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5.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6.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7.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0.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1.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4.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5.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8.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32.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3.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36.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37.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40.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41.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42.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45.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46.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87"/>
  </p:notesMasterIdLst>
  <p:sldIdLst>
    <p:sldId id="308" r:id="rId2"/>
    <p:sldId id="257" r:id="rId3"/>
    <p:sldId id="258" r:id="rId4"/>
    <p:sldId id="261" r:id="rId5"/>
    <p:sldId id="262" r:id="rId6"/>
    <p:sldId id="263" r:id="rId7"/>
    <p:sldId id="304" r:id="rId8"/>
    <p:sldId id="264" r:id="rId9"/>
    <p:sldId id="310" r:id="rId10"/>
    <p:sldId id="311" r:id="rId11"/>
    <p:sldId id="312" r:id="rId12"/>
    <p:sldId id="313" r:id="rId13"/>
    <p:sldId id="314" r:id="rId14"/>
    <p:sldId id="369" r:id="rId15"/>
    <p:sldId id="370" r:id="rId16"/>
    <p:sldId id="371" r:id="rId17"/>
    <p:sldId id="372" r:id="rId18"/>
    <p:sldId id="373" r:id="rId19"/>
    <p:sldId id="265" r:id="rId20"/>
    <p:sldId id="266" r:id="rId21"/>
    <p:sldId id="267" r:id="rId22"/>
    <p:sldId id="268" r:id="rId23"/>
    <p:sldId id="269" r:id="rId24"/>
    <p:sldId id="316" r:id="rId25"/>
    <p:sldId id="317" r:id="rId26"/>
    <p:sldId id="318" r:id="rId27"/>
    <p:sldId id="319" r:id="rId28"/>
    <p:sldId id="320" r:id="rId29"/>
    <p:sldId id="374" r:id="rId30"/>
    <p:sldId id="375" r:id="rId31"/>
    <p:sldId id="376" r:id="rId32"/>
    <p:sldId id="377" r:id="rId33"/>
    <p:sldId id="378" r:id="rId34"/>
    <p:sldId id="270" r:id="rId35"/>
    <p:sldId id="305" r:id="rId36"/>
    <p:sldId id="271" r:id="rId37"/>
    <p:sldId id="272" r:id="rId38"/>
    <p:sldId id="273" r:id="rId39"/>
    <p:sldId id="322" r:id="rId40"/>
    <p:sldId id="323" r:id="rId41"/>
    <p:sldId id="324" r:id="rId42"/>
    <p:sldId id="325" r:id="rId43"/>
    <p:sldId id="326" r:id="rId44"/>
    <p:sldId id="379" r:id="rId45"/>
    <p:sldId id="380" r:id="rId46"/>
    <p:sldId id="381" r:id="rId47"/>
    <p:sldId id="382" r:id="rId48"/>
    <p:sldId id="383" r:id="rId49"/>
    <p:sldId id="274" r:id="rId50"/>
    <p:sldId id="275" r:id="rId51"/>
    <p:sldId id="276" r:id="rId52"/>
    <p:sldId id="277" r:id="rId53"/>
    <p:sldId id="328" r:id="rId54"/>
    <p:sldId id="329" r:id="rId55"/>
    <p:sldId id="330" r:id="rId56"/>
    <p:sldId id="331" r:id="rId57"/>
    <p:sldId id="332" r:id="rId58"/>
    <p:sldId id="384" r:id="rId59"/>
    <p:sldId id="385" r:id="rId60"/>
    <p:sldId id="386" r:id="rId61"/>
    <p:sldId id="387" r:id="rId62"/>
    <p:sldId id="388" r:id="rId63"/>
    <p:sldId id="278" r:id="rId64"/>
    <p:sldId id="279" r:id="rId65"/>
    <p:sldId id="280" r:id="rId66"/>
    <p:sldId id="306" r:id="rId67"/>
    <p:sldId id="334" r:id="rId68"/>
    <p:sldId id="335" r:id="rId69"/>
    <p:sldId id="336" r:id="rId70"/>
    <p:sldId id="337" r:id="rId71"/>
    <p:sldId id="338" r:id="rId72"/>
    <p:sldId id="389" r:id="rId73"/>
    <p:sldId id="390" r:id="rId74"/>
    <p:sldId id="391" r:id="rId75"/>
    <p:sldId id="392" r:id="rId76"/>
    <p:sldId id="393" r:id="rId77"/>
    <p:sldId id="281" r:id="rId78"/>
    <p:sldId id="282" r:id="rId79"/>
    <p:sldId id="283" r:id="rId80"/>
    <p:sldId id="284" r:id="rId81"/>
    <p:sldId id="340" r:id="rId82"/>
    <p:sldId id="341" r:id="rId83"/>
    <p:sldId id="342" r:id="rId84"/>
    <p:sldId id="343" r:id="rId85"/>
    <p:sldId id="344" r:id="rId86"/>
    <p:sldId id="394" r:id="rId87"/>
    <p:sldId id="395" r:id="rId88"/>
    <p:sldId id="396" r:id="rId89"/>
    <p:sldId id="397" r:id="rId90"/>
    <p:sldId id="398" r:id="rId91"/>
    <p:sldId id="285" r:id="rId92"/>
    <p:sldId id="286" r:id="rId93"/>
    <p:sldId id="287" r:id="rId94"/>
    <p:sldId id="288" r:id="rId95"/>
    <p:sldId id="346" r:id="rId96"/>
    <p:sldId id="347" r:id="rId97"/>
    <p:sldId id="348" r:id="rId98"/>
    <p:sldId id="349" r:id="rId99"/>
    <p:sldId id="350" r:id="rId100"/>
    <p:sldId id="399" r:id="rId101"/>
    <p:sldId id="400" r:id="rId102"/>
    <p:sldId id="401" r:id="rId103"/>
    <p:sldId id="402" r:id="rId104"/>
    <p:sldId id="403" r:id="rId105"/>
    <p:sldId id="289" r:id="rId106"/>
    <p:sldId id="290" r:id="rId107"/>
    <p:sldId id="291" r:id="rId108"/>
    <p:sldId id="292" r:id="rId109"/>
    <p:sldId id="352" r:id="rId110"/>
    <p:sldId id="353" r:id="rId111"/>
    <p:sldId id="354" r:id="rId112"/>
    <p:sldId id="355" r:id="rId113"/>
    <p:sldId id="356" r:id="rId114"/>
    <p:sldId id="404" r:id="rId115"/>
    <p:sldId id="405" r:id="rId116"/>
    <p:sldId id="406" r:id="rId117"/>
    <p:sldId id="407" r:id="rId118"/>
    <p:sldId id="408" r:id="rId119"/>
    <p:sldId id="293" r:id="rId120"/>
    <p:sldId id="294" r:id="rId121"/>
    <p:sldId id="295" r:id="rId122"/>
    <p:sldId id="296" r:id="rId123"/>
    <p:sldId id="297" r:id="rId124"/>
    <p:sldId id="358" r:id="rId125"/>
    <p:sldId id="359" r:id="rId126"/>
    <p:sldId id="360" r:id="rId127"/>
    <p:sldId id="361" r:id="rId128"/>
    <p:sldId id="362" r:id="rId129"/>
    <p:sldId id="409" r:id="rId130"/>
    <p:sldId id="410" r:id="rId131"/>
    <p:sldId id="411" r:id="rId132"/>
    <p:sldId id="412" r:id="rId133"/>
    <p:sldId id="413" r:id="rId134"/>
    <p:sldId id="298" r:id="rId135"/>
    <p:sldId id="299" r:id="rId136"/>
    <p:sldId id="300" r:id="rId137"/>
    <p:sldId id="301" r:id="rId138"/>
    <p:sldId id="364" r:id="rId139"/>
    <p:sldId id="365" r:id="rId140"/>
    <p:sldId id="366" r:id="rId141"/>
    <p:sldId id="367" r:id="rId142"/>
    <p:sldId id="368" r:id="rId143"/>
    <p:sldId id="414" r:id="rId144"/>
    <p:sldId id="415" r:id="rId145"/>
    <p:sldId id="416" r:id="rId146"/>
    <p:sldId id="417" r:id="rId147"/>
    <p:sldId id="418" r:id="rId148"/>
    <p:sldId id="302" r:id="rId149"/>
    <p:sldId id="307" r:id="rId150"/>
    <p:sldId id="419" r:id="rId151"/>
    <p:sldId id="420" r:id="rId152"/>
    <p:sldId id="421" r:id="rId153"/>
    <p:sldId id="422" r:id="rId154"/>
    <p:sldId id="423" r:id="rId155"/>
    <p:sldId id="424" r:id="rId156"/>
    <p:sldId id="425" r:id="rId157"/>
    <p:sldId id="426" r:id="rId158"/>
    <p:sldId id="427" r:id="rId159"/>
    <p:sldId id="428" r:id="rId160"/>
    <p:sldId id="429" r:id="rId161"/>
    <p:sldId id="430" r:id="rId162"/>
    <p:sldId id="431" r:id="rId163"/>
    <p:sldId id="432" r:id="rId164"/>
    <p:sldId id="433" r:id="rId165"/>
    <p:sldId id="434" r:id="rId166"/>
    <p:sldId id="435" r:id="rId167"/>
    <p:sldId id="436" r:id="rId168"/>
    <p:sldId id="437" r:id="rId169"/>
    <p:sldId id="438" r:id="rId170"/>
    <p:sldId id="439" r:id="rId171"/>
    <p:sldId id="440" r:id="rId172"/>
    <p:sldId id="441" r:id="rId173"/>
    <p:sldId id="442" r:id="rId174"/>
    <p:sldId id="443" r:id="rId175"/>
    <p:sldId id="444" r:id="rId176"/>
    <p:sldId id="445" r:id="rId177"/>
    <p:sldId id="446" r:id="rId178"/>
    <p:sldId id="447" r:id="rId179"/>
    <p:sldId id="448" r:id="rId180"/>
    <p:sldId id="449" r:id="rId181"/>
    <p:sldId id="450" r:id="rId182"/>
    <p:sldId id="451" r:id="rId183"/>
    <p:sldId id="452" r:id="rId184"/>
    <p:sldId id="453" r:id="rId185"/>
    <p:sldId id="454" r:id="rId18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39356" autoAdjust="0"/>
  </p:normalViewPr>
  <p:slideViewPr>
    <p:cSldViewPr>
      <p:cViewPr varScale="1">
        <p:scale>
          <a:sx n="64" d="100"/>
          <a:sy n="64" d="100"/>
        </p:scale>
        <p:origin x="1338"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tableStyles" Target="tableStyles.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viewProps" Target="view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0" Type="http://schemas.openxmlformats.org/officeDocument/2006/relationships/theme" Target="theme/theme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notesMaster" Target="notesMasters/notesMaster1.xml"/><Relationship Id="rId1" Type="http://schemas.openxmlformats.org/officeDocument/2006/relationships/slideMaster" Target="slideMasters/slide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4F6864-AA80-4FEC-B7C5-C7511B41F04D}"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013FBC72-7889-48AD-A732-1FBA2BD02768}">
      <dgm:prSet phldrT="[Text]"/>
      <dgm:spPr/>
      <dgm:t>
        <a:bodyPr/>
        <a:lstStyle/>
        <a:p>
          <a:r>
            <a:rPr lang="en-US" dirty="0"/>
            <a:t>Set goals</a:t>
          </a:r>
        </a:p>
      </dgm:t>
    </dgm:pt>
    <dgm:pt modelId="{C4700688-9B8C-4A62-8808-2700E278E47A}" type="parTrans" cxnId="{FF5C4D06-3159-4DA0-95A8-941390145EC8}">
      <dgm:prSet/>
      <dgm:spPr/>
      <dgm:t>
        <a:bodyPr/>
        <a:lstStyle/>
        <a:p>
          <a:endParaRPr lang="en-US"/>
        </a:p>
      </dgm:t>
    </dgm:pt>
    <dgm:pt modelId="{C25FF75F-3679-42C2-8A10-EC8A3E3D1A7C}" type="sibTrans" cxnId="{FF5C4D06-3159-4DA0-95A8-941390145EC8}">
      <dgm:prSet/>
      <dgm:spPr/>
      <dgm:t>
        <a:bodyPr/>
        <a:lstStyle/>
        <a:p>
          <a:endParaRPr lang="en-US"/>
        </a:p>
      </dgm:t>
    </dgm:pt>
    <dgm:pt modelId="{F80FFD55-64DD-4E9C-911B-E71BA340C828}">
      <dgm:prSet phldrT="[Text]"/>
      <dgm:spPr/>
      <dgm:t>
        <a:bodyPr/>
        <a:lstStyle/>
        <a:p>
          <a:r>
            <a:rPr lang="en-US" dirty="0"/>
            <a:t>Use scheduling tools</a:t>
          </a:r>
        </a:p>
      </dgm:t>
    </dgm:pt>
    <dgm:pt modelId="{626FC310-DED4-4942-A5B9-389134D6F088}" type="parTrans" cxnId="{8163B014-F2D2-4434-AEA8-E4A850E44E35}">
      <dgm:prSet/>
      <dgm:spPr/>
      <dgm:t>
        <a:bodyPr/>
        <a:lstStyle/>
        <a:p>
          <a:endParaRPr lang="en-US"/>
        </a:p>
      </dgm:t>
    </dgm:pt>
    <dgm:pt modelId="{30C94EA9-66FE-4C83-956D-20C0B0CD7070}" type="sibTrans" cxnId="{8163B014-F2D2-4434-AEA8-E4A850E44E35}">
      <dgm:prSet/>
      <dgm:spPr/>
      <dgm:t>
        <a:bodyPr/>
        <a:lstStyle/>
        <a:p>
          <a:endParaRPr lang="en-US"/>
        </a:p>
      </dgm:t>
    </dgm:pt>
    <dgm:pt modelId="{43482021-A0A4-498F-A14F-305F08ADB2C5}">
      <dgm:prSet phldrT="[Text]"/>
      <dgm:spPr/>
      <dgm:t>
        <a:bodyPr/>
        <a:lstStyle/>
        <a:p>
          <a:r>
            <a:rPr lang="en-US" dirty="0"/>
            <a:t>Beat procrastination</a:t>
          </a:r>
        </a:p>
      </dgm:t>
    </dgm:pt>
    <dgm:pt modelId="{5B54AC01-B11E-42A5-A2CF-0C13BF1F5144}" type="parTrans" cxnId="{036F8588-1056-41C2-B1FB-C8529F7B0D71}">
      <dgm:prSet/>
      <dgm:spPr/>
      <dgm:t>
        <a:bodyPr/>
        <a:lstStyle/>
        <a:p>
          <a:endParaRPr lang="en-US"/>
        </a:p>
      </dgm:t>
    </dgm:pt>
    <dgm:pt modelId="{3282940D-23A0-47D3-9EE3-E5942023086C}" type="sibTrans" cxnId="{036F8588-1056-41C2-B1FB-C8529F7B0D71}">
      <dgm:prSet/>
      <dgm:spPr/>
      <dgm:t>
        <a:bodyPr/>
        <a:lstStyle/>
        <a:p>
          <a:endParaRPr lang="en-US"/>
        </a:p>
      </dgm:t>
    </dgm:pt>
    <dgm:pt modelId="{E4030A54-6B1F-488B-8C7B-A1D08409F376}" type="pres">
      <dgm:prSet presAssocID="{0C4F6864-AA80-4FEC-B7C5-C7511B41F04D}" presName="Name0" presStyleCnt="0">
        <dgm:presLayoutVars>
          <dgm:dir/>
          <dgm:resizeHandles val="exact"/>
        </dgm:presLayoutVars>
      </dgm:prSet>
      <dgm:spPr/>
    </dgm:pt>
    <dgm:pt modelId="{D88995B2-1ED1-405E-A14F-8CB43E0C4DD2}" type="pres">
      <dgm:prSet presAssocID="{013FBC72-7889-48AD-A732-1FBA2BD02768}" presName="node" presStyleLbl="node1" presStyleIdx="0" presStyleCnt="3">
        <dgm:presLayoutVars>
          <dgm:bulletEnabled val="1"/>
        </dgm:presLayoutVars>
      </dgm:prSet>
      <dgm:spPr/>
    </dgm:pt>
    <dgm:pt modelId="{53CA44A0-34D4-44DE-8365-82A8BD85B5CE}" type="pres">
      <dgm:prSet presAssocID="{C25FF75F-3679-42C2-8A10-EC8A3E3D1A7C}" presName="sibTrans" presStyleCnt="0"/>
      <dgm:spPr/>
    </dgm:pt>
    <dgm:pt modelId="{C403C339-95FF-4005-BAD3-0FBF9F8F41E3}" type="pres">
      <dgm:prSet presAssocID="{F80FFD55-64DD-4E9C-911B-E71BA340C828}" presName="node" presStyleLbl="node1" presStyleIdx="1" presStyleCnt="3">
        <dgm:presLayoutVars>
          <dgm:bulletEnabled val="1"/>
        </dgm:presLayoutVars>
      </dgm:prSet>
      <dgm:spPr/>
    </dgm:pt>
    <dgm:pt modelId="{71A1F6C8-03B2-42A4-BD6C-D5A6A869D7B3}" type="pres">
      <dgm:prSet presAssocID="{30C94EA9-66FE-4C83-956D-20C0B0CD7070}" presName="sibTrans" presStyleCnt="0"/>
      <dgm:spPr/>
    </dgm:pt>
    <dgm:pt modelId="{E2983E91-246C-4B8D-ADCD-CC92D72D17CB}" type="pres">
      <dgm:prSet presAssocID="{43482021-A0A4-498F-A14F-305F08ADB2C5}" presName="node" presStyleLbl="node1" presStyleIdx="2" presStyleCnt="3">
        <dgm:presLayoutVars>
          <dgm:bulletEnabled val="1"/>
        </dgm:presLayoutVars>
      </dgm:prSet>
      <dgm:spPr/>
    </dgm:pt>
  </dgm:ptLst>
  <dgm:cxnLst>
    <dgm:cxn modelId="{60E97400-4615-4F20-B169-8E383EC93BEF}" type="presOf" srcId="{43482021-A0A4-498F-A14F-305F08ADB2C5}" destId="{E2983E91-246C-4B8D-ADCD-CC92D72D17CB}" srcOrd="0" destOrd="0" presId="urn:microsoft.com/office/officeart/2005/8/layout/hList6"/>
    <dgm:cxn modelId="{FF5C4D06-3159-4DA0-95A8-941390145EC8}" srcId="{0C4F6864-AA80-4FEC-B7C5-C7511B41F04D}" destId="{013FBC72-7889-48AD-A732-1FBA2BD02768}" srcOrd="0" destOrd="0" parTransId="{C4700688-9B8C-4A62-8808-2700E278E47A}" sibTransId="{C25FF75F-3679-42C2-8A10-EC8A3E3D1A7C}"/>
    <dgm:cxn modelId="{E4F49396-53F1-47B3-B992-1700398A8224}" type="presOf" srcId="{F80FFD55-64DD-4E9C-911B-E71BA340C828}" destId="{C403C339-95FF-4005-BAD3-0FBF9F8F41E3}" srcOrd="0" destOrd="0" presId="urn:microsoft.com/office/officeart/2005/8/layout/hList6"/>
    <dgm:cxn modelId="{C7A0D502-F194-4C4C-8760-B4B83610482B}" type="presOf" srcId="{013FBC72-7889-48AD-A732-1FBA2BD02768}" destId="{D88995B2-1ED1-405E-A14F-8CB43E0C4DD2}" srcOrd="0" destOrd="0" presId="urn:microsoft.com/office/officeart/2005/8/layout/hList6"/>
    <dgm:cxn modelId="{036F8588-1056-41C2-B1FB-C8529F7B0D71}" srcId="{0C4F6864-AA80-4FEC-B7C5-C7511B41F04D}" destId="{43482021-A0A4-498F-A14F-305F08ADB2C5}" srcOrd="2" destOrd="0" parTransId="{5B54AC01-B11E-42A5-A2CF-0C13BF1F5144}" sibTransId="{3282940D-23A0-47D3-9EE3-E5942023086C}"/>
    <dgm:cxn modelId="{8163B014-F2D2-4434-AEA8-E4A850E44E35}" srcId="{0C4F6864-AA80-4FEC-B7C5-C7511B41F04D}" destId="{F80FFD55-64DD-4E9C-911B-E71BA340C828}" srcOrd="1" destOrd="0" parTransId="{626FC310-DED4-4942-A5B9-389134D6F088}" sibTransId="{30C94EA9-66FE-4C83-956D-20C0B0CD7070}"/>
    <dgm:cxn modelId="{47DCD842-D1AA-43A4-8712-DC3307FCED61}" type="presOf" srcId="{0C4F6864-AA80-4FEC-B7C5-C7511B41F04D}" destId="{E4030A54-6B1F-488B-8C7B-A1D08409F376}" srcOrd="0" destOrd="0" presId="urn:microsoft.com/office/officeart/2005/8/layout/hList6"/>
    <dgm:cxn modelId="{A12875EC-34BD-4F96-B21F-8524649C5F53}" type="presParOf" srcId="{E4030A54-6B1F-488B-8C7B-A1D08409F376}" destId="{D88995B2-1ED1-405E-A14F-8CB43E0C4DD2}" srcOrd="0" destOrd="0" presId="urn:microsoft.com/office/officeart/2005/8/layout/hList6"/>
    <dgm:cxn modelId="{491886B3-71B6-4306-87BC-FF28B9EC8961}" type="presParOf" srcId="{E4030A54-6B1F-488B-8C7B-A1D08409F376}" destId="{53CA44A0-34D4-44DE-8365-82A8BD85B5CE}" srcOrd="1" destOrd="0" presId="urn:microsoft.com/office/officeart/2005/8/layout/hList6"/>
    <dgm:cxn modelId="{71147007-CE8E-4659-BE28-1F40D644127C}" type="presParOf" srcId="{E4030A54-6B1F-488B-8C7B-A1D08409F376}" destId="{C403C339-95FF-4005-BAD3-0FBF9F8F41E3}" srcOrd="2" destOrd="0" presId="urn:microsoft.com/office/officeart/2005/8/layout/hList6"/>
    <dgm:cxn modelId="{63E81007-8626-4792-A2D9-99DCE0EEBC6D}" type="presParOf" srcId="{E4030A54-6B1F-488B-8C7B-A1D08409F376}" destId="{71A1F6C8-03B2-42A4-BD6C-D5A6A869D7B3}" srcOrd="3" destOrd="0" presId="urn:microsoft.com/office/officeart/2005/8/layout/hList6"/>
    <dgm:cxn modelId="{977A388A-1692-4F4B-83F6-63BA5AB1439E}" type="presParOf" srcId="{E4030A54-6B1F-488B-8C7B-A1D08409F376}" destId="{E2983E91-246C-4B8D-ADCD-CC92D72D17CB}"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CE01DBC-51E2-48FA-8DE5-901FD1BEDEE2}"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C537424E-533C-4790-BD4B-3ACDF2518340}">
      <dgm:prSet phldrT="[Text]"/>
      <dgm:spPr/>
      <dgm:t>
        <a:bodyPr/>
        <a:lstStyle/>
        <a:p>
          <a:r>
            <a:rPr lang="en-US" dirty="0"/>
            <a:t>No one-size-fits-all solution</a:t>
          </a:r>
        </a:p>
      </dgm:t>
    </dgm:pt>
    <dgm:pt modelId="{51DFF526-2F90-47CB-BBA6-E8F67EC1FAA9}" type="parTrans" cxnId="{CB6FB847-4F71-43DB-8398-587CB0F519F9}">
      <dgm:prSet/>
      <dgm:spPr/>
      <dgm:t>
        <a:bodyPr/>
        <a:lstStyle/>
        <a:p>
          <a:endParaRPr lang="en-US"/>
        </a:p>
      </dgm:t>
    </dgm:pt>
    <dgm:pt modelId="{5EDBD7FD-D9F0-42DC-8FA4-556578D698B6}" type="sibTrans" cxnId="{CB6FB847-4F71-43DB-8398-587CB0F519F9}">
      <dgm:prSet/>
      <dgm:spPr/>
      <dgm:t>
        <a:bodyPr/>
        <a:lstStyle/>
        <a:p>
          <a:endParaRPr lang="en-US"/>
        </a:p>
      </dgm:t>
    </dgm:pt>
    <dgm:pt modelId="{E8C3E758-52A3-4BAD-9FAE-23CA3E0B5DB6}">
      <dgm:prSet phldrT="[Text]"/>
      <dgm:spPr/>
      <dgm:t>
        <a:bodyPr/>
        <a:lstStyle/>
        <a:p>
          <a:r>
            <a:rPr lang="en-US" dirty="0"/>
            <a:t>Explore different methods</a:t>
          </a:r>
        </a:p>
      </dgm:t>
    </dgm:pt>
    <dgm:pt modelId="{D905C6FD-35DE-48F0-A100-D1DBC37EAA62}" type="parTrans" cxnId="{C3A736E9-D008-4045-BAB1-0739BEE0177F}">
      <dgm:prSet/>
      <dgm:spPr/>
      <dgm:t>
        <a:bodyPr/>
        <a:lstStyle/>
        <a:p>
          <a:endParaRPr lang="en-US"/>
        </a:p>
      </dgm:t>
    </dgm:pt>
    <dgm:pt modelId="{3711F809-F38A-4510-913E-1F2536ECFBB5}" type="sibTrans" cxnId="{C3A736E9-D008-4045-BAB1-0739BEE0177F}">
      <dgm:prSet/>
      <dgm:spPr/>
      <dgm:t>
        <a:bodyPr/>
        <a:lstStyle/>
        <a:p>
          <a:endParaRPr lang="en-US"/>
        </a:p>
      </dgm:t>
    </dgm:pt>
    <dgm:pt modelId="{0D2604AF-78E7-4F0A-9646-5A228774D3AB}">
      <dgm:prSet phldrT="[Text]"/>
      <dgm:spPr/>
      <dgm:t>
        <a:bodyPr/>
        <a:lstStyle/>
        <a:p>
          <a:r>
            <a:rPr lang="en-US" dirty="0"/>
            <a:t>Find what works for you</a:t>
          </a:r>
        </a:p>
      </dgm:t>
    </dgm:pt>
    <dgm:pt modelId="{419E4085-B643-4162-A8F8-F8A0C2871A62}" type="parTrans" cxnId="{165306D4-855F-4304-AAD1-F00849673071}">
      <dgm:prSet/>
      <dgm:spPr/>
      <dgm:t>
        <a:bodyPr/>
        <a:lstStyle/>
        <a:p>
          <a:endParaRPr lang="en-US"/>
        </a:p>
      </dgm:t>
    </dgm:pt>
    <dgm:pt modelId="{247F7B38-2DE6-48F2-8F12-D2F67E6B3DD5}" type="sibTrans" cxnId="{165306D4-855F-4304-AAD1-F00849673071}">
      <dgm:prSet/>
      <dgm:spPr/>
      <dgm:t>
        <a:bodyPr/>
        <a:lstStyle/>
        <a:p>
          <a:endParaRPr lang="en-US"/>
        </a:p>
      </dgm:t>
    </dgm:pt>
    <dgm:pt modelId="{65FA29F0-1FCE-488F-A54C-C0800A8EA527}" type="pres">
      <dgm:prSet presAssocID="{DCE01DBC-51E2-48FA-8DE5-901FD1BEDEE2}" presName="linear" presStyleCnt="0">
        <dgm:presLayoutVars>
          <dgm:animLvl val="lvl"/>
          <dgm:resizeHandles val="exact"/>
        </dgm:presLayoutVars>
      </dgm:prSet>
      <dgm:spPr/>
    </dgm:pt>
    <dgm:pt modelId="{110EE2B0-C0B1-4F09-9598-60F533A2A74E}" type="pres">
      <dgm:prSet presAssocID="{C537424E-533C-4790-BD4B-3ACDF2518340}" presName="parentText" presStyleLbl="node1" presStyleIdx="0" presStyleCnt="3">
        <dgm:presLayoutVars>
          <dgm:chMax val="0"/>
          <dgm:bulletEnabled val="1"/>
        </dgm:presLayoutVars>
      </dgm:prSet>
      <dgm:spPr/>
    </dgm:pt>
    <dgm:pt modelId="{5185A7F2-A274-479A-A1F3-467E8B2DAE58}" type="pres">
      <dgm:prSet presAssocID="{5EDBD7FD-D9F0-42DC-8FA4-556578D698B6}" presName="spacer" presStyleCnt="0"/>
      <dgm:spPr/>
    </dgm:pt>
    <dgm:pt modelId="{476C992B-0D22-4D2C-9AD5-D0B8C09B2E02}" type="pres">
      <dgm:prSet presAssocID="{E8C3E758-52A3-4BAD-9FAE-23CA3E0B5DB6}" presName="parentText" presStyleLbl="node1" presStyleIdx="1" presStyleCnt="3">
        <dgm:presLayoutVars>
          <dgm:chMax val="0"/>
          <dgm:bulletEnabled val="1"/>
        </dgm:presLayoutVars>
      </dgm:prSet>
      <dgm:spPr/>
    </dgm:pt>
    <dgm:pt modelId="{5A05F61B-F0E9-4826-955A-DB4D47DB1CE0}" type="pres">
      <dgm:prSet presAssocID="{3711F809-F38A-4510-913E-1F2536ECFBB5}" presName="spacer" presStyleCnt="0"/>
      <dgm:spPr/>
    </dgm:pt>
    <dgm:pt modelId="{508FE119-842E-445B-86DF-E2BB16D6B2B9}" type="pres">
      <dgm:prSet presAssocID="{0D2604AF-78E7-4F0A-9646-5A228774D3AB}" presName="parentText" presStyleLbl="node1" presStyleIdx="2" presStyleCnt="3">
        <dgm:presLayoutVars>
          <dgm:chMax val="0"/>
          <dgm:bulletEnabled val="1"/>
        </dgm:presLayoutVars>
      </dgm:prSet>
      <dgm:spPr/>
    </dgm:pt>
  </dgm:ptLst>
  <dgm:cxnLst>
    <dgm:cxn modelId="{165306D4-855F-4304-AAD1-F00849673071}" srcId="{DCE01DBC-51E2-48FA-8DE5-901FD1BEDEE2}" destId="{0D2604AF-78E7-4F0A-9646-5A228774D3AB}" srcOrd="2" destOrd="0" parTransId="{419E4085-B643-4162-A8F8-F8A0C2871A62}" sibTransId="{247F7B38-2DE6-48F2-8F12-D2F67E6B3DD5}"/>
    <dgm:cxn modelId="{280D1F67-5EA8-4898-B167-38BB5B91ABF6}" type="presOf" srcId="{C537424E-533C-4790-BD4B-3ACDF2518340}" destId="{110EE2B0-C0B1-4F09-9598-60F533A2A74E}" srcOrd="0" destOrd="0" presId="urn:microsoft.com/office/officeart/2005/8/layout/vList2"/>
    <dgm:cxn modelId="{C3A736E9-D008-4045-BAB1-0739BEE0177F}" srcId="{DCE01DBC-51E2-48FA-8DE5-901FD1BEDEE2}" destId="{E8C3E758-52A3-4BAD-9FAE-23CA3E0B5DB6}" srcOrd="1" destOrd="0" parTransId="{D905C6FD-35DE-48F0-A100-D1DBC37EAA62}" sibTransId="{3711F809-F38A-4510-913E-1F2536ECFBB5}"/>
    <dgm:cxn modelId="{94F3D942-735E-44BB-B8E9-232742D4DD18}" type="presOf" srcId="{0D2604AF-78E7-4F0A-9646-5A228774D3AB}" destId="{508FE119-842E-445B-86DF-E2BB16D6B2B9}" srcOrd="0" destOrd="0" presId="urn:microsoft.com/office/officeart/2005/8/layout/vList2"/>
    <dgm:cxn modelId="{CB6FB847-4F71-43DB-8398-587CB0F519F9}" srcId="{DCE01DBC-51E2-48FA-8DE5-901FD1BEDEE2}" destId="{C537424E-533C-4790-BD4B-3ACDF2518340}" srcOrd="0" destOrd="0" parTransId="{51DFF526-2F90-47CB-BBA6-E8F67EC1FAA9}" sibTransId="{5EDBD7FD-D9F0-42DC-8FA4-556578D698B6}"/>
    <dgm:cxn modelId="{CE449D1E-2A32-44EE-A53C-D11736340A1B}" type="presOf" srcId="{DCE01DBC-51E2-48FA-8DE5-901FD1BEDEE2}" destId="{65FA29F0-1FCE-488F-A54C-C0800A8EA527}" srcOrd="0" destOrd="0" presId="urn:microsoft.com/office/officeart/2005/8/layout/vList2"/>
    <dgm:cxn modelId="{5CA3334F-35B5-4BF5-97F5-4EDFE2058529}" type="presOf" srcId="{E8C3E758-52A3-4BAD-9FAE-23CA3E0B5DB6}" destId="{476C992B-0D22-4D2C-9AD5-D0B8C09B2E02}" srcOrd="0" destOrd="0" presId="urn:microsoft.com/office/officeart/2005/8/layout/vList2"/>
    <dgm:cxn modelId="{5CE789CC-0A9D-4D91-9840-26C8CF67541F}" type="presParOf" srcId="{65FA29F0-1FCE-488F-A54C-C0800A8EA527}" destId="{110EE2B0-C0B1-4F09-9598-60F533A2A74E}" srcOrd="0" destOrd="0" presId="urn:microsoft.com/office/officeart/2005/8/layout/vList2"/>
    <dgm:cxn modelId="{6AEFDFF7-0598-464A-89D1-25D9ABBCB693}" type="presParOf" srcId="{65FA29F0-1FCE-488F-A54C-C0800A8EA527}" destId="{5185A7F2-A274-479A-A1F3-467E8B2DAE58}" srcOrd="1" destOrd="0" presId="urn:microsoft.com/office/officeart/2005/8/layout/vList2"/>
    <dgm:cxn modelId="{361EB7E2-9F46-4AD2-AA81-70464133A43B}" type="presParOf" srcId="{65FA29F0-1FCE-488F-A54C-C0800A8EA527}" destId="{476C992B-0D22-4D2C-9AD5-D0B8C09B2E02}" srcOrd="2" destOrd="0" presId="urn:microsoft.com/office/officeart/2005/8/layout/vList2"/>
    <dgm:cxn modelId="{B961FA97-0264-49A4-8C1B-BCB40181DB2A}" type="presParOf" srcId="{65FA29F0-1FCE-488F-A54C-C0800A8EA527}" destId="{5A05F61B-F0E9-4826-955A-DB4D47DB1CE0}" srcOrd="3" destOrd="0" presId="urn:microsoft.com/office/officeart/2005/8/layout/vList2"/>
    <dgm:cxn modelId="{5DE3E1E4-C1B5-481F-9D42-5E8EA58B2818}" type="presParOf" srcId="{65FA29F0-1FCE-488F-A54C-C0800A8EA527}" destId="{508FE119-842E-445B-86DF-E2BB16D6B2B9}"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DBAD264-8AA8-4935-83CA-354E79F9A9D3}" type="doc">
      <dgm:prSet loTypeId="urn:microsoft.com/office/officeart/2005/8/layout/matrix2" loCatId="matrix" qsTypeId="urn:microsoft.com/office/officeart/2005/8/quickstyle/simple1" qsCatId="simple" csTypeId="urn:microsoft.com/office/officeart/2005/8/colors/colorful3" csCatId="colorful" phldr="1"/>
      <dgm:spPr/>
      <dgm:t>
        <a:bodyPr/>
        <a:lstStyle/>
        <a:p>
          <a:endParaRPr lang="en-US"/>
        </a:p>
      </dgm:t>
    </dgm:pt>
    <dgm:pt modelId="{FE188D72-80A4-42CE-AD0A-E2BDAEFC0855}">
      <dgm:prSet phldrT="[Text]"/>
      <dgm:spPr/>
      <dgm:t>
        <a:bodyPr/>
        <a:lstStyle/>
        <a:p>
          <a:r>
            <a:rPr lang="en-US" dirty="0"/>
            <a:t>Urgent and Important</a:t>
          </a:r>
        </a:p>
      </dgm:t>
    </dgm:pt>
    <dgm:pt modelId="{EE50DF10-F98A-4AC9-8AA4-A7662AC4F768}" type="parTrans" cxnId="{D983E77A-FC69-477E-A56C-8A12986C298F}">
      <dgm:prSet/>
      <dgm:spPr/>
      <dgm:t>
        <a:bodyPr/>
        <a:lstStyle/>
        <a:p>
          <a:endParaRPr lang="en-US"/>
        </a:p>
      </dgm:t>
    </dgm:pt>
    <dgm:pt modelId="{25A1462D-CC3C-4FC2-91DB-453FF648FFDA}" type="sibTrans" cxnId="{D983E77A-FC69-477E-A56C-8A12986C298F}">
      <dgm:prSet/>
      <dgm:spPr/>
      <dgm:t>
        <a:bodyPr/>
        <a:lstStyle/>
        <a:p>
          <a:endParaRPr lang="en-US"/>
        </a:p>
      </dgm:t>
    </dgm:pt>
    <dgm:pt modelId="{66AC55F1-15C3-4D68-BF0D-5B6F9846153F}">
      <dgm:prSet phldrT="[Text]"/>
      <dgm:spPr/>
      <dgm:t>
        <a:bodyPr/>
        <a:lstStyle/>
        <a:p>
          <a:r>
            <a:rPr lang="en-US" dirty="0"/>
            <a:t>Important, Not Urgent</a:t>
          </a:r>
        </a:p>
      </dgm:t>
    </dgm:pt>
    <dgm:pt modelId="{37086482-893F-46B4-8B77-F431AB3C43B1}" type="parTrans" cxnId="{B0590CCE-E0AA-41AF-B9A4-392564B4A905}">
      <dgm:prSet/>
      <dgm:spPr/>
      <dgm:t>
        <a:bodyPr/>
        <a:lstStyle/>
        <a:p>
          <a:endParaRPr lang="en-US"/>
        </a:p>
      </dgm:t>
    </dgm:pt>
    <dgm:pt modelId="{1D4AF632-EA68-43F8-9FB4-F63B6FA76CBF}" type="sibTrans" cxnId="{B0590CCE-E0AA-41AF-B9A4-392564B4A905}">
      <dgm:prSet/>
      <dgm:spPr/>
      <dgm:t>
        <a:bodyPr/>
        <a:lstStyle/>
        <a:p>
          <a:endParaRPr lang="en-US"/>
        </a:p>
      </dgm:t>
    </dgm:pt>
    <dgm:pt modelId="{636D0FE7-F880-4619-99BE-9BB3130BBAFB}">
      <dgm:prSet phldrT="[Text]"/>
      <dgm:spPr/>
      <dgm:t>
        <a:bodyPr/>
        <a:lstStyle/>
        <a:p>
          <a:r>
            <a:rPr lang="en-US" dirty="0"/>
            <a:t>Urgent, Not Important</a:t>
          </a:r>
        </a:p>
      </dgm:t>
    </dgm:pt>
    <dgm:pt modelId="{25FFBE61-6D7F-4F90-9895-C40E818D7EE8}" type="parTrans" cxnId="{72717037-0082-401B-8C94-C5307B579C28}">
      <dgm:prSet/>
      <dgm:spPr/>
      <dgm:t>
        <a:bodyPr/>
        <a:lstStyle/>
        <a:p>
          <a:endParaRPr lang="en-US"/>
        </a:p>
      </dgm:t>
    </dgm:pt>
    <dgm:pt modelId="{56C05908-5DA3-4581-B63E-3F724B9EFF3A}" type="sibTrans" cxnId="{72717037-0082-401B-8C94-C5307B579C28}">
      <dgm:prSet/>
      <dgm:spPr/>
      <dgm:t>
        <a:bodyPr/>
        <a:lstStyle/>
        <a:p>
          <a:endParaRPr lang="en-US"/>
        </a:p>
      </dgm:t>
    </dgm:pt>
    <dgm:pt modelId="{3AD52CF9-0A75-4361-A698-07348E2F2712}">
      <dgm:prSet phldrT="[Text]"/>
      <dgm:spPr/>
      <dgm:t>
        <a:bodyPr/>
        <a:lstStyle/>
        <a:p>
          <a:r>
            <a:rPr lang="en-US" dirty="0"/>
            <a:t>Not Urgent, Not Important</a:t>
          </a:r>
        </a:p>
      </dgm:t>
    </dgm:pt>
    <dgm:pt modelId="{A18EA515-9E31-45C9-AEFC-E2A95E95C81B}" type="parTrans" cxnId="{A6A8E213-4F8E-4EC3-B1BD-69CE389F5291}">
      <dgm:prSet/>
      <dgm:spPr/>
      <dgm:t>
        <a:bodyPr/>
        <a:lstStyle/>
        <a:p>
          <a:endParaRPr lang="en-US"/>
        </a:p>
      </dgm:t>
    </dgm:pt>
    <dgm:pt modelId="{4688CAFC-E75F-42EC-B39C-013AA0CCDFEE}" type="sibTrans" cxnId="{A6A8E213-4F8E-4EC3-B1BD-69CE389F5291}">
      <dgm:prSet/>
      <dgm:spPr/>
      <dgm:t>
        <a:bodyPr/>
        <a:lstStyle/>
        <a:p>
          <a:endParaRPr lang="en-US"/>
        </a:p>
      </dgm:t>
    </dgm:pt>
    <dgm:pt modelId="{DC68A1C8-E0C7-45DE-B52F-972236EAF4EB}" type="pres">
      <dgm:prSet presAssocID="{5DBAD264-8AA8-4935-83CA-354E79F9A9D3}" presName="matrix" presStyleCnt="0">
        <dgm:presLayoutVars>
          <dgm:chMax val="1"/>
          <dgm:dir/>
          <dgm:resizeHandles val="exact"/>
        </dgm:presLayoutVars>
      </dgm:prSet>
      <dgm:spPr/>
    </dgm:pt>
    <dgm:pt modelId="{027E9A54-1658-4DEB-8EAD-DD6329D2F1B3}" type="pres">
      <dgm:prSet presAssocID="{5DBAD264-8AA8-4935-83CA-354E79F9A9D3}" presName="axisShape" presStyleLbl="bgShp" presStyleIdx="0" presStyleCnt="1"/>
      <dgm:spPr/>
    </dgm:pt>
    <dgm:pt modelId="{6864C39A-D815-4250-B9AB-62AA2C4C6BE8}" type="pres">
      <dgm:prSet presAssocID="{5DBAD264-8AA8-4935-83CA-354E79F9A9D3}" presName="rect1" presStyleLbl="node1" presStyleIdx="0" presStyleCnt="4">
        <dgm:presLayoutVars>
          <dgm:chMax val="0"/>
          <dgm:chPref val="0"/>
          <dgm:bulletEnabled val="1"/>
        </dgm:presLayoutVars>
      </dgm:prSet>
      <dgm:spPr/>
    </dgm:pt>
    <dgm:pt modelId="{244B153E-FAC5-4B44-9525-A0C1538CD59D}" type="pres">
      <dgm:prSet presAssocID="{5DBAD264-8AA8-4935-83CA-354E79F9A9D3}" presName="rect2" presStyleLbl="node1" presStyleIdx="1" presStyleCnt="4">
        <dgm:presLayoutVars>
          <dgm:chMax val="0"/>
          <dgm:chPref val="0"/>
          <dgm:bulletEnabled val="1"/>
        </dgm:presLayoutVars>
      </dgm:prSet>
      <dgm:spPr/>
    </dgm:pt>
    <dgm:pt modelId="{8576E307-95AF-4A2B-8FEF-3E7C85E554D1}" type="pres">
      <dgm:prSet presAssocID="{5DBAD264-8AA8-4935-83CA-354E79F9A9D3}" presName="rect3" presStyleLbl="node1" presStyleIdx="2" presStyleCnt="4">
        <dgm:presLayoutVars>
          <dgm:chMax val="0"/>
          <dgm:chPref val="0"/>
          <dgm:bulletEnabled val="1"/>
        </dgm:presLayoutVars>
      </dgm:prSet>
      <dgm:spPr/>
    </dgm:pt>
    <dgm:pt modelId="{324F00FF-D2AE-4733-8E47-B2D90612FF3F}" type="pres">
      <dgm:prSet presAssocID="{5DBAD264-8AA8-4935-83CA-354E79F9A9D3}" presName="rect4" presStyleLbl="node1" presStyleIdx="3" presStyleCnt="4">
        <dgm:presLayoutVars>
          <dgm:chMax val="0"/>
          <dgm:chPref val="0"/>
          <dgm:bulletEnabled val="1"/>
        </dgm:presLayoutVars>
      </dgm:prSet>
      <dgm:spPr/>
    </dgm:pt>
  </dgm:ptLst>
  <dgm:cxnLst>
    <dgm:cxn modelId="{A6A8E213-4F8E-4EC3-B1BD-69CE389F5291}" srcId="{5DBAD264-8AA8-4935-83CA-354E79F9A9D3}" destId="{3AD52CF9-0A75-4361-A698-07348E2F2712}" srcOrd="3" destOrd="0" parTransId="{A18EA515-9E31-45C9-AEFC-E2A95E95C81B}" sibTransId="{4688CAFC-E75F-42EC-B39C-013AA0CCDFEE}"/>
    <dgm:cxn modelId="{B0590CCE-E0AA-41AF-B9A4-392564B4A905}" srcId="{5DBAD264-8AA8-4935-83CA-354E79F9A9D3}" destId="{66AC55F1-15C3-4D68-BF0D-5B6F9846153F}" srcOrd="1" destOrd="0" parTransId="{37086482-893F-46B4-8B77-F431AB3C43B1}" sibTransId="{1D4AF632-EA68-43F8-9FB4-F63B6FA76CBF}"/>
    <dgm:cxn modelId="{50540272-8138-4A10-817F-040D14B1D2EF}" type="presOf" srcId="{3AD52CF9-0A75-4361-A698-07348E2F2712}" destId="{324F00FF-D2AE-4733-8E47-B2D90612FF3F}" srcOrd="0" destOrd="0" presId="urn:microsoft.com/office/officeart/2005/8/layout/matrix2"/>
    <dgm:cxn modelId="{F16864A5-E25B-48E1-B544-6D1A3F8B1AD3}" type="presOf" srcId="{FE188D72-80A4-42CE-AD0A-E2BDAEFC0855}" destId="{6864C39A-D815-4250-B9AB-62AA2C4C6BE8}" srcOrd="0" destOrd="0" presId="urn:microsoft.com/office/officeart/2005/8/layout/matrix2"/>
    <dgm:cxn modelId="{BAAC413D-2A61-483B-B811-BCEF9108D592}" type="presOf" srcId="{66AC55F1-15C3-4D68-BF0D-5B6F9846153F}" destId="{244B153E-FAC5-4B44-9525-A0C1538CD59D}" srcOrd="0" destOrd="0" presId="urn:microsoft.com/office/officeart/2005/8/layout/matrix2"/>
    <dgm:cxn modelId="{040A8F17-708F-4CA6-8905-6652413A0BEE}" type="presOf" srcId="{636D0FE7-F880-4619-99BE-9BB3130BBAFB}" destId="{8576E307-95AF-4A2B-8FEF-3E7C85E554D1}" srcOrd="0" destOrd="0" presId="urn:microsoft.com/office/officeart/2005/8/layout/matrix2"/>
    <dgm:cxn modelId="{72717037-0082-401B-8C94-C5307B579C28}" srcId="{5DBAD264-8AA8-4935-83CA-354E79F9A9D3}" destId="{636D0FE7-F880-4619-99BE-9BB3130BBAFB}" srcOrd="2" destOrd="0" parTransId="{25FFBE61-6D7F-4F90-9895-C40E818D7EE8}" sibTransId="{56C05908-5DA3-4581-B63E-3F724B9EFF3A}"/>
    <dgm:cxn modelId="{AF790A87-B110-4C75-B34D-2282E85F1572}" type="presOf" srcId="{5DBAD264-8AA8-4935-83CA-354E79F9A9D3}" destId="{DC68A1C8-E0C7-45DE-B52F-972236EAF4EB}" srcOrd="0" destOrd="0" presId="urn:microsoft.com/office/officeart/2005/8/layout/matrix2"/>
    <dgm:cxn modelId="{D983E77A-FC69-477E-A56C-8A12986C298F}" srcId="{5DBAD264-8AA8-4935-83CA-354E79F9A9D3}" destId="{FE188D72-80A4-42CE-AD0A-E2BDAEFC0855}" srcOrd="0" destOrd="0" parTransId="{EE50DF10-F98A-4AC9-8AA4-A7662AC4F768}" sibTransId="{25A1462D-CC3C-4FC2-91DB-453FF648FFDA}"/>
    <dgm:cxn modelId="{A2D2886D-CE7C-4DFA-B813-E0C166920299}" type="presParOf" srcId="{DC68A1C8-E0C7-45DE-B52F-972236EAF4EB}" destId="{027E9A54-1658-4DEB-8EAD-DD6329D2F1B3}" srcOrd="0" destOrd="0" presId="urn:microsoft.com/office/officeart/2005/8/layout/matrix2"/>
    <dgm:cxn modelId="{266FE2E9-B345-405A-865E-1D84DE9E2BC8}" type="presParOf" srcId="{DC68A1C8-E0C7-45DE-B52F-972236EAF4EB}" destId="{6864C39A-D815-4250-B9AB-62AA2C4C6BE8}" srcOrd="1" destOrd="0" presId="urn:microsoft.com/office/officeart/2005/8/layout/matrix2"/>
    <dgm:cxn modelId="{7E1CA913-8BE9-4DEF-8D10-53E23D1CDF3B}" type="presParOf" srcId="{DC68A1C8-E0C7-45DE-B52F-972236EAF4EB}" destId="{244B153E-FAC5-4B44-9525-A0C1538CD59D}" srcOrd="2" destOrd="0" presId="urn:microsoft.com/office/officeart/2005/8/layout/matrix2"/>
    <dgm:cxn modelId="{2C5D1410-1819-4EDA-B80C-4AA6F3B90EE2}" type="presParOf" srcId="{DC68A1C8-E0C7-45DE-B52F-972236EAF4EB}" destId="{8576E307-95AF-4A2B-8FEF-3E7C85E554D1}" srcOrd="3" destOrd="0" presId="urn:microsoft.com/office/officeart/2005/8/layout/matrix2"/>
    <dgm:cxn modelId="{EBD1E6E1-657D-4AA9-B351-5FB10DD88E10}" type="presParOf" srcId="{DC68A1C8-E0C7-45DE-B52F-972236EAF4EB}" destId="{324F00FF-D2AE-4733-8E47-B2D90612FF3F}" srcOrd="4" destOrd="0" presId="urn:microsoft.com/office/officeart/2005/8/layout/matrix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0B27DD6-0511-42DE-89CE-15E1DC4CFF80}" type="doc">
      <dgm:prSet loTypeId="urn:diagrams.loki3.com/VaryingWidthList+Icon" loCatId="list" qsTypeId="urn:microsoft.com/office/officeart/2005/8/quickstyle/simple1" qsCatId="simple" csTypeId="urn:microsoft.com/office/officeart/2005/8/colors/colorful3" csCatId="colorful" phldr="1"/>
      <dgm:spPr/>
    </dgm:pt>
    <dgm:pt modelId="{664D14C4-AFAD-478F-92D6-986320243225}">
      <dgm:prSet phldrT="[Text]" custT="1"/>
      <dgm:spPr/>
      <dgm:t>
        <a:bodyPr/>
        <a:lstStyle/>
        <a:p>
          <a:r>
            <a:rPr lang="en-US" sz="3200" dirty="0"/>
            <a:t>Block off quiet time to work at your desk </a:t>
          </a:r>
        </a:p>
      </dgm:t>
    </dgm:pt>
    <dgm:pt modelId="{AD1F66C1-DB1C-4D49-B96B-49A2940CC9E7}" type="parTrans" cxnId="{00ED4A85-7021-4EE0-B29C-DCB57ACD1B33}">
      <dgm:prSet/>
      <dgm:spPr/>
      <dgm:t>
        <a:bodyPr/>
        <a:lstStyle/>
        <a:p>
          <a:endParaRPr lang="en-US"/>
        </a:p>
      </dgm:t>
    </dgm:pt>
    <dgm:pt modelId="{D0C07EFA-EB43-4585-86DA-0454F3181049}" type="sibTrans" cxnId="{00ED4A85-7021-4EE0-B29C-DCB57ACD1B33}">
      <dgm:prSet/>
      <dgm:spPr/>
      <dgm:t>
        <a:bodyPr/>
        <a:lstStyle/>
        <a:p>
          <a:endParaRPr lang="en-US"/>
        </a:p>
      </dgm:t>
    </dgm:pt>
    <dgm:pt modelId="{0853C8D3-374A-4A8C-9E5B-F798DC5F54E1}">
      <dgm:prSet phldrT="[Text]" custT="1"/>
      <dgm:spPr/>
      <dgm:t>
        <a:bodyPr/>
        <a:lstStyle/>
        <a:p>
          <a:r>
            <a:rPr lang="en-US" sz="3200" dirty="0"/>
            <a:t>Leave the best time for callers to call on your voice mail</a:t>
          </a:r>
        </a:p>
      </dgm:t>
    </dgm:pt>
    <dgm:pt modelId="{9B2809F2-E99D-4512-8AA2-596C3B071A02}" type="parTrans" cxnId="{12955F9A-30CA-4862-AA07-DD87A90035C9}">
      <dgm:prSet/>
      <dgm:spPr/>
      <dgm:t>
        <a:bodyPr/>
        <a:lstStyle/>
        <a:p>
          <a:endParaRPr lang="en-US"/>
        </a:p>
      </dgm:t>
    </dgm:pt>
    <dgm:pt modelId="{0DC9F687-374D-4803-8163-D1796188E97B}" type="sibTrans" cxnId="{12955F9A-30CA-4862-AA07-DD87A90035C9}">
      <dgm:prSet/>
      <dgm:spPr/>
      <dgm:t>
        <a:bodyPr/>
        <a:lstStyle/>
        <a:p>
          <a:endParaRPr lang="en-US"/>
        </a:p>
      </dgm:t>
    </dgm:pt>
    <dgm:pt modelId="{0FE4E324-F3AB-4840-A63F-8ED233C9301C}">
      <dgm:prSet phldrT="[Text]" custT="1"/>
      <dgm:spPr/>
      <dgm:t>
        <a:bodyPr/>
        <a:lstStyle/>
        <a:p>
          <a:r>
            <a:rPr lang="en-US" sz="3200" dirty="0"/>
            <a:t>Strictly adhere to start and finish times for meetings</a:t>
          </a:r>
        </a:p>
      </dgm:t>
    </dgm:pt>
    <dgm:pt modelId="{FAA5C92B-AD27-4309-88E8-246653185F6C}" type="parTrans" cxnId="{609152A0-D416-4AFD-82A8-36D16FC3D913}">
      <dgm:prSet/>
      <dgm:spPr/>
      <dgm:t>
        <a:bodyPr/>
        <a:lstStyle/>
        <a:p>
          <a:endParaRPr lang="en-US"/>
        </a:p>
      </dgm:t>
    </dgm:pt>
    <dgm:pt modelId="{BF4B593A-AAB5-48E9-90B0-C1AE7476E431}" type="sibTrans" cxnId="{609152A0-D416-4AFD-82A8-36D16FC3D913}">
      <dgm:prSet/>
      <dgm:spPr/>
      <dgm:t>
        <a:bodyPr/>
        <a:lstStyle/>
        <a:p>
          <a:endParaRPr lang="en-US"/>
        </a:p>
      </dgm:t>
    </dgm:pt>
    <dgm:pt modelId="{87586A59-80BF-4E83-9CD8-804FBDCDB26A}">
      <dgm:prSet phldrT="[Text]" custT="1"/>
      <dgm:spPr/>
      <dgm:t>
        <a:bodyPr/>
        <a:lstStyle/>
        <a:p>
          <a:r>
            <a:rPr lang="en-US" sz="3200" dirty="0"/>
            <a:t>Prepare a meeting agenda in advance</a:t>
          </a:r>
        </a:p>
      </dgm:t>
    </dgm:pt>
    <dgm:pt modelId="{848A54C4-D6E2-4E0D-B2F6-3696F6F1F03E}" type="parTrans" cxnId="{61959E95-890D-4834-A0FF-BAF8C3006FAC}">
      <dgm:prSet/>
      <dgm:spPr/>
      <dgm:t>
        <a:bodyPr/>
        <a:lstStyle/>
        <a:p>
          <a:endParaRPr lang="en-US"/>
        </a:p>
      </dgm:t>
    </dgm:pt>
    <dgm:pt modelId="{0421917A-66BD-42AA-817C-9A7BA298E2B9}" type="sibTrans" cxnId="{61959E95-890D-4834-A0FF-BAF8C3006FAC}">
      <dgm:prSet/>
      <dgm:spPr/>
      <dgm:t>
        <a:bodyPr/>
        <a:lstStyle/>
        <a:p>
          <a:endParaRPr lang="en-US"/>
        </a:p>
      </dgm:t>
    </dgm:pt>
    <dgm:pt modelId="{637F67E4-A638-4CD6-93F8-8D84DD075A58}" type="pres">
      <dgm:prSet presAssocID="{40B27DD6-0511-42DE-89CE-15E1DC4CFF80}" presName="Name0" presStyleCnt="0">
        <dgm:presLayoutVars>
          <dgm:resizeHandles/>
        </dgm:presLayoutVars>
      </dgm:prSet>
      <dgm:spPr/>
    </dgm:pt>
    <dgm:pt modelId="{F39134E0-FBF9-458A-A8B6-64E037FFF350}" type="pres">
      <dgm:prSet presAssocID="{664D14C4-AFAD-478F-92D6-986320243225}" presName="text" presStyleLbl="node1" presStyleIdx="0" presStyleCnt="4" custScaleX="133100">
        <dgm:presLayoutVars>
          <dgm:bulletEnabled val="1"/>
        </dgm:presLayoutVars>
      </dgm:prSet>
      <dgm:spPr/>
    </dgm:pt>
    <dgm:pt modelId="{ABD2DD06-8E70-48D1-925F-07B54163422E}" type="pres">
      <dgm:prSet presAssocID="{D0C07EFA-EB43-4585-86DA-0454F3181049}" presName="space" presStyleCnt="0"/>
      <dgm:spPr/>
    </dgm:pt>
    <dgm:pt modelId="{A00F9549-20FD-43D6-B437-8B078323FAD3}" type="pres">
      <dgm:prSet presAssocID="{0853C8D3-374A-4A8C-9E5B-F798DC5F54E1}" presName="text" presStyleLbl="node1" presStyleIdx="1" presStyleCnt="4" custScaleX="133100">
        <dgm:presLayoutVars>
          <dgm:bulletEnabled val="1"/>
        </dgm:presLayoutVars>
      </dgm:prSet>
      <dgm:spPr/>
    </dgm:pt>
    <dgm:pt modelId="{8D1F7F51-F059-42DF-AF2F-D5B7323B4A66}" type="pres">
      <dgm:prSet presAssocID="{0DC9F687-374D-4803-8163-D1796188E97B}" presName="space" presStyleCnt="0"/>
      <dgm:spPr/>
    </dgm:pt>
    <dgm:pt modelId="{A055F85D-BD21-4F85-BA4A-FE8C92A659FB}" type="pres">
      <dgm:prSet presAssocID="{0FE4E324-F3AB-4840-A63F-8ED233C9301C}" presName="text" presStyleLbl="node1" presStyleIdx="2" presStyleCnt="4" custScaleX="133100" custLinFactNeighborX="-506">
        <dgm:presLayoutVars>
          <dgm:bulletEnabled val="1"/>
        </dgm:presLayoutVars>
      </dgm:prSet>
      <dgm:spPr/>
    </dgm:pt>
    <dgm:pt modelId="{DF42F987-DC87-4F69-9BDC-0E4794BEC478}" type="pres">
      <dgm:prSet presAssocID="{BF4B593A-AAB5-48E9-90B0-C1AE7476E431}" presName="space" presStyleCnt="0"/>
      <dgm:spPr/>
    </dgm:pt>
    <dgm:pt modelId="{F06ECF91-5578-43D7-9433-A290C58C50AF}" type="pres">
      <dgm:prSet presAssocID="{87586A59-80BF-4E83-9CD8-804FBDCDB26A}" presName="text" presStyleLbl="node1" presStyleIdx="3" presStyleCnt="4" custScaleX="146410">
        <dgm:presLayoutVars>
          <dgm:bulletEnabled val="1"/>
        </dgm:presLayoutVars>
      </dgm:prSet>
      <dgm:spPr/>
    </dgm:pt>
  </dgm:ptLst>
  <dgm:cxnLst>
    <dgm:cxn modelId="{233964E7-13AF-41EA-96D1-232B35D717B5}" type="presOf" srcId="{87586A59-80BF-4E83-9CD8-804FBDCDB26A}" destId="{F06ECF91-5578-43D7-9433-A290C58C50AF}" srcOrd="0" destOrd="0" presId="urn:diagrams.loki3.com/VaryingWidthList+Icon"/>
    <dgm:cxn modelId="{60166168-3B79-4A5B-88C1-90797E040DF5}" type="presOf" srcId="{0FE4E324-F3AB-4840-A63F-8ED233C9301C}" destId="{A055F85D-BD21-4F85-BA4A-FE8C92A659FB}" srcOrd="0" destOrd="0" presId="urn:diagrams.loki3.com/VaryingWidthList+Icon"/>
    <dgm:cxn modelId="{00ED4A85-7021-4EE0-B29C-DCB57ACD1B33}" srcId="{40B27DD6-0511-42DE-89CE-15E1DC4CFF80}" destId="{664D14C4-AFAD-478F-92D6-986320243225}" srcOrd="0" destOrd="0" parTransId="{AD1F66C1-DB1C-4D49-B96B-49A2940CC9E7}" sibTransId="{D0C07EFA-EB43-4585-86DA-0454F3181049}"/>
    <dgm:cxn modelId="{BB9260AC-E30C-4627-A57A-2DC5DD39A097}" type="presOf" srcId="{40B27DD6-0511-42DE-89CE-15E1DC4CFF80}" destId="{637F67E4-A638-4CD6-93F8-8D84DD075A58}" srcOrd="0" destOrd="0" presId="urn:diagrams.loki3.com/VaryingWidthList+Icon"/>
    <dgm:cxn modelId="{61959E95-890D-4834-A0FF-BAF8C3006FAC}" srcId="{40B27DD6-0511-42DE-89CE-15E1DC4CFF80}" destId="{87586A59-80BF-4E83-9CD8-804FBDCDB26A}" srcOrd="3" destOrd="0" parTransId="{848A54C4-D6E2-4E0D-B2F6-3696F6F1F03E}" sibTransId="{0421917A-66BD-42AA-817C-9A7BA298E2B9}"/>
    <dgm:cxn modelId="{7588318D-903C-4B61-AD12-30506B643E36}" type="presOf" srcId="{0853C8D3-374A-4A8C-9E5B-F798DC5F54E1}" destId="{A00F9549-20FD-43D6-B437-8B078323FAD3}" srcOrd="0" destOrd="0" presId="urn:diagrams.loki3.com/VaryingWidthList+Icon"/>
    <dgm:cxn modelId="{609152A0-D416-4AFD-82A8-36D16FC3D913}" srcId="{40B27DD6-0511-42DE-89CE-15E1DC4CFF80}" destId="{0FE4E324-F3AB-4840-A63F-8ED233C9301C}" srcOrd="2" destOrd="0" parTransId="{FAA5C92B-AD27-4309-88E8-246653185F6C}" sibTransId="{BF4B593A-AAB5-48E9-90B0-C1AE7476E431}"/>
    <dgm:cxn modelId="{12955F9A-30CA-4862-AA07-DD87A90035C9}" srcId="{40B27DD6-0511-42DE-89CE-15E1DC4CFF80}" destId="{0853C8D3-374A-4A8C-9E5B-F798DC5F54E1}" srcOrd="1" destOrd="0" parTransId="{9B2809F2-E99D-4512-8AA2-596C3B071A02}" sibTransId="{0DC9F687-374D-4803-8163-D1796188E97B}"/>
    <dgm:cxn modelId="{BC3DDE71-6FDA-4B45-AEB8-3826F0594FD3}" type="presOf" srcId="{664D14C4-AFAD-478F-92D6-986320243225}" destId="{F39134E0-FBF9-458A-A8B6-64E037FFF350}" srcOrd="0" destOrd="0" presId="urn:diagrams.loki3.com/VaryingWidthList+Icon"/>
    <dgm:cxn modelId="{C1B2D298-F5C1-4998-AAA1-78D929893D49}" type="presParOf" srcId="{637F67E4-A638-4CD6-93F8-8D84DD075A58}" destId="{F39134E0-FBF9-458A-A8B6-64E037FFF350}" srcOrd="0" destOrd="0" presId="urn:diagrams.loki3.com/VaryingWidthList+Icon"/>
    <dgm:cxn modelId="{F72FB602-5C21-4997-B2F7-2B49BC4E06BE}" type="presParOf" srcId="{637F67E4-A638-4CD6-93F8-8D84DD075A58}" destId="{ABD2DD06-8E70-48D1-925F-07B54163422E}" srcOrd="1" destOrd="0" presId="urn:diagrams.loki3.com/VaryingWidthList+Icon"/>
    <dgm:cxn modelId="{B8396F6E-C977-48FE-8B56-61B1E10BCAA1}" type="presParOf" srcId="{637F67E4-A638-4CD6-93F8-8D84DD075A58}" destId="{A00F9549-20FD-43D6-B437-8B078323FAD3}" srcOrd="2" destOrd="0" presId="urn:diagrams.loki3.com/VaryingWidthList+Icon"/>
    <dgm:cxn modelId="{AA78424F-D945-4CD2-9566-D7379611D325}" type="presParOf" srcId="{637F67E4-A638-4CD6-93F8-8D84DD075A58}" destId="{8D1F7F51-F059-42DF-AF2F-D5B7323B4A66}" srcOrd="3" destOrd="0" presId="urn:diagrams.loki3.com/VaryingWidthList+Icon"/>
    <dgm:cxn modelId="{E7EA14D5-6B8A-495B-AD12-A6247F156C7C}" type="presParOf" srcId="{637F67E4-A638-4CD6-93F8-8D84DD075A58}" destId="{A055F85D-BD21-4F85-BA4A-FE8C92A659FB}" srcOrd="4" destOrd="0" presId="urn:diagrams.loki3.com/VaryingWidthList+Icon"/>
    <dgm:cxn modelId="{E877D196-13DE-4675-A63E-49D2A078F03E}" type="presParOf" srcId="{637F67E4-A638-4CD6-93F8-8D84DD075A58}" destId="{DF42F987-DC87-4F69-9BDC-0E4794BEC478}" srcOrd="5" destOrd="0" presId="urn:diagrams.loki3.com/VaryingWidthList+Icon"/>
    <dgm:cxn modelId="{D4C6BA31-F7E9-48D5-B701-7699BADA29F2}" type="presParOf" srcId="{637F67E4-A638-4CD6-93F8-8D84DD075A58}" destId="{F06ECF91-5578-43D7-9433-A290C58C50AF}" srcOrd="6"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37B4965D-6F37-40EA-BD36-CCBE99BB6ABB}"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DA950D19-20CF-455C-B02D-6A9E36D9BF0B}">
      <dgm:prSet phldrT="[Text]" custT="1"/>
      <dgm:spPr/>
      <dgm:t>
        <a:bodyPr/>
        <a:lstStyle/>
        <a:p>
          <a:r>
            <a:rPr lang="en-US" sz="2800" dirty="0"/>
            <a:t>Break up large projects</a:t>
          </a:r>
        </a:p>
      </dgm:t>
    </dgm:pt>
    <dgm:pt modelId="{2FC46E6F-DDD8-4120-902B-9E05D49A7912}" type="parTrans" cxnId="{680B43F8-4829-433B-AF68-3C6D1D0FC925}">
      <dgm:prSet/>
      <dgm:spPr/>
      <dgm:t>
        <a:bodyPr/>
        <a:lstStyle/>
        <a:p>
          <a:endParaRPr lang="en-US"/>
        </a:p>
      </dgm:t>
    </dgm:pt>
    <dgm:pt modelId="{5B7CA59D-EB93-417D-9203-EAB3ED5B31DD}" type="sibTrans" cxnId="{680B43F8-4829-433B-AF68-3C6D1D0FC925}">
      <dgm:prSet/>
      <dgm:spPr/>
      <dgm:t>
        <a:bodyPr/>
        <a:lstStyle/>
        <a:p>
          <a:endParaRPr lang="en-US"/>
        </a:p>
      </dgm:t>
    </dgm:pt>
    <dgm:pt modelId="{6093CE1B-716D-4F60-83A0-35A5DAD7B222}">
      <dgm:prSet phldrT="[Text]" custT="1"/>
      <dgm:spPr/>
      <dgm:t>
        <a:bodyPr/>
        <a:lstStyle/>
        <a:p>
          <a:r>
            <a:rPr lang="en-US" sz="2800" dirty="0"/>
            <a:t>Delegate</a:t>
          </a:r>
        </a:p>
      </dgm:t>
    </dgm:pt>
    <dgm:pt modelId="{E9E53098-9B08-4174-B396-10114415298A}" type="parTrans" cxnId="{D0B600C6-7151-45CD-B367-7C51BDC83FBB}">
      <dgm:prSet/>
      <dgm:spPr/>
      <dgm:t>
        <a:bodyPr/>
        <a:lstStyle/>
        <a:p>
          <a:endParaRPr lang="en-US"/>
        </a:p>
      </dgm:t>
    </dgm:pt>
    <dgm:pt modelId="{9DA16B5C-3F36-4C0F-9043-23C756E766C6}" type="sibTrans" cxnId="{D0B600C6-7151-45CD-B367-7C51BDC83FBB}">
      <dgm:prSet/>
      <dgm:spPr/>
      <dgm:t>
        <a:bodyPr/>
        <a:lstStyle/>
        <a:p>
          <a:endParaRPr lang="en-US"/>
        </a:p>
      </dgm:t>
    </dgm:pt>
    <dgm:pt modelId="{943913F9-9B02-4871-ACA2-CA9F95B1CC01}">
      <dgm:prSet phldrT="[Text]" custT="1"/>
      <dgm:spPr/>
      <dgm:t>
        <a:bodyPr/>
        <a:lstStyle/>
        <a:p>
          <a:r>
            <a:rPr lang="en-US" sz="2800" dirty="0"/>
            <a:t>Allow for extra time when dealing with external parties</a:t>
          </a:r>
        </a:p>
      </dgm:t>
    </dgm:pt>
    <dgm:pt modelId="{9508ECD7-3CC0-41A1-BE5D-44F959A8FD2F}" type="parTrans" cxnId="{0F7BEC90-BC00-4ED9-A719-339B55246387}">
      <dgm:prSet/>
      <dgm:spPr/>
      <dgm:t>
        <a:bodyPr/>
        <a:lstStyle/>
        <a:p>
          <a:endParaRPr lang="en-US"/>
        </a:p>
      </dgm:t>
    </dgm:pt>
    <dgm:pt modelId="{F89CE103-37F9-4C65-98FE-473198876782}" type="sibTrans" cxnId="{0F7BEC90-BC00-4ED9-A719-339B55246387}">
      <dgm:prSet/>
      <dgm:spPr/>
      <dgm:t>
        <a:bodyPr/>
        <a:lstStyle/>
        <a:p>
          <a:endParaRPr lang="en-US"/>
        </a:p>
      </dgm:t>
    </dgm:pt>
    <dgm:pt modelId="{2A0C3DE6-A78D-488E-8ACF-0DB53302B7BB}" type="pres">
      <dgm:prSet presAssocID="{37B4965D-6F37-40EA-BD36-CCBE99BB6ABB}" presName="linear" presStyleCnt="0">
        <dgm:presLayoutVars>
          <dgm:dir/>
          <dgm:animLvl val="lvl"/>
          <dgm:resizeHandles val="exact"/>
        </dgm:presLayoutVars>
      </dgm:prSet>
      <dgm:spPr/>
    </dgm:pt>
    <dgm:pt modelId="{4F043FF5-DC3C-4A22-B848-DAE9BD6DECA2}" type="pres">
      <dgm:prSet presAssocID="{DA950D19-20CF-455C-B02D-6A9E36D9BF0B}" presName="parentLin" presStyleCnt="0"/>
      <dgm:spPr/>
    </dgm:pt>
    <dgm:pt modelId="{AC9ABBBD-FFA4-49F0-8A69-7DE49CE299D7}" type="pres">
      <dgm:prSet presAssocID="{DA950D19-20CF-455C-B02D-6A9E36D9BF0B}" presName="parentLeftMargin" presStyleLbl="node1" presStyleIdx="0" presStyleCnt="3"/>
      <dgm:spPr/>
    </dgm:pt>
    <dgm:pt modelId="{67F556D8-194F-4B0D-BC93-EB4139D0DEEA}" type="pres">
      <dgm:prSet presAssocID="{DA950D19-20CF-455C-B02D-6A9E36D9BF0B}" presName="parentText" presStyleLbl="node1" presStyleIdx="0" presStyleCnt="3">
        <dgm:presLayoutVars>
          <dgm:chMax val="0"/>
          <dgm:bulletEnabled val="1"/>
        </dgm:presLayoutVars>
      </dgm:prSet>
      <dgm:spPr/>
    </dgm:pt>
    <dgm:pt modelId="{A1FC49F7-FD80-4255-92B6-221B676CA9AA}" type="pres">
      <dgm:prSet presAssocID="{DA950D19-20CF-455C-B02D-6A9E36D9BF0B}" presName="negativeSpace" presStyleCnt="0"/>
      <dgm:spPr/>
    </dgm:pt>
    <dgm:pt modelId="{DACBE682-A448-4CA9-AE12-E3C3B73B825E}" type="pres">
      <dgm:prSet presAssocID="{DA950D19-20CF-455C-B02D-6A9E36D9BF0B}" presName="childText" presStyleLbl="conFgAcc1" presStyleIdx="0" presStyleCnt="3">
        <dgm:presLayoutVars>
          <dgm:bulletEnabled val="1"/>
        </dgm:presLayoutVars>
      </dgm:prSet>
      <dgm:spPr/>
    </dgm:pt>
    <dgm:pt modelId="{16CE7A52-FA74-4E68-A842-A5D7273B4D74}" type="pres">
      <dgm:prSet presAssocID="{5B7CA59D-EB93-417D-9203-EAB3ED5B31DD}" presName="spaceBetweenRectangles" presStyleCnt="0"/>
      <dgm:spPr/>
    </dgm:pt>
    <dgm:pt modelId="{3662A0C7-ECB2-49C9-8FF1-10706541366D}" type="pres">
      <dgm:prSet presAssocID="{6093CE1B-716D-4F60-83A0-35A5DAD7B222}" presName="parentLin" presStyleCnt="0"/>
      <dgm:spPr/>
    </dgm:pt>
    <dgm:pt modelId="{DB0706C2-9079-45F0-9496-C62303D5EE60}" type="pres">
      <dgm:prSet presAssocID="{6093CE1B-716D-4F60-83A0-35A5DAD7B222}" presName="parentLeftMargin" presStyleLbl="node1" presStyleIdx="0" presStyleCnt="3"/>
      <dgm:spPr/>
    </dgm:pt>
    <dgm:pt modelId="{3A30225A-FFC8-44C5-9ED4-27DDDD1F5898}" type="pres">
      <dgm:prSet presAssocID="{6093CE1B-716D-4F60-83A0-35A5DAD7B222}" presName="parentText" presStyleLbl="node1" presStyleIdx="1" presStyleCnt="3">
        <dgm:presLayoutVars>
          <dgm:chMax val="0"/>
          <dgm:bulletEnabled val="1"/>
        </dgm:presLayoutVars>
      </dgm:prSet>
      <dgm:spPr/>
    </dgm:pt>
    <dgm:pt modelId="{D67AF020-87F9-421C-AB79-34264E41FA79}" type="pres">
      <dgm:prSet presAssocID="{6093CE1B-716D-4F60-83A0-35A5DAD7B222}" presName="negativeSpace" presStyleCnt="0"/>
      <dgm:spPr/>
    </dgm:pt>
    <dgm:pt modelId="{5803672D-BFBA-4B01-86EC-88A53E49BAB2}" type="pres">
      <dgm:prSet presAssocID="{6093CE1B-716D-4F60-83A0-35A5DAD7B222}" presName="childText" presStyleLbl="conFgAcc1" presStyleIdx="1" presStyleCnt="3">
        <dgm:presLayoutVars>
          <dgm:bulletEnabled val="1"/>
        </dgm:presLayoutVars>
      </dgm:prSet>
      <dgm:spPr/>
    </dgm:pt>
    <dgm:pt modelId="{4C11D163-2359-4985-9BB5-DA93F043AA01}" type="pres">
      <dgm:prSet presAssocID="{9DA16B5C-3F36-4C0F-9043-23C756E766C6}" presName="spaceBetweenRectangles" presStyleCnt="0"/>
      <dgm:spPr/>
    </dgm:pt>
    <dgm:pt modelId="{C95A92C5-1CE7-406E-819D-373B05A3CBD7}" type="pres">
      <dgm:prSet presAssocID="{943913F9-9B02-4871-ACA2-CA9F95B1CC01}" presName="parentLin" presStyleCnt="0"/>
      <dgm:spPr/>
    </dgm:pt>
    <dgm:pt modelId="{F2B9CC76-B4B8-489B-9EDA-2832EC553A38}" type="pres">
      <dgm:prSet presAssocID="{943913F9-9B02-4871-ACA2-CA9F95B1CC01}" presName="parentLeftMargin" presStyleLbl="node1" presStyleIdx="1" presStyleCnt="3"/>
      <dgm:spPr/>
    </dgm:pt>
    <dgm:pt modelId="{7161A18F-797C-41DE-B899-01FD8842E906}" type="pres">
      <dgm:prSet presAssocID="{943913F9-9B02-4871-ACA2-CA9F95B1CC01}" presName="parentText" presStyleLbl="node1" presStyleIdx="2" presStyleCnt="3">
        <dgm:presLayoutVars>
          <dgm:chMax val="0"/>
          <dgm:bulletEnabled val="1"/>
        </dgm:presLayoutVars>
      </dgm:prSet>
      <dgm:spPr/>
    </dgm:pt>
    <dgm:pt modelId="{0B099A33-E6BB-4965-A17D-A431B13567E2}" type="pres">
      <dgm:prSet presAssocID="{943913F9-9B02-4871-ACA2-CA9F95B1CC01}" presName="negativeSpace" presStyleCnt="0"/>
      <dgm:spPr/>
    </dgm:pt>
    <dgm:pt modelId="{754F276D-CF8E-4ABA-BD79-80A579A4C165}" type="pres">
      <dgm:prSet presAssocID="{943913F9-9B02-4871-ACA2-CA9F95B1CC01}" presName="childText" presStyleLbl="conFgAcc1" presStyleIdx="2" presStyleCnt="3">
        <dgm:presLayoutVars>
          <dgm:bulletEnabled val="1"/>
        </dgm:presLayoutVars>
      </dgm:prSet>
      <dgm:spPr/>
    </dgm:pt>
  </dgm:ptLst>
  <dgm:cxnLst>
    <dgm:cxn modelId="{5F8D29E0-4718-457E-8DF0-43908F0C99AA}" type="presOf" srcId="{943913F9-9B02-4871-ACA2-CA9F95B1CC01}" destId="{F2B9CC76-B4B8-489B-9EDA-2832EC553A38}" srcOrd="0" destOrd="0" presId="urn:microsoft.com/office/officeart/2005/8/layout/list1"/>
    <dgm:cxn modelId="{07AA7419-B1DB-4F07-A233-9522E1ABEC1D}" type="presOf" srcId="{943913F9-9B02-4871-ACA2-CA9F95B1CC01}" destId="{7161A18F-797C-41DE-B899-01FD8842E906}" srcOrd="1" destOrd="0" presId="urn:microsoft.com/office/officeart/2005/8/layout/list1"/>
    <dgm:cxn modelId="{0F7BEC90-BC00-4ED9-A719-339B55246387}" srcId="{37B4965D-6F37-40EA-BD36-CCBE99BB6ABB}" destId="{943913F9-9B02-4871-ACA2-CA9F95B1CC01}" srcOrd="2" destOrd="0" parTransId="{9508ECD7-3CC0-41A1-BE5D-44F959A8FD2F}" sibTransId="{F89CE103-37F9-4C65-98FE-473198876782}"/>
    <dgm:cxn modelId="{9015C054-76D6-4FF9-BAED-34136FB4AB06}" type="presOf" srcId="{DA950D19-20CF-455C-B02D-6A9E36D9BF0B}" destId="{67F556D8-194F-4B0D-BC93-EB4139D0DEEA}" srcOrd="1" destOrd="0" presId="urn:microsoft.com/office/officeart/2005/8/layout/list1"/>
    <dgm:cxn modelId="{F6A805AC-6877-465B-A213-8088C6C4C2EF}" type="presOf" srcId="{DA950D19-20CF-455C-B02D-6A9E36D9BF0B}" destId="{AC9ABBBD-FFA4-49F0-8A69-7DE49CE299D7}" srcOrd="0" destOrd="0" presId="urn:microsoft.com/office/officeart/2005/8/layout/list1"/>
    <dgm:cxn modelId="{3726A076-9EFF-45F9-8AC2-F156AAE68EAE}" type="presOf" srcId="{6093CE1B-716D-4F60-83A0-35A5DAD7B222}" destId="{DB0706C2-9079-45F0-9496-C62303D5EE60}" srcOrd="0" destOrd="0" presId="urn:microsoft.com/office/officeart/2005/8/layout/list1"/>
    <dgm:cxn modelId="{B454A5DA-DBB5-4B2C-BD2E-A59020EBC3BC}" type="presOf" srcId="{6093CE1B-716D-4F60-83A0-35A5DAD7B222}" destId="{3A30225A-FFC8-44C5-9ED4-27DDDD1F5898}" srcOrd="1" destOrd="0" presId="urn:microsoft.com/office/officeart/2005/8/layout/list1"/>
    <dgm:cxn modelId="{680B43F8-4829-433B-AF68-3C6D1D0FC925}" srcId="{37B4965D-6F37-40EA-BD36-CCBE99BB6ABB}" destId="{DA950D19-20CF-455C-B02D-6A9E36D9BF0B}" srcOrd="0" destOrd="0" parTransId="{2FC46E6F-DDD8-4120-902B-9E05D49A7912}" sibTransId="{5B7CA59D-EB93-417D-9203-EAB3ED5B31DD}"/>
    <dgm:cxn modelId="{2984A7B4-3B18-4330-A951-8F76A4DB1D56}" type="presOf" srcId="{37B4965D-6F37-40EA-BD36-CCBE99BB6ABB}" destId="{2A0C3DE6-A78D-488E-8ACF-0DB53302B7BB}" srcOrd="0" destOrd="0" presId="urn:microsoft.com/office/officeart/2005/8/layout/list1"/>
    <dgm:cxn modelId="{D0B600C6-7151-45CD-B367-7C51BDC83FBB}" srcId="{37B4965D-6F37-40EA-BD36-CCBE99BB6ABB}" destId="{6093CE1B-716D-4F60-83A0-35A5DAD7B222}" srcOrd="1" destOrd="0" parTransId="{E9E53098-9B08-4174-B396-10114415298A}" sibTransId="{9DA16B5C-3F36-4C0F-9043-23C756E766C6}"/>
    <dgm:cxn modelId="{D6DFE799-392C-4FDB-82B8-D4C7315A65A0}" type="presParOf" srcId="{2A0C3DE6-A78D-488E-8ACF-0DB53302B7BB}" destId="{4F043FF5-DC3C-4A22-B848-DAE9BD6DECA2}" srcOrd="0" destOrd="0" presId="urn:microsoft.com/office/officeart/2005/8/layout/list1"/>
    <dgm:cxn modelId="{72FF4D28-371A-4485-A4F0-F5116CB80DD1}" type="presParOf" srcId="{4F043FF5-DC3C-4A22-B848-DAE9BD6DECA2}" destId="{AC9ABBBD-FFA4-49F0-8A69-7DE49CE299D7}" srcOrd="0" destOrd="0" presId="urn:microsoft.com/office/officeart/2005/8/layout/list1"/>
    <dgm:cxn modelId="{F11147F7-2D63-45EE-A483-A9A3141B0AB1}" type="presParOf" srcId="{4F043FF5-DC3C-4A22-B848-DAE9BD6DECA2}" destId="{67F556D8-194F-4B0D-BC93-EB4139D0DEEA}" srcOrd="1" destOrd="0" presId="urn:microsoft.com/office/officeart/2005/8/layout/list1"/>
    <dgm:cxn modelId="{B7A528E4-B803-4486-8E69-485C2D94C05B}" type="presParOf" srcId="{2A0C3DE6-A78D-488E-8ACF-0DB53302B7BB}" destId="{A1FC49F7-FD80-4255-92B6-221B676CA9AA}" srcOrd="1" destOrd="0" presId="urn:microsoft.com/office/officeart/2005/8/layout/list1"/>
    <dgm:cxn modelId="{C9D86796-067A-453A-9062-68C1A9E39534}" type="presParOf" srcId="{2A0C3DE6-A78D-488E-8ACF-0DB53302B7BB}" destId="{DACBE682-A448-4CA9-AE12-E3C3B73B825E}" srcOrd="2" destOrd="0" presId="urn:microsoft.com/office/officeart/2005/8/layout/list1"/>
    <dgm:cxn modelId="{9124F571-0B68-4DC5-8819-C0A7C775414D}" type="presParOf" srcId="{2A0C3DE6-A78D-488E-8ACF-0DB53302B7BB}" destId="{16CE7A52-FA74-4E68-A842-A5D7273B4D74}" srcOrd="3" destOrd="0" presId="urn:microsoft.com/office/officeart/2005/8/layout/list1"/>
    <dgm:cxn modelId="{E582B0C8-1437-435C-9918-4214DD03BAD1}" type="presParOf" srcId="{2A0C3DE6-A78D-488E-8ACF-0DB53302B7BB}" destId="{3662A0C7-ECB2-49C9-8FF1-10706541366D}" srcOrd="4" destOrd="0" presId="urn:microsoft.com/office/officeart/2005/8/layout/list1"/>
    <dgm:cxn modelId="{F2DFC6C3-E871-4FF1-940A-2781D846FC29}" type="presParOf" srcId="{3662A0C7-ECB2-49C9-8FF1-10706541366D}" destId="{DB0706C2-9079-45F0-9496-C62303D5EE60}" srcOrd="0" destOrd="0" presId="urn:microsoft.com/office/officeart/2005/8/layout/list1"/>
    <dgm:cxn modelId="{579C996B-A1EF-45A2-9FC0-CFC5E91C8ABF}" type="presParOf" srcId="{3662A0C7-ECB2-49C9-8FF1-10706541366D}" destId="{3A30225A-FFC8-44C5-9ED4-27DDDD1F5898}" srcOrd="1" destOrd="0" presId="urn:microsoft.com/office/officeart/2005/8/layout/list1"/>
    <dgm:cxn modelId="{A0CCF238-9EB0-4A8F-A934-CA4375DF11BA}" type="presParOf" srcId="{2A0C3DE6-A78D-488E-8ACF-0DB53302B7BB}" destId="{D67AF020-87F9-421C-AB79-34264E41FA79}" srcOrd="5" destOrd="0" presId="urn:microsoft.com/office/officeart/2005/8/layout/list1"/>
    <dgm:cxn modelId="{98E8E8BE-EBDE-41D5-88B6-463AB61630AE}" type="presParOf" srcId="{2A0C3DE6-A78D-488E-8ACF-0DB53302B7BB}" destId="{5803672D-BFBA-4B01-86EC-88A53E49BAB2}" srcOrd="6" destOrd="0" presId="urn:microsoft.com/office/officeart/2005/8/layout/list1"/>
    <dgm:cxn modelId="{737F130A-20BD-4556-B449-547FE0BBCD0B}" type="presParOf" srcId="{2A0C3DE6-A78D-488E-8ACF-0DB53302B7BB}" destId="{4C11D163-2359-4985-9BB5-DA93F043AA01}" srcOrd="7" destOrd="0" presId="urn:microsoft.com/office/officeart/2005/8/layout/list1"/>
    <dgm:cxn modelId="{E6BCABD9-B070-4EE1-BFA8-9BE138385C3E}" type="presParOf" srcId="{2A0C3DE6-A78D-488E-8ACF-0DB53302B7BB}" destId="{C95A92C5-1CE7-406E-819D-373B05A3CBD7}" srcOrd="8" destOrd="0" presId="urn:microsoft.com/office/officeart/2005/8/layout/list1"/>
    <dgm:cxn modelId="{86328298-66D9-437A-8251-C079E800027A}" type="presParOf" srcId="{C95A92C5-1CE7-406E-819D-373B05A3CBD7}" destId="{F2B9CC76-B4B8-489B-9EDA-2832EC553A38}" srcOrd="0" destOrd="0" presId="urn:microsoft.com/office/officeart/2005/8/layout/list1"/>
    <dgm:cxn modelId="{52FF99F6-F78C-4463-B45B-DA1BD9CAB4C5}" type="presParOf" srcId="{C95A92C5-1CE7-406E-819D-373B05A3CBD7}" destId="{7161A18F-797C-41DE-B899-01FD8842E906}" srcOrd="1" destOrd="0" presId="urn:microsoft.com/office/officeart/2005/8/layout/list1"/>
    <dgm:cxn modelId="{7DE86FAB-5D6A-4096-80BA-D76AB937D2CF}" type="presParOf" srcId="{2A0C3DE6-A78D-488E-8ACF-0DB53302B7BB}" destId="{0B099A33-E6BB-4965-A17D-A431B13567E2}" srcOrd="9" destOrd="0" presId="urn:microsoft.com/office/officeart/2005/8/layout/list1"/>
    <dgm:cxn modelId="{BB9904A1-DA3E-48F9-B951-FF5524D95CD0}" type="presParOf" srcId="{2A0C3DE6-A78D-488E-8ACF-0DB53302B7BB}" destId="{754F276D-CF8E-4ABA-BD79-80A579A4C165}"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BF465EC-FB25-46D3-A984-3F704783A3E0}" type="doc">
      <dgm:prSet loTypeId="urn:microsoft.com/office/officeart/2005/8/layout/target3" loCatId="list" qsTypeId="urn:microsoft.com/office/officeart/2005/8/quickstyle/simple1" qsCatId="simple" csTypeId="urn:microsoft.com/office/officeart/2005/8/colors/colorful1" csCatId="colorful" phldr="1"/>
      <dgm:spPr/>
      <dgm:t>
        <a:bodyPr/>
        <a:lstStyle/>
        <a:p>
          <a:endParaRPr lang="en-US"/>
        </a:p>
      </dgm:t>
    </dgm:pt>
    <dgm:pt modelId="{004F1B24-3097-4F88-B27C-1E88E3DBAC72}">
      <dgm:prSet phldrT="[Text]"/>
      <dgm:spPr/>
      <dgm:t>
        <a:bodyPr/>
        <a:lstStyle/>
        <a:p>
          <a:r>
            <a:rPr lang="en-US" dirty="0"/>
            <a:t>Quick replies to e-mails</a:t>
          </a:r>
        </a:p>
      </dgm:t>
    </dgm:pt>
    <dgm:pt modelId="{016E7106-0FE9-4B5A-8E09-67A9355A67A0}" type="parTrans" cxnId="{2711C5F3-52EA-4158-916A-9C43F0B979F7}">
      <dgm:prSet/>
      <dgm:spPr/>
      <dgm:t>
        <a:bodyPr/>
        <a:lstStyle/>
        <a:p>
          <a:endParaRPr lang="en-US"/>
        </a:p>
      </dgm:t>
    </dgm:pt>
    <dgm:pt modelId="{22DA4584-BD16-4BD4-830F-43881FF8CB54}" type="sibTrans" cxnId="{2711C5F3-52EA-4158-916A-9C43F0B979F7}">
      <dgm:prSet/>
      <dgm:spPr/>
      <dgm:t>
        <a:bodyPr/>
        <a:lstStyle/>
        <a:p>
          <a:endParaRPr lang="en-US"/>
        </a:p>
      </dgm:t>
    </dgm:pt>
    <dgm:pt modelId="{9B35C1BE-EAF2-4DD4-9782-D906C6AD6740}">
      <dgm:prSet phldrT="[Text]"/>
      <dgm:spPr/>
      <dgm:t>
        <a:bodyPr/>
        <a:lstStyle/>
        <a:p>
          <a:r>
            <a:rPr lang="en-US" dirty="0"/>
            <a:t>Accept a meeting invitation</a:t>
          </a:r>
        </a:p>
      </dgm:t>
    </dgm:pt>
    <dgm:pt modelId="{37118D88-51D8-4A95-80C7-2E7A62B60140}" type="parTrans" cxnId="{2F43445A-71B4-40B1-8DDE-B40BDFECF284}">
      <dgm:prSet/>
      <dgm:spPr/>
      <dgm:t>
        <a:bodyPr/>
        <a:lstStyle/>
        <a:p>
          <a:endParaRPr lang="en-US"/>
        </a:p>
      </dgm:t>
    </dgm:pt>
    <dgm:pt modelId="{0B38DDD1-13F2-4D9E-B93E-E6176B93B544}" type="sibTrans" cxnId="{2F43445A-71B4-40B1-8DDE-B40BDFECF284}">
      <dgm:prSet/>
      <dgm:spPr/>
      <dgm:t>
        <a:bodyPr/>
        <a:lstStyle/>
        <a:p>
          <a:endParaRPr lang="en-US"/>
        </a:p>
      </dgm:t>
    </dgm:pt>
    <dgm:pt modelId="{7B03B11F-039B-4DC3-9F59-81364A58A9ED}">
      <dgm:prSet phldrT="[Text]"/>
      <dgm:spPr/>
      <dgm:t>
        <a:bodyPr/>
        <a:lstStyle/>
        <a:p>
          <a:r>
            <a:rPr lang="en-US" dirty="0"/>
            <a:t>Quick stretches</a:t>
          </a:r>
        </a:p>
      </dgm:t>
    </dgm:pt>
    <dgm:pt modelId="{5445764A-158B-46E2-94E5-2A1E7084C7A5}" type="parTrans" cxnId="{BC57AD21-2871-48DD-A5B8-EC340E18B033}">
      <dgm:prSet/>
      <dgm:spPr/>
      <dgm:t>
        <a:bodyPr/>
        <a:lstStyle/>
        <a:p>
          <a:endParaRPr lang="en-US"/>
        </a:p>
      </dgm:t>
    </dgm:pt>
    <dgm:pt modelId="{86D84944-3095-49A2-9D89-0A8117C610FA}" type="sibTrans" cxnId="{BC57AD21-2871-48DD-A5B8-EC340E18B033}">
      <dgm:prSet/>
      <dgm:spPr/>
      <dgm:t>
        <a:bodyPr/>
        <a:lstStyle/>
        <a:p>
          <a:endParaRPr lang="en-US"/>
        </a:p>
      </dgm:t>
    </dgm:pt>
    <dgm:pt modelId="{6B1EA162-C4CF-4844-B615-712D73F1D483}" type="pres">
      <dgm:prSet presAssocID="{7BF465EC-FB25-46D3-A984-3F704783A3E0}" presName="Name0" presStyleCnt="0">
        <dgm:presLayoutVars>
          <dgm:chMax val="7"/>
          <dgm:dir/>
          <dgm:animLvl val="lvl"/>
          <dgm:resizeHandles val="exact"/>
        </dgm:presLayoutVars>
      </dgm:prSet>
      <dgm:spPr/>
    </dgm:pt>
    <dgm:pt modelId="{3777A620-10D1-4593-B02D-B5197F3C76E3}" type="pres">
      <dgm:prSet presAssocID="{004F1B24-3097-4F88-B27C-1E88E3DBAC72}" presName="circle1" presStyleLbl="node1" presStyleIdx="0" presStyleCnt="3"/>
      <dgm:spPr/>
    </dgm:pt>
    <dgm:pt modelId="{71BABC7F-B2B5-4F36-B1D9-88D11F3F190B}" type="pres">
      <dgm:prSet presAssocID="{004F1B24-3097-4F88-B27C-1E88E3DBAC72}" presName="space" presStyleCnt="0"/>
      <dgm:spPr/>
    </dgm:pt>
    <dgm:pt modelId="{C6ABAE15-3D83-4CD5-BB31-AAAA8A0E619B}" type="pres">
      <dgm:prSet presAssocID="{004F1B24-3097-4F88-B27C-1E88E3DBAC72}" presName="rect1" presStyleLbl="alignAcc1" presStyleIdx="0" presStyleCnt="3"/>
      <dgm:spPr/>
    </dgm:pt>
    <dgm:pt modelId="{3BF1A7D9-018E-4A48-B4A3-1E452F21AF00}" type="pres">
      <dgm:prSet presAssocID="{9B35C1BE-EAF2-4DD4-9782-D906C6AD6740}" presName="vertSpace2" presStyleLbl="node1" presStyleIdx="0" presStyleCnt="3"/>
      <dgm:spPr/>
    </dgm:pt>
    <dgm:pt modelId="{664C1C86-D512-4AFE-AC57-F091EEF07C1F}" type="pres">
      <dgm:prSet presAssocID="{9B35C1BE-EAF2-4DD4-9782-D906C6AD6740}" presName="circle2" presStyleLbl="node1" presStyleIdx="1" presStyleCnt="3"/>
      <dgm:spPr/>
    </dgm:pt>
    <dgm:pt modelId="{7228B76A-525C-41B9-A355-E0D6578EF6B2}" type="pres">
      <dgm:prSet presAssocID="{9B35C1BE-EAF2-4DD4-9782-D906C6AD6740}" presName="rect2" presStyleLbl="alignAcc1" presStyleIdx="1" presStyleCnt="3"/>
      <dgm:spPr/>
    </dgm:pt>
    <dgm:pt modelId="{15403318-D16C-4A4A-A394-AB0151D25162}" type="pres">
      <dgm:prSet presAssocID="{7B03B11F-039B-4DC3-9F59-81364A58A9ED}" presName="vertSpace3" presStyleLbl="node1" presStyleIdx="1" presStyleCnt="3"/>
      <dgm:spPr/>
    </dgm:pt>
    <dgm:pt modelId="{41A23D9E-E727-4926-82B9-D0776FE88FAF}" type="pres">
      <dgm:prSet presAssocID="{7B03B11F-039B-4DC3-9F59-81364A58A9ED}" presName="circle3" presStyleLbl="node1" presStyleIdx="2" presStyleCnt="3"/>
      <dgm:spPr/>
    </dgm:pt>
    <dgm:pt modelId="{BB921EC7-CF52-4878-A9D3-4FF446F9684D}" type="pres">
      <dgm:prSet presAssocID="{7B03B11F-039B-4DC3-9F59-81364A58A9ED}" presName="rect3" presStyleLbl="alignAcc1" presStyleIdx="2" presStyleCnt="3"/>
      <dgm:spPr/>
    </dgm:pt>
    <dgm:pt modelId="{DBF591C3-260F-4BDE-BA7C-C1D59B92AA91}" type="pres">
      <dgm:prSet presAssocID="{004F1B24-3097-4F88-B27C-1E88E3DBAC72}" presName="rect1ParTxNoCh" presStyleLbl="alignAcc1" presStyleIdx="2" presStyleCnt="3">
        <dgm:presLayoutVars>
          <dgm:chMax val="1"/>
          <dgm:bulletEnabled val="1"/>
        </dgm:presLayoutVars>
      </dgm:prSet>
      <dgm:spPr/>
    </dgm:pt>
    <dgm:pt modelId="{A9458895-1584-4A7B-BDCD-BD50374E1243}" type="pres">
      <dgm:prSet presAssocID="{9B35C1BE-EAF2-4DD4-9782-D906C6AD6740}" presName="rect2ParTxNoCh" presStyleLbl="alignAcc1" presStyleIdx="2" presStyleCnt="3">
        <dgm:presLayoutVars>
          <dgm:chMax val="1"/>
          <dgm:bulletEnabled val="1"/>
        </dgm:presLayoutVars>
      </dgm:prSet>
      <dgm:spPr/>
    </dgm:pt>
    <dgm:pt modelId="{DD8498E6-9F8F-4BC9-AB6F-CDA74D22FF53}" type="pres">
      <dgm:prSet presAssocID="{7B03B11F-039B-4DC3-9F59-81364A58A9ED}" presName="rect3ParTxNoCh" presStyleLbl="alignAcc1" presStyleIdx="2" presStyleCnt="3">
        <dgm:presLayoutVars>
          <dgm:chMax val="1"/>
          <dgm:bulletEnabled val="1"/>
        </dgm:presLayoutVars>
      </dgm:prSet>
      <dgm:spPr/>
    </dgm:pt>
  </dgm:ptLst>
  <dgm:cxnLst>
    <dgm:cxn modelId="{9DEC1D2A-69CE-4934-B3B2-B9EDDCF3E850}" type="presOf" srcId="{7B03B11F-039B-4DC3-9F59-81364A58A9ED}" destId="{BB921EC7-CF52-4878-A9D3-4FF446F9684D}" srcOrd="0" destOrd="0" presId="urn:microsoft.com/office/officeart/2005/8/layout/target3"/>
    <dgm:cxn modelId="{8A00E2E7-774B-44E8-BCE5-156D0784D4EE}" type="presOf" srcId="{7B03B11F-039B-4DC3-9F59-81364A58A9ED}" destId="{DD8498E6-9F8F-4BC9-AB6F-CDA74D22FF53}" srcOrd="1" destOrd="0" presId="urn:microsoft.com/office/officeart/2005/8/layout/target3"/>
    <dgm:cxn modelId="{1A017175-DE83-40F0-AFFA-88F331967F07}" type="presOf" srcId="{9B35C1BE-EAF2-4DD4-9782-D906C6AD6740}" destId="{A9458895-1584-4A7B-BDCD-BD50374E1243}" srcOrd="1" destOrd="0" presId="urn:microsoft.com/office/officeart/2005/8/layout/target3"/>
    <dgm:cxn modelId="{A98B1F80-7C3D-425A-AA4C-F7D39BA71AA4}" type="presOf" srcId="{004F1B24-3097-4F88-B27C-1E88E3DBAC72}" destId="{C6ABAE15-3D83-4CD5-BB31-AAAA8A0E619B}" srcOrd="0" destOrd="0" presId="urn:microsoft.com/office/officeart/2005/8/layout/target3"/>
    <dgm:cxn modelId="{7814C7C7-687C-49E9-BD36-6F144E9D0895}" type="presOf" srcId="{004F1B24-3097-4F88-B27C-1E88E3DBAC72}" destId="{DBF591C3-260F-4BDE-BA7C-C1D59B92AA91}" srcOrd="1" destOrd="0" presId="urn:microsoft.com/office/officeart/2005/8/layout/target3"/>
    <dgm:cxn modelId="{2F43445A-71B4-40B1-8DDE-B40BDFECF284}" srcId="{7BF465EC-FB25-46D3-A984-3F704783A3E0}" destId="{9B35C1BE-EAF2-4DD4-9782-D906C6AD6740}" srcOrd="1" destOrd="0" parTransId="{37118D88-51D8-4A95-80C7-2E7A62B60140}" sibTransId="{0B38DDD1-13F2-4D9E-B93E-E6176B93B544}"/>
    <dgm:cxn modelId="{81400201-8D64-4C43-A232-AA5266365E70}" type="presOf" srcId="{7BF465EC-FB25-46D3-A984-3F704783A3E0}" destId="{6B1EA162-C4CF-4844-B615-712D73F1D483}" srcOrd="0" destOrd="0" presId="urn:microsoft.com/office/officeart/2005/8/layout/target3"/>
    <dgm:cxn modelId="{36918FB5-7609-443E-A1E0-282BE6D5185A}" type="presOf" srcId="{9B35C1BE-EAF2-4DD4-9782-D906C6AD6740}" destId="{7228B76A-525C-41B9-A355-E0D6578EF6B2}" srcOrd="0" destOrd="0" presId="urn:microsoft.com/office/officeart/2005/8/layout/target3"/>
    <dgm:cxn modelId="{BC57AD21-2871-48DD-A5B8-EC340E18B033}" srcId="{7BF465EC-FB25-46D3-A984-3F704783A3E0}" destId="{7B03B11F-039B-4DC3-9F59-81364A58A9ED}" srcOrd="2" destOrd="0" parTransId="{5445764A-158B-46E2-94E5-2A1E7084C7A5}" sibTransId="{86D84944-3095-49A2-9D89-0A8117C610FA}"/>
    <dgm:cxn modelId="{2711C5F3-52EA-4158-916A-9C43F0B979F7}" srcId="{7BF465EC-FB25-46D3-A984-3F704783A3E0}" destId="{004F1B24-3097-4F88-B27C-1E88E3DBAC72}" srcOrd="0" destOrd="0" parTransId="{016E7106-0FE9-4B5A-8E09-67A9355A67A0}" sibTransId="{22DA4584-BD16-4BD4-830F-43881FF8CB54}"/>
    <dgm:cxn modelId="{BA703EB5-5C67-4B7E-ABED-9FBB77B495BB}" type="presParOf" srcId="{6B1EA162-C4CF-4844-B615-712D73F1D483}" destId="{3777A620-10D1-4593-B02D-B5197F3C76E3}" srcOrd="0" destOrd="0" presId="urn:microsoft.com/office/officeart/2005/8/layout/target3"/>
    <dgm:cxn modelId="{85CAD00A-B0E2-4E59-A010-E0CAA0FF39C1}" type="presParOf" srcId="{6B1EA162-C4CF-4844-B615-712D73F1D483}" destId="{71BABC7F-B2B5-4F36-B1D9-88D11F3F190B}" srcOrd="1" destOrd="0" presId="urn:microsoft.com/office/officeart/2005/8/layout/target3"/>
    <dgm:cxn modelId="{E7EE10B9-CBB0-4D2C-95B1-CBA903C5E5CA}" type="presParOf" srcId="{6B1EA162-C4CF-4844-B615-712D73F1D483}" destId="{C6ABAE15-3D83-4CD5-BB31-AAAA8A0E619B}" srcOrd="2" destOrd="0" presId="urn:microsoft.com/office/officeart/2005/8/layout/target3"/>
    <dgm:cxn modelId="{1DE2B251-054E-4E7A-82C3-59F5473C0D0C}" type="presParOf" srcId="{6B1EA162-C4CF-4844-B615-712D73F1D483}" destId="{3BF1A7D9-018E-4A48-B4A3-1E452F21AF00}" srcOrd="3" destOrd="0" presId="urn:microsoft.com/office/officeart/2005/8/layout/target3"/>
    <dgm:cxn modelId="{5AC31096-9FC4-4609-803F-0B2DA9ED80C5}" type="presParOf" srcId="{6B1EA162-C4CF-4844-B615-712D73F1D483}" destId="{664C1C86-D512-4AFE-AC57-F091EEF07C1F}" srcOrd="4" destOrd="0" presId="urn:microsoft.com/office/officeart/2005/8/layout/target3"/>
    <dgm:cxn modelId="{D7EC2165-C235-4CB3-856A-B7FEAA971CC2}" type="presParOf" srcId="{6B1EA162-C4CF-4844-B615-712D73F1D483}" destId="{7228B76A-525C-41B9-A355-E0D6578EF6B2}" srcOrd="5" destOrd="0" presId="urn:microsoft.com/office/officeart/2005/8/layout/target3"/>
    <dgm:cxn modelId="{2CC6D7C4-9BED-4ACB-85D3-96B6A1C2B79C}" type="presParOf" srcId="{6B1EA162-C4CF-4844-B615-712D73F1D483}" destId="{15403318-D16C-4A4A-A394-AB0151D25162}" srcOrd="6" destOrd="0" presId="urn:microsoft.com/office/officeart/2005/8/layout/target3"/>
    <dgm:cxn modelId="{9B4174CE-73E1-445D-BF20-275EA683DE97}" type="presParOf" srcId="{6B1EA162-C4CF-4844-B615-712D73F1D483}" destId="{41A23D9E-E727-4926-82B9-D0776FE88FAF}" srcOrd="7" destOrd="0" presId="urn:microsoft.com/office/officeart/2005/8/layout/target3"/>
    <dgm:cxn modelId="{70A6C33B-7302-4937-BFDC-DEA50D7F7F53}" type="presParOf" srcId="{6B1EA162-C4CF-4844-B615-712D73F1D483}" destId="{BB921EC7-CF52-4878-A9D3-4FF446F9684D}" srcOrd="8" destOrd="0" presId="urn:microsoft.com/office/officeart/2005/8/layout/target3"/>
    <dgm:cxn modelId="{9359ABE5-51B2-4C6E-A668-9928A5A15C92}" type="presParOf" srcId="{6B1EA162-C4CF-4844-B615-712D73F1D483}" destId="{DBF591C3-260F-4BDE-BA7C-C1D59B92AA91}" srcOrd="9" destOrd="0" presId="urn:microsoft.com/office/officeart/2005/8/layout/target3"/>
    <dgm:cxn modelId="{6AF6F9A2-FD8B-443E-B3AC-D7D83A81E660}" type="presParOf" srcId="{6B1EA162-C4CF-4844-B615-712D73F1D483}" destId="{A9458895-1584-4A7B-BDCD-BD50374E1243}" srcOrd="10" destOrd="0" presId="urn:microsoft.com/office/officeart/2005/8/layout/target3"/>
    <dgm:cxn modelId="{A251D545-DD38-4CBA-95B8-E196EFDFD187}" type="presParOf" srcId="{6B1EA162-C4CF-4844-B615-712D73F1D483}" destId="{DD8498E6-9F8F-4BC9-AB6F-CDA74D22FF53}"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52EC043-55E4-4CEE-B301-251D1AB2A123}" type="doc">
      <dgm:prSet loTypeId="urn:microsoft.com/office/officeart/2005/8/layout/hProcess9" loCatId="process" qsTypeId="urn:microsoft.com/office/officeart/2005/8/quickstyle/simple1" qsCatId="simple" csTypeId="urn:microsoft.com/office/officeart/2005/8/colors/colorful1" csCatId="colorful" phldr="1"/>
      <dgm:spPr/>
    </dgm:pt>
    <dgm:pt modelId="{9ED0E55D-9232-4BEE-8346-5C505DF2FC4F}">
      <dgm:prSet phldrT="[Text]"/>
      <dgm:spPr/>
      <dgm:t>
        <a:bodyPr/>
        <a:lstStyle/>
        <a:p>
          <a:r>
            <a:rPr lang="en-US" dirty="0"/>
            <a:t>Clean your desk</a:t>
          </a:r>
        </a:p>
      </dgm:t>
    </dgm:pt>
    <dgm:pt modelId="{8A6F65D1-F190-488E-BBCE-D18A671BF5F9}" type="parTrans" cxnId="{E07880EC-4CD9-44DC-B566-D0E37C38433F}">
      <dgm:prSet/>
      <dgm:spPr/>
    </dgm:pt>
    <dgm:pt modelId="{6F548616-C98D-4DD5-A437-209A799A1F68}" type="sibTrans" cxnId="{E07880EC-4CD9-44DC-B566-D0E37C38433F}">
      <dgm:prSet/>
      <dgm:spPr/>
    </dgm:pt>
    <dgm:pt modelId="{53E50D65-5C63-4452-AC8B-C35770D786F8}">
      <dgm:prSet phldrT="[Text]"/>
      <dgm:spPr/>
      <dgm:t>
        <a:bodyPr/>
        <a:lstStyle/>
        <a:p>
          <a:r>
            <a:rPr lang="en-US" dirty="0"/>
            <a:t>Work on a stuck project</a:t>
          </a:r>
        </a:p>
      </dgm:t>
    </dgm:pt>
    <dgm:pt modelId="{E312C711-DDD7-40D7-A6EA-787C0851B7B8}" type="parTrans" cxnId="{DB71BCD8-C006-4E62-9913-3D2C97DFB02D}">
      <dgm:prSet/>
      <dgm:spPr/>
    </dgm:pt>
    <dgm:pt modelId="{D3A62390-F8FB-431B-B926-BF3A5B1A9073}" type="sibTrans" cxnId="{DB71BCD8-C006-4E62-9913-3D2C97DFB02D}">
      <dgm:prSet/>
      <dgm:spPr/>
    </dgm:pt>
    <dgm:pt modelId="{04540E0B-D5DB-4D61-8347-96DEF1272F35}">
      <dgm:prSet phldrT="[Text]"/>
      <dgm:spPr/>
      <dgm:t>
        <a:bodyPr/>
        <a:lstStyle/>
        <a:p>
          <a:r>
            <a:rPr lang="en-US" dirty="0"/>
            <a:t>Clear out your inbox</a:t>
          </a:r>
        </a:p>
      </dgm:t>
    </dgm:pt>
    <dgm:pt modelId="{9DD703A9-EE48-4048-93EF-D462A5F7A294}" type="parTrans" cxnId="{170F604B-35D7-4AC7-B6EA-4B34B899BF3A}">
      <dgm:prSet/>
      <dgm:spPr/>
    </dgm:pt>
    <dgm:pt modelId="{020BA911-8453-4D31-A112-11DE3ACB51B1}" type="sibTrans" cxnId="{170F604B-35D7-4AC7-B6EA-4B34B899BF3A}">
      <dgm:prSet/>
      <dgm:spPr/>
    </dgm:pt>
    <dgm:pt modelId="{EF48421E-B19D-43B2-88BA-BBB708F3FAF6}" type="pres">
      <dgm:prSet presAssocID="{752EC043-55E4-4CEE-B301-251D1AB2A123}" presName="CompostProcess" presStyleCnt="0">
        <dgm:presLayoutVars>
          <dgm:dir/>
          <dgm:resizeHandles val="exact"/>
        </dgm:presLayoutVars>
      </dgm:prSet>
      <dgm:spPr/>
    </dgm:pt>
    <dgm:pt modelId="{03532AC2-1705-4888-84DB-02E442E8DB6F}" type="pres">
      <dgm:prSet presAssocID="{752EC043-55E4-4CEE-B301-251D1AB2A123}" presName="arrow" presStyleLbl="bgShp" presStyleIdx="0" presStyleCnt="1"/>
      <dgm:spPr/>
    </dgm:pt>
    <dgm:pt modelId="{9AEB292E-4DF3-4CF0-828F-087BA4063F45}" type="pres">
      <dgm:prSet presAssocID="{752EC043-55E4-4CEE-B301-251D1AB2A123}" presName="linearProcess" presStyleCnt="0"/>
      <dgm:spPr/>
    </dgm:pt>
    <dgm:pt modelId="{3FA9E273-75DD-4232-BC79-4B9942ACCD1A}" type="pres">
      <dgm:prSet presAssocID="{9ED0E55D-9232-4BEE-8346-5C505DF2FC4F}" presName="textNode" presStyleLbl="node1" presStyleIdx="0" presStyleCnt="3">
        <dgm:presLayoutVars>
          <dgm:bulletEnabled val="1"/>
        </dgm:presLayoutVars>
      </dgm:prSet>
      <dgm:spPr/>
    </dgm:pt>
    <dgm:pt modelId="{CBBD7C15-4A8E-4AA9-977A-A4BF86CCE5E0}" type="pres">
      <dgm:prSet presAssocID="{6F548616-C98D-4DD5-A437-209A799A1F68}" presName="sibTrans" presStyleCnt="0"/>
      <dgm:spPr/>
    </dgm:pt>
    <dgm:pt modelId="{F342BE69-4607-47E5-9F94-D48996D5BCC9}" type="pres">
      <dgm:prSet presAssocID="{53E50D65-5C63-4452-AC8B-C35770D786F8}" presName="textNode" presStyleLbl="node1" presStyleIdx="1" presStyleCnt="3">
        <dgm:presLayoutVars>
          <dgm:bulletEnabled val="1"/>
        </dgm:presLayoutVars>
      </dgm:prSet>
      <dgm:spPr/>
    </dgm:pt>
    <dgm:pt modelId="{61565A4B-276B-444E-BACF-E6396359F2B0}" type="pres">
      <dgm:prSet presAssocID="{D3A62390-F8FB-431B-B926-BF3A5B1A9073}" presName="sibTrans" presStyleCnt="0"/>
      <dgm:spPr/>
    </dgm:pt>
    <dgm:pt modelId="{31B385CE-1893-4BED-8DFB-657794D322D6}" type="pres">
      <dgm:prSet presAssocID="{04540E0B-D5DB-4D61-8347-96DEF1272F35}" presName="textNode" presStyleLbl="node1" presStyleIdx="2" presStyleCnt="3">
        <dgm:presLayoutVars>
          <dgm:bulletEnabled val="1"/>
        </dgm:presLayoutVars>
      </dgm:prSet>
      <dgm:spPr/>
    </dgm:pt>
  </dgm:ptLst>
  <dgm:cxnLst>
    <dgm:cxn modelId="{E07880EC-4CD9-44DC-B566-D0E37C38433F}" srcId="{752EC043-55E4-4CEE-B301-251D1AB2A123}" destId="{9ED0E55D-9232-4BEE-8346-5C505DF2FC4F}" srcOrd="0" destOrd="0" parTransId="{8A6F65D1-F190-488E-BBCE-D18A671BF5F9}" sibTransId="{6F548616-C98D-4DD5-A437-209A799A1F68}"/>
    <dgm:cxn modelId="{DB71BCD8-C006-4E62-9913-3D2C97DFB02D}" srcId="{752EC043-55E4-4CEE-B301-251D1AB2A123}" destId="{53E50D65-5C63-4452-AC8B-C35770D786F8}" srcOrd="1" destOrd="0" parTransId="{E312C711-DDD7-40D7-A6EA-787C0851B7B8}" sibTransId="{D3A62390-F8FB-431B-B926-BF3A5B1A9073}"/>
    <dgm:cxn modelId="{8A5AEA90-55DD-4037-811C-23CC4F8D8A67}" type="presOf" srcId="{04540E0B-D5DB-4D61-8347-96DEF1272F35}" destId="{31B385CE-1893-4BED-8DFB-657794D322D6}" srcOrd="0" destOrd="0" presId="urn:microsoft.com/office/officeart/2005/8/layout/hProcess9"/>
    <dgm:cxn modelId="{170F604B-35D7-4AC7-B6EA-4B34B899BF3A}" srcId="{752EC043-55E4-4CEE-B301-251D1AB2A123}" destId="{04540E0B-D5DB-4D61-8347-96DEF1272F35}" srcOrd="2" destOrd="0" parTransId="{9DD703A9-EE48-4048-93EF-D462A5F7A294}" sibTransId="{020BA911-8453-4D31-A112-11DE3ACB51B1}"/>
    <dgm:cxn modelId="{6C9602A2-A570-436C-907E-328D84F2B38D}" type="presOf" srcId="{9ED0E55D-9232-4BEE-8346-5C505DF2FC4F}" destId="{3FA9E273-75DD-4232-BC79-4B9942ACCD1A}" srcOrd="0" destOrd="0" presId="urn:microsoft.com/office/officeart/2005/8/layout/hProcess9"/>
    <dgm:cxn modelId="{2A3EB0A7-1553-4CF0-9D98-1138A5701B89}" type="presOf" srcId="{53E50D65-5C63-4452-AC8B-C35770D786F8}" destId="{F342BE69-4607-47E5-9F94-D48996D5BCC9}" srcOrd="0" destOrd="0" presId="urn:microsoft.com/office/officeart/2005/8/layout/hProcess9"/>
    <dgm:cxn modelId="{6C833965-A92D-4AD9-859B-62A7C133E4DE}" type="presOf" srcId="{752EC043-55E4-4CEE-B301-251D1AB2A123}" destId="{EF48421E-B19D-43B2-88BA-BBB708F3FAF6}" srcOrd="0" destOrd="0" presId="urn:microsoft.com/office/officeart/2005/8/layout/hProcess9"/>
    <dgm:cxn modelId="{FA62D1FB-592D-4F75-BE5A-FAA42D800B00}" type="presParOf" srcId="{EF48421E-B19D-43B2-88BA-BBB708F3FAF6}" destId="{03532AC2-1705-4888-84DB-02E442E8DB6F}" srcOrd="0" destOrd="0" presId="urn:microsoft.com/office/officeart/2005/8/layout/hProcess9"/>
    <dgm:cxn modelId="{F1BB6C41-23FE-4D1E-9D87-4C4F384170A9}" type="presParOf" srcId="{EF48421E-B19D-43B2-88BA-BBB708F3FAF6}" destId="{9AEB292E-4DF3-4CF0-828F-087BA4063F45}" srcOrd="1" destOrd="0" presId="urn:microsoft.com/office/officeart/2005/8/layout/hProcess9"/>
    <dgm:cxn modelId="{3A5A2AF5-94F4-47A7-BACC-E0664E23B649}" type="presParOf" srcId="{9AEB292E-4DF3-4CF0-828F-087BA4063F45}" destId="{3FA9E273-75DD-4232-BC79-4B9942ACCD1A}" srcOrd="0" destOrd="0" presId="urn:microsoft.com/office/officeart/2005/8/layout/hProcess9"/>
    <dgm:cxn modelId="{AA4E4917-17B0-4E18-9066-7C6386C259FB}" type="presParOf" srcId="{9AEB292E-4DF3-4CF0-828F-087BA4063F45}" destId="{CBBD7C15-4A8E-4AA9-977A-A4BF86CCE5E0}" srcOrd="1" destOrd="0" presId="urn:microsoft.com/office/officeart/2005/8/layout/hProcess9"/>
    <dgm:cxn modelId="{9DCBC3AB-E208-46B6-8275-C127CF96CEB5}" type="presParOf" srcId="{9AEB292E-4DF3-4CF0-828F-087BA4063F45}" destId="{F342BE69-4607-47E5-9F94-D48996D5BCC9}" srcOrd="2" destOrd="0" presId="urn:microsoft.com/office/officeart/2005/8/layout/hProcess9"/>
    <dgm:cxn modelId="{F3A9BC3E-6D39-4B0F-9DC3-12BF80BC0EA4}" type="presParOf" srcId="{9AEB292E-4DF3-4CF0-828F-087BA4063F45}" destId="{61565A4B-276B-444E-BACF-E6396359F2B0}" srcOrd="3" destOrd="0" presId="urn:microsoft.com/office/officeart/2005/8/layout/hProcess9"/>
    <dgm:cxn modelId="{9DD2E361-9D44-494B-A91A-1A5641BBEAF3}" type="presParOf" srcId="{9AEB292E-4DF3-4CF0-828F-087BA4063F45}" destId="{31B385CE-1893-4BED-8DFB-657794D322D6}"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B1EEB6F2-5897-4456-B58D-6044614DF550}"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E8337285-C7C5-485E-A8B9-F0E22E4C59D3}">
      <dgm:prSet phldrT="[Text]" custT="1"/>
      <dgm:spPr/>
      <dgm:t>
        <a:bodyPr/>
        <a:lstStyle/>
        <a:p>
          <a:pPr algn="r"/>
          <a:r>
            <a:rPr lang="en-US" sz="2800" dirty="0"/>
            <a:t>First, take a deep breath</a:t>
          </a:r>
        </a:p>
      </dgm:t>
    </dgm:pt>
    <dgm:pt modelId="{CE084D57-8B9F-44A6-833C-C7689B0583CA}" type="parTrans" cxnId="{1F830A52-A91C-4703-86FE-E922716CE3DC}">
      <dgm:prSet/>
      <dgm:spPr/>
      <dgm:t>
        <a:bodyPr/>
        <a:lstStyle/>
        <a:p>
          <a:endParaRPr lang="en-US"/>
        </a:p>
      </dgm:t>
    </dgm:pt>
    <dgm:pt modelId="{95B4BC37-DAD3-4002-9AD9-FFC2F0070846}" type="sibTrans" cxnId="{1F830A52-A91C-4703-86FE-E922716CE3DC}">
      <dgm:prSet/>
      <dgm:spPr/>
      <dgm:t>
        <a:bodyPr/>
        <a:lstStyle/>
        <a:p>
          <a:endParaRPr lang="en-US"/>
        </a:p>
      </dgm:t>
    </dgm:pt>
    <dgm:pt modelId="{64D1957B-A43A-4CF9-B15B-115AAB4FC24F}">
      <dgm:prSet phldrT="[Text]" custT="1"/>
      <dgm:spPr/>
      <dgm:t>
        <a:bodyPr/>
        <a:lstStyle/>
        <a:p>
          <a:pPr algn="r"/>
          <a:r>
            <a:rPr lang="en-US" sz="2800" dirty="0"/>
            <a:t>Make a list of all the tasks that are outstanding</a:t>
          </a:r>
        </a:p>
      </dgm:t>
    </dgm:pt>
    <dgm:pt modelId="{59EA0E3E-9DD1-48D6-9CD0-8B0585477B03}" type="parTrans" cxnId="{D841B024-908B-40C1-A144-EBD6C1671C23}">
      <dgm:prSet/>
      <dgm:spPr/>
      <dgm:t>
        <a:bodyPr/>
        <a:lstStyle/>
        <a:p>
          <a:endParaRPr lang="en-US"/>
        </a:p>
      </dgm:t>
    </dgm:pt>
    <dgm:pt modelId="{531F4BB4-3F19-4D68-A934-7B23DD500D51}" type="sibTrans" cxnId="{D841B024-908B-40C1-A144-EBD6C1671C23}">
      <dgm:prSet/>
      <dgm:spPr/>
      <dgm:t>
        <a:bodyPr/>
        <a:lstStyle/>
        <a:p>
          <a:endParaRPr lang="en-US"/>
        </a:p>
      </dgm:t>
    </dgm:pt>
    <dgm:pt modelId="{24F1AE59-22E2-4F50-9EC8-536D4D3473D8}">
      <dgm:prSet phldrT="[Text]" custT="1"/>
      <dgm:spPr/>
      <dgm:t>
        <a:bodyPr/>
        <a:lstStyle/>
        <a:p>
          <a:pPr algn="r"/>
          <a:r>
            <a:rPr lang="en-US" sz="2800" dirty="0"/>
            <a:t>Look at your calendar</a:t>
          </a:r>
        </a:p>
      </dgm:t>
    </dgm:pt>
    <dgm:pt modelId="{11EB844D-30A1-49DA-B485-3844A507ED56}" type="parTrans" cxnId="{76F9F456-3E9E-4BE8-A29C-9CCAEB6783CA}">
      <dgm:prSet/>
      <dgm:spPr/>
      <dgm:t>
        <a:bodyPr/>
        <a:lstStyle/>
        <a:p>
          <a:endParaRPr lang="en-US"/>
        </a:p>
      </dgm:t>
    </dgm:pt>
    <dgm:pt modelId="{293AB09E-4650-42AC-A4B7-DD8D1D56FF0A}" type="sibTrans" cxnId="{76F9F456-3E9E-4BE8-A29C-9CCAEB6783CA}">
      <dgm:prSet/>
      <dgm:spPr/>
      <dgm:t>
        <a:bodyPr/>
        <a:lstStyle/>
        <a:p>
          <a:endParaRPr lang="en-US"/>
        </a:p>
      </dgm:t>
    </dgm:pt>
    <dgm:pt modelId="{A69ED028-BCFE-49AD-B222-CBF53EC76DD4}">
      <dgm:prSet phldrT="[Text]" custT="1"/>
      <dgm:spPr/>
      <dgm:t>
        <a:bodyPr/>
        <a:lstStyle/>
        <a:p>
          <a:pPr algn="r"/>
          <a:r>
            <a:rPr lang="en-US" sz="2800" dirty="0"/>
            <a:t>Identify the three most important</a:t>
          </a:r>
        </a:p>
      </dgm:t>
    </dgm:pt>
    <dgm:pt modelId="{26DFF064-99E1-42FC-8864-18C01790CA41}" type="parTrans" cxnId="{61471EB0-D6AC-4A35-8316-51B0D53159D5}">
      <dgm:prSet/>
      <dgm:spPr/>
      <dgm:t>
        <a:bodyPr/>
        <a:lstStyle/>
        <a:p>
          <a:endParaRPr lang="en-US"/>
        </a:p>
      </dgm:t>
    </dgm:pt>
    <dgm:pt modelId="{BD2C62F6-E596-4091-B894-A8D371D1766D}" type="sibTrans" cxnId="{61471EB0-D6AC-4A35-8316-51B0D53159D5}">
      <dgm:prSet/>
      <dgm:spPr/>
      <dgm:t>
        <a:bodyPr/>
        <a:lstStyle/>
        <a:p>
          <a:endParaRPr lang="en-US"/>
        </a:p>
      </dgm:t>
    </dgm:pt>
    <dgm:pt modelId="{481DF80F-C6CE-4CE8-8524-9D3337C67A00}">
      <dgm:prSet phldrT="[Text]" custT="1"/>
      <dgm:spPr/>
      <dgm:t>
        <a:bodyPr/>
        <a:lstStyle/>
        <a:p>
          <a:pPr algn="r"/>
          <a:r>
            <a:rPr lang="en-US" sz="2800" dirty="0"/>
            <a:t>Start work on the most critical item</a:t>
          </a:r>
        </a:p>
      </dgm:t>
    </dgm:pt>
    <dgm:pt modelId="{CCF9D1E0-C71B-4469-A372-A5BACA7581EB}" type="parTrans" cxnId="{A5B3466E-5C74-44C6-B6DD-564AB492FBC1}">
      <dgm:prSet/>
      <dgm:spPr/>
    </dgm:pt>
    <dgm:pt modelId="{D33BFC8E-EA4A-4749-802E-BFC392A90C26}" type="sibTrans" cxnId="{A5B3466E-5C74-44C6-B6DD-564AB492FBC1}">
      <dgm:prSet/>
      <dgm:spPr/>
    </dgm:pt>
    <dgm:pt modelId="{F58DC22F-B969-490F-AA5C-796EACD8B848}" type="pres">
      <dgm:prSet presAssocID="{B1EEB6F2-5897-4456-B58D-6044614DF550}" presName="Name0" presStyleCnt="0">
        <dgm:presLayoutVars>
          <dgm:dir/>
          <dgm:animLvl val="lvl"/>
          <dgm:resizeHandles/>
        </dgm:presLayoutVars>
      </dgm:prSet>
      <dgm:spPr/>
    </dgm:pt>
    <dgm:pt modelId="{9DAF9DFB-D7C4-4E23-BEBB-0B257360B6E2}" type="pres">
      <dgm:prSet presAssocID="{E8337285-C7C5-485E-A8B9-F0E22E4C59D3}" presName="linNode" presStyleCnt="0"/>
      <dgm:spPr/>
    </dgm:pt>
    <dgm:pt modelId="{4C205782-2C33-473B-8E75-0BE2439EC770}" type="pres">
      <dgm:prSet presAssocID="{E8337285-C7C5-485E-A8B9-F0E22E4C59D3}" presName="parentShp" presStyleLbl="node1" presStyleIdx="0" presStyleCnt="5" custScaleX="346277">
        <dgm:presLayoutVars>
          <dgm:bulletEnabled val="1"/>
        </dgm:presLayoutVars>
      </dgm:prSet>
      <dgm:spPr/>
    </dgm:pt>
    <dgm:pt modelId="{1F314D43-30FA-4C24-BCB2-4AB6DEA36D06}" type="pres">
      <dgm:prSet presAssocID="{E8337285-C7C5-485E-A8B9-F0E22E4C59D3}" presName="childShp" presStyleLbl="bgAccFollowNode1" presStyleIdx="0" presStyleCnt="5">
        <dgm:presLayoutVars>
          <dgm:bulletEnabled val="1"/>
        </dgm:presLayoutVars>
      </dgm:prSet>
      <dgm:spPr/>
    </dgm:pt>
    <dgm:pt modelId="{5D63FF75-6FB2-415C-81B0-77ABB549D7B7}" type="pres">
      <dgm:prSet presAssocID="{95B4BC37-DAD3-4002-9AD9-FFC2F0070846}" presName="spacing" presStyleCnt="0"/>
      <dgm:spPr/>
    </dgm:pt>
    <dgm:pt modelId="{CDA128F3-85DB-453F-AF63-A3B741BF3E7E}" type="pres">
      <dgm:prSet presAssocID="{64D1957B-A43A-4CF9-B15B-115AAB4FC24F}" presName="linNode" presStyleCnt="0"/>
      <dgm:spPr/>
    </dgm:pt>
    <dgm:pt modelId="{28650446-965B-47E1-BC5A-02F7944A1D20}" type="pres">
      <dgm:prSet presAssocID="{64D1957B-A43A-4CF9-B15B-115AAB4FC24F}" presName="parentShp" presStyleLbl="node1" presStyleIdx="1" presStyleCnt="5" custScaleX="346277">
        <dgm:presLayoutVars>
          <dgm:bulletEnabled val="1"/>
        </dgm:presLayoutVars>
      </dgm:prSet>
      <dgm:spPr/>
    </dgm:pt>
    <dgm:pt modelId="{E5FC2DEF-57A0-475C-A83C-4EFF17CD8A5C}" type="pres">
      <dgm:prSet presAssocID="{64D1957B-A43A-4CF9-B15B-115AAB4FC24F}" presName="childShp" presStyleLbl="bgAccFollowNode1" presStyleIdx="1" presStyleCnt="5">
        <dgm:presLayoutVars>
          <dgm:bulletEnabled val="1"/>
        </dgm:presLayoutVars>
      </dgm:prSet>
      <dgm:spPr/>
    </dgm:pt>
    <dgm:pt modelId="{B3D18E6A-5B76-4411-90E9-D416204C1982}" type="pres">
      <dgm:prSet presAssocID="{531F4BB4-3F19-4D68-A934-7B23DD500D51}" presName="spacing" presStyleCnt="0"/>
      <dgm:spPr/>
    </dgm:pt>
    <dgm:pt modelId="{54B6B0F9-5E5F-4CE3-8565-78955BA11A20}" type="pres">
      <dgm:prSet presAssocID="{24F1AE59-22E2-4F50-9EC8-536D4D3473D8}" presName="linNode" presStyleCnt="0"/>
      <dgm:spPr/>
    </dgm:pt>
    <dgm:pt modelId="{3C3C12F8-9CE2-4774-91A2-57CCAB8FB9C3}" type="pres">
      <dgm:prSet presAssocID="{24F1AE59-22E2-4F50-9EC8-536D4D3473D8}" presName="parentShp" presStyleLbl="node1" presStyleIdx="2" presStyleCnt="5" custScaleX="346277">
        <dgm:presLayoutVars>
          <dgm:bulletEnabled val="1"/>
        </dgm:presLayoutVars>
      </dgm:prSet>
      <dgm:spPr/>
    </dgm:pt>
    <dgm:pt modelId="{B61642E2-8929-4A4B-8273-E10202F3E6B6}" type="pres">
      <dgm:prSet presAssocID="{24F1AE59-22E2-4F50-9EC8-536D4D3473D8}" presName="childShp" presStyleLbl="bgAccFollowNode1" presStyleIdx="2" presStyleCnt="5">
        <dgm:presLayoutVars>
          <dgm:bulletEnabled val="1"/>
        </dgm:presLayoutVars>
      </dgm:prSet>
      <dgm:spPr/>
    </dgm:pt>
    <dgm:pt modelId="{B9DAAA6E-6FE5-4B61-B8BF-CF059E1FCD41}" type="pres">
      <dgm:prSet presAssocID="{293AB09E-4650-42AC-A4B7-DD8D1D56FF0A}" presName="spacing" presStyleCnt="0"/>
      <dgm:spPr/>
    </dgm:pt>
    <dgm:pt modelId="{1A61FAB8-384D-4259-B9E8-05AA2D2D9D29}" type="pres">
      <dgm:prSet presAssocID="{A69ED028-BCFE-49AD-B222-CBF53EC76DD4}" presName="linNode" presStyleCnt="0"/>
      <dgm:spPr/>
    </dgm:pt>
    <dgm:pt modelId="{DF77A6FC-732D-438A-AE1D-E829238CB440}" type="pres">
      <dgm:prSet presAssocID="{A69ED028-BCFE-49AD-B222-CBF53EC76DD4}" presName="parentShp" presStyleLbl="node1" presStyleIdx="3" presStyleCnt="5" custScaleX="346277">
        <dgm:presLayoutVars>
          <dgm:bulletEnabled val="1"/>
        </dgm:presLayoutVars>
      </dgm:prSet>
      <dgm:spPr/>
    </dgm:pt>
    <dgm:pt modelId="{EA215629-FE24-4437-A5D8-87CE2AF68862}" type="pres">
      <dgm:prSet presAssocID="{A69ED028-BCFE-49AD-B222-CBF53EC76DD4}" presName="childShp" presStyleLbl="bgAccFollowNode1" presStyleIdx="3" presStyleCnt="5">
        <dgm:presLayoutVars>
          <dgm:bulletEnabled val="1"/>
        </dgm:presLayoutVars>
      </dgm:prSet>
      <dgm:spPr/>
    </dgm:pt>
    <dgm:pt modelId="{6D6DB4E5-D184-4C71-AB5F-FAD2AA48CF7B}" type="pres">
      <dgm:prSet presAssocID="{BD2C62F6-E596-4091-B894-A8D371D1766D}" presName="spacing" presStyleCnt="0"/>
      <dgm:spPr/>
    </dgm:pt>
    <dgm:pt modelId="{77360EBF-B3DE-4B23-94AE-C2A85CA4351E}" type="pres">
      <dgm:prSet presAssocID="{481DF80F-C6CE-4CE8-8524-9D3337C67A00}" presName="linNode" presStyleCnt="0"/>
      <dgm:spPr/>
    </dgm:pt>
    <dgm:pt modelId="{BBDB5C5B-AAB6-4E02-8140-42342B2BE2B6}" type="pres">
      <dgm:prSet presAssocID="{481DF80F-C6CE-4CE8-8524-9D3337C67A00}" presName="parentShp" presStyleLbl="node1" presStyleIdx="4" presStyleCnt="5" custScaleX="346277">
        <dgm:presLayoutVars>
          <dgm:bulletEnabled val="1"/>
        </dgm:presLayoutVars>
      </dgm:prSet>
      <dgm:spPr/>
    </dgm:pt>
    <dgm:pt modelId="{502E9EC8-FABE-48B1-9533-96B8FDC9769D}" type="pres">
      <dgm:prSet presAssocID="{481DF80F-C6CE-4CE8-8524-9D3337C67A00}" presName="childShp" presStyleLbl="bgAccFollowNode1" presStyleIdx="4" presStyleCnt="5">
        <dgm:presLayoutVars>
          <dgm:bulletEnabled val="1"/>
        </dgm:presLayoutVars>
      </dgm:prSet>
      <dgm:spPr/>
    </dgm:pt>
  </dgm:ptLst>
  <dgm:cxnLst>
    <dgm:cxn modelId="{44D15831-B570-4D31-B654-64671B8B6FFE}" type="presOf" srcId="{A69ED028-BCFE-49AD-B222-CBF53EC76DD4}" destId="{DF77A6FC-732D-438A-AE1D-E829238CB440}" srcOrd="0" destOrd="0" presId="urn:microsoft.com/office/officeart/2005/8/layout/vList6"/>
    <dgm:cxn modelId="{D841B024-908B-40C1-A144-EBD6C1671C23}" srcId="{B1EEB6F2-5897-4456-B58D-6044614DF550}" destId="{64D1957B-A43A-4CF9-B15B-115AAB4FC24F}" srcOrd="1" destOrd="0" parTransId="{59EA0E3E-9DD1-48D6-9CD0-8B0585477B03}" sibTransId="{531F4BB4-3F19-4D68-A934-7B23DD500D51}"/>
    <dgm:cxn modelId="{CE1B88EB-6142-4486-8927-CE6BB06CBAEF}" type="presOf" srcId="{B1EEB6F2-5897-4456-B58D-6044614DF550}" destId="{F58DC22F-B969-490F-AA5C-796EACD8B848}" srcOrd="0" destOrd="0" presId="urn:microsoft.com/office/officeart/2005/8/layout/vList6"/>
    <dgm:cxn modelId="{A5B3466E-5C74-44C6-B6DD-564AB492FBC1}" srcId="{B1EEB6F2-5897-4456-B58D-6044614DF550}" destId="{481DF80F-C6CE-4CE8-8524-9D3337C67A00}" srcOrd="4" destOrd="0" parTransId="{CCF9D1E0-C71B-4469-A372-A5BACA7581EB}" sibTransId="{D33BFC8E-EA4A-4749-802E-BFC392A90C26}"/>
    <dgm:cxn modelId="{9982C9E0-EE3C-4C88-BF43-CE26140B5B57}" type="presOf" srcId="{64D1957B-A43A-4CF9-B15B-115AAB4FC24F}" destId="{28650446-965B-47E1-BC5A-02F7944A1D20}" srcOrd="0" destOrd="0" presId="urn:microsoft.com/office/officeart/2005/8/layout/vList6"/>
    <dgm:cxn modelId="{61471EB0-D6AC-4A35-8316-51B0D53159D5}" srcId="{B1EEB6F2-5897-4456-B58D-6044614DF550}" destId="{A69ED028-BCFE-49AD-B222-CBF53EC76DD4}" srcOrd="3" destOrd="0" parTransId="{26DFF064-99E1-42FC-8864-18C01790CA41}" sibTransId="{BD2C62F6-E596-4091-B894-A8D371D1766D}"/>
    <dgm:cxn modelId="{3FAD277B-590E-438D-B865-47EC58BEF2AE}" type="presOf" srcId="{481DF80F-C6CE-4CE8-8524-9D3337C67A00}" destId="{BBDB5C5B-AAB6-4E02-8140-42342B2BE2B6}" srcOrd="0" destOrd="0" presId="urn:microsoft.com/office/officeart/2005/8/layout/vList6"/>
    <dgm:cxn modelId="{9D02A462-A5D8-424A-9890-D894046DC2F1}" type="presOf" srcId="{E8337285-C7C5-485E-A8B9-F0E22E4C59D3}" destId="{4C205782-2C33-473B-8E75-0BE2439EC770}" srcOrd="0" destOrd="0" presId="urn:microsoft.com/office/officeart/2005/8/layout/vList6"/>
    <dgm:cxn modelId="{1F830A52-A91C-4703-86FE-E922716CE3DC}" srcId="{B1EEB6F2-5897-4456-B58D-6044614DF550}" destId="{E8337285-C7C5-485E-A8B9-F0E22E4C59D3}" srcOrd="0" destOrd="0" parTransId="{CE084D57-8B9F-44A6-833C-C7689B0583CA}" sibTransId="{95B4BC37-DAD3-4002-9AD9-FFC2F0070846}"/>
    <dgm:cxn modelId="{76F9F456-3E9E-4BE8-A29C-9CCAEB6783CA}" srcId="{B1EEB6F2-5897-4456-B58D-6044614DF550}" destId="{24F1AE59-22E2-4F50-9EC8-536D4D3473D8}" srcOrd="2" destOrd="0" parTransId="{11EB844D-30A1-49DA-B485-3844A507ED56}" sibTransId="{293AB09E-4650-42AC-A4B7-DD8D1D56FF0A}"/>
    <dgm:cxn modelId="{87D5B880-1464-41D3-976B-57C282C3B487}" type="presOf" srcId="{24F1AE59-22E2-4F50-9EC8-536D4D3473D8}" destId="{3C3C12F8-9CE2-4774-91A2-57CCAB8FB9C3}" srcOrd="0" destOrd="0" presId="urn:microsoft.com/office/officeart/2005/8/layout/vList6"/>
    <dgm:cxn modelId="{93216A79-7C1F-40C7-BF74-D14812304E70}" type="presParOf" srcId="{F58DC22F-B969-490F-AA5C-796EACD8B848}" destId="{9DAF9DFB-D7C4-4E23-BEBB-0B257360B6E2}" srcOrd="0" destOrd="0" presId="urn:microsoft.com/office/officeart/2005/8/layout/vList6"/>
    <dgm:cxn modelId="{81947244-4E6F-432D-B3CB-39125923C766}" type="presParOf" srcId="{9DAF9DFB-D7C4-4E23-BEBB-0B257360B6E2}" destId="{4C205782-2C33-473B-8E75-0BE2439EC770}" srcOrd="0" destOrd="0" presId="urn:microsoft.com/office/officeart/2005/8/layout/vList6"/>
    <dgm:cxn modelId="{29F52259-2754-4207-A730-AD3F1C918216}" type="presParOf" srcId="{9DAF9DFB-D7C4-4E23-BEBB-0B257360B6E2}" destId="{1F314D43-30FA-4C24-BCB2-4AB6DEA36D06}" srcOrd="1" destOrd="0" presId="urn:microsoft.com/office/officeart/2005/8/layout/vList6"/>
    <dgm:cxn modelId="{8844EF67-C6B0-47CF-9ABE-3ADA1BD4E734}" type="presParOf" srcId="{F58DC22F-B969-490F-AA5C-796EACD8B848}" destId="{5D63FF75-6FB2-415C-81B0-77ABB549D7B7}" srcOrd="1" destOrd="0" presId="urn:microsoft.com/office/officeart/2005/8/layout/vList6"/>
    <dgm:cxn modelId="{6C803F0F-0BD1-4B3B-B0DC-5F018FD72B5D}" type="presParOf" srcId="{F58DC22F-B969-490F-AA5C-796EACD8B848}" destId="{CDA128F3-85DB-453F-AF63-A3B741BF3E7E}" srcOrd="2" destOrd="0" presId="urn:microsoft.com/office/officeart/2005/8/layout/vList6"/>
    <dgm:cxn modelId="{3BBCBAA0-E809-49F5-BAD9-9A22155D004D}" type="presParOf" srcId="{CDA128F3-85DB-453F-AF63-A3B741BF3E7E}" destId="{28650446-965B-47E1-BC5A-02F7944A1D20}" srcOrd="0" destOrd="0" presId="urn:microsoft.com/office/officeart/2005/8/layout/vList6"/>
    <dgm:cxn modelId="{4BFC826F-8AE8-4E2C-AE73-32DCD41ED842}" type="presParOf" srcId="{CDA128F3-85DB-453F-AF63-A3B741BF3E7E}" destId="{E5FC2DEF-57A0-475C-A83C-4EFF17CD8A5C}" srcOrd="1" destOrd="0" presId="urn:microsoft.com/office/officeart/2005/8/layout/vList6"/>
    <dgm:cxn modelId="{EBC55241-B9A1-4194-8C66-EC7B84B096CE}" type="presParOf" srcId="{F58DC22F-B969-490F-AA5C-796EACD8B848}" destId="{B3D18E6A-5B76-4411-90E9-D416204C1982}" srcOrd="3" destOrd="0" presId="urn:microsoft.com/office/officeart/2005/8/layout/vList6"/>
    <dgm:cxn modelId="{23FC85B8-00D6-4B20-B1D8-472AC4B10B45}" type="presParOf" srcId="{F58DC22F-B969-490F-AA5C-796EACD8B848}" destId="{54B6B0F9-5E5F-4CE3-8565-78955BA11A20}" srcOrd="4" destOrd="0" presId="urn:microsoft.com/office/officeart/2005/8/layout/vList6"/>
    <dgm:cxn modelId="{58BAB587-A519-445C-9A32-1FD944ACE8DB}" type="presParOf" srcId="{54B6B0F9-5E5F-4CE3-8565-78955BA11A20}" destId="{3C3C12F8-9CE2-4774-91A2-57CCAB8FB9C3}" srcOrd="0" destOrd="0" presId="urn:microsoft.com/office/officeart/2005/8/layout/vList6"/>
    <dgm:cxn modelId="{10CCAF54-C8D6-40CF-BBE2-050AD64DDCBE}" type="presParOf" srcId="{54B6B0F9-5E5F-4CE3-8565-78955BA11A20}" destId="{B61642E2-8929-4A4B-8273-E10202F3E6B6}" srcOrd="1" destOrd="0" presId="urn:microsoft.com/office/officeart/2005/8/layout/vList6"/>
    <dgm:cxn modelId="{AB06EA16-8DF4-4941-BD18-DDB1AE52A904}" type="presParOf" srcId="{F58DC22F-B969-490F-AA5C-796EACD8B848}" destId="{B9DAAA6E-6FE5-4B61-B8BF-CF059E1FCD41}" srcOrd="5" destOrd="0" presId="urn:microsoft.com/office/officeart/2005/8/layout/vList6"/>
    <dgm:cxn modelId="{19EB37A6-0F26-4104-AE74-58CF89591D33}" type="presParOf" srcId="{F58DC22F-B969-490F-AA5C-796EACD8B848}" destId="{1A61FAB8-384D-4259-B9E8-05AA2D2D9D29}" srcOrd="6" destOrd="0" presId="urn:microsoft.com/office/officeart/2005/8/layout/vList6"/>
    <dgm:cxn modelId="{B8C24B53-10F2-40E1-B6AE-13B2C5A7605D}" type="presParOf" srcId="{1A61FAB8-384D-4259-B9E8-05AA2D2D9D29}" destId="{DF77A6FC-732D-438A-AE1D-E829238CB440}" srcOrd="0" destOrd="0" presId="urn:microsoft.com/office/officeart/2005/8/layout/vList6"/>
    <dgm:cxn modelId="{6F8C4D23-F492-4068-ABAC-54DF66265779}" type="presParOf" srcId="{1A61FAB8-384D-4259-B9E8-05AA2D2D9D29}" destId="{EA215629-FE24-4437-A5D8-87CE2AF68862}" srcOrd="1" destOrd="0" presId="urn:microsoft.com/office/officeart/2005/8/layout/vList6"/>
    <dgm:cxn modelId="{C247635F-92ED-4EEE-9B85-10FFD7E067C9}" type="presParOf" srcId="{F58DC22F-B969-490F-AA5C-796EACD8B848}" destId="{6D6DB4E5-D184-4C71-AB5F-FAD2AA48CF7B}" srcOrd="7" destOrd="0" presId="urn:microsoft.com/office/officeart/2005/8/layout/vList6"/>
    <dgm:cxn modelId="{CBE0E23E-8291-4273-AE53-98F17B037181}" type="presParOf" srcId="{F58DC22F-B969-490F-AA5C-796EACD8B848}" destId="{77360EBF-B3DE-4B23-94AE-C2A85CA4351E}" srcOrd="8" destOrd="0" presId="urn:microsoft.com/office/officeart/2005/8/layout/vList6"/>
    <dgm:cxn modelId="{88CADDFE-881A-4AA3-A7B8-0B381F731993}" type="presParOf" srcId="{77360EBF-B3DE-4B23-94AE-C2A85CA4351E}" destId="{BBDB5C5B-AAB6-4E02-8140-42342B2BE2B6}" srcOrd="0" destOrd="0" presId="urn:microsoft.com/office/officeart/2005/8/layout/vList6"/>
    <dgm:cxn modelId="{2CE3CDB8-25B2-4AA1-83FD-3F41D3199DB2}" type="presParOf" srcId="{77360EBF-B3DE-4B23-94AE-C2A85CA4351E}" destId="{502E9EC8-FABE-48B1-9533-96B8FDC9769D}"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579A0CB5-6BBD-4533-B000-3EC50FEFC283}" type="doc">
      <dgm:prSet loTypeId="urn:microsoft.com/office/officeart/2005/8/layout/hierarchy3" loCatId="list" qsTypeId="urn:microsoft.com/office/officeart/2005/8/quickstyle/simple1" qsCatId="simple" csTypeId="urn:microsoft.com/office/officeart/2005/8/colors/colorful2" csCatId="colorful" phldr="1"/>
      <dgm:spPr/>
      <dgm:t>
        <a:bodyPr/>
        <a:lstStyle/>
        <a:p>
          <a:endParaRPr lang="en-US"/>
        </a:p>
      </dgm:t>
    </dgm:pt>
    <dgm:pt modelId="{3DC3DD33-E5D8-41D8-A4A0-C2E9B5347F07}">
      <dgm:prSet phldrT="[Text]"/>
      <dgm:spPr/>
      <dgm:t>
        <a:bodyPr/>
        <a:lstStyle/>
        <a:p>
          <a:r>
            <a:rPr lang="en-US" dirty="0"/>
            <a:t>Medium projects</a:t>
          </a:r>
        </a:p>
      </dgm:t>
    </dgm:pt>
    <dgm:pt modelId="{97CACCC7-B43C-42EB-8915-969832CADC04}" type="parTrans" cxnId="{5322C8A7-C07A-4DC9-805D-70882BC92281}">
      <dgm:prSet/>
      <dgm:spPr/>
      <dgm:t>
        <a:bodyPr/>
        <a:lstStyle/>
        <a:p>
          <a:endParaRPr lang="en-US"/>
        </a:p>
      </dgm:t>
    </dgm:pt>
    <dgm:pt modelId="{F7A67088-5D58-4E51-863A-096BFAB8C567}" type="sibTrans" cxnId="{5322C8A7-C07A-4DC9-805D-70882BC92281}">
      <dgm:prSet/>
      <dgm:spPr/>
      <dgm:t>
        <a:bodyPr/>
        <a:lstStyle/>
        <a:p>
          <a:endParaRPr lang="en-US"/>
        </a:p>
      </dgm:t>
    </dgm:pt>
    <dgm:pt modelId="{6F5BB4B3-62F0-4BFD-9F83-6615F77F467A}">
      <dgm:prSet phldrT="[Text]"/>
      <dgm:spPr/>
      <dgm:t>
        <a:bodyPr/>
        <a:lstStyle/>
        <a:p>
          <a:r>
            <a:rPr lang="en-US" dirty="0"/>
            <a:t>Visual timeline</a:t>
          </a:r>
        </a:p>
      </dgm:t>
    </dgm:pt>
    <dgm:pt modelId="{550A122C-B4C9-48F1-97F9-4D846CABC82D}" type="parTrans" cxnId="{0E6059C0-5C26-420F-9B6C-D32762E0C84E}">
      <dgm:prSet/>
      <dgm:spPr/>
      <dgm:t>
        <a:bodyPr/>
        <a:lstStyle/>
        <a:p>
          <a:endParaRPr lang="en-US"/>
        </a:p>
      </dgm:t>
    </dgm:pt>
    <dgm:pt modelId="{F04FF541-009D-494D-B029-91E497076FEB}" type="sibTrans" cxnId="{0E6059C0-5C26-420F-9B6C-D32762E0C84E}">
      <dgm:prSet/>
      <dgm:spPr/>
      <dgm:t>
        <a:bodyPr/>
        <a:lstStyle/>
        <a:p>
          <a:endParaRPr lang="en-US"/>
        </a:p>
      </dgm:t>
    </dgm:pt>
    <dgm:pt modelId="{B113DC5D-910B-40E5-A331-239B22782BFB}">
      <dgm:prSet phldrT="[Text]"/>
      <dgm:spPr/>
      <dgm:t>
        <a:bodyPr/>
        <a:lstStyle/>
        <a:p>
          <a:r>
            <a:rPr lang="en-US" dirty="0"/>
            <a:t>Storyboard</a:t>
          </a:r>
        </a:p>
      </dgm:t>
    </dgm:pt>
    <dgm:pt modelId="{BB6DCBE1-ED1F-485C-BAEC-29A44940DD8C}" type="parTrans" cxnId="{B4E85205-1D5A-47C1-9908-27F115EE4A9C}">
      <dgm:prSet/>
      <dgm:spPr/>
      <dgm:t>
        <a:bodyPr/>
        <a:lstStyle/>
        <a:p>
          <a:endParaRPr lang="en-US"/>
        </a:p>
      </dgm:t>
    </dgm:pt>
    <dgm:pt modelId="{CCCF4D2B-07CA-4E42-BDE0-51ACD24324AC}" type="sibTrans" cxnId="{B4E85205-1D5A-47C1-9908-27F115EE4A9C}">
      <dgm:prSet/>
      <dgm:spPr/>
      <dgm:t>
        <a:bodyPr/>
        <a:lstStyle/>
        <a:p>
          <a:endParaRPr lang="en-US"/>
        </a:p>
      </dgm:t>
    </dgm:pt>
    <dgm:pt modelId="{F84FEB23-C2EC-41E0-8E52-9030AA62670D}">
      <dgm:prSet phldrT="[Text]"/>
      <dgm:spPr/>
      <dgm:t>
        <a:bodyPr/>
        <a:lstStyle/>
        <a:p>
          <a:r>
            <a:rPr lang="en-US" dirty="0"/>
            <a:t>Large projects</a:t>
          </a:r>
        </a:p>
      </dgm:t>
    </dgm:pt>
    <dgm:pt modelId="{52BE9E61-B1C1-4DD5-8E27-42DDC0A2586D}" type="parTrans" cxnId="{306BE392-59AC-43E7-970B-94D0FE6F9D69}">
      <dgm:prSet/>
      <dgm:spPr/>
      <dgm:t>
        <a:bodyPr/>
        <a:lstStyle/>
        <a:p>
          <a:endParaRPr lang="en-US"/>
        </a:p>
      </dgm:t>
    </dgm:pt>
    <dgm:pt modelId="{31BB1F7C-9FB9-4B05-A233-837DB17BA565}" type="sibTrans" cxnId="{306BE392-59AC-43E7-970B-94D0FE6F9D69}">
      <dgm:prSet/>
      <dgm:spPr/>
      <dgm:t>
        <a:bodyPr/>
        <a:lstStyle/>
        <a:p>
          <a:endParaRPr lang="en-US"/>
        </a:p>
      </dgm:t>
    </dgm:pt>
    <dgm:pt modelId="{8EB33212-99E3-4CEE-9EA1-DE8147067C8A}">
      <dgm:prSet phldrT="[Text]"/>
      <dgm:spPr/>
      <dgm:t>
        <a:bodyPr/>
        <a:lstStyle/>
        <a:p>
          <a:r>
            <a:rPr lang="en-US" dirty="0"/>
            <a:t>Gantt chart</a:t>
          </a:r>
        </a:p>
      </dgm:t>
    </dgm:pt>
    <dgm:pt modelId="{3EB6D814-8AF0-4FED-B130-493F3C6814F1}" type="parTrans" cxnId="{4C02119D-B684-4772-B5F9-73DF15FE97AA}">
      <dgm:prSet/>
      <dgm:spPr/>
      <dgm:t>
        <a:bodyPr/>
        <a:lstStyle/>
        <a:p>
          <a:endParaRPr lang="en-US"/>
        </a:p>
      </dgm:t>
    </dgm:pt>
    <dgm:pt modelId="{48AE47D1-4AE1-4DF9-BD8A-CFD2CB333365}" type="sibTrans" cxnId="{4C02119D-B684-4772-B5F9-73DF15FE97AA}">
      <dgm:prSet/>
      <dgm:spPr/>
      <dgm:t>
        <a:bodyPr/>
        <a:lstStyle/>
        <a:p>
          <a:endParaRPr lang="en-US"/>
        </a:p>
      </dgm:t>
    </dgm:pt>
    <dgm:pt modelId="{326344C1-26D0-4366-9699-26F3CA88DB6A}">
      <dgm:prSet phldrT="[Text]"/>
      <dgm:spPr/>
      <dgm:t>
        <a:bodyPr/>
        <a:lstStyle/>
        <a:p>
          <a:r>
            <a:rPr lang="en-US" dirty="0"/>
            <a:t>Tracking dashboard</a:t>
          </a:r>
        </a:p>
      </dgm:t>
    </dgm:pt>
    <dgm:pt modelId="{A2E9D31B-E84C-419C-B4C7-387C391160D3}" type="parTrans" cxnId="{70646572-3B4A-4022-B86C-8A41B73FAA2A}">
      <dgm:prSet/>
      <dgm:spPr/>
      <dgm:t>
        <a:bodyPr/>
        <a:lstStyle/>
        <a:p>
          <a:endParaRPr lang="en-US"/>
        </a:p>
      </dgm:t>
    </dgm:pt>
    <dgm:pt modelId="{E6238230-52A6-4127-954E-14ED539871AF}" type="sibTrans" cxnId="{70646572-3B4A-4022-B86C-8A41B73FAA2A}">
      <dgm:prSet/>
      <dgm:spPr/>
      <dgm:t>
        <a:bodyPr/>
        <a:lstStyle/>
        <a:p>
          <a:endParaRPr lang="en-US"/>
        </a:p>
      </dgm:t>
    </dgm:pt>
    <dgm:pt modelId="{A408FED8-04A3-4C46-946F-D5A3FC5AADA1}" type="pres">
      <dgm:prSet presAssocID="{579A0CB5-6BBD-4533-B000-3EC50FEFC283}" presName="diagram" presStyleCnt="0">
        <dgm:presLayoutVars>
          <dgm:chPref val="1"/>
          <dgm:dir/>
          <dgm:animOne val="branch"/>
          <dgm:animLvl val="lvl"/>
          <dgm:resizeHandles/>
        </dgm:presLayoutVars>
      </dgm:prSet>
      <dgm:spPr/>
    </dgm:pt>
    <dgm:pt modelId="{8DB97519-6FD9-4D0C-93C5-4490D8326E47}" type="pres">
      <dgm:prSet presAssocID="{3DC3DD33-E5D8-41D8-A4A0-C2E9B5347F07}" presName="root" presStyleCnt="0"/>
      <dgm:spPr/>
    </dgm:pt>
    <dgm:pt modelId="{579098F8-08BD-4F6A-996C-0A5D1021F7AE}" type="pres">
      <dgm:prSet presAssocID="{3DC3DD33-E5D8-41D8-A4A0-C2E9B5347F07}" presName="rootComposite" presStyleCnt="0"/>
      <dgm:spPr/>
    </dgm:pt>
    <dgm:pt modelId="{23C97C7F-A0EC-4DF1-8CA4-F093F1F08475}" type="pres">
      <dgm:prSet presAssocID="{3DC3DD33-E5D8-41D8-A4A0-C2E9B5347F07}" presName="rootText" presStyleLbl="node1" presStyleIdx="0" presStyleCnt="2"/>
      <dgm:spPr/>
    </dgm:pt>
    <dgm:pt modelId="{7F8C0CDD-F06F-4BC3-AEE0-1E64657B483A}" type="pres">
      <dgm:prSet presAssocID="{3DC3DD33-E5D8-41D8-A4A0-C2E9B5347F07}" presName="rootConnector" presStyleLbl="node1" presStyleIdx="0" presStyleCnt="2"/>
      <dgm:spPr/>
    </dgm:pt>
    <dgm:pt modelId="{DA9133A3-EA45-43DA-B59A-34A25D0D5B66}" type="pres">
      <dgm:prSet presAssocID="{3DC3DD33-E5D8-41D8-A4A0-C2E9B5347F07}" presName="childShape" presStyleCnt="0"/>
      <dgm:spPr/>
    </dgm:pt>
    <dgm:pt modelId="{EC0F6EAD-ADDD-4CD4-AE54-96B67D9BA6C1}" type="pres">
      <dgm:prSet presAssocID="{550A122C-B4C9-48F1-97F9-4D846CABC82D}" presName="Name13" presStyleLbl="parChTrans1D2" presStyleIdx="0" presStyleCnt="4"/>
      <dgm:spPr/>
    </dgm:pt>
    <dgm:pt modelId="{08BB120C-4333-4FEE-8A5E-56D25736119A}" type="pres">
      <dgm:prSet presAssocID="{6F5BB4B3-62F0-4BFD-9F83-6615F77F467A}" presName="childText" presStyleLbl="bgAcc1" presStyleIdx="0" presStyleCnt="4">
        <dgm:presLayoutVars>
          <dgm:bulletEnabled val="1"/>
        </dgm:presLayoutVars>
      </dgm:prSet>
      <dgm:spPr/>
    </dgm:pt>
    <dgm:pt modelId="{B8891786-90D8-4B3E-9EFD-23A4B7DF0A16}" type="pres">
      <dgm:prSet presAssocID="{BB6DCBE1-ED1F-485C-BAEC-29A44940DD8C}" presName="Name13" presStyleLbl="parChTrans1D2" presStyleIdx="1" presStyleCnt="4"/>
      <dgm:spPr/>
    </dgm:pt>
    <dgm:pt modelId="{D892BD65-56F7-47F1-BC51-6158CEA9A0DC}" type="pres">
      <dgm:prSet presAssocID="{B113DC5D-910B-40E5-A331-239B22782BFB}" presName="childText" presStyleLbl="bgAcc1" presStyleIdx="1" presStyleCnt="4">
        <dgm:presLayoutVars>
          <dgm:bulletEnabled val="1"/>
        </dgm:presLayoutVars>
      </dgm:prSet>
      <dgm:spPr/>
    </dgm:pt>
    <dgm:pt modelId="{6F3E3978-1919-4144-962C-E4D2D403EB2D}" type="pres">
      <dgm:prSet presAssocID="{F84FEB23-C2EC-41E0-8E52-9030AA62670D}" presName="root" presStyleCnt="0"/>
      <dgm:spPr/>
    </dgm:pt>
    <dgm:pt modelId="{F37E6F18-18C8-4671-8309-F283C948608B}" type="pres">
      <dgm:prSet presAssocID="{F84FEB23-C2EC-41E0-8E52-9030AA62670D}" presName="rootComposite" presStyleCnt="0"/>
      <dgm:spPr/>
    </dgm:pt>
    <dgm:pt modelId="{B617DA57-D909-4376-BB17-A4B7B30DCB2D}" type="pres">
      <dgm:prSet presAssocID="{F84FEB23-C2EC-41E0-8E52-9030AA62670D}" presName="rootText" presStyleLbl="node1" presStyleIdx="1" presStyleCnt="2"/>
      <dgm:spPr/>
    </dgm:pt>
    <dgm:pt modelId="{859A3210-4773-4FF2-A6A4-026497806D3E}" type="pres">
      <dgm:prSet presAssocID="{F84FEB23-C2EC-41E0-8E52-9030AA62670D}" presName="rootConnector" presStyleLbl="node1" presStyleIdx="1" presStyleCnt="2"/>
      <dgm:spPr/>
    </dgm:pt>
    <dgm:pt modelId="{39D7687F-84DC-4683-9A4F-9E32237CBC34}" type="pres">
      <dgm:prSet presAssocID="{F84FEB23-C2EC-41E0-8E52-9030AA62670D}" presName="childShape" presStyleCnt="0"/>
      <dgm:spPr/>
    </dgm:pt>
    <dgm:pt modelId="{522A5B41-072C-4168-822E-1A10E1CD4CD3}" type="pres">
      <dgm:prSet presAssocID="{3EB6D814-8AF0-4FED-B130-493F3C6814F1}" presName="Name13" presStyleLbl="parChTrans1D2" presStyleIdx="2" presStyleCnt="4"/>
      <dgm:spPr/>
    </dgm:pt>
    <dgm:pt modelId="{3B88425B-DB68-4921-AA68-F8651C07650A}" type="pres">
      <dgm:prSet presAssocID="{8EB33212-99E3-4CEE-9EA1-DE8147067C8A}" presName="childText" presStyleLbl="bgAcc1" presStyleIdx="2" presStyleCnt="4">
        <dgm:presLayoutVars>
          <dgm:bulletEnabled val="1"/>
        </dgm:presLayoutVars>
      </dgm:prSet>
      <dgm:spPr/>
    </dgm:pt>
    <dgm:pt modelId="{8FA236F0-AF27-4987-B399-4F3F9005C213}" type="pres">
      <dgm:prSet presAssocID="{A2E9D31B-E84C-419C-B4C7-387C391160D3}" presName="Name13" presStyleLbl="parChTrans1D2" presStyleIdx="3" presStyleCnt="4"/>
      <dgm:spPr/>
    </dgm:pt>
    <dgm:pt modelId="{F0A0E05A-3FCE-4BB8-8532-51FA189B962C}" type="pres">
      <dgm:prSet presAssocID="{326344C1-26D0-4366-9699-26F3CA88DB6A}" presName="childText" presStyleLbl="bgAcc1" presStyleIdx="3" presStyleCnt="4">
        <dgm:presLayoutVars>
          <dgm:bulletEnabled val="1"/>
        </dgm:presLayoutVars>
      </dgm:prSet>
      <dgm:spPr/>
    </dgm:pt>
  </dgm:ptLst>
  <dgm:cxnLst>
    <dgm:cxn modelId="{277EA3B5-854A-4AE4-9F82-E9749E356819}" type="presOf" srcId="{F84FEB23-C2EC-41E0-8E52-9030AA62670D}" destId="{859A3210-4773-4FF2-A6A4-026497806D3E}" srcOrd="1" destOrd="0" presId="urn:microsoft.com/office/officeart/2005/8/layout/hierarchy3"/>
    <dgm:cxn modelId="{422494D4-B8D4-4ADC-919C-147868523A1D}" type="presOf" srcId="{8EB33212-99E3-4CEE-9EA1-DE8147067C8A}" destId="{3B88425B-DB68-4921-AA68-F8651C07650A}" srcOrd="0" destOrd="0" presId="urn:microsoft.com/office/officeart/2005/8/layout/hierarchy3"/>
    <dgm:cxn modelId="{17269C34-C030-4B24-A9A9-377B263C6457}" type="presOf" srcId="{BB6DCBE1-ED1F-485C-BAEC-29A44940DD8C}" destId="{B8891786-90D8-4B3E-9EFD-23A4B7DF0A16}" srcOrd="0" destOrd="0" presId="urn:microsoft.com/office/officeart/2005/8/layout/hierarchy3"/>
    <dgm:cxn modelId="{1E6D755A-68BC-4AE2-9A5E-2CC7B65F5CDE}" type="presOf" srcId="{6F5BB4B3-62F0-4BFD-9F83-6615F77F467A}" destId="{08BB120C-4333-4FEE-8A5E-56D25736119A}" srcOrd="0" destOrd="0" presId="urn:microsoft.com/office/officeart/2005/8/layout/hierarchy3"/>
    <dgm:cxn modelId="{32DD2475-96D9-4B8F-B962-8E6CA1DA7FFF}" type="presOf" srcId="{A2E9D31B-E84C-419C-B4C7-387C391160D3}" destId="{8FA236F0-AF27-4987-B399-4F3F9005C213}" srcOrd="0" destOrd="0" presId="urn:microsoft.com/office/officeart/2005/8/layout/hierarchy3"/>
    <dgm:cxn modelId="{5322C8A7-C07A-4DC9-805D-70882BC92281}" srcId="{579A0CB5-6BBD-4533-B000-3EC50FEFC283}" destId="{3DC3DD33-E5D8-41D8-A4A0-C2E9B5347F07}" srcOrd="0" destOrd="0" parTransId="{97CACCC7-B43C-42EB-8915-969832CADC04}" sibTransId="{F7A67088-5D58-4E51-863A-096BFAB8C567}"/>
    <dgm:cxn modelId="{B4E85205-1D5A-47C1-9908-27F115EE4A9C}" srcId="{3DC3DD33-E5D8-41D8-A4A0-C2E9B5347F07}" destId="{B113DC5D-910B-40E5-A331-239B22782BFB}" srcOrd="1" destOrd="0" parTransId="{BB6DCBE1-ED1F-485C-BAEC-29A44940DD8C}" sibTransId="{CCCF4D2B-07CA-4E42-BDE0-51ACD24324AC}"/>
    <dgm:cxn modelId="{B7E79755-8C9E-489E-8391-C4B7B3086842}" type="presOf" srcId="{F84FEB23-C2EC-41E0-8E52-9030AA62670D}" destId="{B617DA57-D909-4376-BB17-A4B7B30DCB2D}" srcOrd="0" destOrd="0" presId="urn:microsoft.com/office/officeart/2005/8/layout/hierarchy3"/>
    <dgm:cxn modelId="{01F7D873-C057-427F-9876-5B1DFF8548C0}" type="presOf" srcId="{326344C1-26D0-4366-9699-26F3CA88DB6A}" destId="{F0A0E05A-3FCE-4BB8-8532-51FA189B962C}" srcOrd="0" destOrd="0" presId="urn:microsoft.com/office/officeart/2005/8/layout/hierarchy3"/>
    <dgm:cxn modelId="{70646572-3B4A-4022-B86C-8A41B73FAA2A}" srcId="{F84FEB23-C2EC-41E0-8E52-9030AA62670D}" destId="{326344C1-26D0-4366-9699-26F3CA88DB6A}" srcOrd="1" destOrd="0" parTransId="{A2E9D31B-E84C-419C-B4C7-387C391160D3}" sibTransId="{E6238230-52A6-4127-954E-14ED539871AF}"/>
    <dgm:cxn modelId="{BC2C9714-ABC7-4426-B3CA-9DEA0701ECAD}" type="presOf" srcId="{3EB6D814-8AF0-4FED-B130-493F3C6814F1}" destId="{522A5B41-072C-4168-822E-1A10E1CD4CD3}" srcOrd="0" destOrd="0" presId="urn:microsoft.com/office/officeart/2005/8/layout/hierarchy3"/>
    <dgm:cxn modelId="{0E6059C0-5C26-420F-9B6C-D32762E0C84E}" srcId="{3DC3DD33-E5D8-41D8-A4A0-C2E9B5347F07}" destId="{6F5BB4B3-62F0-4BFD-9F83-6615F77F467A}" srcOrd="0" destOrd="0" parTransId="{550A122C-B4C9-48F1-97F9-4D846CABC82D}" sibTransId="{F04FF541-009D-494D-B029-91E497076FEB}"/>
    <dgm:cxn modelId="{29F5C880-3557-47C3-8A0C-AF943C6BF959}" type="presOf" srcId="{3DC3DD33-E5D8-41D8-A4A0-C2E9B5347F07}" destId="{23C97C7F-A0EC-4DF1-8CA4-F093F1F08475}" srcOrd="0" destOrd="0" presId="urn:microsoft.com/office/officeart/2005/8/layout/hierarchy3"/>
    <dgm:cxn modelId="{306BE392-59AC-43E7-970B-94D0FE6F9D69}" srcId="{579A0CB5-6BBD-4533-B000-3EC50FEFC283}" destId="{F84FEB23-C2EC-41E0-8E52-9030AA62670D}" srcOrd="1" destOrd="0" parTransId="{52BE9E61-B1C1-4DD5-8E27-42DDC0A2586D}" sibTransId="{31BB1F7C-9FB9-4B05-A233-837DB17BA565}"/>
    <dgm:cxn modelId="{1D304C90-86EF-4E42-A16B-D0C07E51FC67}" type="presOf" srcId="{B113DC5D-910B-40E5-A331-239B22782BFB}" destId="{D892BD65-56F7-47F1-BC51-6158CEA9A0DC}" srcOrd="0" destOrd="0" presId="urn:microsoft.com/office/officeart/2005/8/layout/hierarchy3"/>
    <dgm:cxn modelId="{D08EB018-BC16-491A-806D-3054DB89210A}" type="presOf" srcId="{550A122C-B4C9-48F1-97F9-4D846CABC82D}" destId="{EC0F6EAD-ADDD-4CD4-AE54-96B67D9BA6C1}" srcOrd="0" destOrd="0" presId="urn:microsoft.com/office/officeart/2005/8/layout/hierarchy3"/>
    <dgm:cxn modelId="{7A29D59F-A7FD-4A6D-ABBF-5F19C8AC80DF}" type="presOf" srcId="{3DC3DD33-E5D8-41D8-A4A0-C2E9B5347F07}" destId="{7F8C0CDD-F06F-4BC3-AEE0-1E64657B483A}" srcOrd="1" destOrd="0" presId="urn:microsoft.com/office/officeart/2005/8/layout/hierarchy3"/>
    <dgm:cxn modelId="{4C02119D-B684-4772-B5F9-73DF15FE97AA}" srcId="{F84FEB23-C2EC-41E0-8E52-9030AA62670D}" destId="{8EB33212-99E3-4CEE-9EA1-DE8147067C8A}" srcOrd="0" destOrd="0" parTransId="{3EB6D814-8AF0-4FED-B130-493F3C6814F1}" sibTransId="{48AE47D1-4AE1-4DF9-BD8A-CFD2CB333365}"/>
    <dgm:cxn modelId="{D9077C12-CD89-46D2-9FB9-AA59AF599A4B}" type="presOf" srcId="{579A0CB5-6BBD-4533-B000-3EC50FEFC283}" destId="{A408FED8-04A3-4C46-946F-D5A3FC5AADA1}" srcOrd="0" destOrd="0" presId="urn:microsoft.com/office/officeart/2005/8/layout/hierarchy3"/>
    <dgm:cxn modelId="{FDEEB3A2-996D-425E-BDDD-FE59EF78FA84}" type="presParOf" srcId="{A408FED8-04A3-4C46-946F-D5A3FC5AADA1}" destId="{8DB97519-6FD9-4D0C-93C5-4490D8326E47}" srcOrd="0" destOrd="0" presId="urn:microsoft.com/office/officeart/2005/8/layout/hierarchy3"/>
    <dgm:cxn modelId="{8A044BE8-5310-46D1-9573-8E57DEF19DE0}" type="presParOf" srcId="{8DB97519-6FD9-4D0C-93C5-4490D8326E47}" destId="{579098F8-08BD-4F6A-996C-0A5D1021F7AE}" srcOrd="0" destOrd="0" presId="urn:microsoft.com/office/officeart/2005/8/layout/hierarchy3"/>
    <dgm:cxn modelId="{13FAC52B-305F-4871-8C1B-0F70D5BA6637}" type="presParOf" srcId="{579098F8-08BD-4F6A-996C-0A5D1021F7AE}" destId="{23C97C7F-A0EC-4DF1-8CA4-F093F1F08475}" srcOrd="0" destOrd="0" presId="urn:microsoft.com/office/officeart/2005/8/layout/hierarchy3"/>
    <dgm:cxn modelId="{F4F2D092-33A1-4FF0-98B9-3E2AA802488E}" type="presParOf" srcId="{579098F8-08BD-4F6A-996C-0A5D1021F7AE}" destId="{7F8C0CDD-F06F-4BC3-AEE0-1E64657B483A}" srcOrd="1" destOrd="0" presId="urn:microsoft.com/office/officeart/2005/8/layout/hierarchy3"/>
    <dgm:cxn modelId="{6BB1A2A6-455E-4F5A-ADF7-6C788474E913}" type="presParOf" srcId="{8DB97519-6FD9-4D0C-93C5-4490D8326E47}" destId="{DA9133A3-EA45-43DA-B59A-34A25D0D5B66}" srcOrd="1" destOrd="0" presId="urn:microsoft.com/office/officeart/2005/8/layout/hierarchy3"/>
    <dgm:cxn modelId="{37565228-7FBC-4026-B0D8-769DD3DFA708}" type="presParOf" srcId="{DA9133A3-EA45-43DA-B59A-34A25D0D5B66}" destId="{EC0F6EAD-ADDD-4CD4-AE54-96B67D9BA6C1}" srcOrd="0" destOrd="0" presId="urn:microsoft.com/office/officeart/2005/8/layout/hierarchy3"/>
    <dgm:cxn modelId="{B511DED5-EAF8-40E8-9A71-2E2A550AF867}" type="presParOf" srcId="{DA9133A3-EA45-43DA-B59A-34A25D0D5B66}" destId="{08BB120C-4333-4FEE-8A5E-56D25736119A}" srcOrd="1" destOrd="0" presId="urn:microsoft.com/office/officeart/2005/8/layout/hierarchy3"/>
    <dgm:cxn modelId="{B3CA5F09-091A-4A94-9679-546F5E5E8872}" type="presParOf" srcId="{DA9133A3-EA45-43DA-B59A-34A25D0D5B66}" destId="{B8891786-90D8-4B3E-9EFD-23A4B7DF0A16}" srcOrd="2" destOrd="0" presId="urn:microsoft.com/office/officeart/2005/8/layout/hierarchy3"/>
    <dgm:cxn modelId="{7D1E9FEE-C1A3-4899-9FE7-29C1E4D51F04}" type="presParOf" srcId="{DA9133A3-EA45-43DA-B59A-34A25D0D5B66}" destId="{D892BD65-56F7-47F1-BC51-6158CEA9A0DC}" srcOrd="3" destOrd="0" presId="urn:microsoft.com/office/officeart/2005/8/layout/hierarchy3"/>
    <dgm:cxn modelId="{F594C29D-1489-47D0-B26A-04967199BA6E}" type="presParOf" srcId="{A408FED8-04A3-4C46-946F-D5A3FC5AADA1}" destId="{6F3E3978-1919-4144-962C-E4D2D403EB2D}" srcOrd="1" destOrd="0" presId="urn:microsoft.com/office/officeart/2005/8/layout/hierarchy3"/>
    <dgm:cxn modelId="{68C3AD0A-0F7B-4848-8928-A52CEF3A5058}" type="presParOf" srcId="{6F3E3978-1919-4144-962C-E4D2D403EB2D}" destId="{F37E6F18-18C8-4671-8309-F283C948608B}" srcOrd="0" destOrd="0" presId="urn:microsoft.com/office/officeart/2005/8/layout/hierarchy3"/>
    <dgm:cxn modelId="{F7F07B04-4B9F-44E6-8578-55D17FF906C1}" type="presParOf" srcId="{F37E6F18-18C8-4671-8309-F283C948608B}" destId="{B617DA57-D909-4376-BB17-A4B7B30DCB2D}" srcOrd="0" destOrd="0" presId="urn:microsoft.com/office/officeart/2005/8/layout/hierarchy3"/>
    <dgm:cxn modelId="{FA6EEAF7-51A5-46B1-9E97-327F514F68F8}" type="presParOf" srcId="{F37E6F18-18C8-4671-8309-F283C948608B}" destId="{859A3210-4773-4FF2-A6A4-026497806D3E}" srcOrd="1" destOrd="0" presId="urn:microsoft.com/office/officeart/2005/8/layout/hierarchy3"/>
    <dgm:cxn modelId="{276E2401-23A3-4EFC-872C-696FDA3E7E54}" type="presParOf" srcId="{6F3E3978-1919-4144-962C-E4D2D403EB2D}" destId="{39D7687F-84DC-4683-9A4F-9E32237CBC34}" srcOrd="1" destOrd="0" presId="urn:microsoft.com/office/officeart/2005/8/layout/hierarchy3"/>
    <dgm:cxn modelId="{CFCF1EBE-55E9-4BC6-B853-8410C43EE4B5}" type="presParOf" srcId="{39D7687F-84DC-4683-9A4F-9E32237CBC34}" destId="{522A5B41-072C-4168-822E-1A10E1CD4CD3}" srcOrd="0" destOrd="0" presId="urn:microsoft.com/office/officeart/2005/8/layout/hierarchy3"/>
    <dgm:cxn modelId="{BD5176B8-08E8-425F-9D89-CC8718437417}" type="presParOf" srcId="{39D7687F-84DC-4683-9A4F-9E32237CBC34}" destId="{3B88425B-DB68-4921-AA68-F8651C07650A}" srcOrd="1" destOrd="0" presId="urn:microsoft.com/office/officeart/2005/8/layout/hierarchy3"/>
    <dgm:cxn modelId="{8C65658B-5452-435E-BD3C-96D9A429EC8C}" type="presParOf" srcId="{39D7687F-84DC-4683-9A4F-9E32237CBC34}" destId="{8FA236F0-AF27-4987-B399-4F3F9005C213}" srcOrd="2" destOrd="0" presId="urn:microsoft.com/office/officeart/2005/8/layout/hierarchy3"/>
    <dgm:cxn modelId="{BB0FB6DF-622E-4FBB-988C-E277E09985F8}" type="presParOf" srcId="{39D7687F-84DC-4683-9A4F-9E32237CBC34}" destId="{F0A0E05A-3FCE-4BB8-8532-51FA189B962C}"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D8BF2AB9-A716-4DC8-9D74-469892BCB62E}"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9CB93C8E-A08A-4641-BEEE-1B25BEE71EF5}">
      <dgm:prSet phldrT="[Text]" custT="1"/>
      <dgm:spPr/>
      <dgm:t>
        <a:bodyPr/>
        <a:lstStyle/>
        <a:p>
          <a:r>
            <a:rPr lang="en-US" sz="2400" dirty="0"/>
            <a:t>What is the date I will start this task?</a:t>
          </a:r>
        </a:p>
      </dgm:t>
    </dgm:pt>
    <dgm:pt modelId="{7221C6F2-570F-4B49-9D0A-456C10E78CF4}" type="parTrans" cxnId="{88DCAF7B-E6EA-4D16-AF6F-813FFC6FCC49}">
      <dgm:prSet/>
      <dgm:spPr/>
      <dgm:t>
        <a:bodyPr/>
        <a:lstStyle/>
        <a:p>
          <a:endParaRPr lang="en-US"/>
        </a:p>
      </dgm:t>
    </dgm:pt>
    <dgm:pt modelId="{6A4744E0-1914-46D6-9EE1-CB805351DB36}" type="sibTrans" cxnId="{88DCAF7B-E6EA-4D16-AF6F-813FFC6FCC49}">
      <dgm:prSet/>
      <dgm:spPr/>
      <dgm:t>
        <a:bodyPr/>
        <a:lstStyle/>
        <a:p>
          <a:endParaRPr lang="en-US"/>
        </a:p>
      </dgm:t>
    </dgm:pt>
    <dgm:pt modelId="{9FD5C002-76A8-4ECB-B202-73DA74ECE8BF}">
      <dgm:prSet phldrT="[Text]" custT="1"/>
      <dgm:spPr/>
      <dgm:t>
        <a:bodyPr/>
        <a:lstStyle/>
        <a:p>
          <a:r>
            <a:rPr lang="en-US" sz="2400" dirty="0"/>
            <a:t>What is the deadline?</a:t>
          </a:r>
        </a:p>
      </dgm:t>
    </dgm:pt>
    <dgm:pt modelId="{2369C9FF-EAA3-4A45-BDE3-79B0E7AC23D6}" type="parTrans" cxnId="{DDB45165-2AA7-4397-984F-AD0656DF71B3}">
      <dgm:prSet/>
      <dgm:spPr/>
      <dgm:t>
        <a:bodyPr/>
        <a:lstStyle/>
        <a:p>
          <a:endParaRPr lang="en-US"/>
        </a:p>
      </dgm:t>
    </dgm:pt>
    <dgm:pt modelId="{D20D6E89-812F-4DAE-9EEF-82F0C4522CF9}" type="sibTrans" cxnId="{DDB45165-2AA7-4397-984F-AD0656DF71B3}">
      <dgm:prSet/>
      <dgm:spPr/>
      <dgm:t>
        <a:bodyPr/>
        <a:lstStyle/>
        <a:p>
          <a:endParaRPr lang="en-US"/>
        </a:p>
      </dgm:t>
    </dgm:pt>
    <dgm:pt modelId="{9013791E-280D-4CCF-BAA2-8D2AD9C7622E}">
      <dgm:prSet phldrT="[Text]" custT="1"/>
      <dgm:spPr/>
      <dgm:t>
        <a:bodyPr/>
        <a:lstStyle/>
        <a:p>
          <a:r>
            <a:rPr lang="en-US" sz="2400" dirty="0"/>
            <a:t>What are the major things that need to be completed?</a:t>
          </a:r>
        </a:p>
      </dgm:t>
    </dgm:pt>
    <dgm:pt modelId="{9811CDED-1E73-4C54-ADC0-064F0033A9E0}" type="parTrans" cxnId="{B404B3BF-6C48-4997-9D64-A8CF69678642}">
      <dgm:prSet/>
      <dgm:spPr/>
      <dgm:t>
        <a:bodyPr/>
        <a:lstStyle/>
        <a:p>
          <a:endParaRPr lang="en-US"/>
        </a:p>
      </dgm:t>
    </dgm:pt>
    <dgm:pt modelId="{6D65FBB8-31F7-4F8A-9B16-D23CC2FCDAA7}" type="sibTrans" cxnId="{B404B3BF-6C48-4997-9D64-A8CF69678642}">
      <dgm:prSet/>
      <dgm:spPr/>
      <dgm:t>
        <a:bodyPr/>
        <a:lstStyle/>
        <a:p>
          <a:endParaRPr lang="en-US"/>
        </a:p>
      </dgm:t>
    </dgm:pt>
    <dgm:pt modelId="{78933DDE-07C0-46F7-8716-86A898036C71}">
      <dgm:prSet phldrT="[Text]" custT="1"/>
      <dgm:spPr/>
      <dgm:t>
        <a:bodyPr/>
        <a:lstStyle/>
        <a:p>
          <a:r>
            <a:rPr lang="en-US" sz="2400" dirty="0"/>
            <a:t>What work has already been completed?</a:t>
          </a:r>
        </a:p>
      </dgm:t>
    </dgm:pt>
    <dgm:pt modelId="{FA663CE9-814A-4CC7-A907-2B77A877B1CB}" type="parTrans" cxnId="{28790974-8985-4448-B15B-44E70251C8C9}">
      <dgm:prSet/>
      <dgm:spPr/>
    </dgm:pt>
    <dgm:pt modelId="{80B13E23-12AB-4CFB-9C6E-EDEC47EB5890}" type="sibTrans" cxnId="{28790974-8985-4448-B15B-44E70251C8C9}">
      <dgm:prSet/>
      <dgm:spPr/>
    </dgm:pt>
    <dgm:pt modelId="{2DE3D57C-7CEC-432D-9D21-C6591831C27C}" type="pres">
      <dgm:prSet presAssocID="{D8BF2AB9-A716-4DC8-9D74-469892BCB62E}" presName="Name0" presStyleCnt="0">
        <dgm:presLayoutVars>
          <dgm:chMax val="7"/>
          <dgm:chPref val="7"/>
          <dgm:dir/>
        </dgm:presLayoutVars>
      </dgm:prSet>
      <dgm:spPr/>
    </dgm:pt>
    <dgm:pt modelId="{3618AE66-47E8-4983-A8CB-2B9C72E61F7E}" type="pres">
      <dgm:prSet presAssocID="{D8BF2AB9-A716-4DC8-9D74-469892BCB62E}" presName="Name1" presStyleCnt="0"/>
      <dgm:spPr/>
    </dgm:pt>
    <dgm:pt modelId="{4EB94E9B-46FC-44F3-9D03-D523C4A97FE9}" type="pres">
      <dgm:prSet presAssocID="{D8BF2AB9-A716-4DC8-9D74-469892BCB62E}" presName="cycle" presStyleCnt="0"/>
      <dgm:spPr/>
    </dgm:pt>
    <dgm:pt modelId="{2F586004-4CA6-46E1-AFC9-B6663DD9F096}" type="pres">
      <dgm:prSet presAssocID="{D8BF2AB9-A716-4DC8-9D74-469892BCB62E}" presName="srcNode" presStyleLbl="node1" presStyleIdx="0" presStyleCnt="4"/>
      <dgm:spPr/>
    </dgm:pt>
    <dgm:pt modelId="{AF397CBE-E028-47B1-9B27-09E48E1CD493}" type="pres">
      <dgm:prSet presAssocID="{D8BF2AB9-A716-4DC8-9D74-469892BCB62E}" presName="conn" presStyleLbl="parChTrans1D2" presStyleIdx="0" presStyleCnt="1"/>
      <dgm:spPr/>
    </dgm:pt>
    <dgm:pt modelId="{94F779A6-43F5-4117-B155-433F91DBD428}" type="pres">
      <dgm:prSet presAssocID="{D8BF2AB9-A716-4DC8-9D74-469892BCB62E}" presName="extraNode" presStyleLbl="node1" presStyleIdx="0" presStyleCnt="4"/>
      <dgm:spPr/>
    </dgm:pt>
    <dgm:pt modelId="{46A07ABD-61D2-4284-8665-60A97E8092E0}" type="pres">
      <dgm:prSet presAssocID="{D8BF2AB9-A716-4DC8-9D74-469892BCB62E}" presName="dstNode" presStyleLbl="node1" presStyleIdx="0" presStyleCnt="4"/>
      <dgm:spPr/>
    </dgm:pt>
    <dgm:pt modelId="{869EE690-BFE2-4827-8082-F8ADE47ACE1F}" type="pres">
      <dgm:prSet presAssocID="{9CB93C8E-A08A-4641-BEEE-1B25BEE71EF5}" presName="text_1" presStyleLbl="node1" presStyleIdx="0" presStyleCnt="4">
        <dgm:presLayoutVars>
          <dgm:bulletEnabled val="1"/>
        </dgm:presLayoutVars>
      </dgm:prSet>
      <dgm:spPr/>
    </dgm:pt>
    <dgm:pt modelId="{3782F14D-2C05-4BDE-B81E-ED43E5688567}" type="pres">
      <dgm:prSet presAssocID="{9CB93C8E-A08A-4641-BEEE-1B25BEE71EF5}" presName="accent_1" presStyleCnt="0"/>
      <dgm:spPr/>
    </dgm:pt>
    <dgm:pt modelId="{9DE36647-3062-4B95-8AAE-5729AA39EE12}" type="pres">
      <dgm:prSet presAssocID="{9CB93C8E-A08A-4641-BEEE-1B25BEE71EF5}" presName="accentRepeatNode" presStyleLbl="solidFgAcc1" presStyleIdx="0" presStyleCnt="4"/>
      <dgm:spPr/>
    </dgm:pt>
    <dgm:pt modelId="{003223B1-1203-40F5-8851-58F3D074C22D}" type="pres">
      <dgm:prSet presAssocID="{9FD5C002-76A8-4ECB-B202-73DA74ECE8BF}" presName="text_2" presStyleLbl="node1" presStyleIdx="1" presStyleCnt="4">
        <dgm:presLayoutVars>
          <dgm:bulletEnabled val="1"/>
        </dgm:presLayoutVars>
      </dgm:prSet>
      <dgm:spPr/>
    </dgm:pt>
    <dgm:pt modelId="{26832510-A09A-499E-91F6-38B4516314EB}" type="pres">
      <dgm:prSet presAssocID="{9FD5C002-76A8-4ECB-B202-73DA74ECE8BF}" presName="accent_2" presStyleCnt="0"/>
      <dgm:spPr/>
    </dgm:pt>
    <dgm:pt modelId="{9C3226EF-9BE2-4623-B95A-B862218A4165}" type="pres">
      <dgm:prSet presAssocID="{9FD5C002-76A8-4ECB-B202-73DA74ECE8BF}" presName="accentRepeatNode" presStyleLbl="solidFgAcc1" presStyleIdx="1" presStyleCnt="4"/>
      <dgm:spPr/>
    </dgm:pt>
    <dgm:pt modelId="{8A82CC06-9E4E-42DD-8363-4AFB5B11ABBD}" type="pres">
      <dgm:prSet presAssocID="{9013791E-280D-4CCF-BAA2-8D2AD9C7622E}" presName="text_3" presStyleLbl="node1" presStyleIdx="2" presStyleCnt="4">
        <dgm:presLayoutVars>
          <dgm:bulletEnabled val="1"/>
        </dgm:presLayoutVars>
      </dgm:prSet>
      <dgm:spPr/>
    </dgm:pt>
    <dgm:pt modelId="{2D4B10CA-3EF8-4A1B-A33F-A3EECD862ECA}" type="pres">
      <dgm:prSet presAssocID="{9013791E-280D-4CCF-BAA2-8D2AD9C7622E}" presName="accent_3" presStyleCnt="0"/>
      <dgm:spPr/>
    </dgm:pt>
    <dgm:pt modelId="{C92FB8FA-F6B0-42CF-A682-691660049AC2}" type="pres">
      <dgm:prSet presAssocID="{9013791E-280D-4CCF-BAA2-8D2AD9C7622E}" presName="accentRepeatNode" presStyleLbl="solidFgAcc1" presStyleIdx="2" presStyleCnt="4"/>
      <dgm:spPr/>
    </dgm:pt>
    <dgm:pt modelId="{77903CD7-E3EE-485D-B78E-E9AEB5DC8918}" type="pres">
      <dgm:prSet presAssocID="{78933DDE-07C0-46F7-8716-86A898036C71}" presName="text_4" presStyleLbl="node1" presStyleIdx="3" presStyleCnt="4">
        <dgm:presLayoutVars>
          <dgm:bulletEnabled val="1"/>
        </dgm:presLayoutVars>
      </dgm:prSet>
      <dgm:spPr/>
    </dgm:pt>
    <dgm:pt modelId="{437B68A4-0340-48BC-8804-17DD82471EBE}" type="pres">
      <dgm:prSet presAssocID="{78933DDE-07C0-46F7-8716-86A898036C71}" presName="accent_4" presStyleCnt="0"/>
      <dgm:spPr/>
    </dgm:pt>
    <dgm:pt modelId="{1303CA1E-A9E4-4B2F-9A1B-AF7CCE09F15B}" type="pres">
      <dgm:prSet presAssocID="{78933DDE-07C0-46F7-8716-86A898036C71}" presName="accentRepeatNode" presStyleLbl="solidFgAcc1" presStyleIdx="3" presStyleCnt="4"/>
      <dgm:spPr/>
    </dgm:pt>
  </dgm:ptLst>
  <dgm:cxnLst>
    <dgm:cxn modelId="{B7E21CF1-A387-427D-848F-07134DB7E64F}" type="presOf" srcId="{6A4744E0-1914-46D6-9EE1-CB805351DB36}" destId="{AF397CBE-E028-47B1-9B27-09E48E1CD493}" srcOrd="0" destOrd="0" presId="urn:microsoft.com/office/officeart/2008/layout/VerticalCurvedList"/>
    <dgm:cxn modelId="{88DCAF7B-E6EA-4D16-AF6F-813FFC6FCC49}" srcId="{D8BF2AB9-A716-4DC8-9D74-469892BCB62E}" destId="{9CB93C8E-A08A-4641-BEEE-1B25BEE71EF5}" srcOrd="0" destOrd="0" parTransId="{7221C6F2-570F-4B49-9D0A-456C10E78CF4}" sibTransId="{6A4744E0-1914-46D6-9EE1-CB805351DB36}"/>
    <dgm:cxn modelId="{F0DF0793-26F4-4AF4-9880-CC82634E34E8}" type="presOf" srcId="{9FD5C002-76A8-4ECB-B202-73DA74ECE8BF}" destId="{003223B1-1203-40F5-8851-58F3D074C22D}" srcOrd="0" destOrd="0" presId="urn:microsoft.com/office/officeart/2008/layout/VerticalCurvedList"/>
    <dgm:cxn modelId="{5182F5B3-A30E-4BF2-89EB-4613C8A1F937}" type="presOf" srcId="{9013791E-280D-4CCF-BAA2-8D2AD9C7622E}" destId="{8A82CC06-9E4E-42DD-8363-4AFB5B11ABBD}" srcOrd="0" destOrd="0" presId="urn:microsoft.com/office/officeart/2008/layout/VerticalCurvedList"/>
    <dgm:cxn modelId="{28790974-8985-4448-B15B-44E70251C8C9}" srcId="{D8BF2AB9-A716-4DC8-9D74-469892BCB62E}" destId="{78933DDE-07C0-46F7-8716-86A898036C71}" srcOrd="3" destOrd="0" parTransId="{FA663CE9-814A-4CC7-A907-2B77A877B1CB}" sibTransId="{80B13E23-12AB-4CFB-9C6E-EDEC47EB5890}"/>
    <dgm:cxn modelId="{DDB45165-2AA7-4397-984F-AD0656DF71B3}" srcId="{D8BF2AB9-A716-4DC8-9D74-469892BCB62E}" destId="{9FD5C002-76A8-4ECB-B202-73DA74ECE8BF}" srcOrd="1" destOrd="0" parTransId="{2369C9FF-EAA3-4A45-BDE3-79B0E7AC23D6}" sibTransId="{D20D6E89-812F-4DAE-9EEF-82F0C4522CF9}"/>
    <dgm:cxn modelId="{B404B3BF-6C48-4997-9D64-A8CF69678642}" srcId="{D8BF2AB9-A716-4DC8-9D74-469892BCB62E}" destId="{9013791E-280D-4CCF-BAA2-8D2AD9C7622E}" srcOrd="2" destOrd="0" parTransId="{9811CDED-1E73-4C54-ADC0-064F0033A9E0}" sibTransId="{6D65FBB8-31F7-4F8A-9B16-D23CC2FCDAA7}"/>
    <dgm:cxn modelId="{CF916199-C71B-4DEB-BE39-6C0E06B96A2F}" type="presOf" srcId="{D8BF2AB9-A716-4DC8-9D74-469892BCB62E}" destId="{2DE3D57C-7CEC-432D-9D21-C6591831C27C}" srcOrd="0" destOrd="0" presId="urn:microsoft.com/office/officeart/2008/layout/VerticalCurvedList"/>
    <dgm:cxn modelId="{2BDFBFCE-8FDA-41BE-B32E-4B3BA0D9D4BD}" type="presOf" srcId="{9CB93C8E-A08A-4641-BEEE-1B25BEE71EF5}" destId="{869EE690-BFE2-4827-8082-F8ADE47ACE1F}" srcOrd="0" destOrd="0" presId="urn:microsoft.com/office/officeart/2008/layout/VerticalCurvedList"/>
    <dgm:cxn modelId="{56F1B2C2-DBC6-49C4-9AAC-F41B44D1C5C0}" type="presOf" srcId="{78933DDE-07C0-46F7-8716-86A898036C71}" destId="{77903CD7-E3EE-485D-B78E-E9AEB5DC8918}" srcOrd="0" destOrd="0" presId="urn:microsoft.com/office/officeart/2008/layout/VerticalCurvedList"/>
    <dgm:cxn modelId="{4F13CA1B-A4C1-415D-A7CE-143C1CB794DD}" type="presParOf" srcId="{2DE3D57C-7CEC-432D-9D21-C6591831C27C}" destId="{3618AE66-47E8-4983-A8CB-2B9C72E61F7E}" srcOrd="0" destOrd="0" presId="urn:microsoft.com/office/officeart/2008/layout/VerticalCurvedList"/>
    <dgm:cxn modelId="{04E7F125-954F-4CC0-A255-49AE14068F70}" type="presParOf" srcId="{3618AE66-47E8-4983-A8CB-2B9C72E61F7E}" destId="{4EB94E9B-46FC-44F3-9D03-D523C4A97FE9}" srcOrd="0" destOrd="0" presId="urn:microsoft.com/office/officeart/2008/layout/VerticalCurvedList"/>
    <dgm:cxn modelId="{646B43D0-9856-4A4F-8D41-5626EC72AD1D}" type="presParOf" srcId="{4EB94E9B-46FC-44F3-9D03-D523C4A97FE9}" destId="{2F586004-4CA6-46E1-AFC9-B6663DD9F096}" srcOrd="0" destOrd="0" presId="urn:microsoft.com/office/officeart/2008/layout/VerticalCurvedList"/>
    <dgm:cxn modelId="{F357B9C9-CED0-4773-9B18-03B44FEF4FFB}" type="presParOf" srcId="{4EB94E9B-46FC-44F3-9D03-D523C4A97FE9}" destId="{AF397CBE-E028-47B1-9B27-09E48E1CD493}" srcOrd="1" destOrd="0" presId="urn:microsoft.com/office/officeart/2008/layout/VerticalCurvedList"/>
    <dgm:cxn modelId="{3F18E57A-7299-4AEF-9A7A-31082F8D5236}" type="presParOf" srcId="{4EB94E9B-46FC-44F3-9D03-D523C4A97FE9}" destId="{94F779A6-43F5-4117-B155-433F91DBD428}" srcOrd="2" destOrd="0" presId="urn:microsoft.com/office/officeart/2008/layout/VerticalCurvedList"/>
    <dgm:cxn modelId="{2C123064-FBAD-45EA-A9D3-9944BBE5A439}" type="presParOf" srcId="{4EB94E9B-46FC-44F3-9D03-D523C4A97FE9}" destId="{46A07ABD-61D2-4284-8665-60A97E8092E0}" srcOrd="3" destOrd="0" presId="urn:microsoft.com/office/officeart/2008/layout/VerticalCurvedList"/>
    <dgm:cxn modelId="{D6058615-183D-4CF3-BC21-4E73E79B1AFA}" type="presParOf" srcId="{3618AE66-47E8-4983-A8CB-2B9C72E61F7E}" destId="{869EE690-BFE2-4827-8082-F8ADE47ACE1F}" srcOrd="1" destOrd="0" presId="urn:microsoft.com/office/officeart/2008/layout/VerticalCurvedList"/>
    <dgm:cxn modelId="{CDE70E0C-6FC4-4173-914A-ADCE39A67C45}" type="presParOf" srcId="{3618AE66-47E8-4983-A8CB-2B9C72E61F7E}" destId="{3782F14D-2C05-4BDE-B81E-ED43E5688567}" srcOrd="2" destOrd="0" presId="urn:microsoft.com/office/officeart/2008/layout/VerticalCurvedList"/>
    <dgm:cxn modelId="{E03548BC-7CE5-4BEC-9FFE-472FCCAB973F}" type="presParOf" srcId="{3782F14D-2C05-4BDE-B81E-ED43E5688567}" destId="{9DE36647-3062-4B95-8AAE-5729AA39EE12}" srcOrd="0" destOrd="0" presId="urn:microsoft.com/office/officeart/2008/layout/VerticalCurvedList"/>
    <dgm:cxn modelId="{AE4EEBF2-C7DE-4AED-82A1-C2ADAD4CB2BE}" type="presParOf" srcId="{3618AE66-47E8-4983-A8CB-2B9C72E61F7E}" destId="{003223B1-1203-40F5-8851-58F3D074C22D}" srcOrd="3" destOrd="0" presId="urn:microsoft.com/office/officeart/2008/layout/VerticalCurvedList"/>
    <dgm:cxn modelId="{E7DE533C-0A27-41E4-BA38-6B4A425E7394}" type="presParOf" srcId="{3618AE66-47E8-4983-A8CB-2B9C72E61F7E}" destId="{26832510-A09A-499E-91F6-38B4516314EB}" srcOrd="4" destOrd="0" presId="urn:microsoft.com/office/officeart/2008/layout/VerticalCurvedList"/>
    <dgm:cxn modelId="{552AB87F-730B-453E-97C0-A3EBFBE1F081}" type="presParOf" srcId="{26832510-A09A-499E-91F6-38B4516314EB}" destId="{9C3226EF-9BE2-4623-B95A-B862218A4165}" srcOrd="0" destOrd="0" presId="urn:microsoft.com/office/officeart/2008/layout/VerticalCurvedList"/>
    <dgm:cxn modelId="{73DCAD56-D463-412C-86A7-EA03132C1FAE}" type="presParOf" srcId="{3618AE66-47E8-4983-A8CB-2B9C72E61F7E}" destId="{8A82CC06-9E4E-42DD-8363-4AFB5B11ABBD}" srcOrd="5" destOrd="0" presId="urn:microsoft.com/office/officeart/2008/layout/VerticalCurvedList"/>
    <dgm:cxn modelId="{338DE66D-3FEA-4D52-B08E-27986A559B4F}" type="presParOf" srcId="{3618AE66-47E8-4983-A8CB-2B9C72E61F7E}" destId="{2D4B10CA-3EF8-4A1B-A33F-A3EECD862ECA}" srcOrd="6" destOrd="0" presId="urn:microsoft.com/office/officeart/2008/layout/VerticalCurvedList"/>
    <dgm:cxn modelId="{8157834A-FAB5-4ED2-AA79-410E364F3508}" type="presParOf" srcId="{2D4B10CA-3EF8-4A1B-A33F-A3EECD862ECA}" destId="{C92FB8FA-F6B0-42CF-A682-691660049AC2}" srcOrd="0" destOrd="0" presId="urn:microsoft.com/office/officeart/2008/layout/VerticalCurvedList"/>
    <dgm:cxn modelId="{EF9E98A3-948E-473A-9B1E-6D16A81BAFE7}" type="presParOf" srcId="{3618AE66-47E8-4983-A8CB-2B9C72E61F7E}" destId="{77903CD7-E3EE-485D-B78E-E9AEB5DC8918}" srcOrd="7" destOrd="0" presId="urn:microsoft.com/office/officeart/2008/layout/VerticalCurvedList"/>
    <dgm:cxn modelId="{5BE16CED-05F5-4041-89DE-69CB68D402BD}" type="presParOf" srcId="{3618AE66-47E8-4983-A8CB-2B9C72E61F7E}" destId="{437B68A4-0340-48BC-8804-17DD82471EBE}" srcOrd="8" destOrd="0" presId="urn:microsoft.com/office/officeart/2008/layout/VerticalCurvedList"/>
    <dgm:cxn modelId="{B9060D19-99EA-4820-856A-44EA86388296}" type="presParOf" srcId="{437B68A4-0340-48BC-8804-17DD82471EBE}" destId="{1303CA1E-A9E4-4B2F-9A1B-AF7CCE09F15B}"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05623229-631E-4774-9D42-BE95D4D08775}"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23E5D115-D45E-45D1-A860-D81357A794D9}">
      <dgm:prSet phldrT="[Text]"/>
      <dgm:spPr/>
      <dgm:t>
        <a:bodyPr/>
        <a:lstStyle/>
        <a:p>
          <a:r>
            <a:rPr lang="en-US" dirty="0"/>
            <a:t>Milestones</a:t>
          </a:r>
        </a:p>
      </dgm:t>
    </dgm:pt>
    <dgm:pt modelId="{CA81B7B1-4FF4-492A-933D-668D0C19B7BA}" type="parTrans" cxnId="{4C308DB8-41A6-4FA1-A57C-1BDFD5F7E65C}">
      <dgm:prSet/>
      <dgm:spPr/>
      <dgm:t>
        <a:bodyPr/>
        <a:lstStyle/>
        <a:p>
          <a:endParaRPr lang="en-US"/>
        </a:p>
      </dgm:t>
    </dgm:pt>
    <dgm:pt modelId="{FB3CC074-E188-459B-B11E-AEC3B818537C}" type="sibTrans" cxnId="{4C308DB8-41A6-4FA1-A57C-1BDFD5F7E65C}">
      <dgm:prSet/>
      <dgm:spPr/>
      <dgm:t>
        <a:bodyPr/>
        <a:lstStyle/>
        <a:p>
          <a:endParaRPr lang="en-US"/>
        </a:p>
      </dgm:t>
    </dgm:pt>
    <dgm:pt modelId="{8052ED80-A1F1-4748-A701-939B289C0EA6}">
      <dgm:prSet phldrT="[Text]"/>
      <dgm:spPr/>
      <dgm:t>
        <a:bodyPr/>
        <a:lstStyle/>
        <a:p>
          <a:r>
            <a:rPr lang="en-US" dirty="0"/>
            <a:t>Review your plan</a:t>
          </a:r>
        </a:p>
      </dgm:t>
    </dgm:pt>
    <dgm:pt modelId="{608B8AF3-C72C-4CE6-8CBB-6D98A790ACBE}" type="parTrans" cxnId="{8C664997-0235-4759-8761-301FA1BD963F}">
      <dgm:prSet/>
      <dgm:spPr/>
      <dgm:t>
        <a:bodyPr/>
        <a:lstStyle/>
        <a:p>
          <a:endParaRPr lang="en-US"/>
        </a:p>
      </dgm:t>
    </dgm:pt>
    <dgm:pt modelId="{568E4D84-FE57-4C6B-B1F4-EEA78B7F1A38}" type="sibTrans" cxnId="{8C664997-0235-4759-8761-301FA1BD963F}">
      <dgm:prSet/>
      <dgm:spPr/>
      <dgm:t>
        <a:bodyPr/>
        <a:lstStyle/>
        <a:p>
          <a:endParaRPr lang="en-US"/>
        </a:p>
      </dgm:t>
    </dgm:pt>
    <dgm:pt modelId="{D13CC7AB-FE40-40F0-95C4-D2E7148445CB}">
      <dgm:prSet phldrT="[Text]"/>
      <dgm:spPr/>
      <dgm:t>
        <a:bodyPr/>
        <a:lstStyle/>
        <a:p>
          <a:r>
            <a:rPr lang="en-US" dirty="0"/>
            <a:t>Falling behind?</a:t>
          </a:r>
        </a:p>
      </dgm:t>
    </dgm:pt>
    <dgm:pt modelId="{3D8193DF-B5C4-4F56-9DCF-F2651A757DBF}" type="parTrans" cxnId="{29A6A314-3D07-463A-9364-5B5E77635321}">
      <dgm:prSet/>
      <dgm:spPr/>
      <dgm:t>
        <a:bodyPr/>
        <a:lstStyle/>
        <a:p>
          <a:endParaRPr lang="en-US"/>
        </a:p>
      </dgm:t>
    </dgm:pt>
    <dgm:pt modelId="{20AB9996-E15B-42FD-8795-37F385C930B5}" type="sibTrans" cxnId="{29A6A314-3D07-463A-9364-5B5E77635321}">
      <dgm:prSet/>
      <dgm:spPr/>
      <dgm:t>
        <a:bodyPr/>
        <a:lstStyle/>
        <a:p>
          <a:endParaRPr lang="en-US"/>
        </a:p>
      </dgm:t>
    </dgm:pt>
    <dgm:pt modelId="{20D9E55E-B981-4509-BB0B-0023888A8161}" type="pres">
      <dgm:prSet presAssocID="{05623229-631E-4774-9D42-BE95D4D08775}" presName="diagram" presStyleCnt="0">
        <dgm:presLayoutVars>
          <dgm:dir/>
          <dgm:resizeHandles val="exact"/>
        </dgm:presLayoutVars>
      </dgm:prSet>
      <dgm:spPr/>
    </dgm:pt>
    <dgm:pt modelId="{C4E940C6-2A31-45FD-B427-AF2BB1FE6A4F}" type="pres">
      <dgm:prSet presAssocID="{23E5D115-D45E-45D1-A860-D81357A794D9}" presName="node" presStyleLbl="node1" presStyleIdx="0" presStyleCnt="3">
        <dgm:presLayoutVars>
          <dgm:bulletEnabled val="1"/>
        </dgm:presLayoutVars>
      </dgm:prSet>
      <dgm:spPr/>
    </dgm:pt>
    <dgm:pt modelId="{568C2834-E822-4DDF-8F82-B051FF25C220}" type="pres">
      <dgm:prSet presAssocID="{FB3CC074-E188-459B-B11E-AEC3B818537C}" presName="sibTrans" presStyleCnt="0"/>
      <dgm:spPr/>
    </dgm:pt>
    <dgm:pt modelId="{074FDB48-3D9E-4B3B-9166-DD24B8DFC6FB}" type="pres">
      <dgm:prSet presAssocID="{8052ED80-A1F1-4748-A701-939B289C0EA6}" presName="node" presStyleLbl="node1" presStyleIdx="1" presStyleCnt="3">
        <dgm:presLayoutVars>
          <dgm:bulletEnabled val="1"/>
        </dgm:presLayoutVars>
      </dgm:prSet>
      <dgm:spPr/>
    </dgm:pt>
    <dgm:pt modelId="{6D526352-7980-4DDA-9F40-494C0F1173D8}" type="pres">
      <dgm:prSet presAssocID="{568E4D84-FE57-4C6B-B1F4-EEA78B7F1A38}" presName="sibTrans" presStyleCnt="0"/>
      <dgm:spPr/>
    </dgm:pt>
    <dgm:pt modelId="{A2E361DA-EC6D-4776-BBF9-4C319083092B}" type="pres">
      <dgm:prSet presAssocID="{D13CC7AB-FE40-40F0-95C4-D2E7148445CB}" presName="node" presStyleLbl="node1" presStyleIdx="2" presStyleCnt="3">
        <dgm:presLayoutVars>
          <dgm:bulletEnabled val="1"/>
        </dgm:presLayoutVars>
      </dgm:prSet>
      <dgm:spPr/>
    </dgm:pt>
  </dgm:ptLst>
  <dgm:cxnLst>
    <dgm:cxn modelId="{F153685F-48DC-49BD-B7F8-D2706126D87A}" type="presOf" srcId="{8052ED80-A1F1-4748-A701-939B289C0EA6}" destId="{074FDB48-3D9E-4B3B-9166-DD24B8DFC6FB}" srcOrd="0" destOrd="0" presId="urn:microsoft.com/office/officeart/2005/8/layout/default"/>
    <dgm:cxn modelId="{8C664997-0235-4759-8761-301FA1BD963F}" srcId="{05623229-631E-4774-9D42-BE95D4D08775}" destId="{8052ED80-A1F1-4748-A701-939B289C0EA6}" srcOrd="1" destOrd="0" parTransId="{608B8AF3-C72C-4CE6-8CBB-6D98A790ACBE}" sibTransId="{568E4D84-FE57-4C6B-B1F4-EEA78B7F1A38}"/>
    <dgm:cxn modelId="{241C7DE8-1042-4BBA-8AAF-DAA7D59352FC}" type="presOf" srcId="{D13CC7AB-FE40-40F0-95C4-D2E7148445CB}" destId="{A2E361DA-EC6D-4776-BBF9-4C319083092B}" srcOrd="0" destOrd="0" presId="urn:microsoft.com/office/officeart/2005/8/layout/default"/>
    <dgm:cxn modelId="{FDC09391-F780-4AF3-8FB1-A4DDDAA6F59C}" type="presOf" srcId="{23E5D115-D45E-45D1-A860-D81357A794D9}" destId="{C4E940C6-2A31-45FD-B427-AF2BB1FE6A4F}" srcOrd="0" destOrd="0" presId="urn:microsoft.com/office/officeart/2005/8/layout/default"/>
    <dgm:cxn modelId="{44FE8228-AA10-4FB9-A562-5C7019FDAE48}" type="presOf" srcId="{05623229-631E-4774-9D42-BE95D4D08775}" destId="{20D9E55E-B981-4509-BB0B-0023888A8161}" srcOrd="0" destOrd="0" presId="urn:microsoft.com/office/officeart/2005/8/layout/default"/>
    <dgm:cxn modelId="{4C308DB8-41A6-4FA1-A57C-1BDFD5F7E65C}" srcId="{05623229-631E-4774-9D42-BE95D4D08775}" destId="{23E5D115-D45E-45D1-A860-D81357A794D9}" srcOrd="0" destOrd="0" parTransId="{CA81B7B1-4FF4-492A-933D-668D0C19B7BA}" sibTransId="{FB3CC074-E188-459B-B11E-AEC3B818537C}"/>
    <dgm:cxn modelId="{29A6A314-3D07-463A-9364-5B5E77635321}" srcId="{05623229-631E-4774-9D42-BE95D4D08775}" destId="{D13CC7AB-FE40-40F0-95C4-D2E7148445CB}" srcOrd="2" destOrd="0" parTransId="{3D8193DF-B5C4-4F56-9DCF-F2651A757DBF}" sibTransId="{20AB9996-E15B-42FD-8795-37F385C930B5}"/>
    <dgm:cxn modelId="{576D2088-9B39-41D6-8924-608277200BB3}" type="presParOf" srcId="{20D9E55E-B981-4509-BB0B-0023888A8161}" destId="{C4E940C6-2A31-45FD-B427-AF2BB1FE6A4F}" srcOrd="0" destOrd="0" presId="urn:microsoft.com/office/officeart/2005/8/layout/default"/>
    <dgm:cxn modelId="{CC2395BF-0E25-4C57-BB7C-4A6A731F9255}" type="presParOf" srcId="{20D9E55E-B981-4509-BB0B-0023888A8161}" destId="{568C2834-E822-4DDF-8F82-B051FF25C220}" srcOrd="1" destOrd="0" presId="urn:microsoft.com/office/officeart/2005/8/layout/default"/>
    <dgm:cxn modelId="{AE10C906-F6E6-44EE-9880-6E61217D3BBC}" type="presParOf" srcId="{20D9E55E-B981-4509-BB0B-0023888A8161}" destId="{074FDB48-3D9E-4B3B-9166-DD24B8DFC6FB}" srcOrd="2" destOrd="0" presId="urn:microsoft.com/office/officeart/2005/8/layout/default"/>
    <dgm:cxn modelId="{CADA4FD2-3B4A-4922-BAE8-AADC3520CF0F}" type="presParOf" srcId="{20D9E55E-B981-4509-BB0B-0023888A8161}" destId="{6D526352-7980-4DDA-9F40-494C0F1173D8}" srcOrd="3" destOrd="0" presId="urn:microsoft.com/office/officeart/2005/8/layout/default"/>
    <dgm:cxn modelId="{A5826C40-4CB6-43C6-A8BF-A8990BCCEF23}" type="presParOf" srcId="{20D9E55E-B981-4509-BB0B-0023888A8161}" destId="{A2E361DA-EC6D-4776-BBF9-4C319083092B}"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1DAC431-65FD-4641-9617-8A62257DC755}"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B2D1780E-0A37-4CAC-9B7D-578E682FBFC7}">
      <dgm:prSet phldrT="[Text]"/>
      <dgm:spPr/>
      <dgm:t>
        <a:bodyPr/>
        <a:lstStyle/>
        <a:p>
          <a:r>
            <a:rPr lang="en-US" b="0" dirty="0"/>
            <a:t>Positive</a:t>
          </a:r>
        </a:p>
      </dgm:t>
    </dgm:pt>
    <dgm:pt modelId="{6C8EB565-FB8F-496A-9F25-74461541C0BF}" type="parTrans" cxnId="{BF96E6C4-F18E-4ADF-9ED2-B658E603BAB6}">
      <dgm:prSet/>
      <dgm:spPr/>
      <dgm:t>
        <a:bodyPr/>
        <a:lstStyle/>
        <a:p>
          <a:endParaRPr lang="en-US"/>
        </a:p>
      </dgm:t>
    </dgm:pt>
    <dgm:pt modelId="{21B0ED62-25D4-4F2A-91F3-0A3302BC4798}" type="sibTrans" cxnId="{BF96E6C4-F18E-4ADF-9ED2-B658E603BAB6}">
      <dgm:prSet/>
      <dgm:spPr/>
      <dgm:t>
        <a:bodyPr/>
        <a:lstStyle/>
        <a:p>
          <a:endParaRPr lang="en-US"/>
        </a:p>
      </dgm:t>
    </dgm:pt>
    <dgm:pt modelId="{0D54F415-3126-42B1-9739-0A0453518D56}">
      <dgm:prSet phldrT="[Text]"/>
      <dgm:spPr/>
      <dgm:t>
        <a:bodyPr/>
        <a:lstStyle/>
        <a:p>
          <a:r>
            <a:rPr lang="en-US" b="0" dirty="0"/>
            <a:t>Personal</a:t>
          </a:r>
        </a:p>
      </dgm:t>
    </dgm:pt>
    <dgm:pt modelId="{49B008D4-5882-42C5-97DF-A3D6110C011B}" type="parTrans" cxnId="{DA0DD127-0102-4AF1-8ABE-CB20D07F3A39}">
      <dgm:prSet/>
      <dgm:spPr/>
      <dgm:t>
        <a:bodyPr/>
        <a:lstStyle/>
        <a:p>
          <a:endParaRPr lang="en-US"/>
        </a:p>
      </dgm:t>
    </dgm:pt>
    <dgm:pt modelId="{7C068715-91ED-47C9-B7BA-E1AC5E1B15E3}" type="sibTrans" cxnId="{DA0DD127-0102-4AF1-8ABE-CB20D07F3A39}">
      <dgm:prSet/>
      <dgm:spPr/>
      <dgm:t>
        <a:bodyPr/>
        <a:lstStyle/>
        <a:p>
          <a:endParaRPr lang="en-US"/>
        </a:p>
      </dgm:t>
    </dgm:pt>
    <dgm:pt modelId="{FBE7870C-E66F-45E6-B8B5-C32B42E5C12F}">
      <dgm:prSet phldrT="[Text]"/>
      <dgm:spPr/>
      <dgm:t>
        <a:bodyPr/>
        <a:lstStyle/>
        <a:p>
          <a:r>
            <a:rPr lang="en-US" b="0" dirty="0"/>
            <a:t>Possible</a:t>
          </a:r>
        </a:p>
      </dgm:t>
    </dgm:pt>
    <dgm:pt modelId="{D13AC568-EEEA-4676-B6E8-6B9BE8F47702}" type="parTrans" cxnId="{21EBFF39-13D0-494B-B1A7-7B014C490F50}">
      <dgm:prSet/>
      <dgm:spPr/>
      <dgm:t>
        <a:bodyPr/>
        <a:lstStyle/>
        <a:p>
          <a:endParaRPr lang="en-US"/>
        </a:p>
      </dgm:t>
    </dgm:pt>
    <dgm:pt modelId="{496AAE51-B761-4BC1-BF86-69C1AFBFB973}" type="sibTrans" cxnId="{21EBFF39-13D0-494B-B1A7-7B014C490F50}">
      <dgm:prSet/>
      <dgm:spPr/>
      <dgm:t>
        <a:bodyPr/>
        <a:lstStyle/>
        <a:p>
          <a:endParaRPr lang="en-US"/>
        </a:p>
      </dgm:t>
    </dgm:pt>
    <dgm:pt modelId="{05078291-D530-4679-94CC-AACE13B7C36B}" type="pres">
      <dgm:prSet presAssocID="{F1DAC431-65FD-4641-9617-8A62257DC755}" presName="diagram" presStyleCnt="0">
        <dgm:presLayoutVars>
          <dgm:dir/>
          <dgm:resizeHandles val="exact"/>
        </dgm:presLayoutVars>
      </dgm:prSet>
      <dgm:spPr/>
    </dgm:pt>
    <dgm:pt modelId="{605B372D-6BBA-4787-8CA4-86F715CFCD90}" type="pres">
      <dgm:prSet presAssocID="{B2D1780E-0A37-4CAC-9B7D-578E682FBFC7}" presName="node" presStyleLbl="node1" presStyleIdx="0" presStyleCnt="3">
        <dgm:presLayoutVars>
          <dgm:bulletEnabled val="1"/>
        </dgm:presLayoutVars>
      </dgm:prSet>
      <dgm:spPr/>
    </dgm:pt>
    <dgm:pt modelId="{6BABF69D-D36D-409F-AD0D-9EE5D6331213}" type="pres">
      <dgm:prSet presAssocID="{21B0ED62-25D4-4F2A-91F3-0A3302BC4798}" presName="sibTrans" presStyleCnt="0"/>
      <dgm:spPr/>
    </dgm:pt>
    <dgm:pt modelId="{CA2CC117-A745-4309-A090-E2614B513F55}" type="pres">
      <dgm:prSet presAssocID="{0D54F415-3126-42B1-9739-0A0453518D56}" presName="node" presStyleLbl="node1" presStyleIdx="1" presStyleCnt="3">
        <dgm:presLayoutVars>
          <dgm:bulletEnabled val="1"/>
        </dgm:presLayoutVars>
      </dgm:prSet>
      <dgm:spPr/>
    </dgm:pt>
    <dgm:pt modelId="{C6B3B832-7A18-42AC-956D-D698D85425C2}" type="pres">
      <dgm:prSet presAssocID="{7C068715-91ED-47C9-B7BA-E1AC5E1B15E3}" presName="sibTrans" presStyleCnt="0"/>
      <dgm:spPr/>
    </dgm:pt>
    <dgm:pt modelId="{CBA2270D-A0ED-4471-AFEB-8CD18DA76A42}" type="pres">
      <dgm:prSet presAssocID="{FBE7870C-E66F-45E6-B8B5-C32B42E5C12F}" presName="node" presStyleLbl="node1" presStyleIdx="2" presStyleCnt="3">
        <dgm:presLayoutVars>
          <dgm:bulletEnabled val="1"/>
        </dgm:presLayoutVars>
      </dgm:prSet>
      <dgm:spPr/>
    </dgm:pt>
  </dgm:ptLst>
  <dgm:cxnLst>
    <dgm:cxn modelId="{BF96E6C4-F18E-4ADF-9ED2-B658E603BAB6}" srcId="{F1DAC431-65FD-4641-9617-8A62257DC755}" destId="{B2D1780E-0A37-4CAC-9B7D-578E682FBFC7}" srcOrd="0" destOrd="0" parTransId="{6C8EB565-FB8F-496A-9F25-74461541C0BF}" sibTransId="{21B0ED62-25D4-4F2A-91F3-0A3302BC4798}"/>
    <dgm:cxn modelId="{C35528F2-1B74-4B01-99EF-BBABA88F60C7}" type="presOf" srcId="{F1DAC431-65FD-4641-9617-8A62257DC755}" destId="{05078291-D530-4679-94CC-AACE13B7C36B}" srcOrd="0" destOrd="0" presId="urn:microsoft.com/office/officeart/2005/8/layout/default"/>
    <dgm:cxn modelId="{85296326-46B6-4C87-9A60-7B13B14DBB28}" type="presOf" srcId="{B2D1780E-0A37-4CAC-9B7D-578E682FBFC7}" destId="{605B372D-6BBA-4787-8CA4-86F715CFCD90}" srcOrd="0" destOrd="0" presId="urn:microsoft.com/office/officeart/2005/8/layout/default"/>
    <dgm:cxn modelId="{21EBFF39-13D0-494B-B1A7-7B014C490F50}" srcId="{F1DAC431-65FD-4641-9617-8A62257DC755}" destId="{FBE7870C-E66F-45E6-B8B5-C32B42E5C12F}" srcOrd="2" destOrd="0" parTransId="{D13AC568-EEEA-4676-B6E8-6B9BE8F47702}" sibTransId="{496AAE51-B761-4BC1-BF86-69C1AFBFB973}"/>
    <dgm:cxn modelId="{2685D736-6A26-4936-95C8-62829FE94708}" type="presOf" srcId="{0D54F415-3126-42B1-9739-0A0453518D56}" destId="{CA2CC117-A745-4309-A090-E2614B513F55}" srcOrd="0" destOrd="0" presId="urn:microsoft.com/office/officeart/2005/8/layout/default"/>
    <dgm:cxn modelId="{76491887-C29D-41B5-8D97-609E96AF914B}" type="presOf" srcId="{FBE7870C-E66F-45E6-B8B5-C32B42E5C12F}" destId="{CBA2270D-A0ED-4471-AFEB-8CD18DA76A42}" srcOrd="0" destOrd="0" presId="urn:microsoft.com/office/officeart/2005/8/layout/default"/>
    <dgm:cxn modelId="{DA0DD127-0102-4AF1-8ABE-CB20D07F3A39}" srcId="{F1DAC431-65FD-4641-9617-8A62257DC755}" destId="{0D54F415-3126-42B1-9739-0A0453518D56}" srcOrd="1" destOrd="0" parTransId="{49B008D4-5882-42C5-97DF-A3D6110C011B}" sibTransId="{7C068715-91ED-47C9-B7BA-E1AC5E1B15E3}"/>
    <dgm:cxn modelId="{03D81655-6F91-4417-9408-F801D931CFE7}" type="presParOf" srcId="{05078291-D530-4679-94CC-AACE13B7C36B}" destId="{605B372D-6BBA-4787-8CA4-86F715CFCD90}" srcOrd="0" destOrd="0" presId="urn:microsoft.com/office/officeart/2005/8/layout/default"/>
    <dgm:cxn modelId="{176A386A-F24C-45D4-8F5B-48AE9595B083}" type="presParOf" srcId="{05078291-D530-4679-94CC-AACE13B7C36B}" destId="{6BABF69D-D36D-409F-AD0D-9EE5D6331213}" srcOrd="1" destOrd="0" presId="urn:microsoft.com/office/officeart/2005/8/layout/default"/>
    <dgm:cxn modelId="{C1CF31FE-969F-4EF7-A115-2D7229CA2ACD}" type="presParOf" srcId="{05078291-D530-4679-94CC-AACE13B7C36B}" destId="{CA2CC117-A745-4309-A090-E2614B513F55}" srcOrd="2" destOrd="0" presId="urn:microsoft.com/office/officeart/2005/8/layout/default"/>
    <dgm:cxn modelId="{F61979EB-1785-4A9D-A798-13B678BFD3D1}" type="presParOf" srcId="{05078291-D530-4679-94CC-AACE13B7C36B}" destId="{C6B3B832-7A18-42AC-956D-D698D85425C2}" srcOrd="3" destOrd="0" presId="urn:microsoft.com/office/officeart/2005/8/layout/default"/>
    <dgm:cxn modelId="{9AC10AD8-F502-4D72-A9CD-0AE6FD9DC92F}" type="presParOf" srcId="{05078291-D530-4679-94CC-AACE13B7C36B}" destId="{CBA2270D-A0ED-4471-AFEB-8CD18DA76A42}"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658CD4E9-A0E3-4A39-9FEF-5C46276ECB1B}" type="doc">
      <dgm:prSet loTypeId="urn:microsoft.com/office/officeart/2005/8/layout/pyramid4" loCatId="relationship" qsTypeId="urn:microsoft.com/office/officeart/2005/8/quickstyle/simple1" qsCatId="simple" csTypeId="urn:microsoft.com/office/officeart/2005/8/colors/colorful3" csCatId="colorful" phldr="1"/>
      <dgm:spPr/>
      <dgm:t>
        <a:bodyPr/>
        <a:lstStyle/>
        <a:p>
          <a:endParaRPr lang="en-CA"/>
        </a:p>
      </dgm:t>
    </dgm:pt>
    <dgm:pt modelId="{14E0B25D-51AF-4DE4-8F79-5DCF7EFB69D0}">
      <dgm:prSet phldrT="[Text]" custT="1"/>
      <dgm:spPr/>
      <dgm:t>
        <a:bodyPr/>
        <a:lstStyle/>
        <a:p>
          <a:r>
            <a:rPr lang="en-CA" sz="2400" dirty="0"/>
            <a:t>Time</a:t>
          </a:r>
        </a:p>
      </dgm:t>
    </dgm:pt>
    <dgm:pt modelId="{6C948250-FE28-4007-A907-4613F6138537}" type="parTrans" cxnId="{4E50B9F6-4EF9-4381-9B5D-8C23D66539D1}">
      <dgm:prSet/>
      <dgm:spPr/>
      <dgm:t>
        <a:bodyPr/>
        <a:lstStyle/>
        <a:p>
          <a:endParaRPr lang="en-CA"/>
        </a:p>
      </dgm:t>
    </dgm:pt>
    <dgm:pt modelId="{4C8488BF-5A1D-44AC-A432-D9D446A89A89}" type="sibTrans" cxnId="{4E50B9F6-4EF9-4381-9B5D-8C23D66539D1}">
      <dgm:prSet/>
      <dgm:spPr/>
      <dgm:t>
        <a:bodyPr/>
        <a:lstStyle/>
        <a:p>
          <a:endParaRPr lang="en-CA"/>
        </a:p>
      </dgm:t>
    </dgm:pt>
    <dgm:pt modelId="{59D10CB5-DBAE-46EF-B72B-418A4CF900E5}">
      <dgm:prSet phldrT="[Text]" custT="1"/>
      <dgm:spPr/>
      <dgm:t>
        <a:bodyPr/>
        <a:lstStyle/>
        <a:p>
          <a:r>
            <a:rPr lang="en-CA" sz="2400" dirty="0"/>
            <a:t>Scope</a:t>
          </a:r>
        </a:p>
      </dgm:t>
    </dgm:pt>
    <dgm:pt modelId="{979356C2-20A7-4833-AB04-43E1BF1EAC4B}" type="parTrans" cxnId="{F81DE34E-46C0-458A-A8B4-C9CB13418AB6}">
      <dgm:prSet/>
      <dgm:spPr/>
      <dgm:t>
        <a:bodyPr/>
        <a:lstStyle/>
        <a:p>
          <a:endParaRPr lang="en-CA"/>
        </a:p>
      </dgm:t>
    </dgm:pt>
    <dgm:pt modelId="{CE63E5B5-B9E1-4822-88C8-478015A5451B}" type="sibTrans" cxnId="{F81DE34E-46C0-458A-A8B4-C9CB13418AB6}">
      <dgm:prSet/>
      <dgm:spPr/>
      <dgm:t>
        <a:bodyPr/>
        <a:lstStyle/>
        <a:p>
          <a:endParaRPr lang="en-CA"/>
        </a:p>
      </dgm:t>
    </dgm:pt>
    <dgm:pt modelId="{069B02D5-BEB9-466F-8BCF-287D067B6F6E}">
      <dgm:prSet phldrT="[Text]" custT="1"/>
      <dgm:spPr/>
      <dgm:t>
        <a:bodyPr/>
        <a:lstStyle/>
        <a:p>
          <a:r>
            <a:rPr lang="en-CA" sz="2400" dirty="0"/>
            <a:t>Quality</a:t>
          </a:r>
        </a:p>
      </dgm:t>
    </dgm:pt>
    <dgm:pt modelId="{1C6537F0-5915-4EFA-9560-820C5E27C54E}" type="parTrans" cxnId="{06133A2E-09A3-4BDA-95CB-1D7323713C3E}">
      <dgm:prSet/>
      <dgm:spPr/>
      <dgm:t>
        <a:bodyPr/>
        <a:lstStyle/>
        <a:p>
          <a:endParaRPr lang="en-CA"/>
        </a:p>
      </dgm:t>
    </dgm:pt>
    <dgm:pt modelId="{48BA2B07-7AAC-48D9-9DBB-6A45195FC01C}" type="sibTrans" cxnId="{06133A2E-09A3-4BDA-95CB-1D7323713C3E}">
      <dgm:prSet/>
      <dgm:spPr/>
      <dgm:t>
        <a:bodyPr/>
        <a:lstStyle/>
        <a:p>
          <a:endParaRPr lang="en-CA"/>
        </a:p>
      </dgm:t>
    </dgm:pt>
    <dgm:pt modelId="{AC526749-8615-4BA0-BD7D-41A31C140CD0}">
      <dgm:prSet phldrT="[Text]" custT="1"/>
      <dgm:spPr/>
      <dgm:t>
        <a:bodyPr/>
        <a:lstStyle/>
        <a:p>
          <a:r>
            <a:rPr lang="en-CA" sz="2400" dirty="0"/>
            <a:t>Cost</a:t>
          </a:r>
        </a:p>
      </dgm:t>
    </dgm:pt>
    <dgm:pt modelId="{0D0D3F29-FB1C-46FD-9A5E-4D133A5FF31A}" type="parTrans" cxnId="{B9C1E4F4-FEA2-4D4C-8BCF-A6DBC93D8EA3}">
      <dgm:prSet/>
      <dgm:spPr/>
      <dgm:t>
        <a:bodyPr/>
        <a:lstStyle/>
        <a:p>
          <a:endParaRPr lang="en-CA"/>
        </a:p>
      </dgm:t>
    </dgm:pt>
    <dgm:pt modelId="{252E0CE9-AA0C-49B5-876B-E8E7763A8A68}" type="sibTrans" cxnId="{B9C1E4F4-FEA2-4D4C-8BCF-A6DBC93D8EA3}">
      <dgm:prSet/>
      <dgm:spPr/>
      <dgm:t>
        <a:bodyPr/>
        <a:lstStyle/>
        <a:p>
          <a:endParaRPr lang="en-CA"/>
        </a:p>
      </dgm:t>
    </dgm:pt>
    <dgm:pt modelId="{FF78CC14-4BD8-4DDF-ADED-8F72734CF412}" type="pres">
      <dgm:prSet presAssocID="{658CD4E9-A0E3-4A39-9FEF-5C46276ECB1B}" presName="compositeShape" presStyleCnt="0">
        <dgm:presLayoutVars>
          <dgm:chMax val="9"/>
          <dgm:dir/>
          <dgm:resizeHandles val="exact"/>
        </dgm:presLayoutVars>
      </dgm:prSet>
      <dgm:spPr/>
    </dgm:pt>
    <dgm:pt modelId="{505FBFDA-EEE7-4582-9101-9BDC20347B73}" type="pres">
      <dgm:prSet presAssocID="{658CD4E9-A0E3-4A39-9FEF-5C46276ECB1B}" presName="triangle1" presStyleLbl="node1" presStyleIdx="0" presStyleCnt="4">
        <dgm:presLayoutVars>
          <dgm:bulletEnabled val="1"/>
        </dgm:presLayoutVars>
      </dgm:prSet>
      <dgm:spPr/>
    </dgm:pt>
    <dgm:pt modelId="{D23F4223-2B82-41A5-A94D-BFA021FD1466}" type="pres">
      <dgm:prSet presAssocID="{658CD4E9-A0E3-4A39-9FEF-5C46276ECB1B}" presName="triangle2" presStyleLbl="node1" presStyleIdx="1" presStyleCnt="4">
        <dgm:presLayoutVars>
          <dgm:bulletEnabled val="1"/>
        </dgm:presLayoutVars>
      </dgm:prSet>
      <dgm:spPr/>
    </dgm:pt>
    <dgm:pt modelId="{A10E6843-0DB9-4F32-A47C-FEB2B2B5301E}" type="pres">
      <dgm:prSet presAssocID="{658CD4E9-A0E3-4A39-9FEF-5C46276ECB1B}" presName="triangle3" presStyleLbl="node1" presStyleIdx="2" presStyleCnt="4">
        <dgm:presLayoutVars>
          <dgm:bulletEnabled val="1"/>
        </dgm:presLayoutVars>
      </dgm:prSet>
      <dgm:spPr/>
    </dgm:pt>
    <dgm:pt modelId="{FD55D2CF-E324-4738-9594-29157AA324F4}" type="pres">
      <dgm:prSet presAssocID="{658CD4E9-A0E3-4A39-9FEF-5C46276ECB1B}" presName="triangle4" presStyleLbl="node1" presStyleIdx="3" presStyleCnt="4">
        <dgm:presLayoutVars>
          <dgm:bulletEnabled val="1"/>
        </dgm:presLayoutVars>
      </dgm:prSet>
      <dgm:spPr/>
    </dgm:pt>
  </dgm:ptLst>
  <dgm:cxnLst>
    <dgm:cxn modelId="{B9C1E4F4-FEA2-4D4C-8BCF-A6DBC93D8EA3}" srcId="{658CD4E9-A0E3-4A39-9FEF-5C46276ECB1B}" destId="{AC526749-8615-4BA0-BD7D-41A31C140CD0}" srcOrd="3" destOrd="0" parTransId="{0D0D3F29-FB1C-46FD-9A5E-4D133A5FF31A}" sibTransId="{252E0CE9-AA0C-49B5-876B-E8E7763A8A68}"/>
    <dgm:cxn modelId="{06133A2E-09A3-4BDA-95CB-1D7323713C3E}" srcId="{658CD4E9-A0E3-4A39-9FEF-5C46276ECB1B}" destId="{069B02D5-BEB9-466F-8BCF-287D067B6F6E}" srcOrd="2" destOrd="0" parTransId="{1C6537F0-5915-4EFA-9560-820C5E27C54E}" sibTransId="{48BA2B07-7AAC-48D9-9DBB-6A45195FC01C}"/>
    <dgm:cxn modelId="{C52F406E-1A49-4A64-A74D-A672815C819E}" type="presOf" srcId="{59D10CB5-DBAE-46EF-B72B-418A4CF900E5}" destId="{D23F4223-2B82-41A5-A94D-BFA021FD1466}" srcOrd="0" destOrd="0" presId="urn:microsoft.com/office/officeart/2005/8/layout/pyramid4"/>
    <dgm:cxn modelId="{20816A09-B07D-42C0-856E-F016AB0A8E20}" type="presOf" srcId="{14E0B25D-51AF-4DE4-8F79-5DCF7EFB69D0}" destId="{505FBFDA-EEE7-4582-9101-9BDC20347B73}" srcOrd="0" destOrd="0" presId="urn:microsoft.com/office/officeart/2005/8/layout/pyramid4"/>
    <dgm:cxn modelId="{4E50B9F6-4EF9-4381-9B5D-8C23D66539D1}" srcId="{658CD4E9-A0E3-4A39-9FEF-5C46276ECB1B}" destId="{14E0B25D-51AF-4DE4-8F79-5DCF7EFB69D0}" srcOrd="0" destOrd="0" parTransId="{6C948250-FE28-4007-A907-4613F6138537}" sibTransId="{4C8488BF-5A1D-44AC-A432-D9D446A89A89}"/>
    <dgm:cxn modelId="{C48DAB5D-485C-421C-9D0C-CAEB971B4E61}" type="presOf" srcId="{658CD4E9-A0E3-4A39-9FEF-5C46276ECB1B}" destId="{FF78CC14-4BD8-4DDF-ADED-8F72734CF412}" srcOrd="0" destOrd="0" presId="urn:microsoft.com/office/officeart/2005/8/layout/pyramid4"/>
    <dgm:cxn modelId="{F81DE34E-46C0-458A-A8B4-C9CB13418AB6}" srcId="{658CD4E9-A0E3-4A39-9FEF-5C46276ECB1B}" destId="{59D10CB5-DBAE-46EF-B72B-418A4CF900E5}" srcOrd="1" destOrd="0" parTransId="{979356C2-20A7-4833-AB04-43E1BF1EAC4B}" sibTransId="{CE63E5B5-B9E1-4822-88C8-478015A5451B}"/>
    <dgm:cxn modelId="{AE2C5511-4DB2-486B-ABA8-B05E6ED506FE}" type="presOf" srcId="{AC526749-8615-4BA0-BD7D-41A31C140CD0}" destId="{FD55D2CF-E324-4738-9594-29157AA324F4}" srcOrd="0" destOrd="0" presId="urn:microsoft.com/office/officeart/2005/8/layout/pyramid4"/>
    <dgm:cxn modelId="{589FCE2F-C652-4B53-83E4-9434048A3637}" type="presOf" srcId="{069B02D5-BEB9-466F-8BCF-287D067B6F6E}" destId="{A10E6843-0DB9-4F32-A47C-FEB2B2B5301E}" srcOrd="0" destOrd="0" presId="urn:microsoft.com/office/officeart/2005/8/layout/pyramid4"/>
    <dgm:cxn modelId="{C23310ED-3DDE-43BF-A0D1-61DC98A4DB29}" type="presParOf" srcId="{FF78CC14-4BD8-4DDF-ADED-8F72734CF412}" destId="{505FBFDA-EEE7-4582-9101-9BDC20347B73}" srcOrd="0" destOrd="0" presId="urn:microsoft.com/office/officeart/2005/8/layout/pyramid4"/>
    <dgm:cxn modelId="{FDF51B0D-C907-458F-B93B-B67FB4248DB9}" type="presParOf" srcId="{FF78CC14-4BD8-4DDF-ADED-8F72734CF412}" destId="{D23F4223-2B82-41A5-A94D-BFA021FD1466}" srcOrd="1" destOrd="0" presId="urn:microsoft.com/office/officeart/2005/8/layout/pyramid4"/>
    <dgm:cxn modelId="{4296FD40-E816-4472-9224-22A0BA069993}" type="presParOf" srcId="{FF78CC14-4BD8-4DDF-ADED-8F72734CF412}" destId="{A10E6843-0DB9-4F32-A47C-FEB2B2B5301E}" srcOrd="2" destOrd="0" presId="urn:microsoft.com/office/officeart/2005/8/layout/pyramid4"/>
    <dgm:cxn modelId="{C72AC5C3-3BE0-4AE5-9532-71E52132836C}" type="presParOf" srcId="{FF78CC14-4BD8-4DDF-ADED-8F72734CF412}" destId="{FD55D2CF-E324-4738-9594-29157AA324F4}" srcOrd="3" destOrd="0" presId="urn:microsoft.com/office/officeart/2005/8/layout/pyramid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5F428651-4439-45E7-8483-5D9B5AE6CB52}"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9E39091D-549F-4630-B358-7497291F9B0B}">
      <dgm:prSet phldrT="[Text]"/>
      <dgm:spPr/>
      <dgm:t>
        <a:bodyPr/>
        <a:lstStyle/>
        <a:p>
          <a:r>
            <a:rPr lang="en-US" dirty="0"/>
            <a:t>Resources can perform activities simultaneously</a:t>
          </a:r>
        </a:p>
      </dgm:t>
    </dgm:pt>
    <dgm:pt modelId="{3486AA68-459C-4EF5-B8E6-021F9E26B3EE}" type="parTrans" cxnId="{FB3651F1-E9E8-4306-8DDC-E616658B287F}">
      <dgm:prSet/>
      <dgm:spPr/>
      <dgm:t>
        <a:bodyPr/>
        <a:lstStyle/>
        <a:p>
          <a:endParaRPr lang="en-US"/>
        </a:p>
      </dgm:t>
    </dgm:pt>
    <dgm:pt modelId="{B5C34AD6-1E51-4061-8407-09CD99AAE82A}" type="sibTrans" cxnId="{FB3651F1-E9E8-4306-8DDC-E616658B287F}">
      <dgm:prSet/>
      <dgm:spPr/>
      <dgm:t>
        <a:bodyPr/>
        <a:lstStyle/>
        <a:p>
          <a:endParaRPr lang="en-US" dirty="0"/>
        </a:p>
      </dgm:t>
    </dgm:pt>
    <dgm:pt modelId="{F5942FB0-258C-4288-A9D3-D2319D6A247A}">
      <dgm:prSet phldrT="[Text]"/>
      <dgm:spPr/>
      <dgm:t>
        <a:bodyPr/>
        <a:lstStyle/>
        <a:p>
          <a:r>
            <a:rPr lang="en-US" dirty="0"/>
            <a:t>Indicate milestones in your schedule</a:t>
          </a:r>
        </a:p>
      </dgm:t>
    </dgm:pt>
    <dgm:pt modelId="{5C470E12-9674-4D89-9449-D1F54F4D9780}" type="parTrans" cxnId="{C01BF317-5A38-4182-AB22-1F277532BF2B}">
      <dgm:prSet/>
      <dgm:spPr/>
      <dgm:t>
        <a:bodyPr/>
        <a:lstStyle/>
        <a:p>
          <a:endParaRPr lang="en-US"/>
        </a:p>
      </dgm:t>
    </dgm:pt>
    <dgm:pt modelId="{5C7417DF-598F-4114-8E2F-815D320C1B82}" type="sibTrans" cxnId="{C01BF317-5A38-4182-AB22-1F277532BF2B}">
      <dgm:prSet/>
      <dgm:spPr/>
      <dgm:t>
        <a:bodyPr/>
        <a:lstStyle/>
        <a:p>
          <a:endParaRPr lang="en-US" dirty="0"/>
        </a:p>
      </dgm:t>
    </dgm:pt>
    <dgm:pt modelId="{EE3FF87D-7654-485D-A03F-2C16ECEF86FA}">
      <dgm:prSet phldrT="[Text]"/>
      <dgm:spPr/>
      <dgm:t>
        <a:bodyPr/>
        <a:lstStyle/>
        <a:p>
          <a:r>
            <a:rPr lang="en-US" dirty="0"/>
            <a:t>Include deliverables with the milestones</a:t>
          </a:r>
        </a:p>
      </dgm:t>
    </dgm:pt>
    <dgm:pt modelId="{3739654C-523D-46E2-8DA7-71DCC6803E66}" type="parTrans" cxnId="{C04657C9-7F51-4AA8-AA5B-0DD656BC5274}">
      <dgm:prSet/>
      <dgm:spPr/>
      <dgm:t>
        <a:bodyPr/>
        <a:lstStyle/>
        <a:p>
          <a:endParaRPr lang="en-US"/>
        </a:p>
      </dgm:t>
    </dgm:pt>
    <dgm:pt modelId="{B0046466-B319-4B00-99DF-567D37CA0D46}" type="sibTrans" cxnId="{C04657C9-7F51-4AA8-AA5B-0DD656BC5274}">
      <dgm:prSet/>
      <dgm:spPr/>
      <dgm:t>
        <a:bodyPr/>
        <a:lstStyle/>
        <a:p>
          <a:endParaRPr lang="en-US" dirty="0"/>
        </a:p>
      </dgm:t>
    </dgm:pt>
    <dgm:pt modelId="{5A2405D2-147D-4F97-ABA2-BA603C153242}">
      <dgm:prSet phldrT="[Text]"/>
      <dgm:spPr/>
      <dgm:t>
        <a:bodyPr/>
        <a:lstStyle/>
        <a:p>
          <a:r>
            <a:rPr lang="en-US" dirty="0"/>
            <a:t>Include lag and lead time in your tasks</a:t>
          </a:r>
        </a:p>
      </dgm:t>
    </dgm:pt>
    <dgm:pt modelId="{6A8D9EA0-E3CA-424B-B7E8-85D350991041}" type="parTrans" cxnId="{91331533-1F24-435E-9DD9-1A924877BA33}">
      <dgm:prSet/>
      <dgm:spPr/>
    </dgm:pt>
    <dgm:pt modelId="{5A65AB08-C2AE-4BA6-960B-FAF51EE77B40}" type="sibTrans" cxnId="{91331533-1F24-435E-9DD9-1A924877BA33}">
      <dgm:prSet/>
      <dgm:spPr/>
    </dgm:pt>
    <dgm:pt modelId="{ADDAA610-1A02-44F4-BB10-AA7DFF3C95CE}" type="pres">
      <dgm:prSet presAssocID="{5F428651-4439-45E7-8483-5D9B5AE6CB52}" presName="outerComposite" presStyleCnt="0">
        <dgm:presLayoutVars>
          <dgm:chMax val="5"/>
          <dgm:dir/>
          <dgm:resizeHandles val="exact"/>
        </dgm:presLayoutVars>
      </dgm:prSet>
      <dgm:spPr/>
    </dgm:pt>
    <dgm:pt modelId="{AE2D0B7D-A60B-4C28-93F0-B31C42BED31A}" type="pres">
      <dgm:prSet presAssocID="{5F428651-4439-45E7-8483-5D9B5AE6CB52}" presName="dummyMaxCanvas" presStyleCnt="0">
        <dgm:presLayoutVars/>
      </dgm:prSet>
      <dgm:spPr/>
    </dgm:pt>
    <dgm:pt modelId="{5ACF3811-6421-46D7-8344-C5705EFFA4B5}" type="pres">
      <dgm:prSet presAssocID="{5F428651-4439-45E7-8483-5D9B5AE6CB52}" presName="FourNodes_1" presStyleLbl="node1" presStyleIdx="0" presStyleCnt="4">
        <dgm:presLayoutVars>
          <dgm:bulletEnabled val="1"/>
        </dgm:presLayoutVars>
      </dgm:prSet>
      <dgm:spPr/>
    </dgm:pt>
    <dgm:pt modelId="{57388BC9-78FB-4310-BD3A-8D4D2BD7CA70}" type="pres">
      <dgm:prSet presAssocID="{5F428651-4439-45E7-8483-5D9B5AE6CB52}" presName="FourNodes_2" presStyleLbl="node1" presStyleIdx="1" presStyleCnt="4">
        <dgm:presLayoutVars>
          <dgm:bulletEnabled val="1"/>
        </dgm:presLayoutVars>
      </dgm:prSet>
      <dgm:spPr/>
    </dgm:pt>
    <dgm:pt modelId="{91EB4591-B260-4966-A63B-96270CB27CCE}" type="pres">
      <dgm:prSet presAssocID="{5F428651-4439-45E7-8483-5D9B5AE6CB52}" presName="FourNodes_3" presStyleLbl="node1" presStyleIdx="2" presStyleCnt="4">
        <dgm:presLayoutVars>
          <dgm:bulletEnabled val="1"/>
        </dgm:presLayoutVars>
      </dgm:prSet>
      <dgm:spPr/>
    </dgm:pt>
    <dgm:pt modelId="{7380E966-3FE0-428D-858D-1E45BFF9E959}" type="pres">
      <dgm:prSet presAssocID="{5F428651-4439-45E7-8483-5D9B5AE6CB52}" presName="FourNodes_4" presStyleLbl="node1" presStyleIdx="3" presStyleCnt="4">
        <dgm:presLayoutVars>
          <dgm:bulletEnabled val="1"/>
        </dgm:presLayoutVars>
      </dgm:prSet>
      <dgm:spPr/>
    </dgm:pt>
    <dgm:pt modelId="{2E10C406-A868-440B-88EB-852109A544B9}" type="pres">
      <dgm:prSet presAssocID="{5F428651-4439-45E7-8483-5D9B5AE6CB52}" presName="FourConn_1-2" presStyleLbl="fgAccFollowNode1" presStyleIdx="0" presStyleCnt="3">
        <dgm:presLayoutVars>
          <dgm:bulletEnabled val="1"/>
        </dgm:presLayoutVars>
      </dgm:prSet>
      <dgm:spPr/>
    </dgm:pt>
    <dgm:pt modelId="{96E95FEE-8B92-4F37-B964-CB7D60F0A4C2}" type="pres">
      <dgm:prSet presAssocID="{5F428651-4439-45E7-8483-5D9B5AE6CB52}" presName="FourConn_2-3" presStyleLbl="fgAccFollowNode1" presStyleIdx="1" presStyleCnt="3">
        <dgm:presLayoutVars>
          <dgm:bulletEnabled val="1"/>
        </dgm:presLayoutVars>
      </dgm:prSet>
      <dgm:spPr/>
    </dgm:pt>
    <dgm:pt modelId="{F6BB4F43-6EDC-4F66-8EBB-CAA61081797E}" type="pres">
      <dgm:prSet presAssocID="{5F428651-4439-45E7-8483-5D9B5AE6CB52}" presName="FourConn_3-4" presStyleLbl="fgAccFollowNode1" presStyleIdx="2" presStyleCnt="3">
        <dgm:presLayoutVars>
          <dgm:bulletEnabled val="1"/>
        </dgm:presLayoutVars>
      </dgm:prSet>
      <dgm:spPr/>
    </dgm:pt>
    <dgm:pt modelId="{AC81CB08-1D84-4887-8549-7DCB52074E0E}" type="pres">
      <dgm:prSet presAssocID="{5F428651-4439-45E7-8483-5D9B5AE6CB52}" presName="FourNodes_1_text" presStyleLbl="node1" presStyleIdx="3" presStyleCnt="4">
        <dgm:presLayoutVars>
          <dgm:bulletEnabled val="1"/>
        </dgm:presLayoutVars>
      </dgm:prSet>
      <dgm:spPr/>
    </dgm:pt>
    <dgm:pt modelId="{4885950D-8408-45E5-A79C-02E41A5244F0}" type="pres">
      <dgm:prSet presAssocID="{5F428651-4439-45E7-8483-5D9B5AE6CB52}" presName="FourNodes_2_text" presStyleLbl="node1" presStyleIdx="3" presStyleCnt="4">
        <dgm:presLayoutVars>
          <dgm:bulletEnabled val="1"/>
        </dgm:presLayoutVars>
      </dgm:prSet>
      <dgm:spPr/>
    </dgm:pt>
    <dgm:pt modelId="{5296CD4A-63AE-42F5-9F91-0A3EF1FA9F5E}" type="pres">
      <dgm:prSet presAssocID="{5F428651-4439-45E7-8483-5D9B5AE6CB52}" presName="FourNodes_3_text" presStyleLbl="node1" presStyleIdx="3" presStyleCnt="4">
        <dgm:presLayoutVars>
          <dgm:bulletEnabled val="1"/>
        </dgm:presLayoutVars>
      </dgm:prSet>
      <dgm:spPr/>
    </dgm:pt>
    <dgm:pt modelId="{F58F8612-2CBA-4261-9AAA-8DFECA6FA4F4}" type="pres">
      <dgm:prSet presAssocID="{5F428651-4439-45E7-8483-5D9B5AE6CB52}" presName="FourNodes_4_text" presStyleLbl="node1" presStyleIdx="3" presStyleCnt="4">
        <dgm:presLayoutVars>
          <dgm:bulletEnabled val="1"/>
        </dgm:presLayoutVars>
      </dgm:prSet>
      <dgm:spPr/>
    </dgm:pt>
  </dgm:ptLst>
  <dgm:cxnLst>
    <dgm:cxn modelId="{C01BF317-5A38-4182-AB22-1F277532BF2B}" srcId="{5F428651-4439-45E7-8483-5D9B5AE6CB52}" destId="{F5942FB0-258C-4288-A9D3-D2319D6A247A}" srcOrd="1" destOrd="0" parTransId="{5C470E12-9674-4D89-9449-D1F54F4D9780}" sibTransId="{5C7417DF-598F-4114-8E2F-815D320C1B82}"/>
    <dgm:cxn modelId="{451B0F31-1013-4C31-9711-5270694B2766}" type="presOf" srcId="{9E39091D-549F-4630-B358-7497291F9B0B}" destId="{AC81CB08-1D84-4887-8549-7DCB52074E0E}" srcOrd="1" destOrd="0" presId="urn:microsoft.com/office/officeart/2005/8/layout/vProcess5"/>
    <dgm:cxn modelId="{DC919312-C38E-4462-9449-17B259B47544}" type="presOf" srcId="{5C7417DF-598F-4114-8E2F-815D320C1B82}" destId="{96E95FEE-8B92-4F37-B964-CB7D60F0A4C2}" srcOrd="0" destOrd="0" presId="urn:microsoft.com/office/officeart/2005/8/layout/vProcess5"/>
    <dgm:cxn modelId="{FB3651F1-E9E8-4306-8DDC-E616658B287F}" srcId="{5F428651-4439-45E7-8483-5D9B5AE6CB52}" destId="{9E39091D-549F-4630-B358-7497291F9B0B}" srcOrd="0" destOrd="0" parTransId="{3486AA68-459C-4EF5-B8E6-021F9E26B3EE}" sibTransId="{B5C34AD6-1E51-4061-8407-09CD99AAE82A}"/>
    <dgm:cxn modelId="{8F518B74-7C81-4C68-B5CB-2DF8E6B27AFA}" type="presOf" srcId="{5F428651-4439-45E7-8483-5D9B5AE6CB52}" destId="{ADDAA610-1A02-44F4-BB10-AA7DFF3C95CE}" srcOrd="0" destOrd="0" presId="urn:microsoft.com/office/officeart/2005/8/layout/vProcess5"/>
    <dgm:cxn modelId="{DC3E2C12-FA6C-4F64-A611-35AFA141762F}" type="presOf" srcId="{9E39091D-549F-4630-B358-7497291F9B0B}" destId="{5ACF3811-6421-46D7-8344-C5705EFFA4B5}" srcOrd="0" destOrd="0" presId="urn:microsoft.com/office/officeart/2005/8/layout/vProcess5"/>
    <dgm:cxn modelId="{88AE75A3-77A2-4D58-BD69-04EF137D3C2F}" type="presOf" srcId="{B5C34AD6-1E51-4061-8407-09CD99AAE82A}" destId="{2E10C406-A868-440B-88EB-852109A544B9}" srcOrd="0" destOrd="0" presId="urn:microsoft.com/office/officeart/2005/8/layout/vProcess5"/>
    <dgm:cxn modelId="{C04657C9-7F51-4AA8-AA5B-0DD656BC5274}" srcId="{5F428651-4439-45E7-8483-5D9B5AE6CB52}" destId="{EE3FF87D-7654-485D-A03F-2C16ECEF86FA}" srcOrd="2" destOrd="0" parTransId="{3739654C-523D-46E2-8DA7-71DCC6803E66}" sibTransId="{B0046466-B319-4B00-99DF-567D37CA0D46}"/>
    <dgm:cxn modelId="{837D40DE-4DA0-4AE3-8FD8-50E4F4C85EE7}" type="presOf" srcId="{5A2405D2-147D-4F97-ABA2-BA603C153242}" destId="{7380E966-3FE0-428D-858D-1E45BFF9E959}" srcOrd="0" destOrd="0" presId="urn:microsoft.com/office/officeart/2005/8/layout/vProcess5"/>
    <dgm:cxn modelId="{553F3C0E-61A4-42B8-B050-05E2CE8B365C}" type="presOf" srcId="{5A2405D2-147D-4F97-ABA2-BA603C153242}" destId="{F58F8612-2CBA-4261-9AAA-8DFECA6FA4F4}" srcOrd="1" destOrd="0" presId="urn:microsoft.com/office/officeart/2005/8/layout/vProcess5"/>
    <dgm:cxn modelId="{FC8B59CA-FD9B-4963-9D00-F40CF8470144}" type="presOf" srcId="{EE3FF87D-7654-485D-A03F-2C16ECEF86FA}" destId="{5296CD4A-63AE-42F5-9F91-0A3EF1FA9F5E}" srcOrd="1" destOrd="0" presId="urn:microsoft.com/office/officeart/2005/8/layout/vProcess5"/>
    <dgm:cxn modelId="{606F5F70-DAD4-4704-93D4-74C570718AD9}" type="presOf" srcId="{F5942FB0-258C-4288-A9D3-D2319D6A247A}" destId="{57388BC9-78FB-4310-BD3A-8D4D2BD7CA70}" srcOrd="0" destOrd="0" presId="urn:microsoft.com/office/officeart/2005/8/layout/vProcess5"/>
    <dgm:cxn modelId="{E08455AE-004E-4DF5-A2EF-3939053DDDB0}" type="presOf" srcId="{B0046466-B319-4B00-99DF-567D37CA0D46}" destId="{F6BB4F43-6EDC-4F66-8EBB-CAA61081797E}" srcOrd="0" destOrd="0" presId="urn:microsoft.com/office/officeart/2005/8/layout/vProcess5"/>
    <dgm:cxn modelId="{AA8B7B37-E849-44FC-AC3C-E75AF7E80269}" type="presOf" srcId="{EE3FF87D-7654-485D-A03F-2C16ECEF86FA}" destId="{91EB4591-B260-4966-A63B-96270CB27CCE}" srcOrd="0" destOrd="0" presId="urn:microsoft.com/office/officeart/2005/8/layout/vProcess5"/>
    <dgm:cxn modelId="{9899124E-6837-44B9-8911-6568B0DE9CA6}" type="presOf" srcId="{F5942FB0-258C-4288-A9D3-D2319D6A247A}" destId="{4885950D-8408-45E5-A79C-02E41A5244F0}" srcOrd="1" destOrd="0" presId="urn:microsoft.com/office/officeart/2005/8/layout/vProcess5"/>
    <dgm:cxn modelId="{91331533-1F24-435E-9DD9-1A924877BA33}" srcId="{5F428651-4439-45E7-8483-5D9B5AE6CB52}" destId="{5A2405D2-147D-4F97-ABA2-BA603C153242}" srcOrd="3" destOrd="0" parTransId="{6A8D9EA0-E3CA-424B-B7E8-85D350991041}" sibTransId="{5A65AB08-C2AE-4BA6-960B-FAF51EE77B40}"/>
    <dgm:cxn modelId="{74490D0A-04F4-4BED-9825-69459BCFEE17}" type="presParOf" srcId="{ADDAA610-1A02-44F4-BB10-AA7DFF3C95CE}" destId="{AE2D0B7D-A60B-4C28-93F0-B31C42BED31A}" srcOrd="0" destOrd="0" presId="urn:microsoft.com/office/officeart/2005/8/layout/vProcess5"/>
    <dgm:cxn modelId="{81A9AC4E-291F-488A-A69B-3E5540AB59E0}" type="presParOf" srcId="{ADDAA610-1A02-44F4-BB10-AA7DFF3C95CE}" destId="{5ACF3811-6421-46D7-8344-C5705EFFA4B5}" srcOrd="1" destOrd="0" presId="urn:microsoft.com/office/officeart/2005/8/layout/vProcess5"/>
    <dgm:cxn modelId="{B9E40807-DBBF-41FE-8334-F556B50D2620}" type="presParOf" srcId="{ADDAA610-1A02-44F4-BB10-AA7DFF3C95CE}" destId="{57388BC9-78FB-4310-BD3A-8D4D2BD7CA70}" srcOrd="2" destOrd="0" presId="urn:microsoft.com/office/officeart/2005/8/layout/vProcess5"/>
    <dgm:cxn modelId="{05B64440-2684-467C-880A-922A3904FED0}" type="presParOf" srcId="{ADDAA610-1A02-44F4-BB10-AA7DFF3C95CE}" destId="{91EB4591-B260-4966-A63B-96270CB27CCE}" srcOrd="3" destOrd="0" presId="urn:microsoft.com/office/officeart/2005/8/layout/vProcess5"/>
    <dgm:cxn modelId="{CE5E75C5-8798-4A99-9BD5-09A9780B7051}" type="presParOf" srcId="{ADDAA610-1A02-44F4-BB10-AA7DFF3C95CE}" destId="{7380E966-3FE0-428D-858D-1E45BFF9E959}" srcOrd="4" destOrd="0" presId="urn:microsoft.com/office/officeart/2005/8/layout/vProcess5"/>
    <dgm:cxn modelId="{82F6CDB3-FF98-4246-AFB3-2C2469D5F725}" type="presParOf" srcId="{ADDAA610-1A02-44F4-BB10-AA7DFF3C95CE}" destId="{2E10C406-A868-440B-88EB-852109A544B9}" srcOrd="5" destOrd="0" presId="urn:microsoft.com/office/officeart/2005/8/layout/vProcess5"/>
    <dgm:cxn modelId="{BDAF94BC-99E0-4319-A47B-A7B823AABD57}" type="presParOf" srcId="{ADDAA610-1A02-44F4-BB10-AA7DFF3C95CE}" destId="{96E95FEE-8B92-4F37-B964-CB7D60F0A4C2}" srcOrd="6" destOrd="0" presId="urn:microsoft.com/office/officeart/2005/8/layout/vProcess5"/>
    <dgm:cxn modelId="{D5DAE149-10BF-48B1-A8F1-23F73FE0EBE4}" type="presParOf" srcId="{ADDAA610-1A02-44F4-BB10-AA7DFF3C95CE}" destId="{F6BB4F43-6EDC-4F66-8EBB-CAA61081797E}" srcOrd="7" destOrd="0" presId="urn:microsoft.com/office/officeart/2005/8/layout/vProcess5"/>
    <dgm:cxn modelId="{BEB65388-C8B3-4ABA-ABE0-2C69D7C5F515}" type="presParOf" srcId="{ADDAA610-1A02-44F4-BB10-AA7DFF3C95CE}" destId="{AC81CB08-1D84-4887-8549-7DCB52074E0E}" srcOrd="8" destOrd="0" presId="urn:microsoft.com/office/officeart/2005/8/layout/vProcess5"/>
    <dgm:cxn modelId="{5B91A298-82AA-4031-A1B8-84CB706206D4}" type="presParOf" srcId="{ADDAA610-1A02-44F4-BB10-AA7DFF3C95CE}" destId="{4885950D-8408-45E5-A79C-02E41A5244F0}" srcOrd="9" destOrd="0" presId="urn:microsoft.com/office/officeart/2005/8/layout/vProcess5"/>
    <dgm:cxn modelId="{2CB2D8A1-356F-4DC4-BCF9-AAAC334FBC31}" type="presParOf" srcId="{ADDAA610-1A02-44F4-BB10-AA7DFF3C95CE}" destId="{5296CD4A-63AE-42F5-9F91-0A3EF1FA9F5E}" srcOrd="10" destOrd="0" presId="urn:microsoft.com/office/officeart/2005/8/layout/vProcess5"/>
    <dgm:cxn modelId="{AEE11646-3A87-4C0F-B95C-5E3E857D6E57}" type="presParOf" srcId="{ADDAA610-1A02-44F4-BB10-AA7DFF3C95CE}" destId="{F58F8612-2CBA-4261-9AAA-8DFECA6FA4F4}"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1A75D11D-EA0A-4E98-A41E-5797A4C2CD7A}"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9FD8D2EF-D7AF-405F-BCDF-70780A822EE8}">
      <dgm:prSet phldrT="[Text]"/>
      <dgm:spPr/>
      <dgm:t>
        <a:bodyPr/>
        <a:lstStyle/>
        <a:p>
          <a:r>
            <a:rPr lang="en-US" dirty="0"/>
            <a:t>Keep your desk as clear as possible</a:t>
          </a:r>
        </a:p>
      </dgm:t>
    </dgm:pt>
    <dgm:pt modelId="{14BDEC2F-7BD2-4DAA-8E35-680D889F2BB9}" type="parTrans" cxnId="{D4EE1D33-ADD8-4869-A808-05FECA95D078}">
      <dgm:prSet/>
      <dgm:spPr/>
      <dgm:t>
        <a:bodyPr/>
        <a:lstStyle/>
        <a:p>
          <a:endParaRPr lang="en-US"/>
        </a:p>
      </dgm:t>
    </dgm:pt>
    <dgm:pt modelId="{B3AF15BA-3764-467B-A26F-8F32E4261D14}" type="sibTrans" cxnId="{D4EE1D33-ADD8-4869-A808-05FECA95D078}">
      <dgm:prSet/>
      <dgm:spPr/>
      <dgm:t>
        <a:bodyPr/>
        <a:lstStyle/>
        <a:p>
          <a:endParaRPr lang="en-US"/>
        </a:p>
      </dgm:t>
    </dgm:pt>
    <dgm:pt modelId="{EA3A3F64-0BCB-4A85-9E75-B46A91680BC8}">
      <dgm:prSet phldrT="[Text]"/>
      <dgm:spPr/>
      <dgm:t>
        <a:bodyPr/>
        <a:lstStyle/>
        <a:p>
          <a:r>
            <a:rPr lang="en-US" dirty="0"/>
            <a:t>Make your workspace a pleasant place</a:t>
          </a:r>
        </a:p>
      </dgm:t>
    </dgm:pt>
    <dgm:pt modelId="{EB8A7ED9-0149-4E80-A0EA-3C7B2026B057}" type="parTrans" cxnId="{579DA337-3AF7-436C-AE82-45E9EA8A35CE}">
      <dgm:prSet/>
      <dgm:spPr/>
      <dgm:t>
        <a:bodyPr/>
        <a:lstStyle/>
        <a:p>
          <a:endParaRPr lang="en-US"/>
        </a:p>
      </dgm:t>
    </dgm:pt>
    <dgm:pt modelId="{CA927FFB-4434-475A-B442-E59EC6ACB1A2}" type="sibTrans" cxnId="{579DA337-3AF7-436C-AE82-45E9EA8A35CE}">
      <dgm:prSet/>
      <dgm:spPr/>
      <dgm:t>
        <a:bodyPr/>
        <a:lstStyle/>
        <a:p>
          <a:endParaRPr lang="en-US"/>
        </a:p>
      </dgm:t>
    </dgm:pt>
    <dgm:pt modelId="{8A79DE89-D283-4180-9C3D-15775D5849EE}">
      <dgm:prSet phldrT="[Text]"/>
      <dgm:spPr/>
      <dgm:t>
        <a:bodyPr/>
        <a:lstStyle/>
        <a:p>
          <a:r>
            <a:rPr lang="en-US" dirty="0"/>
            <a:t>Do a complete clean and reorganization</a:t>
          </a:r>
        </a:p>
      </dgm:t>
    </dgm:pt>
    <dgm:pt modelId="{2F2424E3-95A9-4BB7-9F6D-3B9B90093194}" type="parTrans" cxnId="{A393DDA9-B589-4B61-8A78-66F477F6AF82}">
      <dgm:prSet/>
      <dgm:spPr/>
      <dgm:t>
        <a:bodyPr/>
        <a:lstStyle/>
        <a:p>
          <a:endParaRPr lang="en-US"/>
        </a:p>
      </dgm:t>
    </dgm:pt>
    <dgm:pt modelId="{8AC7408F-C6FA-46A2-886D-923B8BC6642A}" type="sibTrans" cxnId="{A393DDA9-B589-4B61-8A78-66F477F6AF82}">
      <dgm:prSet/>
      <dgm:spPr/>
      <dgm:t>
        <a:bodyPr/>
        <a:lstStyle/>
        <a:p>
          <a:endParaRPr lang="en-US"/>
        </a:p>
      </dgm:t>
    </dgm:pt>
    <dgm:pt modelId="{1C84F799-3020-48A1-AD70-74C05C7D6213}" type="pres">
      <dgm:prSet presAssocID="{1A75D11D-EA0A-4E98-A41E-5797A4C2CD7A}" presName="linear" presStyleCnt="0">
        <dgm:presLayoutVars>
          <dgm:animLvl val="lvl"/>
          <dgm:resizeHandles val="exact"/>
        </dgm:presLayoutVars>
      </dgm:prSet>
      <dgm:spPr/>
    </dgm:pt>
    <dgm:pt modelId="{1DFF8AEC-06CC-4A83-9099-1DA4BF045A2A}" type="pres">
      <dgm:prSet presAssocID="{8A79DE89-D283-4180-9C3D-15775D5849EE}" presName="parentText" presStyleLbl="node1" presStyleIdx="0" presStyleCnt="3">
        <dgm:presLayoutVars>
          <dgm:chMax val="0"/>
          <dgm:bulletEnabled val="1"/>
        </dgm:presLayoutVars>
      </dgm:prSet>
      <dgm:spPr/>
    </dgm:pt>
    <dgm:pt modelId="{69879E99-3C56-4E14-990B-30596CB862AA}" type="pres">
      <dgm:prSet presAssocID="{8AC7408F-C6FA-46A2-886D-923B8BC6642A}" presName="spacer" presStyleCnt="0"/>
      <dgm:spPr/>
    </dgm:pt>
    <dgm:pt modelId="{EECA0942-B0EC-478D-8B65-257F5A70AB23}" type="pres">
      <dgm:prSet presAssocID="{9FD8D2EF-D7AF-405F-BCDF-70780A822EE8}" presName="parentText" presStyleLbl="node1" presStyleIdx="1" presStyleCnt="3">
        <dgm:presLayoutVars>
          <dgm:chMax val="0"/>
          <dgm:bulletEnabled val="1"/>
        </dgm:presLayoutVars>
      </dgm:prSet>
      <dgm:spPr/>
    </dgm:pt>
    <dgm:pt modelId="{954E878F-FA7C-49EC-A6E4-2399BF252DCD}" type="pres">
      <dgm:prSet presAssocID="{B3AF15BA-3764-467B-A26F-8F32E4261D14}" presName="spacer" presStyleCnt="0"/>
      <dgm:spPr/>
    </dgm:pt>
    <dgm:pt modelId="{3BC5EA1B-1C79-48B9-82C6-BF15A3D38A8A}" type="pres">
      <dgm:prSet presAssocID="{EA3A3F64-0BCB-4A85-9E75-B46A91680BC8}" presName="parentText" presStyleLbl="node1" presStyleIdx="2" presStyleCnt="3">
        <dgm:presLayoutVars>
          <dgm:chMax val="0"/>
          <dgm:bulletEnabled val="1"/>
        </dgm:presLayoutVars>
      </dgm:prSet>
      <dgm:spPr/>
    </dgm:pt>
  </dgm:ptLst>
  <dgm:cxnLst>
    <dgm:cxn modelId="{D4EE1D33-ADD8-4869-A808-05FECA95D078}" srcId="{1A75D11D-EA0A-4E98-A41E-5797A4C2CD7A}" destId="{9FD8D2EF-D7AF-405F-BCDF-70780A822EE8}" srcOrd="1" destOrd="0" parTransId="{14BDEC2F-7BD2-4DAA-8E35-680D889F2BB9}" sibTransId="{B3AF15BA-3764-467B-A26F-8F32E4261D14}"/>
    <dgm:cxn modelId="{579DA337-3AF7-436C-AE82-45E9EA8A35CE}" srcId="{1A75D11D-EA0A-4E98-A41E-5797A4C2CD7A}" destId="{EA3A3F64-0BCB-4A85-9E75-B46A91680BC8}" srcOrd="2" destOrd="0" parTransId="{EB8A7ED9-0149-4E80-A0EA-3C7B2026B057}" sibTransId="{CA927FFB-4434-475A-B442-E59EC6ACB1A2}"/>
    <dgm:cxn modelId="{E5136338-FC8F-46AC-99C3-5ACA0274BFF2}" type="presOf" srcId="{8A79DE89-D283-4180-9C3D-15775D5849EE}" destId="{1DFF8AEC-06CC-4A83-9099-1DA4BF045A2A}" srcOrd="0" destOrd="0" presId="urn:microsoft.com/office/officeart/2005/8/layout/vList2"/>
    <dgm:cxn modelId="{E4E6D02F-E0E0-47BD-8B87-A310CE6C7A45}" type="presOf" srcId="{1A75D11D-EA0A-4E98-A41E-5797A4C2CD7A}" destId="{1C84F799-3020-48A1-AD70-74C05C7D6213}" srcOrd="0" destOrd="0" presId="urn:microsoft.com/office/officeart/2005/8/layout/vList2"/>
    <dgm:cxn modelId="{CFB9F4D4-0C96-4543-8C5F-7B83CBD7286E}" type="presOf" srcId="{9FD8D2EF-D7AF-405F-BCDF-70780A822EE8}" destId="{EECA0942-B0EC-478D-8B65-257F5A70AB23}" srcOrd="0" destOrd="0" presId="urn:microsoft.com/office/officeart/2005/8/layout/vList2"/>
    <dgm:cxn modelId="{AC0442E9-F4CE-4F6D-ABB2-2132EF5785BE}" type="presOf" srcId="{EA3A3F64-0BCB-4A85-9E75-B46A91680BC8}" destId="{3BC5EA1B-1C79-48B9-82C6-BF15A3D38A8A}" srcOrd="0" destOrd="0" presId="urn:microsoft.com/office/officeart/2005/8/layout/vList2"/>
    <dgm:cxn modelId="{A393DDA9-B589-4B61-8A78-66F477F6AF82}" srcId="{1A75D11D-EA0A-4E98-A41E-5797A4C2CD7A}" destId="{8A79DE89-D283-4180-9C3D-15775D5849EE}" srcOrd="0" destOrd="0" parTransId="{2F2424E3-95A9-4BB7-9F6D-3B9B90093194}" sibTransId="{8AC7408F-C6FA-46A2-886D-923B8BC6642A}"/>
    <dgm:cxn modelId="{2D8C166A-93C0-40E3-A952-22E9639EB92B}" type="presParOf" srcId="{1C84F799-3020-48A1-AD70-74C05C7D6213}" destId="{1DFF8AEC-06CC-4A83-9099-1DA4BF045A2A}" srcOrd="0" destOrd="0" presId="urn:microsoft.com/office/officeart/2005/8/layout/vList2"/>
    <dgm:cxn modelId="{E8F55CAD-8062-41CB-9EAE-B290E10DDB47}" type="presParOf" srcId="{1C84F799-3020-48A1-AD70-74C05C7D6213}" destId="{69879E99-3C56-4E14-990B-30596CB862AA}" srcOrd="1" destOrd="0" presId="urn:microsoft.com/office/officeart/2005/8/layout/vList2"/>
    <dgm:cxn modelId="{FF0745A4-8D04-487D-B5D9-34B99B521E23}" type="presParOf" srcId="{1C84F799-3020-48A1-AD70-74C05C7D6213}" destId="{EECA0942-B0EC-478D-8B65-257F5A70AB23}" srcOrd="2" destOrd="0" presId="urn:microsoft.com/office/officeart/2005/8/layout/vList2"/>
    <dgm:cxn modelId="{1278CA1A-994D-4DD6-ADCB-305038052ACA}" type="presParOf" srcId="{1C84F799-3020-48A1-AD70-74C05C7D6213}" destId="{954E878F-FA7C-49EC-A6E4-2399BF252DCD}" srcOrd="3" destOrd="0" presId="urn:microsoft.com/office/officeart/2005/8/layout/vList2"/>
    <dgm:cxn modelId="{EDE7A0C5-CB11-4CD6-89B8-DC181FE04275}" type="presParOf" srcId="{1C84F799-3020-48A1-AD70-74C05C7D6213}" destId="{3BC5EA1B-1C79-48B9-82C6-BF15A3D38A8A}"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314AAD13-F494-4452-B90A-4115C2F68648}"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2A1BCF62-E65B-46DD-9DED-2F2BBDA5FD98}">
      <dgm:prSet phldrT="[Text]"/>
      <dgm:spPr/>
      <dgm:t>
        <a:bodyPr/>
        <a:lstStyle/>
        <a:p>
          <a:r>
            <a:rPr lang="en-US" dirty="0"/>
            <a:t>Keep your back straight</a:t>
          </a:r>
        </a:p>
      </dgm:t>
    </dgm:pt>
    <dgm:pt modelId="{628DCD81-8C25-4202-83A1-EBA8C58315D9}" type="parTrans" cxnId="{CAE774BC-703E-4075-8BBF-2D8ECAB93E6C}">
      <dgm:prSet/>
      <dgm:spPr/>
      <dgm:t>
        <a:bodyPr/>
        <a:lstStyle/>
        <a:p>
          <a:endParaRPr lang="en-US"/>
        </a:p>
      </dgm:t>
    </dgm:pt>
    <dgm:pt modelId="{7663EAAC-8F16-4D81-B7CC-E849E9998C94}" type="sibTrans" cxnId="{CAE774BC-703E-4075-8BBF-2D8ECAB93E6C}">
      <dgm:prSet/>
      <dgm:spPr/>
      <dgm:t>
        <a:bodyPr/>
        <a:lstStyle/>
        <a:p>
          <a:endParaRPr lang="en-US"/>
        </a:p>
      </dgm:t>
    </dgm:pt>
    <dgm:pt modelId="{36DD005E-A9ED-4E4D-A10C-0C0790DFD7E4}">
      <dgm:prSet phldrT="[Text]"/>
      <dgm:spPr/>
      <dgm:t>
        <a:bodyPr/>
        <a:lstStyle/>
        <a:p>
          <a:r>
            <a:rPr lang="en-US" dirty="0"/>
            <a:t>Monitor viewing angle</a:t>
          </a:r>
        </a:p>
      </dgm:t>
    </dgm:pt>
    <dgm:pt modelId="{47BEB671-60BB-46FF-90A1-217B7A543D6F}" type="parTrans" cxnId="{8FC0726F-E9C7-49C8-B6F1-0F1A15A43926}">
      <dgm:prSet/>
      <dgm:spPr/>
      <dgm:t>
        <a:bodyPr/>
        <a:lstStyle/>
        <a:p>
          <a:endParaRPr lang="en-US"/>
        </a:p>
      </dgm:t>
    </dgm:pt>
    <dgm:pt modelId="{EDE68614-EE9D-44B5-8F02-2A4FFB8D4D79}" type="sibTrans" cxnId="{8FC0726F-E9C7-49C8-B6F1-0F1A15A43926}">
      <dgm:prSet/>
      <dgm:spPr/>
      <dgm:t>
        <a:bodyPr/>
        <a:lstStyle/>
        <a:p>
          <a:endParaRPr lang="en-US"/>
        </a:p>
      </dgm:t>
    </dgm:pt>
    <dgm:pt modelId="{35692100-61A0-42C7-A620-AA9E4E2CE749}">
      <dgm:prSet phldrT="[Text]"/>
      <dgm:spPr/>
      <dgm:t>
        <a:bodyPr/>
        <a:lstStyle/>
        <a:p>
          <a:r>
            <a:rPr lang="en-US" dirty="0"/>
            <a:t>Pay attention to your body </a:t>
          </a:r>
        </a:p>
      </dgm:t>
    </dgm:pt>
    <dgm:pt modelId="{1D660CCC-718F-413A-B6DC-C3E96D0C68B3}" type="parTrans" cxnId="{B0AC1279-D8CE-48BF-A854-6D27BCFD4EEE}">
      <dgm:prSet/>
      <dgm:spPr/>
      <dgm:t>
        <a:bodyPr/>
        <a:lstStyle/>
        <a:p>
          <a:endParaRPr lang="en-US"/>
        </a:p>
      </dgm:t>
    </dgm:pt>
    <dgm:pt modelId="{2B97A1FB-6C76-4544-A50F-30417209C8D7}" type="sibTrans" cxnId="{B0AC1279-D8CE-48BF-A854-6D27BCFD4EEE}">
      <dgm:prSet/>
      <dgm:spPr/>
      <dgm:t>
        <a:bodyPr/>
        <a:lstStyle/>
        <a:p>
          <a:endParaRPr lang="en-US"/>
        </a:p>
      </dgm:t>
    </dgm:pt>
    <dgm:pt modelId="{AF68EEBF-9441-4EA3-8C59-3D7D8D506624}" type="pres">
      <dgm:prSet presAssocID="{314AAD13-F494-4452-B90A-4115C2F68648}" presName="Name0" presStyleCnt="0">
        <dgm:presLayoutVars>
          <dgm:dir/>
          <dgm:animLvl val="lvl"/>
          <dgm:resizeHandles/>
        </dgm:presLayoutVars>
      </dgm:prSet>
      <dgm:spPr/>
    </dgm:pt>
    <dgm:pt modelId="{58B0138B-4E9D-4BC7-9055-66CC468FDF5D}" type="pres">
      <dgm:prSet presAssocID="{2A1BCF62-E65B-46DD-9DED-2F2BBDA5FD98}" presName="linNode" presStyleCnt="0"/>
      <dgm:spPr/>
    </dgm:pt>
    <dgm:pt modelId="{0C8C6B25-DF71-4C22-9757-2FAF8C4CC302}" type="pres">
      <dgm:prSet presAssocID="{2A1BCF62-E65B-46DD-9DED-2F2BBDA5FD98}" presName="parentShp" presStyleLbl="node1" presStyleIdx="0" presStyleCnt="3" custScaleX="259375" custScaleY="90909" custLinFactNeighborX="-1249">
        <dgm:presLayoutVars>
          <dgm:bulletEnabled val="1"/>
        </dgm:presLayoutVars>
      </dgm:prSet>
      <dgm:spPr/>
    </dgm:pt>
    <dgm:pt modelId="{4F5BCB10-BB60-4DFE-A850-9EA487F404D0}" type="pres">
      <dgm:prSet presAssocID="{2A1BCF62-E65B-46DD-9DED-2F2BBDA5FD98}" presName="childShp" presStyleLbl="bgAccFollowNode1" presStyleIdx="0" presStyleCnt="3">
        <dgm:presLayoutVars>
          <dgm:bulletEnabled val="1"/>
        </dgm:presLayoutVars>
      </dgm:prSet>
      <dgm:spPr/>
    </dgm:pt>
    <dgm:pt modelId="{DE8B3724-2713-457F-B215-2F1288053BD6}" type="pres">
      <dgm:prSet presAssocID="{7663EAAC-8F16-4D81-B7CC-E849E9998C94}" presName="spacing" presStyleCnt="0"/>
      <dgm:spPr/>
    </dgm:pt>
    <dgm:pt modelId="{FF169683-1102-4723-99EC-1C3AB6F0F078}" type="pres">
      <dgm:prSet presAssocID="{36DD005E-A9ED-4E4D-A10C-0C0790DFD7E4}" presName="linNode" presStyleCnt="0"/>
      <dgm:spPr/>
    </dgm:pt>
    <dgm:pt modelId="{41A90596-5F00-438C-A5B7-C7D91A002707}" type="pres">
      <dgm:prSet presAssocID="{36DD005E-A9ED-4E4D-A10C-0C0790DFD7E4}" presName="parentShp" presStyleLbl="node1" presStyleIdx="1" presStyleCnt="3" custScaleX="259375" custScaleY="90909" custLinFactNeighborX="-1249">
        <dgm:presLayoutVars>
          <dgm:bulletEnabled val="1"/>
        </dgm:presLayoutVars>
      </dgm:prSet>
      <dgm:spPr/>
    </dgm:pt>
    <dgm:pt modelId="{A4B8326F-C2DB-4343-BC75-382D35F4F6A1}" type="pres">
      <dgm:prSet presAssocID="{36DD005E-A9ED-4E4D-A10C-0C0790DFD7E4}" presName="childShp" presStyleLbl="bgAccFollowNode1" presStyleIdx="1" presStyleCnt="3">
        <dgm:presLayoutVars>
          <dgm:bulletEnabled val="1"/>
        </dgm:presLayoutVars>
      </dgm:prSet>
      <dgm:spPr/>
    </dgm:pt>
    <dgm:pt modelId="{01E475A0-DE80-49B3-A1B8-E1B0C500C164}" type="pres">
      <dgm:prSet presAssocID="{EDE68614-EE9D-44B5-8F02-2A4FFB8D4D79}" presName="spacing" presStyleCnt="0"/>
      <dgm:spPr/>
    </dgm:pt>
    <dgm:pt modelId="{D1159BB3-E62C-4C9A-A3F7-161A6AD7B327}" type="pres">
      <dgm:prSet presAssocID="{35692100-61A0-42C7-A620-AA9E4E2CE749}" presName="linNode" presStyleCnt="0"/>
      <dgm:spPr/>
    </dgm:pt>
    <dgm:pt modelId="{63020DC4-4B79-4C3E-8AAA-6F06318C9B41}" type="pres">
      <dgm:prSet presAssocID="{35692100-61A0-42C7-A620-AA9E4E2CE749}" presName="parentShp" presStyleLbl="node1" presStyleIdx="2" presStyleCnt="3" custScaleX="259375" custScaleY="90909">
        <dgm:presLayoutVars>
          <dgm:bulletEnabled val="1"/>
        </dgm:presLayoutVars>
      </dgm:prSet>
      <dgm:spPr/>
    </dgm:pt>
    <dgm:pt modelId="{BA895B4C-B17D-4D07-8D4C-66A439913F85}" type="pres">
      <dgm:prSet presAssocID="{35692100-61A0-42C7-A620-AA9E4E2CE749}" presName="childShp" presStyleLbl="bgAccFollowNode1" presStyleIdx="2" presStyleCnt="3">
        <dgm:presLayoutVars>
          <dgm:bulletEnabled val="1"/>
        </dgm:presLayoutVars>
      </dgm:prSet>
      <dgm:spPr/>
    </dgm:pt>
  </dgm:ptLst>
  <dgm:cxnLst>
    <dgm:cxn modelId="{7D6D996A-88E5-42B5-9E64-3AC974AEB845}" type="presOf" srcId="{314AAD13-F494-4452-B90A-4115C2F68648}" destId="{AF68EEBF-9441-4EA3-8C59-3D7D8D506624}" srcOrd="0" destOrd="0" presId="urn:microsoft.com/office/officeart/2005/8/layout/vList6"/>
    <dgm:cxn modelId="{B0AC1279-D8CE-48BF-A854-6D27BCFD4EEE}" srcId="{314AAD13-F494-4452-B90A-4115C2F68648}" destId="{35692100-61A0-42C7-A620-AA9E4E2CE749}" srcOrd="2" destOrd="0" parTransId="{1D660CCC-718F-413A-B6DC-C3E96D0C68B3}" sibTransId="{2B97A1FB-6C76-4544-A50F-30417209C8D7}"/>
    <dgm:cxn modelId="{ACCB8BFC-CAD7-4782-BA73-4C4950D56BD4}" type="presOf" srcId="{36DD005E-A9ED-4E4D-A10C-0C0790DFD7E4}" destId="{41A90596-5F00-438C-A5B7-C7D91A002707}" srcOrd="0" destOrd="0" presId="urn:microsoft.com/office/officeart/2005/8/layout/vList6"/>
    <dgm:cxn modelId="{FFFAF62E-5477-4000-BD75-E86C2E4CD223}" type="presOf" srcId="{35692100-61A0-42C7-A620-AA9E4E2CE749}" destId="{63020DC4-4B79-4C3E-8AAA-6F06318C9B41}" srcOrd="0" destOrd="0" presId="urn:microsoft.com/office/officeart/2005/8/layout/vList6"/>
    <dgm:cxn modelId="{63EC29D1-1ABA-424D-B6DA-D87EA8AF87A8}" type="presOf" srcId="{2A1BCF62-E65B-46DD-9DED-2F2BBDA5FD98}" destId="{0C8C6B25-DF71-4C22-9757-2FAF8C4CC302}" srcOrd="0" destOrd="0" presId="urn:microsoft.com/office/officeart/2005/8/layout/vList6"/>
    <dgm:cxn modelId="{8FC0726F-E9C7-49C8-B6F1-0F1A15A43926}" srcId="{314AAD13-F494-4452-B90A-4115C2F68648}" destId="{36DD005E-A9ED-4E4D-A10C-0C0790DFD7E4}" srcOrd="1" destOrd="0" parTransId="{47BEB671-60BB-46FF-90A1-217B7A543D6F}" sibTransId="{EDE68614-EE9D-44B5-8F02-2A4FFB8D4D79}"/>
    <dgm:cxn modelId="{CAE774BC-703E-4075-8BBF-2D8ECAB93E6C}" srcId="{314AAD13-F494-4452-B90A-4115C2F68648}" destId="{2A1BCF62-E65B-46DD-9DED-2F2BBDA5FD98}" srcOrd="0" destOrd="0" parTransId="{628DCD81-8C25-4202-83A1-EBA8C58315D9}" sibTransId="{7663EAAC-8F16-4D81-B7CC-E849E9998C94}"/>
    <dgm:cxn modelId="{4FBC717C-960B-45A4-B395-FE6BAEFFB161}" type="presParOf" srcId="{AF68EEBF-9441-4EA3-8C59-3D7D8D506624}" destId="{58B0138B-4E9D-4BC7-9055-66CC468FDF5D}" srcOrd="0" destOrd="0" presId="urn:microsoft.com/office/officeart/2005/8/layout/vList6"/>
    <dgm:cxn modelId="{01794F5E-B943-42C5-A31E-6F6B41BCBC9D}" type="presParOf" srcId="{58B0138B-4E9D-4BC7-9055-66CC468FDF5D}" destId="{0C8C6B25-DF71-4C22-9757-2FAF8C4CC302}" srcOrd="0" destOrd="0" presId="urn:microsoft.com/office/officeart/2005/8/layout/vList6"/>
    <dgm:cxn modelId="{3B85388F-6748-44AC-8E97-44079CA4EA64}" type="presParOf" srcId="{58B0138B-4E9D-4BC7-9055-66CC468FDF5D}" destId="{4F5BCB10-BB60-4DFE-A850-9EA487F404D0}" srcOrd="1" destOrd="0" presId="urn:microsoft.com/office/officeart/2005/8/layout/vList6"/>
    <dgm:cxn modelId="{219FEF22-7759-4417-8067-F89C9550CE91}" type="presParOf" srcId="{AF68EEBF-9441-4EA3-8C59-3D7D8D506624}" destId="{DE8B3724-2713-457F-B215-2F1288053BD6}" srcOrd="1" destOrd="0" presId="urn:microsoft.com/office/officeart/2005/8/layout/vList6"/>
    <dgm:cxn modelId="{EBFE50F1-CCC4-49EF-81A7-A8B99557D240}" type="presParOf" srcId="{AF68EEBF-9441-4EA3-8C59-3D7D8D506624}" destId="{FF169683-1102-4723-99EC-1C3AB6F0F078}" srcOrd="2" destOrd="0" presId="urn:microsoft.com/office/officeart/2005/8/layout/vList6"/>
    <dgm:cxn modelId="{2D6CA09C-001C-44CF-A831-74664FF933B1}" type="presParOf" srcId="{FF169683-1102-4723-99EC-1C3AB6F0F078}" destId="{41A90596-5F00-438C-A5B7-C7D91A002707}" srcOrd="0" destOrd="0" presId="urn:microsoft.com/office/officeart/2005/8/layout/vList6"/>
    <dgm:cxn modelId="{B349ACDE-8F61-4F95-BCAB-2A87D78D62EF}" type="presParOf" srcId="{FF169683-1102-4723-99EC-1C3AB6F0F078}" destId="{A4B8326F-C2DB-4343-BC75-382D35F4F6A1}" srcOrd="1" destOrd="0" presId="urn:microsoft.com/office/officeart/2005/8/layout/vList6"/>
    <dgm:cxn modelId="{48521476-FC87-4AA3-9E55-3A003A1B51D4}" type="presParOf" srcId="{AF68EEBF-9441-4EA3-8C59-3D7D8D506624}" destId="{01E475A0-DE80-49B3-A1B8-E1B0C500C164}" srcOrd="3" destOrd="0" presId="urn:microsoft.com/office/officeart/2005/8/layout/vList6"/>
    <dgm:cxn modelId="{C7FA2349-66C5-41BA-974A-3E5563C51E47}" type="presParOf" srcId="{AF68EEBF-9441-4EA3-8C59-3D7D8D506624}" destId="{D1159BB3-E62C-4C9A-A3F7-161A6AD7B327}" srcOrd="4" destOrd="0" presId="urn:microsoft.com/office/officeart/2005/8/layout/vList6"/>
    <dgm:cxn modelId="{213806D5-B4F8-4305-9C41-749D23500A0F}" type="presParOf" srcId="{D1159BB3-E62C-4C9A-A3F7-161A6AD7B327}" destId="{63020DC4-4B79-4C3E-8AAA-6F06318C9B41}" srcOrd="0" destOrd="0" presId="urn:microsoft.com/office/officeart/2005/8/layout/vList6"/>
    <dgm:cxn modelId="{46299978-5A80-40FD-BC05-370995DB57D6}" type="presParOf" srcId="{D1159BB3-E62C-4C9A-A3F7-161A6AD7B327}" destId="{BA895B4C-B17D-4D07-8D4C-66A439913F85}"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5FBD428B-267E-4F15-870F-7909C40B9D53}"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15B565B0-C77E-4558-8669-5EC52263E40D}">
      <dgm:prSet phldrT="[Text]"/>
      <dgm:spPr/>
      <dgm:t>
        <a:bodyPr/>
        <a:lstStyle/>
        <a:p>
          <a:r>
            <a:rPr lang="en-US" dirty="0"/>
            <a:t>Organize your Start menu</a:t>
          </a:r>
        </a:p>
      </dgm:t>
    </dgm:pt>
    <dgm:pt modelId="{ADA26CA7-807A-4880-AE20-8C23BD41A755}" type="parTrans" cxnId="{45DB6B65-97C5-406E-93BB-BF7850FB50B0}">
      <dgm:prSet/>
      <dgm:spPr/>
      <dgm:t>
        <a:bodyPr/>
        <a:lstStyle/>
        <a:p>
          <a:endParaRPr lang="en-US"/>
        </a:p>
      </dgm:t>
    </dgm:pt>
    <dgm:pt modelId="{F7C60121-26F5-4F67-8A1A-20549A14B706}" type="sibTrans" cxnId="{45DB6B65-97C5-406E-93BB-BF7850FB50B0}">
      <dgm:prSet/>
      <dgm:spPr/>
      <dgm:t>
        <a:bodyPr/>
        <a:lstStyle/>
        <a:p>
          <a:endParaRPr lang="en-US"/>
        </a:p>
      </dgm:t>
    </dgm:pt>
    <dgm:pt modelId="{5B534691-EAED-491D-B958-8FA9D95DD7ED}">
      <dgm:prSet phldrT="[Text]"/>
      <dgm:spPr/>
      <dgm:t>
        <a:bodyPr/>
        <a:lstStyle/>
        <a:p>
          <a:r>
            <a:rPr lang="en-US" dirty="0"/>
            <a:t>Keep your virtual desktop like your real desk </a:t>
          </a:r>
        </a:p>
      </dgm:t>
    </dgm:pt>
    <dgm:pt modelId="{04485C5D-EF8F-4B39-A50F-083ADDFB4975}" type="parTrans" cxnId="{9C56AF09-128D-46F5-AC96-80996A0186C7}">
      <dgm:prSet/>
      <dgm:spPr/>
      <dgm:t>
        <a:bodyPr/>
        <a:lstStyle/>
        <a:p>
          <a:endParaRPr lang="en-US"/>
        </a:p>
      </dgm:t>
    </dgm:pt>
    <dgm:pt modelId="{4D0DD0CA-A52F-42E9-9550-BC71C177461D}" type="sibTrans" cxnId="{9C56AF09-128D-46F5-AC96-80996A0186C7}">
      <dgm:prSet/>
      <dgm:spPr/>
      <dgm:t>
        <a:bodyPr/>
        <a:lstStyle/>
        <a:p>
          <a:endParaRPr lang="en-US"/>
        </a:p>
      </dgm:t>
    </dgm:pt>
    <dgm:pt modelId="{8D1763E0-C12D-4F7E-9481-03AC6682EC67}">
      <dgm:prSet phldrT="[Text]"/>
      <dgm:spPr/>
      <dgm:t>
        <a:bodyPr/>
        <a:lstStyle/>
        <a:p>
          <a:r>
            <a:rPr lang="en-US" dirty="0"/>
            <a:t>Make use of applications that automate tasks for you</a:t>
          </a:r>
        </a:p>
      </dgm:t>
    </dgm:pt>
    <dgm:pt modelId="{0229826F-1C8B-4B38-A7A9-7F30B34FB5D7}" type="parTrans" cxnId="{B63A7A77-90C4-4EC8-9E8D-A420DCFF721C}">
      <dgm:prSet/>
      <dgm:spPr/>
      <dgm:t>
        <a:bodyPr/>
        <a:lstStyle/>
        <a:p>
          <a:endParaRPr lang="en-US"/>
        </a:p>
      </dgm:t>
    </dgm:pt>
    <dgm:pt modelId="{3BFABFFE-FDE6-4F90-8BB6-7117F31CFEEE}" type="sibTrans" cxnId="{B63A7A77-90C4-4EC8-9E8D-A420DCFF721C}">
      <dgm:prSet/>
      <dgm:spPr/>
      <dgm:t>
        <a:bodyPr/>
        <a:lstStyle/>
        <a:p>
          <a:endParaRPr lang="en-US"/>
        </a:p>
      </dgm:t>
    </dgm:pt>
    <dgm:pt modelId="{1BCEAA21-505F-46BF-B1AF-E01A6D1D7C71}" type="pres">
      <dgm:prSet presAssocID="{5FBD428B-267E-4F15-870F-7909C40B9D53}" presName="diagram" presStyleCnt="0">
        <dgm:presLayoutVars>
          <dgm:dir/>
          <dgm:resizeHandles val="exact"/>
        </dgm:presLayoutVars>
      </dgm:prSet>
      <dgm:spPr/>
    </dgm:pt>
    <dgm:pt modelId="{5EEEBAFE-7975-4F59-935E-8E1E35240CCC}" type="pres">
      <dgm:prSet presAssocID="{15B565B0-C77E-4558-8669-5EC52263E40D}" presName="node" presStyleLbl="node1" presStyleIdx="0" presStyleCnt="3">
        <dgm:presLayoutVars>
          <dgm:bulletEnabled val="1"/>
        </dgm:presLayoutVars>
      </dgm:prSet>
      <dgm:spPr/>
    </dgm:pt>
    <dgm:pt modelId="{4654E537-B195-4681-B665-01264A44618A}" type="pres">
      <dgm:prSet presAssocID="{F7C60121-26F5-4F67-8A1A-20549A14B706}" presName="sibTrans" presStyleCnt="0"/>
      <dgm:spPr/>
    </dgm:pt>
    <dgm:pt modelId="{96E30456-F854-4963-B94C-B4B79229D1FF}" type="pres">
      <dgm:prSet presAssocID="{5B534691-EAED-491D-B958-8FA9D95DD7ED}" presName="node" presStyleLbl="node1" presStyleIdx="1" presStyleCnt="3">
        <dgm:presLayoutVars>
          <dgm:bulletEnabled val="1"/>
        </dgm:presLayoutVars>
      </dgm:prSet>
      <dgm:spPr/>
    </dgm:pt>
    <dgm:pt modelId="{4CD38456-27E1-44C7-8EC7-77F2D5418B2A}" type="pres">
      <dgm:prSet presAssocID="{4D0DD0CA-A52F-42E9-9550-BC71C177461D}" presName="sibTrans" presStyleCnt="0"/>
      <dgm:spPr/>
    </dgm:pt>
    <dgm:pt modelId="{A4743C61-6380-419E-B12B-13E8B0C83101}" type="pres">
      <dgm:prSet presAssocID="{8D1763E0-C12D-4F7E-9481-03AC6682EC67}" presName="node" presStyleLbl="node1" presStyleIdx="2" presStyleCnt="3">
        <dgm:presLayoutVars>
          <dgm:bulletEnabled val="1"/>
        </dgm:presLayoutVars>
      </dgm:prSet>
      <dgm:spPr/>
    </dgm:pt>
  </dgm:ptLst>
  <dgm:cxnLst>
    <dgm:cxn modelId="{9C56AF09-128D-46F5-AC96-80996A0186C7}" srcId="{5FBD428B-267E-4F15-870F-7909C40B9D53}" destId="{5B534691-EAED-491D-B958-8FA9D95DD7ED}" srcOrd="1" destOrd="0" parTransId="{04485C5D-EF8F-4B39-A50F-083ADDFB4975}" sibTransId="{4D0DD0CA-A52F-42E9-9550-BC71C177461D}"/>
    <dgm:cxn modelId="{F103D070-A972-4D19-A100-8FD3BDE4B9B4}" type="presOf" srcId="{5FBD428B-267E-4F15-870F-7909C40B9D53}" destId="{1BCEAA21-505F-46BF-B1AF-E01A6D1D7C71}" srcOrd="0" destOrd="0" presId="urn:microsoft.com/office/officeart/2005/8/layout/default"/>
    <dgm:cxn modelId="{5ED0FC68-5199-43C4-B717-B69E04E7478E}" type="presOf" srcId="{5B534691-EAED-491D-B958-8FA9D95DD7ED}" destId="{96E30456-F854-4963-B94C-B4B79229D1FF}" srcOrd="0" destOrd="0" presId="urn:microsoft.com/office/officeart/2005/8/layout/default"/>
    <dgm:cxn modelId="{B63A7A77-90C4-4EC8-9E8D-A420DCFF721C}" srcId="{5FBD428B-267E-4F15-870F-7909C40B9D53}" destId="{8D1763E0-C12D-4F7E-9481-03AC6682EC67}" srcOrd="2" destOrd="0" parTransId="{0229826F-1C8B-4B38-A7A9-7F30B34FB5D7}" sibTransId="{3BFABFFE-FDE6-4F90-8BB6-7117F31CFEEE}"/>
    <dgm:cxn modelId="{54574C75-DEFB-4CB4-8C32-A58F419A068D}" type="presOf" srcId="{8D1763E0-C12D-4F7E-9481-03AC6682EC67}" destId="{A4743C61-6380-419E-B12B-13E8B0C83101}" srcOrd="0" destOrd="0" presId="urn:microsoft.com/office/officeart/2005/8/layout/default"/>
    <dgm:cxn modelId="{EAE0C33E-C206-4472-95DA-DB2E44DAFB15}" type="presOf" srcId="{15B565B0-C77E-4558-8669-5EC52263E40D}" destId="{5EEEBAFE-7975-4F59-935E-8E1E35240CCC}" srcOrd="0" destOrd="0" presId="urn:microsoft.com/office/officeart/2005/8/layout/default"/>
    <dgm:cxn modelId="{45DB6B65-97C5-406E-93BB-BF7850FB50B0}" srcId="{5FBD428B-267E-4F15-870F-7909C40B9D53}" destId="{15B565B0-C77E-4558-8669-5EC52263E40D}" srcOrd="0" destOrd="0" parTransId="{ADA26CA7-807A-4880-AE20-8C23BD41A755}" sibTransId="{F7C60121-26F5-4F67-8A1A-20549A14B706}"/>
    <dgm:cxn modelId="{5B3C1792-8153-4079-8A61-C33D2F98552B}" type="presParOf" srcId="{1BCEAA21-505F-46BF-B1AF-E01A6D1D7C71}" destId="{5EEEBAFE-7975-4F59-935E-8E1E35240CCC}" srcOrd="0" destOrd="0" presId="urn:microsoft.com/office/officeart/2005/8/layout/default"/>
    <dgm:cxn modelId="{1AD45E2C-52D2-476B-9B71-9E0A6AD95F39}" type="presParOf" srcId="{1BCEAA21-505F-46BF-B1AF-E01A6D1D7C71}" destId="{4654E537-B195-4681-B665-01264A44618A}" srcOrd="1" destOrd="0" presId="urn:microsoft.com/office/officeart/2005/8/layout/default"/>
    <dgm:cxn modelId="{25C1B712-1372-4F9D-9031-27D1083E9535}" type="presParOf" srcId="{1BCEAA21-505F-46BF-B1AF-E01A6D1D7C71}" destId="{96E30456-F854-4963-B94C-B4B79229D1FF}" srcOrd="2" destOrd="0" presId="urn:microsoft.com/office/officeart/2005/8/layout/default"/>
    <dgm:cxn modelId="{2161CA64-7302-4584-B757-5934CCE5A1E9}" type="presParOf" srcId="{1BCEAA21-505F-46BF-B1AF-E01A6D1D7C71}" destId="{4CD38456-27E1-44C7-8EC7-77F2D5418B2A}" srcOrd="3" destOrd="0" presId="urn:microsoft.com/office/officeart/2005/8/layout/default"/>
    <dgm:cxn modelId="{51E25329-DA7D-47F6-ACC3-BFFD0864FCB0}" type="presParOf" srcId="{1BCEAA21-505F-46BF-B1AF-E01A6D1D7C71}" destId="{A4743C61-6380-419E-B12B-13E8B0C83101}"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9D4441AF-A018-433D-A2FB-1A6AE78E34B2}" type="doc">
      <dgm:prSet loTypeId="urn:microsoft.com/office/officeart/2005/8/layout/process4" loCatId="process" qsTypeId="urn:microsoft.com/office/officeart/2005/8/quickstyle/simple1" qsCatId="simple" csTypeId="urn:microsoft.com/office/officeart/2005/8/colors/colorful2" csCatId="colorful" phldr="1"/>
      <dgm:spPr/>
      <dgm:t>
        <a:bodyPr/>
        <a:lstStyle/>
        <a:p>
          <a:endParaRPr lang="en-US"/>
        </a:p>
      </dgm:t>
    </dgm:pt>
    <dgm:pt modelId="{72B7D457-0046-4EBB-AFDC-B816E32F3E87}">
      <dgm:prSet phldrT="[Text]"/>
      <dgm:spPr/>
      <dgm:t>
        <a:bodyPr/>
        <a:lstStyle/>
        <a:p>
          <a:r>
            <a:rPr lang="en-US" b="0" dirty="0"/>
            <a:t>Working files</a:t>
          </a:r>
        </a:p>
      </dgm:t>
    </dgm:pt>
    <dgm:pt modelId="{73CE572F-8C2A-46A3-96C9-A3AA72194987}" type="parTrans" cxnId="{9C97B427-2863-4F43-ACD5-9A2C39B3D580}">
      <dgm:prSet/>
      <dgm:spPr/>
      <dgm:t>
        <a:bodyPr/>
        <a:lstStyle/>
        <a:p>
          <a:endParaRPr lang="en-US"/>
        </a:p>
      </dgm:t>
    </dgm:pt>
    <dgm:pt modelId="{516D9A40-0C5E-45A3-80E6-504395BBB76E}" type="sibTrans" cxnId="{9C97B427-2863-4F43-ACD5-9A2C39B3D580}">
      <dgm:prSet/>
      <dgm:spPr/>
      <dgm:t>
        <a:bodyPr/>
        <a:lstStyle/>
        <a:p>
          <a:endParaRPr lang="en-US"/>
        </a:p>
      </dgm:t>
    </dgm:pt>
    <dgm:pt modelId="{3A2E03D5-C292-4F99-B881-CADC2F3D803E}">
      <dgm:prSet phldrT="[Text]"/>
      <dgm:spPr/>
      <dgm:t>
        <a:bodyPr/>
        <a:lstStyle/>
        <a:p>
          <a:r>
            <a:rPr lang="en-US" b="0" dirty="0"/>
            <a:t>Reference files</a:t>
          </a:r>
        </a:p>
      </dgm:t>
    </dgm:pt>
    <dgm:pt modelId="{E816BC70-6DAE-434D-BB87-60B7F340EC55}" type="parTrans" cxnId="{34D7B45D-12B3-415B-9D48-D0499DCCB3E6}">
      <dgm:prSet/>
      <dgm:spPr/>
      <dgm:t>
        <a:bodyPr/>
        <a:lstStyle/>
        <a:p>
          <a:endParaRPr lang="en-US"/>
        </a:p>
      </dgm:t>
    </dgm:pt>
    <dgm:pt modelId="{8D8081F2-9DA7-4754-BCA9-FD60A5FD24F5}" type="sibTrans" cxnId="{34D7B45D-12B3-415B-9D48-D0499DCCB3E6}">
      <dgm:prSet/>
      <dgm:spPr/>
      <dgm:t>
        <a:bodyPr/>
        <a:lstStyle/>
        <a:p>
          <a:endParaRPr lang="en-US"/>
        </a:p>
      </dgm:t>
    </dgm:pt>
    <dgm:pt modelId="{6B2D074C-9774-4958-973D-640F1867B0C8}">
      <dgm:prSet phldrT="[Text]"/>
      <dgm:spPr/>
      <dgm:t>
        <a:bodyPr/>
        <a:lstStyle/>
        <a:p>
          <a:r>
            <a:rPr lang="en-US" b="0" dirty="0"/>
            <a:t>Archival files</a:t>
          </a:r>
        </a:p>
      </dgm:t>
    </dgm:pt>
    <dgm:pt modelId="{82591331-B073-4AED-9248-C213927667F0}" type="parTrans" cxnId="{B23ECE4B-A49A-431E-9CB5-4BF09B8E441A}">
      <dgm:prSet/>
      <dgm:spPr/>
      <dgm:t>
        <a:bodyPr/>
        <a:lstStyle/>
        <a:p>
          <a:endParaRPr lang="en-US"/>
        </a:p>
      </dgm:t>
    </dgm:pt>
    <dgm:pt modelId="{FDE044CE-8B08-4201-8EB5-DC9BB35B67CB}" type="sibTrans" cxnId="{B23ECE4B-A49A-431E-9CB5-4BF09B8E441A}">
      <dgm:prSet/>
      <dgm:spPr/>
      <dgm:t>
        <a:bodyPr/>
        <a:lstStyle/>
        <a:p>
          <a:endParaRPr lang="en-US"/>
        </a:p>
      </dgm:t>
    </dgm:pt>
    <dgm:pt modelId="{B49026EA-896B-4E90-AAFC-5E317C3119B8}" type="pres">
      <dgm:prSet presAssocID="{9D4441AF-A018-433D-A2FB-1A6AE78E34B2}" presName="Name0" presStyleCnt="0">
        <dgm:presLayoutVars>
          <dgm:dir/>
          <dgm:animLvl val="lvl"/>
          <dgm:resizeHandles val="exact"/>
        </dgm:presLayoutVars>
      </dgm:prSet>
      <dgm:spPr/>
    </dgm:pt>
    <dgm:pt modelId="{F7AB2AEC-1411-47F5-9119-244003CF7A83}" type="pres">
      <dgm:prSet presAssocID="{6B2D074C-9774-4958-973D-640F1867B0C8}" presName="boxAndChildren" presStyleCnt="0"/>
      <dgm:spPr/>
    </dgm:pt>
    <dgm:pt modelId="{54D84E45-4A09-43E7-8CA0-FC9FADC76F15}" type="pres">
      <dgm:prSet presAssocID="{6B2D074C-9774-4958-973D-640F1867B0C8}" presName="parentTextBox" presStyleLbl="node1" presStyleIdx="0" presStyleCnt="3"/>
      <dgm:spPr/>
    </dgm:pt>
    <dgm:pt modelId="{4DC0F77B-D5E5-4F9A-A3EE-B85654B134EE}" type="pres">
      <dgm:prSet presAssocID="{8D8081F2-9DA7-4754-BCA9-FD60A5FD24F5}" presName="sp" presStyleCnt="0"/>
      <dgm:spPr/>
    </dgm:pt>
    <dgm:pt modelId="{C8E16D25-0141-4C41-B514-E23A1BBB902A}" type="pres">
      <dgm:prSet presAssocID="{3A2E03D5-C292-4F99-B881-CADC2F3D803E}" presName="arrowAndChildren" presStyleCnt="0"/>
      <dgm:spPr/>
    </dgm:pt>
    <dgm:pt modelId="{51780977-D361-43A3-9A92-488FB23903E5}" type="pres">
      <dgm:prSet presAssocID="{3A2E03D5-C292-4F99-B881-CADC2F3D803E}" presName="parentTextArrow" presStyleLbl="node1" presStyleIdx="1" presStyleCnt="3"/>
      <dgm:spPr/>
    </dgm:pt>
    <dgm:pt modelId="{57727F56-DA45-42EA-99EA-8E24ADE09FAB}" type="pres">
      <dgm:prSet presAssocID="{516D9A40-0C5E-45A3-80E6-504395BBB76E}" presName="sp" presStyleCnt="0"/>
      <dgm:spPr/>
    </dgm:pt>
    <dgm:pt modelId="{B6E24912-708B-4EFE-9EDD-9492BFDD12AE}" type="pres">
      <dgm:prSet presAssocID="{72B7D457-0046-4EBB-AFDC-B816E32F3E87}" presName="arrowAndChildren" presStyleCnt="0"/>
      <dgm:spPr/>
    </dgm:pt>
    <dgm:pt modelId="{40C337B7-D6F4-475B-BBEA-56941935D5AC}" type="pres">
      <dgm:prSet presAssocID="{72B7D457-0046-4EBB-AFDC-B816E32F3E87}" presName="parentTextArrow" presStyleLbl="node1" presStyleIdx="2" presStyleCnt="3"/>
      <dgm:spPr/>
    </dgm:pt>
  </dgm:ptLst>
  <dgm:cxnLst>
    <dgm:cxn modelId="{34D7B45D-12B3-415B-9D48-D0499DCCB3E6}" srcId="{9D4441AF-A018-433D-A2FB-1A6AE78E34B2}" destId="{3A2E03D5-C292-4F99-B881-CADC2F3D803E}" srcOrd="1" destOrd="0" parTransId="{E816BC70-6DAE-434D-BB87-60B7F340EC55}" sibTransId="{8D8081F2-9DA7-4754-BCA9-FD60A5FD24F5}"/>
    <dgm:cxn modelId="{F7AC3ED9-D149-4EDA-BA1D-EB4964C1F5D2}" type="presOf" srcId="{72B7D457-0046-4EBB-AFDC-B816E32F3E87}" destId="{40C337B7-D6F4-475B-BBEA-56941935D5AC}" srcOrd="0" destOrd="0" presId="urn:microsoft.com/office/officeart/2005/8/layout/process4"/>
    <dgm:cxn modelId="{62F60F0E-536C-436A-A50B-2CB33C09B191}" type="presOf" srcId="{3A2E03D5-C292-4F99-B881-CADC2F3D803E}" destId="{51780977-D361-43A3-9A92-488FB23903E5}" srcOrd="0" destOrd="0" presId="urn:microsoft.com/office/officeart/2005/8/layout/process4"/>
    <dgm:cxn modelId="{6750B2ED-5DE3-458A-82C0-214806D1A23D}" type="presOf" srcId="{6B2D074C-9774-4958-973D-640F1867B0C8}" destId="{54D84E45-4A09-43E7-8CA0-FC9FADC76F15}" srcOrd="0" destOrd="0" presId="urn:microsoft.com/office/officeart/2005/8/layout/process4"/>
    <dgm:cxn modelId="{9C97B427-2863-4F43-ACD5-9A2C39B3D580}" srcId="{9D4441AF-A018-433D-A2FB-1A6AE78E34B2}" destId="{72B7D457-0046-4EBB-AFDC-B816E32F3E87}" srcOrd="0" destOrd="0" parTransId="{73CE572F-8C2A-46A3-96C9-A3AA72194987}" sibTransId="{516D9A40-0C5E-45A3-80E6-504395BBB76E}"/>
    <dgm:cxn modelId="{B23ECE4B-A49A-431E-9CB5-4BF09B8E441A}" srcId="{9D4441AF-A018-433D-A2FB-1A6AE78E34B2}" destId="{6B2D074C-9774-4958-973D-640F1867B0C8}" srcOrd="2" destOrd="0" parTransId="{82591331-B073-4AED-9248-C213927667F0}" sibTransId="{FDE044CE-8B08-4201-8EB5-DC9BB35B67CB}"/>
    <dgm:cxn modelId="{C288CFD4-542E-4E8A-AF80-35D2F15DAD52}" type="presOf" srcId="{9D4441AF-A018-433D-A2FB-1A6AE78E34B2}" destId="{B49026EA-896B-4E90-AAFC-5E317C3119B8}" srcOrd="0" destOrd="0" presId="urn:microsoft.com/office/officeart/2005/8/layout/process4"/>
    <dgm:cxn modelId="{53AF106F-9CBB-4427-A56D-5EE2CD075D02}" type="presParOf" srcId="{B49026EA-896B-4E90-AAFC-5E317C3119B8}" destId="{F7AB2AEC-1411-47F5-9119-244003CF7A83}" srcOrd="0" destOrd="0" presId="urn:microsoft.com/office/officeart/2005/8/layout/process4"/>
    <dgm:cxn modelId="{9BC218FD-57E8-45D8-9E2F-62C7C8CCABA1}" type="presParOf" srcId="{F7AB2AEC-1411-47F5-9119-244003CF7A83}" destId="{54D84E45-4A09-43E7-8CA0-FC9FADC76F15}" srcOrd="0" destOrd="0" presId="urn:microsoft.com/office/officeart/2005/8/layout/process4"/>
    <dgm:cxn modelId="{10474BE7-0221-4C43-B7CE-EF5A8D59EBA0}" type="presParOf" srcId="{B49026EA-896B-4E90-AAFC-5E317C3119B8}" destId="{4DC0F77B-D5E5-4F9A-A3EE-B85654B134EE}" srcOrd="1" destOrd="0" presId="urn:microsoft.com/office/officeart/2005/8/layout/process4"/>
    <dgm:cxn modelId="{637BEC47-F412-4EFB-B299-348068068B9B}" type="presParOf" srcId="{B49026EA-896B-4E90-AAFC-5E317C3119B8}" destId="{C8E16D25-0141-4C41-B514-E23A1BBB902A}" srcOrd="2" destOrd="0" presId="urn:microsoft.com/office/officeart/2005/8/layout/process4"/>
    <dgm:cxn modelId="{9B8B1939-D247-4147-AEF7-17AD3FEADC8C}" type="presParOf" srcId="{C8E16D25-0141-4C41-B514-E23A1BBB902A}" destId="{51780977-D361-43A3-9A92-488FB23903E5}" srcOrd="0" destOrd="0" presId="urn:microsoft.com/office/officeart/2005/8/layout/process4"/>
    <dgm:cxn modelId="{F8688AE5-3C44-4638-972A-DC437CA582B9}" type="presParOf" srcId="{B49026EA-896B-4E90-AAFC-5E317C3119B8}" destId="{57727F56-DA45-42EA-99EA-8E24ADE09FAB}" srcOrd="3" destOrd="0" presId="urn:microsoft.com/office/officeart/2005/8/layout/process4"/>
    <dgm:cxn modelId="{70BCB818-1988-4524-8973-14B3A35FB515}" type="presParOf" srcId="{B49026EA-896B-4E90-AAFC-5E317C3119B8}" destId="{B6E24912-708B-4EFE-9EDD-9492BFDD12AE}" srcOrd="4" destOrd="0" presId="urn:microsoft.com/office/officeart/2005/8/layout/process4"/>
    <dgm:cxn modelId="{00901326-E18D-4BB0-B50B-47385BAFD7FC}" type="presParOf" srcId="{B6E24912-708B-4EFE-9EDD-9492BFDD12AE}" destId="{40C337B7-D6F4-475B-BBEA-56941935D5AC}"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3FAAE923-7A51-43A6-9EB8-BCA56B459EEE}" type="doc">
      <dgm:prSet loTypeId="urn:diagrams.loki3.com/VaryingWidthList+Icon" loCatId="list" qsTypeId="urn:microsoft.com/office/officeart/2005/8/quickstyle/simple1" qsCatId="simple" csTypeId="urn:microsoft.com/office/officeart/2005/8/colors/colorful2" csCatId="colorful" phldr="1"/>
      <dgm:spPr/>
    </dgm:pt>
    <dgm:pt modelId="{F2E778A3-E79C-417E-94E2-135DA435F1DF}">
      <dgm:prSet phldrT="[Text]" custT="1"/>
      <dgm:spPr/>
      <dgm:t>
        <a:bodyPr/>
        <a:lstStyle/>
        <a:p>
          <a:r>
            <a:rPr lang="en-US" sz="4800" dirty="0"/>
            <a:t>Retrieve information quickly</a:t>
          </a:r>
        </a:p>
      </dgm:t>
    </dgm:pt>
    <dgm:pt modelId="{0184BFBE-18C7-4360-BA02-76E1E7E2B354}" type="parTrans" cxnId="{53A0C0A0-38B2-4D9D-866C-3A2006C42A59}">
      <dgm:prSet/>
      <dgm:spPr/>
    </dgm:pt>
    <dgm:pt modelId="{48CA0654-6455-42F5-9808-0199974E13F6}" type="sibTrans" cxnId="{53A0C0A0-38B2-4D9D-866C-3A2006C42A59}">
      <dgm:prSet/>
      <dgm:spPr/>
    </dgm:pt>
    <dgm:pt modelId="{C7DBBC73-DFDB-443D-B611-D38775209179}">
      <dgm:prSet phldrT="[Text]" custT="1"/>
      <dgm:spPr/>
      <dgm:t>
        <a:bodyPr/>
        <a:lstStyle/>
        <a:p>
          <a:r>
            <a:rPr lang="en-US" sz="4800" dirty="0"/>
            <a:t>A folder for each project</a:t>
          </a:r>
        </a:p>
      </dgm:t>
    </dgm:pt>
    <dgm:pt modelId="{6874A33E-9EF7-4328-A52E-E25CCF9D2722}" type="parTrans" cxnId="{38FF9717-CB49-4ED9-9BA0-64A2DDFCB5F4}">
      <dgm:prSet/>
      <dgm:spPr/>
    </dgm:pt>
    <dgm:pt modelId="{2969A957-0BA4-4F92-A12C-3B519BC96C4C}" type="sibTrans" cxnId="{38FF9717-CB49-4ED9-9BA0-64A2DDFCB5F4}">
      <dgm:prSet/>
      <dgm:spPr/>
    </dgm:pt>
    <dgm:pt modelId="{C9C5FB27-5BAF-4AAD-B802-15B9E0114BCA}">
      <dgm:prSet phldrT="[Text]" custT="1"/>
      <dgm:spPr/>
      <dgm:t>
        <a:bodyPr/>
        <a:lstStyle/>
        <a:p>
          <a:r>
            <a:rPr lang="en-US" sz="4800" dirty="0"/>
            <a:t>Appropriate sub-folders</a:t>
          </a:r>
        </a:p>
      </dgm:t>
    </dgm:pt>
    <dgm:pt modelId="{C521FF6B-64D2-41A2-84CF-058D90DD50A6}" type="parTrans" cxnId="{A09A3BC0-05D7-45C5-8127-BD3348F042BE}">
      <dgm:prSet/>
      <dgm:spPr/>
    </dgm:pt>
    <dgm:pt modelId="{428CBAD2-9A24-46D6-8123-C21C0E9AFDD2}" type="sibTrans" cxnId="{A09A3BC0-05D7-45C5-8127-BD3348F042BE}">
      <dgm:prSet/>
      <dgm:spPr/>
    </dgm:pt>
    <dgm:pt modelId="{3D69CAA1-F0DD-41C1-AD2F-2002F8C0A63A}" type="pres">
      <dgm:prSet presAssocID="{3FAAE923-7A51-43A6-9EB8-BCA56B459EEE}" presName="Name0" presStyleCnt="0">
        <dgm:presLayoutVars>
          <dgm:resizeHandles/>
        </dgm:presLayoutVars>
      </dgm:prSet>
      <dgm:spPr/>
    </dgm:pt>
    <dgm:pt modelId="{7C53E3E4-E08C-4C06-9B93-22DA1222269B}" type="pres">
      <dgm:prSet presAssocID="{F2E778A3-E79C-417E-94E2-135DA435F1DF}" presName="text" presStyleLbl="node1" presStyleIdx="0" presStyleCnt="3">
        <dgm:presLayoutVars>
          <dgm:bulletEnabled val="1"/>
        </dgm:presLayoutVars>
      </dgm:prSet>
      <dgm:spPr/>
    </dgm:pt>
    <dgm:pt modelId="{545D1D11-194F-42B1-B809-8CEDF1880FE3}" type="pres">
      <dgm:prSet presAssocID="{48CA0654-6455-42F5-9808-0199974E13F6}" presName="space" presStyleCnt="0"/>
      <dgm:spPr/>
    </dgm:pt>
    <dgm:pt modelId="{D0C2547E-9286-4732-8646-E9672F0110D4}" type="pres">
      <dgm:prSet presAssocID="{C7DBBC73-DFDB-443D-B611-D38775209179}" presName="text" presStyleLbl="node1" presStyleIdx="1" presStyleCnt="3">
        <dgm:presLayoutVars>
          <dgm:bulletEnabled val="1"/>
        </dgm:presLayoutVars>
      </dgm:prSet>
      <dgm:spPr/>
    </dgm:pt>
    <dgm:pt modelId="{06759A82-B777-4C50-A944-3C5B1E32B166}" type="pres">
      <dgm:prSet presAssocID="{2969A957-0BA4-4F92-A12C-3B519BC96C4C}" presName="space" presStyleCnt="0"/>
      <dgm:spPr/>
    </dgm:pt>
    <dgm:pt modelId="{773DEA87-A3EA-49D6-90B5-B0EE9FC8366B}" type="pres">
      <dgm:prSet presAssocID="{C9C5FB27-5BAF-4AAD-B802-15B9E0114BCA}" presName="text" presStyleLbl="node1" presStyleIdx="2" presStyleCnt="3">
        <dgm:presLayoutVars>
          <dgm:bulletEnabled val="1"/>
        </dgm:presLayoutVars>
      </dgm:prSet>
      <dgm:spPr/>
    </dgm:pt>
  </dgm:ptLst>
  <dgm:cxnLst>
    <dgm:cxn modelId="{38FF9717-CB49-4ED9-9BA0-64A2DDFCB5F4}" srcId="{3FAAE923-7A51-43A6-9EB8-BCA56B459EEE}" destId="{C7DBBC73-DFDB-443D-B611-D38775209179}" srcOrd="1" destOrd="0" parTransId="{6874A33E-9EF7-4328-A52E-E25CCF9D2722}" sibTransId="{2969A957-0BA4-4F92-A12C-3B519BC96C4C}"/>
    <dgm:cxn modelId="{157D9F45-43CF-402F-BCC6-73DC8DA985B7}" type="presOf" srcId="{3FAAE923-7A51-43A6-9EB8-BCA56B459EEE}" destId="{3D69CAA1-F0DD-41C1-AD2F-2002F8C0A63A}" srcOrd="0" destOrd="0" presId="urn:diagrams.loki3.com/VaryingWidthList+Icon"/>
    <dgm:cxn modelId="{A09A3BC0-05D7-45C5-8127-BD3348F042BE}" srcId="{3FAAE923-7A51-43A6-9EB8-BCA56B459EEE}" destId="{C9C5FB27-5BAF-4AAD-B802-15B9E0114BCA}" srcOrd="2" destOrd="0" parTransId="{C521FF6B-64D2-41A2-84CF-058D90DD50A6}" sibTransId="{428CBAD2-9A24-46D6-8123-C21C0E9AFDD2}"/>
    <dgm:cxn modelId="{53A0C0A0-38B2-4D9D-866C-3A2006C42A59}" srcId="{3FAAE923-7A51-43A6-9EB8-BCA56B459EEE}" destId="{F2E778A3-E79C-417E-94E2-135DA435F1DF}" srcOrd="0" destOrd="0" parTransId="{0184BFBE-18C7-4360-BA02-76E1E7E2B354}" sibTransId="{48CA0654-6455-42F5-9808-0199974E13F6}"/>
    <dgm:cxn modelId="{8E414635-A3E3-4845-859E-D356EA30700B}" type="presOf" srcId="{F2E778A3-E79C-417E-94E2-135DA435F1DF}" destId="{7C53E3E4-E08C-4C06-9B93-22DA1222269B}" srcOrd="0" destOrd="0" presId="urn:diagrams.loki3.com/VaryingWidthList+Icon"/>
    <dgm:cxn modelId="{E8ADC463-B3AD-475A-9B3F-0FDFEF425FE2}" type="presOf" srcId="{C7DBBC73-DFDB-443D-B611-D38775209179}" destId="{D0C2547E-9286-4732-8646-E9672F0110D4}" srcOrd="0" destOrd="0" presId="urn:diagrams.loki3.com/VaryingWidthList+Icon"/>
    <dgm:cxn modelId="{E9EE6715-0266-4CC6-AAF8-23C74FCAD56D}" type="presOf" srcId="{C9C5FB27-5BAF-4AAD-B802-15B9E0114BCA}" destId="{773DEA87-A3EA-49D6-90B5-B0EE9FC8366B}" srcOrd="0" destOrd="0" presId="urn:diagrams.loki3.com/VaryingWidthList+Icon"/>
    <dgm:cxn modelId="{8D643DDB-6844-4F22-9238-9F11BCB8750E}" type="presParOf" srcId="{3D69CAA1-F0DD-41C1-AD2F-2002F8C0A63A}" destId="{7C53E3E4-E08C-4C06-9B93-22DA1222269B}" srcOrd="0" destOrd="0" presId="urn:diagrams.loki3.com/VaryingWidthList+Icon"/>
    <dgm:cxn modelId="{58E3D5E8-281E-43C6-8129-1D72D68EB874}" type="presParOf" srcId="{3D69CAA1-F0DD-41C1-AD2F-2002F8C0A63A}" destId="{545D1D11-194F-42B1-B809-8CEDF1880FE3}" srcOrd="1" destOrd="0" presId="urn:diagrams.loki3.com/VaryingWidthList+Icon"/>
    <dgm:cxn modelId="{1066BA0E-24EB-4947-B555-49D7A99D0EC7}" type="presParOf" srcId="{3D69CAA1-F0DD-41C1-AD2F-2002F8C0A63A}" destId="{D0C2547E-9286-4732-8646-E9672F0110D4}" srcOrd="2" destOrd="0" presId="urn:diagrams.loki3.com/VaryingWidthList+Icon"/>
    <dgm:cxn modelId="{131EC14F-321C-4155-A48B-C9345B949B9D}" type="presParOf" srcId="{3D69CAA1-F0DD-41C1-AD2F-2002F8C0A63A}" destId="{06759A82-B777-4C50-A944-3C5B1E32B166}" srcOrd="3" destOrd="0" presId="urn:diagrams.loki3.com/VaryingWidthList+Icon"/>
    <dgm:cxn modelId="{E54428C5-120F-4087-8FC0-0BBE29BD76D4}" type="presParOf" srcId="{3D69CAA1-F0DD-41C1-AD2F-2002F8C0A63A}" destId="{773DEA87-A3EA-49D6-90B5-B0EE9FC8366B}"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2441676E-3ADD-449D-91CF-110FF6B42077}" type="doc">
      <dgm:prSet loTypeId="urn:microsoft.com/office/officeart/2005/8/layout/hList6" loCatId="list" qsTypeId="urn:microsoft.com/office/officeart/2005/8/quickstyle/simple1" qsCatId="simple" csTypeId="urn:microsoft.com/office/officeart/2005/8/colors/colorful2" csCatId="colorful" phldr="1"/>
      <dgm:spPr/>
      <dgm:t>
        <a:bodyPr/>
        <a:lstStyle/>
        <a:p>
          <a:endParaRPr lang="en-US"/>
        </a:p>
      </dgm:t>
    </dgm:pt>
    <dgm:pt modelId="{8CA5CBAB-AECE-46A2-92B7-C54745D7777F}">
      <dgm:prSet phldrT="[Text]"/>
      <dgm:spPr/>
      <dgm:t>
        <a:bodyPr/>
        <a:lstStyle/>
        <a:p>
          <a:r>
            <a:rPr lang="en-US" dirty="0"/>
            <a:t>Consistent date</a:t>
          </a:r>
        </a:p>
      </dgm:t>
    </dgm:pt>
    <dgm:pt modelId="{F0BB7715-C598-4993-B2BB-1708AB01D1D1}" type="parTrans" cxnId="{E40E6B4A-F0DF-4059-9656-A7C7F1E00C28}">
      <dgm:prSet/>
      <dgm:spPr/>
      <dgm:t>
        <a:bodyPr/>
        <a:lstStyle/>
        <a:p>
          <a:endParaRPr lang="en-US"/>
        </a:p>
      </dgm:t>
    </dgm:pt>
    <dgm:pt modelId="{4DD10261-B806-477E-8C5C-8BF464FA2CB1}" type="sibTrans" cxnId="{E40E6B4A-F0DF-4059-9656-A7C7F1E00C28}">
      <dgm:prSet/>
      <dgm:spPr/>
      <dgm:t>
        <a:bodyPr/>
        <a:lstStyle/>
        <a:p>
          <a:endParaRPr lang="en-US"/>
        </a:p>
      </dgm:t>
    </dgm:pt>
    <dgm:pt modelId="{D3F8D88D-0868-4217-A784-AB7C630F058D}">
      <dgm:prSet phldrT="[Text]"/>
      <dgm:spPr/>
      <dgm:t>
        <a:bodyPr/>
        <a:lstStyle/>
        <a:p>
          <a:r>
            <a:rPr lang="en-US" dirty="0"/>
            <a:t>Quarterly</a:t>
          </a:r>
        </a:p>
      </dgm:t>
    </dgm:pt>
    <dgm:pt modelId="{6E52C82C-0C2A-40DA-AABC-73D7EE5835CB}" type="parTrans" cxnId="{DF2A6CAF-B4BA-429F-A403-AB509592AFF7}">
      <dgm:prSet/>
      <dgm:spPr/>
      <dgm:t>
        <a:bodyPr/>
        <a:lstStyle/>
        <a:p>
          <a:endParaRPr lang="en-US"/>
        </a:p>
      </dgm:t>
    </dgm:pt>
    <dgm:pt modelId="{A2A42D4E-8AC5-41E3-A248-50C2C2568682}" type="sibTrans" cxnId="{DF2A6CAF-B4BA-429F-A403-AB509592AFF7}">
      <dgm:prSet/>
      <dgm:spPr/>
      <dgm:t>
        <a:bodyPr/>
        <a:lstStyle/>
        <a:p>
          <a:endParaRPr lang="en-US"/>
        </a:p>
      </dgm:t>
    </dgm:pt>
    <dgm:pt modelId="{DF4CB57D-C306-46D1-BD01-FFB5A4D5BAF2}">
      <dgm:prSet phldrT="[Text]"/>
      <dgm:spPr/>
      <dgm:t>
        <a:bodyPr/>
        <a:lstStyle/>
        <a:p>
          <a:r>
            <a:rPr lang="en-US" dirty="0"/>
            <a:t>Good time to backup</a:t>
          </a:r>
        </a:p>
      </dgm:t>
    </dgm:pt>
    <dgm:pt modelId="{7CBA6E0D-CB7A-489D-81D7-F1B2690EA8FC}" type="parTrans" cxnId="{948254AF-A204-4C58-B3A4-8D8CE0AAF2E4}">
      <dgm:prSet/>
      <dgm:spPr/>
      <dgm:t>
        <a:bodyPr/>
        <a:lstStyle/>
        <a:p>
          <a:endParaRPr lang="en-US"/>
        </a:p>
      </dgm:t>
    </dgm:pt>
    <dgm:pt modelId="{A572C1B5-B3DD-4D90-A448-4C41A4CD923F}" type="sibTrans" cxnId="{948254AF-A204-4C58-B3A4-8D8CE0AAF2E4}">
      <dgm:prSet/>
      <dgm:spPr/>
      <dgm:t>
        <a:bodyPr/>
        <a:lstStyle/>
        <a:p>
          <a:endParaRPr lang="en-US"/>
        </a:p>
      </dgm:t>
    </dgm:pt>
    <dgm:pt modelId="{D3A0F169-B848-45A4-8F8D-1CDB16C58A30}" type="pres">
      <dgm:prSet presAssocID="{2441676E-3ADD-449D-91CF-110FF6B42077}" presName="Name0" presStyleCnt="0">
        <dgm:presLayoutVars>
          <dgm:dir/>
          <dgm:resizeHandles val="exact"/>
        </dgm:presLayoutVars>
      </dgm:prSet>
      <dgm:spPr/>
    </dgm:pt>
    <dgm:pt modelId="{A0B27FA0-1BE8-41F2-99F3-C054A39951E4}" type="pres">
      <dgm:prSet presAssocID="{8CA5CBAB-AECE-46A2-92B7-C54745D7777F}" presName="node" presStyleLbl="node1" presStyleIdx="0" presStyleCnt="3">
        <dgm:presLayoutVars>
          <dgm:bulletEnabled val="1"/>
        </dgm:presLayoutVars>
      </dgm:prSet>
      <dgm:spPr/>
    </dgm:pt>
    <dgm:pt modelId="{3C1123CC-67BF-4591-89E0-4233FA859144}" type="pres">
      <dgm:prSet presAssocID="{4DD10261-B806-477E-8C5C-8BF464FA2CB1}" presName="sibTrans" presStyleCnt="0"/>
      <dgm:spPr/>
    </dgm:pt>
    <dgm:pt modelId="{FDD0E1C8-3D98-4073-9435-3C96BF3B1F5F}" type="pres">
      <dgm:prSet presAssocID="{D3F8D88D-0868-4217-A784-AB7C630F058D}" presName="node" presStyleLbl="node1" presStyleIdx="1" presStyleCnt="3">
        <dgm:presLayoutVars>
          <dgm:bulletEnabled val="1"/>
        </dgm:presLayoutVars>
      </dgm:prSet>
      <dgm:spPr/>
    </dgm:pt>
    <dgm:pt modelId="{D6B8F016-2EC1-4D6B-BE0C-937AD999F36F}" type="pres">
      <dgm:prSet presAssocID="{A2A42D4E-8AC5-41E3-A248-50C2C2568682}" presName="sibTrans" presStyleCnt="0"/>
      <dgm:spPr/>
    </dgm:pt>
    <dgm:pt modelId="{9E416E02-6B7D-4D85-A87C-97159E6D82B2}" type="pres">
      <dgm:prSet presAssocID="{DF4CB57D-C306-46D1-BD01-FFB5A4D5BAF2}" presName="node" presStyleLbl="node1" presStyleIdx="2" presStyleCnt="3">
        <dgm:presLayoutVars>
          <dgm:bulletEnabled val="1"/>
        </dgm:presLayoutVars>
      </dgm:prSet>
      <dgm:spPr/>
    </dgm:pt>
  </dgm:ptLst>
  <dgm:cxnLst>
    <dgm:cxn modelId="{B1BCA271-8DCB-460A-876A-971D0A567F26}" type="presOf" srcId="{DF4CB57D-C306-46D1-BD01-FFB5A4D5BAF2}" destId="{9E416E02-6B7D-4D85-A87C-97159E6D82B2}" srcOrd="0" destOrd="0" presId="urn:microsoft.com/office/officeart/2005/8/layout/hList6"/>
    <dgm:cxn modelId="{E2522D82-603C-4FB0-A470-E70900733976}" type="presOf" srcId="{8CA5CBAB-AECE-46A2-92B7-C54745D7777F}" destId="{A0B27FA0-1BE8-41F2-99F3-C054A39951E4}" srcOrd="0" destOrd="0" presId="urn:microsoft.com/office/officeart/2005/8/layout/hList6"/>
    <dgm:cxn modelId="{E40E6B4A-F0DF-4059-9656-A7C7F1E00C28}" srcId="{2441676E-3ADD-449D-91CF-110FF6B42077}" destId="{8CA5CBAB-AECE-46A2-92B7-C54745D7777F}" srcOrd="0" destOrd="0" parTransId="{F0BB7715-C598-4993-B2BB-1708AB01D1D1}" sibTransId="{4DD10261-B806-477E-8C5C-8BF464FA2CB1}"/>
    <dgm:cxn modelId="{DF2A6CAF-B4BA-429F-A403-AB509592AFF7}" srcId="{2441676E-3ADD-449D-91CF-110FF6B42077}" destId="{D3F8D88D-0868-4217-A784-AB7C630F058D}" srcOrd="1" destOrd="0" parTransId="{6E52C82C-0C2A-40DA-AABC-73D7EE5835CB}" sibTransId="{A2A42D4E-8AC5-41E3-A248-50C2C2568682}"/>
    <dgm:cxn modelId="{948254AF-A204-4C58-B3A4-8D8CE0AAF2E4}" srcId="{2441676E-3ADD-449D-91CF-110FF6B42077}" destId="{DF4CB57D-C306-46D1-BD01-FFB5A4D5BAF2}" srcOrd="2" destOrd="0" parTransId="{7CBA6E0D-CB7A-489D-81D7-F1B2690EA8FC}" sibTransId="{A572C1B5-B3DD-4D90-A448-4C41A4CD923F}"/>
    <dgm:cxn modelId="{6BB2AA6D-D3CC-46AA-93CB-0703AE9916DE}" type="presOf" srcId="{D3F8D88D-0868-4217-A784-AB7C630F058D}" destId="{FDD0E1C8-3D98-4073-9435-3C96BF3B1F5F}" srcOrd="0" destOrd="0" presId="urn:microsoft.com/office/officeart/2005/8/layout/hList6"/>
    <dgm:cxn modelId="{A1FD2316-14D5-4B7E-86B4-860AAE1A4579}" type="presOf" srcId="{2441676E-3ADD-449D-91CF-110FF6B42077}" destId="{D3A0F169-B848-45A4-8F8D-1CDB16C58A30}" srcOrd="0" destOrd="0" presId="urn:microsoft.com/office/officeart/2005/8/layout/hList6"/>
    <dgm:cxn modelId="{4CED1E9F-8F70-4222-869A-07E025B4CE78}" type="presParOf" srcId="{D3A0F169-B848-45A4-8F8D-1CDB16C58A30}" destId="{A0B27FA0-1BE8-41F2-99F3-C054A39951E4}" srcOrd="0" destOrd="0" presId="urn:microsoft.com/office/officeart/2005/8/layout/hList6"/>
    <dgm:cxn modelId="{47095453-251F-45B7-8104-C1C6F0F1A101}" type="presParOf" srcId="{D3A0F169-B848-45A4-8F8D-1CDB16C58A30}" destId="{3C1123CC-67BF-4591-89E0-4233FA859144}" srcOrd="1" destOrd="0" presId="urn:microsoft.com/office/officeart/2005/8/layout/hList6"/>
    <dgm:cxn modelId="{C53E40CB-664C-4D53-B390-375FC5B6B1B3}" type="presParOf" srcId="{D3A0F169-B848-45A4-8F8D-1CDB16C58A30}" destId="{FDD0E1C8-3D98-4073-9435-3C96BF3B1F5F}" srcOrd="2" destOrd="0" presId="urn:microsoft.com/office/officeart/2005/8/layout/hList6"/>
    <dgm:cxn modelId="{8301A5AD-1763-4F64-8A5C-56741F6AB119}" type="presParOf" srcId="{D3A0F169-B848-45A4-8F8D-1CDB16C58A30}" destId="{D6B8F016-2EC1-4D6B-BE0C-937AD999F36F}" srcOrd="3" destOrd="0" presId="urn:microsoft.com/office/officeart/2005/8/layout/hList6"/>
    <dgm:cxn modelId="{A51AD714-B706-4AD9-98D9-E0C31FDA75D8}" type="presParOf" srcId="{D3A0F169-B848-45A4-8F8D-1CDB16C58A30}" destId="{9E416E02-6B7D-4D85-A87C-97159E6D82B2}"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2F4C081C-A7C7-4B8D-A9AA-FE7371A86BE1}"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85F26CE4-B326-4185-AF07-50B2B4622703}">
      <dgm:prSet phldrT="[Text]"/>
      <dgm:spPr/>
      <dgm:t>
        <a:bodyPr/>
        <a:lstStyle/>
        <a:p>
          <a:r>
            <a:rPr lang="en-US" dirty="0"/>
            <a:t>Best handled in batches</a:t>
          </a:r>
        </a:p>
      </dgm:t>
    </dgm:pt>
    <dgm:pt modelId="{C46E1DFC-45E8-4244-8ED4-4159CEEC2283}" type="parTrans" cxnId="{5DCB06BB-73B0-446A-A92F-25EA1D15453A}">
      <dgm:prSet/>
      <dgm:spPr/>
      <dgm:t>
        <a:bodyPr/>
        <a:lstStyle/>
        <a:p>
          <a:endParaRPr lang="en-US"/>
        </a:p>
      </dgm:t>
    </dgm:pt>
    <dgm:pt modelId="{CBF4DAE2-705A-4E6C-BFD6-637D9C238E25}" type="sibTrans" cxnId="{5DCB06BB-73B0-446A-A92F-25EA1D15453A}">
      <dgm:prSet/>
      <dgm:spPr/>
      <dgm:t>
        <a:bodyPr/>
        <a:lstStyle/>
        <a:p>
          <a:endParaRPr lang="en-US"/>
        </a:p>
      </dgm:t>
    </dgm:pt>
    <dgm:pt modelId="{500E0A30-0538-4A5D-B947-D1ABA51B57BA}">
      <dgm:prSet phldrT="[Text]"/>
      <dgm:spPr/>
      <dgm:t>
        <a:bodyPr/>
        <a:lstStyle/>
        <a:p>
          <a:r>
            <a:rPr lang="en-US" dirty="0"/>
            <a:t>Regularly scheduled times </a:t>
          </a:r>
        </a:p>
      </dgm:t>
    </dgm:pt>
    <dgm:pt modelId="{115E622F-FE21-4A90-9189-2853F5A7AA94}" type="parTrans" cxnId="{48410FBE-90CD-41D7-9C7D-FDE529F86BBF}">
      <dgm:prSet/>
      <dgm:spPr/>
      <dgm:t>
        <a:bodyPr/>
        <a:lstStyle/>
        <a:p>
          <a:endParaRPr lang="en-US"/>
        </a:p>
      </dgm:t>
    </dgm:pt>
    <dgm:pt modelId="{B4E6BDA3-A199-4FAE-BC37-E719DC230981}" type="sibTrans" cxnId="{48410FBE-90CD-41D7-9C7D-FDE529F86BBF}">
      <dgm:prSet/>
      <dgm:spPr/>
      <dgm:t>
        <a:bodyPr/>
        <a:lstStyle/>
        <a:p>
          <a:endParaRPr lang="en-US"/>
        </a:p>
      </dgm:t>
    </dgm:pt>
    <dgm:pt modelId="{E563C026-0492-4662-B2F6-B2B5DC3A760F}" type="pres">
      <dgm:prSet presAssocID="{2F4C081C-A7C7-4B8D-A9AA-FE7371A86BE1}" presName="diagram" presStyleCnt="0">
        <dgm:presLayoutVars>
          <dgm:dir/>
          <dgm:resizeHandles val="exact"/>
        </dgm:presLayoutVars>
      </dgm:prSet>
      <dgm:spPr/>
    </dgm:pt>
    <dgm:pt modelId="{AB732380-64CC-4C1C-9A9B-5E2C091C8286}" type="pres">
      <dgm:prSet presAssocID="{85F26CE4-B326-4185-AF07-50B2B4622703}" presName="node" presStyleLbl="node1" presStyleIdx="0" presStyleCnt="2">
        <dgm:presLayoutVars>
          <dgm:bulletEnabled val="1"/>
        </dgm:presLayoutVars>
      </dgm:prSet>
      <dgm:spPr/>
    </dgm:pt>
    <dgm:pt modelId="{C60F4D8D-83E6-45A9-BD77-0643F068736D}" type="pres">
      <dgm:prSet presAssocID="{CBF4DAE2-705A-4E6C-BFD6-637D9C238E25}" presName="sibTrans" presStyleCnt="0"/>
      <dgm:spPr/>
    </dgm:pt>
    <dgm:pt modelId="{82E94AAA-4601-4329-BB02-09E231C905C7}" type="pres">
      <dgm:prSet presAssocID="{500E0A30-0538-4A5D-B947-D1ABA51B57BA}" presName="node" presStyleLbl="node1" presStyleIdx="1" presStyleCnt="2">
        <dgm:presLayoutVars>
          <dgm:bulletEnabled val="1"/>
        </dgm:presLayoutVars>
      </dgm:prSet>
      <dgm:spPr/>
    </dgm:pt>
  </dgm:ptLst>
  <dgm:cxnLst>
    <dgm:cxn modelId="{5F504860-3D9A-4A54-A20B-58F7A0A62FA5}" type="presOf" srcId="{2F4C081C-A7C7-4B8D-A9AA-FE7371A86BE1}" destId="{E563C026-0492-4662-B2F6-B2B5DC3A760F}" srcOrd="0" destOrd="0" presId="urn:microsoft.com/office/officeart/2005/8/layout/default"/>
    <dgm:cxn modelId="{5DCB06BB-73B0-446A-A92F-25EA1D15453A}" srcId="{2F4C081C-A7C7-4B8D-A9AA-FE7371A86BE1}" destId="{85F26CE4-B326-4185-AF07-50B2B4622703}" srcOrd="0" destOrd="0" parTransId="{C46E1DFC-45E8-4244-8ED4-4159CEEC2283}" sibTransId="{CBF4DAE2-705A-4E6C-BFD6-637D9C238E25}"/>
    <dgm:cxn modelId="{61440EFD-905B-4181-AF6C-D47E5FBE1920}" type="presOf" srcId="{85F26CE4-B326-4185-AF07-50B2B4622703}" destId="{AB732380-64CC-4C1C-9A9B-5E2C091C8286}" srcOrd="0" destOrd="0" presId="urn:microsoft.com/office/officeart/2005/8/layout/default"/>
    <dgm:cxn modelId="{48410FBE-90CD-41D7-9C7D-FDE529F86BBF}" srcId="{2F4C081C-A7C7-4B8D-A9AA-FE7371A86BE1}" destId="{500E0A30-0538-4A5D-B947-D1ABA51B57BA}" srcOrd="1" destOrd="0" parTransId="{115E622F-FE21-4A90-9189-2853F5A7AA94}" sibTransId="{B4E6BDA3-A199-4FAE-BC37-E719DC230981}"/>
    <dgm:cxn modelId="{109E533F-DB7E-443D-B4ED-A291785B9C3D}" type="presOf" srcId="{500E0A30-0538-4A5D-B947-D1ABA51B57BA}" destId="{82E94AAA-4601-4329-BB02-09E231C905C7}" srcOrd="0" destOrd="0" presId="urn:microsoft.com/office/officeart/2005/8/layout/default"/>
    <dgm:cxn modelId="{8B6F49BC-494B-4F45-A1E1-D98517B16DF5}" type="presParOf" srcId="{E563C026-0492-4662-B2F6-B2B5DC3A760F}" destId="{AB732380-64CC-4C1C-9A9B-5E2C091C8286}" srcOrd="0" destOrd="0" presId="urn:microsoft.com/office/officeart/2005/8/layout/default"/>
    <dgm:cxn modelId="{A4BE3CEB-0252-470B-81F4-BE3E0FBAB7EE}" type="presParOf" srcId="{E563C026-0492-4662-B2F6-B2B5DC3A760F}" destId="{C60F4D8D-83E6-45A9-BD77-0643F068736D}" srcOrd="1" destOrd="0" presId="urn:microsoft.com/office/officeart/2005/8/layout/default"/>
    <dgm:cxn modelId="{515AE62B-205B-4097-B6BB-CC13494D2884}" type="presParOf" srcId="{E563C026-0492-4662-B2F6-B2B5DC3A760F}" destId="{82E94AAA-4601-4329-BB02-09E231C905C7}" srcOrd="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CB6666B1-3E40-485F-AC75-F738C3FD0905}"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7F943BAA-2D62-4889-94A9-83D942251332}">
      <dgm:prSet phldrT="[Text]"/>
      <dgm:spPr/>
      <dgm:t>
        <a:bodyPr/>
        <a:lstStyle/>
        <a:p>
          <a:r>
            <a:rPr lang="en-US" dirty="0"/>
            <a:t>Read it</a:t>
          </a:r>
        </a:p>
      </dgm:t>
    </dgm:pt>
    <dgm:pt modelId="{16188528-197A-4589-8104-B2CBC3A1C0EC}" type="parTrans" cxnId="{0E771474-562F-4D17-A75D-3DBC73572531}">
      <dgm:prSet/>
      <dgm:spPr/>
      <dgm:t>
        <a:bodyPr/>
        <a:lstStyle/>
        <a:p>
          <a:endParaRPr lang="en-US"/>
        </a:p>
      </dgm:t>
    </dgm:pt>
    <dgm:pt modelId="{236BC959-6076-4380-9C5B-E57FC03F3AAD}" type="sibTrans" cxnId="{0E771474-562F-4D17-A75D-3DBC73572531}">
      <dgm:prSet/>
      <dgm:spPr/>
      <dgm:t>
        <a:bodyPr/>
        <a:lstStyle/>
        <a:p>
          <a:endParaRPr lang="en-US" dirty="0"/>
        </a:p>
      </dgm:t>
    </dgm:pt>
    <dgm:pt modelId="{1B59F232-AC1F-49D5-AEAB-765FF67D1F36}">
      <dgm:prSet phldrT="[Text]"/>
      <dgm:spPr/>
      <dgm:t>
        <a:bodyPr/>
        <a:lstStyle/>
        <a:p>
          <a:r>
            <a:rPr lang="en-US" dirty="0"/>
            <a:t>File it</a:t>
          </a:r>
        </a:p>
      </dgm:t>
    </dgm:pt>
    <dgm:pt modelId="{F0472712-1496-41EA-A72D-A4679BDCBCF3}" type="parTrans" cxnId="{122350D4-5ED4-4BB3-B190-73A8205AF2E9}">
      <dgm:prSet/>
      <dgm:spPr/>
      <dgm:t>
        <a:bodyPr/>
        <a:lstStyle/>
        <a:p>
          <a:endParaRPr lang="en-US"/>
        </a:p>
      </dgm:t>
    </dgm:pt>
    <dgm:pt modelId="{33840E6B-37FF-473B-969A-2932346FF112}" type="sibTrans" cxnId="{122350D4-5ED4-4BB3-B190-73A8205AF2E9}">
      <dgm:prSet/>
      <dgm:spPr/>
      <dgm:t>
        <a:bodyPr/>
        <a:lstStyle/>
        <a:p>
          <a:endParaRPr lang="en-US" dirty="0"/>
        </a:p>
      </dgm:t>
    </dgm:pt>
    <dgm:pt modelId="{A82E2EB9-E5BA-4604-AEEE-CF39817BCBDC}">
      <dgm:prSet phldrT="[Text]"/>
      <dgm:spPr/>
      <dgm:t>
        <a:bodyPr/>
        <a:lstStyle/>
        <a:p>
          <a:r>
            <a:rPr lang="en-US" dirty="0"/>
            <a:t>Delete it</a:t>
          </a:r>
        </a:p>
      </dgm:t>
    </dgm:pt>
    <dgm:pt modelId="{8054AAD6-6CC1-42D9-8AD3-06BD6D7847FD}" type="parTrans" cxnId="{43929239-B51E-4CB3-994A-4B0264E07C7E}">
      <dgm:prSet/>
      <dgm:spPr/>
      <dgm:t>
        <a:bodyPr/>
        <a:lstStyle/>
        <a:p>
          <a:endParaRPr lang="en-US"/>
        </a:p>
      </dgm:t>
    </dgm:pt>
    <dgm:pt modelId="{71E79FF1-ADDB-42DE-B6C1-C0F886024101}" type="sibTrans" cxnId="{43929239-B51E-4CB3-994A-4B0264E07C7E}">
      <dgm:prSet/>
      <dgm:spPr/>
      <dgm:t>
        <a:bodyPr/>
        <a:lstStyle/>
        <a:p>
          <a:endParaRPr lang="en-US"/>
        </a:p>
      </dgm:t>
    </dgm:pt>
    <dgm:pt modelId="{23252247-3363-4382-ACC7-49E2C04E258A}" type="pres">
      <dgm:prSet presAssocID="{CB6666B1-3E40-485F-AC75-F738C3FD0905}" presName="outerComposite" presStyleCnt="0">
        <dgm:presLayoutVars>
          <dgm:chMax val="5"/>
          <dgm:dir/>
          <dgm:resizeHandles val="exact"/>
        </dgm:presLayoutVars>
      </dgm:prSet>
      <dgm:spPr/>
    </dgm:pt>
    <dgm:pt modelId="{235C6C59-0811-450A-B22B-0326D3A4E5B1}" type="pres">
      <dgm:prSet presAssocID="{CB6666B1-3E40-485F-AC75-F738C3FD0905}" presName="dummyMaxCanvas" presStyleCnt="0">
        <dgm:presLayoutVars/>
      </dgm:prSet>
      <dgm:spPr/>
    </dgm:pt>
    <dgm:pt modelId="{101EF5E7-4BEC-4A07-AFE1-3FEDE223E712}" type="pres">
      <dgm:prSet presAssocID="{CB6666B1-3E40-485F-AC75-F738C3FD0905}" presName="ThreeNodes_1" presStyleLbl="node1" presStyleIdx="0" presStyleCnt="3">
        <dgm:presLayoutVars>
          <dgm:bulletEnabled val="1"/>
        </dgm:presLayoutVars>
      </dgm:prSet>
      <dgm:spPr/>
    </dgm:pt>
    <dgm:pt modelId="{82DB6576-03BA-49EC-A278-F27A694DD244}" type="pres">
      <dgm:prSet presAssocID="{CB6666B1-3E40-485F-AC75-F738C3FD0905}" presName="ThreeNodes_2" presStyleLbl="node1" presStyleIdx="1" presStyleCnt="3">
        <dgm:presLayoutVars>
          <dgm:bulletEnabled val="1"/>
        </dgm:presLayoutVars>
      </dgm:prSet>
      <dgm:spPr/>
    </dgm:pt>
    <dgm:pt modelId="{B3A2C71F-0889-4D5C-9A77-120CBBB6FC3E}" type="pres">
      <dgm:prSet presAssocID="{CB6666B1-3E40-485F-AC75-F738C3FD0905}" presName="ThreeNodes_3" presStyleLbl="node1" presStyleIdx="2" presStyleCnt="3">
        <dgm:presLayoutVars>
          <dgm:bulletEnabled val="1"/>
        </dgm:presLayoutVars>
      </dgm:prSet>
      <dgm:spPr/>
    </dgm:pt>
    <dgm:pt modelId="{00AF3FFC-A35C-4934-96D5-A776476CA62F}" type="pres">
      <dgm:prSet presAssocID="{CB6666B1-3E40-485F-AC75-F738C3FD0905}" presName="ThreeConn_1-2" presStyleLbl="fgAccFollowNode1" presStyleIdx="0" presStyleCnt="2">
        <dgm:presLayoutVars>
          <dgm:bulletEnabled val="1"/>
        </dgm:presLayoutVars>
      </dgm:prSet>
      <dgm:spPr/>
    </dgm:pt>
    <dgm:pt modelId="{F120A1EC-050F-49EB-ABE2-64D30A1DD365}" type="pres">
      <dgm:prSet presAssocID="{CB6666B1-3E40-485F-AC75-F738C3FD0905}" presName="ThreeConn_2-3" presStyleLbl="fgAccFollowNode1" presStyleIdx="1" presStyleCnt="2">
        <dgm:presLayoutVars>
          <dgm:bulletEnabled val="1"/>
        </dgm:presLayoutVars>
      </dgm:prSet>
      <dgm:spPr/>
    </dgm:pt>
    <dgm:pt modelId="{5A8CD88C-BAF5-4204-ACF0-143F1D8134BB}" type="pres">
      <dgm:prSet presAssocID="{CB6666B1-3E40-485F-AC75-F738C3FD0905}" presName="ThreeNodes_1_text" presStyleLbl="node1" presStyleIdx="2" presStyleCnt="3">
        <dgm:presLayoutVars>
          <dgm:bulletEnabled val="1"/>
        </dgm:presLayoutVars>
      </dgm:prSet>
      <dgm:spPr/>
    </dgm:pt>
    <dgm:pt modelId="{EB0B437C-0078-4946-BFD5-F4AF381882EA}" type="pres">
      <dgm:prSet presAssocID="{CB6666B1-3E40-485F-AC75-F738C3FD0905}" presName="ThreeNodes_2_text" presStyleLbl="node1" presStyleIdx="2" presStyleCnt="3">
        <dgm:presLayoutVars>
          <dgm:bulletEnabled val="1"/>
        </dgm:presLayoutVars>
      </dgm:prSet>
      <dgm:spPr/>
    </dgm:pt>
    <dgm:pt modelId="{FDC050C8-E7AB-45B2-8011-3E5DACE8B7C2}" type="pres">
      <dgm:prSet presAssocID="{CB6666B1-3E40-485F-AC75-F738C3FD0905}" presName="ThreeNodes_3_text" presStyleLbl="node1" presStyleIdx="2" presStyleCnt="3">
        <dgm:presLayoutVars>
          <dgm:bulletEnabled val="1"/>
        </dgm:presLayoutVars>
      </dgm:prSet>
      <dgm:spPr/>
    </dgm:pt>
  </dgm:ptLst>
  <dgm:cxnLst>
    <dgm:cxn modelId="{122350D4-5ED4-4BB3-B190-73A8205AF2E9}" srcId="{CB6666B1-3E40-485F-AC75-F738C3FD0905}" destId="{1B59F232-AC1F-49D5-AEAB-765FF67D1F36}" srcOrd="1" destOrd="0" parTransId="{F0472712-1496-41EA-A72D-A4679BDCBCF3}" sibTransId="{33840E6B-37FF-473B-969A-2932346FF112}"/>
    <dgm:cxn modelId="{709D50B8-167F-4916-A6DE-6B008750BC77}" type="presOf" srcId="{A82E2EB9-E5BA-4604-AEEE-CF39817BCBDC}" destId="{B3A2C71F-0889-4D5C-9A77-120CBBB6FC3E}" srcOrd="0" destOrd="0" presId="urn:microsoft.com/office/officeart/2005/8/layout/vProcess5"/>
    <dgm:cxn modelId="{83973E9C-B350-4944-820B-1391A6D3BAF8}" type="presOf" srcId="{236BC959-6076-4380-9C5B-E57FC03F3AAD}" destId="{00AF3FFC-A35C-4934-96D5-A776476CA62F}" srcOrd="0" destOrd="0" presId="urn:microsoft.com/office/officeart/2005/8/layout/vProcess5"/>
    <dgm:cxn modelId="{155ED563-BACC-43C7-8C03-B937A53A26CB}" type="presOf" srcId="{CB6666B1-3E40-485F-AC75-F738C3FD0905}" destId="{23252247-3363-4382-ACC7-49E2C04E258A}" srcOrd="0" destOrd="0" presId="urn:microsoft.com/office/officeart/2005/8/layout/vProcess5"/>
    <dgm:cxn modelId="{4FB9D6ED-7741-4427-97BF-B90423255D60}" type="presOf" srcId="{A82E2EB9-E5BA-4604-AEEE-CF39817BCBDC}" destId="{FDC050C8-E7AB-45B2-8011-3E5DACE8B7C2}" srcOrd="1" destOrd="0" presId="urn:microsoft.com/office/officeart/2005/8/layout/vProcess5"/>
    <dgm:cxn modelId="{A0CCE0A4-DA44-45D3-B24E-99A16DB38DCC}" type="presOf" srcId="{7F943BAA-2D62-4889-94A9-83D942251332}" destId="{5A8CD88C-BAF5-4204-ACF0-143F1D8134BB}" srcOrd="1" destOrd="0" presId="urn:microsoft.com/office/officeart/2005/8/layout/vProcess5"/>
    <dgm:cxn modelId="{7A030D8B-D87A-4ABA-BC80-132A33BACBDE}" type="presOf" srcId="{1B59F232-AC1F-49D5-AEAB-765FF67D1F36}" destId="{82DB6576-03BA-49EC-A278-F27A694DD244}" srcOrd="0" destOrd="0" presId="urn:microsoft.com/office/officeart/2005/8/layout/vProcess5"/>
    <dgm:cxn modelId="{169F8439-205A-408C-8BAA-1ACA3CB8118F}" type="presOf" srcId="{33840E6B-37FF-473B-969A-2932346FF112}" destId="{F120A1EC-050F-49EB-ABE2-64D30A1DD365}" srcOrd="0" destOrd="0" presId="urn:microsoft.com/office/officeart/2005/8/layout/vProcess5"/>
    <dgm:cxn modelId="{5453094D-B007-4B81-9C7E-4E1C89DA34FD}" type="presOf" srcId="{1B59F232-AC1F-49D5-AEAB-765FF67D1F36}" destId="{EB0B437C-0078-4946-BFD5-F4AF381882EA}" srcOrd="1" destOrd="0" presId="urn:microsoft.com/office/officeart/2005/8/layout/vProcess5"/>
    <dgm:cxn modelId="{0E771474-562F-4D17-A75D-3DBC73572531}" srcId="{CB6666B1-3E40-485F-AC75-F738C3FD0905}" destId="{7F943BAA-2D62-4889-94A9-83D942251332}" srcOrd="0" destOrd="0" parTransId="{16188528-197A-4589-8104-B2CBC3A1C0EC}" sibTransId="{236BC959-6076-4380-9C5B-E57FC03F3AAD}"/>
    <dgm:cxn modelId="{0BE84E15-E71D-4EEE-8C21-4E01F628626C}" type="presOf" srcId="{7F943BAA-2D62-4889-94A9-83D942251332}" destId="{101EF5E7-4BEC-4A07-AFE1-3FEDE223E712}" srcOrd="0" destOrd="0" presId="urn:microsoft.com/office/officeart/2005/8/layout/vProcess5"/>
    <dgm:cxn modelId="{43929239-B51E-4CB3-994A-4B0264E07C7E}" srcId="{CB6666B1-3E40-485F-AC75-F738C3FD0905}" destId="{A82E2EB9-E5BA-4604-AEEE-CF39817BCBDC}" srcOrd="2" destOrd="0" parTransId="{8054AAD6-6CC1-42D9-8AD3-06BD6D7847FD}" sibTransId="{71E79FF1-ADDB-42DE-B6C1-C0F886024101}"/>
    <dgm:cxn modelId="{4F8E339A-15C6-43C0-8E9F-CA72822936F8}" type="presParOf" srcId="{23252247-3363-4382-ACC7-49E2C04E258A}" destId="{235C6C59-0811-450A-B22B-0326D3A4E5B1}" srcOrd="0" destOrd="0" presId="urn:microsoft.com/office/officeart/2005/8/layout/vProcess5"/>
    <dgm:cxn modelId="{8CBCB5A3-02F3-4E3E-949A-9F9968FB5CD5}" type="presParOf" srcId="{23252247-3363-4382-ACC7-49E2C04E258A}" destId="{101EF5E7-4BEC-4A07-AFE1-3FEDE223E712}" srcOrd="1" destOrd="0" presId="urn:microsoft.com/office/officeart/2005/8/layout/vProcess5"/>
    <dgm:cxn modelId="{135C34E7-613E-4E5E-AFB0-C670C56C2EE1}" type="presParOf" srcId="{23252247-3363-4382-ACC7-49E2C04E258A}" destId="{82DB6576-03BA-49EC-A278-F27A694DD244}" srcOrd="2" destOrd="0" presId="urn:microsoft.com/office/officeart/2005/8/layout/vProcess5"/>
    <dgm:cxn modelId="{574B3899-5D1F-4919-908B-8066DC00C51F}" type="presParOf" srcId="{23252247-3363-4382-ACC7-49E2C04E258A}" destId="{B3A2C71F-0889-4D5C-9A77-120CBBB6FC3E}" srcOrd="3" destOrd="0" presId="urn:microsoft.com/office/officeart/2005/8/layout/vProcess5"/>
    <dgm:cxn modelId="{F4D57448-D3EC-44C8-B820-1986FCA133DB}" type="presParOf" srcId="{23252247-3363-4382-ACC7-49E2C04E258A}" destId="{00AF3FFC-A35C-4934-96D5-A776476CA62F}" srcOrd="4" destOrd="0" presId="urn:microsoft.com/office/officeart/2005/8/layout/vProcess5"/>
    <dgm:cxn modelId="{ED6F43CB-2FD0-4F98-8B2F-01AA8C26B80F}" type="presParOf" srcId="{23252247-3363-4382-ACC7-49E2C04E258A}" destId="{F120A1EC-050F-49EB-ABE2-64D30A1DD365}" srcOrd="5" destOrd="0" presId="urn:microsoft.com/office/officeart/2005/8/layout/vProcess5"/>
    <dgm:cxn modelId="{273E87AC-6771-4714-ACD2-DBB6F8878732}" type="presParOf" srcId="{23252247-3363-4382-ACC7-49E2C04E258A}" destId="{5A8CD88C-BAF5-4204-ACF0-143F1D8134BB}" srcOrd="6" destOrd="0" presId="urn:microsoft.com/office/officeart/2005/8/layout/vProcess5"/>
    <dgm:cxn modelId="{6A43EADF-FAB5-4D5D-8EC1-7ADA8D4AB8FB}" type="presParOf" srcId="{23252247-3363-4382-ACC7-49E2C04E258A}" destId="{EB0B437C-0078-4946-BFD5-F4AF381882EA}" srcOrd="7" destOrd="0" presId="urn:microsoft.com/office/officeart/2005/8/layout/vProcess5"/>
    <dgm:cxn modelId="{0531A7A4-766C-4F29-8294-DE0881134BD6}" type="presParOf" srcId="{23252247-3363-4382-ACC7-49E2C04E258A}" destId="{FDC050C8-E7AB-45B2-8011-3E5DACE8B7C2}"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1D5433A-9DE3-4512-81C1-6A66BA326F29}"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BA139E37-757A-4F47-BABA-57071F361C7A}">
      <dgm:prSet phldrT="[Text]" custT="1"/>
      <dgm:spPr/>
      <dgm:t>
        <a:bodyPr/>
        <a:lstStyle/>
        <a:p>
          <a:r>
            <a:rPr lang="en-US" sz="4000" b="1" dirty="0"/>
            <a:t>S</a:t>
          </a:r>
          <a:r>
            <a:rPr lang="en-US" sz="4000" b="0" dirty="0"/>
            <a:t>pecific</a:t>
          </a:r>
        </a:p>
      </dgm:t>
    </dgm:pt>
    <dgm:pt modelId="{01A7BC58-4FB9-447C-B1BE-64782CAF2F87}" type="parTrans" cxnId="{701E74CC-6754-441E-8CBC-262A307C67EA}">
      <dgm:prSet/>
      <dgm:spPr/>
      <dgm:t>
        <a:bodyPr/>
        <a:lstStyle/>
        <a:p>
          <a:endParaRPr lang="en-US"/>
        </a:p>
      </dgm:t>
    </dgm:pt>
    <dgm:pt modelId="{540166DD-504D-4D2D-817B-E697794F7D8A}" type="sibTrans" cxnId="{701E74CC-6754-441E-8CBC-262A307C67EA}">
      <dgm:prSet/>
      <dgm:spPr/>
      <dgm:t>
        <a:bodyPr/>
        <a:lstStyle/>
        <a:p>
          <a:endParaRPr lang="en-US" dirty="0"/>
        </a:p>
      </dgm:t>
    </dgm:pt>
    <dgm:pt modelId="{FDA11339-3A24-4C90-B09A-BE2E5371BA38}">
      <dgm:prSet phldrT="[Text]" custT="1"/>
      <dgm:spPr/>
      <dgm:t>
        <a:bodyPr/>
        <a:lstStyle/>
        <a:p>
          <a:r>
            <a:rPr lang="en-US" sz="4000" b="1" dirty="0"/>
            <a:t>M</a:t>
          </a:r>
          <a:r>
            <a:rPr lang="en-US" sz="4000" b="0" dirty="0"/>
            <a:t>easurable</a:t>
          </a:r>
        </a:p>
      </dgm:t>
    </dgm:pt>
    <dgm:pt modelId="{A41A31D7-CE93-492A-9D01-9181EED61D12}" type="parTrans" cxnId="{0A3093B7-4733-4DD8-8AE4-2308F0BF190B}">
      <dgm:prSet/>
      <dgm:spPr/>
      <dgm:t>
        <a:bodyPr/>
        <a:lstStyle/>
        <a:p>
          <a:endParaRPr lang="en-US"/>
        </a:p>
      </dgm:t>
    </dgm:pt>
    <dgm:pt modelId="{C7B93B4B-5B21-4D92-B410-72D408838447}" type="sibTrans" cxnId="{0A3093B7-4733-4DD8-8AE4-2308F0BF190B}">
      <dgm:prSet/>
      <dgm:spPr/>
      <dgm:t>
        <a:bodyPr/>
        <a:lstStyle/>
        <a:p>
          <a:endParaRPr lang="en-US" dirty="0"/>
        </a:p>
      </dgm:t>
    </dgm:pt>
    <dgm:pt modelId="{AC3364F0-ABE4-4722-8AAF-E6166446A59C}">
      <dgm:prSet phldrT="[Text]" custT="1"/>
      <dgm:spPr/>
      <dgm:t>
        <a:bodyPr/>
        <a:lstStyle/>
        <a:p>
          <a:r>
            <a:rPr lang="en-US" sz="4000" b="1" dirty="0"/>
            <a:t>A</a:t>
          </a:r>
          <a:r>
            <a:rPr lang="en-US" sz="4000" b="0" dirty="0"/>
            <a:t>chievable</a:t>
          </a:r>
        </a:p>
      </dgm:t>
    </dgm:pt>
    <dgm:pt modelId="{EEE8F25A-57C2-4F30-9A5D-2E7BBA0914D2}" type="parTrans" cxnId="{61B5FDD9-47D8-4286-A9B6-A7DD1D4E0CDC}">
      <dgm:prSet/>
      <dgm:spPr/>
      <dgm:t>
        <a:bodyPr/>
        <a:lstStyle/>
        <a:p>
          <a:endParaRPr lang="en-US"/>
        </a:p>
      </dgm:t>
    </dgm:pt>
    <dgm:pt modelId="{4897DDBD-BAC4-4247-9181-570559730D8C}" type="sibTrans" cxnId="{61B5FDD9-47D8-4286-A9B6-A7DD1D4E0CDC}">
      <dgm:prSet/>
      <dgm:spPr/>
      <dgm:t>
        <a:bodyPr/>
        <a:lstStyle/>
        <a:p>
          <a:endParaRPr lang="en-US" dirty="0"/>
        </a:p>
      </dgm:t>
    </dgm:pt>
    <dgm:pt modelId="{49ED000C-87D1-45B7-8BA3-BF7EAF298D66}">
      <dgm:prSet phldrT="[Text]" custT="1"/>
      <dgm:spPr/>
      <dgm:t>
        <a:bodyPr/>
        <a:lstStyle/>
        <a:p>
          <a:r>
            <a:rPr lang="en-US" sz="4000" b="1" dirty="0"/>
            <a:t>T</a:t>
          </a:r>
          <a:r>
            <a:rPr lang="en-US" sz="4000" b="0" dirty="0"/>
            <a:t>imed</a:t>
          </a:r>
        </a:p>
      </dgm:t>
    </dgm:pt>
    <dgm:pt modelId="{6F2962A5-E680-4F4B-A616-E6CBFC279D29}" type="parTrans" cxnId="{A3124D4B-3322-4AEB-8A02-6D30740C22CB}">
      <dgm:prSet/>
      <dgm:spPr/>
      <dgm:t>
        <a:bodyPr/>
        <a:lstStyle/>
        <a:p>
          <a:endParaRPr lang="en-US"/>
        </a:p>
      </dgm:t>
    </dgm:pt>
    <dgm:pt modelId="{301266C2-8A6D-424C-89EF-394746C3FF00}" type="sibTrans" cxnId="{A3124D4B-3322-4AEB-8A02-6D30740C22CB}">
      <dgm:prSet/>
      <dgm:spPr/>
      <dgm:t>
        <a:bodyPr/>
        <a:lstStyle/>
        <a:p>
          <a:endParaRPr lang="en-US"/>
        </a:p>
      </dgm:t>
    </dgm:pt>
    <dgm:pt modelId="{35D0F59B-A80E-4228-BF2B-0736734622FC}">
      <dgm:prSet phldrT="[Text]" custT="1"/>
      <dgm:spPr/>
      <dgm:t>
        <a:bodyPr/>
        <a:lstStyle/>
        <a:p>
          <a:r>
            <a:rPr lang="en-US" sz="4000" b="1" dirty="0"/>
            <a:t>R</a:t>
          </a:r>
          <a:r>
            <a:rPr lang="en-US" sz="4000" b="0" dirty="0"/>
            <a:t>elevant</a:t>
          </a:r>
        </a:p>
      </dgm:t>
    </dgm:pt>
    <dgm:pt modelId="{93E173D1-8442-4807-A01F-14690AD274A9}" type="parTrans" cxnId="{E92BE965-157C-4D9F-A331-5A3C6B908605}">
      <dgm:prSet/>
      <dgm:spPr/>
      <dgm:t>
        <a:bodyPr/>
        <a:lstStyle/>
        <a:p>
          <a:endParaRPr lang="en-US"/>
        </a:p>
      </dgm:t>
    </dgm:pt>
    <dgm:pt modelId="{AC62276C-DAAA-4FB5-AF86-26241B9DE318}" type="sibTrans" cxnId="{E92BE965-157C-4D9F-A331-5A3C6B908605}">
      <dgm:prSet/>
      <dgm:spPr/>
      <dgm:t>
        <a:bodyPr/>
        <a:lstStyle/>
        <a:p>
          <a:endParaRPr lang="en-US" dirty="0"/>
        </a:p>
      </dgm:t>
    </dgm:pt>
    <dgm:pt modelId="{33D07409-D609-446A-BDFF-EDF3DE63FF54}" type="pres">
      <dgm:prSet presAssocID="{D1D5433A-9DE3-4512-81C1-6A66BA326F29}" presName="outerComposite" presStyleCnt="0">
        <dgm:presLayoutVars>
          <dgm:chMax val="5"/>
          <dgm:dir/>
          <dgm:resizeHandles val="exact"/>
        </dgm:presLayoutVars>
      </dgm:prSet>
      <dgm:spPr/>
    </dgm:pt>
    <dgm:pt modelId="{8E8C5C9A-5F10-4059-B82C-A0361F4EB2DC}" type="pres">
      <dgm:prSet presAssocID="{D1D5433A-9DE3-4512-81C1-6A66BA326F29}" presName="dummyMaxCanvas" presStyleCnt="0">
        <dgm:presLayoutVars/>
      </dgm:prSet>
      <dgm:spPr/>
    </dgm:pt>
    <dgm:pt modelId="{17C0F5DE-8E21-4B91-96A1-64A2325D15B2}" type="pres">
      <dgm:prSet presAssocID="{D1D5433A-9DE3-4512-81C1-6A66BA326F29}" presName="FiveNodes_1" presStyleLbl="node1" presStyleIdx="0" presStyleCnt="5">
        <dgm:presLayoutVars>
          <dgm:bulletEnabled val="1"/>
        </dgm:presLayoutVars>
      </dgm:prSet>
      <dgm:spPr/>
    </dgm:pt>
    <dgm:pt modelId="{D199BB0E-AAA9-44EC-AABC-5E2CE24AABA6}" type="pres">
      <dgm:prSet presAssocID="{D1D5433A-9DE3-4512-81C1-6A66BA326F29}" presName="FiveNodes_2" presStyleLbl="node1" presStyleIdx="1" presStyleCnt="5">
        <dgm:presLayoutVars>
          <dgm:bulletEnabled val="1"/>
        </dgm:presLayoutVars>
      </dgm:prSet>
      <dgm:spPr/>
    </dgm:pt>
    <dgm:pt modelId="{7A567496-7C07-4A5E-AD10-12DC23C45D98}" type="pres">
      <dgm:prSet presAssocID="{D1D5433A-9DE3-4512-81C1-6A66BA326F29}" presName="FiveNodes_3" presStyleLbl="node1" presStyleIdx="2" presStyleCnt="5">
        <dgm:presLayoutVars>
          <dgm:bulletEnabled val="1"/>
        </dgm:presLayoutVars>
      </dgm:prSet>
      <dgm:spPr/>
    </dgm:pt>
    <dgm:pt modelId="{3FFC3B7D-EE44-41F3-893C-35043FED17DC}" type="pres">
      <dgm:prSet presAssocID="{D1D5433A-9DE3-4512-81C1-6A66BA326F29}" presName="FiveNodes_4" presStyleLbl="node1" presStyleIdx="3" presStyleCnt="5">
        <dgm:presLayoutVars>
          <dgm:bulletEnabled val="1"/>
        </dgm:presLayoutVars>
      </dgm:prSet>
      <dgm:spPr/>
    </dgm:pt>
    <dgm:pt modelId="{2EE809E3-DA61-48B0-B758-516A25EA7D40}" type="pres">
      <dgm:prSet presAssocID="{D1D5433A-9DE3-4512-81C1-6A66BA326F29}" presName="FiveNodes_5" presStyleLbl="node1" presStyleIdx="4" presStyleCnt="5">
        <dgm:presLayoutVars>
          <dgm:bulletEnabled val="1"/>
        </dgm:presLayoutVars>
      </dgm:prSet>
      <dgm:spPr/>
    </dgm:pt>
    <dgm:pt modelId="{059BA7FB-0173-44D2-A130-71BEC5EB6D27}" type="pres">
      <dgm:prSet presAssocID="{D1D5433A-9DE3-4512-81C1-6A66BA326F29}" presName="FiveConn_1-2" presStyleLbl="fgAccFollowNode1" presStyleIdx="0" presStyleCnt="4">
        <dgm:presLayoutVars>
          <dgm:bulletEnabled val="1"/>
        </dgm:presLayoutVars>
      </dgm:prSet>
      <dgm:spPr/>
    </dgm:pt>
    <dgm:pt modelId="{655BBA8A-2E11-4FFC-898E-AE143EEE0A35}" type="pres">
      <dgm:prSet presAssocID="{D1D5433A-9DE3-4512-81C1-6A66BA326F29}" presName="FiveConn_2-3" presStyleLbl="fgAccFollowNode1" presStyleIdx="1" presStyleCnt="4">
        <dgm:presLayoutVars>
          <dgm:bulletEnabled val="1"/>
        </dgm:presLayoutVars>
      </dgm:prSet>
      <dgm:spPr/>
    </dgm:pt>
    <dgm:pt modelId="{14AE2D4E-F381-44A9-8303-E1C6F5CC0796}" type="pres">
      <dgm:prSet presAssocID="{D1D5433A-9DE3-4512-81C1-6A66BA326F29}" presName="FiveConn_3-4" presStyleLbl="fgAccFollowNode1" presStyleIdx="2" presStyleCnt="4">
        <dgm:presLayoutVars>
          <dgm:bulletEnabled val="1"/>
        </dgm:presLayoutVars>
      </dgm:prSet>
      <dgm:spPr/>
    </dgm:pt>
    <dgm:pt modelId="{284B3F4B-C501-419E-B5D5-B754ABE482A1}" type="pres">
      <dgm:prSet presAssocID="{D1D5433A-9DE3-4512-81C1-6A66BA326F29}" presName="FiveConn_4-5" presStyleLbl="fgAccFollowNode1" presStyleIdx="3" presStyleCnt="4">
        <dgm:presLayoutVars>
          <dgm:bulletEnabled val="1"/>
        </dgm:presLayoutVars>
      </dgm:prSet>
      <dgm:spPr/>
    </dgm:pt>
    <dgm:pt modelId="{2EF860D7-1D49-4F17-BDBF-1D0387950AA7}" type="pres">
      <dgm:prSet presAssocID="{D1D5433A-9DE3-4512-81C1-6A66BA326F29}" presName="FiveNodes_1_text" presStyleLbl="node1" presStyleIdx="4" presStyleCnt="5">
        <dgm:presLayoutVars>
          <dgm:bulletEnabled val="1"/>
        </dgm:presLayoutVars>
      </dgm:prSet>
      <dgm:spPr/>
    </dgm:pt>
    <dgm:pt modelId="{3136365C-0492-4F33-901D-9716AA11EC8D}" type="pres">
      <dgm:prSet presAssocID="{D1D5433A-9DE3-4512-81C1-6A66BA326F29}" presName="FiveNodes_2_text" presStyleLbl="node1" presStyleIdx="4" presStyleCnt="5">
        <dgm:presLayoutVars>
          <dgm:bulletEnabled val="1"/>
        </dgm:presLayoutVars>
      </dgm:prSet>
      <dgm:spPr/>
    </dgm:pt>
    <dgm:pt modelId="{22F3F4E5-791A-4812-B72D-424799654CEB}" type="pres">
      <dgm:prSet presAssocID="{D1D5433A-9DE3-4512-81C1-6A66BA326F29}" presName="FiveNodes_3_text" presStyleLbl="node1" presStyleIdx="4" presStyleCnt="5">
        <dgm:presLayoutVars>
          <dgm:bulletEnabled val="1"/>
        </dgm:presLayoutVars>
      </dgm:prSet>
      <dgm:spPr/>
    </dgm:pt>
    <dgm:pt modelId="{932D8B86-661F-4A18-BED5-7F81E8B758F6}" type="pres">
      <dgm:prSet presAssocID="{D1D5433A-9DE3-4512-81C1-6A66BA326F29}" presName="FiveNodes_4_text" presStyleLbl="node1" presStyleIdx="4" presStyleCnt="5">
        <dgm:presLayoutVars>
          <dgm:bulletEnabled val="1"/>
        </dgm:presLayoutVars>
      </dgm:prSet>
      <dgm:spPr/>
    </dgm:pt>
    <dgm:pt modelId="{9AD7FAEA-CD57-4255-BAFA-303751073261}" type="pres">
      <dgm:prSet presAssocID="{D1D5433A-9DE3-4512-81C1-6A66BA326F29}" presName="FiveNodes_5_text" presStyleLbl="node1" presStyleIdx="4" presStyleCnt="5">
        <dgm:presLayoutVars>
          <dgm:bulletEnabled val="1"/>
        </dgm:presLayoutVars>
      </dgm:prSet>
      <dgm:spPr/>
    </dgm:pt>
  </dgm:ptLst>
  <dgm:cxnLst>
    <dgm:cxn modelId="{0A3093B7-4733-4DD8-8AE4-2308F0BF190B}" srcId="{D1D5433A-9DE3-4512-81C1-6A66BA326F29}" destId="{FDA11339-3A24-4C90-B09A-BE2E5371BA38}" srcOrd="1" destOrd="0" parTransId="{A41A31D7-CE93-492A-9D01-9181EED61D12}" sibTransId="{C7B93B4B-5B21-4D92-B410-72D408838447}"/>
    <dgm:cxn modelId="{BC74F0E8-1B91-4782-848D-253F3097DCD4}" type="presOf" srcId="{35D0F59B-A80E-4228-BF2B-0736734622FC}" destId="{3FFC3B7D-EE44-41F3-893C-35043FED17DC}" srcOrd="0" destOrd="0" presId="urn:microsoft.com/office/officeart/2005/8/layout/vProcess5"/>
    <dgm:cxn modelId="{61B5FDD9-47D8-4286-A9B6-A7DD1D4E0CDC}" srcId="{D1D5433A-9DE3-4512-81C1-6A66BA326F29}" destId="{AC3364F0-ABE4-4722-8AAF-E6166446A59C}" srcOrd="2" destOrd="0" parTransId="{EEE8F25A-57C2-4F30-9A5D-2E7BBA0914D2}" sibTransId="{4897DDBD-BAC4-4247-9181-570559730D8C}"/>
    <dgm:cxn modelId="{E62D21E1-226B-41D8-9A04-8453BF436170}" type="presOf" srcId="{D1D5433A-9DE3-4512-81C1-6A66BA326F29}" destId="{33D07409-D609-446A-BDFF-EDF3DE63FF54}" srcOrd="0" destOrd="0" presId="urn:microsoft.com/office/officeart/2005/8/layout/vProcess5"/>
    <dgm:cxn modelId="{49358859-8FC7-47BB-8A7E-CA293FD8D277}" type="presOf" srcId="{C7B93B4B-5B21-4D92-B410-72D408838447}" destId="{655BBA8A-2E11-4FFC-898E-AE143EEE0A35}" srcOrd="0" destOrd="0" presId="urn:microsoft.com/office/officeart/2005/8/layout/vProcess5"/>
    <dgm:cxn modelId="{E92BE965-157C-4D9F-A331-5A3C6B908605}" srcId="{D1D5433A-9DE3-4512-81C1-6A66BA326F29}" destId="{35D0F59B-A80E-4228-BF2B-0736734622FC}" srcOrd="3" destOrd="0" parTransId="{93E173D1-8442-4807-A01F-14690AD274A9}" sibTransId="{AC62276C-DAAA-4FB5-AF86-26241B9DE318}"/>
    <dgm:cxn modelId="{48AC38B5-38B3-43E0-B2D3-44A1278FD2AC}" type="presOf" srcId="{49ED000C-87D1-45B7-8BA3-BF7EAF298D66}" destId="{9AD7FAEA-CD57-4255-BAFA-303751073261}" srcOrd="1" destOrd="0" presId="urn:microsoft.com/office/officeart/2005/8/layout/vProcess5"/>
    <dgm:cxn modelId="{DF1F8558-6C82-4079-84A0-6DE47DD9643A}" type="presOf" srcId="{FDA11339-3A24-4C90-B09A-BE2E5371BA38}" destId="{D199BB0E-AAA9-44EC-AABC-5E2CE24AABA6}" srcOrd="0" destOrd="0" presId="urn:microsoft.com/office/officeart/2005/8/layout/vProcess5"/>
    <dgm:cxn modelId="{701E74CC-6754-441E-8CBC-262A307C67EA}" srcId="{D1D5433A-9DE3-4512-81C1-6A66BA326F29}" destId="{BA139E37-757A-4F47-BABA-57071F361C7A}" srcOrd="0" destOrd="0" parTransId="{01A7BC58-4FB9-447C-B1BE-64782CAF2F87}" sibTransId="{540166DD-504D-4D2D-817B-E697794F7D8A}"/>
    <dgm:cxn modelId="{17B9573D-6DDC-46B5-A8B4-DE4F1970581B}" type="presOf" srcId="{BA139E37-757A-4F47-BABA-57071F361C7A}" destId="{2EF860D7-1D49-4F17-BDBF-1D0387950AA7}" srcOrd="1" destOrd="0" presId="urn:microsoft.com/office/officeart/2005/8/layout/vProcess5"/>
    <dgm:cxn modelId="{6F2F3027-ACC2-4770-99A1-3F9BF9632790}" type="presOf" srcId="{AC3364F0-ABE4-4722-8AAF-E6166446A59C}" destId="{22F3F4E5-791A-4812-B72D-424799654CEB}" srcOrd="1" destOrd="0" presId="urn:microsoft.com/office/officeart/2005/8/layout/vProcess5"/>
    <dgm:cxn modelId="{5D410426-3D22-457C-A265-810E4E76DC94}" type="presOf" srcId="{540166DD-504D-4D2D-817B-E697794F7D8A}" destId="{059BA7FB-0173-44D2-A130-71BEC5EB6D27}" srcOrd="0" destOrd="0" presId="urn:microsoft.com/office/officeart/2005/8/layout/vProcess5"/>
    <dgm:cxn modelId="{14174B43-3CF0-4CB6-9C0C-68232F4BDB86}" type="presOf" srcId="{BA139E37-757A-4F47-BABA-57071F361C7A}" destId="{17C0F5DE-8E21-4B91-96A1-64A2325D15B2}" srcOrd="0" destOrd="0" presId="urn:microsoft.com/office/officeart/2005/8/layout/vProcess5"/>
    <dgm:cxn modelId="{A3124D4B-3322-4AEB-8A02-6D30740C22CB}" srcId="{D1D5433A-9DE3-4512-81C1-6A66BA326F29}" destId="{49ED000C-87D1-45B7-8BA3-BF7EAF298D66}" srcOrd="4" destOrd="0" parTransId="{6F2962A5-E680-4F4B-A616-E6CBFC279D29}" sibTransId="{301266C2-8A6D-424C-89EF-394746C3FF00}"/>
    <dgm:cxn modelId="{590E6DA6-CC56-4565-9321-7E450EB5F90A}" type="presOf" srcId="{4897DDBD-BAC4-4247-9181-570559730D8C}" destId="{14AE2D4E-F381-44A9-8303-E1C6F5CC0796}" srcOrd="0" destOrd="0" presId="urn:microsoft.com/office/officeart/2005/8/layout/vProcess5"/>
    <dgm:cxn modelId="{691933B4-BE6D-4105-9D2C-41937651E1C1}" type="presOf" srcId="{35D0F59B-A80E-4228-BF2B-0736734622FC}" destId="{932D8B86-661F-4A18-BED5-7F81E8B758F6}" srcOrd="1" destOrd="0" presId="urn:microsoft.com/office/officeart/2005/8/layout/vProcess5"/>
    <dgm:cxn modelId="{84C94621-BDE6-47A1-A759-7365D986E238}" type="presOf" srcId="{49ED000C-87D1-45B7-8BA3-BF7EAF298D66}" destId="{2EE809E3-DA61-48B0-B758-516A25EA7D40}" srcOrd="0" destOrd="0" presId="urn:microsoft.com/office/officeart/2005/8/layout/vProcess5"/>
    <dgm:cxn modelId="{594A803A-954E-4CFA-8234-49B5C95931CC}" type="presOf" srcId="{FDA11339-3A24-4C90-B09A-BE2E5371BA38}" destId="{3136365C-0492-4F33-901D-9716AA11EC8D}" srcOrd="1" destOrd="0" presId="urn:microsoft.com/office/officeart/2005/8/layout/vProcess5"/>
    <dgm:cxn modelId="{1AED6CC4-2FA5-41F1-8622-492C1A0EF1D5}" type="presOf" srcId="{AC62276C-DAAA-4FB5-AF86-26241B9DE318}" destId="{284B3F4B-C501-419E-B5D5-B754ABE482A1}" srcOrd="0" destOrd="0" presId="urn:microsoft.com/office/officeart/2005/8/layout/vProcess5"/>
    <dgm:cxn modelId="{E895132B-AFA2-4A11-A7DF-1502B6381167}" type="presOf" srcId="{AC3364F0-ABE4-4722-8AAF-E6166446A59C}" destId="{7A567496-7C07-4A5E-AD10-12DC23C45D98}" srcOrd="0" destOrd="0" presId="urn:microsoft.com/office/officeart/2005/8/layout/vProcess5"/>
    <dgm:cxn modelId="{7188B9FB-B50A-43E9-A7A9-C8E78BA08FAB}" type="presParOf" srcId="{33D07409-D609-446A-BDFF-EDF3DE63FF54}" destId="{8E8C5C9A-5F10-4059-B82C-A0361F4EB2DC}" srcOrd="0" destOrd="0" presId="urn:microsoft.com/office/officeart/2005/8/layout/vProcess5"/>
    <dgm:cxn modelId="{79C5608F-0A17-4E4A-9E52-DBBEC05132F1}" type="presParOf" srcId="{33D07409-D609-446A-BDFF-EDF3DE63FF54}" destId="{17C0F5DE-8E21-4B91-96A1-64A2325D15B2}" srcOrd="1" destOrd="0" presId="urn:microsoft.com/office/officeart/2005/8/layout/vProcess5"/>
    <dgm:cxn modelId="{F6E5473D-27FF-47C6-AAA2-3670DC74D03D}" type="presParOf" srcId="{33D07409-D609-446A-BDFF-EDF3DE63FF54}" destId="{D199BB0E-AAA9-44EC-AABC-5E2CE24AABA6}" srcOrd="2" destOrd="0" presId="urn:microsoft.com/office/officeart/2005/8/layout/vProcess5"/>
    <dgm:cxn modelId="{ECFB8932-6018-4CA3-BFD1-E7CF5D45C1A2}" type="presParOf" srcId="{33D07409-D609-446A-BDFF-EDF3DE63FF54}" destId="{7A567496-7C07-4A5E-AD10-12DC23C45D98}" srcOrd="3" destOrd="0" presId="urn:microsoft.com/office/officeart/2005/8/layout/vProcess5"/>
    <dgm:cxn modelId="{83EEE6D7-B9F2-46BD-997F-280A48F6EE7D}" type="presParOf" srcId="{33D07409-D609-446A-BDFF-EDF3DE63FF54}" destId="{3FFC3B7D-EE44-41F3-893C-35043FED17DC}" srcOrd="4" destOrd="0" presId="urn:microsoft.com/office/officeart/2005/8/layout/vProcess5"/>
    <dgm:cxn modelId="{5041394A-9F51-4F62-8E0D-6D7787D7D19C}" type="presParOf" srcId="{33D07409-D609-446A-BDFF-EDF3DE63FF54}" destId="{2EE809E3-DA61-48B0-B758-516A25EA7D40}" srcOrd="5" destOrd="0" presId="urn:microsoft.com/office/officeart/2005/8/layout/vProcess5"/>
    <dgm:cxn modelId="{77EB4451-1B77-4A3E-8ACF-2BCCC8BCAD88}" type="presParOf" srcId="{33D07409-D609-446A-BDFF-EDF3DE63FF54}" destId="{059BA7FB-0173-44D2-A130-71BEC5EB6D27}" srcOrd="6" destOrd="0" presId="urn:microsoft.com/office/officeart/2005/8/layout/vProcess5"/>
    <dgm:cxn modelId="{3E10D31A-FD6B-4751-8EBF-131CCE979EE0}" type="presParOf" srcId="{33D07409-D609-446A-BDFF-EDF3DE63FF54}" destId="{655BBA8A-2E11-4FFC-898E-AE143EEE0A35}" srcOrd="7" destOrd="0" presId="urn:microsoft.com/office/officeart/2005/8/layout/vProcess5"/>
    <dgm:cxn modelId="{41C531DC-FF79-445D-88E1-95F63661BF1D}" type="presParOf" srcId="{33D07409-D609-446A-BDFF-EDF3DE63FF54}" destId="{14AE2D4E-F381-44A9-8303-E1C6F5CC0796}" srcOrd="8" destOrd="0" presId="urn:microsoft.com/office/officeart/2005/8/layout/vProcess5"/>
    <dgm:cxn modelId="{3645E3B0-D948-4F03-A206-0FF0E551C30C}" type="presParOf" srcId="{33D07409-D609-446A-BDFF-EDF3DE63FF54}" destId="{284B3F4B-C501-419E-B5D5-B754ABE482A1}" srcOrd="9" destOrd="0" presId="urn:microsoft.com/office/officeart/2005/8/layout/vProcess5"/>
    <dgm:cxn modelId="{BD51EBA3-5F27-4E06-BE77-1AE077473393}" type="presParOf" srcId="{33D07409-D609-446A-BDFF-EDF3DE63FF54}" destId="{2EF860D7-1D49-4F17-BDBF-1D0387950AA7}" srcOrd="10" destOrd="0" presId="urn:microsoft.com/office/officeart/2005/8/layout/vProcess5"/>
    <dgm:cxn modelId="{CDB52F53-6F6F-4FC6-8A13-066FA5108911}" type="presParOf" srcId="{33D07409-D609-446A-BDFF-EDF3DE63FF54}" destId="{3136365C-0492-4F33-901D-9716AA11EC8D}" srcOrd="11" destOrd="0" presId="urn:microsoft.com/office/officeart/2005/8/layout/vProcess5"/>
    <dgm:cxn modelId="{E77E4107-C752-4E0C-8450-FA18F2F29A96}" type="presParOf" srcId="{33D07409-D609-446A-BDFF-EDF3DE63FF54}" destId="{22F3F4E5-791A-4812-B72D-424799654CEB}" srcOrd="12" destOrd="0" presId="urn:microsoft.com/office/officeart/2005/8/layout/vProcess5"/>
    <dgm:cxn modelId="{C53F1221-2E84-440C-8164-EAB80FF306F7}" type="presParOf" srcId="{33D07409-D609-446A-BDFF-EDF3DE63FF54}" destId="{932D8B86-661F-4A18-BED5-7F81E8B758F6}" srcOrd="13" destOrd="0" presId="urn:microsoft.com/office/officeart/2005/8/layout/vProcess5"/>
    <dgm:cxn modelId="{24EDAD2D-21F0-48BE-9626-D7822AACCB54}" type="presParOf" srcId="{33D07409-D609-446A-BDFF-EDF3DE63FF54}" destId="{9AD7FAEA-CD57-4255-BAFA-303751073261}"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D0BD0EDB-62CC-45B0-82AC-8348A797B11A}"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1DCA0B57-DE0B-4642-9896-9595A7D162FC}">
      <dgm:prSet phldrT="[Text]"/>
      <dgm:spPr/>
      <dgm:t>
        <a:bodyPr/>
        <a:lstStyle/>
        <a:p>
          <a:r>
            <a:rPr lang="en-US" dirty="0"/>
            <a:t>Custom folders </a:t>
          </a:r>
        </a:p>
      </dgm:t>
    </dgm:pt>
    <dgm:pt modelId="{455F67AA-2E44-41CE-A550-CB35CB375C8B}" type="parTrans" cxnId="{B1BF5258-4D8E-4D81-82B4-A6DBEBC9CF60}">
      <dgm:prSet/>
      <dgm:spPr/>
      <dgm:t>
        <a:bodyPr/>
        <a:lstStyle/>
        <a:p>
          <a:endParaRPr lang="en-US"/>
        </a:p>
      </dgm:t>
    </dgm:pt>
    <dgm:pt modelId="{0C189437-9F0C-44DC-87DC-566F7B5D2BE9}" type="sibTrans" cxnId="{B1BF5258-4D8E-4D81-82B4-A6DBEBC9CF60}">
      <dgm:prSet/>
      <dgm:spPr/>
      <dgm:t>
        <a:bodyPr/>
        <a:lstStyle/>
        <a:p>
          <a:endParaRPr lang="en-US"/>
        </a:p>
      </dgm:t>
    </dgm:pt>
    <dgm:pt modelId="{50D52B4F-0149-4E78-9382-CF2F3CBE365C}">
      <dgm:prSet phldrT="[Text]"/>
      <dgm:spPr/>
      <dgm:t>
        <a:bodyPr/>
        <a:lstStyle/>
        <a:p>
          <a:r>
            <a:rPr lang="en-US" dirty="0"/>
            <a:t>Rules to move e-mails</a:t>
          </a:r>
        </a:p>
      </dgm:t>
    </dgm:pt>
    <dgm:pt modelId="{49831FBE-251E-4B64-ACF5-5DEA8B3C237A}" type="parTrans" cxnId="{231031AB-EB85-4EB8-A291-C570ED9267DF}">
      <dgm:prSet/>
      <dgm:spPr/>
      <dgm:t>
        <a:bodyPr/>
        <a:lstStyle/>
        <a:p>
          <a:endParaRPr lang="en-US"/>
        </a:p>
      </dgm:t>
    </dgm:pt>
    <dgm:pt modelId="{7264F29F-3735-4F86-BC58-F1329BBE1718}" type="sibTrans" cxnId="{231031AB-EB85-4EB8-A291-C570ED9267DF}">
      <dgm:prSet/>
      <dgm:spPr/>
      <dgm:t>
        <a:bodyPr/>
        <a:lstStyle/>
        <a:p>
          <a:endParaRPr lang="en-US"/>
        </a:p>
      </dgm:t>
    </dgm:pt>
    <dgm:pt modelId="{28134899-7E06-46F1-9B93-7FA49FFB80B1}">
      <dgm:prSet phldrT="[Text]"/>
      <dgm:spPr/>
      <dgm:t>
        <a:bodyPr/>
        <a:lstStyle/>
        <a:p>
          <a:r>
            <a:rPr lang="en-US" dirty="0"/>
            <a:t>Colored flags</a:t>
          </a:r>
        </a:p>
      </dgm:t>
    </dgm:pt>
    <dgm:pt modelId="{347735CC-EA54-4091-9349-CD64E09859A6}" type="parTrans" cxnId="{8D145F97-9483-4360-9146-4AA8F6384434}">
      <dgm:prSet/>
      <dgm:spPr/>
      <dgm:t>
        <a:bodyPr/>
        <a:lstStyle/>
        <a:p>
          <a:endParaRPr lang="en-US"/>
        </a:p>
      </dgm:t>
    </dgm:pt>
    <dgm:pt modelId="{ABBAC87D-3673-47AA-8C19-974E51E79384}" type="sibTrans" cxnId="{8D145F97-9483-4360-9146-4AA8F6384434}">
      <dgm:prSet/>
      <dgm:spPr/>
      <dgm:t>
        <a:bodyPr/>
        <a:lstStyle/>
        <a:p>
          <a:endParaRPr lang="en-US"/>
        </a:p>
      </dgm:t>
    </dgm:pt>
    <dgm:pt modelId="{24C223B1-19B0-48CD-BE92-E0AD764C15EB}" type="pres">
      <dgm:prSet presAssocID="{D0BD0EDB-62CC-45B0-82AC-8348A797B11A}" presName="linear" presStyleCnt="0">
        <dgm:presLayoutVars>
          <dgm:dir/>
          <dgm:animLvl val="lvl"/>
          <dgm:resizeHandles val="exact"/>
        </dgm:presLayoutVars>
      </dgm:prSet>
      <dgm:spPr/>
    </dgm:pt>
    <dgm:pt modelId="{840BF76F-F1F4-4BC0-93E0-0D806B0DEA7C}" type="pres">
      <dgm:prSet presAssocID="{1DCA0B57-DE0B-4642-9896-9595A7D162FC}" presName="parentLin" presStyleCnt="0"/>
      <dgm:spPr/>
    </dgm:pt>
    <dgm:pt modelId="{70B207DE-010A-4144-95A8-256EF7E055FE}" type="pres">
      <dgm:prSet presAssocID="{1DCA0B57-DE0B-4642-9896-9595A7D162FC}" presName="parentLeftMargin" presStyleLbl="node1" presStyleIdx="0" presStyleCnt="3"/>
      <dgm:spPr/>
    </dgm:pt>
    <dgm:pt modelId="{8FC9CFDF-94AB-4FD9-8F76-835A66AB55C2}" type="pres">
      <dgm:prSet presAssocID="{1DCA0B57-DE0B-4642-9896-9595A7D162FC}" presName="parentText" presStyleLbl="node1" presStyleIdx="0" presStyleCnt="3">
        <dgm:presLayoutVars>
          <dgm:chMax val="0"/>
          <dgm:bulletEnabled val="1"/>
        </dgm:presLayoutVars>
      </dgm:prSet>
      <dgm:spPr/>
    </dgm:pt>
    <dgm:pt modelId="{5843EC0B-6E4E-4BBA-96D2-810D11E30EDE}" type="pres">
      <dgm:prSet presAssocID="{1DCA0B57-DE0B-4642-9896-9595A7D162FC}" presName="negativeSpace" presStyleCnt="0"/>
      <dgm:spPr/>
    </dgm:pt>
    <dgm:pt modelId="{578F378A-E020-41AF-A49F-CD5ABE6EA0F3}" type="pres">
      <dgm:prSet presAssocID="{1DCA0B57-DE0B-4642-9896-9595A7D162FC}" presName="childText" presStyleLbl="conFgAcc1" presStyleIdx="0" presStyleCnt="3">
        <dgm:presLayoutVars>
          <dgm:bulletEnabled val="1"/>
        </dgm:presLayoutVars>
      </dgm:prSet>
      <dgm:spPr/>
    </dgm:pt>
    <dgm:pt modelId="{8EAEA842-CD32-4C21-A0A0-4C42B2D97988}" type="pres">
      <dgm:prSet presAssocID="{0C189437-9F0C-44DC-87DC-566F7B5D2BE9}" presName="spaceBetweenRectangles" presStyleCnt="0"/>
      <dgm:spPr/>
    </dgm:pt>
    <dgm:pt modelId="{534A61EC-6809-41CE-BD50-16D5AC25B1A8}" type="pres">
      <dgm:prSet presAssocID="{50D52B4F-0149-4E78-9382-CF2F3CBE365C}" presName="parentLin" presStyleCnt="0"/>
      <dgm:spPr/>
    </dgm:pt>
    <dgm:pt modelId="{33C5E3E2-71FD-4432-8F9C-2819875BE658}" type="pres">
      <dgm:prSet presAssocID="{50D52B4F-0149-4E78-9382-CF2F3CBE365C}" presName="parentLeftMargin" presStyleLbl="node1" presStyleIdx="0" presStyleCnt="3"/>
      <dgm:spPr/>
    </dgm:pt>
    <dgm:pt modelId="{38D94493-F75C-4E1F-860F-48E57F12AD20}" type="pres">
      <dgm:prSet presAssocID="{50D52B4F-0149-4E78-9382-CF2F3CBE365C}" presName="parentText" presStyleLbl="node1" presStyleIdx="1" presStyleCnt="3">
        <dgm:presLayoutVars>
          <dgm:chMax val="0"/>
          <dgm:bulletEnabled val="1"/>
        </dgm:presLayoutVars>
      </dgm:prSet>
      <dgm:spPr/>
    </dgm:pt>
    <dgm:pt modelId="{4DD09CDD-1291-4706-888C-0475EE5191CC}" type="pres">
      <dgm:prSet presAssocID="{50D52B4F-0149-4E78-9382-CF2F3CBE365C}" presName="negativeSpace" presStyleCnt="0"/>
      <dgm:spPr/>
    </dgm:pt>
    <dgm:pt modelId="{2BE24F7A-DD9E-4CED-B96D-9E48A132CF0B}" type="pres">
      <dgm:prSet presAssocID="{50D52B4F-0149-4E78-9382-CF2F3CBE365C}" presName="childText" presStyleLbl="conFgAcc1" presStyleIdx="1" presStyleCnt="3">
        <dgm:presLayoutVars>
          <dgm:bulletEnabled val="1"/>
        </dgm:presLayoutVars>
      </dgm:prSet>
      <dgm:spPr/>
    </dgm:pt>
    <dgm:pt modelId="{F01D9D68-A77D-4CEE-AF7C-9DFAAE69A4A4}" type="pres">
      <dgm:prSet presAssocID="{7264F29F-3735-4F86-BC58-F1329BBE1718}" presName="spaceBetweenRectangles" presStyleCnt="0"/>
      <dgm:spPr/>
    </dgm:pt>
    <dgm:pt modelId="{534DCCAB-B8B7-4320-8152-860876A172F9}" type="pres">
      <dgm:prSet presAssocID="{28134899-7E06-46F1-9B93-7FA49FFB80B1}" presName="parentLin" presStyleCnt="0"/>
      <dgm:spPr/>
    </dgm:pt>
    <dgm:pt modelId="{C1BA4BA1-F9C8-4CD7-ACFC-BF7174EFF181}" type="pres">
      <dgm:prSet presAssocID="{28134899-7E06-46F1-9B93-7FA49FFB80B1}" presName="parentLeftMargin" presStyleLbl="node1" presStyleIdx="1" presStyleCnt="3"/>
      <dgm:spPr/>
    </dgm:pt>
    <dgm:pt modelId="{61BA7C87-C8CC-4427-9695-D70BB216016E}" type="pres">
      <dgm:prSet presAssocID="{28134899-7E06-46F1-9B93-7FA49FFB80B1}" presName="parentText" presStyleLbl="node1" presStyleIdx="2" presStyleCnt="3">
        <dgm:presLayoutVars>
          <dgm:chMax val="0"/>
          <dgm:bulletEnabled val="1"/>
        </dgm:presLayoutVars>
      </dgm:prSet>
      <dgm:spPr/>
    </dgm:pt>
    <dgm:pt modelId="{C5B77812-08CD-40A8-9F6C-8DEC6966D5DC}" type="pres">
      <dgm:prSet presAssocID="{28134899-7E06-46F1-9B93-7FA49FFB80B1}" presName="negativeSpace" presStyleCnt="0"/>
      <dgm:spPr/>
    </dgm:pt>
    <dgm:pt modelId="{D019D4FF-2664-4E4B-883F-EF149E3389D6}" type="pres">
      <dgm:prSet presAssocID="{28134899-7E06-46F1-9B93-7FA49FFB80B1}" presName="childText" presStyleLbl="conFgAcc1" presStyleIdx="2" presStyleCnt="3">
        <dgm:presLayoutVars>
          <dgm:bulletEnabled val="1"/>
        </dgm:presLayoutVars>
      </dgm:prSet>
      <dgm:spPr/>
    </dgm:pt>
  </dgm:ptLst>
  <dgm:cxnLst>
    <dgm:cxn modelId="{B1BF5258-4D8E-4D81-82B4-A6DBEBC9CF60}" srcId="{D0BD0EDB-62CC-45B0-82AC-8348A797B11A}" destId="{1DCA0B57-DE0B-4642-9896-9595A7D162FC}" srcOrd="0" destOrd="0" parTransId="{455F67AA-2E44-41CE-A550-CB35CB375C8B}" sibTransId="{0C189437-9F0C-44DC-87DC-566F7B5D2BE9}"/>
    <dgm:cxn modelId="{D22364DD-6FA4-4B13-AD15-F3B1C2CA4A0E}" type="presOf" srcId="{D0BD0EDB-62CC-45B0-82AC-8348A797B11A}" destId="{24C223B1-19B0-48CD-BE92-E0AD764C15EB}" srcOrd="0" destOrd="0" presId="urn:microsoft.com/office/officeart/2005/8/layout/list1"/>
    <dgm:cxn modelId="{2A490BAE-F1AA-46AB-B11E-57A9103A88E6}" type="presOf" srcId="{28134899-7E06-46F1-9B93-7FA49FFB80B1}" destId="{C1BA4BA1-F9C8-4CD7-ACFC-BF7174EFF181}" srcOrd="0" destOrd="0" presId="urn:microsoft.com/office/officeart/2005/8/layout/list1"/>
    <dgm:cxn modelId="{1C1A5078-2185-4DCF-8AEC-837D822539A0}" type="presOf" srcId="{50D52B4F-0149-4E78-9382-CF2F3CBE365C}" destId="{38D94493-F75C-4E1F-860F-48E57F12AD20}" srcOrd="1" destOrd="0" presId="urn:microsoft.com/office/officeart/2005/8/layout/list1"/>
    <dgm:cxn modelId="{74AABA21-0DF6-45FC-BC25-74229F3E2E2B}" type="presOf" srcId="{50D52B4F-0149-4E78-9382-CF2F3CBE365C}" destId="{33C5E3E2-71FD-4432-8F9C-2819875BE658}" srcOrd="0" destOrd="0" presId="urn:microsoft.com/office/officeart/2005/8/layout/list1"/>
    <dgm:cxn modelId="{6A285311-3E59-40DF-A76E-769DDD4E5537}" type="presOf" srcId="{28134899-7E06-46F1-9B93-7FA49FFB80B1}" destId="{61BA7C87-C8CC-4427-9695-D70BB216016E}" srcOrd="1" destOrd="0" presId="urn:microsoft.com/office/officeart/2005/8/layout/list1"/>
    <dgm:cxn modelId="{1B3D68E6-F158-4AA2-B1A7-D818D8BB613B}" type="presOf" srcId="{1DCA0B57-DE0B-4642-9896-9595A7D162FC}" destId="{8FC9CFDF-94AB-4FD9-8F76-835A66AB55C2}" srcOrd="1" destOrd="0" presId="urn:microsoft.com/office/officeart/2005/8/layout/list1"/>
    <dgm:cxn modelId="{A2D9202E-7A9B-4C85-BA3B-B32F906F54F2}" type="presOf" srcId="{1DCA0B57-DE0B-4642-9896-9595A7D162FC}" destId="{70B207DE-010A-4144-95A8-256EF7E055FE}" srcOrd="0" destOrd="0" presId="urn:microsoft.com/office/officeart/2005/8/layout/list1"/>
    <dgm:cxn modelId="{8D145F97-9483-4360-9146-4AA8F6384434}" srcId="{D0BD0EDB-62CC-45B0-82AC-8348A797B11A}" destId="{28134899-7E06-46F1-9B93-7FA49FFB80B1}" srcOrd="2" destOrd="0" parTransId="{347735CC-EA54-4091-9349-CD64E09859A6}" sibTransId="{ABBAC87D-3673-47AA-8C19-974E51E79384}"/>
    <dgm:cxn modelId="{231031AB-EB85-4EB8-A291-C570ED9267DF}" srcId="{D0BD0EDB-62CC-45B0-82AC-8348A797B11A}" destId="{50D52B4F-0149-4E78-9382-CF2F3CBE365C}" srcOrd="1" destOrd="0" parTransId="{49831FBE-251E-4B64-ACF5-5DEA8B3C237A}" sibTransId="{7264F29F-3735-4F86-BC58-F1329BBE1718}"/>
    <dgm:cxn modelId="{5CAFA7BB-0264-4C22-AB7C-A683727BAFCF}" type="presParOf" srcId="{24C223B1-19B0-48CD-BE92-E0AD764C15EB}" destId="{840BF76F-F1F4-4BC0-93E0-0D806B0DEA7C}" srcOrd="0" destOrd="0" presId="urn:microsoft.com/office/officeart/2005/8/layout/list1"/>
    <dgm:cxn modelId="{F758C520-6401-4292-B61E-58373B36F964}" type="presParOf" srcId="{840BF76F-F1F4-4BC0-93E0-0D806B0DEA7C}" destId="{70B207DE-010A-4144-95A8-256EF7E055FE}" srcOrd="0" destOrd="0" presId="urn:microsoft.com/office/officeart/2005/8/layout/list1"/>
    <dgm:cxn modelId="{D05590A2-142B-43F5-820B-CB333BF36EF7}" type="presParOf" srcId="{840BF76F-F1F4-4BC0-93E0-0D806B0DEA7C}" destId="{8FC9CFDF-94AB-4FD9-8F76-835A66AB55C2}" srcOrd="1" destOrd="0" presId="urn:microsoft.com/office/officeart/2005/8/layout/list1"/>
    <dgm:cxn modelId="{021C99F6-C944-44A8-9B50-36B841813343}" type="presParOf" srcId="{24C223B1-19B0-48CD-BE92-E0AD764C15EB}" destId="{5843EC0B-6E4E-4BBA-96D2-810D11E30EDE}" srcOrd="1" destOrd="0" presId="urn:microsoft.com/office/officeart/2005/8/layout/list1"/>
    <dgm:cxn modelId="{318BC786-C634-4DF3-9393-1A931BD251B7}" type="presParOf" srcId="{24C223B1-19B0-48CD-BE92-E0AD764C15EB}" destId="{578F378A-E020-41AF-A49F-CD5ABE6EA0F3}" srcOrd="2" destOrd="0" presId="urn:microsoft.com/office/officeart/2005/8/layout/list1"/>
    <dgm:cxn modelId="{DA5C91CA-7289-4700-800C-6764657DEECF}" type="presParOf" srcId="{24C223B1-19B0-48CD-BE92-E0AD764C15EB}" destId="{8EAEA842-CD32-4C21-A0A0-4C42B2D97988}" srcOrd="3" destOrd="0" presId="urn:microsoft.com/office/officeart/2005/8/layout/list1"/>
    <dgm:cxn modelId="{6E3E2526-A95B-4488-9785-E0AD533E33AB}" type="presParOf" srcId="{24C223B1-19B0-48CD-BE92-E0AD764C15EB}" destId="{534A61EC-6809-41CE-BD50-16D5AC25B1A8}" srcOrd="4" destOrd="0" presId="urn:microsoft.com/office/officeart/2005/8/layout/list1"/>
    <dgm:cxn modelId="{68DA5F0F-4187-4589-AAF8-30998C957966}" type="presParOf" srcId="{534A61EC-6809-41CE-BD50-16D5AC25B1A8}" destId="{33C5E3E2-71FD-4432-8F9C-2819875BE658}" srcOrd="0" destOrd="0" presId="urn:microsoft.com/office/officeart/2005/8/layout/list1"/>
    <dgm:cxn modelId="{5B997116-72D5-45AA-B3FE-2529E6B4FF7D}" type="presParOf" srcId="{534A61EC-6809-41CE-BD50-16D5AC25B1A8}" destId="{38D94493-F75C-4E1F-860F-48E57F12AD20}" srcOrd="1" destOrd="0" presId="urn:microsoft.com/office/officeart/2005/8/layout/list1"/>
    <dgm:cxn modelId="{24F626E5-9CBC-4161-BAE7-AC99B7ADF2D2}" type="presParOf" srcId="{24C223B1-19B0-48CD-BE92-E0AD764C15EB}" destId="{4DD09CDD-1291-4706-888C-0475EE5191CC}" srcOrd="5" destOrd="0" presId="urn:microsoft.com/office/officeart/2005/8/layout/list1"/>
    <dgm:cxn modelId="{BF05689C-BB44-406F-953D-A820A52C2761}" type="presParOf" srcId="{24C223B1-19B0-48CD-BE92-E0AD764C15EB}" destId="{2BE24F7A-DD9E-4CED-B96D-9E48A132CF0B}" srcOrd="6" destOrd="0" presId="urn:microsoft.com/office/officeart/2005/8/layout/list1"/>
    <dgm:cxn modelId="{66976F8A-B542-4A57-8D17-854B5A44972D}" type="presParOf" srcId="{24C223B1-19B0-48CD-BE92-E0AD764C15EB}" destId="{F01D9D68-A77D-4CEE-AF7C-9DFAAE69A4A4}" srcOrd="7" destOrd="0" presId="urn:microsoft.com/office/officeart/2005/8/layout/list1"/>
    <dgm:cxn modelId="{2B3F297E-6365-4067-BF51-633152B731F8}" type="presParOf" srcId="{24C223B1-19B0-48CD-BE92-E0AD764C15EB}" destId="{534DCCAB-B8B7-4320-8152-860876A172F9}" srcOrd="8" destOrd="0" presId="urn:microsoft.com/office/officeart/2005/8/layout/list1"/>
    <dgm:cxn modelId="{6787CEF0-5D05-4E7D-8ED9-206CB9B4B1A1}" type="presParOf" srcId="{534DCCAB-B8B7-4320-8152-860876A172F9}" destId="{C1BA4BA1-F9C8-4CD7-ACFC-BF7174EFF181}" srcOrd="0" destOrd="0" presId="urn:microsoft.com/office/officeart/2005/8/layout/list1"/>
    <dgm:cxn modelId="{0DEB0302-0C94-451B-95C7-E573B229D125}" type="presParOf" srcId="{534DCCAB-B8B7-4320-8152-860876A172F9}" destId="{61BA7C87-C8CC-4427-9695-D70BB216016E}" srcOrd="1" destOrd="0" presId="urn:microsoft.com/office/officeart/2005/8/layout/list1"/>
    <dgm:cxn modelId="{F365FCE9-6F16-4338-BB92-8385072D34F5}" type="presParOf" srcId="{24C223B1-19B0-48CD-BE92-E0AD764C15EB}" destId="{C5B77812-08CD-40A8-9F6C-8DEC6966D5DC}" srcOrd="9" destOrd="0" presId="urn:microsoft.com/office/officeart/2005/8/layout/list1"/>
    <dgm:cxn modelId="{D3AC9D08-865B-4577-BE7B-CC283BD2F630}" type="presParOf" srcId="{24C223B1-19B0-48CD-BE92-E0AD764C15EB}" destId="{D019D4FF-2664-4E4B-883F-EF149E3389D6}"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EAE0057E-65D2-4737-9F00-5272E7F1534A}" type="doc">
      <dgm:prSet loTypeId="urn:diagrams.loki3.com/VaryingWidthList+Icon" loCatId="list" qsTypeId="urn:microsoft.com/office/officeart/2005/8/quickstyle/simple1" qsCatId="simple" csTypeId="urn:microsoft.com/office/officeart/2005/8/colors/colorful3" csCatId="colorful" phldr="1"/>
      <dgm:spPr/>
      <dgm:t>
        <a:bodyPr/>
        <a:lstStyle/>
        <a:p>
          <a:endParaRPr lang="en-US"/>
        </a:p>
      </dgm:t>
    </dgm:pt>
    <dgm:pt modelId="{0CB3BB1F-0485-49E7-A09B-D3633A497ED4}">
      <dgm:prSet phldrT="[Text]"/>
      <dgm:spPr/>
      <dgm:t>
        <a:bodyPr/>
        <a:lstStyle/>
        <a:p>
          <a:r>
            <a:rPr lang="en-US" dirty="0"/>
            <a:t>Turn off as many notifications as possible</a:t>
          </a:r>
        </a:p>
      </dgm:t>
    </dgm:pt>
    <dgm:pt modelId="{9364E8A7-7FD4-494C-A205-F5DD5F4F8700}" type="parTrans" cxnId="{7B97CA37-C8FC-4B59-83F6-AB62A0A51F03}">
      <dgm:prSet/>
      <dgm:spPr/>
      <dgm:t>
        <a:bodyPr/>
        <a:lstStyle/>
        <a:p>
          <a:endParaRPr lang="en-US"/>
        </a:p>
      </dgm:t>
    </dgm:pt>
    <dgm:pt modelId="{81D9FA2E-2082-44B4-8B3D-2FF440149CEE}" type="sibTrans" cxnId="{7B97CA37-C8FC-4B59-83F6-AB62A0A51F03}">
      <dgm:prSet/>
      <dgm:spPr/>
      <dgm:t>
        <a:bodyPr/>
        <a:lstStyle/>
        <a:p>
          <a:endParaRPr lang="en-US"/>
        </a:p>
      </dgm:t>
    </dgm:pt>
    <dgm:pt modelId="{A281DD31-1E63-47DC-AE5B-0763D6E0DC8A}">
      <dgm:prSet phldrT="[Text]"/>
      <dgm:spPr/>
      <dgm:t>
        <a:bodyPr/>
        <a:lstStyle/>
        <a:p>
          <a:r>
            <a:rPr lang="en-US" dirty="0"/>
            <a:t>Give your number to essential people only</a:t>
          </a:r>
        </a:p>
      </dgm:t>
    </dgm:pt>
    <dgm:pt modelId="{FCDA8967-A6D0-4231-AA98-BCFD6BB16EDC}" type="parTrans" cxnId="{51070CD8-6020-4E22-8518-D3691D5EC879}">
      <dgm:prSet/>
      <dgm:spPr/>
      <dgm:t>
        <a:bodyPr/>
        <a:lstStyle/>
        <a:p>
          <a:endParaRPr lang="en-US"/>
        </a:p>
      </dgm:t>
    </dgm:pt>
    <dgm:pt modelId="{DA308A7F-0E5E-4C1D-B60C-AE8975F46B86}" type="sibTrans" cxnId="{51070CD8-6020-4E22-8518-D3691D5EC879}">
      <dgm:prSet/>
      <dgm:spPr/>
      <dgm:t>
        <a:bodyPr/>
        <a:lstStyle/>
        <a:p>
          <a:endParaRPr lang="en-US"/>
        </a:p>
      </dgm:t>
    </dgm:pt>
    <dgm:pt modelId="{4199DCAF-083A-4D7C-B0B4-25D814A0AF1B}">
      <dgm:prSet phldrT="[Text]"/>
      <dgm:spPr/>
      <dgm:t>
        <a:bodyPr/>
        <a:lstStyle/>
        <a:p>
          <a:r>
            <a:rPr lang="en-US" dirty="0"/>
            <a:t>Set your device to vibrate in meetings, or turn it off if possible</a:t>
          </a:r>
        </a:p>
      </dgm:t>
    </dgm:pt>
    <dgm:pt modelId="{C4D79B18-9102-4DED-A764-3AFCD3EAAFDE}" type="parTrans" cxnId="{7E867BBC-3B56-40BF-9023-9AC2A4458089}">
      <dgm:prSet/>
      <dgm:spPr/>
      <dgm:t>
        <a:bodyPr/>
        <a:lstStyle/>
        <a:p>
          <a:endParaRPr lang="en-US"/>
        </a:p>
      </dgm:t>
    </dgm:pt>
    <dgm:pt modelId="{699A2300-11B1-4D54-91BC-0982BB688E33}" type="sibTrans" cxnId="{7E867BBC-3B56-40BF-9023-9AC2A4458089}">
      <dgm:prSet/>
      <dgm:spPr/>
      <dgm:t>
        <a:bodyPr/>
        <a:lstStyle/>
        <a:p>
          <a:endParaRPr lang="en-US"/>
        </a:p>
      </dgm:t>
    </dgm:pt>
    <dgm:pt modelId="{B8D98868-1743-45A2-876B-F3CAA3E7D1B5}" type="pres">
      <dgm:prSet presAssocID="{EAE0057E-65D2-4737-9F00-5272E7F1534A}" presName="Name0" presStyleCnt="0">
        <dgm:presLayoutVars>
          <dgm:resizeHandles/>
        </dgm:presLayoutVars>
      </dgm:prSet>
      <dgm:spPr/>
    </dgm:pt>
    <dgm:pt modelId="{76D5F067-7EBB-465A-AD9B-441826B28E80}" type="pres">
      <dgm:prSet presAssocID="{0CB3BB1F-0485-49E7-A09B-D3633A497ED4}" presName="text" presStyleLbl="node1" presStyleIdx="0" presStyleCnt="3">
        <dgm:presLayoutVars>
          <dgm:bulletEnabled val="1"/>
        </dgm:presLayoutVars>
      </dgm:prSet>
      <dgm:spPr/>
    </dgm:pt>
    <dgm:pt modelId="{DFDAC415-91F2-4C4D-BCE6-EE60FD65A2F6}" type="pres">
      <dgm:prSet presAssocID="{81D9FA2E-2082-44B4-8B3D-2FF440149CEE}" presName="space" presStyleCnt="0"/>
      <dgm:spPr/>
    </dgm:pt>
    <dgm:pt modelId="{05FB9690-797F-42C3-B58F-1C99B6FBE7A9}" type="pres">
      <dgm:prSet presAssocID="{A281DD31-1E63-47DC-AE5B-0763D6E0DC8A}" presName="text" presStyleLbl="node1" presStyleIdx="1" presStyleCnt="3">
        <dgm:presLayoutVars>
          <dgm:bulletEnabled val="1"/>
        </dgm:presLayoutVars>
      </dgm:prSet>
      <dgm:spPr/>
    </dgm:pt>
    <dgm:pt modelId="{6A194A10-E2EB-4612-AEC7-E8BDB76F2BE9}" type="pres">
      <dgm:prSet presAssocID="{DA308A7F-0E5E-4C1D-B60C-AE8975F46B86}" presName="space" presStyleCnt="0"/>
      <dgm:spPr/>
    </dgm:pt>
    <dgm:pt modelId="{DDCB1C67-69EF-4063-9492-C92571B39078}" type="pres">
      <dgm:prSet presAssocID="{4199DCAF-083A-4D7C-B0B4-25D814A0AF1B}" presName="text" presStyleLbl="node1" presStyleIdx="2" presStyleCnt="3">
        <dgm:presLayoutVars>
          <dgm:bulletEnabled val="1"/>
        </dgm:presLayoutVars>
      </dgm:prSet>
      <dgm:spPr/>
    </dgm:pt>
  </dgm:ptLst>
  <dgm:cxnLst>
    <dgm:cxn modelId="{7B97CA37-C8FC-4B59-83F6-AB62A0A51F03}" srcId="{EAE0057E-65D2-4737-9F00-5272E7F1534A}" destId="{0CB3BB1F-0485-49E7-A09B-D3633A497ED4}" srcOrd="0" destOrd="0" parTransId="{9364E8A7-7FD4-494C-A205-F5DD5F4F8700}" sibTransId="{81D9FA2E-2082-44B4-8B3D-2FF440149CEE}"/>
    <dgm:cxn modelId="{3D666D3E-F194-4982-98B7-9139198BC671}" type="presOf" srcId="{4199DCAF-083A-4D7C-B0B4-25D814A0AF1B}" destId="{DDCB1C67-69EF-4063-9492-C92571B39078}" srcOrd="0" destOrd="0" presId="urn:diagrams.loki3.com/VaryingWidthList+Icon"/>
    <dgm:cxn modelId="{4F05B435-96DA-4EA7-A278-4DF5AFEEA980}" type="presOf" srcId="{0CB3BB1F-0485-49E7-A09B-D3633A497ED4}" destId="{76D5F067-7EBB-465A-AD9B-441826B28E80}" srcOrd="0" destOrd="0" presId="urn:diagrams.loki3.com/VaryingWidthList+Icon"/>
    <dgm:cxn modelId="{51070CD8-6020-4E22-8518-D3691D5EC879}" srcId="{EAE0057E-65D2-4737-9F00-5272E7F1534A}" destId="{A281DD31-1E63-47DC-AE5B-0763D6E0DC8A}" srcOrd="1" destOrd="0" parTransId="{FCDA8967-A6D0-4231-AA98-BCFD6BB16EDC}" sibTransId="{DA308A7F-0E5E-4C1D-B60C-AE8975F46B86}"/>
    <dgm:cxn modelId="{7E867BBC-3B56-40BF-9023-9AC2A4458089}" srcId="{EAE0057E-65D2-4737-9F00-5272E7F1534A}" destId="{4199DCAF-083A-4D7C-B0B4-25D814A0AF1B}" srcOrd="2" destOrd="0" parTransId="{C4D79B18-9102-4DED-A764-3AFCD3EAAFDE}" sibTransId="{699A2300-11B1-4D54-91BC-0982BB688E33}"/>
    <dgm:cxn modelId="{D134788E-452A-4988-8B87-68F62139407C}" type="presOf" srcId="{A281DD31-1E63-47DC-AE5B-0763D6E0DC8A}" destId="{05FB9690-797F-42C3-B58F-1C99B6FBE7A9}" srcOrd="0" destOrd="0" presId="urn:diagrams.loki3.com/VaryingWidthList+Icon"/>
    <dgm:cxn modelId="{924EC466-D12D-46BF-8770-DFA729595AA7}" type="presOf" srcId="{EAE0057E-65D2-4737-9F00-5272E7F1534A}" destId="{B8D98868-1743-45A2-876B-F3CAA3E7D1B5}" srcOrd="0" destOrd="0" presId="urn:diagrams.loki3.com/VaryingWidthList+Icon"/>
    <dgm:cxn modelId="{2AA5ED63-6010-4141-939C-D213EC3993C8}" type="presParOf" srcId="{B8D98868-1743-45A2-876B-F3CAA3E7D1B5}" destId="{76D5F067-7EBB-465A-AD9B-441826B28E80}" srcOrd="0" destOrd="0" presId="urn:diagrams.loki3.com/VaryingWidthList+Icon"/>
    <dgm:cxn modelId="{CFDED4B3-F738-42CA-B724-A1FE68B805BA}" type="presParOf" srcId="{B8D98868-1743-45A2-876B-F3CAA3E7D1B5}" destId="{DFDAC415-91F2-4C4D-BCE6-EE60FD65A2F6}" srcOrd="1" destOrd="0" presId="urn:diagrams.loki3.com/VaryingWidthList+Icon"/>
    <dgm:cxn modelId="{3232BF8F-8EA2-4E36-80A2-5C33353550BE}" type="presParOf" srcId="{B8D98868-1743-45A2-876B-F3CAA3E7D1B5}" destId="{05FB9690-797F-42C3-B58F-1C99B6FBE7A9}" srcOrd="2" destOrd="0" presId="urn:diagrams.loki3.com/VaryingWidthList+Icon"/>
    <dgm:cxn modelId="{E61EA119-B8B6-49FF-B6E9-03590A3591B0}" type="presParOf" srcId="{B8D98868-1743-45A2-876B-F3CAA3E7D1B5}" destId="{6A194A10-E2EB-4612-AEC7-E8BDB76F2BE9}" srcOrd="3" destOrd="0" presId="urn:diagrams.loki3.com/VaryingWidthList+Icon"/>
    <dgm:cxn modelId="{5EA3E4CF-1EB8-4C41-AF56-C0AF6C355DFC}" type="presParOf" srcId="{B8D98868-1743-45A2-876B-F3CAA3E7D1B5}" destId="{DDCB1C67-69EF-4063-9492-C92571B39078}"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E25274CC-E776-4FFF-A46F-53819BE46E5D}"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0E44F245-CC4F-4F19-930C-DECFF6113C06}">
      <dgm:prSet phldrT="[Text]"/>
      <dgm:spPr/>
      <dgm:t>
        <a:bodyPr/>
        <a:lstStyle/>
        <a:p>
          <a:r>
            <a:rPr lang="en-US" dirty="0"/>
            <a:t>No clear deadline</a:t>
          </a:r>
        </a:p>
      </dgm:t>
    </dgm:pt>
    <dgm:pt modelId="{D15703C9-1D9B-4B0C-A21B-7A92369FAE1D}" type="parTrans" cxnId="{246B65D4-AC5E-4887-80B0-DD68B68D7A55}">
      <dgm:prSet/>
      <dgm:spPr/>
      <dgm:t>
        <a:bodyPr/>
        <a:lstStyle/>
        <a:p>
          <a:endParaRPr lang="en-US"/>
        </a:p>
      </dgm:t>
    </dgm:pt>
    <dgm:pt modelId="{4C5B2F19-4DC1-41ED-8EC8-76EF382C9BD3}" type="sibTrans" cxnId="{246B65D4-AC5E-4887-80B0-DD68B68D7A55}">
      <dgm:prSet/>
      <dgm:spPr/>
      <dgm:t>
        <a:bodyPr/>
        <a:lstStyle/>
        <a:p>
          <a:endParaRPr lang="en-US"/>
        </a:p>
      </dgm:t>
    </dgm:pt>
    <dgm:pt modelId="{78942E25-DCD7-4510-87C1-6AFA9C56E21B}">
      <dgm:prSet phldrT="[Text]"/>
      <dgm:spPr/>
      <dgm:t>
        <a:bodyPr/>
        <a:lstStyle/>
        <a:p>
          <a:r>
            <a:rPr lang="en-US" dirty="0"/>
            <a:t>Inadequate resources available</a:t>
          </a:r>
        </a:p>
      </dgm:t>
    </dgm:pt>
    <dgm:pt modelId="{D6BB7536-A25D-46AB-8A8B-AED780CB20D8}" type="parTrans" cxnId="{82BFFE3E-9434-4C27-94DD-6F533237AD75}">
      <dgm:prSet/>
      <dgm:spPr/>
      <dgm:t>
        <a:bodyPr/>
        <a:lstStyle/>
        <a:p>
          <a:endParaRPr lang="en-US"/>
        </a:p>
      </dgm:t>
    </dgm:pt>
    <dgm:pt modelId="{5A0C3CFD-217E-4346-BBDB-665748ABD31E}" type="sibTrans" cxnId="{82BFFE3E-9434-4C27-94DD-6F533237AD75}">
      <dgm:prSet/>
      <dgm:spPr/>
      <dgm:t>
        <a:bodyPr/>
        <a:lstStyle/>
        <a:p>
          <a:endParaRPr lang="en-US"/>
        </a:p>
      </dgm:t>
    </dgm:pt>
    <dgm:pt modelId="{F1C5F548-DAB4-4F93-896B-AE633785D105}">
      <dgm:prSet phldrT="[Text]"/>
      <dgm:spPr/>
      <dgm:t>
        <a:bodyPr/>
        <a:lstStyle/>
        <a:p>
          <a:r>
            <a:rPr lang="en-US" dirty="0"/>
            <a:t>Task feels overwhelming</a:t>
          </a:r>
        </a:p>
      </dgm:t>
    </dgm:pt>
    <dgm:pt modelId="{A5F83464-BAED-4DB3-9080-144A14B942CE}" type="parTrans" cxnId="{8150DD27-8140-4913-BBD2-313F79E7D99B}">
      <dgm:prSet/>
      <dgm:spPr/>
      <dgm:t>
        <a:bodyPr/>
        <a:lstStyle/>
        <a:p>
          <a:endParaRPr lang="en-US"/>
        </a:p>
      </dgm:t>
    </dgm:pt>
    <dgm:pt modelId="{389D28C2-E476-4634-9BB2-EFC9666A97FD}" type="sibTrans" cxnId="{8150DD27-8140-4913-BBD2-313F79E7D99B}">
      <dgm:prSet/>
      <dgm:spPr/>
      <dgm:t>
        <a:bodyPr/>
        <a:lstStyle/>
        <a:p>
          <a:endParaRPr lang="en-US"/>
        </a:p>
      </dgm:t>
    </dgm:pt>
    <dgm:pt modelId="{695604C3-BAD2-4F25-BD12-87C5CB2A61F1}" type="pres">
      <dgm:prSet presAssocID="{E25274CC-E776-4FFF-A46F-53819BE46E5D}" presName="Name0" presStyleCnt="0">
        <dgm:presLayoutVars>
          <dgm:chMax val="7"/>
          <dgm:chPref val="7"/>
          <dgm:dir/>
        </dgm:presLayoutVars>
      </dgm:prSet>
      <dgm:spPr/>
    </dgm:pt>
    <dgm:pt modelId="{D1AD8109-6B8C-4A66-BEBA-BE0ACC3A8E0C}" type="pres">
      <dgm:prSet presAssocID="{E25274CC-E776-4FFF-A46F-53819BE46E5D}" presName="Name1" presStyleCnt="0"/>
      <dgm:spPr/>
    </dgm:pt>
    <dgm:pt modelId="{8595E9CA-6B2E-440A-932E-5EC35E754872}" type="pres">
      <dgm:prSet presAssocID="{E25274CC-E776-4FFF-A46F-53819BE46E5D}" presName="cycle" presStyleCnt="0"/>
      <dgm:spPr/>
    </dgm:pt>
    <dgm:pt modelId="{D1A48666-55D4-47F5-8D00-154F53190C8D}" type="pres">
      <dgm:prSet presAssocID="{E25274CC-E776-4FFF-A46F-53819BE46E5D}" presName="srcNode" presStyleLbl="node1" presStyleIdx="0" presStyleCnt="3"/>
      <dgm:spPr/>
    </dgm:pt>
    <dgm:pt modelId="{2A287637-FC03-48D2-96BA-3C1C46438095}" type="pres">
      <dgm:prSet presAssocID="{E25274CC-E776-4FFF-A46F-53819BE46E5D}" presName="conn" presStyleLbl="parChTrans1D2" presStyleIdx="0" presStyleCnt="1"/>
      <dgm:spPr/>
    </dgm:pt>
    <dgm:pt modelId="{D1237185-020E-48EC-82EE-116FC1218D3C}" type="pres">
      <dgm:prSet presAssocID="{E25274CC-E776-4FFF-A46F-53819BE46E5D}" presName="extraNode" presStyleLbl="node1" presStyleIdx="0" presStyleCnt="3"/>
      <dgm:spPr/>
    </dgm:pt>
    <dgm:pt modelId="{636EBEF4-3A22-454E-BD52-054259D51A1C}" type="pres">
      <dgm:prSet presAssocID="{E25274CC-E776-4FFF-A46F-53819BE46E5D}" presName="dstNode" presStyleLbl="node1" presStyleIdx="0" presStyleCnt="3"/>
      <dgm:spPr/>
    </dgm:pt>
    <dgm:pt modelId="{964D07F4-D387-4F9E-89C8-821203A0F91A}" type="pres">
      <dgm:prSet presAssocID="{0E44F245-CC4F-4F19-930C-DECFF6113C06}" presName="text_1" presStyleLbl="node1" presStyleIdx="0" presStyleCnt="3">
        <dgm:presLayoutVars>
          <dgm:bulletEnabled val="1"/>
        </dgm:presLayoutVars>
      </dgm:prSet>
      <dgm:spPr/>
    </dgm:pt>
    <dgm:pt modelId="{E348614B-F3BE-4E0F-BF87-B36C1A00C039}" type="pres">
      <dgm:prSet presAssocID="{0E44F245-CC4F-4F19-930C-DECFF6113C06}" presName="accent_1" presStyleCnt="0"/>
      <dgm:spPr/>
    </dgm:pt>
    <dgm:pt modelId="{00FFE6E3-6A21-443D-9258-9EAB6B72FFE5}" type="pres">
      <dgm:prSet presAssocID="{0E44F245-CC4F-4F19-930C-DECFF6113C06}" presName="accentRepeatNode" presStyleLbl="solidFgAcc1" presStyleIdx="0" presStyleCnt="3"/>
      <dgm:spPr/>
    </dgm:pt>
    <dgm:pt modelId="{EC1A3556-7CBD-4149-9CCC-335002E81F4C}" type="pres">
      <dgm:prSet presAssocID="{78942E25-DCD7-4510-87C1-6AFA9C56E21B}" presName="text_2" presStyleLbl="node1" presStyleIdx="1" presStyleCnt="3">
        <dgm:presLayoutVars>
          <dgm:bulletEnabled val="1"/>
        </dgm:presLayoutVars>
      </dgm:prSet>
      <dgm:spPr/>
    </dgm:pt>
    <dgm:pt modelId="{2F3BA404-E10D-45F3-A85A-574A35BB5CAF}" type="pres">
      <dgm:prSet presAssocID="{78942E25-DCD7-4510-87C1-6AFA9C56E21B}" presName="accent_2" presStyleCnt="0"/>
      <dgm:spPr/>
    </dgm:pt>
    <dgm:pt modelId="{13C47B35-2125-4ADA-9135-DA33885871A4}" type="pres">
      <dgm:prSet presAssocID="{78942E25-DCD7-4510-87C1-6AFA9C56E21B}" presName="accentRepeatNode" presStyleLbl="solidFgAcc1" presStyleIdx="1" presStyleCnt="3"/>
      <dgm:spPr/>
    </dgm:pt>
    <dgm:pt modelId="{81212955-77F2-491F-8D21-9FEE59939A18}" type="pres">
      <dgm:prSet presAssocID="{F1C5F548-DAB4-4F93-896B-AE633785D105}" presName="text_3" presStyleLbl="node1" presStyleIdx="2" presStyleCnt="3">
        <dgm:presLayoutVars>
          <dgm:bulletEnabled val="1"/>
        </dgm:presLayoutVars>
      </dgm:prSet>
      <dgm:spPr/>
    </dgm:pt>
    <dgm:pt modelId="{D874CA79-913C-4C75-93D3-9EA060566535}" type="pres">
      <dgm:prSet presAssocID="{F1C5F548-DAB4-4F93-896B-AE633785D105}" presName="accent_3" presStyleCnt="0"/>
      <dgm:spPr/>
    </dgm:pt>
    <dgm:pt modelId="{F8AB1C9D-EAFF-4F1A-84E6-625C7185A42C}" type="pres">
      <dgm:prSet presAssocID="{F1C5F548-DAB4-4F93-896B-AE633785D105}" presName="accentRepeatNode" presStyleLbl="solidFgAcc1" presStyleIdx="2" presStyleCnt="3"/>
      <dgm:spPr/>
    </dgm:pt>
  </dgm:ptLst>
  <dgm:cxnLst>
    <dgm:cxn modelId="{8150DD27-8140-4913-BBD2-313F79E7D99B}" srcId="{E25274CC-E776-4FFF-A46F-53819BE46E5D}" destId="{F1C5F548-DAB4-4F93-896B-AE633785D105}" srcOrd="2" destOrd="0" parTransId="{A5F83464-BAED-4DB3-9080-144A14B942CE}" sibTransId="{389D28C2-E476-4634-9BB2-EFC9666A97FD}"/>
    <dgm:cxn modelId="{82BFFE3E-9434-4C27-94DD-6F533237AD75}" srcId="{E25274CC-E776-4FFF-A46F-53819BE46E5D}" destId="{78942E25-DCD7-4510-87C1-6AFA9C56E21B}" srcOrd="1" destOrd="0" parTransId="{D6BB7536-A25D-46AB-8A8B-AED780CB20D8}" sibTransId="{5A0C3CFD-217E-4346-BBDB-665748ABD31E}"/>
    <dgm:cxn modelId="{64BE83B7-0239-4067-9759-7C1C2286A4F3}" type="presOf" srcId="{4C5B2F19-4DC1-41ED-8EC8-76EF382C9BD3}" destId="{2A287637-FC03-48D2-96BA-3C1C46438095}" srcOrd="0" destOrd="0" presId="urn:microsoft.com/office/officeart/2008/layout/VerticalCurvedList"/>
    <dgm:cxn modelId="{BF5E3B56-64FD-4717-9A0C-99B9D07D1583}" type="presOf" srcId="{78942E25-DCD7-4510-87C1-6AFA9C56E21B}" destId="{EC1A3556-7CBD-4149-9CCC-335002E81F4C}" srcOrd="0" destOrd="0" presId="urn:microsoft.com/office/officeart/2008/layout/VerticalCurvedList"/>
    <dgm:cxn modelId="{246B65D4-AC5E-4887-80B0-DD68B68D7A55}" srcId="{E25274CC-E776-4FFF-A46F-53819BE46E5D}" destId="{0E44F245-CC4F-4F19-930C-DECFF6113C06}" srcOrd="0" destOrd="0" parTransId="{D15703C9-1D9B-4B0C-A21B-7A92369FAE1D}" sibTransId="{4C5B2F19-4DC1-41ED-8EC8-76EF382C9BD3}"/>
    <dgm:cxn modelId="{78614FF8-1988-464F-9C43-08215509F903}" type="presOf" srcId="{0E44F245-CC4F-4F19-930C-DECFF6113C06}" destId="{964D07F4-D387-4F9E-89C8-821203A0F91A}" srcOrd="0" destOrd="0" presId="urn:microsoft.com/office/officeart/2008/layout/VerticalCurvedList"/>
    <dgm:cxn modelId="{A3492F71-1DA9-4A8E-8A16-532FB8D101B5}" type="presOf" srcId="{E25274CC-E776-4FFF-A46F-53819BE46E5D}" destId="{695604C3-BAD2-4F25-BD12-87C5CB2A61F1}" srcOrd="0" destOrd="0" presId="urn:microsoft.com/office/officeart/2008/layout/VerticalCurvedList"/>
    <dgm:cxn modelId="{608FAEC4-11F1-4B05-AA6E-C11B24D69D15}" type="presOf" srcId="{F1C5F548-DAB4-4F93-896B-AE633785D105}" destId="{81212955-77F2-491F-8D21-9FEE59939A18}" srcOrd="0" destOrd="0" presId="urn:microsoft.com/office/officeart/2008/layout/VerticalCurvedList"/>
    <dgm:cxn modelId="{D4D891E3-E277-42F6-B46B-0BBE9A21622B}" type="presParOf" srcId="{695604C3-BAD2-4F25-BD12-87C5CB2A61F1}" destId="{D1AD8109-6B8C-4A66-BEBA-BE0ACC3A8E0C}" srcOrd="0" destOrd="0" presId="urn:microsoft.com/office/officeart/2008/layout/VerticalCurvedList"/>
    <dgm:cxn modelId="{14FB4D21-2BF8-4ABB-971B-AE9939FE8B2E}" type="presParOf" srcId="{D1AD8109-6B8C-4A66-BEBA-BE0ACC3A8E0C}" destId="{8595E9CA-6B2E-440A-932E-5EC35E754872}" srcOrd="0" destOrd="0" presId="urn:microsoft.com/office/officeart/2008/layout/VerticalCurvedList"/>
    <dgm:cxn modelId="{321166D2-5A05-4E0D-82CC-81B7CF0B4776}" type="presParOf" srcId="{8595E9CA-6B2E-440A-932E-5EC35E754872}" destId="{D1A48666-55D4-47F5-8D00-154F53190C8D}" srcOrd="0" destOrd="0" presId="urn:microsoft.com/office/officeart/2008/layout/VerticalCurvedList"/>
    <dgm:cxn modelId="{53A2490E-45CA-4DE1-A0B6-CA9B40B3775A}" type="presParOf" srcId="{8595E9CA-6B2E-440A-932E-5EC35E754872}" destId="{2A287637-FC03-48D2-96BA-3C1C46438095}" srcOrd="1" destOrd="0" presId="urn:microsoft.com/office/officeart/2008/layout/VerticalCurvedList"/>
    <dgm:cxn modelId="{D57FEE08-7219-4AB0-BAFB-44B6FDB32ED9}" type="presParOf" srcId="{8595E9CA-6B2E-440A-932E-5EC35E754872}" destId="{D1237185-020E-48EC-82EE-116FC1218D3C}" srcOrd="2" destOrd="0" presId="urn:microsoft.com/office/officeart/2008/layout/VerticalCurvedList"/>
    <dgm:cxn modelId="{4D536B20-F815-4337-A212-241A50094673}" type="presParOf" srcId="{8595E9CA-6B2E-440A-932E-5EC35E754872}" destId="{636EBEF4-3A22-454E-BD52-054259D51A1C}" srcOrd="3" destOrd="0" presId="urn:microsoft.com/office/officeart/2008/layout/VerticalCurvedList"/>
    <dgm:cxn modelId="{54A47B4B-D041-49C9-8742-305A9614BED5}" type="presParOf" srcId="{D1AD8109-6B8C-4A66-BEBA-BE0ACC3A8E0C}" destId="{964D07F4-D387-4F9E-89C8-821203A0F91A}" srcOrd="1" destOrd="0" presId="urn:microsoft.com/office/officeart/2008/layout/VerticalCurvedList"/>
    <dgm:cxn modelId="{3B68E938-8FD1-4255-833C-ECB0F2616D19}" type="presParOf" srcId="{D1AD8109-6B8C-4A66-BEBA-BE0ACC3A8E0C}" destId="{E348614B-F3BE-4E0F-BF87-B36C1A00C039}" srcOrd="2" destOrd="0" presId="urn:microsoft.com/office/officeart/2008/layout/VerticalCurvedList"/>
    <dgm:cxn modelId="{66B52DF9-5734-493D-B1D2-5CC24720202C}" type="presParOf" srcId="{E348614B-F3BE-4E0F-BF87-B36C1A00C039}" destId="{00FFE6E3-6A21-443D-9258-9EAB6B72FFE5}" srcOrd="0" destOrd="0" presId="urn:microsoft.com/office/officeart/2008/layout/VerticalCurvedList"/>
    <dgm:cxn modelId="{DEBA7EC2-4AB7-4424-8D3D-6F483ED66DEB}" type="presParOf" srcId="{D1AD8109-6B8C-4A66-BEBA-BE0ACC3A8E0C}" destId="{EC1A3556-7CBD-4149-9CCC-335002E81F4C}" srcOrd="3" destOrd="0" presId="urn:microsoft.com/office/officeart/2008/layout/VerticalCurvedList"/>
    <dgm:cxn modelId="{12964028-5DE9-4D7A-ADD9-1ED2C40D48A3}" type="presParOf" srcId="{D1AD8109-6B8C-4A66-BEBA-BE0ACC3A8E0C}" destId="{2F3BA404-E10D-45F3-A85A-574A35BB5CAF}" srcOrd="4" destOrd="0" presId="urn:microsoft.com/office/officeart/2008/layout/VerticalCurvedList"/>
    <dgm:cxn modelId="{1A07C768-5644-458E-A1C2-123C1DBA9FD9}" type="presParOf" srcId="{2F3BA404-E10D-45F3-A85A-574A35BB5CAF}" destId="{13C47B35-2125-4ADA-9135-DA33885871A4}" srcOrd="0" destOrd="0" presId="urn:microsoft.com/office/officeart/2008/layout/VerticalCurvedList"/>
    <dgm:cxn modelId="{35E8D5C2-14C3-4836-9D0A-E86E3F0CC9C3}" type="presParOf" srcId="{D1AD8109-6B8C-4A66-BEBA-BE0ACC3A8E0C}" destId="{81212955-77F2-491F-8D21-9FEE59939A18}" srcOrd="5" destOrd="0" presId="urn:microsoft.com/office/officeart/2008/layout/VerticalCurvedList"/>
    <dgm:cxn modelId="{15BB6BC6-FF0C-40F6-BCA9-D178DE79B59B}" type="presParOf" srcId="{D1AD8109-6B8C-4A66-BEBA-BE0ACC3A8E0C}" destId="{D874CA79-913C-4C75-93D3-9EA060566535}" srcOrd="6" destOrd="0" presId="urn:microsoft.com/office/officeart/2008/layout/VerticalCurvedList"/>
    <dgm:cxn modelId="{A5A4D5F9-2DA9-45E4-B08D-A0DF019E160B}" type="presParOf" srcId="{D874CA79-913C-4C75-93D3-9EA060566535}" destId="{F8AB1C9D-EAFF-4F1A-84E6-625C7185A42C}"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EFE27E32-A19E-4878-ADA9-85B7174C99F8}"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2700A191-02D3-4244-B708-5B1ACB704CD9}">
      <dgm:prSet phldrT="[Text]"/>
      <dgm:spPr/>
      <dgm:t>
        <a:bodyPr/>
        <a:lstStyle/>
        <a:p>
          <a:r>
            <a:rPr lang="en-US" b="0" dirty="0"/>
            <a:t>Delete it</a:t>
          </a:r>
        </a:p>
      </dgm:t>
    </dgm:pt>
    <dgm:pt modelId="{2B3A2411-EF29-41E6-BF9F-6DD2D984343F}" type="parTrans" cxnId="{71CE5956-0570-47F5-805F-CB3B6A0CF2B5}">
      <dgm:prSet/>
      <dgm:spPr/>
      <dgm:t>
        <a:bodyPr/>
        <a:lstStyle/>
        <a:p>
          <a:endParaRPr lang="en-US"/>
        </a:p>
      </dgm:t>
    </dgm:pt>
    <dgm:pt modelId="{E85F6D35-94B3-4241-B5D7-CB9E344C62D4}" type="sibTrans" cxnId="{71CE5956-0570-47F5-805F-CB3B6A0CF2B5}">
      <dgm:prSet/>
      <dgm:spPr/>
      <dgm:t>
        <a:bodyPr/>
        <a:lstStyle/>
        <a:p>
          <a:endParaRPr lang="en-US"/>
        </a:p>
      </dgm:t>
    </dgm:pt>
    <dgm:pt modelId="{A7B4D321-2211-41A4-89F6-F3A991EB0628}">
      <dgm:prSet phldrT="[Text]"/>
      <dgm:spPr/>
      <dgm:t>
        <a:bodyPr/>
        <a:lstStyle/>
        <a:p>
          <a:r>
            <a:rPr lang="en-US" b="0" dirty="0"/>
            <a:t>Ask for advice</a:t>
          </a:r>
        </a:p>
      </dgm:t>
    </dgm:pt>
    <dgm:pt modelId="{7F5A3124-68B3-48D0-898C-8278BC96B89B}" type="parTrans" cxnId="{60BCC651-7301-4CAC-BF27-13CC55E10301}">
      <dgm:prSet/>
      <dgm:spPr/>
      <dgm:t>
        <a:bodyPr/>
        <a:lstStyle/>
        <a:p>
          <a:endParaRPr lang="en-US"/>
        </a:p>
      </dgm:t>
    </dgm:pt>
    <dgm:pt modelId="{788560E7-9EB1-4FAA-B3EA-D2CF88AF40BE}" type="sibTrans" cxnId="{60BCC651-7301-4CAC-BF27-13CC55E10301}">
      <dgm:prSet/>
      <dgm:spPr/>
      <dgm:t>
        <a:bodyPr/>
        <a:lstStyle/>
        <a:p>
          <a:endParaRPr lang="en-US"/>
        </a:p>
      </dgm:t>
    </dgm:pt>
    <dgm:pt modelId="{D43325B9-F672-4612-868A-5DDCCEB30045}">
      <dgm:prSet phldrT="[Text]"/>
      <dgm:spPr/>
      <dgm:t>
        <a:bodyPr/>
        <a:lstStyle/>
        <a:p>
          <a:r>
            <a:rPr lang="en-US" b="0" dirty="0"/>
            <a:t>Clear deadline</a:t>
          </a:r>
        </a:p>
      </dgm:t>
    </dgm:pt>
    <dgm:pt modelId="{14AB2BB3-071F-4997-BA30-740C22A73002}" type="parTrans" cxnId="{466F4FFE-53F6-434F-8F7F-176263A8A3B3}">
      <dgm:prSet/>
      <dgm:spPr/>
      <dgm:t>
        <a:bodyPr/>
        <a:lstStyle/>
        <a:p>
          <a:endParaRPr lang="en-US"/>
        </a:p>
      </dgm:t>
    </dgm:pt>
    <dgm:pt modelId="{F7547393-E363-4A04-BCB6-86BAED1C6A60}" type="sibTrans" cxnId="{466F4FFE-53F6-434F-8F7F-176263A8A3B3}">
      <dgm:prSet/>
      <dgm:spPr/>
      <dgm:t>
        <a:bodyPr/>
        <a:lstStyle/>
        <a:p>
          <a:endParaRPr lang="en-US"/>
        </a:p>
      </dgm:t>
    </dgm:pt>
    <dgm:pt modelId="{9F1BD684-C9D8-4F43-A268-9562904DA84D}">
      <dgm:prSet phldrT="[Text]"/>
      <dgm:spPr/>
      <dgm:t>
        <a:bodyPr/>
        <a:lstStyle/>
        <a:p>
          <a:r>
            <a:rPr lang="en-US" b="0" dirty="0"/>
            <a:t>Delegate</a:t>
          </a:r>
        </a:p>
      </dgm:t>
    </dgm:pt>
    <dgm:pt modelId="{2E7E4D11-9AC7-4D53-AF4A-A442103B1874}" type="parTrans" cxnId="{62CAC1BE-B6AA-43C9-9ADC-A00D3470AE86}">
      <dgm:prSet/>
      <dgm:spPr/>
      <dgm:t>
        <a:bodyPr/>
        <a:lstStyle/>
        <a:p>
          <a:endParaRPr lang="en-US"/>
        </a:p>
      </dgm:t>
    </dgm:pt>
    <dgm:pt modelId="{64E961B8-1E88-4BFC-B75E-0AB2B20D34EA}" type="sibTrans" cxnId="{62CAC1BE-B6AA-43C9-9ADC-A00D3470AE86}">
      <dgm:prSet/>
      <dgm:spPr/>
      <dgm:t>
        <a:bodyPr/>
        <a:lstStyle/>
        <a:p>
          <a:endParaRPr lang="en-US"/>
        </a:p>
      </dgm:t>
    </dgm:pt>
    <dgm:pt modelId="{0247272D-D4C6-497A-B9F3-1E30EDCCB0C2}">
      <dgm:prSet phldrT="[Text]"/>
      <dgm:spPr/>
      <dgm:t>
        <a:bodyPr/>
        <a:lstStyle/>
        <a:p>
          <a:r>
            <a:rPr lang="en-US" b="0" dirty="0"/>
            <a:t>Chop it up</a:t>
          </a:r>
        </a:p>
      </dgm:t>
    </dgm:pt>
    <dgm:pt modelId="{40179A6A-1FFA-4B2D-9F35-28953FB7B3A6}" type="parTrans" cxnId="{CFBFB29C-2909-4831-8881-10631F1D096E}">
      <dgm:prSet/>
      <dgm:spPr/>
      <dgm:t>
        <a:bodyPr/>
        <a:lstStyle/>
        <a:p>
          <a:endParaRPr lang="en-US"/>
        </a:p>
      </dgm:t>
    </dgm:pt>
    <dgm:pt modelId="{F4865FF8-4494-4383-800D-F3DDC7195FE4}" type="sibTrans" cxnId="{CFBFB29C-2909-4831-8881-10631F1D096E}">
      <dgm:prSet/>
      <dgm:spPr/>
      <dgm:t>
        <a:bodyPr/>
        <a:lstStyle/>
        <a:p>
          <a:endParaRPr lang="en-US"/>
        </a:p>
      </dgm:t>
    </dgm:pt>
    <dgm:pt modelId="{5F497742-1AF7-4635-91A4-B87952057F89}">
      <dgm:prSet phldrT="[Text]"/>
      <dgm:spPr/>
      <dgm:t>
        <a:bodyPr/>
        <a:lstStyle/>
        <a:p>
          <a:r>
            <a:rPr lang="en-US" b="0" dirty="0"/>
            <a:t>Remove distractions</a:t>
          </a:r>
        </a:p>
      </dgm:t>
    </dgm:pt>
    <dgm:pt modelId="{7DD229D7-3E91-44BE-A9C6-1AAD3DC33180}" type="parTrans" cxnId="{094E7FB5-D329-4D60-AA89-6BA306F5F9AF}">
      <dgm:prSet/>
      <dgm:spPr/>
    </dgm:pt>
    <dgm:pt modelId="{67FEC31D-216D-48B7-BC52-4B769831A5E1}" type="sibTrans" cxnId="{094E7FB5-D329-4D60-AA89-6BA306F5F9AF}">
      <dgm:prSet/>
      <dgm:spPr/>
    </dgm:pt>
    <dgm:pt modelId="{8436703D-E80A-4F16-868A-906382E3BE65}">
      <dgm:prSet phldrT="[Text]"/>
      <dgm:spPr/>
      <dgm:t>
        <a:bodyPr/>
        <a:lstStyle/>
        <a:p>
          <a:r>
            <a:rPr lang="en-US" b="0" dirty="0"/>
            <a:t>Reward</a:t>
          </a:r>
        </a:p>
      </dgm:t>
    </dgm:pt>
    <dgm:pt modelId="{30110975-549F-44E5-BE14-2324463602E2}" type="parTrans" cxnId="{9C217E45-E8A4-45FF-A6D7-24429FCC8CAA}">
      <dgm:prSet/>
      <dgm:spPr/>
    </dgm:pt>
    <dgm:pt modelId="{3CA68512-8F5A-46F4-990A-C024E9FC3D60}" type="sibTrans" cxnId="{9C217E45-E8A4-45FF-A6D7-24429FCC8CAA}">
      <dgm:prSet/>
      <dgm:spPr/>
    </dgm:pt>
    <dgm:pt modelId="{402A055D-4BB6-4189-AA01-ADDB9713BE38}">
      <dgm:prSet phldrT="[Text]"/>
      <dgm:spPr/>
      <dgm:t>
        <a:bodyPr/>
        <a:lstStyle/>
        <a:p>
          <a:r>
            <a:rPr lang="en-US" b="0" dirty="0"/>
            <a:t>Do it now</a:t>
          </a:r>
        </a:p>
      </dgm:t>
    </dgm:pt>
    <dgm:pt modelId="{C4DCCEC1-BB3B-481B-BF4E-E916CAAAEF88}" type="parTrans" cxnId="{3B4214A8-FAF3-483C-B7F6-63F53346CBC7}">
      <dgm:prSet/>
      <dgm:spPr/>
    </dgm:pt>
    <dgm:pt modelId="{662C7C9E-EF58-4949-BF93-3E9273770584}" type="sibTrans" cxnId="{3B4214A8-FAF3-483C-B7F6-63F53346CBC7}">
      <dgm:prSet/>
      <dgm:spPr/>
    </dgm:pt>
    <dgm:pt modelId="{ADC82381-41F6-4058-B60C-6AE7DAABB9A3}">
      <dgm:prSet phldrT="[Text]"/>
      <dgm:spPr/>
      <dgm:t>
        <a:bodyPr/>
        <a:lstStyle/>
        <a:p>
          <a:r>
            <a:rPr lang="en-US" b="0" dirty="0"/>
            <a:t>15 minute rule</a:t>
          </a:r>
        </a:p>
      </dgm:t>
    </dgm:pt>
    <dgm:pt modelId="{C060710D-25F8-4362-BE6D-AF4938059AC2}" type="parTrans" cxnId="{008172A8-AD29-4CF8-B04F-A70556CB8E63}">
      <dgm:prSet/>
      <dgm:spPr/>
    </dgm:pt>
    <dgm:pt modelId="{20A6ED81-CE1C-44C4-82FA-D4587BBF0B78}" type="sibTrans" cxnId="{008172A8-AD29-4CF8-B04F-A70556CB8E63}">
      <dgm:prSet/>
      <dgm:spPr/>
    </dgm:pt>
    <dgm:pt modelId="{055F308D-FB6A-4CC8-BF6F-907564FD8532}" type="pres">
      <dgm:prSet presAssocID="{EFE27E32-A19E-4878-ADA9-85B7174C99F8}" presName="diagram" presStyleCnt="0">
        <dgm:presLayoutVars>
          <dgm:dir/>
          <dgm:resizeHandles val="exact"/>
        </dgm:presLayoutVars>
      </dgm:prSet>
      <dgm:spPr/>
    </dgm:pt>
    <dgm:pt modelId="{B7923C0D-2D95-4E2A-97B2-030FA2E12608}" type="pres">
      <dgm:prSet presAssocID="{2700A191-02D3-4244-B708-5B1ACB704CD9}" presName="node" presStyleLbl="node1" presStyleIdx="0" presStyleCnt="9">
        <dgm:presLayoutVars>
          <dgm:bulletEnabled val="1"/>
        </dgm:presLayoutVars>
      </dgm:prSet>
      <dgm:spPr/>
    </dgm:pt>
    <dgm:pt modelId="{BD30208A-E2FE-4ECD-A21E-2F76C128732D}" type="pres">
      <dgm:prSet presAssocID="{E85F6D35-94B3-4241-B5D7-CB9E344C62D4}" presName="sibTrans" presStyleCnt="0"/>
      <dgm:spPr/>
    </dgm:pt>
    <dgm:pt modelId="{997BC5D6-14A1-47F2-A6AD-60B77B2D1C5C}" type="pres">
      <dgm:prSet presAssocID="{A7B4D321-2211-41A4-89F6-F3A991EB0628}" presName="node" presStyleLbl="node1" presStyleIdx="1" presStyleCnt="9">
        <dgm:presLayoutVars>
          <dgm:bulletEnabled val="1"/>
        </dgm:presLayoutVars>
      </dgm:prSet>
      <dgm:spPr/>
    </dgm:pt>
    <dgm:pt modelId="{9B2A63A0-C3AD-45CD-BC33-907A6734D438}" type="pres">
      <dgm:prSet presAssocID="{788560E7-9EB1-4FAA-B3EA-D2CF88AF40BE}" presName="sibTrans" presStyleCnt="0"/>
      <dgm:spPr/>
    </dgm:pt>
    <dgm:pt modelId="{010E2FCA-FFA6-495F-A3B2-F9B8F829F329}" type="pres">
      <dgm:prSet presAssocID="{D43325B9-F672-4612-868A-5DDCCEB30045}" presName="node" presStyleLbl="node1" presStyleIdx="2" presStyleCnt="9">
        <dgm:presLayoutVars>
          <dgm:bulletEnabled val="1"/>
        </dgm:presLayoutVars>
      </dgm:prSet>
      <dgm:spPr/>
    </dgm:pt>
    <dgm:pt modelId="{C085F5E5-9EDF-4378-BAB4-A0797E25C628}" type="pres">
      <dgm:prSet presAssocID="{F7547393-E363-4A04-BCB6-86BAED1C6A60}" presName="sibTrans" presStyleCnt="0"/>
      <dgm:spPr/>
    </dgm:pt>
    <dgm:pt modelId="{2D6265F5-9DF7-42FF-B907-5EF6F1A286DF}" type="pres">
      <dgm:prSet presAssocID="{9F1BD684-C9D8-4F43-A268-9562904DA84D}" presName="node" presStyleLbl="node1" presStyleIdx="3" presStyleCnt="9">
        <dgm:presLayoutVars>
          <dgm:bulletEnabled val="1"/>
        </dgm:presLayoutVars>
      </dgm:prSet>
      <dgm:spPr/>
    </dgm:pt>
    <dgm:pt modelId="{B198E12B-B757-4278-A82D-B8A59568FD1C}" type="pres">
      <dgm:prSet presAssocID="{64E961B8-1E88-4BFC-B75E-0AB2B20D34EA}" presName="sibTrans" presStyleCnt="0"/>
      <dgm:spPr/>
    </dgm:pt>
    <dgm:pt modelId="{57F5D991-9D82-4604-A72F-A80D3044B019}" type="pres">
      <dgm:prSet presAssocID="{0247272D-D4C6-497A-B9F3-1E30EDCCB0C2}" presName="node" presStyleLbl="node1" presStyleIdx="4" presStyleCnt="9">
        <dgm:presLayoutVars>
          <dgm:bulletEnabled val="1"/>
        </dgm:presLayoutVars>
      </dgm:prSet>
      <dgm:spPr/>
    </dgm:pt>
    <dgm:pt modelId="{7220B01C-0C6D-44DD-9F99-A58CAC2B9840}" type="pres">
      <dgm:prSet presAssocID="{F4865FF8-4494-4383-800D-F3DDC7195FE4}" presName="sibTrans" presStyleCnt="0"/>
      <dgm:spPr/>
    </dgm:pt>
    <dgm:pt modelId="{D3A748C2-0663-4278-9B13-34AD373E75D7}" type="pres">
      <dgm:prSet presAssocID="{8436703D-E80A-4F16-868A-906382E3BE65}" presName="node" presStyleLbl="node1" presStyleIdx="5" presStyleCnt="9">
        <dgm:presLayoutVars>
          <dgm:bulletEnabled val="1"/>
        </dgm:presLayoutVars>
      </dgm:prSet>
      <dgm:spPr/>
    </dgm:pt>
    <dgm:pt modelId="{8D35A0A2-6CD5-4702-99E0-8B9EE2AD5DA8}" type="pres">
      <dgm:prSet presAssocID="{3CA68512-8F5A-46F4-990A-C024E9FC3D60}" presName="sibTrans" presStyleCnt="0"/>
      <dgm:spPr/>
    </dgm:pt>
    <dgm:pt modelId="{2E139FCD-32AE-4537-BFD4-47A40A8C085A}" type="pres">
      <dgm:prSet presAssocID="{402A055D-4BB6-4189-AA01-ADDB9713BE38}" presName="node" presStyleLbl="node1" presStyleIdx="6" presStyleCnt="9">
        <dgm:presLayoutVars>
          <dgm:bulletEnabled val="1"/>
        </dgm:presLayoutVars>
      </dgm:prSet>
      <dgm:spPr/>
    </dgm:pt>
    <dgm:pt modelId="{B95BEF78-1C67-4A54-B7EA-A3C08101E880}" type="pres">
      <dgm:prSet presAssocID="{662C7C9E-EF58-4949-BF93-3E9273770584}" presName="sibTrans" presStyleCnt="0"/>
      <dgm:spPr/>
    </dgm:pt>
    <dgm:pt modelId="{2678FC54-03E1-453D-B351-15DB42A00D32}" type="pres">
      <dgm:prSet presAssocID="{ADC82381-41F6-4058-B60C-6AE7DAABB9A3}" presName="node" presStyleLbl="node1" presStyleIdx="7" presStyleCnt="9">
        <dgm:presLayoutVars>
          <dgm:bulletEnabled val="1"/>
        </dgm:presLayoutVars>
      </dgm:prSet>
      <dgm:spPr/>
    </dgm:pt>
    <dgm:pt modelId="{F2064F34-48C8-456A-92AF-85F805394949}" type="pres">
      <dgm:prSet presAssocID="{20A6ED81-CE1C-44C4-82FA-D4587BBF0B78}" presName="sibTrans" presStyleCnt="0"/>
      <dgm:spPr/>
    </dgm:pt>
    <dgm:pt modelId="{466EA461-089E-4ECB-BF34-18839199D9E6}" type="pres">
      <dgm:prSet presAssocID="{5F497742-1AF7-4635-91A4-B87952057F89}" presName="node" presStyleLbl="node1" presStyleIdx="8" presStyleCnt="9">
        <dgm:presLayoutVars>
          <dgm:bulletEnabled val="1"/>
        </dgm:presLayoutVars>
      </dgm:prSet>
      <dgm:spPr/>
    </dgm:pt>
  </dgm:ptLst>
  <dgm:cxnLst>
    <dgm:cxn modelId="{62CAC1BE-B6AA-43C9-9ADC-A00D3470AE86}" srcId="{EFE27E32-A19E-4878-ADA9-85B7174C99F8}" destId="{9F1BD684-C9D8-4F43-A268-9562904DA84D}" srcOrd="3" destOrd="0" parTransId="{2E7E4D11-9AC7-4D53-AF4A-A442103B1874}" sibTransId="{64E961B8-1E88-4BFC-B75E-0AB2B20D34EA}"/>
    <dgm:cxn modelId="{71CE5956-0570-47F5-805F-CB3B6A0CF2B5}" srcId="{EFE27E32-A19E-4878-ADA9-85B7174C99F8}" destId="{2700A191-02D3-4244-B708-5B1ACB704CD9}" srcOrd="0" destOrd="0" parTransId="{2B3A2411-EF29-41E6-BF9F-6DD2D984343F}" sibTransId="{E85F6D35-94B3-4241-B5D7-CB9E344C62D4}"/>
    <dgm:cxn modelId="{D87B24C1-F6FA-4029-B4FB-C3D2796858AD}" type="presOf" srcId="{2700A191-02D3-4244-B708-5B1ACB704CD9}" destId="{B7923C0D-2D95-4E2A-97B2-030FA2E12608}" srcOrd="0" destOrd="0" presId="urn:microsoft.com/office/officeart/2005/8/layout/default"/>
    <dgm:cxn modelId="{3B4214A8-FAF3-483C-B7F6-63F53346CBC7}" srcId="{EFE27E32-A19E-4878-ADA9-85B7174C99F8}" destId="{402A055D-4BB6-4189-AA01-ADDB9713BE38}" srcOrd="6" destOrd="0" parTransId="{C4DCCEC1-BB3B-481B-BF4E-E916CAAAEF88}" sibTransId="{662C7C9E-EF58-4949-BF93-3E9273770584}"/>
    <dgm:cxn modelId="{D2F36817-4321-4267-8F29-87B06CC638C6}" type="presOf" srcId="{0247272D-D4C6-497A-B9F3-1E30EDCCB0C2}" destId="{57F5D991-9D82-4604-A72F-A80D3044B019}" srcOrd="0" destOrd="0" presId="urn:microsoft.com/office/officeart/2005/8/layout/default"/>
    <dgm:cxn modelId="{FADBE354-FA54-4B7F-AFE0-3F0734FC6E8A}" type="presOf" srcId="{D43325B9-F672-4612-868A-5DDCCEB30045}" destId="{010E2FCA-FFA6-495F-A3B2-F9B8F829F329}" srcOrd="0" destOrd="0" presId="urn:microsoft.com/office/officeart/2005/8/layout/default"/>
    <dgm:cxn modelId="{E8369ECD-F21A-47EE-867F-C51A53455CFC}" type="presOf" srcId="{A7B4D321-2211-41A4-89F6-F3A991EB0628}" destId="{997BC5D6-14A1-47F2-A6AD-60B77B2D1C5C}" srcOrd="0" destOrd="0" presId="urn:microsoft.com/office/officeart/2005/8/layout/default"/>
    <dgm:cxn modelId="{60BCC651-7301-4CAC-BF27-13CC55E10301}" srcId="{EFE27E32-A19E-4878-ADA9-85B7174C99F8}" destId="{A7B4D321-2211-41A4-89F6-F3A991EB0628}" srcOrd="1" destOrd="0" parTransId="{7F5A3124-68B3-48D0-898C-8278BC96B89B}" sibTransId="{788560E7-9EB1-4FAA-B3EA-D2CF88AF40BE}"/>
    <dgm:cxn modelId="{FD26832C-B221-4801-87D7-83DC8C6F4B67}" type="presOf" srcId="{EFE27E32-A19E-4878-ADA9-85B7174C99F8}" destId="{055F308D-FB6A-4CC8-BF6F-907564FD8532}" srcOrd="0" destOrd="0" presId="urn:microsoft.com/office/officeart/2005/8/layout/default"/>
    <dgm:cxn modelId="{466F4FFE-53F6-434F-8F7F-176263A8A3B3}" srcId="{EFE27E32-A19E-4878-ADA9-85B7174C99F8}" destId="{D43325B9-F672-4612-868A-5DDCCEB30045}" srcOrd="2" destOrd="0" parTransId="{14AB2BB3-071F-4997-BA30-740C22A73002}" sibTransId="{F7547393-E363-4A04-BCB6-86BAED1C6A60}"/>
    <dgm:cxn modelId="{C62CC89A-EC3A-48FF-A3DA-1EDCA26B26E7}" type="presOf" srcId="{402A055D-4BB6-4189-AA01-ADDB9713BE38}" destId="{2E139FCD-32AE-4537-BFD4-47A40A8C085A}" srcOrd="0" destOrd="0" presId="urn:microsoft.com/office/officeart/2005/8/layout/default"/>
    <dgm:cxn modelId="{CF00E6F8-904D-466B-AF0F-18EB36652A2F}" type="presOf" srcId="{9F1BD684-C9D8-4F43-A268-9562904DA84D}" destId="{2D6265F5-9DF7-42FF-B907-5EF6F1A286DF}" srcOrd="0" destOrd="0" presId="urn:microsoft.com/office/officeart/2005/8/layout/default"/>
    <dgm:cxn modelId="{3D5CC23B-786F-447A-A879-37B349A60756}" type="presOf" srcId="{8436703D-E80A-4F16-868A-906382E3BE65}" destId="{D3A748C2-0663-4278-9B13-34AD373E75D7}" srcOrd="0" destOrd="0" presId="urn:microsoft.com/office/officeart/2005/8/layout/default"/>
    <dgm:cxn modelId="{26BD63C9-9BE6-45DA-B012-D972844316CB}" type="presOf" srcId="{ADC82381-41F6-4058-B60C-6AE7DAABB9A3}" destId="{2678FC54-03E1-453D-B351-15DB42A00D32}" srcOrd="0" destOrd="0" presId="urn:microsoft.com/office/officeart/2005/8/layout/default"/>
    <dgm:cxn modelId="{008172A8-AD29-4CF8-B04F-A70556CB8E63}" srcId="{EFE27E32-A19E-4878-ADA9-85B7174C99F8}" destId="{ADC82381-41F6-4058-B60C-6AE7DAABB9A3}" srcOrd="7" destOrd="0" parTransId="{C060710D-25F8-4362-BE6D-AF4938059AC2}" sibTransId="{20A6ED81-CE1C-44C4-82FA-D4587BBF0B78}"/>
    <dgm:cxn modelId="{CFBFB29C-2909-4831-8881-10631F1D096E}" srcId="{EFE27E32-A19E-4878-ADA9-85B7174C99F8}" destId="{0247272D-D4C6-497A-B9F3-1E30EDCCB0C2}" srcOrd="4" destOrd="0" parTransId="{40179A6A-1FFA-4B2D-9F35-28953FB7B3A6}" sibTransId="{F4865FF8-4494-4383-800D-F3DDC7195FE4}"/>
    <dgm:cxn modelId="{9C217E45-E8A4-45FF-A6D7-24429FCC8CAA}" srcId="{EFE27E32-A19E-4878-ADA9-85B7174C99F8}" destId="{8436703D-E80A-4F16-868A-906382E3BE65}" srcOrd="5" destOrd="0" parTransId="{30110975-549F-44E5-BE14-2324463602E2}" sibTransId="{3CA68512-8F5A-46F4-990A-C024E9FC3D60}"/>
    <dgm:cxn modelId="{094E7FB5-D329-4D60-AA89-6BA306F5F9AF}" srcId="{EFE27E32-A19E-4878-ADA9-85B7174C99F8}" destId="{5F497742-1AF7-4635-91A4-B87952057F89}" srcOrd="8" destOrd="0" parTransId="{7DD229D7-3E91-44BE-A9C6-1AAD3DC33180}" sibTransId="{67FEC31D-216D-48B7-BC52-4B769831A5E1}"/>
    <dgm:cxn modelId="{9EB2E15F-DDB1-4999-A4EE-65D9D948F3F8}" type="presOf" srcId="{5F497742-1AF7-4635-91A4-B87952057F89}" destId="{466EA461-089E-4ECB-BF34-18839199D9E6}" srcOrd="0" destOrd="0" presId="urn:microsoft.com/office/officeart/2005/8/layout/default"/>
    <dgm:cxn modelId="{C453C9AA-11DA-4DFC-A240-E584428603F3}" type="presParOf" srcId="{055F308D-FB6A-4CC8-BF6F-907564FD8532}" destId="{B7923C0D-2D95-4E2A-97B2-030FA2E12608}" srcOrd="0" destOrd="0" presId="urn:microsoft.com/office/officeart/2005/8/layout/default"/>
    <dgm:cxn modelId="{4EAF7921-4F6B-4509-873A-68ABBFDE2689}" type="presParOf" srcId="{055F308D-FB6A-4CC8-BF6F-907564FD8532}" destId="{BD30208A-E2FE-4ECD-A21E-2F76C128732D}" srcOrd="1" destOrd="0" presId="urn:microsoft.com/office/officeart/2005/8/layout/default"/>
    <dgm:cxn modelId="{FD14486E-9065-422D-8BE0-2F26782B2756}" type="presParOf" srcId="{055F308D-FB6A-4CC8-BF6F-907564FD8532}" destId="{997BC5D6-14A1-47F2-A6AD-60B77B2D1C5C}" srcOrd="2" destOrd="0" presId="urn:microsoft.com/office/officeart/2005/8/layout/default"/>
    <dgm:cxn modelId="{23073E2C-A8F7-4081-BDBE-E60EA4BBCFEF}" type="presParOf" srcId="{055F308D-FB6A-4CC8-BF6F-907564FD8532}" destId="{9B2A63A0-C3AD-45CD-BC33-907A6734D438}" srcOrd="3" destOrd="0" presId="urn:microsoft.com/office/officeart/2005/8/layout/default"/>
    <dgm:cxn modelId="{64988440-CE51-416D-B950-3C86013B9743}" type="presParOf" srcId="{055F308D-FB6A-4CC8-BF6F-907564FD8532}" destId="{010E2FCA-FFA6-495F-A3B2-F9B8F829F329}" srcOrd="4" destOrd="0" presId="urn:microsoft.com/office/officeart/2005/8/layout/default"/>
    <dgm:cxn modelId="{A74EA528-52F8-4C07-AB58-A0B3DC079331}" type="presParOf" srcId="{055F308D-FB6A-4CC8-BF6F-907564FD8532}" destId="{C085F5E5-9EDF-4378-BAB4-A0797E25C628}" srcOrd="5" destOrd="0" presId="urn:microsoft.com/office/officeart/2005/8/layout/default"/>
    <dgm:cxn modelId="{40CAAC7F-30D1-4155-8886-8757C6BFEE20}" type="presParOf" srcId="{055F308D-FB6A-4CC8-BF6F-907564FD8532}" destId="{2D6265F5-9DF7-42FF-B907-5EF6F1A286DF}" srcOrd="6" destOrd="0" presId="urn:microsoft.com/office/officeart/2005/8/layout/default"/>
    <dgm:cxn modelId="{D4EA089A-AE70-403E-8F3A-C7503DB9F5DB}" type="presParOf" srcId="{055F308D-FB6A-4CC8-BF6F-907564FD8532}" destId="{B198E12B-B757-4278-A82D-B8A59568FD1C}" srcOrd="7" destOrd="0" presId="urn:microsoft.com/office/officeart/2005/8/layout/default"/>
    <dgm:cxn modelId="{74DC0420-E004-4CB2-B2D6-60EC8FDD6961}" type="presParOf" srcId="{055F308D-FB6A-4CC8-BF6F-907564FD8532}" destId="{57F5D991-9D82-4604-A72F-A80D3044B019}" srcOrd="8" destOrd="0" presId="urn:microsoft.com/office/officeart/2005/8/layout/default"/>
    <dgm:cxn modelId="{A91C330A-4229-432D-9B7D-9593A1551BD7}" type="presParOf" srcId="{055F308D-FB6A-4CC8-BF6F-907564FD8532}" destId="{7220B01C-0C6D-44DD-9F99-A58CAC2B9840}" srcOrd="9" destOrd="0" presId="urn:microsoft.com/office/officeart/2005/8/layout/default"/>
    <dgm:cxn modelId="{8A27E740-E47C-444C-A6E8-1C8FED4C45E6}" type="presParOf" srcId="{055F308D-FB6A-4CC8-BF6F-907564FD8532}" destId="{D3A748C2-0663-4278-9B13-34AD373E75D7}" srcOrd="10" destOrd="0" presId="urn:microsoft.com/office/officeart/2005/8/layout/default"/>
    <dgm:cxn modelId="{31640C34-E1FF-4C63-9DCF-A1998C4F56AF}" type="presParOf" srcId="{055F308D-FB6A-4CC8-BF6F-907564FD8532}" destId="{8D35A0A2-6CD5-4702-99E0-8B9EE2AD5DA8}" srcOrd="11" destOrd="0" presId="urn:microsoft.com/office/officeart/2005/8/layout/default"/>
    <dgm:cxn modelId="{A20F96C1-C019-410D-823A-65305EB70A37}" type="presParOf" srcId="{055F308D-FB6A-4CC8-BF6F-907564FD8532}" destId="{2E139FCD-32AE-4537-BFD4-47A40A8C085A}" srcOrd="12" destOrd="0" presId="urn:microsoft.com/office/officeart/2005/8/layout/default"/>
    <dgm:cxn modelId="{9438AD61-930D-494F-820B-63EBD81CE9E4}" type="presParOf" srcId="{055F308D-FB6A-4CC8-BF6F-907564FD8532}" destId="{B95BEF78-1C67-4A54-B7EA-A3C08101E880}" srcOrd="13" destOrd="0" presId="urn:microsoft.com/office/officeart/2005/8/layout/default"/>
    <dgm:cxn modelId="{2C56D57B-0FB7-47FB-94EF-9CDF6CFD4889}" type="presParOf" srcId="{055F308D-FB6A-4CC8-BF6F-907564FD8532}" destId="{2678FC54-03E1-453D-B351-15DB42A00D32}" srcOrd="14" destOrd="0" presId="urn:microsoft.com/office/officeart/2005/8/layout/default"/>
    <dgm:cxn modelId="{DD0E4BB4-B6CD-44BE-B80F-1D22DCA9ACC7}" type="presParOf" srcId="{055F308D-FB6A-4CC8-BF6F-907564FD8532}" destId="{F2064F34-48C8-456A-92AF-85F805394949}" srcOrd="15" destOrd="0" presId="urn:microsoft.com/office/officeart/2005/8/layout/default"/>
    <dgm:cxn modelId="{78EADFDF-325F-4F12-B1BA-F147B89EB61F}" type="presParOf" srcId="{055F308D-FB6A-4CC8-BF6F-907564FD8532}" destId="{466EA461-089E-4ECB-BF34-18839199D9E6}"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ABF343F6-1FCB-4B0C-B501-72AA3239BEB6}"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D27C83C9-AB6D-4FAF-BB4E-9C7345B56178}">
      <dgm:prSet phldrT="[Text]"/>
      <dgm:spPr/>
      <dgm:t>
        <a:bodyPr/>
        <a:lstStyle/>
        <a:p>
          <a:r>
            <a:rPr lang="en-US" dirty="0"/>
            <a:t>"If the first thing you have to do each morning is to eat a live frog, you can go through the day with the satisfaction of knowing that that is probably the worst thing that is going to happen to you all day long!" </a:t>
          </a:r>
        </a:p>
      </dgm:t>
    </dgm:pt>
    <dgm:pt modelId="{19F9D43C-002F-4C0D-A746-3DDE0AFC67E5}" type="parTrans" cxnId="{25FFCAFE-BAC9-4C62-AA98-21CB816ED5CC}">
      <dgm:prSet/>
      <dgm:spPr/>
      <dgm:t>
        <a:bodyPr/>
        <a:lstStyle/>
        <a:p>
          <a:endParaRPr lang="en-US"/>
        </a:p>
      </dgm:t>
    </dgm:pt>
    <dgm:pt modelId="{295052BC-BCAA-439D-92BA-B6F41AD5B567}" type="sibTrans" cxnId="{25FFCAFE-BAC9-4C62-AA98-21CB816ED5CC}">
      <dgm:prSet/>
      <dgm:spPr/>
      <dgm:t>
        <a:bodyPr/>
        <a:lstStyle/>
        <a:p>
          <a:endParaRPr lang="en-US"/>
        </a:p>
      </dgm:t>
    </dgm:pt>
    <dgm:pt modelId="{3322669A-3BCA-4B3B-AAEF-F19606B87839}">
      <dgm:prSet phldrT="[Text]"/>
      <dgm:spPr/>
      <dgm:t>
        <a:bodyPr/>
        <a:lstStyle/>
        <a:p>
          <a:r>
            <a:rPr lang="en-US" dirty="0"/>
            <a:t>"If you have to eat two frogs, eat the ugliest one first!" </a:t>
          </a:r>
        </a:p>
      </dgm:t>
    </dgm:pt>
    <dgm:pt modelId="{EEFE6F01-1E34-4C53-B2C7-CBC93275E9DE}" type="parTrans" cxnId="{9D0E048A-B7D3-40EF-9484-D76127E1814E}">
      <dgm:prSet/>
      <dgm:spPr/>
      <dgm:t>
        <a:bodyPr/>
        <a:lstStyle/>
        <a:p>
          <a:endParaRPr lang="en-US"/>
        </a:p>
      </dgm:t>
    </dgm:pt>
    <dgm:pt modelId="{5B82CAC0-0BC5-4A5C-B476-3F79392BAC17}" type="sibTrans" cxnId="{9D0E048A-B7D3-40EF-9484-D76127E1814E}">
      <dgm:prSet/>
      <dgm:spPr/>
      <dgm:t>
        <a:bodyPr/>
        <a:lstStyle/>
        <a:p>
          <a:endParaRPr lang="en-US"/>
        </a:p>
      </dgm:t>
    </dgm:pt>
    <dgm:pt modelId="{2C3138A8-7903-44AC-93E6-76EF58BB4D2B}" type="pres">
      <dgm:prSet presAssocID="{ABF343F6-1FCB-4B0C-B501-72AA3239BEB6}" presName="linear" presStyleCnt="0">
        <dgm:presLayoutVars>
          <dgm:animLvl val="lvl"/>
          <dgm:resizeHandles val="exact"/>
        </dgm:presLayoutVars>
      </dgm:prSet>
      <dgm:spPr/>
    </dgm:pt>
    <dgm:pt modelId="{7C975406-9587-43A2-83E2-3BC28BBE1ED3}" type="pres">
      <dgm:prSet presAssocID="{D27C83C9-AB6D-4FAF-BB4E-9C7345B56178}" presName="parentText" presStyleLbl="node1" presStyleIdx="0" presStyleCnt="2">
        <dgm:presLayoutVars>
          <dgm:chMax val="0"/>
          <dgm:bulletEnabled val="1"/>
        </dgm:presLayoutVars>
      </dgm:prSet>
      <dgm:spPr/>
    </dgm:pt>
    <dgm:pt modelId="{82CD3DE7-2E60-423A-929F-FC7271DDA87B}" type="pres">
      <dgm:prSet presAssocID="{295052BC-BCAA-439D-92BA-B6F41AD5B567}" presName="spacer" presStyleCnt="0"/>
      <dgm:spPr/>
    </dgm:pt>
    <dgm:pt modelId="{7FAD72A5-E6D7-4BD3-A369-484FEEA78CD5}" type="pres">
      <dgm:prSet presAssocID="{3322669A-3BCA-4B3B-AAEF-F19606B87839}" presName="parentText" presStyleLbl="node1" presStyleIdx="1" presStyleCnt="2">
        <dgm:presLayoutVars>
          <dgm:chMax val="0"/>
          <dgm:bulletEnabled val="1"/>
        </dgm:presLayoutVars>
      </dgm:prSet>
      <dgm:spPr/>
    </dgm:pt>
  </dgm:ptLst>
  <dgm:cxnLst>
    <dgm:cxn modelId="{1554D004-6B98-4DF0-8234-686652130B8A}" type="presOf" srcId="{3322669A-3BCA-4B3B-AAEF-F19606B87839}" destId="{7FAD72A5-E6D7-4BD3-A369-484FEEA78CD5}" srcOrd="0" destOrd="0" presId="urn:microsoft.com/office/officeart/2005/8/layout/vList2"/>
    <dgm:cxn modelId="{9D0E048A-B7D3-40EF-9484-D76127E1814E}" srcId="{ABF343F6-1FCB-4B0C-B501-72AA3239BEB6}" destId="{3322669A-3BCA-4B3B-AAEF-F19606B87839}" srcOrd="1" destOrd="0" parTransId="{EEFE6F01-1E34-4C53-B2C7-CBC93275E9DE}" sibTransId="{5B82CAC0-0BC5-4A5C-B476-3F79392BAC17}"/>
    <dgm:cxn modelId="{75FC03DA-0E48-406B-9185-9DF912468C62}" type="presOf" srcId="{ABF343F6-1FCB-4B0C-B501-72AA3239BEB6}" destId="{2C3138A8-7903-44AC-93E6-76EF58BB4D2B}" srcOrd="0" destOrd="0" presId="urn:microsoft.com/office/officeart/2005/8/layout/vList2"/>
    <dgm:cxn modelId="{7615A04F-8285-44D1-B3F2-E7B09234B99C}" type="presOf" srcId="{D27C83C9-AB6D-4FAF-BB4E-9C7345B56178}" destId="{7C975406-9587-43A2-83E2-3BC28BBE1ED3}" srcOrd="0" destOrd="0" presId="urn:microsoft.com/office/officeart/2005/8/layout/vList2"/>
    <dgm:cxn modelId="{25FFCAFE-BAC9-4C62-AA98-21CB816ED5CC}" srcId="{ABF343F6-1FCB-4B0C-B501-72AA3239BEB6}" destId="{D27C83C9-AB6D-4FAF-BB4E-9C7345B56178}" srcOrd="0" destOrd="0" parTransId="{19F9D43C-002F-4C0D-A746-3DDE0AFC67E5}" sibTransId="{295052BC-BCAA-439D-92BA-B6F41AD5B567}"/>
    <dgm:cxn modelId="{A248B6B6-7D9A-474D-8E31-A3643ABA9803}" type="presParOf" srcId="{2C3138A8-7903-44AC-93E6-76EF58BB4D2B}" destId="{7C975406-9587-43A2-83E2-3BC28BBE1ED3}" srcOrd="0" destOrd="0" presId="urn:microsoft.com/office/officeart/2005/8/layout/vList2"/>
    <dgm:cxn modelId="{AEC607DE-17C4-45E7-A23B-0D4995DDDB88}" type="presParOf" srcId="{2C3138A8-7903-44AC-93E6-76EF58BB4D2B}" destId="{82CD3DE7-2E60-423A-929F-FC7271DDA87B}" srcOrd="1" destOrd="0" presId="urn:microsoft.com/office/officeart/2005/8/layout/vList2"/>
    <dgm:cxn modelId="{CA0B872D-EEA3-4536-B7DA-4B79F1F324B0}" type="presParOf" srcId="{2C3138A8-7903-44AC-93E6-76EF58BB4D2B}" destId="{7FAD72A5-E6D7-4BD3-A369-484FEEA78CD5}"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4823BB07-2655-4F10-9C18-F304FAE82FE0}" type="doc">
      <dgm:prSet loTypeId="urn:diagrams.loki3.com/BracketList+Icon" loCatId="list" qsTypeId="urn:microsoft.com/office/officeart/2005/8/quickstyle/simple1" qsCatId="simple" csTypeId="urn:microsoft.com/office/officeart/2005/8/colors/colorful4" csCatId="colorful" phldr="1"/>
      <dgm:spPr/>
      <dgm:t>
        <a:bodyPr/>
        <a:lstStyle/>
        <a:p>
          <a:endParaRPr lang="en-US"/>
        </a:p>
      </dgm:t>
    </dgm:pt>
    <dgm:pt modelId="{48B023ED-2C5F-4E66-8F7B-ED7350F1BF81}">
      <dgm:prSet phldrT="[Text]"/>
      <dgm:spPr/>
      <dgm:t>
        <a:bodyPr/>
        <a:lstStyle/>
        <a:p>
          <a:r>
            <a:rPr lang="en-US" b="1" dirty="0"/>
            <a:t>Will Rogers</a:t>
          </a:r>
          <a:endParaRPr lang="en-US" dirty="0"/>
        </a:p>
      </dgm:t>
    </dgm:pt>
    <dgm:pt modelId="{47E8A614-22BB-40EB-83CE-679097961271}" type="parTrans" cxnId="{08F99ED4-1A56-4ACD-AFE1-C2DFDFDA8FAB}">
      <dgm:prSet/>
      <dgm:spPr/>
      <dgm:t>
        <a:bodyPr/>
        <a:lstStyle/>
        <a:p>
          <a:endParaRPr lang="en-US"/>
        </a:p>
      </dgm:t>
    </dgm:pt>
    <dgm:pt modelId="{163A57F7-C9E3-40A8-BD3D-C9EC7B5FD6C0}" type="sibTrans" cxnId="{08F99ED4-1A56-4ACD-AFE1-C2DFDFDA8FAB}">
      <dgm:prSet/>
      <dgm:spPr/>
      <dgm:t>
        <a:bodyPr/>
        <a:lstStyle/>
        <a:p>
          <a:endParaRPr lang="en-US"/>
        </a:p>
      </dgm:t>
    </dgm:pt>
    <dgm:pt modelId="{9CD681F7-743A-4D76-A82B-1BFB101AD92C}">
      <dgm:prSet phldrT="[Text]"/>
      <dgm:spPr/>
      <dgm:t>
        <a:bodyPr/>
        <a:lstStyle/>
        <a:p>
          <a:r>
            <a:rPr lang="en-US" dirty="0"/>
            <a:t>Even if you are on the right track, you'll get run over if you just sit there. </a:t>
          </a:r>
        </a:p>
      </dgm:t>
    </dgm:pt>
    <dgm:pt modelId="{5CE07CD7-B7BA-4AFF-9E0C-57BC4FD24F52}" type="parTrans" cxnId="{AE2B81F0-FD7D-404C-AA87-19F72D4D97DD}">
      <dgm:prSet/>
      <dgm:spPr/>
      <dgm:t>
        <a:bodyPr/>
        <a:lstStyle/>
        <a:p>
          <a:endParaRPr lang="en-US"/>
        </a:p>
      </dgm:t>
    </dgm:pt>
    <dgm:pt modelId="{4B2A2EA3-0F65-42D5-B2F7-61B2AC3C2E6F}" type="sibTrans" cxnId="{AE2B81F0-FD7D-404C-AA87-19F72D4D97DD}">
      <dgm:prSet/>
      <dgm:spPr/>
      <dgm:t>
        <a:bodyPr/>
        <a:lstStyle/>
        <a:p>
          <a:endParaRPr lang="en-US"/>
        </a:p>
      </dgm:t>
    </dgm:pt>
    <dgm:pt modelId="{6723D591-3D26-4E58-9B68-A0691DFCE5BB}">
      <dgm:prSet phldrT="[Text]"/>
      <dgm:spPr/>
      <dgm:t>
        <a:bodyPr/>
        <a:lstStyle/>
        <a:p>
          <a:r>
            <a:rPr lang="en-US" b="1" dirty="0"/>
            <a:t>Newell D. Hillis</a:t>
          </a:r>
          <a:endParaRPr lang="en-US" dirty="0"/>
        </a:p>
      </dgm:t>
    </dgm:pt>
    <dgm:pt modelId="{E053F039-CF85-4ECD-BC5F-6D033C4C434C}" type="parTrans" cxnId="{553984E6-FEE5-4B45-8E24-FCDEC1971609}">
      <dgm:prSet/>
      <dgm:spPr/>
      <dgm:t>
        <a:bodyPr/>
        <a:lstStyle/>
        <a:p>
          <a:endParaRPr lang="en-US"/>
        </a:p>
      </dgm:t>
    </dgm:pt>
    <dgm:pt modelId="{A2197573-BE63-4E3F-91AA-986D67A502C9}" type="sibTrans" cxnId="{553984E6-FEE5-4B45-8E24-FCDEC1971609}">
      <dgm:prSet/>
      <dgm:spPr/>
      <dgm:t>
        <a:bodyPr/>
        <a:lstStyle/>
        <a:p>
          <a:endParaRPr lang="en-US"/>
        </a:p>
      </dgm:t>
    </dgm:pt>
    <dgm:pt modelId="{BD8C0EFD-F407-40F9-BC8D-7F9B2E4F733A}">
      <dgm:prSet phldrT="[Text]"/>
      <dgm:spPr/>
      <dgm:t>
        <a:bodyPr/>
        <a:lstStyle/>
        <a:p>
          <a:r>
            <a:rPr lang="en-US" dirty="0"/>
            <a:t>Man must make his choice between ease and wealth; either may be his, but not both. </a:t>
          </a:r>
        </a:p>
      </dgm:t>
    </dgm:pt>
    <dgm:pt modelId="{63826A25-4E16-4949-A4CE-6C84FEEB333B}" type="parTrans" cxnId="{C910187A-6F51-438E-9257-8FE4A0996113}">
      <dgm:prSet/>
      <dgm:spPr/>
      <dgm:t>
        <a:bodyPr/>
        <a:lstStyle/>
        <a:p>
          <a:endParaRPr lang="en-US"/>
        </a:p>
      </dgm:t>
    </dgm:pt>
    <dgm:pt modelId="{E43FAFCA-ADFD-4BC5-B66B-A3E8772F76FC}" type="sibTrans" cxnId="{C910187A-6F51-438E-9257-8FE4A0996113}">
      <dgm:prSet/>
      <dgm:spPr/>
      <dgm:t>
        <a:bodyPr/>
        <a:lstStyle/>
        <a:p>
          <a:endParaRPr lang="en-US"/>
        </a:p>
      </dgm:t>
    </dgm:pt>
    <dgm:pt modelId="{395B8780-1CFB-4279-B381-6BD9AE71F96C}" type="pres">
      <dgm:prSet presAssocID="{4823BB07-2655-4F10-9C18-F304FAE82FE0}" presName="Name0" presStyleCnt="0">
        <dgm:presLayoutVars>
          <dgm:dir/>
          <dgm:animLvl val="lvl"/>
          <dgm:resizeHandles val="exact"/>
        </dgm:presLayoutVars>
      </dgm:prSet>
      <dgm:spPr/>
    </dgm:pt>
    <dgm:pt modelId="{0EC49A44-F0E1-4C9D-BA08-040366B85B2C}" type="pres">
      <dgm:prSet presAssocID="{48B023ED-2C5F-4E66-8F7B-ED7350F1BF81}" presName="linNode" presStyleCnt="0"/>
      <dgm:spPr/>
    </dgm:pt>
    <dgm:pt modelId="{73B884DB-FCFF-4644-9A9F-65C864856213}" type="pres">
      <dgm:prSet presAssocID="{48B023ED-2C5F-4E66-8F7B-ED7350F1BF81}" presName="parTx" presStyleLbl="revTx" presStyleIdx="0" presStyleCnt="2">
        <dgm:presLayoutVars>
          <dgm:chMax val="1"/>
          <dgm:bulletEnabled val="1"/>
        </dgm:presLayoutVars>
      </dgm:prSet>
      <dgm:spPr/>
    </dgm:pt>
    <dgm:pt modelId="{76E7210A-4AF9-4D03-8897-0A9A5C28805E}" type="pres">
      <dgm:prSet presAssocID="{48B023ED-2C5F-4E66-8F7B-ED7350F1BF81}" presName="bracket" presStyleLbl="parChTrans1D1" presStyleIdx="0" presStyleCnt="2"/>
      <dgm:spPr/>
    </dgm:pt>
    <dgm:pt modelId="{425CCE64-2CAF-4B22-A0E6-3560970212F2}" type="pres">
      <dgm:prSet presAssocID="{48B023ED-2C5F-4E66-8F7B-ED7350F1BF81}" presName="spH" presStyleCnt="0"/>
      <dgm:spPr/>
    </dgm:pt>
    <dgm:pt modelId="{4DBB06AF-824F-4E22-A02A-CCCD12EFEBE7}" type="pres">
      <dgm:prSet presAssocID="{48B023ED-2C5F-4E66-8F7B-ED7350F1BF81}" presName="desTx" presStyleLbl="node1" presStyleIdx="0" presStyleCnt="2">
        <dgm:presLayoutVars>
          <dgm:bulletEnabled val="1"/>
        </dgm:presLayoutVars>
      </dgm:prSet>
      <dgm:spPr/>
    </dgm:pt>
    <dgm:pt modelId="{A9867880-B73C-4272-A4B2-A60C70D757F1}" type="pres">
      <dgm:prSet presAssocID="{163A57F7-C9E3-40A8-BD3D-C9EC7B5FD6C0}" presName="spV" presStyleCnt="0"/>
      <dgm:spPr/>
    </dgm:pt>
    <dgm:pt modelId="{C512888C-43FE-43B2-8F84-E3995104A93E}" type="pres">
      <dgm:prSet presAssocID="{6723D591-3D26-4E58-9B68-A0691DFCE5BB}" presName="linNode" presStyleCnt="0"/>
      <dgm:spPr/>
    </dgm:pt>
    <dgm:pt modelId="{C3D2EC6E-DE2F-4894-90FB-924F57BD39AC}" type="pres">
      <dgm:prSet presAssocID="{6723D591-3D26-4E58-9B68-A0691DFCE5BB}" presName="parTx" presStyleLbl="revTx" presStyleIdx="1" presStyleCnt="2">
        <dgm:presLayoutVars>
          <dgm:chMax val="1"/>
          <dgm:bulletEnabled val="1"/>
        </dgm:presLayoutVars>
      </dgm:prSet>
      <dgm:spPr/>
    </dgm:pt>
    <dgm:pt modelId="{D90FEDDC-8BB8-4BE8-BE0B-7C840250A158}" type="pres">
      <dgm:prSet presAssocID="{6723D591-3D26-4E58-9B68-A0691DFCE5BB}" presName="bracket" presStyleLbl="parChTrans1D1" presStyleIdx="1" presStyleCnt="2"/>
      <dgm:spPr/>
    </dgm:pt>
    <dgm:pt modelId="{82AFB36F-6BB4-4F76-93C1-4984C3C25D99}" type="pres">
      <dgm:prSet presAssocID="{6723D591-3D26-4E58-9B68-A0691DFCE5BB}" presName="spH" presStyleCnt="0"/>
      <dgm:spPr/>
    </dgm:pt>
    <dgm:pt modelId="{8F34698B-6C0D-450A-A956-4E929EEA0C38}" type="pres">
      <dgm:prSet presAssocID="{6723D591-3D26-4E58-9B68-A0691DFCE5BB}" presName="desTx" presStyleLbl="node1" presStyleIdx="1" presStyleCnt="2">
        <dgm:presLayoutVars>
          <dgm:bulletEnabled val="1"/>
        </dgm:presLayoutVars>
      </dgm:prSet>
      <dgm:spPr/>
    </dgm:pt>
  </dgm:ptLst>
  <dgm:cxnLst>
    <dgm:cxn modelId="{080FE8D4-C13C-4387-AD8A-C968B714623D}" type="presOf" srcId="{9CD681F7-743A-4D76-A82B-1BFB101AD92C}" destId="{4DBB06AF-824F-4E22-A02A-CCCD12EFEBE7}" srcOrd="0" destOrd="0" presId="urn:diagrams.loki3.com/BracketList+Icon"/>
    <dgm:cxn modelId="{1CDE2C21-7C12-42CC-A7BD-5E638DCACD94}" type="presOf" srcId="{4823BB07-2655-4F10-9C18-F304FAE82FE0}" destId="{395B8780-1CFB-4279-B381-6BD9AE71F96C}" srcOrd="0" destOrd="0" presId="urn:diagrams.loki3.com/BracketList+Icon"/>
    <dgm:cxn modelId="{AE2B81F0-FD7D-404C-AA87-19F72D4D97DD}" srcId="{48B023ED-2C5F-4E66-8F7B-ED7350F1BF81}" destId="{9CD681F7-743A-4D76-A82B-1BFB101AD92C}" srcOrd="0" destOrd="0" parTransId="{5CE07CD7-B7BA-4AFF-9E0C-57BC4FD24F52}" sibTransId="{4B2A2EA3-0F65-42D5-B2F7-61B2AC3C2E6F}"/>
    <dgm:cxn modelId="{08F99ED4-1A56-4ACD-AFE1-C2DFDFDA8FAB}" srcId="{4823BB07-2655-4F10-9C18-F304FAE82FE0}" destId="{48B023ED-2C5F-4E66-8F7B-ED7350F1BF81}" srcOrd="0" destOrd="0" parTransId="{47E8A614-22BB-40EB-83CE-679097961271}" sibTransId="{163A57F7-C9E3-40A8-BD3D-C9EC7B5FD6C0}"/>
    <dgm:cxn modelId="{435F72B6-743E-4430-95DD-7DF58CBCCE0D}" type="presOf" srcId="{BD8C0EFD-F407-40F9-BC8D-7F9B2E4F733A}" destId="{8F34698B-6C0D-450A-A956-4E929EEA0C38}" srcOrd="0" destOrd="0" presId="urn:diagrams.loki3.com/BracketList+Icon"/>
    <dgm:cxn modelId="{34DDCD57-5AFA-4489-A7CF-AF2C1E6D17F6}" type="presOf" srcId="{48B023ED-2C5F-4E66-8F7B-ED7350F1BF81}" destId="{73B884DB-FCFF-4644-9A9F-65C864856213}" srcOrd="0" destOrd="0" presId="urn:diagrams.loki3.com/BracketList+Icon"/>
    <dgm:cxn modelId="{8E40F2B0-0371-4677-8D64-6BD528BD819D}" type="presOf" srcId="{6723D591-3D26-4E58-9B68-A0691DFCE5BB}" destId="{C3D2EC6E-DE2F-4894-90FB-924F57BD39AC}" srcOrd="0" destOrd="0" presId="urn:diagrams.loki3.com/BracketList+Icon"/>
    <dgm:cxn modelId="{553984E6-FEE5-4B45-8E24-FCDEC1971609}" srcId="{4823BB07-2655-4F10-9C18-F304FAE82FE0}" destId="{6723D591-3D26-4E58-9B68-A0691DFCE5BB}" srcOrd="1" destOrd="0" parTransId="{E053F039-CF85-4ECD-BC5F-6D033C4C434C}" sibTransId="{A2197573-BE63-4E3F-91AA-986D67A502C9}"/>
    <dgm:cxn modelId="{C910187A-6F51-438E-9257-8FE4A0996113}" srcId="{6723D591-3D26-4E58-9B68-A0691DFCE5BB}" destId="{BD8C0EFD-F407-40F9-BC8D-7F9B2E4F733A}" srcOrd="0" destOrd="0" parTransId="{63826A25-4E16-4949-A4CE-6C84FEEB333B}" sibTransId="{E43FAFCA-ADFD-4BC5-B66B-A3E8772F76FC}"/>
    <dgm:cxn modelId="{B6D15B39-54A4-40F8-977C-C6E71AADC6CE}" type="presParOf" srcId="{395B8780-1CFB-4279-B381-6BD9AE71F96C}" destId="{0EC49A44-F0E1-4C9D-BA08-040366B85B2C}" srcOrd="0" destOrd="0" presId="urn:diagrams.loki3.com/BracketList+Icon"/>
    <dgm:cxn modelId="{61ECD5DA-2E12-4994-A9E7-7E6CF68B1C0D}" type="presParOf" srcId="{0EC49A44-F0E1-4C9D-BA08-040366B85B2C}" destId="{73B884DB-FCFF-4644-9A9F-65C864856213}" srcOrd="0" destOrd="0" presId="urn:diagrams.loki3.com/BracketList+Icon"/>
    <dgm:cxn modelId="{345D15B6-5668-4896-A41F-4EC676A40056}" type="presParOf" srcId="{0EC49A44-F0E1-4C9D-BA08-040366B85B2C}" destId="{76E7210A-4AF9-4D03-8897-0A9A5C28805E}" srcOrd="1" destOrd="0" presId="urn:diagrams.loki3.com/BracketList+Icon"/>
    <dgm:cxn modelId="{851C8E50-E4E7-4A1E-94E0-9E9BADD7C5FE}" type="presParOf" srcId="{0EC49A44-F0E1-4C9D-BA08-040366B85B2C}" destId="{425CCE64-2CAF-4B22-A0E6-3560970212F2}" srcOrd="2" destOrd="0" presId="urn:diagrams.loki3.com/BracketList+Icon"/>
    <dgm:cxn modelId="{73E064CA-7761-4374-BE60-1393FAA0CF9E}" type="presParOf" srcId="{0EC49A44-F0E1-4C9D-BA08-040366B85B2C}" destId="{4DBB06AF-824F-4E22-A02A-CCCD12EFEBE7}" srcOrd="3" destOrd="0" presId="urn:diagrams.loki3.com/BracketList+Icon"/>
    <dgm:cxn modelId="{BD107585-5391-4CFB-9264-536A96D3CB09}" type="presParOf" srcId="{395B8780-1CFB-4279-B381-6BD9AE71F96C}" destId="{A9867880-B73C-4272-A4B2-A60C70D757F1}" srcOrd="1" destOrd="0" presId="urn:diagrams.loki3.com/BracketList+Icon"/>
    <dgm:cxn modelId="{104782C2-9217-4703-8DD0-6DA7D0025649}" type="presParOf" srcId="{395B8780-1CFB-4279-B381-6BD9AE71F96C}" destId="{C512888C-43FE-43B2-8F84-E3995104A93E}" srcOrd="2" destOrd="0" presId="urn:diagrams.loki3.com/BracketList+Icon"/>
    <dgm:cxn modelId="{A1B4E3C5-7A97-40CE-8BAC-FFB1F8752367}" type="presParOf" srcId="{C512888C-43FE-43B2-8F84-E3995104A93E}" destId="{C3D2EC6E-DE2F-4894-90FB-924F57BD39AC}" srcOrd="0" destOrd="0" presId="urn:diagrams.loki3.com/BracketList+Icon"/>
    <dgm:cxn modelId="{34356F9F-FD1E-4353-9394-0E2B3786B3EE}" type="presParOf" srcId="{C512888C-43FE-43B2-8F84-E3995104A93E}" destId="{D90FEDDC-8BB8-4BE8-BE0B-7C840250A158}" srcOrd="1" destOrd="0" presId="urn:diagrams.loki3.com/BracketList+Icon"/>
    <dgm:cxn modelId="{946340D1-5349-4106-803D-7A4D90934592}" type="presParOf" srcId="{C512888C-43FE-43B2-8F84-E3995104A93E}" destId="{82AFB36F-6BB4-4F76-93C1-4984C3C25D99}" srcOrd="2" destOrd="0" presId="urn:diagrams.loki3.com/BracketList+Icon"/>
    <dgm:cxn modelId="{1F733389-E89F-4D06-9733-4B5F62D43DA3}" type="presParOf" srcId="{C512888C-43FE-43B2-8F84-E3995104A93E}" destId="{8F34698B-6C0D-450A-A956-4E929EEA0C38}"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E4B996BE-FCE4-40CD-B1C4-AE01EECE294E}" type="doc">
      <dgm:prSet loTypeId="urn:microsoft.com/office/officeart/2011/layout/TabList" loCatId="list" qsTypeId="urn:microsoft.com/office/officeart/2005/8/quickstyle/simple1" qsCatId="simple" csTypeId="urn:microsoft.com/office/officeart/2005/8/colors/colorful4" csCatId="colorful" phldr="1"/>
      <dgm:spPr/>
      <dgm:t>
        <a:bodyPr/>
        <a:lstStyle/>
        <a:p>
          <a:endParaRPr lang="en-US"/>
        </a:p>
      </dgm:t>
    </dgm:pt>
    <dgm:pt modelId="{6E08EC4C-02A1-4797-B44C-8953364ECDFE}">
      <dgm:prSet phldrT="[Text]"/>
      <dgm:spPr/>
      <dgm:t>
        <a:bodyPr/>
        <a:lstStyle/>
        <a:p>
          <a:r>
            <a:rPr lang="en-US" dirty="0"/>
            <a:t>Open-Ended</a:t>
          </a:r>
        </a:p>
      </dgm:t>
    </dgm:pt>
    <dgm:pt modelId="{340DCC37-A598-4371-9F07-E37F124D9A51}" type="parTrans" cxnId="{835946FD-F8C2-416E-AB93-380D32F98ACB}">
      <dgm:prSet/>
      <dgm:spPr/>
      <dgm:t>
        <a:bodyPr/>
        <a:lstStyle/>
        <a:p>
          <a:endParaRPr lang="en-US"/>
        </a:p>
      </dgm:t>
    </dgm:pt>
    <dgm:pt modelId="{EF0EF200-D56E-443D-9DDD-45C7D97F3091}" type="sibTrans" cxnId="{835946FD-F8C2-416E-AB93-380D32F98ACB}">
      <dgm:prSet/>
      <dgm:spPr/>
      <dgm:t>
        <a:bodyPr/>
        <a:lstStyle/>
        <a:p>
          <a:endParaRPr lang="en-US"/>
        </a:p>
      </dgm:t>
    </dgm:pt>
    <dgm:pt modelId="{204EF6B8-80ED-4823-8B6C-EA9E8FD5F663}">
      <dgm:prSet phldrT="[Text]"/>
      <dgm:spPr/>
      <dgm:t>
        <a:bodyPr/>
        <a:lstStyle/>
        <a:p>
          <a:r>
            <a:rPr lang="en-US" dirty="0"/>
            <a:t>  </a:t>
          </a:r>
          <a:r>
            <a:rPr lang="en-US" b="1" dirty="0"/>
            <a:t>use one of six words as a root</a:t>
          </a:r>
        </a:p>
      </dgm:t>
    </dgm:pt>
    <dgm:pt modelId="{BF6EB7EA-5C07-416D-AD3F-4787E83F0AF2}" type="parTrans" cxnId="{062F2377-D6A2-4748-932F-EB9BBE456C1D}">
      <dgm:prSet/>
      <dgm:spPr/>
      <dgm:t>
        <a:bodyPr/>
        <a:lstStyle/>
        <a:p>
          <a:endParaRPr lang="en-US"/>
        </a:p>
      </dgm:t>
    </dgm:pt>
    <dgm:pt modelId="{CC4F0DDF-5836-467D-966C-9E84931B6D0F}" type="sibTrans" cxnId="{062F2377-D6A2-4748-932F-EB9BBE456C1D}">
      <dgm:prSet/>
      <dgm:spPr/>
      <dgm:t>
        <a:bodyPr/>
        <a:lstStyle/>
        <a:p>
          <a:endParaRPr lang="en-US"/>
        </a:p>
      </dgm:t>
    </dgm:pt>
    <dgm:pt modelId="{34AA160D-02A8-4F78-B3E4-110130D7E644}">
      <dgm:prSet phldrT="[Text]"/>
      <dgm:spPr/>
      <dgm:t>
        <a:bodyPr/>
        <a:lstStyle/>
        <a:p>
          <a:r>
            <a:rPr lang="en-US" dirty="0"/>
            <a:t>Open questions are great conversation starters, fact finders, and communication enhancers. Use them whenever possible.</a:t>
          </a:r>
        </a:p>
      </dgm:t>
    </dgm:pt>
    <dgm:pt modelId="{E93EFC4E-F8AC-4490-81C2-99A01A74C2AF}" type="parTrans" cxnId="{E20F7492-1094-4910-9306-79793A312E17}">
      <dgm:prSet/>
      <dgm:spPr/>
      <dgm:t>
        <a:bodyPr/>
        <a:lstStyle/>
        <a:p>
          <a:endParaRPr lang="en-US"/>
        </a:p>
      </dgm:t>
    </dgm:pt>
    <dgm:pt modelId="{A8CB3481-DD2B-4F68-9B7F-67855BA9574E}" type="sibTrans" cxnId="{E20F7492-1094-4910-9306-79793A312E17}">
      <dgm:prSet/>
      <dgm:spPr/>
      <dgm:t>
        <a:bodyPr/>
        <a:lstStyle/>
        <a:p>
          <a:endParaRPr lang="en-US"/>
        </a:p>
      </dgm:t>
    </dgm:pt>
    <dgm:pt modelId="{6172A346-3BA1-41DE-A554-6AE9D03DE235}">
      <dgm:prSet phldrT="[Text]"/>
      <dgm:spPr/>
      <dgm:t>
        <a:bodyPr/>
        <a:lstStyle/>
        <a:p>
          <a:r>
            <a:rPr lang="en-US" dirty="0"/>
            <a:t>Closed-Ended</a:t>
          </a:r>
        </a:p>
      </dgm:t>
    </dgm:pt>
    <dgm:pt modelId="{DA90E651-619F-4779-B635-FC51A40DF994}" type="parTrans" cxnId="{ED295D98-1AA2-44B2-A08D-99D7EFA3BB2D}">
      <dgm:prSet/>
      <dgm:spPr/>
      <dgm:t>
        <a:bodyPr/>
        <a:lstStyle/>
        <a:p>
          <a:endParaRPr lang="en-US"/>
        </a:p>
      </dgm:t>
    </dgm:pt>
    <dgm:pt modelId="{FE4FEE5E-B70C-4C9E-B996-E3E3917DAE07}" type="sibTrans" cxnId="{ED295D98-1AA2-44B2-A08D-99D7EFA3BB2D}">
      <dgm:prSet/>
      <dgm:spPr/>
      <dgm:t>
        <a:bodyPr/>
        <a:lstStyle/>
        <a:p>
          <a:endParaRPr lang="en-US"/>
        </a:p>
      </dgm:t>
    </dgm:pt>
    <dgm:pt modelId="{A0E868A4-4F12-438D-A7C9-1D0955ABC9A9}">
      <dgm:prSet phldrT="[Text]"/>
      <dgm:spPr/>
      <dgm:t>
        <a:bodyPr/>
        <a:lstStyle/>
        <a:p>
          <a:r>
            <a:rPr lang="en-US" dirty="0"/>
            <a:t>  </a:t>
          </a:r>
          <a:r>
            <a:rPr lang="en-US" b="1" dirty="0"/>
            <a:t>limits the answer to one word</a:t>
          </a:r>
        </a:p>
      </dgm:t>
    </dgm:pt>
    <dgm:pt modelId="{A7F87429-0614-4440-9017-23EA77CFA024}" type="parTrans" cxnId="{02D5C311-2CE4-4DB8-8C67-EC5D7032A927}">
      <dgm:prSet/>
      <dgm:spPr/>
      <dgm:t>
        <a:bodyPr/>
        <a:lstStyle/>
        <a:p>
          <a:endParaRPr lang="en-US"/>
        </a:p>
      </dgm:t>
    </dgm:pt>
    <dgm:pt modelId="{AEB926EE-1A8D-44DF-BD3F-943EC6E987FB}" type="sibTrans" cxnId="{02D5C311-2CE4-4DB8-8C67-EC5D7032A927}">
      <dgm:prSet/>
      <dgm:spPr/>
      <dgm:t>
        <a:bodyPr/>
        <a:lstStyle/>
        <a:p>
          <a:endParaRPr lang="en-US"/>
        </a:p>
      </dgm:t>
    </dgm:pt>
    <dgm:pt modelId="{D3F5C6BC-3258-4709-8E05-B9CCDC3663DD}">
      <dgm:prSet phldrT="[Text]"/>
      <dgm:spPr/>
      <dgm:t>
        <a:bodyPr/>
        <a:lstStyle/>
        <a:p>
          <a:r>
            <a:rPr lang="en-US" dirty="0"/>
            <a:t>Useful if you are searching for a particular piece of information, or winding a conversation down.</a:t>
          </a:r>
        </a:p>
      </dgm:t>
    </dgm:pt>
    <dgm:pt modelId="{A1374DB3-D6FC-4686-A388-0537C822A16D}" type="parTrans" cxnId="{E131EF84-6EFC-4C14-B0AA-60D15BC9EF91}">
      <dgm:prSet/>
      <dgm:spPr/>
      <dgm:t>
        <a:bodyPr/>
        <a:lstStyle/>
        <a:p>
          <a:endParaRPr lang="en-US"/>
        </a:p>
      </dgm:t>
    </dgm:pt>
    <dgm:pt modelId="{E104C9E2-5CE5-44D1-93A4-8CEBE3445331}" type="sibTrans" cxnId="{E131EF84-6EFC-4C14-B0AA-60D15BC9EF91}">
      <dgm:prSet/>
      <dgm:spPr/>
      <dgm:t>
        <a:bodyPr/>
        <a:lstStyle/>
        <a:p>
          <a:endParaRPr lang="en-US"/>
        </a:p>
      </dgm:t>
    </dgm:pt>
    <dgm:pt modelId="{74E6321A-ADB0-4590-9445-659E9B9BB0C5}">
      <dgm:prSet phldrT="[Text]"/>
      <dgm:spPr/>
      <dgm:t>
        <a:bodyPr/>
        <a:lstStyle/>
        <a:p>
          <a:r>
            <a:rPr lang="en-US" dirty="0"/>
            <a:t>Probing</a:t>
          </a:r>
        </a:p>
      </dgm:t>
    </dgm:pt>
    <dgm:pt modelId="{B8F03498-F8B6-45DC-9B7A-B353984C392D}" type="parTrans" cxnId="{1B8ADACC-AD66-4892-9B06-C533C3D0F4CE}">
      <dgm:prSet/>
      <dgm:spPr/>
      <dgm:t>
        <a:bodyPr/>
        <a:lstStyle/>
        <a:p>
          <a:endParaRPr lang="en-US"/>
        </a:p>
      </dgm:t>
    </dgm:pt>
    <dgm:pt modelId="{AA53D247-EF9C-4F0C-8363-32DFDC64E313}" type="sibTrans" cxnId="{1B8ADACC-AD66-4892-9B06-C533C3D0F4CE}">
      <dgm:prSet/>
      <dgm:spPr/>
      <dgm:t>
        <a:bodyPr/>
        <a:lstStyle/>
        <a:p>
          <a:endParaRPr lang="en-US"/>
        </a:p>
      </dgm:t>
    </dgm:pt>
    <dgm:pt modelId="{0D446CF2-A680-4241-A5C1-22C8E90D95F0}">
      <dgm:prSet phldrT="[Text]"/>
      <dgm:spPr/>
      <dgm:t>
        <a:bodyPr/>
        <a:lstStyle/>
        <a:p>
          <a:r>
            <a:rPr lang="en-US" b="1" dirty="0"/>
            <a:t>  share more information </a:t>
          </a:r>
        </a:p>
      </dgm:t>
    </dgm:pt>
    <dgm:pt modelId="{071A73B8-B5C1-48A4-94E0-83CEF1E759C9}" type="parTrans" cxnId="{10F374E0-981F-44D2-850A-FD038DFD32BE}">
      <dgm:prSet/>
      <dgm:spPr/>
      <dgm:t>
        <a:bodyPr/>
        <a:lstStyle/>
        <a:p>
          <a:endParaRPr lang="en-US"/>
        </a:p>
      </dgm:t>
    </dgm:pt>
    <dgm:pt modelId="{F1E46CC7-10BC-49B2-8A4B-61C565849583}" type="sibTrans" cxnId="{10F374E0-981F-44D2-850A-FD038DFD32BE}">
      <dgm:prSet/>
      <dgm:spPr/>
      <dgm:t>
        <a:bodyPr/>
        <a:lstStyle/>
        <a:p>
          <a:endParaRPr lang="en-US"/>
        </a:p>
      </dgm:t>
    </dgm:pt>
    <dgm:pt modelId="{9C56EEEC-55B7-4114-B764-825ED3B3179E}">
      <dgm:prSet phldrT="[Text]"/>
      <dgm:spPr/>
      <dgm:t>
        <a:bodyPr/>
        <a:lstStyle/>
        <a:p>
          <a:r>
            <a:rPr lang="en-US" b="0" dirty="0"/>
            <a:t>Clarification / Completeness and Correctness</a:t>
          </a:r>
        </a:p>
      </dgm:t>
    </dgm:pt>
    <dgm:pt modelId="{DA8AB7B2-F7A0-492D-B028-D5035F067A00}" type="parTrans" cxnId="{3B14FE45-04C3-4249-93A1-A0AB1D02BCDA}">
      <dgm:prSet/>
      <dgm:spPr/>
      <dgm:t>
        <a:bodyPr/>
        <a:lstStyle/>
        <a:p>
          <a:endParaRPr lang="en-US"/>
        </a:p>
      </dgm:t>
    </dgm:pt>
    <dgm:pt modelId="{25591AE6-2185-4B34-97F0-1B8F287DFE87}" type="sibTrans" cxnId="{3B14FE45-04C3-4249-93A1-A0AB1D02BCDA}">
      <dgm:prSet/>
      <dgm:spPr/>
      <dgm:t>
        <a:bodyPr/>
        <a:lstStyle/>
        <a:p>
          <a:endParaRPr lang="en-US"/>
        </a:p>
      </dgm:t>
    </dgm:pt>
    <dgm:pt modelId="{0F79A92C-9A1E-40D4-B54F-65E9C192EA67}">
      <dgm:prSet phldrT="[Text]"/>
      <dgm:spPr/>
      <dgm:t>
        <a:bodyPr/>
        <a:lstStyle/>
        <a:p>
          <a:r>
            <a:rPr lang="en-US" b="0" dirty="0"/>
            <a:t>Determining Relevance / Drilling Down</a:t>
          </a:r>
        </a:p>
      </dgm:t>
    </dgm:pt>
    <dgm:pt modelId="{01C5542B-9F80-4458-B2F3-3C4ABE242B25}" type="parTrans" cxnId="{9861FE72-2057-498B-8B75-0258819F1CA1}">
      <dgm:prSet/>
      <dgm:spPr/>
      <dgm:t>
        <a:bodyPr/>
        <a:lstStyle/>
        <a:p>
          <a:endParaRPr lang="en-US"/>
        </a:p>
      </dgm:t>
    </dgm:pt>
    <dgm:pt modelId="{6AF3B0AD-1A6B-4499-B1E1-B06BA924C519}" type="sibTrans" cxnId="{9861FE72-2057-498B-8B75-0258819F1CA1}">
      <dgm:prSet/>
      <dgm:spPr/>
      <dgm:t>
        <a:bodyPr/>
        <a:lstStyle/>
        <a:p>
          <a:endParaRPr lang="en-US"/>
        </a:p>
      </dgm:t>
    </dgm:pt>
    <dgm:pt modelId="{6A2A4A18-0E48-45AE-B453-DB4D1F8BBAA2}" type="pres">
      <dgm:prSet presAssocID="{E4B996BE-FCE4-40CD-B1C4-AE01EECE294E}" presName="Name0" presStyleCnt="0">
        <dgm:presLayoutVars>
          <dgm:chMax/>
          <dgm:chPref val="3"/>
          <dgm:dir/>
          <dgm:animOne val="branch"/>
          <dgm:animLvl val="lvl"/>
        </dgm:presLayoutVars>
      </dgm:prSet>
      <dgm:spPr/>
    </dgm:pt>
    <dgm:pt modelId="{EC83486E-1EE7-41F1-895C-3093F35E8138}" type="pres">
      <dgm:prSet presAssocID="{6E08EC4C-02A1-4797-B44C-8953364ECDFE}" presName="composite" presStyleCnt="0"/>
      <dgm:spPr/>
    </dgm:pt>
    <dgm:pt modelId="{972B78E9-421A-4839-8E00-D11607B9892F}" type="pres">
      <dgm:prSet presAssocID="{6E08EC4C-02A1-4797-B44C-8953364ECDFE}" presName="FirstChild" presStyleLbl="revTx" presStyleIdx="0" presStyleCnt="6">
        <dgm:presLayoutVars>
          <dgm:chMax val="0"/>
          <dgm:chPref val="0"/>
          <dgm:bulletEnabled val="1"/>
        </dgm:presLayoutVars>
      </dgm:prSet>
      <dgm:spPr/>
    </dgm:pt>
    <dgm:pt modelId="{4BF5135E-0DA8-412A-BEC7-9F165C3F664F}" type="pres">
      <dgm:prSet presAssocID="{6E08EC4C-02A1-4797-B44C-8953364ECDFE}" presName="Parent" presStyleLbl="alignNode1" presStyleIdx="0" presStyleCnt="3">
        <dgm:presLayoutVars>
          <dgm:chMax val="3"/>
          <dgm:chPref val="3"/>
          <dgm:bulletEnabled val="1"/>
        </dgm:presLayoutVars>
      </dgm:prSet>
      <dgm:spPr/>
    </dgm:pt>
    <dgm:pt modelId="{8795EBA2-918F-418E-B9FB-EC1041BE0F7F}" type="pres">
      <dgm:prSet presAssocID="{6E08EC4C-02A1-4797-B44C-8953364ECDFE}" presName="Accent" presStyleLbl="parChTrans1D1" presStyleIdx="0" presStyleCnt="3"/>
      <dgm:spPr/>
    </dgm:pt>
    <dgm:pt modelId="{4C6ECF6F-F1B1-4DC2-B0B7-F5BBD5CC9953}" type="pres">
      <dgm:prSet presAssocID="{6E08EC4C-02A1-4797-B44C-8953364ECDFE}" presName="Child" presStyleLbl="revTx" presStyleIdx="1" presStyleCnt="6">
        <dgm:presLayoutVars>
          <dgm:chMax val="0"/>
          <dgm:chPref val="0"/>
          <dgm:bulletEnabled val="1"/>
        </dgm:presLayoutVars>
      </dgm:prSet>
      <dgm:spPr/>
    </dgm:pt>
    <dgm:pt modelId="{5C91EAD4-403D-47A6-B393-81CE89FCC511}" type="pres">
      <dgm:prSet presAssocID="{EF0EF200-D56E-443D-9DDD-45C7D97F3091}" presName="sibTrans" presStyleCnt="0"/>
      <dgm:spPr/>
    </dgm:pt>
    <dgm:pt modelId="{347EEFB2-3F57-4AD2-89F3-5F7B8FB78841}" type="pres">
      <dgm:prSet presAssocID="{6172A346-3BA1-41DE-A554-6AE9D03DE235}" presName="composite" presStyleCnt="0"/>
      <dgm:spPr/>
    </dgm:pt>
    <dgm:pt modelId="{D153D6B2-F00D-4522-947C-B0AC0EE5DDDA}" type="pres">
      <dgm:prSet presAssocID="{6172A346-3BA1-41DE-A554-6AE9D03DE235}" presName="FirstChild" presStyleLbl="revTx" presStyleIdx="2" presStyleCnt="6">
        <dgm:presLayoutVars>
          <dgm:chMax val="0"/>
          <dgm:chPref val="0"/>
          <dgm:bulletEnabled val="1"/>
        </dgm:presLayoutVars>
      </dgm:prSet>
      <dgm:spPr/>
    </dgm:pt>
    <dgm:pt modelId="{1A05A808-B369-415E-9A33-6DF2888B944F}" type="pres">
      <dgm:prSet presAssocID="{6172A346-3BA1-41DE-A554-6AE9D03DE235}" presName="Parent" presStyleLbl="alignNode1" presStyleIdx="1" presStyleCnt="3">
        <dgm:presLayoutVars>
          <dgm:chMax val="3"/>
          <dgm:chPref val="3"/>
          <dgm:bulletEnabled val="1"/>
        </dgm:presLayoutVars>
      </dgm:prSet>
      <dgm:spPr/>
    </dgm:pt>
    <dgm:pt modelId="{8439D292-6D50-4CEE-B7C1-E022F4C4FE1C}" type="pres">
      <dgm:prSet presAssocID="{6172A346-3BA1-41DE-A554-6AE9D03DE235}" presName="Accent" presStyleLbl="parChTrans1D1" presStyleIdx="1" presStyleCnt="3"/>
      <dgm:spPr/>
    </dgm:pt>
    <dgm:pt modelId="{35DBD49B-1B18-4861-B567-B7090AA6B0C1}" type="pres">
      <dgm:prSet presAssocID="{6172A346-3BA1-41DE-A554-6AE9D03DE235}" presName="Child" presStyleLbl="revTx" presStyleIdx="3" presStyleCnt="6">
        <dgm:presLayoutVars>
          <dgm:chMax val="0"/>
          <dgm:chPref val="0"/>
          <dgm:bulletEnabled val="1"/>
        </dgm:presLayoutVars>
      </dgm:prSet>
      <dgm:spPr/>
    </dgm:pt>
    <dgm:pt modelId="{E142700F-855D-44CE-B2E0-CF2802D91925}" type="pres">
      <dgm:prSet presAssocID="{FE4FEE5E-B70C-4C9E-B996-E3E3917DAE07}" presName="sibTrans" presStyleCnt="0"/>
      <dgm:spPr/>
    </dgm:pt>
    <dgm:pt modelId="{7E148296-9B06-4606-8A34-4F1220C0937D}" type="pres">
      <dgm:prSet presAssocID="{74E6321A-ADB0-4590-9445-659E9B9BB0C5}" presName="composite" presStyleCnt="0"/>
      <dgm:spPr/>
    </dgm:pt>
    <dgm:pt modelId="{6BB38FF2-B856-4F94-AF91-D5E17A5E2106}" type="pres">
      <dgm:prSet presAssocID="{74E6321A-ADB0-4590-9445-659E9B9BB0C5}" presName="FirstChild" presStyleLbl="revTx" presStyleIdx="4" presStyleCnt="6">
        <dgm:presLayoutVars>
          <dgm:chMax val="0"/>
          <dgm:chPref val="0"/>
          <dgm:bulletEnabled val="1"/>
        </dgm:presLayoutVars>
      </dgm:prSet>
      <dgm:spPr/>
    </dgm:pt>
    <dgm:pt modelId="{1D78E597-03DF-4BE1-B76B-C12558A62CB3}" type="pres">
      <dgm:prSet presAssocID="{74E6321A-ADB0-4590-9445-659E9B9BB0C5}" presName="Parent" presStyleLbl="alignNode1" presStyleIdx="2" presStyleCnt="3">
        <dgm:presLayoutVars>
          <dgm:chMax val="3"/>
          <dgm:chPref val="3"/>
          <dgm:bulletEnabled val="1"/>
        </dgm:presLayoutVars>
      </dgm:prSet>
      <dgm:spPr/>
    </dgm:pt>
    <dgm:pt modelId="{D471A9A1-27B5-4B8B-AB15-CA49E5D310F9}" type="pres">
      <dgm:prSet presAssocID="{74E6321A-ADB0-4590-9445-659E9B9BB0C5}" presName="Accent" presStyleLbl="parChTrans1D1" presStyleIdx="2" presStyleCnt="3"/>
      <dgm:spPr/>
    </dgm:pt>
    <dgm:pt modelId="{B8EEFECD-A9B7-4AED-ADA9-F1B611BDF029}" type="pres">
      <dgm:prSet presAssocID="{74E6321A-ADB0-4590-9445-659E9B9BB0C5}" presName="Child" presStyleLbl="revTx" presStyleIdx="5" presStyleCnt="6">
        <dgm:presLayoutVars>
          <dgm:chMax val="0"/>
          <dgm:chPref val="0"/>
          <dgm:bulletEnabled val="1"/>
        </dgm:presLayoutVars>
      </dgm:prSet>
      <dgm:spPr/>
    </dgm:pt>
  </dgm:ptLst>
  <dgm:cxnLst>
    <dgm:cxn modelId="{1F51DCC0-4403-49EA-87F9-8C6ED34FC468}" type="presOf" srcId="{74E6321A-ADB0-4590-9445-659E9B9BB0C5}" destId="{1D78E597-03DF-4BE1-B76B-C12558A62CB3}" srcOrd="0" destOrd="0" presId="urn:microsoft.com/office/officeart/2011/layout/TabList"/>
    <dgm:cxn modelId="{B3758A7F-BCB6-4783-9F10-206E2C4EE741}" type="presOf" srcId="{6E08EC4C-02A1-4797-B44C-8953364ECDFE}" destId="{4BF5135E-0DA8-412A-BEC7-9F165C3F664F}" srcOrd="0" destOrd="0" presId="urn:microsoft.com/office/officeart/2011/layout/TabList"/>
    <dgm:cxn modelId="{9676E148-7AC2-4377-92A6-1D8CA405F70C}" type="presOf" srcId="{34AA160D-02A8-4F78-B3E4-110130D7E644}" destId="{4C6ECF6F-F1B1-4DC2-B0B7-F5BBD5CC9953}" srcOrd="0" destOrd="0" presId="urn:microsoft.com/office/officeart/2011/layout/TabList"/>
    <dgm:cxn modelId="{E20F7492-1094-4910-9306-79793A312E17}" srcId="{6E08EC4C-02A1-4797-B44C-8953364ECDFE}" destId="{34AA160D-02A8-4F78-B3E4-110130D7E644}" srcOrd="1" destOrd="0" parTransId="{E93EFC4E-F8AC-4490-81C2-99A01A74C2AF}" sibTransId="{A8CB3481-DD2B-4F68-9B7F-67855BA9574E}"/>
    <dgm:cxn modelId="{062F2377-D6A2-4748-932F-EB9BBE456C1D}" srcId="{6E08EC4C-02A1-4797-B44C-8953364ECDFE}" destId="{204EF6B8-80ED-4823-8B6C-EA9E8FD5F663}" srcOrd="0" destOrd="0" parTransId="{BF6EB7EA-5C07-416D-AD3F-4787E83F0AF2}" sibTransId="{CC4F0DDF-5836-467D-966C-9E84931B6D0F}"/>
    <dgm:cxn modelId="{1B8ADACC-AD66-4892-9B06-C533C3D0F4CE}" srcId="{E4B996BE-FCE4-40CD-B1C4-AE01EECE294E}" destId="{74E6321A-ADB0-4590-9445-659E9B9BB0C5}" srcOrd="2" destOrd="0" parTransId="{B8F03498-F8B6-45DC-9B7A-B353984C392D}" sibTransId="{AA53D247-EF9C-4F0C-8363-32DFDC64E313}"/>
    <dgm:cxn modelId="{10F374E0-981F-44D2-850A-FD038DFD32BE}" srcId="{74E6321A-ADB0-4590-9445-659E9B9BB0C5}" destId="{0D446CF2-A680-4241-A5C1-22C8E90D95F0}" srcOrd="0" destOrd="0" parTransId="{071A73B8-B5C1-48A4-94E0-83CEF1E759C9}" sibTransId="{F1E46CC7-10BC-49B2-8A4B-61C565849583}"/>
    <dgm:cxn modelId="{696DACA8-F34C-413C-B746-37599E165AFC}" type="presOf" srcId="{204EF6B8-80ED-4823-8B6C-EA9E8FD5F663}" destId="{972B78E9-421A-4839-8E00-D11607B9892F}" srcOrd="0" destOrd="0" presId="urn:microsoft.com/office/officeart/2011/layout/TabList"/>
    <dgm:cxn modelId="{835946FD-F8C2-416E-AB93-380D32F98ACB}" srcId="{E4B996BE-FCE4-40CD-B1C4-AE01EECE294E}" destId="{6E08EC4C-02A1-4797-B44C-8953364ECDFE}" srcOrd="0" destOrd="0" parTransId="{340DCC37-A598-4371-9F07-E37F124D9A51}" sibTransId="{EF0EF200-D56E-443D-9DDD-45C7D97F3091}"/>
    <dgm:cxn modelId="{9861FE72-2057-498B-8B75-0258819F1CA1}" srcId="{74E6321A-ADB0-4590-9445-659E9B9BB0C5}" destId="{0F79A92C-9A1E-40D4-B54F-65E9C192EA67}" srcOrd="2" destOrd="0" parTransId="{01C5542B-9F80-4458-B2F3-3C4ABE242B25}" sibTransId="{6AF3B0AD-1A6B-4499-B1E1-B06BA924C519}"/>
    <dgm:cxn modelId="{5CBCD3D9-6571-4E36-BB61-C97C3D14E349}" type="presOf" srcId="{E4B996BE-FCE4-40CD-B1C4-AE01EECE294E}" destId="{6A2A4A18-0E48-45AE-B453-DB4D1F8BBAA2}" srcOrd="0" destOrd="0" presId="urn:microsoft.com/office/officeart/2011/layout/TabList"/>
    <dgm:cxn modelId="{39E4E7CD-760E-48F5-A421-C9B06848E37F}" type="presOf" srcId="{0D446CF2-A680-4241-A5C1-22C8E90D95F0}" destId="{6BB38FF2-B856-4F94-AF91-D5E17A5E2106}" srcOrd="0" destOrd="0" presId="urn:microsoft.com/office/officeart/2011/layout/TabList"/>
    <dgm:cxn modelId="{E131EF84-6EFC-4C14-B0AA-60D15BC9EF91}" srcId="{6172A346-3BA1-41DE-A554-6AE9D03DE235}" destId="{D3F5C6BC-3258-4709-8E05-B9CCDC3663DD}" srcOrd="1" destOrd="0" parTransId="{A1374DB3-D6FC-4686-A388-0537C822A16D}" sibTransId="{E104C9E2-5CE5-44D1-93A4-8CEBE3445331}"/>
    <dgm:cxn modelId="{3B14FE45-04C3-4249-93A1-A0AB1D02BCDA}" srcId="{74E6321A-ADB0-4590-9445-659E9B9BB0C5}" destId="{9C56EEEC-55B7-4114-B764-825ED3B3179E}" srcOrd="1" destOrd="0" parTransId="{DA8AB7B2-F7A0-492D-B028-D5035F067A00}" sibTransId="{25591AE6-2185-4B34-97F0-1B8F287DFE87}"/>
    <dgm:cxn modelId="{E682CC51-9504-4E0D-82C4-602E183515AC}" type="presOf" srcId="{6172A346-3BA1-41DE-A554-6AE9D03DE235}" destId="{1A05A808-B369-415E-9A33-6DF2888B944F}" srcOrd="0" destOrd="0" presId="urn:microsoft.com/office/officeart/2011/layout/TabList"/>
    <dgm:cxn modelId="{7B6C3353-8F88-454B-A7E4-C3E945184B1A}" type="presOf" srcId="{9C56EEEC-55B7-4114-B764-825ED3B3179E}" destId="{B8EEFECD-A9B7-4AED-ADA9-F1B611BDF029}" srcOrd="0" destOrd="0" presId="urn:microsoft.com/office/officeart/2011/layout/TabList"/>
    <dgm:cxn modelId="{BB387FE2-403F-488E-8ECF-F70641832764}" type="presOf" srcId="{A0E868A4-4F12-438D-A7C9-1D0955ABC9A9}" destId="{D153D6B2-F00D-4522-947C-B0AC0EE5DDDA}" srcOrd="0" destOrd="0" presId="urn:microsoft.com/office/officeart/2011/layout/TabList"/>
    <dgm:cxn modelId="{02D5C311-2CE4-4DB8-8C67-EC5D7032A927}" srcId="{6172A346-3BA1-41DE-A554-6AE9D03DE235}" destId="{A0E868A4-4F12-438D-A7C9-1D0955ABC9A9}" srcOrd="0" destOrd="0" parTransId="{A7F87429-0614-4440-9017-23EA77CFA024}" sibTransId="{AEB926EE-1A8D-44DF-BD3F-943EC6E987FB}"/>
    <dgm:cxn modelId="{B5B2F0B1-B22A-4B62-BEB9-30ED7E561ED7}" type="presOf" srcId="{0F79A92C-9A1E-40D4-B54F-65E9C192EA67}" destId="{B8EEFECD-A9B7-4AED-ADA9-F1B611BDF029}" srcOrd="0" destOrd="1" presId="urn:microsoft.com/office/officeart/2011/layout/TabList"/>
    <dgm:cxn modelId="{ED295D98-1AA2-44B2-A08D-99D7EFA3BB2D}" srcId="{E4B996BE-FCE4-40CD-B1C4-AE01EECE294E}" destId="{6172A346-3BA1-41DE-A554-6AE9D03DE235}" srcOrd="1" destOrd="0" parTransId="{DA90E651-619F-4779-B635-FC51A40DF994}" sibTransId="{FE4FEE5E-B70C-4C9E-B996-E3E3917DAE07}"/>
    <dgm:cxn modelId="{5F29A33D-880B-40AC-AFB3-AF7A8990A081}" type="presOf" srcId="{D3F5C6BC-3258-4709-8E05-B9CCDC3663DD}" destId="{35DBD49B-1B18-4861-B567-B7090AA6B0C1}" srcOrd="0" destOrd="0" presId="urn:microsoft.com/office/officeart/2011/layout/TabList"/>
    <dgm:cxn modelId="{449BE25C-0BE4-4E36-8C24-A01449399580}" type="presParOf" srcId="{6A2A4A18-0E48-45AE-B453-DB4D1F8BBAA2}" destId="{EC83486E-1EE7-41F1-895C-3093F35E8138}" srcOrd="0" destOrd="0" presId="urn:microsoft.com/office/officeart/2011/layout/TabList"/>
    <dgm:cxn modelId="{5F5CAC42-BF9F-4D4F-807D-7470CB4B0C10}" type="presParOf" srcId="{EC83486E-1EE7-41F1-895C-3093F35E8138}" destId="{972B78E9-421A-4839-8E00-D11607B9892F}" srcOrd="0" destOrd="0" presId="urn:microsoft.com/office/officeart/2011/layout/TabList"/>
    <dgm:cxn modelId="{B108C2A3-809B-4FEB-9CC3-0A28110F6876}" type="presParOf" srcId="{EC83486E-1EE7-41F1-895C-3093F35E8138}" destId="{4BF5135E-0DA8-412A-BEC7-9F165C3F664F}" srcOrd="1" destOrd="0" presId="urn:microsoft.com/office/officeart/2011/layout/TabList"/>
    <dgm:cxn modelId="{5D3BD3CC-436E-4F8D-8842-CD9C9FBC6FC7}" type="presParOf" srcId="{EC83486E-1EE7-41F1-895C-3093F35E8138}" destId="{8795EBA2-918F-418E-B9FB-EC1041BE0F7F}" srcOrd="2" destOrd="0" presId="urn:microsoft.com/office/officeart/2011/layout/TabList"/>
    <dgm:cxn modelId="{CD63E983-6635-40C2-8FCF-646AA49002E1}" type="presParOf" srcId="{6A2A4A18-0E48-45AE-B453-DB4D1F8BBAA2}" destId="{4C6ECF6F-F1B1-4DC2-B0B7-F5BBD5CC9953}" srcOrd="1" destOrd="0" presId="urn:microsoft.com/office/officeart/2011/layout/TabList"/>
    <dgm:cxn modelId="{F6EFC0FE-FF5B-47E0-A426-B4DEA654FAE9}" type="presParOf" srcId="{6A2A4A18-0E48-45AE-B453-DB4D1F8BBAA2}" destId="{5C91EAD4-403D-47A6-B393-81CE89FCC511}" srcOrd="2" destOrd="0" presId="urn:microsoft.com/office/officeart/2011/layout/TabList"/>
    <dgm:cxn modelId="{CDA23D4C-73FB-4664-8004-93FAD8D0F8D8}" type="presParOf" srcId="{6A2A4A18-0E48-45AE-B453-DB4D1F8BBAA2}" destId="{347EEFB2-3F57-4AD2-89F3-5F7B8FB78841}" srcOrd="3" destOrd="0" presId="urn:microsoft.com/office/officeart/2011/layout/TabList"/>
    <dgm:cxn modelId="{BAD0EC51-EF2E-4226-85B9-BE6588D97FFC}" type="presParOf" srcId="{347EEFB2-3F57-4AD2-89F3-5F7B8FB78841}" destId="{D153D6B2-F00D-4522-947C-B0AC0EE5DDDA}" srcOrd="0" destOrd="0" presId="urn:microsoft.com/office/officeart/2011/layout/TabList"/>
    <dgm:cxn modelId="{5C48310D-0501-45DD-8412-7AC5ADE23C90}" type="presParOf" srcId="{347EEFB2-3F57-4AD2-89F3-5F7B8FB78841}" destId="{1A05A808-B369-415E-9A33-6DF2888B944F}" srcOrd="1" destOrd="0" presId="urn:microsoft.com/office/officeart/2011/layout/TabList"/>
    <dgm:cxn modelId="{71F630F4-870D-449B-83F5-D08707617315}" type="presParOf" srcId="{347EEFB2-3F57-4AD2-89F3-5F7B8FB78841}" destId="{8439D292-6D50-4CEE-B7C1-E022F4C4FE1C}" srcOrd="2" destOrd="0" presId="urn:microsoft.com/office/officeart/2011/layout/TabList"/>
    <dgm:cxn modelId="{3203C1C8-D737-449D-9FD6-CEB5F7239FD5}" type="presParOf" srcId="{6A2A4A18-0E48-45AE-B453-DB4D1F8BBAA2}" destId="{35DBD49B-1B18-4861-B567-B7090AA6B0C1}" srcOrd="4" destOrd="0" presId="urn:microsoft.com/office/officeart/2011/layout/TabList"/>
    <dgm:cxn modelId="{1B49BBF6-0463-49B0-871B-12019DAF0725}" type="presParOf" srcId="{6A2A4A18-0E48-45AE-B453-DB4D1F8BBAA2}" destId="{E142700F-855D-44CE-B2E0-CF2802D91925}" srcOrd="5" destOrd="0" presId="urn:microsoft.com/office/officeart/2011/layout/TabList"/>
    <dgm:cxn modelId="{41EEF7DB-9ED6-4357-BA3D-7051BFD5370F}" type="presParOf" srcId="{6A2A4A18-0E48-45AE-B453-DB4D1F8BBAA2}" destId="{7E148296-9B06-4606-8A34-4F1220C0937D}" srcOrd="6" destOrd="0" presId="urn:microsoft.com/office/officeart/2011/layout/TabList"/>
    <dgm:cxn modelId="{40CE272B-EC10-4EE9-87E5-4079A62C6336}" type="presParOf" srcId="{7E148296-9B06-4606-8A34-4F1220C0937D}" destId="{6BB38FF2-B856-4F94-AF91-D5E17A5E2106}" srcOrd="0" destOrd="0" presId="urn:microsoft.com/office/officeart/2011/layout/TabList"/>
    <dgm:cxn modelId="{1E94E403-2D3A-4B4A-93C3-9A2B7A1ECB8F}" type="presParOf" srcId="{7E148296-9B06-4606-8A34-4F1220C0937D}" destId="{1D78E597-03DF-4BE1-B76B-C12558A62CB3}" srcOrd="1" destOrd="0" presId="urn:microsoft.com/office/officeart/2011/layout/TabList"/>
    <dgm:cxn modelId="{4743B712-4ACE-43EA-AC50-759534639319}" type="presParOf" srcId="{7E148296-9B06-4606-8A34-4F1220C0937D}" destId="{D471A9A1-27B5-4B8B-AB15-CA49E5D310F9}" srcOrd="2" destOrd="0" presId="urn:microsoft.com/office/officeart/2011/layout/TabList"/>
    <dgm:cxn modelId="{806F46DD-A56A-4076-B71E-734866DD7D3B}" type="presParOf" srcId="{6A2A4A18-0E48-45AE-B453-DB4D1F8BBAA2}" destId="{B8EEFECD-A9B7-4AED-ADA9-F1B611BDF029}" srcOrd="7"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32D8099-CAD3-4FE0-84B8-CFD3FC32AD37}"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8954031C-B20D-48C2-9091-9468FCD1F0A3}">
      <dgm:prSet phldrT="[Text]"/>
      <dgm:spPr/>
      <dgm:t>
        <a:bodyPr/>
        <a:lstStyle/>
        <a:p>
          <a:pPr algn="r"/>
          <a:r>
            <a:rPr lang="en-US" dirty="0"/>
            <a:t>Provides focus</a:t>
          </a:r>
        </a:p>
      </dgm:t>
    </dgm:pt>
    <dgm:pt modelId="{42E0B623-C5B8-4997-A1EB-2292995B97F4}" type="parTrans" cxnId="{6E837D4B-18FA-4C53-B3FD-2A7CBFF05C5A}">
      <dgm:prSet/>
      <dgm:spPr/>
      <dgm:t>
        <a:bodyPr/>
        <a:lstStyle/>
        <a:p>
          <a:endParaRPr lang="en-US"/>
        </a:p>
      </dgm:t>
    </dgm:pt>
    <dgm:pt modelId="{FA8F6819-60F2-4D96-BD8B-7325B0D19996}" type="sibTrans" cxnId="{6E837D4B-18FA-4C53-B3FD-2A7CBFF05C5A}">
      <dgm:prSet/>
      <dgm:spPr/>
      <dgm:t>
        <a:bodyPr/>
        <a:lstStyle/>
        <a:p>
          <a:endParaRPr lang="en-US"/>
        </a:p>
      </dgm:t>
    </dgm:pt>
    <dgm:pt modelId="{8E9104DC-336C-4AE3-9FA9-6861F0949D8B}">
      <dgm:prSet phldrT="[Text]"/>
      <dgm:spPr/>
      <dgm:t>
        <a:bodyPr/>
        <a:lstStyle/>
        <a:p>
          <a:pPr algn="r"/>
          <a:r>
            <a:rPr lang="en-US" dirty="0"/>
            <a:t>Greatest impact</a:t>
          </a:r>
        </a:p>
      </dgm:t>
    </dgm:pt>
    <dgm:pt modelId="{E0469293-6B43-45D3-BA3E-7B50C887FD73}" type="parTrans" cxnId="{F0230C4C-0CCA-4ABA-97EF-66621C5369AE}">
      <dgm:prSet/>
      <dgm:spPr/>
      <dgm:t>
        <a:bodyPr/>
        <a:lstStyle/>
        <a:p>
          <a:endParaRPr lang="en-US"/>
        </a:p>
      </dgm:t>
    </dgm:pt>
    <dgm:pt modelId="{CA9B821D-89AC-4EF6-BBD0-E35EB2CA5638}" type="sibTrans" cxnId="{F0230C4C-0CCA-4ABA-97EF-66621C5369AE}">
      <dgm:prSet/>
      <dgm:spPr/>
      <dgm:t>
        <a:bodyPr/>
        <a:lstStyle/>
        <a:p>
          <a:endParaRPr lang="en-US"/>
        </a:p>
      </dgm:t>
    </dgm:pt>
    <dgm:pt modelId="{A223FF82-5A6B-4902-AB83-158B3666FF7C}">
      <dgm:prSet phldrT="[Text]"/>
      <dgm:spPr/>
      <dgm:t>
        <a:bodyPr/>
        <a:lstStyle/>
        <a:p>
          <a:pPr algn="r"/>
          <a:r>
            <a:rPr lang="en-US" dirty="0"/>
            <a:t>Conscious decision</a:t>
          </a:r>
        </a:p>
      </dgm:t>
    </dgm:pt>
    <dgm:pt modelId="{CFB309F0-9A61-46E2-8B14-4F1BFFA21205}" type="parTrans" cxnId="{610ED86C-D9A2-4DA5-A4C0-B08053A1E22C}">
      <dgm:prSet/>
      <dgm:spPr/>
      <dgm:t>
        <a:bodyPr/>
        <a:lstStyle/>
        <a:p>
          <a:endParaRPr lang="en-US"/>
        </a:p>
      </dgm:t>
    </dgm:pt>
    <dgm:pt modelId="{CE2EE9A6-00D0-4D5B-911E-2E849792DA0F}" type="sibTrans" cxnId="{610ED86C-D9A2-4DA5-A4C0-B08053A1E22C}">
      <dgm:prSet/>
      <dgm:spPr/>
      <dgm:t>
        <a:bodyPr/>
        <a:lstStyle/>
        <a:p>
          <a:endParaRPr lang="en-US"/>
        </a:p>
      </dgm:t>
    </dgm:pt>
    <dgm:pt modelId="{6300A7F2-BE79-4A7C-B712-602DE8F10A13}" type="pres">
      <dgm:prSet presAssocID="{332D8099-CAD3-4FE0-84B8-CFD3FC32AD37}" presName="Name0" presStyleCnt="0">
        <dgm:presLayoutVars>
          <dgm:dir/>
          <dgm:animLvl val="lvl"/>
          <dgm:resizeHandles/>
        </dgm:presLayoutVars>
      </dgm:prSet>
      <dgm:spPr/>
    </dgm:pt>
    <dgm:pt modelId="{40C0A874-FF78-44E7-BBDD-DEB25C86C274}" type="pres">
      <dgm:prSet presAssocID="{8954031C-B20D-48C2-9091-9468FCD1F0A3}" presName="linNode" presStyleCnt="0"/>
      <dgm:spPr/>
    </dgm:pt>
    <dgm:pt modelId="{08B3B3AF-5F2A-448E-9AAF-423CD17BF3FE}" type="pres">
      <dgm:prSet presAssocID="{8954031C-B20D-48C2-9091-9468FCD1F0A3}" presName="parentShp" presStyleLbl="node1" presStyleIdx="0" presStyleCnt="3" custScaleX="285313">
        <dgm:presLayoutVars>
          <dgm:bulletEnabled val="1"/>
        </dgm:presLayoutVars>
      </dgm:prSet>
      <dgm:spPr/>
    </dgm:pt>
    <dgm:pt modelId="{CBB6E479-C0D7-4478-8AC8-71945DC23583}" type="pres">
      <dgm:prSet presAssocID="{8954031C-B20D-48C2-9091-9468FCD1F0A3}" presName="childShp" presStyleLbl="bgAccFollowNode1" presStyleIdx="0" presStyleCnt="3">
        <dgm:presLayoutVars>
          <dgm:bulletEnabled val="1"/>
        </dgm:presLayoutVars>
      </dgm:prSet>
      <dgm:spPr/>
    </dgm:pt>
    <dgm:pt modelId="{EB243946-1047-413C-8E53-DDD59DEB74F1}" type="pres">
      <dgm:prSet presAssocID="{FA8F6819-60F2-4D96-BD8B-7325B0D19996}" presName="spacing" presStyleCnt="0"/>
      <dgm:spPr/>
    </dgm:pt>
    <dgm:pt modelId="{AE8E2AE3-971D-422B-A098-5F9A21BA996E}" type="pres">
      <dgm:prSet presAssocID="{8E9104DC-336C-4AE3-9FA9-6861F0949D8B}" presName="linNode" presStyleCnt="0"/>
      <dgm:spPr/>
    </dgm:pt>
    <dgm:pt modelId="{C171821C-696D-41D8-AE59-11F7862FFC4F}" type="pres">
      <dgm:prSet presAssocID="{8E9104DC-336C-4AE3-9FA9-6861F0949D8B}" presName="parentShp" presStyleLbl="node1" presStyleIdx="1" presStyleCnt="3" custScaleX="285313">
        <dgm:presLayoutVars>
          <dgm:bulletEnabled val="1"/>
        </dgm:presLayoutVars>
      </dgm:prSet>
      <dgm:spPr/>
    </dgm:pt>
    <dgm:pt modelId="{682D21A0-6DE8-42E2-81C1-A01AA402CF92}" type="pres">
      <dgm:prSet presAssocID="{8E9104DC-336C-4AE3-9FA9-6861F0949D8B}" presName="childShp" presStyleLbl="bgAccFollowNode1" presStyleIdx="1" presStyleCnt="3">
        <dgm:presLayoutVars>
          <dgm:bulletEnabled val="1"/>
        </dgm:presLayoutVars>
      </dgm:prSet>
      <dgm:spPr/>
    </dgm:pt>
    <dgm:pt modelId="{47D32344-978C-4D1F-9314-4A9839B6ABE1}" type="pres">
      <dgm:prSet presAssocID="{CA9B821D-89AC-4EF6-BBD0-E35EB2CA5638}" presName="spacing" presStyleCnt="0"/>
      <dgm:spPr/>
    </dgm:pt>
    <dgm:pt modelId="{924E07A8-9C3B-43B1-846C-E4C77F0A3350}" type="pres">
      <dgm:prSet presAssocID="{A223FF82-5A6B-4902-AB83-158B3666FF7C}" presName="linNode" presStyleCnt="0"/>
      <dgm:spPr/>
    </dgm:pt>
    <dgm:pt modelId="{629267DC-AF5C-4787-8200-B52DD1B04356}" type="pres">
      <dgm:prSet presAssocID="{A223FF82-5A6B-4902-AB83-158B3666FF7C}" presName="parentShp" presStyleLbl="node1" presStyleIdx="2" presStyleCnt="3" custScaleX="285313">
        <dgm:presLayoutVars>
          <dgm:bulletEnabled val="1"/>
        </dgm:presLayoutVars>
      </dgm:prSet>
      <dgm:spPr/>
    </dgm:pt>
    <dgm:pt modelId="{A7470B97-691F-4D01-A5CA-FBA20E789630}" type="pres">
      <dgm:prSet presAssocID="{A223FF82-5A6B-4902-AB83-158B3666FF7C}" presName="childShp" presStyleLbl="bgAccFollowNode1" presStyleIdx="2" presStyleCnt="3">
        <dgm:presLayoutVars>
          <dgm:bulletEnabled val="1"/>
        </dgm:presLayoutVars>
      </dgm:prSet>
      <dgm:spPr/>
    </dgm:pt>
  </dgm:ptLst>
  <dgm:cxnLst>
    <dgm:cxn modelId="{CC8DD5A0-8388-4DD7-B7AA-222B53C7BFDD}" type="presOf" srcId="{332D8099-CAD3-4FE0-84B8-CFD3FC32AD37}" destId="{6300A7F2-BE79-4A7C-B712-602DE8F10A13}" srcOrd="0" destOrd="0" presId="urn:microsoft.com/office/officeart/2005/8/layout/vList6"/>
    <dgm:cxn modelId="{AFA5139F-7308-4DC0-B5A1-9BFC81E0412D}" type="presOf" srcId="{A223FF82-5A6B-4902-AB83-158B3666FF7C}" destId="{629267DC-AF5C-4787-8200-B52DD1B04356}" srcOrd="0" destOrd="0" presId="urn:microsoft.com/office/officeart/2005/8/layout/vList6"/>
    <dgm:cxn modelId="{F0230C4C-0CCA-4ABA-97EF-66621C5369AE}" srcId="{332D8099-CAD3-4FE0-84B8-CFD3FC32AD37}" destId="{8E9104DC-336C-4AE3-9FA9-6861F0949D8B}" srcOrd="1" destOrd="0" parTransId="{E0469293-6B43-45D3-BA3E-7B50C887FD73}" sibTransId="{CA9B821D-89AC-4EF6-BBD0-E35EB2CA5638}"/>
    <dgm:cxn modelId="{68DE40EF-F907-42EA-BFC4-11B5E20623FB}" type="presOf" srcId="{8954031C-B20D-48C2-9091-9468FCD1F0A3}" destId="{08B3B3AF-5F2A-448E-9AAF-423CD17BF3FE}" srcOrd="0" destOrd="0" presId="urn:microsoft.com/office/officeart/2005/8/layout/vList6"/>
    <dgm:cxn modelId="{610ED86C-D9A2-4DA5-A4C0-B08053A1E22C}" srcId="{332D8099-CAD3-4FE0-84B8-CFD3FC32AD37}" destId="{A223FF82-5A6B-4902-AB83-158B3666FF7C}" srcOrd="2" destOrd="0" parTransId="{CFB309F0-9A61-46E2-8B14-4F1BFFA21205}" sibTransId="{CE2EE9A6-00D0-4D5B-911E-2E849792DA0F}"/>
    <dgm:cxn modelId="{4E6BEEF9-00FF-4779-82F8-3A63BECF8894}" type="presOf" srcId="{8E9104DC-336C-4AE3-9FA9-6861F0949D8B}" destId="{C171821C-696D-41D8-AE59-11F7862FFC4F}" srcOrd="0" destOrd="0" presId="urn:microsoft.com/office/officeart/2005/8/layout/vList6"/>
    <dgm:cxn modelId="{6E837D4B-18FA-4C53-B3FD-2A7CBFF05C5A}" srcId="{332D8099-CAD3-4FE0-84B8-CFD3FC32AD37}" destId="{8954031C-B20D-48C2-9091-9468FCD1F0A3}" srcOrd="0" destOrd="0" parTransId="{42E0B623-C5B8-4997-A1EB-2292995B97F4}" sibTransId="{FA8F6819-60F2-4D96-BD8B-7325B0D19996}"/>
    <dgm:cxn modelId="{9E534650-0706-43C8-9F78-BB5E58D5BB0B}" type="presParOf" srcId="{6300A7F2-BE79-4A7C-B712-602DE8F10A13}" destId="{40C0A874-FF78-44E7-BBDD-DEB25C86C274}" srcOrd="0" destOrd="0" presId="urn:microsoft.com/office/officeart/2005/8/layout/vList6"/>
    <dgm:cxn modelId="{811D497E-4432-49DB-9118-7C4755628A6F}" type="presParOf" srcId="{40C0A874-FF78-44E7-BBDD-DEB25C86C274}" destId="{08B3B3AF-5F2A-448E-9AAF-423CD17BF3FE}" srcOrd="0" destOrd="0" presId="urn:microsoft.com/office/officeart/2005/8/layout/vList6"/>
    <dgm:cxn modelId="{E61A71CF-B12E-4B83-B219-72D2AE0AD224}" type="presParOf" srcId="{40C0A874-FF78-44E7-BBDD-DEB25C86C274}" destId="{CBB6E479-C0D7-4478-8AC8-71945DC23583}" srcOrd="1" destOrd="0" presId="urn:microsoft.com/office/officeart/2005/8/layout/vList6"/>
    <dgm:cxn modelId="{F7AF776E-327E-4D65-985C-3A1CE09E90AE}" type="presParOf" srcId="{6300A7F2-BE79-4A7C-B712-602DE8F10A13}" destId="{EB243946-1047-413C-8E53-DDD59DEB74F1}" srcOrd="1" destOrd="0" presId="urn:microsoft.com/office/officeart/2005/8/layout/vList6"/>
    <dgm:cxn modelId="{580F4830-CF8E-47B6-BDAC-76859B4E5680}" type="presParOf" srcId="{6300A7F2-BE79-4A7C-B712-602DE8F10A13}" destId="{AE8E2AE3-971D-422B-A098-5F9A21BA996E}" srcOrd="2" destOrd="0" presId="urn:microsoft.com/office/officeart/2005/8/layout/vList6"/>
    <dgm:cxn modelId="{CA1363C8-49F2-412E-96E1-B6382CA97FB8}" type="presParOf" srcId="{AE8E2AE3-971D-422B-A098-5F9A21BA996E}" destId="{C171821C-696D-41D8-AE59-11F7862FFC4F}" srcOrd="0" destOrd="0" presId="urn:microsoft.com/office/officeart/2005/8/layout/vList6"/>
    <dgm:cxn modelId="{1B723B91-AF9F-49AD-86EE-ED3BFF09DCA3}" type="presParOf" srcId="{AE8E2AE3-971D-422B-A098-5F9A21BA996E}" destId="{682D21A0-6DE8-42E2-81C1-A01AA402CF92}" srcOrd="1" destOrd="0" presId="urn:microsoft.com/office/officeart/2005/8/layout/vList6"/>
    <dgm:cxn modelId="{DAF4141B-6FE8-497F-BAA8-2490CCB715FE}" type="presParOf" srcId="{6300A7F2-BE79-4A7C-B712-602DE8F10A13}" destId="{47D32344-978C-4D1F-9314-4A9839B6ABE1}" srcOrd="3" destOrd="0" presId="urn:microsoft.com/office/officeart/2005/8/layout/vList6"/>
    <dgm:cxn modelId="{CC6A08A4-9E5C-46DB-98B0-32751E1A5FA2}" type="presParOf" srcId="{6300A7F2-BE79-4A7C-B712-602DE8F10A13}" destId="{924E07A8-9C3B-43B1-846C-E4C77F0A3350}" srcOrd="4" destOrd="0" presId="urn:microsoft.com/office/officeart/2005/8/layout/vList6"/>
    <dgm:cxn modelId="{F8C1F0EF-82BE-4343-8254-68AC2A311800}" type="presParOf" srcId="{924E07A8-9C3B-43B1-846C-E4C77F0A3350}" destId="{629267DC-AF5C-4787-8200-B52DD1B04356}" srcOrd="0" destOrd="0" presId="urn:microsoft.com/office/officeart/2005/8/layout/vList6"/>
    <dgm:cxn modelId="{92F7F6C7-856C-4A84-9B01-C38056BF9EB6}" type="presParOf" srcId="{924E07A8-9C3B-43B1-846C-E4C77F0A3350}" destId="{A7470B97-691F-4D01-A5CA-FBA20E789630}"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7CC1FDD-2349-4937-9F58-89CF968296A3}"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34C985A7-D640-4504-9A05-2A9929BBE7E4}">
      <dgm:prSet phldrT="[Text]" custT="1"/>
      <dgm:spPr/>
      <dgm:t>
        <a:bodyPr/>
        <a:lstStyle/>
        <a:p>
          <a:r>
            <a:rPr lang="en-US" sz="3200" dirty="0"/>
            <a:t>What percentage of my goal did I achieve?</a:t>
          </a:r>
        </a:p>
      </dgm:t>
    </dgm:pt>
    <dgm:pt modelId="{2CA2F611-1F16-4869-8EBA-6C208C739FD8}" type="parTrans" cxnId="{85612657-3B56-4C14-8AD1-C41B4840D779}">
      <dgm:prSet/>
      <dgm:spPr/>
      <dgm:t>
        <a:bodyPr/>
        <a:lstStyle/>
        <a:p>
          <a:endParaRPr lang="en-US"/>
        </a:p>
      </dgm:t>
    </dgm:pt>
    <dgm:pt modelId="{E69151CB-BB44-4C42-92B8-16CB2843C32B}" type="sibTrans" cxnId="{85612657-3B56-4C14-8AD1-C41B4840D779}">
      <dgm:prSet/>
      <dgm:spPr/>
      <dgm:t>
        <a:bodyPr/>
        <a:lstStyle/>
        <a:p>
          <a:endParaRPr lang="en-US"/>
        </a:p>
      </dgm:t>
    </dgm:pt>
    <dgm:pt modelId="{D4016031-59D2-4F23-A66C-8D80CC82E237}">
      <dgm:prSet phldrT="[Text]" custT="1"/>
      <dgm:spPr/>
      <dgm:t>
        <a:bodyPr/>
        <a:lstStyle/>
        <a:p>
          <a:r>
            <a:rPr lang="en-US" sz="3200" dirty="0"/>
            <a:t>What would I do differently next time?</a:t>
          </a:r>
        </a:p>
      </dgm:t>
    </dgm:pt>
    <dgm:pt modelId="{0FD7AE5E-5F41-4081-92A3-9826D05FD6AE}" type="parTrans" cxnId="{D19D2E14-39BA-4A48-913C-BF16F57B220A}">
      <dgm:prSet/>
      <dgm:spPr/>
      <dgm:t>
        <a:bodyPr/>
        <a:lstStyle/>
        <a:p>
          <a:endParaRPr lang="en-US"/>
        </a:p>
      </dgm:t>
    </dgm:pt>
    <dgm:pt modelId="{A62969A6-D1EB-4A3D-9E09-A9F57EE9F616}" type="sibTrans" cxnId="{D19D2E14-39BA-4A48-913C-BF16F57B220A}">
      <dgm:prSet/>
      <dgm:spPr/>
      <dgm:t>
        <a:bodyPr/>
        <a:lstStyle/>
        <a:p>
          <a:endParaRPr lang="en-US"/>
        </a:p>
      </dgm:t>
    </dgm:pt>
    <dgm:pt modelId="{61A9F447-9BE4-43FC-8E24-C8CCB27DC349}">
      <dgm:prSet phldrT="[Text]" custT="1"/>
      <dgm:spPr/>
      <dgm:t>
        <a:bodyPr/>
        <a:lstStyle/>
        <a:p>
          <a:r>
            <a:rPr lang="en-US" sz="3200" dirty="0"/>
            <a:t>What is my next step?</a:t>
          </a:r>
        </a:p>
      </dgm:t>
    </dgm:pt>
    <dgm:pt modelId="{0A843FAC-D674-427E-AB25-6A7BE3F0B7FB}" type="parTrans" cxnId="{F46DB319-0F82-4D1F-853A-4C55C19635B9}">
      <dgm:prSet/>
      <dgm:spPr/>
      <dgm:t>
        <a:bodyPr/>
        <a:lstStyle/>
        <a:p>
          <a:endParaRPr lang="en-US"/>
        </a:p>
      </dgm:t>
    </dgm:pt>
    <dgm:pt modelId="{EBB221FC-E559-440A-A3D2-FE8CF9925D33}" type="sibTrans" cxnId="{F46DB319-0F82-4D1F-853A-4C55C19635B9}">
      <dgm:prSet/>
      <dgm:spPr/>
      <dgm:t>
        <a:bodyPr/>
        <a:lstStyle/>
        <a:p>
          <a:endParaRPr lang="en-US"/>
        </a:p>
      </dgm:t>
    </dgm:pt>
    <dgm:pt modelId="{54339E64-5F4E-45EE-8E9B-F3F4CBA6DCA0}" type="pres">
      <dgm:prSet presAssocID="{E7CC1FDD-2349-4937-9F58-89CF968296A3}" presName="linear" presStyleCnt="0">
        <dgm:presLayoutVars>
          <dgm:dir/>
          <dgm:animLvl val="lvl"/>
          <dgm:resizeHandles val="exact"/>
        </dgm:presLayoutVars>
      </dgm:prSet>
      <dgm:spPr/>
    </dgm:pt>
    <dgm:pt modelId="{5A3408FC-BE5B-406D-96BB-7B00D11C09C8}" type="pres">
      <dgm:prSet presAssocID="{34C985A7-D640-4504-9A05-2A9929BBE7E4}" presName="parentLin" presStyleCnt="0"/>
      <dgm:spPr/>
    </dgm:pt>
    <dgm:pt modelId="{700FD1A1-4127-4BDE-9BCB-A415FC6E2C16}" type="pres">
      <dgm:prSet presAssocID="{34C985A7-D640-4504-9A05-2A9929BBE7E4}" presName="parentLeftMargin" presStyleLbl="node1" presStyleIdx="0" presStyleCnt="3"/>
      <dgm:spPr/>
    </dgm:pt>
    <dgm:pt modelId="{B9379743-9362-4767-A4F1-9676AC5362F0}" type="pres">
      <dgm:prSet presAssocID="{34C985A7-D640-4504-9A05-2A9929BBE7E4}" presName="parentText" presStyleLbl="node1" presStyleIdx="0" presStyleCnt="3">
        <dgm:presLayoutVars>
          <dgm:chMax val="0"/>
          <dgm:bulletEnabled val="1"/>
        </dgm:presLayoutVars>
      </dgm:prSet>
      <dgm:spPr/>
    </dgm:pt>
    <dgm:pt modelId="{84BCED13-7493-4810-A112-581CB7E73FD8}" type="pres">
      <dgm:prSet presAssocID="{34C985A7-D640-4504-9A05-2A9929BBE7E4}" presName="negativeSpace" presStyleCnt="0"/>
      <dgm:spPr/>
    </dgm:pt>
    <dgm:pt modelId="{EF9A207F-E484-4D4D-B745-E0C962E61A69}" type="pres">
      <dgm:prSet presAssocID="{34C985A7-D640-4504-9A05-2A9929BBE7E4}" presName="childText" presStyleLbl="conFgAcc1" presStyleIdx="0" presStyleCnt="3">
        <dgm:presLayoutVars>
          <dgm:bulletEnabled val="1"/>
        </dgm:presLayoutVars>
      </dgm:prSet>
      <dgm:spPr/>
    </dgm:pt>
    <dgm:pt modelId="{6B11CDE7-C09D-4458-B760-43EC5BD62693}" type="pres">
      <dgm:prSet presAssocID="{E69151CB-BB44-4C42-92B8-16CB2843C32B}" presName="spaceBetweenRectangles" presStyleCnt="0"/>
      <dgm:spPr/>
    </dgm:pt>
    <dgm:pt modelId="{8A20A22D-A15D-4C2E-8DE7-0CAF93D30ED1}" type="pres">
      <dgm:prSet presAssocID="{D4016031-59D2-4F23-A66C-8D80CC82E237}" presName="parentLin" presStyleCnt="0"/>
      <dgm:spPr/>
    </dgm:pt>
    <dgm:pt modelId="{AE98EBD2-2258-4F8A-AC6F-516DE613FEEC}" type="pres">
      <dgm:prSet presAssocID="{D4016031-59D2-4F23-A66C-8D80CC82E237}" presName="parentLeftMargin" presStyleLbl="node1" presStyleIdx="0" presStyleCnt="3"/>
      <dgm:spPr/>
    </dgm:pt>
    <dgm:pt modelId="{CAA6E448-6A69-44A3-8942-73A4B1A37D91}" type="pres">
      <dgm:prSet presAssocID="{D4016031-59D2-4F23-A66C-8D80CC82E237}" presName="parentText" presStyleLbl="node1" presStyleIdx="1" presStyleCnt="3">
        <dgm:presLayoutVars>
          <dgm:chMax val="0"/>
          <dgm:bulletEnabled val="1"/>
        </dgm:presLayoutVars>
      </dgm:prSet>
      <dgm:spPr/>
    </dgm:pt>
    <dgm:pt modelId="{E43B5082-1B8E-41FF-AFA4-6460D47ECEE9}" type="pres">
      <dgm:prSet presAssocID="{D4016031-59D2-4F23-A66C-8D80CC82E237}" presName="negativeSpace" presStyleCnt="0"/>
      <dgm:spPr/>
    </dgm:pt>
    <dgm:pt modelId="{285567B7-BA17-4441-A011-467A6B52B4A0}" type="pres">
      <dgm:prSet presAssocID="{D4016031-59D2-4F23-A66C-8D80CC82E237}" presName="childText" presStyleLbl="conFgAcc1" presStyleIdx="1" presStyleCnt="3">
        <dgm:presLayoutVars>
          <dgm:bulletEnabled val="1"/>
        </dgm:presLayoutVars>
      </dgm:prSet>
      <dgm:spPr/>
    </dgm:pt>
    <dgm:pt modelId="{74629F28-1D66-4FDC-83DA-212FC4818F4E}" type="pres">
      <dgm:prSet presAssocID="{A62969A6-D1EB-4A3D-9E09-A9F57EE9F616}" presName="spaceBetweenRectangles" presStyleCnt="0"/>
      <dgm:spPr/>
    </dgm:pt>
    <dgm:pt modelId="{9D0C7856-5BE0-4BE7-82B3-383DF0692032}" type="pres">
      <dgm:prSet presAssocID="{61A9F447-9BE4-43FC-8E24-C8CCB27DC349}" presName="parentLin" presStyleCnt="0"/>
      <dgm:spPr/>
    </dgm:pt>
    <dgm:pt modelId="{D609EF4D-F01E-4419-8526-47BFF8D9FF62}" type="pres">
      <dgm:prSet presAssocID="{61A9F447-9BE4-43FC-8E24-C8CCB27DC349}" presName="parentLeftMargin" presStyleLbl="node1" presStyleIdx="1" presStyleCnt="3"/>
      <dgm:spPr/>
    </dgm:pt>
    <dgm:pt modelId="{32611F09-5BD5-4CE2-AFAB-150037FB1401}" type="pres">
      <dgm:prSet presAssocID="{61A9F447-9BE4-43FC-8E24-C8CCB27DC349}" presName="parentText" presStyleLbl="node1" presStyleIdx="2" presStyleCnt="3">
        <dgm:presLayoutVars>
          <dgm:chMax val="0"/>
          <dgm:bulletEnabled val="1"/>
        </dgm:presLayoutVars>
      </dgm:prSet>
      <dgm:spPr/>
    </dgm:pt>
    <dgm:pt modelId="{EDC184A9-D1F8-48EE-B6C8-376A10AD14DC}" type="pres">
      <dgm:prSet presAssocID="{61A9F447-9BE4-43FC-8E24-C8CCB27DC349}" presName="negativeSpace" presStyleCnt="0"/>
      <dgm:spPr/>
    </dgm:pt>
    <dgm:pt modelId="{6B8BF8B0-9B49-4124-B8B8-D8383D223344}" type="pres">
      <dgm:prSet presAssocID="{61A9F447-9BE4-43FC-8E24-C8CCB27DC349}" presName="childText" presStyleLbl="conFgAcc1" presStyleIdx="2" presStyleCnt="3">
        <dgm:presLayoutVars>
          <dgm:bulletEnabled val="1"/>
        </dgm:presLayoutVars>
      </dgm:prSet>
      <dgm:spPr/>
    </dgm:pt>
  </dgm:ptLst>
  <dgm:cxnLst>
    <dgm:cxn modelId="{85612657-3B56-4C14-8AD1-C41B4840D779}" srcId="{E7CC1FDD-2349-4937-9F58-89CF968296A3}" destId="{34C985A7-D640-4504-9A05-2A9929BBE7E4}" srcOrd="0" destOrd="0" parTransId="{2CA2F611-1F16-4869-8EBA-6C208C739FD8}" sibTransId="{E69151CB-BB44-4C42-92B8-16CB2843C32B}"/>
    <dgm:cxn modelId="{65A95B4E-5567-4DE9-B45C-7EF142682B85}" type="presOf" srcId="{D4016031-59D2-4F23-A66C-8D80CC82E237}" destId="{AE98EBD2-2258-4F8A-AC6F-516DE613FEEC}" srcOrd="0" destOrd="0" presId="urn:microsoft.com/office/officeart/2005/8/layout/list1"/>
    <dgm:cxn modelId="{AE1C4D5A-EFCC-4EA9-82FA-ACDF4551A8EB}" type="presOf" srcId="{61A9F447-9BE4-43FC-8E24-C8CCB27DC349}" destId="{32611F09-5BD5-4CE2-AFAB-150037FB1401}" srcOrd="1" destOrd="0" presId="urn:microsoft.com/office/officeart/2005/8/layout/list1"/>
    <dgm:cxn modelId="{F46DB319-0F82-4D1F-853A-4C55C19635B9}" srcId="{E7CC1FDD-2349-4937-9F58-89CF968296A3}" destId="{61A9F447-9BE4-43FC-8E24-C8CCB27DC349}" srcOrd="2" destOrd="0" parTransId="{0A843FAC-D674-427E-AB25-6A7BE3F0B7FB}" sibTransId="{EBB221FC-E559-440A-A3D2-FE8CF9925D33}"/>
    <dgm:cxn modelId="{1397D862-826C-4161-8613-7AAF66DE0849}" type="presOf" srcId="{E7CC1FDD-2349-4937-9F58-89CF968296A3}" destId="{54339E64-5F4E-45EE-8E9B-F3F4CBA6DCA0}" srcOrd="0" destOrd="0" presId="urn:microsoft.com/office/officeart/2005/8/layout/list1"/>
    <dgm:cxn modelId="{CD7D1B66-F221-49F3-ADF5-CFE7E7146B13}" type="presOf" srcId="{34C985A7-D640-4504-9A05-2A9929BBE7E4}" destId="{B9379743-9362-4767-A4F1-9676AC5362F0}" srcOrd="1" destOrd="0" presId="urn:microsoft.com/office/officeart/2005/8/layout/list1"/>
    <dgm:cxn modelId="{1D3CDA99-0A31-4111-BA58-BF273629C746}" type="presOf" srcId="{34C985A7-D640-4504-9A05-2A9929BBE7E4}" destId="{700FD1A1-4127-4BDE-9BCB-A415FC6E2C16}" srcOrd="0" destOrd="0" presId="urn:microsoft.com/office/officeart/2005/8/layout/list1"/>
    <dgm:cxn modelId="{9103E479-DF45-48C3-8166-FFC2ABFC0702}" type="presOf" srcId="{61A9F447-9BE4-43FC-8E24-C8CCB27DC349}" destId="{D609EF4D-F01E-4419-8526-47BFF8D9FF62}" srcOrd="0" destOrd="0" presId="urn:microsoft.com/office/officeart/2005/8/layout/list1"/>
    <dgm:cxn modelId="{F30F5D36-507F-4274-95E8-A911BC95D3C0}" type="presOf" srcId="{D4016031-59D2-4F23-A66C-8D80CC82E237}" destId="{CAA6E448-6A69-44A3-8942-73A4B1A37D91}" srcOrd="1" destOrd="0" presId="urn:microsoft.com/office/officeart/2005/8/layout/list1"/>
    <dgm:cxn modelId="{D19D2E14-39BA-4A48-913C-BF16F57B220A}" srcId="{E7CC1FDD-2349-4937-9F58-89CF968296A3}" destId="{D4016031-59D2-4F23-A66C-8D80CC82E237}" srcOrd="1" destOrd="0" parTransId="{0FD7AE5E-5F41-4081-92A3-9826D05FD6AE}" sibTransId="{A62969A6-D1EB-4A3D-9E09-A9F57EE9F616}"/>
    <dgm:cxn modelId="{0472EAEF-BBC2-4FA5-9EE0-B54336DD4C15}" type="presParOf" srcId="{54339E64-5F4E-45EE-8E9B-F3F4CBA6DCA0}" destId="{5A3408FC-BE5B-406D-96BB-7B00D11C09C8}" srcOrd="0" destOrd="0" presId="urn:microsoft.com/office/officeart/2005/8/layout/list1"/>
    <dgm:cxn modelId="{6C6E38AD-A608-42B8-89BD-5A014B144ABC}" type="presParOf" srcId="{5A3408FC-BE5B-406D-96BB-7B00D11C09C8}" destId="{700FD1A1-4127-4BDE-9BCB-A415FC6E2C16}" srcOrd="0" destOrd="0" presId="urn:microsoft.com/office/officeart/2005/8/layout/list1"/>
    <dgm:cxn modelId="{21AFFDA5-6986-463A-9575-3E47AFD56861}" type="presParOf" srcId="{5A3408FC-BE5B-406D-96BB-7B00D11C09C8}" destId="{B9379743-9362-4767-A4F1-9676AC5362F0}" srcOrd="1" destOrd="0" presId="urn:microsoft.com/office/officeart/2005/8/layout/list1"/>
    <dgm:cxn modelId="{83023D69-D201-4F67-BF7A-1664795C3A24}" type="presParOf" srcId="{54339E64-5F4E-45EE-8E9B-F3F4CBA6DCA0}" destId="{84BCED13-7493-4810-A112-581CB7E73FD8}" srcOrd="1" destOrd="0" presId="urn:microsoft.com/office/officeart/2005/8/layout/list1"/>
    <dgm:cxn modelId="{D41CBF05-54D1-4EBC-9895-587E4BBD0DEE}" type="presParOf" srcId="{54339E64-5F4E-45EE-8E9B-F3F4CBA6DCA0}" destId="{EF9A207F-E484-4D4D-B745-E0C962E61A69}" srcOrd="2" destOrd="0" presId="urn:microsoft.com/office/officeart/2005/8/layout/list1"/>
    <dgm:cxn modelId="{62BDDA24-DB81-4553-82ED-9140590F4FD9}" type="presParOf" srcId="{54339E64-5F4E-45EE-8E9B-F3F4CBA6DCA0}" destId="{6B11CDE7-C09D-4458-B760-43EC5BD62693}" srcOrd="3" destOrd="0" presId="urn:microsoft.com/office/officeart/2005/8/layout/list1"/>
    <dgm:cxn modelId="{ACD4A20D-9B88-49A1-AD4F-E72524FF6FF0}" type="presParOf" srcId="{54339E64-5F4E-45EE-8E9B-F3F4CBA6DCA0}" destId="{8A20A22D-A15D-4C2E-8DE7-0CAF93D30ED1}" srcOrd="4" destOrd="0" presId="urn:microsoft.com/office/officeart/2005/8/layout/list1"/>
    <dgm:cxn modelId="{3A7D6E95-73FD-46C0-ACCD-DBA4C3E2579E}" type="presParOf" srcId="{8A20A22D-A15D-4C2E-8DE7-0CAF93D30ED1}" destId="{AE98EBD2-2258-4F8A-AC6F-516DE613FEEC}" srcOrd="0" destOrd="0" presId="urn:microsoft.com/office/officeart/2005/8/layout/list1"/>
    <dgm:cxn modelId="{7F8DDDA0-CF72-430D-89D2-2BFBF9574653}" type="presParOf" srcId="{8A20A22D-A15D-4C2E-8DE7-0CAF93D30ED1}" destId="{CAA6E448-6A69-44A3-8942-73A4B1A37D91}" srcOrd="1" destOrd="0" presId="urn:microsoft.com/office/officeart/2005/8/layout/list1"/>
    <dgm:cxn modelId="{91932DB2-FCE5-4F76-B179-7F9FFA355408}" type="presParOf" srcId="{54339E64-5F4E-45EE-8E9B-F3F4CBA6DCA0}" destId="{E43B5082-1B8E-41FF-AFA4-6460D47ECEE9}" srcOrd="5" destOrd="0" presId="urn:microsoft.com/office/officeart/2005/8/layout/list1"/>
    <dgm:cxn modelId="{4CE60962-BC6E-44CC-AD2F-8097F316A07D}" type="presParOf" srcId="{54339E64-5F4E-45EE-8E9B-F3F4CBA6DCA0}" destId="{285567B7-BA17-4441-A011-467A6B52B4A0}" srcOrd="6" destOrd="0" presId="urn:microsoft.com/office/officeart/2005/8/layout/list1"/>
    <dgm:cxn modelId="{DA3FCEDF-EB2A-4180-ABB6-7FB78A89AA50}" type="presParOf" srcId="{54339E64-5F4E-45EE-8E9B-F3F4CBA6DCA0}" destId="{74629F28-1D66-4FDC-83DA-212FC4818F4E}" srcOrd="7" destOrd="0" presId="urn:microsoft.com/office/officeart/2005/8/layout/list1"/>
    <dgm:cxn modelId="{D41EE39D-78B1-493A-A36B-543FC134F0B2}" type="presParOf" srcId="{54339E64-5F4E-45EE-8E9B-F3F4CBA6DCA0}" destId="{9D0C7856-5BE0-4BE7-82B3-383DF0692032}" srcOrd="8" destOrd="0" presId="urn:microsoft.com/office/officeart/2005/8/layout/list1"/>
    <dgm:cxn modelId="{3CAF165C-85DE-453D-AC6B-D63102D18A86}" type="presParOf" srcId="{9D0C7856-5BE0-4BE7-82B3-383DF0692032}" destId="{D609EF4D-F01E-4419-8526-47BFF8D9FF62}" srcOrd="0" destOrd="0" presId="urn:microsoft.com/office/officeart/2005/8/layout/list1"/>
    <dgm:cxn modelId="{E468ACC5-9D10-4879-AB05-89EBDB3F1EB6}" type="presParOf" srcId="{9D0C7856-5BE0-4BE7-82B3-383DF0692032}" destId="{32611F09-5BD5-4CE2-AFAB-150037FB1401}" srcOrd="1" destOrd="0" presId="urn:microsoft.com/office/officeart/2005/8/layout/list1"/>
    <dgm:cxn modelId="{95B8E63B-3A75-4BDD-A7A9-DCDFF7CC0984}" type="presParOf" srcId="{54339E64-5F4E-45EE-8E9B-F3F4CBA6DCA0}" destId="{EDC184A9-D1F8-48EE-B6C8-376A10AD14DC}" srcOrd="9" destOrd="0" presId="urn:microsoft.com/office/officeart/2005/8/layout/list1"/>
    <dgm:cxn modelId="{0BF20E06-D4E9-491D-9F8A-DC7271A0431E}" type="presParOf" srcId="{54339E64-5F4E-45EE-8E9B-F3F4CBA6DCA0}" destId="{6B8BF8B0-9B49-4124-B8B8-D8383D223344}"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5B04389-C8CE-4B46-A57B-2CF2E75120BC}" type="doc">
      <dgm:prSet loTypeId="urn:diagrams.loki3.com/VaryingWidthList+Icon" loCatId="list" qsTypeId="urn:microsoft.com/office/officeart/2005/8/quickstyle/simple1" qsCatId="simple" csTypeId="urn:microsoft.com/office/officeart/2005/8/colors/colorful2" csCatId="colorful" phldr="1"/>
      <dgm:spPr/>
    </dgm:pt>
    <dgm:pt modelId="{7D04C19F-B785-4BA5-B38E-8A916F1D38C0}">
      <dgm:prSet phldrT="[Text]"/>
      <dgm:spPr/>
      <dgm:t>
        <a:bodyPr/>
        <a:lstStyle/>
        <a:p>
          <a:r>
            <a:rPr lang="en-US" dirty="0"/>
            <a:t>Identify the task</a:t>
          </a:r>
        </a:p>
      </dgm:t>
    </dgm:pt>
    <dgm:pt modelId="{BB213234-D2E7-4160-9CC6-018AA575281D}" type="parTrans" cxnId="{10514275-610D-4D7E-9BAF-BE043E8B6D27}">
      <dgm:prSet/>
      <dgm:spPr/>
    </dgm:pt>
    <dgm:pt modelId="{EE96D3DC-F97A-46D1-9C27-F618237976F9}" type="sibTrans" cxnId="{10514275-610D-4D7E-9BAF-BE043E8B6D27}">
      <dgm:prSet/>
      <dgm:spPr/>
    </dgm:pt>
    <dgm:pt modelId="{5DC5D5AC-B50F-4A18-8FAA-AC1ADDA6C398}">
      <dgm:prSet phldrT="[Text]"/>
      <dgm:spPr/>
      <dgm:t>
        <a:bodyPr/>
        <a:lstStyle/>
        <a:p>
          <a:r>
            <a:rPr lang="en-US" dirty="0"/>
            <a:t>Identify the time and/or trigger</a:t>
          </a:r>
        </a:p>
      </dgm:t>
    </dgm:pt>
    <dgm:pt modelId="{E544D676-5FBB-4A6D-8DEA-BF90C255EA7E}" type="parTrans" cxnId="{5B8692BD-D077-4088-A656-C019651E9460}">
      <dgm:prSet/>
      <dgm:spPr/>
    </dgm:pt>
    <dgm:pt modelId="{B4280869-F62E-4E14-A16A-E2A53E513C83}" type="sibTrans" cxnId="{5B8692BD-D077-4088-A656-C019651E9460}">
      <dgm:prSet/>
      <dgm:spPr/>
    </dgm:pt>
    <dgm:pt modelId="{D442EACC-A36E-4894-903C-74B97B952E53}">
      <dgm:prSet phldrT="[Text]"/>
      <dgm:spPr/>
      <dgm:t>
        <a:bodyPr/>
        <a:lstStyle/>
        <a:p>
          <a:r>
            <a:rPr lang="en-US" dirty="0"/>
            <a:t>Identify the sub-tasks</a:t>
          </a:r>
        </a:p>
      </dgm:t>
    </dgm:pt>
    <dgm:pt modelId="{4791C3D4-BADC-45F2-955D-F3F79FFCE018}" type="parTrans" cxnId="{B8D094EC-BE37-408F-9D13-DF81C8F5DE3B}">
      <dgm:prSet/>
      <dgm:spPr/>
    </dgm:pt>
    <dgm:pt modelId="{3086F636-A7E2-4994-8480-270244EA5B52}" type="sibTrans" cxnId="{B8D094EC-BE37-408F-9D13-DF81C8F5DE3B}">
      <dgm:prSet/>
      <dgm:spPr/>
    </dgm:pt>
    <dgm:pt modelId="{AC8CF6C1-2258-4273-AE0A-F0FE9B541C78}" type="pres">
      <dgm:prSet presAssocID="{45B04389-C8CE-4B46-A57B-2CF2E75120BC}" presName="Name0" presStyleCnt="0">
        <dgm:presLayoutVars>
          <dgm:resizeHandles/>
        </dgm:presLayoutVars>
      </dgm:prSet>
      <dgm:spPr/>
    </dgm:pt>
    <dgm:pt modelId="{4FEE78D9-7FCD-462B-8BEA-6B3D92020EAA}" type="pres">
      <dgm:prSet presAssocID="{7D04C19F-B785-4BA5-B38E-8A916F1D38C0}" presName="text" presStyleLbl="node1" presStyleIdx="0" presStyleCnt="3">
        <dgm:presLayoutVars>
          <dgm:bulletEnabled val="1"/>
        </dgm:presLayoutVars>
      </dgm:prSet>
      <dgm:spPr/>
    </dgm:pt>
    <dgm:pt modelId="{53B1B90E-138A-4BD0-88BA-5FAB1B097A8E}" type="pres">
      <dgm:prSet presAssocID="{EE96D3DC-F97A-46D1-9C27-F618237976F9}" presName="space" presStyleCnt="0"/>
      <dgm:spPr/>
    </dgm:pt>
    <dgm:pt modelId="{49283430-58F4-42D8-A745-162DAF594E31}" type="pres">
      <dgm:prSet presAssocID="{5DC5D5AC-B50F-4A18-8FAA-AC1ADDA6C398}" presName="text" presStyleLbl="node1" presStyleIdx="1" presStyleCnt="3">
        <dgm:presLayoutVars>
          <dgm:bulletEnabled val="1"/>
        </dgm:presLayoutVars>
      </dgm:prSet>
      <dgm:spPr/>
    </dgm:pt>
    <dgm:pt modelId="{F297F392-B412-4D1E-BAEE-FAB89C1F319A}" type="pres">
      <dgm:prSet presAssocID="{B4280869-F62E-4E14-A16A-E2A53E513C83}" presName="space" presStyleCnt="0"/>
      <dgm:spPr/>
    </dgm:pt>
    <dgm:pt modelId="{2AB33440-BEF8-48A8-BBB3-83DEC3377BA2}" type="pres">
      <dgm:prSet presAssocID="{D442EACC-A36E-4894-903C-74B97B952E53}" presName="text" presStyleLbl="node1" presStyleIdx="2" presStyleCnt="3">
        <dgm:presLayoutVars>
          <dgm:bulletEnabled val="1"/>
        </dgm:presLayoutVars>
      </dgm:prSet>
      <dgm:spPr/>
    </dgm:pt>
  </dgm:ptLst>
  <dgm:cxnLst>
    <dgm:cxn modelId="{B8D094EC-BE37-408F-9D13-DF81C8F5DE3B}" srcId="{45B04389-C8CE-4B46-A57B-2CF2E75120BC}" destId="{D442EACC-A36E-4894-903C-74B97B952E53}" srcOrd="2" destOrd="0" parTransId="{4791C3D4-BADC-45F2-955D-F3F79FFCE018}" sibTransId="{3086F636-A7E2-4994-8480-270244EA5B52}"/>
    <dgm:cxn modelId="{C67CDD8C-60B1-49AD-91C9-C71FFBF91D82}" type="presOf" srcId="{45B04389-C8CE-4B46-A57B-2CF2E75120BC}" destId="{AC8CF6C1-2258-4273-AE0A-F0FE9B541C78}" srcOrd="0" destOrd="0" presId="urn:diagrams.loki3.com/VaryingWidthList+Icon"/>
    <dgm:cxn modelId="{6BEEFA25-C315-44DC-82A1-48E688E7BFBA}" type="presOf" srcId="{5DC5D5AC-B50F-4A18-8FAA-AC1ADDA6C398}" destId="{49283430-58F4-42D8-A745-162DAF594E31}" srcOrd="0" destOrd="0" presId="urn:diagrams.loki3.com/VaryingWidthList+Icon"/>
    <dgm:cxn modelId="{40612D85-C969-4043-9AF7-D951E80DA427}" type="presOf" srcId="{D442EACC-A36E-4894-903C-74B97B952E53}" destId="{2AB33440-BEF8-48A8-BBB3-83DEC3377BA2}" srcOrd="0" destOrd="0" presId="urn:diagrams.loki3.com/VaryingWidthList+Icon"/>
    <dgm:cxn modelId="{5B8692BD-D077-4088-A656-C019651E9460}" srcId="{45B04389-C8CE-4B46-A57B-2CF2E75120BC}" destId="{5DC5D5AC-B50F-4A18-8FAA-AC1ADDA6C398}" srcOrd="1" destOrd="0" parTransId="{E544D676-5FBB-4A6D-8DEA-BF90C255EA7E}" sibTransId="{B4280869-F62E-4E14-A16A-E2A53E513C83}"/>
    <dgm:cxn modelId="{CF23C589-99B6-4B0D-827F-0096F82EBE1E}" type="presOf" srcId="{7D04C19F-B785-4BA5-B38E-8A916F1D38C0}" destId="{4FEE78D9-7FCD-462B-8BEA-6B3D92020EAA}" srcOrd="0" destOrd="0" presId="urn:diagrams.loki3.com/VaryingWidthList+Icon"/>
    <dgm:cxn modelId="{10514275-610D-4D7E-9BAF-BE043E8B6D27}" srcId="{45B04389-C8CE-4B46-A57B-2CF2E75120BC}" destId="{7D04C19F-B785-4BA5-B38E-8A916F1D38C0}" srcOrd="0" destOrd="0" parTransId="{BB213234-D2E7-4160-9CC6-018AA575281D}" sibTransId="{EE96D3DC-F97A-46D1-9C27-F618237976F9}"/>
    <dgm:cxn modelId="{AA843EE6-73AF-4B59-97D4-A7730579B970}" type="presParOf" srcId="{AC8CF6C1-2258-4273-AE0A-F0FE9B541C78}" destId="{4FEE78D9-7FCD-462B-8BEA-6B3D92020EAA}" srcOrd="0" destOrd="0" presId="urn:diagrams.loki3.com/VaryingWidthList+Icon"/>
    <dgm:cxn modelId="{7710ABED-DBD7-49B8-81CA-8037EF574C2E}" type="presParOf" srcId="{AC8CF6C1-2258-4273-AE0A-F0FE9B541C78}" destId="{53B1B90E-138A-4BD0-88BA-5FAB1B097A8E}" srcOrd="1" destOrd="0" presId="urn:diagrams.loki3.com/VaryingWidthList+Icon"/>
    <dgm:cxn modelId="{D153B31F-E9F6-4E40-BDD6-69EF8FBFD024}" type="presParOf" srcId="{AC8CF6C1-2258-4273-AE0A-F0FE9B541C78}" destId="{49283430-58F4-42D8-A745-162DAF594E31}" srcOrd="2" destOrd="0" presId="urn:diagrams.loki3.com/VaryingWidthList+Icon"/>
    <dgm:cxn modelId="{44B7F9BD-2294-4FCC-B205-421A8C9B5D7F}" type="presParOf" srcId="{AC8CF6C1-2258-4273-AE0A-F0FE9B541C78}" destId="{F297F392-B412-4D1E-BAEE-FAB89C1F319A}" srcOrd="3" destOrd="0" presId="urn:diagrams.loki3.com/VaryingWidthList+Icon"/>
    <dgm:cxn modelId="{EC6B6CE8-89E2-4A57-839D-92C121DEF55C}" type="presParOf" srcId="{AC8CF6C1-2258-4273-AE0A-F0FE9B541C78}" destId="{2AB33440-BEF8-48A8-BBB3-83DEC3377BA2}"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DC864B1-1D7C-44BE-B80C-31607112FCED}" type="doc">
      <dgm:prSet loTypeId="urn:microsoft.com/office/officeart/2005/8/layout/process4" loCatId="process" qsTypeId="urn:microsoft.com/office/officeart/2005/8/quickstyle/simple1" qsCatId="simple" csTypeId="urn:microsoft.com/office/officeart/2005/8/colors/colorful2" csCatId="colorful" phldr="1"/>
      <dgm:spPr/>
      <dgm:t>
        <a:bodyPr/>
        <a:lstStyle/>
        <a:p>
          <a:endParaRPr lang="en-US"/>
        </a:p>
      </dgm:t>
    </dgm:pt>
    <dgm:pt modelId="{4ADBE38C-AEED-453A-BBF6-9B5B69C5FFE5}">
      <dgm:prSet phldrT="[Text]"/>
      <dgm:spPr/>
      <dgm:t>
        <a:bodyPr/>
        <a:lstStyle/>
        <a:p>
          <a:r>
            <a:rPr lang="en-US" b="1" dirty="0"/>
            <a:t>Sleep:</a:t>
          </a:r>
          <a:r>
            <a:rPr lang="en-US" dirty="0"/>
            <a:t> Establish a routine for half an hour before you sleep</a:t>
          </a:r>
        </a:p>
      </dgm:t>
    </dgm:pt>
    <dgm:pt modelId="{0289C257-1A93-4D67-B67A-308A078CB5B0}" type="parTrans" cxnId="{12D338DE-406B-45F9-AD26-CA44783741E4}">
      <dgm:prSet/>
      <dgm:spPr/>
      <dgm:t>
        <a:bodyPr/>
        <a:lstStyle/>
        <a:p>
          <a:endParaRPr lang="en-US"/>
        </a:p>
      </dgm:t>
    </dgm:pt>
    <dgm:pt modelId="{BD6D3A54-38EF-46B9-9A4C-BDAE9E4F1F70}" type="sibTrans" cxnId="{12D338DE-406B-45F9-AD26-CA44783741E4}">
      <dgm:prSet/>
      <dgm:spPr/>
      <dgm:t>
        <a:bodyPr/>
        <a:lstStyle/>
        <a:p>
          <a:endParaRPr lang="en-US"/>
        </a:p>
      </dgm:t>
    </dgm:pt>
    <dgm:pt modelId="{792DF6DD-52AF-4124-8466-3701AA19E73D}">
      <dgm:prSet phldrT="[Text]"/>
      <dgm:spPr/>
      <dgm:t>
        <a:bodyPr/>
        <a:lstStyle/>
        <a:p>
          <a:r>
            <a:rPr lang="en-US" b="1" dirty="0"/>
            <a:t>Meals:</a:t>
          </a:r>
          <a:r>
            <a:rPr lang="en-US" dirty="0"/>
            <a:t> Take a half hour each weekend to plan for the next week</a:t>
          </a:r>
        </a:p>
      </dgm:t>
    </dgm:pt>
    <dgm:pt modelId="{4DA96DF3-1C51-41FE-B9D1-CCE4F51DD504}" type="parTrans" cxnId="{CEF89C4C-27A3-476A-A05A-615FEB5369F1}">
      <dgm:prSet/>
      <dgm:spPr/>
      <dgm:t>
        <a:bodyPr/>
        <a:lstStyle/>
        <a:p>
          <a:endParaRPr lang="en-US"/>
        </a:p>
      </dgm:t>
    </dgm:pt>
    <dgm:pt modelId="{1FCE54E2-B097-4C24-8C36-1782441A3D08}" type="sibTrans" cxnId="{CEF89C4C-27A3-476A-A05A-615FEB5369F1}">
      <dgm:prSet/>
      <dgm:spPr/>
      <dgm:t>
        <a:bodyPr/>
        <a:lstStyle/>
        <a:p>
          <a:endParaRPr lang="en-US"/>
        </a:p>
      </dgm:t>
    </dgm:pt>
    <dgm:pt modelId="{0169C621-501D-4B32-8989-78D631D796FE}">
      <dgm:prSet phldrT="[Text]"/>
      <dgm:spPr/>
      <dgm:t>
        <a:bodyPr/>
        <a:lstStyle/>
        <a:p>
          <a:r>
            <a:rPr lang="en-US" b="1" dirty="0"/>
            <a:t>Exercise:</a:t>
          </a:r>
          <a:r>
            <a:rPr lang="en-US" dirty="0"/>
            <a:t> Try to exercise for one hour three times a week</a:t>
          </a:r>
        </a:p>
      </dgm:t>
    </dgm:pt>
    <dgm:pt modelId="{754D0BD9-1BF2-49FE-A15A-774D43F8C2F7}" type="parTrans" cxnId="{D4282A5E-58D6-4625-86D8-A5262AC6E32C}">
      <dgm:prSet/>
      <dgm:spPr/>
      <dgm:t>
        <a:bodyPr/>
        <a:lstStyle/>
        <a:p>
          <a:endParaRPr lang="en-US"/>
        </a:p>
      </dgm:t>
    </dgm:pt>
    <dgm:pt modelId="{6E775B16-D2E4-4FCF-B6BE-E8B2E3EC3DF1}" type="sibTrans" cxnId="{D4282A5E-58D6-4625-86D8-A5262AC6E32C}">
      <dgm:prSet/>
      <dgm:spPr/>
      <dgm:t>
        <a:bodyPr/>
        <a:lstStyle/>
        <a:p>
          <a:endParaRPr lang="en-US"/>
        </a:p>
      </dgm:t>
    </dgm:pt>
    <dgm:pt modelId="{13D31637-58EF-4721-8A2B-C4E20882D7AB}" type="pres">
      <dgm:prSet presAssocID="{ADC864B1-1D7C-44BE-B80C-31607112FCED}" presName="Name0" presStyleCnt="0">
        <dgm:presLayoutVars>
          <dgm:dir/>
          <dgm:animLvl val="lvl"/>
          <dgm:resizeHandles val="exact"/>
        </dgm:presLayoutVars>
      </dgm:prSet>
      <dgm:spPr/>
    </dgm:pt>
    <dgm:pt modelId="{3E560CEB-1BDE-4706-A742-B430732B2E9B}" type="pres">
      <dgm:prSet presAssocID="{0169C621-501D-4B32-8989-78D631D796FE}" presName="boxAndChildren" presStyleCnt="0"/>
      <dgm:spPr/>
    </dgm:pt>
    <dgm:pt modelId="{570F7941-9601-41FD-9597-9046C1F31E0D}" type="pres">
      <dgm:prSet presAssocID="{0169C621-501D-4B32-8989-78D631D796FE}" presName="parentTextBox" presStyleLbl="node1" presStyleIdx="0" presStyleCnt="3"/>
      <dgm:spPr/>
    </dgm:pt>
    <dgm:pt modelId="{BD16879D-FE75-4AA8-99DE-7F5724E8B8F1}" type="pres">
      <dgm:prSet presAssocID="{1FCE54E2-B097-4C24-8C36-1782441A3D08}" presName="sp" presStyleCnt="0"/>
      <dgm:spPr/>
    </dgm:pt>
    <dgm:pt modelId="{C0944D66-CD0A-46D3-9CE9-5F44FB9F49FA}" type="pres">
      <dgm:prSet presAssocID="{792DF6DD-52AF-4124-8466-3701AA19E73D}" presName="arrowAndChildren" presStyleCnt="0"/>
      <dgm:spPr/>
    </dgm:pt>
    <dgm:pt modelId="{D2B24479-8D53-4A9A-A0AC-5FD40D989088}" type="pres">
      <dgm:prSet presAssocID="{792DF6DD-52AF-4124-8466-3701AA19E73D}" presName="parentTextArrow" presStyleLbl="node1" presStyleIdx="1" presStyleCnt="3"/>
      <dgm:spPr/>
    </dgm:pt>
    <dgm:pt modelId="{FF3776A9-73EE-453C-A4B2-241344FC587F}" type="pres">
      <dgm:prSet presAssocID="{BD6D3A54-38EF-46B9-9A4C-BDAE9E4F1F70}" presName="sp" presStyleCnt="0"/>
      <dgm:spPr/>
    </dgm:pt>
    <dgm:pt modelId="{FA17E034-59AA-49A0-B717-702EDEC55F1B}" type="pres">
      <dgm:prSet presAssocID="{4ADBE38C-AEED-453A-BBF6-9B5B69C5FFE5}" presName="arrowAndChildren" presStyleCnt="0"/>
      <dgm:spPr/>
    </dgm:pt>
    <dgm:pt modelId="{83532454-5110-4982-ADFF-33E7FEBAAE06}" type="pres">
      <dgm:prSet presAssocID="{4ADBE38C-AEED-453A-BBF6-9B5B69C5FFE5}" presName="parentTextArrow" presStyleLbl="node1" presStyleIdx="2" presStyleCnt="3"/>
      <dgm:spPr/>
    </dgm:pt>
  </dgm:ptLst>
  <dgm:cxnLst>
    <dgm:cxn modelId="{D116B07B-AF53-4CC2-B999-9A6E46D5C4E9}" type="presOf" srcId="{792DF6DD-52AF-4124-8466-3701AA19E73D}" destId="{D2B24479-8D53-4A9A-A0AC-5FD40D989088}" srcOrd="0" destOrd="0" presId="urn:microsoft.com/office/officeart/2005/8/layout/process4"/>
    <dgm:cxn modelId="{6876EE6B-F984-4986-86B0-157F32025091}" type="presOf" srcId="{0169C621-501D-4B32-8989-78D631D796FE}" destId="{570F7941-9601-41FD-9597-9046C1F31E0D}" srcOrd="0" destOrd="0" presId="urn:microsoft.com/office/officeart/2005/8/layout/process4"/>
    <dgm:cxn modelId="{12D338DE-406B-45F9-AD26-CA44783741E4}" srcId="{ADC864B1-1D7C-44BE-B80C-31607112FCED}" destId="{4ADBE38C-AEED-453A-BBF6-9B5B69C5FFE5}" srcOrd="0" destOrd="0" parTransId="{0289C257-1A93-4D67-B67A-308A078CB5B0}" sibTransId="{BD6D3A54-38EF-46B9-9A4C-BDAE9E4F1F70}"/>
    <dgm:cxn modelId="{96800CA4-3417-48C8-A3DB-929B401A1F63}" type="presOf" srcId="{4ADBE38C-AEED-453A-BBF6-9B5B69C5FFE5}" destId="{83532454-5110-4982-ADFF-33E7FEBAAE06}" srcOrd="0" destOrd="0" presId="urn:microsoft.com/office/officeart/2005/8/layout/process4"/>
    <dgm:cxn modelId="{CEF89C4C-27A3-476A-A05A-615FEB5369F1}" srcId="{ADC864B1-1D7C-44BE-B80C-31607112FCED}" destId="{792DF6DD-52AF-4124-8466-3701AA19E73D}" srcOrd="1" destOrd="0" parTransId="{4DA96DF3-1C51-41FE-B9D1-CCE4F51DD504}" sibTransId="{1FCE54E2-B097-4C24-8C36-1782441A3D08}"/>
    <dgm:cxn modelId="{D4282A5E-58D6-4625-86D8-A5262AC6E32C}" srcId="{ADC864B1-1D7C-44BE-B80C-31607112FCED}" destId="{0169C621-501D-4B32-8989-78D631D796FE}" srcOrd="2" destOrd="0" parTransId="{754D0BD9-1BF2-49FE-A15A-774D43F8C2F7}" sibTransId="{6E775B16-D2E4-4FCF-B6BE-E8B2E3EC3DF1}"/>
    <dgm:cxn modelId="{CDEF6E29-39D4-489B-8CFE-3E0CDE71A059}" type="presOf" srcId="{ADC864B1-1D7C-44BE-B80C-31607112FCED}" destId="{13D31637-58EF-4721-8A2B-C4E20882D7AB}" srcOrd="0" destOrd="0" presId="urn:microsoft.com/office/officeart/2005/8/layout/process4"/>
    <dgm:cxn modelId="{98CCACB5-040B-4F30-B4D3-70E25AA9CE71}" type="presParOf" srcId="{13D31637-58EF-4721-8A2B-C4E20882D7AB}" destId="{3E560CEB-1BDE-4706-A742-B430732B2E9B}" srcOrd="0" destOrd="0" presId="urn:microsoft.com/office/officeart/2005/8/layout/process4"/>
    <dgm:cxn modelId="{013F3685-F25E-4410-8C30-5B9323119CFE}" type="presParOf" srcId="{3E560CEB-1BDE-4706-A742-B430732B2E9B}" destId="{570F7941-9601-41FD-9597-9046C1F31E0D}" srcOrd="0" destOrd="0" presId="urn:microsoft.com/office/officeart/2005/8/layout/process4"/>
    <dgm:cxn modelId="{524F9F66-79E9-48B8-B6B9-DA491C816695}" type="presParOf" srcId="{13D31637-58EF-4721-8A2B-C4E20882D7AB}" destId="{BD16879D-FE75-4AA8-99DE-7F5724E8B8F1}" srcOrd="1" destOrd="0" presId="urn:microsoft.com/office/officeart/2005/8/layout/process4"/>
    <dgm:cxn modelId="{A28C27DA-B036-4DC6-BF7F-C77630A77157}" type="presParOf" srcId="{13D31637-58EF-4721-8A2B-C4E20882D7AB}" destId="{C0944D66-CD0A-46D3-9CE9-5F44FB9F49FA}" srcOrd="2" destOrd="0" presId="urn:microsoft.com/office/officeart/2005/8/layout/process4"/>
    <dgm:cxn modelId="{E7620C4F-DEC1-42BB-A965-D2198AF28ED0}" type="presParOf" srcId="{C0944D66-CD0A-46D3-9CE9-5F44FB9F49FA}" destId="{D2B24479-8D53-4A9A-A0AC-5FD40D989088}" srcOrd="0" destOrd="0" presId="urn:microsoft.com/office/officeart/2005/8/layout/process4"/>
    <dgm:cxn modelId="{000F6B29-3424-4E06-9E9B-707BD3C72B6B}" type="presParOf" srcId="{13D31637-58EF-4721-8A2B-C4E20882D7AB}" destId="{FF3776A9-73EE-453C-A4B2-241344FC587F}" srcOrd="3" destOrd="0" presId="urn:microsoft.com/office/officeart/2005/8/layout/process4"/>
    <dgm:cxn modelId="{41920BE2-B875-4965-AA17-F125177536DC}" type="presParOf" srcId="{13D31637-58EF-4721-8A2B-C4E20882D7AB}" destId="{FA17E034-59AA-49A0-B717-702EDEC55F1B}" srcOrd="4" destOrd="0" presId="urn:microsoft.com/office/officeart/2005/8/layout/process4"/>
    <dgm:cxn modelId="{4F416891-B389-48E5-BD2E-91E43453CA40}" type="presParOf" srcId="{FA17E034-59AA-49A0-B717-702EDEC55F1B}" destId="{83532454-5110-4982-ADFF-33E7FEBAAE06}"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022BF7F-2730-438C-B4A1-3CF9ED3E9F6B}"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A9210EF7-DE66-445E-BF58-91E22E15BD5C}">
      <dgm:prSet phldrT="[Text]"/>
      <dgm:spPr/>
      <dgm:t>
        <a:bodyPr/>
        <a:lstStyle/>
        <a:p>
          <a:r>
            <a:rPr lang="en-US" dirty="0"/>
            <a:t>Set aside  a specific time to check email and news</a:t>
          </a:r>
        </a:p>
      </dgm:t>
    </dgm:pt>
    <dgm:pt modelId="{092A70A8-1702-4649-BFC8-2E1F8BD95E01}" type="parTrans" cxnId="{89034CF6-E43F-4ABA-A6F5-4CA9BBB7E35C}">
      <dgm:prSet/>
      <dgm:spPr/>
      <dgm:t>
        <a:bodyPr/>
        <a:lstStyle/>
        <a:p>
          <a:endParaRPr lang="en-US"/>
        </a:p>
      </dgm:t>
    </dgm:pt>
    <dgm:pt modelId="{20A90239-8A5D-4DBF-A561-078784CFA363}" type="sibTrans" cxnId="{89034CF6-E43F-4ABA-A6F5-4CA9BBB7E35C}">
      <dgm:prSet/>
      <dgm:spPr/>
      <dgm:t>
        <a:bodyPr/>
        <a:lstStyle/>
        <a:p>
          <a:endParaRPr lang="en-US"/>
        </a:p>
      </dgm:t>
    </dgm:pt>
    <dgm:pt modelId="{5E736F6E-31EE-4D78-B846-84517570C2F7}">
      <dgm:prSet phldrT="[Text]"/>
      <dgm:spPr/>
      <dgm:t>
        <a:bodyPr/>
        <a:lstStyle/>
        <a:p>
          <a:r>
            <a:rPr lang="en-US" dirty="0"/>
            <a:t>Set up a system for maintaining your task tracking system</a:t>
          </a:r>
        </a:p>
      </dgm:t>
    </dgm:pt>
    <dgm:pt modelId="{BB4A6B70-EA9E-42BF-9D61-CCE0FB1EFB92}" type="parTrans" cxnId="{3BE8FE19-F238-4B94-9162-945EDAFB0075}">
      <dgm:prSet/>
      <dgm:spPr/>
      <dgm:t>
        <a:bodyPr/>
        <a:lstStyle/>
        <a:p>
          <a:endParaRPr lang="en-US"/>
        </a:p>
      </dgm:t>
    </dgm:pt>
    <dgm:pt modelId="{B6DE4302-A36D-4C2A-A808-CBA044C86399}" type="sibTrans" cxnId="{3BE8FE19-F238-4B94-9162-945EDAFB0075}">
      <dgm:prSet/>
      <dgm:spPr/>
      <dgm:t>
        <a:bodyPr/>
        <a:lstStyle/>
        <a:p>
          <a:endParaRPr lang="en-US"/>
        </a:p>
      </dgm:t>
    </dgm:pt>
    <dgm:pt modelId="{C7F934F2-5B5F-4D18-BC15-83ECFD8BA3EC}">
      <dgm:prSet phldrT="[Text]"/>
      <dgm:spPr/>
      <dgm:t>
        <a:bodyPr/>
        <a:lstStyle/>
        <a:p>
          <a:r>
            <a:rPr lang="en-US" dirty="0"/>
            <a:t>In the morning, perform your tasks in an organized, routine manner</a:t>
          </a:r>
        </a:p>
      </dgm:t>
    </dgm:pt>
    <dgm:pt modelId="{BB8BC53E-0814-4D60-948F-5DD7B18EB183}" type="parTrans" cxnId="{B6938EFF-1544-4082-A631-8FFDE187468A}">
      <dgm:prSet/>
      <dgm:spPr/>
      <dgm:t>
        <a:bodyPr/>
        <a:lstStyle/>
        <a:p>
          <a:endParaRPr lang="en-US"/>
        </a:p>
      </dgm:t>
    </dgm:pt>
    <dgm:pt modelId="{647C306D-AC57-4730-A05C-4BC4149B9F82}" type="sibTrans" cxnId="{B6938EFF-1544-4082-A631-8FFDE187468A}">
      <dgm:prSet/>
      <dgm:spPr/>
      <dgm:t>
        <a:bodyPr/>
        <a:lstStyle/>
        <a:p>
          <a:endParaRPr lang="en-US"/>
        </a:p>
      </dgm:t>
    </dgm:pt>
    <dgm:pt modelId="{6CD4B60F-C953-44DE-BD89-87DAD9CEC89D}" type="pres">
      <dgm:prSet presAssocID="{E022BF7F-2730-438C-B4A1-3CF9ED3E9F6B}" presName="Name0" presStyleCnt="0">
        <dgm:presLayoutVars>
          <dgm:chMax val="7"/>
          <dgm:chPref val="7"/>
          <dgm:dir/>
        </dgm:presLayoutVars>
      </dgm:prSet>
      <dgm:spPr/>
    </dgm:pt>
    <dgm:pt modelId="{0A9A066B-F808-49BB-939D-FED58ED617E2}" type="pres">
      <dgm:prSet presAssocID="{E022BF7F-2730-438C-B4A1-3CF9ED3E9F6B}" presName="Name1" presStyleCnt="0"/>
      <dgm:spPr/>
    </dgm:pt>
    <dgm:pt modelId="{CBDC3AFE-BEBA-4DD7-A1D1-1F7C56EBD7D7}" type="pres">
      <dgm:prSet presAssocID="{E022BF7F-2730-438C-B4A1-3CF9ED3E9F6B}" presName="cycle" presStyleCnt="0"/>
      <dgm:spPr/>
    </dgm:pt>
    <dgm:pt modelId="{905E4BDC-388C-41B9-922B-087295C9B1CA}" type="pres">
      <dgm:prSet presAssocID="{E022BF7F-2730-438C-B4A1-3CF9ED3E9F6B}" presName="srcNode" presStyleLbl="node1" presStyleIdx="0" presStyleCnt="3"/>
      <dgm:spPr/>
    </dgm:pt>
    <dgm:pt modelId="{782C5537-8775-4209-8A7A-D54B1CCC425F}" type="pres">
      <dgm:prSet presAssocID="{E022BF7F-2730-438C-B4A1-3CF9ED3E9F6B}" presName="conn" presStyleLbl="parChTrans1D2" presStyleIdx="0" presStyleCnt="1"/>
      <dgm:spPr/>
    </dgm:pt>
    <dgm:pt modelId="{0E8B2C43-6F3C-4651-994A-791E92C328E4}" type="pres">
      <dgm:prSet presAssocID="{E022BF7F-2730-438C-B4A1-3CF9ED3E9F6B}" presName="extraNode" presStyleLbl="node1" presStyleIdx="0" presStyleCnt="3"/>
      <dgm:spPr/>
    </dgm:pt>
    <dgm:pt modelId="{6166A394-6EDD-428A-95C3-2D61B82D4605}" type="pres">
      <dgm:prSet presAssocID="{E022BF7F-2730-438C-B4A1-3CF9ED3E9F6B}" presName="dstNode" presStyleLbl="node1" presStyleIdx="0" presStyleCnt="3"/>
      <dgm:spPr/>
    </dgm:pt>
    <dgm:pt modelId="{AD274D4D-1C4E-40D7-8254-FE17AD376C0C}" type="pres">
      <dgm:prSet presAssocID="{A9210EF7-DE66-445E-BF58-91E22E15BD5C}" presName="text_1" presStyleLbl="node1" presStyleIdx="0" presStyleCnt="3">
        <dgm:presLayoutVars>
          <dgm:bulletEnabled val="1"/>
        </dgm:presLayoutVars>
      </dgm:prSet>
      <dgm:spPr/>
    </dgm:pt>
    <dgm:pt modelId="{35162097-5ABD-4189-9BFB-5DA1E6B7582C}" type="pres">
      <dgm:prSet presAssocID="{A9210EF7-DE66-445E-BF58-91E22E15BD5C}" presName="accent_1" presStyleCnt="0"/>
      <dgm:spPr/>
    </dgm:pt>
    <dgm:pt modelId="{2F8BE53F-7846-4328-9124-FE8AF6C585D3}" type="pres">
      <dgm:prSet presAssocID="{A9210EF7-DE66-445E-BF58-91E22E15BD5C}" presName="accentRepeatNode" presStyleLbl="solidFgAcc1" presStyleIdx="0" presStyleCnt="3"/>
      <dgm:spPr/>
    </dgm:pt>
    <dgm:pt modelId="{0F91AC2E-45A9-40B9-BD11-0F58FBB30ED1}" type="pres">
      <dgm:prSet presAssocID="{5E736F6E-31EE-4D78-B846-84517570C2F7}" presName="text_2" presStyleLbl="node1" presStyleIdx="1" presStyleCnt="3">
        <dgm:presLayoutVars>
          <dgm:bulletEnabled val="1"/>
        </dgm:presLayoutVars>
      </dgm:prSet>
      <dgm:spPr/>
    </dgm:pt>
    <dgm:pt modelId="{135944EF-48CE-4A3C-B186-D8AAD1CE5EB1}" type="pres">
      <dgm:prSet presAssocID="{5E736F6E-31EE-4D78-B846-84517570C2F7}" presName="accent_2" presStyleCnt="0"/>
      <dgm:spPr/>
    </dgm:pt>
    <dgm:pt modelId="{BA14F418-D9CD-4A41-AC81-30E6BAEFF2E8}" type="pres">
      <dgm:prSet presAssocID="{5E736F6E-31EE-4D78-B846-84517570C2F7}" presName="accentRepeatNode" presStyleLbl="solidFgAcc1" presStyleIdx="1" presStyleCnt="3"/>
      <dgm:spPr/>
    </dgm:pt>
    <dgm:pt modelId="{A9D7B56D-0BB8-4CE4-B5CE-CD2D84AED656}" type="pres">
      <dgm:prSet presAssocID="{C7F934F2-5B5F-4D18-BC15-83ECFD8BA3EC}" presName="text_3" presStyleLbl="node1" presStyleIdx="2" presStyleCnt="3">
        <dgm:presLayoutVars>
          <dgm:bulletEnabled val="1"/>
        </dgm:presLayoutVars>
      </dgm:prSet>
      <dgm:spPr/>
    </dgm:pt>
    <dgm:pt modelId="{4B248846-96CB-428F-BC48-7C00804DA040}" type="pres">
      <dgm:prSet presAssocID="{C7F934F2-5B5F-4D18-BC15-83ECFD8BA3EC}" presName="accent_3" presStyleCnt="0"/>
      <dgm:spPr/>
    </dgm:pt>
    <dgm:pt modelId="{020D2C9A-7B0D-43CF-B771-12CECDBE5E2C}" type="pres">
      <dgm:prSet presAssocID="{C7F934F2-5B5F-4D18-BC15-83ECFD8BA3EC}" presName="accentRepeatNode" presStyleLbl="solidFgAcc1" presStyleIdx="2" presStyleCnt="3"/>
      <dgm:spPr/>
    </dgm:pt>
  </dgm:ptLst>
  <dgm:cxnLst>
    <dgm:cxn modelId="{B6938EFF-1544-4082-A631-8FFDE187468A}" srcId="{E022BF7F-2730-438C-B4A1-3CF9ED3E9F6B}" destId="{C7F934F2-5B5F-4D18-BC15-83ECFD8BA3EC}" srcOrd="2" destOrd="0" parTransId="{BB8BC53E-0814-4D60-948F-5DD7B18EB183}" sibTransId="{647C306D-AC57-4730-A05C-4BC4149B9F82}"/>
    <dgm:cxn modelId="{6BF1BD13-D151-45AE-B019-E6983BC6AC51}" type="presOf" srcId="{5E736F6E-31EE-4D78-B846-84517570C2F7}" destId="{0F91AC2E-45A9-40B9-BD11-0F58FBB30ED1}" srcOrd="0" destOrd="0" presId="urn:microsoft.com/office/officeart/2008/layout/VerticalCurvedList"/>
    <dgm:cxn modelId="{C212FA0B-BBCA-4DFB-8559-7691E1E612E0}" type="presOf" srcId="{A9210EF7-DE66-445E-BF58-91E22E15BD5C}" destId="{AD274D4D-1C4E-40D7-8254-FE17AD376C0C}" srcOrd="0" destOrd="0" presId="urn:microsoft.com/office/officeart/2008/layout/VerticalCurvedList"/>
    <dgm:cxn modelId="{3BE8FE19-F238-4B94-9162-945EDAFB0075}" srcId="{E022BF7F-2730-438C-B4A1-3CF9ED3E9F6B}" destId="{5E736F6E-31EE-4D78-B846-84517570C2F7}" srcOrd="1" destOrd="0" parTransId="{BB4A6B70-EA9E-42BF-9D61-CCE0FB1EFB92}" sibTransId="{B6DE4302-A36D-4C2A-A808-CBA044C86399}"/>
    <dgm:cxn modelId="{50B099E7-7768-4C95-8EFD-9BE13C353D93}" type="presOf" srcId="{E022BF7F-2730-438C-B4A1-3CF9ED3E9F6B}" destId="{6CD4B60F-C953-44DE-BD89-87DAD9CEC89D}" srcOrd="0" destOrd="0" presId="urn:microsoft.com/office/officeart/2008/layout/VerticalCurvedList"/>
    <dgm:cxn modelId="{F062F64D-AB07-4ACC-814D-8D903D62B1DF}" type="presOf" srcId="{20A90239-8A5D-4DBF-A561-078784CFA363}" destId="{782C5537-8775-4209-8A7A-D54B1CCC425F}" srcOrd="0" destOrd="0" presId="urn:microsoft.com/office/officeart/2008/layout/VerticalCurvedList"/>
    <dgm:cxn modelId="{3A3282D8-984F-45FC-A6A9-23F1426FE7A2}" type="presOf" srcId="{C7F934F2-5B5F-4D18-BC15-83ECFD8BA3EC}" destId="{A9D7B56D-0BB8-4CE4-B5CE-CD2D84AED656}" srcOrd="0" destOrd="0" presId="urn:microsoft.com/office/officeart/2008/layout/VerticalCurvedList"/>
    <dgm:cxn modelId="{89034CF6-E43F-4ABA-A6F5-4CA9BBB7E35C}" srcId="{E022BF7F-2730-438C-B4A1-3CF9ED3E9F6B}" destId="{A9210EF7-DE66-445E-BF58-91E22E15BD5C}" srcOrd="0" destOrd="0" parTransId="{092A70A8-1702-4649-BFC8-2E1F8BD95E01}" sibTransId="{20A90239-8A5D-4DBF-A561-078784CFA363}"/>
    <dgm:cxn modelId="{F0D779B6-6DFE-4EC8-8D8E-1C726457E563}" type="presParOf" srcId="{6CD4B60F-C953-44DE-BD89-87DAD9CEC89D}" destId="{0A9A066B-F808-49BB-939D-FED58ED617E2}" srcOrd="0" destOrd="0" presId="urn:microsoft.com/office/officeart/2008/layout/VerticalCurvedList"/>
    <dgm:cxn modelId="{767FD49F-55F6-4F17-8CD4-C3ADD6E307B9}" type="presParOf" srcId="{0A9A066B-F808-49BB-939D-FED58ED617E2}" destId="{CBDC3AFE-BEBA-4DD7-A1D1-1F7C56EBD7D7}" srcOrd="0" destOrd="0" presId="urn:microsoft.com/office/officeart/2008/layout/VerticalCurvedList"/>
    <dgm:cxn modelId="{804022CD-8EE4-46E2-8EA9-3C2EAE27AE83}" type="presParOf" srcId="{CBDC3AFE-BEBA-4DD7-A1D1-1F7C56EBD7D7}" destId="{905E4BDC-388C-41B9-922B-087295C9B1CA}" srcOrd="0" destOrd="0" presId="urn:microsoft.com/office/officeart/2008/layout/VerticalCurvedList"/>
    <dgm:cxn modelId="{DC327DF3-A925-4E50-BEB4-A4F981D68F69}" type="presParOf" srcId="{CBDC3AFE-BEBA-4DD7-A1D1-1F7C56EBD7D7}" destId="{782C5537-8775-4209-8A7A-D54B1CCC425F}" srcOrd="1" destOrd="0" presId="urn:microsoft.com/office/officeart/2008/layout/VerticalCurvedList"/>
    <dgm:cxn modelId="{AC9B3657-91B0-411C-BC94-DDB4018F6748}" type="presParOf" srcId="{CBDC3AFE-BEBA-4DD7-A1D1-1F7C56EBD7D7}" destId="{0E8B2C43-6F3C-4651-994A-791E92C328E4}" srcOrd="2" destOrd="0" presId="urn:microsoft.com/office/officeart/2008/layout/VerticalCurvedList"/>
    <dgm:cxn modelId="{13952219-365C-4881-B68A-2DBDB01BAC11}" type="presParOf" srcId="{CBDC3AFE-BEBA-4DD7-A1D1-1F7C56EBD7D7}" destId="{6166A394-6EDD-428A-95C3-2D61B82D4605}" srcOrd="3" destOrd="0" presId="urn:microsoft.com/office/officeart/2008/layout/VerticalCurvedList"/>
    <dgm:cxn modelId="{3B0B3B70-3FF3-4E46-96F0-6DF081BD4763}" type="presParOf" srcId="{0A9A066B-F808-49BB-939D-FED58ED617E2}" destId="{AD274D4D-1C4E-40D7-8254-FE17AD376C0C}" srcOrd="1" destOrd="0" presId="urn:microsoft.com/office/officeart/2008/layout/VerticalCurvedList"/>
    <dgm:cxn modelId="{04E2CD85-D0DA-482D-8E92-7BE45DB6D6C7}" type="presParOf" srcId="{0A9A066B-F808-49BB-939D-FED58ED617E2}" destId="{35162097-5ABD-4189-9BFB-5DA1E6B7582C}" srcOrd="2" destOrd="0" presId="urn:microsoft.com/office/officeart/2008/layout/VerticalCurvedList"/>
    <dgm:cxn modelId="{1C6BF843-A1AA-45A7-8F7A-5CD340694D11}" type="presParOf" srcId="{35162097-5ABD-4189-9BFB-5DA1E6B7582C}" destId="{2F8BE53F-7846-4328-9124-FE8AF6C585D3}" srcOrd="0" destOrd="0" presId="urn:microsoft.com/office/officeart/2008/layout/VerticalCurvedList"/>
    <dgm:cxn modelId="{655A14EA-F559-4BEB-95A5-5C68B6AC6C77}" type="presParOf" srcId="{0A9A066B-F808-49BB-939D-FED58ED617E2}" destId="{0F91AC2E-45A9-40B9-BD11-0F58FBB30ED1}" srcOrd="3" destOrd="0" presId="urn:microsoft.com/office/officeart/2008/layout/VerticalCurvedList"/>
    <dgm:cxn modelId="{9964B46A-3F31-4D52-A532-59B0B2231E43}" type="presParOf" srcId="{0A9A066B-F808-49BB-939D-FED58ED617E2}" destId="{135944EF-48CE-4A3C-B186-D8AAD1CE5EB1}" srcOrd="4" destOrd="0" presId="urn:microsoft.com/office/officeart/2008/layout/VerticalCurvedList"/>
    <dgm:cxn modelId="{7F5534F0-E642-47D8-9ED0-5EC216F6C804}" type="presParOf" srcId="{135944EF-48CE-4A3C-B186-D8AAD1CE5EB1}" destId="{BA14F418-D9CD-4A41-AC81-30E6BAEFF2E8}" srcOrd="0" destOrd="0" presId="urn:microsoft.com/office/officeart/2008/layout/VerticalCurvedList"/>
    <dgm:cxn modelId="{01E4F4CF-73E0-4323-97E4-C0BC0666D751}" type="presParOf" srcId="{0A9A066B-F808-49BB-939D-FED58ED617E2}" destId="{A9D7B56D-0BB8-4CE4-B5CE-CD2D84AED656}" srcOrd="5" destOrd="0" presId="urn:microsoft.com/office/officeart/2008/layout/VerticalCurvedList"/>
    <dgm:cxn modelId="{25198086-672E-4F79-B873-60AF8D3CD93F}" type="presParOf" srcId="{0A9A066B-F808-49BB-939D-FED58ED617E2}" destId="{4B248846-96CB-428F-BC48-7C00804DA040}" srcOrd="6" destOrd="0" presId="urn:microsoft.com/office/officeart/2008/layout/VerticalCurvedList"/>
    <dgm:cxn modelId="{6832F687-4379-4A35-9F43-558A78597B4C}" type="presParOf" srcId="{4B248846-96CB-428F-BC48-7C00804DA040}" destId="{020D2C9A-7B0D-43CF-B771-12CECDBE5E2C}"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9EA81A9-CA6D-4FC5-8D23-0E80BD3DF4F1}"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D97E5B19-A4F2-4AC9-9128-77274E1868D0}">
      <dgm:prSet phldrT="[Text]"/>
      <dgm:spPr/>
      <dgm:t>
        <a:bodyPr/>
        <a:lstStyle/>
        <a:p>
          <a:r>
            <a:rPr lang="en-US" b="0" dirty="0"/>
            <a:t>Pay someone else to do it</a:t>
          </a:r>
        </a:p>
      </dgm:t>
    </dgm:pt>
    <dgm:pt modelId="{ADF27E5A-68B7-447C-B2DD-73D0DA4298D7}" type="parTrans" cxnId="{1B1A7002-16E7-4B87-8B9B-FF0C70521990}">
      <dgm:prSet/>
      <dgm:spPr/>
      <dgm:t>
        <a:bodyPr/>
        <a:lstStyle/>
        <a:p>
          <a:endParaRPr lang="en-US"/>
        </a:p>
      </dgm:t>
    </dgm:pt>
    <dgm:pt modelId="{5290B4E0-9926-44DD-88E0-164224573A21}" type="sibTrans" cxnId="{1B1A7002-16E7-4B87-8B9B-FF0C70521990}">
      <dgm:prSet/>
      <dgm:spPr/>
      <dgm:t>
        <a:bodyPr/>
        <a:lstStyle/>
        <a:p>
          <a:endParaRPr lang="en-US"/>
        </a:p>
      </dgm:t>
    </dgm:pt>
    <dgm:pt modelId="{E6CA1978-1443-47B9-A115-4B9C2C73D4DD}">
      <dgm:prSet phldrT="[Text]"/>
      <dgm:spPr/>
      <dgm:t>
        <a:bodyPr/>
        <a:lstStyle/>
        <a:p>
          <a:r>
            <a:rPr lang="en-US" b="0" dirty="0"/>
            <a:t>Use electronic banking</a:t>
          </a:r>
        </a:p>
      </dgm:t>
    </dgm:pt>
    <dgm:pt modelId="{9DC08D48-C290-490C-AE5C-D440D322413A}" type="parTrans" cxnId="{17ABD9C0-BF99-4AF1-BDE7-591E07C32EA8}">
      <dgm:prSet/>
      <dgm:spPr/>
      <dgm:t>
        <a:bodyPr/>
        <a:lstStyle/>
        <a:p>
          <a:endParaRPr lang="en-US"/>
        </a:p>
      </dgm:t>
    </dgm:pt>
    <dgm:pt modelId="{BA64150B-F13B-462E-BA0A-312CF9815AC7}" type="sibTrans" cxnId="{17ABD9C0-BF99-4AF1-BDE7-591E07C32EA8}">
      <dgm:prSet/>
      <dgm:spPr/>
      <dgm:t>
        <a:bodyPr/>
        <a:lstStyle/>
        <a:p>
          <a:endParaRPr lang="en-US"/>
        </a:p>
      </dgm:t>
    </dgm:pt>
    <dgm:pt modelId="{A976A818-D0B7-423E-BA53-AA37950D1492}">
      <dgm:prSet phldrT="[Text]"/>
      <dgm:spPr/>
      <dgm:t>
        <a:bodyPr/>
        <a:lstStyle/>
        <a:p>
          <a:r>
            <a:rPr lang="en-US" b="0" dirty="0"/>
            <a:t>Keep everyone organized</a:t>
          </a:r>
        </a:p>
      </dgm:t>
    </dgm:pt>
    <dgm:pt modelId="{D806D004-6824-40FE-A660-B0CAD8A29AA4}" type="parTrans" cxnId="{FD7D7148-0704-44B9-B1BA-C6A5A9EEB9A9}">
      <dgm:prSet/>
      <dgm:spPr/>
      <dgm:t>
        <a:bodyPr/>
        <a:lstStyle/>
        <a:p>
          <a:endParaRPr lang="en-US"/>
        </a:p>
      </dgm:t>
    </dgm:pt>
    <dgm:pt modelId="{9C5D471F-EE81-40B5-BEDB-FB4F1DB86419}" type="sibTrans" cxnId="{FD7D7148-0704-44B9-B1BA-C6A5A9EEB9A9}">
      <dgm:prSet/>
      <dgm:spPr/>
      <dgm:t>
        <a:bodyPr/>
        <a:lstStyle/>
        <a:p>
          <a:endParaRPr lang="en-US"/>
        </a:p>
      </dgm:t>
    </dgm:pt>
    <dgm:pt modelId="{3EFCB657-83B5-4663-82BF-D7EDA6AE54E7}">
      <dgm:prSet phldrT="[Text]"/>
      <dgm:spPr/>
      <dgm:t>
        <a:bodyPr/>
        <a:lstStyle/>
        <a:p>
          <a:r>
            <a:rPr lang="en-US" b="0" dirty="0"/>
            <a:t>Plan your meals</a:t>
          </a:r>
        </a:p>
      </dgm:t>
    </dgm:pt>
    <dgm:pt modelId="{79EB31D5-374D-4833-AD7F-C8B6FFD504EA}" type="parTrans" cxnId="{7AA1C85C-9245-48D6-BEFA-31AD54084EAE}">
      <dgm:prSet/>
      <dgm:spPr/>
      <dgm:t>
        <a:bodyPr/>
        <a:lstStyle/>
        <a:p>
          <a:endParaRPr lang="en-US"/>
        </a:p>
      </dgm:t>
    </dgm:pt>
    <dgm:pt modelId="{C80240BF-4085-4ECA-A870-2982CECCB777}" type="sibTrans" cxnId="{7AA1C85C-9245-48D6-BEFA-31AD54084EAE}">
      <dgm:prSet/>
      <dgm:spPr/>
      <dgm:t>
        <a:bodyPr/>
        <a:lstStyle/>
        <a:p>
          <a:endParaRPr lang="en-US"/>
        </a:p>
      </dgm:t>
    </dgm:pt>
    <dgm:pt modelId="{FA4889ED-76F8-4A6C-9E72-1161A64EEFB0}">
      <dgm:prSet phldrT="[Text]"/>
      <dgm:spPr/>
      <dgm:t>
        <a:bodyPr/>
        <a:lstStyle/>
        <a:p>
          <a:r>
            <a:rPr lang="en-US" b="0" dirty="0"/>
            <a:t>Take advantage of shortcuts</a:t>
          </a:r>
        </a:p>
      </dgm:t>
    </dgm:pt>
    <dgm:pt modelId="{1D68863B-E833-4DC4-BE3A-5DEF8F9D499C}" type="parTrans" cxnId="{0BF9415A-E212-4688-85E4-E51356B0655B}">
      <dgm:prSet/>
      <dgm:spPr/>
      <dgm:t>
        <a:bodyPr/>
        <a:lstStyle/>
        <a:p>
          <a:endParaRPr lang="en-US"/>
        </a:p>
      </dgm:t>
    </dgm:pt>
    <dgm:pt modelId="{740D42AC-57B5-497A-AEFF-E7CB569D624D}" type="sibTrans" cxnId="{0BF9415A-E212-4688-85E4-E51356B0655B}">
      <dgm:prSet/>
      <dgm:spPr/>
      <dgm:t>
        <a:bodyPr/>
        <a:lstStyle/>
        <a:p>
          <a:endParaRPr lang="en-US"/>
        </a:p>
      </dgm:t>
    </dgm:pt>
    <dgm:pt modelId="{4A69BBCC-3892-43E6-BE93-8D957693E5C1}">
      <dgm:prSet phldrT="[Text]"/>
      <dgm:spPr/>
      <dgm:t>
        <a:bodyPr/>
        <a:lstStyle/>
        <a:p>
          <a:r>
            <a:rPr lang="en-US" b="0" dirty="0"/>
            <a:t>Save the difference</a:t>
          </a:r>
        </a:p>
      </dgm:t>
    </dgm:pt>
    <dgm:pt modelId="{3B3F54A0-A36C-44B5-A8F9-1BD10853AEAA}" type="parTrans" cxnId="{22A1A2B3-7BF0-4CA9-965B-8F73A5EE5186}">
      <dgm:prSet/>
      <dgm:spPr/>
    </dgm:pt>
    <dgm:pt modelId="{015457EA-53FF-4EEF-85FE-D89797E591EF}" type="sibTrans" cxnId="{22A1A2B3-7BF0-4CA9-965B-8F73A5EE5186}">
      <dgm:prSet/>
      <dgm:spPr/>
    </dgm:pt>
    <dgm:pt modelId="{1FA996D3-B0C5-408A-ABF2-4F3C6823A7D6}" type="pres">
      <dgm:prSet presAssocID="{F9EA81A9-CA6D-4FC5-8D23-0E80BD3DF4F1}" presName="diagram" presStyleCnt="0">
        <dgm:presLayoutVars>
          <dgm:dir/>
          <dgm:resizeHandles val="exact"/>
        </dgm:presLayoutVars>
      </dgm:prSet>
      <dgm:spPr/>
    </dgm:pt>
    <dgm:pt modelId="{260AAD43-1FA7-4F22-9646-9C6A1B3BD968}" type="pres">
      <dgm:prSet presAssocID="{D97E5B19-A4F2-4AC9-9128-77274E1868D0}" presName="node" presStyleLbl="node1" presStyleIdx="0" presStyleCnt="6">
        <dgm:presLayoutVars>
          <dgm:bulletEnabled val="1"/>
        </dgm:presLayoutVars>
      </dgm:prSet>
      <dgm:spPr/>
    </dgm:pt>
    <dgm:pt modelId="{5F6533E3-C24C-4E69-98A5-86DB2CBE15D4}" type="pres">
      <dgm:prSet presAssocID="{5290B4E0-9926-44DD-88E0-164224573A21}" presName="sibTrans" presStyleCnt="0"/>
      <dgm:spPr/>
    </dgm:pt>
    <dgm:pt modelId="{5B2D9A04-695C-4337-ACE0-3405F20C7F92}" type="pres">
      <dgm:prSet presAssocID="{E6CA1978-1443-47B9-A115-4B9C2C73D4DD}" presName="node" presStyleLbl="node1" presStyleIdx="1" presStyleCnt="6">
        <dgm:presLayoutVars>
          <dgm:bulletEnabled val="1"/>
        </dgm:presLayoutVars>
      </dgm:prSet>
      <dgm:spPr/>
    </dgm:pt>
    <dgm:pt modelId="{5BE5E3A7-9892-41C5-9432-BBD3023FFE41}" type="pres">
      <dgm:prSet presAssocID="{BA64150B-F13B-462E-BA0A-312CF9815AC7}" presName="sibTrans" presStyleCnt="0"/>
      <dgm:spPr/>
    </dgm:pt>
    <dgm:pt modelId="{3D9998FE-7930-447E-A012-FF3C552AAC14}" type="pres">
      <dgm:prSet presAssocID="{A976A818-D0B7-423E-BA53-AA37950D1492}" presName="node" presStyleLbl="node1" presStyleIdx="2" presStyleCnt="6">
        <dgm:presLayoutVars>
          <dgm:bulletEnabled val="1"/>
        </dgm:presLayoutVars>
      </dgm:prSet>
      <dgm:spPr/>
    </dgm:pt>
    <dgm:pt modelId="{E9B796AB-EE04-48F4-9CE2-59C04DD01F77}" type="pres">
      <dgm:prSet presAssocID="{9C5D471F-EE81-40B5-BEDB-FB4F1DB86419}" presName="sibTrans" presStyleCnt="0"/>
      <dgm:spPr/>
    </dgm:pt>
    <dgm:pt modelId="{DB86B437-06DA-489B-ACB0-2F9107F2A033}" type="pres">
      <dgm:prSet presAssocID="{3EFCB657-83B5-4663-82BF-D7EDA6AE54E7}" presName="node" presStyleLbl="node1" presStyleIdx="3" presStyleCnt="6">
        <dgm:presLayoutVars>
          <dgm:bulletEnabled val="1"/>
        </dgm:presLayoutVars>
      </dgm:prSet>
      <dgm:spPr/>
    </dgm:pt>
    <dgm:pt modelId="{2DBFF3EB-BAC6-4BD1-A0D2-6C3E1AF2CD85}" type="pres">
      <dgm:prSet presAssocID="{C80240BF-4085-4ECA-A870-2982CECCB777}" presName="sibTrans" presStyleCnt="0"/>
      <dgm:spPr/>
    </dgm:pt>
    <dgm:pt modelId="{4DF123D8-30DD-439B-852D-ACD83B0DB1BE}" type="pres">
      <dgm:prSet presAssocID="{FA4889ED-76F8-4A6C-9E72-1161A64EEFB0}" presName="node" presStyleLbl="node1" presStyleIdx="4" presStyleCnt="6">
        <dgm:presLayoutVars>
          <dgm:bulletEnabled val="1"/>
        </dgm:presLayoutVars>
      </dgm:prSet>
      <dgm:spPr/>
    </dgm:pt>
    <dgm:pt modelId="{C87E4E25-18EF-4902-AA41-4DB593B5B0EB}" type="pres">
      <dgm:prSet presAssocID="{740D42AC-57B5-497A-AEFF-E7CB569D624D}" presName="sibTrans" presStyleCnt="0"/>
      <dgm:spPr/>
    </dgm:pt>
    <dgm:pt modelId="{581C8B00-AEDF-4F36-91AF-76C7DA550752}" type="pres">
      <dgm:prSet presAssocID="{4A69BBCC-3892-43E6-BE93-8D957693E5C1}" presName="node" presStyleLbl="node1" presStyleIdx="5" presStyleCnt="6">
        <dgm:presLayoutVars>
          <dgm:bulletEnabled val="1"/>
        </dgm:presLayoutVars>
      </dgm:prSet>
      <dgm:spPr/>
    </dgm:pt>
  </dgm:ptLst>
  <dgm:cxnLst>
    <dgm:cxn modelId="{3A24B423-F37C-4CA8-BFD2-0CBD89D50CFF}" type="presOf" srcId="{3EFCB657-83B5-4663-82BF-D7EDA6AE54E7}" destId="{DB86B437-06DA-489B-ACB0-2F9107F2A033}" srcOrd="0" destOrd="0" presId="urn:microsoft.com/office/officeart/2005/8/layout/default"/>
    <dgm:cxn modelId="{17ABD9C0-BF99-4AF1-BDE7-591E07C32EA8}" srcId="{F9EA81A9-CA6D-4FC5-8D23-0E80BD3DF4F1}" destId="{E6CA1978-1443-47B9-A115-4B9C2C73D4DD}" srcOrd="1" destOrd="0" parTransId="{9DC08D48-C290-490C-AE5C-D440D322413A}" sibTransId="{BA64150B-F13B-462E-BA0A-312CF9815AC7}"/>
    <dgm:cxn modelId="{7AA1C85C-9245-48D6-BEFA-31AD54084EAE}" srcId="{F9EA81A9-CA6D-4FC5-8D23-0E80BD3DF4F1}" destId="{3EFCB657-83B5-4663-82BF-D7EDA6AE54E7}" srcOrd="3" destOrd="0" parTransId="{79EB31D5-374D-4833-AD7F-C8B6FFD504EA}" sibTransId="{C80240BF-4085-4ECA-A870-2982CECCB777}"/>
    <dgm:cxn modelId="{0BF9415A-E212-4688-85E4-E51356B0655B}" srcId="{F9EA81A9-CA6D-4FC5-8D23-0E80BD3DF4F1}" destId="{FA4889ED-76F8-4A6C-9E72-1161A64EEFB0}" srcOrd="4" destOrd="0" parTransId="{1D68863B-E833-4DC4-BE3A-5DEF8F9D499C}" sibTransId="{740D42AC-57B5-497A-AEFF-E7CB569D624D}"/>
    <dgm:cxn modelId="{1B1A7002-16E7-4B87-8B9B-FF0C70521990}" srcId="{F9EA81A9-CA6D-4FC5-8D23-0E80BD3DF4F1}" destId="{D97E5B19-A4F2-4AC9-9128-77274E1868D0}" srcOrd="0" destOrd="0" parTransId="{ADF27E5A-68B7-447C-B2DD-73D0DA4298D7}" sibTransId="{5290B4E0-9926-44DD-88E0-164224573A21}"/>
    <dgm:cxn modelId="{B694B199-8D8F-40D9-8FA5-6A12005C67B0}" type="presOf" srcId="{E6CA1978-1443-47B9-A115-4B9C2C73D4DD}" destId="{5B2D9A04-695C-4337-ACE0-3405F20C7F92}" srcOrd="0" destOrd="0" presId="urn:microsoft.com/office/officeart/2005/8/layout/default"/>
    <dgm:cxn modelId="{5EEDA236-DE07-4734-94FC-100444B66010}" type="presOf" srcId="{4A69BBCC-3892-43E6-BE93-8D957693E5C1}" destId="{581C8B00-AEDF-4F36-91AF-76C7DA550752}" srcOrd="0" destOrd="0" presId="urn:microsoft.com/office/officeart/2005/8/layout/default"/>
    <dgm:cxn modelId="{22A1A2B3-7BF0-4CA9-965B-8F73A5EE5186}" srcId="{F9EA81A9-CA6D-4FC5-8D23-0E80BD3DF4F1}" destId="{4A69BBCC-3892-43E6-BE93-8D957693E5C1}" srcOrd="5" destOrd="0" parTransId="{3B3F54A0-A36C-44B5-A8F9-1BD10853AEAA}" sibTransId="{015457EA-53FF-4EEF-85FE-D89797E591EF}"/>
    <dgm:cxn modelId="{B183BE7D-84E3-4169-8A28-EF0010D7600D}" type="presOf" srcId="{FA4889ED-76F8-4A6C-9E72-1161A64EEFB0}" destId="{4DF123D8-30DD-439B-852D-ACD83B0DB1BE}" srcOrd="0" destOrd="0" presId="urn:microsoft.com/office/officeart/2005/8/layout/default"/>
    <dgm:cxn modelId="{75962ADC-5742-4C48-9504-B85621C6601D}" type="presOf" srcId="{F9EA81A9-CA6D-4FC5-8D23-0E80BD3DF4F1}" destId="{1FA996D3-B0C5-408A-ABF2-4F3C6823A7D6}" srcOrd="0" destOrd="0" presId="urn:microsoft.com/office/officeart/2005/8/layout/default"/>
    <dgm:cxn modelId="{0D5345E3-B39F-4DE2-BE46-A166477478E9}" type="presOf" srcId="{D97E5B19-A4F2-4AC9-9128-77274E1868D0}" destId="{260AAD43-1FA7-4F22-9646-9C6A1B3BD968}" srcOrd="0" destOrd="0" presId="urn:microsoft.com/office/officeart/2005/8/layout/default"/>
    <dgm:cxn modelId="{F32F1A6B-0298-4325-A72E-DAFF1183E60B}" type="presOf" srcId="{A976A818-D0B7-423E-BA53-AA37950D1492}" destId="{3D9998FE-7930-447E-A012-FF3C552AAC14}" srcOrd="0" destOrd="0" presId="urn:microsoft.com/office/officeart/2005/8/layout/default"/>
    <dgm:cxn modelId="{FD7D7148-0704-44B9-B1BA-C6A5A9EEB9A9}" srcId="{F9EA81A9-CA6D-4FC5-8D23-0E80BD3DF4F1}" destId="{A976A818-D0B7-423E-BA53-AA37950D1492}" srcOrd="2" destOrd="0" parTransId="{D806D004-6824-40FE-A660-B0CAD8A29AA4}" sibTransId="{9C5D471F-EE81-40B5-BEDB-FB4F1DB86419}"/>
    <dgm:cxn modelId="{3694C633-0AB9-438C-B9CE-807D247E5783}" type="presParOf" srcId="{1FA996D3-B0C5-408A-ABF2-4F3C6823A7D6}" destId="{260AAD43-1FA7-4F22-9646-9C6A1B3BD968}" srcOrd="0" destOrd="0" presId="urn:microsoft.com/office/officeart/2005/8/layout/default"/>
    <dgm:cxn modelId="{BF1C4472-1F9C-4FAF-941C-3E5B95BF5F41}" type="presParOf" srcId="{1FA996D3-B0C5-408A-ABF2-4F3C6823A7D6}" destId="{5F6533E3-C24C-4E69-98A5-86DB2CBE15D4}" srcOrd="1" destOrd="0" presId="urn:microsoft.com/office/officeart/2005/8/layout/default"/>
    <dgm:cxn modelId="{5371735B-3FD9-4213-80C0-6336ED91ACB8}" type="presParOf" srcId="{1FA996D3-B0C5-408A-ABF2-4F3C6823A7D6}" destId="{5B2D9A04-695C-4337-ACE0-3405F20C7F92}" srcOrd="2" destOrd="0" presId="urn:microsoft.com/office/officeart/2005/8/layout/default"/>
    <dgm:cxn modelId="{FD20167A-BFAB-4AA9-B79C-5B852F89D74F}" type="presParOf" srcId="{1FA996D3-B0C5-408A-ABF2-4F3C6823A7D6}" destId="{5BE5E3A7-9892-41C5-9432-BBD3023FFE41}" srcOrd="3" destOrd="0" presId="urn:microsoft.com/office/officeart/2005/8/layout/default"/>
    <dgm:cxn modelId="{47D3F8F7-9353-4FFB-90C4-39818E55E2D8}" type="presParOf" srcId="{1FA996D3-B0C5-408A-ABF2-4F3C6823A7D6}" destId="{3D9998FE-7930-447E-A012-FF3C552AAC14}" srcOrd="4" destOrd="0" presId="urn:microsoft.com/office/officeart/2005/8/layout/default"/>
    <dgm:cxn modelId="{8637BEE9-F758-4421-AA57-9BF0A5342508}" type="presParOf" srcId="{1FA996D3-B0C5-408A-ABF2-4F3C6823A7D6}" destId="{E9B796AB-EE04-48F4-9CE2-59C04DD01F77}" srcOrd="5" destOrd="0" presId="urn:microsoft.com/office/officeart/2005/8/layout/default"/>
    <dgm:cxn modelId="{CA295292-2D17-4DF9-87D1-5056A7BE144E}" type="presParOf" srcId="{1FA996D3-B0C5-408A-ABF2-4F3C6823A7D6}" destId="{DB86B437-06DA-489B-ACB0-2F9107F2A033}" srcOrd="6" destOrd="0" presId="urn:microsoft.com/office/officeart/2005/8/layout/default"/>
    <dgm:cxn modelId="{AF6775E5-2CBC-4C1D-A8D0-71686CE5C520}" type="presParOf" srcId="{1FA996D3-B0C5-408A-ABF2-4F3C6823A7D6}" destId="{2DBFF3EB-BAC6-4BD1-A0D2-6C3E1AF2CD85}" srcOrd="7" destOrd="0" presId="urn:microsoft.com/office/officeart/2005/8/layout/default"/>
    <dgm:cxn modelId="{14245787-4A5D-4EB1-B9A3-627FC81DBC0F}" type="presParOf" srcId="{1FA996D3-B0C5-408A-ABF2-4F3C6823A7D6}" destId="{4DF123D8-30DD-439B-852D-ACD83B0DB1BE}" srcOrd="8" destOrd="0" presId="urn:microsoft.com/office/officeart/2005/8/layout/default"/>
    <dgm:cxn modelId="{8575BABD-2254-40C7-9B1F-516AB583ED6E}" type="presParOf" srcId="{1FA996D3-B0C5-408A-ABF2-4F3C6823A7D6}" destId="{C87E4E25-18EF-4902-AA41-4DB593B5B0EB}" srcOrd="9" destOrd="0" presId="urn:microsoft.com/office/officeart/2005/8/layout/default"/>
    <dgm:cxn modelId="{E8A576FF-8D4A-4293-9B35-92C4CE9D82A7}" type="presParOf" srcId="{1FA996D3-B0C5-408A-ABF2-4F3C6823A7D6}" destId="{581C8B00-AEDF-4F36-91AF-76C7DA550752}"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8995B2-1ED1-405E-A14F-8CB43E0C4DD2}">
      <dsp:nvSpPr>
        <dsp:cNvPr id="0" name=""/>
        <dsp:cNvSpPr/>
      </dsp:nvSpPr>
      <dsp:spPr>
        <a:xfrm rot="16200000">
          <a:off x="-956010" y="957014"/>
          <a:ext cx="4525963" cy="2611933"/>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78253" bIns="0" numCol="1" spcCol="1270" anchor="ctr" anchorCtr="0">
          <a:noAutofit/>
        </a:bodyPr>
        <a:lstStyle/>
        <a:p>
          <a:pPr marL="0" lvl="0" indent="0" algn="ctr" defTabSz="1244600">
            <a:lnSpc>
              <a:spcPct val="90000"/>
            </a:lnSpc>
            <a:spcBef>
              <a:spcPct val="0"/>
            </a:spcBef>
            <a:spcAft>
              <a:spcPct val="35000"/>
            </a:spcAft>
            <a:buNone/>
          </a:pPr>
          <a:r>
            <a:rPr lang="en-US" sz="2800" kern="1200" dirty="0"/>
            <a:t>Set goals</a:t>
          </a:r>
        </a:p>
      </dsp:txBody>
      <dsp:txXfrm rot="5400000">
        <a:off x="1005" y="905192"/>
        <a:ext cx="2611933" cy="2715577"/>
      </dsp:txXfrm>
    </dsp:sp>
    <dsp:sp modelId="{C403C339-95FF-4005-BAD3-0FBF9F8F41E3}">
      <dsp:nvSpPr>
        <dsp:cNvPr id="0" name=""/>
        <dsp:cNvSpPr/>
      </dsp:nvSpPr>
      <dsp:spPr>
        <a:xfrm rot="16200000">
          <a:off x="1851818" y="957014"/>
          <a:ext cx="4525963" cy="2611933"/>
        </a:xfrm>
        <a:prstGeom prst="flowChartManualOperation">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78253" bIns="0" numCol="1" spcCol="1270" anchor="ctr" anchorCtr="0">
          <a:noAutofit/>
        </a:bodyPr>
        <a:lstStyle/>
        <a:p>
          <a:pPr marL="0" lvl="0" indent="0" algn="ctr" defTabSz="1244600">
            <a:lnSpc>
              <a:spcPct val="90000"/>
            </a:lnSpc>
            <a:spcBef>
              <a:spcPct val="0"/>
            </a:spcBef>
            <a:spcAft>
              <a:spcPct val="35000"/>
            </a:spcAft>
            <a:buNone/>
          </a:pPr>
          <a:r>
            <a:rPr lang="en-US" sz="2800" kern="1200" dirty="0"/>
            <a:t>Use scheduling tools</a:t>
          </a:r>
        </a:p>
      </dsp:txBody>
      <dsp:txXfrm rot="5400000">
        <a:off x="2808833" y="905192"/>
        <a:ext cx="2611933" cy="2715577"/>
      </dsp:txXfrm>
    </dsp:sp>
    <dsp:sp modelId="{E2983E91-246C-4B8D-ADCD-CC92D72D17CB}">
      <dsp:nvSpPr>
        <dsp:cNvPr id="0" name=""/>
        <dsp:cNvSpPr/>
      </dsp:nvSpPr>
      <dsp:spPr>
        <a:xfrm rot="16200000">
          <a:off x="4659647" y="957014"/>
          <a:ext cx="4525963" cy="2611933"/>
        </a:xfrm>
        <a:prstGeom prst="flowChartManualOperation">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78253" bIns="0" numCol="1" spcCol="1270" anchor="ctr" anchorCtr="0">
          <a:noAutofit/>
        </a:bodyPr>
        <a:lstStyle/>
        <a:p>
          <a:pPr marL="0" lvl="0" indent="0" algn="ctr" defTabSz="1244600">
            <a:lnSpc>
              <a:spcPct val="90000"/>
            </a:lnSpc>
            <a:spcBef>
              <a:spcPct val="0"/>
            </a:spcBef>
            <a:spcAft>
              <a:spcPct val="35000"/>
            </a:spcAft>
            <a:buNone/>
          </a:pPr>
          <a:r>
            <a:rPr lang="en-US" sz="2800" kern="1200" dirty="0"/>
            <a:t>Beat procrastination</a:t>
          </a:r>
        </a:p>
      </dsp:txBody>
      <dsp:txXfrm rot="5400000">
        <a:off x="5616662" y="905192"/>
        <a:ext cx="2611933" cy="271557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0EE2B0-C0B1-4F09-9598-60F533A2A74E}">
      <dsp:nvSpPr>
        <dsp:cNvPr id="0" name=""/>
        <dsp:cNvSpPr/>
      </dsp:nvSpPr>
      <dsp:spPr>
        <a:xfrm>
          <a:off x="0" y="164676"/>
          <a:ext cx="8229600" cy="129519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l" defTabSz="2400300">
            <a:lnSpc>
              <a:spcPct val="90000"/>
            </a:lnSpc>
            <a:spcBef>
              <a:spcPct val="0"/>
            </a:spcBef>
            <a:spcAft>
              <a:spcPct val="35000"/>
            </a:spcAft>
            <a:buNone/>
          </a:pPr>
          <a:r>
            <a:rPr lang="en-US" sz="5400" kern="1200" dirty="0"/>
            <a:t>No one-size-fits-all solution</a:t>
          </a:r>
        </a:p>
      </dsp:txBody>
      <dsp:txXfrm>
        <a:off x="63226" y="227902"/>
        <a:ext cx="8103148" cy="1168738"/>
      </dsp:txXfrm>
    </dsp:sp>
    <dsp:sp modelId="{476C992B-0D22-4D2C-9AD5-D0B8C09B2E02}">
      <dsp:nvSpPr>
        <dsp:cNvPr id="0" name=""/>
        <dsp:cNvSpPr/>
      </dsp:nvSpPr>
      <dsp:spPr>
        <a:xfrm>
          <a:off x="0" y="1615386"/>
          <a:ext cx="8229600" cy="129519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l" defTabSz="2400300">
            <a:lnSpc>
              <a:spcPct val="90000"/>
            </a:lnSpc>
            <a:spcBef>
              <a:spcPct val="0"/>
            </a:spcBef>
            <a:spcAft>
              <a:spcPct val="35000"/>
            </a:spcAft>
            <a:buNone/>
          </a:pPr>
          <a:r>
            <a:rPr lang="en-US" sz="5400" kern="1200" dirty="0"/>
            <a:t>Explore different methods</a:t>
          </a:r>
        </a:p>
      </dsp:txBody>
      <dsp:txXfrm>
        <a:off x="63226" y="1678612"/>
        <a:ext cx="8103148" cy="1168738"/>
      </dsp:txXfrm>
    </dsp:sp>
    <dsp:sp modelId="{508FE119-842E-445B-86DF-E2BB16D6B2B9}">
      <dsp:nvSpPr>
        <dsp:cNvPr id="0" name=""/>
        <dsp:cNvSpPr/>
      </dsp:nvSpPr>
      <dsp:spPr>
        <a:xfrm>
          <a:off x="0" y="3066096"/>
          <a:ext cx="8229600" cy="129519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l" defTabSz="2400300">
            <a:lnSpc>
              <a:spcPct val="90000"/>
            </a:lnSpc>
            <a:spcBef>
              <a:spcPct val="0"/>
            </a:spcBef>
            <a:spcAft>
              <a:spcPct val="35000"/>
            </a:spcAft>
            <a:buNone/>
          </a:pPr>
          <a:r>
            <a:rPr lang="en-US" sz="5400" kern="1200" dirty="0"/>
            <a:t>Find what works for you</a:t>
          </a:r>
        </a:p>
      </dsp:txBody>
      <dsp:txXfrm>
        <a:off x="63226" y="3129322"/>
        <a:ext cx="8103148" cy="116873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7E9A54-1658-4DEB-8EAD-DD6329D2F1B3}">
      <dsp:nvSpPr>
        <dsp:cNvPr id="0" name=""/>
        <dsp:cNvSpPr/>
      </dsp:nvSpPr>
      <dsp:spPr>
        <a:xfrm>
          <a:off x="1851818" y="0"/>
          <a:ext cx="4525963" cy="4525963"/>
        </a:xfrm>
        <a:prstGeom prst="quadArrow">
          <a:avLst>
            <a:gd name="adj1" fmla="val 2000"/>
            <a:gd name="adj2" fmla="val 4000"/>
            <a:gd name="adj3" fmla="val 5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864C39A-D815-4250-B9AB-62AA2C4C6BE8}">
      <dsp:nvSpPr>
        <dsp:cNvPr id="0" name=""/>
        <dsp:cNvSpPr/>
      </dsp:nvSpPr>
      <dsp:spPr>
        <a:xfrm>
          <a:off x="2146006" y="294187"/>
          <a:ext cx="1810385" cy="181038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Urgent and Important</a:t>
          </a:r>
        </a:p>
      </dsp:txBody>
      <dsp:txXfrm>
        <a:off x="2234382" y="382563"/>
        <a:ext cx="1633633" cy="1633633"/>
      </dsp:txXfrm>
    </dsp:sp>
    <dsp:sp modelId="{244B153E-FAC5-4B44-9525-A0C1538CD59D}">
      <dsp:nvSpPr>
        <dsp:cNvPr id="0" name=""/>
        <dsp:cNvSpPr/>
      </dsp:nvSpPr>
      <dsp:spPr>
        <a:xfrm>
          <a:off x="4273208" y="294187"/>
          <a:ext cx="1810385" cy="1810385"/>
        </a:xfrm>
        <a:prstGeom prst="round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Important, Not Urgent</a:t>
          </a:r>
        </a:p>
      </dsp:txBody>
      <dsp:txXfrm>
        <a:off x="4361584" y="382563"/>
        <a:ext cx="1633633" cy="1633633"/>
      </dsp:txXfrm>
    </dsp:sp>
    <dsp:sp modelId="{8576E307-95AF-4A2B-8FEF-3E7C85E554D1}">
      <dsp:nvSpPr>
        <dsp:cNvPr id="0" name=""/>
        <dsp:cNvSpPr/>
      </dsp:nvSpPr>
      <dsp:spPr>
        <a:xfrm>
          <a:off x="2146006" y="2421390"/>
          <a:ext cx="1810385" cy="1810385"/>
        </a:xfrm>
        <a:prstGeom prst="round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Urgent, Not Important</a:t>
          </a:r>
        </a:p>
      </dsp:txBody>
      <dsp:txXfrm>
        <a:off x="2234382" y="2509766"/>
        <a:ext cx="1633633" cy="1633633"/>
      </dsp:txXfrm>
    </dsp:sp>
    <dsp:sp modelId="{324F00FF-D2AE-4733-8E47-B2D90612FF3F}">
      <dsp:nvSpPr>
        <dsp:cNvPr id="0" name=""/>
        <dsp:cNvSpPr/>
      </dsp:nvSpPr>
      <dsp:spPr>
        <a:xfrm>
          <a:off x="4273208" y="2421390"/>
          <a:ext cx="1810385" cy="1810385"/>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Not Urgent, Not Important</a:t>
          </a:r>
        </a:p>
      </dsp:txBody>
      <dsp:txXfrm>
        <a:off x="4361584" y="2509766"/>
        <a:ext cx="1633633" cy="1633633"/>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9134E0-FBF9-458A-A8B6-64E037FFF350}">
      <dsp:nvSpPr>
        <dsp:cNvPr id="0" name=""/>
        <dsp:cNvSpPr/>
      </dsp:nvSpPr>
      <dsp:spPr>
        <a:xfrm>
          <a:off x="1719000" y="2265"/>
          <a:ext cx="4791600" cy="1089501"/>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en-US" sz="3200" kern="1200" dirty="0"/>
            <a:t>Block off quiet time to work at your desk </a:t>
          </a:r>
        </a:p>
      </dsp:txBody>
      <dsp:txXfrm>
        <a:off x="1719000" y="2265"/>
        <a:ext cx="4791600" cy="1089501"/>
      </dsp:txXfrm>
    </dsp:sp>
    <dsp:sp modelId="{A00F9549-20FD-43D6-B437-8B078323FAD3}">
      <dsp:nvSpPr>
        <dsp:cNvPr id="0" name=""/>
        <dsp:cNvSpPr/>
      </dsp:nvSpPr>
      <dsp:spPr>
        <a:xfrm>
          <a:off x="700785" y="1146242"/>
          <a:ext cx="6828030" cy="1089501"/>
        </a:xfrm>
        <a:prstGeom prst="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en-US" sz="3200" kern="1200" dirty="0"/>
            <a:t>Leave the best time for callers to call on your voice mail</a:t>
          </a:r>
        </a:p>
      </dsp:txBody>
      <dsp:txXfrm>
        <a:off x="700785" y="1146242"/>
        <a:ext cx="6828030" cy="1089501"/>
      </dsp:txXfrm>
    </dsp:sp>
    <dsp:sp modelId="{A055F85D-BD21-4F85-BA4A-FE8C92A659FB}">
      <dsp:nvSpPr>
        <dsp:cNvPr id="0" name=""/>
        <dsp:cNvSpPr/>
      </dsp:nvSpPr>
      <dsp:spPr>
        <a:xfrm>
          <a:off x="1055487" y="2290219"/>
          <a:ext cx="6072454" cy="1089501"/>
        </a:xfrm>
        <a:prstGeom prst="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en-US" sz="3200" kern="1200" dirty="0"/>
            <a:t>Strictly adhere to start and finish times for meetings</a:t>
          </a:r>
        </a:p>
      </dsp:txBody>
      <dsp:txXfrm>
        <a:off x="1055487" y="2290219"/>
        <a:ext cx="6072454" cy="1089501"/>
      </dsp:txXfrm>
    </dsp:sp>
    <dsp:sp modelId="{F06ECF91-5578-43D7-9433-A290C58C50AF}">
      <dsp:nvSpPr>
        <dsp:cNvPr id="0" name=""/>
        <dsp:cNvSpPr/>
      </dsp:nvSpPr>
      <dsp:spPr>
        <a:xfrm>
          <a:off x="1743946" y="3434195"/>
          <a:ext cx="4741707" cy="1089501"/>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en-US" sz="3200" kern="1200" dirty="0"/>
            <a:t>Prepare a meeting agenda in advance</a:t>
          </a:r>
        </a:p>
      </dsp:txBody>
      <dsp:txXfrm>
        <a:off x="1743946" y="3434195"/>
        <a:ext cx="4741707" cy="1089501"/>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CBE682-A448-4CA9-AE12-E3C3B73B825E}">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7F556D8-194F-4B0D-BC93-EB4139D0DEEA}">
      <dsp:nvSpPr>
        <dsp:cNvPr id="0" name=""/>
        <dsp:cNvSpPr/>
      </dsp:nvSpPr>
      <dsp:spPr>
        <a:xfrm>
          <a:off x="411480" y="4142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kern="1200" dirty="0"/>
            <a:t>Break up large projects</a:t>
          </a:r>
        </a:p>
      </dsp:txBody>
      <dsp:txXfrm>
        <a:off x="460476" y="90417"/>
        <a:ext cx="5662728" cy="905688"/>
      </dsp:txXfrm>
    </dsp:sp>
    <dsp:sp modelId="{5803672D-BFBA-4B01-86EC-88A53E49BAB2}">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3A30225A-FFC8-44C5-9ED4-27DDDD1F5898}">
      <dsp:nvSpPr>
        <dsp:cNvPr id="0" name=""/>
        <dsp:cNvSpPr/>
      </dsp:nvSpPr>
      <dsp:spPr>
        <a:xfrm>
          <a:off x="411480" y="1583661"/>
          <a:ext cx="5760720" cy="100368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kern="1200" dirty="0"/>
            <a:t>Delegate</a:t>
          </a:r>
        </a:p>
      </dsp:txBody>
      <dsp:txXfrm>
        <a:off x="460476" y="1632657"/>
        <a:ext cx="5662728" cy="905688"/>
      </dsp:txXfrm>
    </dsp:sp>
    <dsp:sp modelId="{754F276D-CF8E-4ABA-BD79-80A579A4C165}">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 modelId="{7161A18F-797C-41DE-B899-01FD8842E906}">
      <dsp:nvSpPr>
        <dsp:cNvPr id="0" name=""/>
        <dsp:cNvSpPr/>
      </dsp:nvSpPr>
      <dsp:spPr>
        <a:xfrm>
          <a:off x="411480" y="3125901"/>
          <a:ext cx="5760720" cy="100368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kern="1200" dirty="0"/>
            <a:t>Allow for extra time when dealing with external parties</a:t>
          </a:r>
        </a:p>
      </dsp:txBody>
      <dsp:txXfrm>
        <a:off x="460476" y="3174897"/>
        <a:ext cx="5662728" cy="90568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77A620-10D1-4593-B02D-B5197F3C76E3}">
      <dsp:nvSpPr>
        <dsp:cNvPr id="0" name=""/>
        <dsp:cNvSpPr/>
      </dsp:nvSpPr>
      <dsp:spPr>
        <a:xfrm>
          <a:off x="0" y="0"/>
          <a:ext cx="4525963" cy="4525963"/>
        </a:xfrm>
        <a:prstGeom prst="pie">
          <a:avLst>
            <a:gd name="adj1" fmla="val 5400000"/>
            <a:gd name="adj2" fmla="val 1620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6ABAE15-3D83-4CD5-BB31-AAAA8A0E619B}">
      <dsp:nvSpPr>
        <dsp:cNvPr id="0" name=""/>
        <dsp:cNvSpPr/>
      </dsp:nvSpPr>
      <dsp:spPr>
        <a:xfrm>
          <a:off x="2262981" y="0"/>
          <a:ext cx="5966618" cy="4525963"/>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Quick replies to e-mails</a:t>
          </a:r>
        </a:p>
      </dsp:txBody>
      <dsp:txXfrm>
        <a:off x="2262981" y="0"/>
        <a:ext cx="5966618" cy="1357791"/>
      </dsp:txXfrm>
    </dsp:sp>
    <dsp:sp modelId="{664C1C86-D512-4AFE-AC57-F091EEF07C1F}">
      <dsp:nvSpPr>
        <dsp:cNvPr id="0" name=""/>
        <dsp:cNvSpPr/>
      </dsp:nvSpPr>
      <dsp:spPr>
        <a:xfrm>
          <a:off x="792044" y="1357791"/>
          <a:ext cx="2941873" cy="2941873"/>
        </a:xfrm>
        <a:prstGeom prst="pie">
          <a:avLst>
            <a:gd name="adj1" fmla="val 5400000"/>
            <a:gd name="adj2" fmla="val 1620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228B76A-525C-41B9-A355-E0D6578EF6B2}">
      <dsp:nvSpPr>
        <dsp:cNvPr id="0" name=""/>
        <dsp:cNvSpPr/>
      </dsp:nvSpPr>
      <dsp:spPr>
        <a:xfrm>
          <a:off x="2262981" y="1357791"/>
          <a:ext cx="5966618" cy="2941873"/>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Accept a meeting invitation</a:t>
          </a:r>
        </a:p>
      </dsp:txBody>
      <dsp:txXfrm>
        <a:off x="2262981" y="1357791"/>
        <a:ext cx="5966618" cy="1357787"/>
      </dsp:txXfrm>
    </dsp:sp>
    <dsp:sp modelId="{41A23D9E-E727-4926-82B9-D0776FE88FAF}">
      <dsp:nvSpPr>
        <dsp:cNvPr id="0" name=""/>
        <dsp:cNvSpPr/>
      </dsp:nvSpPr>
      <dsp:spPr>
        <a:xfrm>
          <a:off x="1584087" y="2715579"/>
          <a:ext cx="1357787" cy="1357787"/>
        </a:xfrm>
        <a:prstGeom prst="pie">
          <a:avLst>
            <a:gd name="adj1" fmla="val 5400000"/>
            <a:gd name="adj2" fmla="val 1620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921EC7-CF52-4878-A9D3-4FF446F9684D}">
      <dsp:nvSpPr>
        <dsp:cNvPr id="0" name=""/>
        <dsp:cNvSpPr/>
      </dsp:nvSpPr>
      <dsp:spPr>
        <a:xfrm>
          <a:off x="2262981" y="2715579"/>
          <a:ext cx="5966618" cy="1357787"/>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Quick stretches</a:t>
          </a:r>
        </a:p>
      </dsp:txBody>
      <dsp:txXfrm>
        <a:off x="2262981" y="2715579"/>
        <a:ext cx="5966618" cy="1357787"/>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532AC2-1705-4888-84DB-02E442E8DB6F}">
      <dsp:nvSpPr>
        <dsp:cNvPr id="0" name=""/>
        <dsp:cNvSpPr/>
      </dsp:nvSpPr>
      <dsp:spPr>
        <a:xfrm>
          <a:off x="617219" y="0"/>
          <a:ext cx="6995160" cy="4525963"/>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FA9E273-75DD-4232-BC79-4B9942ACCD1A}">
      <dsp:nvSpPr>
        <dsp:cNvPr id="0" name=""/>
        <dsp:cNvSpPr/>
      </dsp:nvSpPr>
      <dsp:spPr>
        <a:xfrm>
          <a:off x="278874" y="1357788"/>
          <a:ext cx="2468880" cy="181038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Clean your desk</a:t>
          </a:r>
        </a:p>
      </dsp:txBody>
      <dsp:txXfrm>
        <a:off x="367250" y="1446164"/>
        <a:ext cx="2292128" cy="1633633"/>
      </dsp:txXfrm>
    </dsp:sp>
    <dsp:sp modelId="{F342BE69-4607-47E5-9F94-D48996D5BCC9}">
      <dsp:nvSpPr>
        <dsp:cNvPr id="0" name=""/>
        <dsp:cNvSpPr/>
      </dsp:nvSpPr>
      <dsp:spPr>
        <a:xfrm>
          <a:off x="2880359" y="1357788"/>
          <a:ext cx="2468880" cy="181038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Work on a stuck project</a:t>
          </a:r>
        </a:p>
      </dsp:txBody>
      <dsp:txXfrm>
        <a:off x="2968735" y="1446164"/>
        <a:ext cx="2292128" cy="1633633"/>
      </dsp:txXfrm>
    </dsp:sp>
    <dsp:sp modelId="{31B385CE-1893-4BED-8DFB-657794D322D6}">
      <dsp:nvSpPr>
        <dsp:cNvPr id="0" name=""/>
        <dsp:cNvSpPr/>
      </dsp:nvSpPr>
      <dsp:spPr>
        <a:xfrm>
          <a:off x="5481845" y="1357788"/>
          <a:ext cx="2468880" cy="1810385"/>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Clear out your inbox</a:t>
          </a:r>
        </a:p>
      </dsp:txBody>
      <dsp:txXfrm>
        <a:off x="5570221" y="1446164"/>
        <a:ext cx="2292128" cy="1633633"/>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314D43-30FA-4C24-BCB2-4AB6DEA36D06}">
      <dsp:nvSpPr>
        <dsp:cNvPr id="0" name=""/>
        <dsp:cNvSpPr/>
      </dsp:nvSpPr>
      <dsp:spPr>
        <a:xfrm>
          <a:off x="5739545" y="1546"/>
          <a:ext cx="2483346" cy="837568"/>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C205782-2C33-473B-8E75-0BE2439EC770}">
      <dsp:nvSpPr>
        <dsp:cNvPr id="0" name=""/>
        <dsp:cNvSpPr/>
      </dsp:nvSpPr>
      <dsp:spPr>
        <a:xfrm>
          <a:off x="6708" y="1546"/>
          <a:ext cx="5732837" cy="837568"/>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r" defTabSz="1244600">
            <a:lnSpc>
              <a:spcPct val="90000"/>
            </a:lnSpc>
            <a:spcBef>
              <a:spcPct val="0"/>
            </a:spcBef>
            <a:spcAft>
              <a:spcPct val="35000"/>
            </a:spcAft>
            <a:buNone/>
          </a:pPr>
          <a:r>
            <a:rPr lang="en-US" sz="2800" kern="1200" dirty="0"/>
            <a:t>First, take a deep breath</a:t>
          </a:r>
        </a:p>
      </dsp:txBody>
      <dsp:txXfrm>
        <a:off x="47595" y="42433"/>
        <a:ext cx="5651063" cy="755794"/>
      </dsp:txXfrm>
    </dsp:sp>
    <dsp:sp modelId="{E5FC2DEF-57A0-475C-A83C-4EFF17CD8A5C}">
      <dsp:nvSpPr>
        <dsp:cNvPr id="0" name=""/>
        <dsp:cNvSpPr/>
      </dsp:nvSpPr>
      <dsp:spPr>
        <a:xfrm>
          <a:off x="5739545" y="922872"/>
          <a:ext cx="2483346" cy="837568"/>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8650446-965B-47E1-BC5A-02F7944A1D20}">
      <dsp:nvSpPr>
        <dsp:cNvPr id="0" name=""/>
        <dsp:cNvSpPr/>
      </dsp:nvSpPr>
      <dsp:spPr>
        <a:xfrm>
          <a:off x="6708" y="922872"/>
          <a:ext cx="5732837" cy="837568"/>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r" defTabSz="1244600">
            <a:lnSpc>
              <a:spcPct val="90000"/>
            </a:lnSpc>
            <a:spcBef>
              <a:spcPct val="0"/>
            </a:spcBef>
            <a:spcAft>
              <a:spcPct val="35000"/>
            </a:spcAft>
            <a:buNone/>
          </a:pPr>
          <a:r>
            <a:rPr lang="en-US" sz="2800" kern="1200" dirty="0"/>
            <a:t>Make a list of all the tasks that are outstanding</a:t>
          </a:r>
        </a:p>
      </dsp:txBody>
      <dsp:txXfrm>
        <a:off x="47595" y="963759"/>
        <a:ext cx="5651063" cy="755794"/>
      </dsp:txXfrm>
    </dsp:sp>
    <dsp:sp modelId="{B61642E2-8929-4A4B-8273-E10202F3E6B6}">
      <dsp:nvSpPr>
        <dsp:cNvPr id="0" name=""/>
        <dsp:cNvSpPr/>
      </dsp:nvSpPr>
      <dsp:spPr>
        <a:xfrm>
          <a:off x="5739545" y="1844197"/>
          <a:ext cx="2483346" cy="837568"/>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C3C12F8-9CE2-4774-91A2-57CCAB8FB9C3}">
      <dsp:nvSpPr>
        <dsp:cNvPr id="0" name=""/>
        <dsp:cNvSpPr/>
      </dsp:nvSpPr>
      <dsp:spPr>
        <a:xfrm>
          <a:off x="6708" y="1844197"/>
          <a:ext cx="5732837" cy="837568"/>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r" defTabSz="1244600">
            <a:lnSpc>
              <a:spcPct val="90000"/>
            </a:lnSpc>
            <a:spcBef>
              <a:spcPct val="0"/>
            </a:spcBef>
            <a:spcAft>
              <a:spcPct val="35000"/>
            </a:spcAft>
            <a:buNone/>
          </a:pPr>
          <a:r>
            <a:rPr lang="en-US" sz="2800" kern="1200" dirty="0"/>
            <a:t>Look at your calendar</a:t>
          </a:r>
        </a:p>
      </dsp:txBody>
      <dsp:txXfrm>
        <a:off x="47595" y="1885084"/>
        <a:ext cx="5651063" cy="755794"/>
      </dsp:txXfrm>
    </dsp:sp>
    <dsp:sp modelId="{EA215629-FE24-4437-A5D8-87CE2AF68862}">
      <dsp:nvSpPr>
        <dsp:cNvPr id="0" name=""/>
        <dsp:cNvSpPr/>
      </dsp:nvSpPr>
      <dsp:spPr>
        <a:xfrm>
          <a:off x="5739545" y="2765522"/>
          <a:ext cx="2483346" cy="837568"/>
        </a:xfrm>
        <a:prstGeom prst="rightArrow">
          <a:avLst>
            <a:gd name="adj1" fmla="val 75000"/>
            <a:gd name="adj2" fmla="val 50000"/>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F77A6FC-732D-438A-AE1D-E829238CB440}">
      <dsp:nvSpPr>
        <dsp:cNvPr id="0" name=""/>
        <dsp:cNvSpPr/>
      </dsp:nvSpPr>
      <dsp:spPr>
        <a:xfrm>
          <a:off x="6708" y="2765522"/>
          <a:ext cx="5732837" cy="837568"/>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r" defTabSz="1244600">
            <a:lnSpc>
              <a:spcPct val="90000"/>
            </a:lnSpc>
            <a:spcBef>
              <a:spcPct val="0"/>
            </a:spcBef>
            <a:spcAft>
              <a:spcPct val="35000"/>
            </a:spcAft>
            <a:buNone/>
          </a:pPr>
          <a:r>
            <a:rPr lang="en-US" sz="2800" kern="1200" dirty="0"/>
            <a:t>Identify the three most important</a:t>
          </a:r>
        </a:p>
      </dsp:txBody>
      <dsp:txXfrm>
        <a:off x="47595" y="2806409"/>
        <a:ext cx="5651063" cy="755794"/>
      </dsp:txXfrm>
    </dsp:sp>
    <dsp:sp modelId="{502E9EC8-FABE-48B1-9533-96B8FDC9769D}">
      <dsp:nvSpPr>
        <dsp:cNvPr id="0" name=""/>
        <dsp:cNvSpPr/>
      </dsp:nvSpPr>
      <dsp:spPr>
        <a:xfrm>
          <a:off x="5739545" y="3686847"/>
          <a:ext cx="2483346" cy="837568"/>
        </a:xfrm>
        <a:prstGeom prst="rightArrow">
          <a:avLst>
            <a:gd name="adj1" fmla="val 75000"/>
            <a:gd name="adj2" fmla="val 50000"/>
          </a:avLst>
        </a:prstGeom>
        <a:solidFill>
          <a:schemeClr val="accent6">
            <a:tint val="40000"/>
            <a:alpha val="90000"/>
            <a:hueOff val="0"/>
            <a:satOff val="0"/>
            <a:lumOff val="0"/>
            <a:alphaOff val="0"/>
          </a:schemeClr>
        </a:solidFill>
        <a:ln w="25400" cap="flat" cmpd="sng" algn="ctr">
          <a:solidFill>
            <a:schemeClr val="accent6">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BDB5C5B-AAB6-4E02-8140-42342B2BE2B6}">
      <dsp:nvSpPr>
        <dsp:cNvPr id="0" name=""/>
        <dsp:cNvSpPr/>
      </dsp:nvSpPr>
      <dsp:spPr>
        <a:xfrm>
          <a:off x="6708" y="3686847"/>
          <a:ext cx="5732837" cy="837568"/>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r" defTabSz="1244600">
            <a:lnSpc>
              <a:spcPct val="90000"/>
            </a:lnSpc>
            <a:spcBef>
              <a:spcPct val="0"/>
            </a:spcBef>
            <a:spcAft>
              <a:spcPct val="35000"/>
            </a:spcAft>
            <a:buNone/>
          </a:pPr>
          <a:r>
            <a:rPr lang="en-US" sz="2800" kern="1200" dirty="0"/>
            <a:t>Start work on the most critical item</a:t>
          </a:r>
        </a:p>
      </dsp:txBody>
      <dsp:txXfrm>
        <a:off x="47595" y="3727734"/>
        <a:ext cx="5651063" cy="755794"/>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C97C7F-A0EC-4DF1-8CA4-F093F1F08475}">
      <dsp:nvSpPr>
        <dsp:cNvPr id="0" name=""/>
        <dsp:cNvSpPr/>
      </dsp:nvSpPr>
      <dsp:spPr>
        <a:xfrm>
          <a:off x="1208019" y="2152"/>
          <a:ext cx="2583805" cy="1291902"/>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295" tIns="49530" rIns="74295" bIns="49530" numCol="1" spcCol="1270" anchor="ctr" anchorCtr="0">
          <a:noAutofit/>
        </a:bodyPr>
        <a:lstStyle/>
        <a:p>
          <a:pPr marL="0" lvl="0" indent="0" algn="ctr" defTabSz="1733550">
            <a:lnSpc>
              <a:spcPct val="90000"/>
            </a:lnSpc>
            <a:spcBef>
              <a:spcPct val="0"/>
            </a:spcBef>
            <a:spcAft>
              <a:spcPct val="35000"/>
            </a:spcAft>
            <a:buNone/>
          </a:pPr>
          <a:r>
            <a:rPr lang="en-US" sz="3900" kern="1200" dirty="0"/>
            <a:t>Medium projects</a:t>
          </a:r>
        </a:p>
      </dsp:txBody>
      <dsp:txXfrm>
        <a:off x="1245858" y="39991"/>
        <a:ext cx="2508127" cy="1216224"/>
      </dsp:txXfrm>
    </dsp:sp>
    <dsp:sp modelId="{EC0F6EAD-ADDD-4CD4-AE54-96B67D9BA6C1}">
      <dsp:nvSpPr>
        <dsp:cNvPr id="0" name=""/>
        <dsp:cNvSpPr/>
      </dsp:nvSpPr>
      <dsp:spPr>
        <a:xfrm>
          <a:off x="1466399" y="1294054"/>
          <a:ext cx="258380" cy="968926"/>
        </a:xfrm>
        <a:custGeom>
          <a:avLst/>
          <a:gdLst/>
          <a:ahLst/>
          <a:cxnLst/>
          <a:rect l="0" t="0" r="0" b="0"/>
          <a:pathLst>
            <a:path>
              <a:moveTo>
                <a:pt x="0" y="0"/>
              </a:moveTo>
              <a:lnTo>
                <a:pt x="0" y="968926"/>
              </a:lnTo>
              <a:lnTo>
                <a:pt x="258380" y="968926"/>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8BB120C-4333-4FEE-8A5E-56D25736119A}">
      <dsp:nvSpPr>
        <dsp:cNvPr id="0" name=""/>
        <dsp:cNvSpPr/>
      </dsp:nvSpPr>
      <dsp:spPr>
        <a:xfrm>
          <a:off x="1724780" y="1617030"/>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US" sz="3200" kern="1200" dirty="0"/>
            <a:t>Visual timeline</a:t>
          </a:r>
        </a:p>
      </dsp:txBody>
      <dsp:txXfrm>
        <a:off x="1762619" y="1654869"/>
        <a:ext cx="1991366" cy="1216224"/>
      </dsp:txXfrm>
    </dsp:sp>
    <dsp:sp modelId="{B8891786-90D8-4B3E-9EFD-23A4B7DF0A16}">
      <dsp:nvSpPr>
        <dsp:cNvPr id="0" name=""/>
        <dsp:cNvSpPr/>
      </dsp:nvSpPr>
      <dsp:spPr>
        <a:xfrm>
          <a:off x="1466399" y="1294054"/>
          <a:ext cx="258380" cy="2583805"/>
        </a:xfrm>
        <a:custGeom>
          <a:avLst/>
          <a:gdLst/>
          <a:ahLst/>
          <a:cxnLst/>
          <a:rect l="0" t="0" r="0" b="0"/>
          <a:pathLst>
            <a:path>
              <a:moveTo>
                <a:pt x="0" y="0"/>
              </a:moveTo>
              <a:lnTo>
                <a:pt x="0" y="2583805"/>
              </a:lnTo>
              <a:lnTo>
                <a:pt x="258380" y="2583805"/>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892BD65-56F7-47F1-BC51-6158CEA9A0DC}">
      <dsp:nvSpPr>
        <dsp:cNvPr id="0" name=""/>
        <dsp:cNvSpPr/>
      </dsp:nvSpPr>
      <dsp:spPr>
        <a:xfrm>
          <a:off x="1724780" y="3231908"/>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1560506"/>
              <a:satOff val="-1946"/>
              <a:lumOff val="45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US" sz="3200" kern="1200" dirty="0"/>
            <a:t>Storyboard</a:t>
          </a:r>
        </a:p>
      </dsp:txBody>
      <dsp:txXfrm>
        <a:off x="1762619" y="3269747"/>
        <a:ext cx="1991366" cy="1216224"/>
      </dsp:txXfrm>
    </dsp:sp>
    <dsp:sp modelId="{B617DA57-D909-4376-BB17-A4B7B30DCB2D}">
      <dsp:nvSpPr>
        <dsp:cNvPr id="0" name=""/>
        <dsp:cNvSpPr/>
      </dsp:nvSpPr>
      <dsp:spPr>
        <a:xfrm>
          <a:off x="4437775" y="2152"/>
          <a:ext cx="2583805" cy="1291902"/>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295" tIns="49530" rIns="74295" bIns="49530" numCol="1" spcCol="1270" anchor="ctr" anchorCtr="0">
          <a:noAutofit/>
        </a:bodyPr>
        <a:lstStyle/>
        <a:p>
          <a:pPr marL="0" lvl="0" indent="0" algn="ctr" defTabSz="1733550">
            <a:lnSpc>
              <a:spcPct val="90000"/>
            </a:lnSpc>
            <a:spcBef>
              <a:spcPct val="0"/>
            </a:spcBef>
            <a:spcAft>
              <a:spcPct val="35000"/>
            </a:spcAft>
            <a:buNone/>
          </a:pPr>
          <a:r>
            <a:rPr lang="en-US" sz="3900" kern="1200" dirty="0"/>
            <a:t>Large projects</a:t>
          </a:r>
        </a:p>
      </dsp:txBody>
      <dsp:txXfrm>
        <a:off x="4475614" y="39991"/>
        <a:ext cx="2508127" cy="1216224"/>
      </dsp:txXfrm>
    </dsp:sp>
    <dsp:sp modelId="{522A5B41-072C-4168-822E-1A10E1CD4CD3}">
      <dsp:nvSpPr>
        <dsp:cNvPr id="0" name=""/>
        <dsp:cNvSpPr/>
      </dsp:nvSpPr>
      <dsp:spPr>
        <a:xfrm>
          <a:off x="4696156" y="1294054"/>
          <a:ext cx="258380" cy="968926"/>
        </a:xfrm>
        <a:custGeom>
          <a:avLst/>
          <a:gdLst/>
          <a:ahLst/>
          <a:cxnLst/>
          <a:rect l="0" t="0" r="0" b="0"/>
          <a:pathLst>
            <a:path>
              <a:moveTo>
                <a:pt x="0" y="0"/>
              </a:moveTo>
              <a:lnTo>
                <a:pt x="0" y="968926"/>
              </a:lnTo>
              <a:lnTo>
                <a:pt x="258380" y="968926"/>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B88425B-DB68-4921-AA68-F8651C07650A}">
      <dsp:nvSpPr>
        <dsp:cNvPr id="0" name=""/>
        <dsp:cNvSpPr/>
      </dsp:nvSpPr>
      <dsp:spPr>
        <a:xfrm>
          <a:off x="4954536" y="1617030"/>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3121013"/>
              <a:satOff val="-3893"/>
              <a:lumOff val="91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US" sz="3200" kern="1200" dirty="0"/>
            <a:t>Gantt chart</a:t>
          </a:r>
        </a:p>
      </dsp:txBody>
      <dsp:txXfrm>
        <a:off x="4992375" y="1654869"/>
        <a:ext cx="1991366" cy="1216224"/>
      </dsp:txXfrm>
    </dsp:sp>
    <dsp:sp modelId="{8FA236F0-AF27-4987-B399-4F3F9005C213}">
      <dsp:nvSpPr>
        <dsp:cNvPr id="0" name=""/>
        <dsp:cNvSpPr/>
      </dsp:nvSpPr>
      <dsp:spPr>
        <a:xfrm>
          <a:off x="4696156" y="1294054"/>
          <a:ext cx="258380" cy="2583805"/>
        </a:xfrm>
        <a:custGeom>
          <a:avLst/>
          <a:gdLst/>
          <a:ahLst/>
          <a:cxnLst/>
          <a:rect l="0" t="0" r="0" b="0"/>
          <a:pathLst>
            <a:path>
              <a:moveTo>
                <a:pt x="0" y="0"/>
              </a:moveTo>
              <a:lnTo>
                <a:pt x="0" y="2583805"/>
              </a:lnTo>
              <a:lnTo>
                <a:pt x="258380" y="2583805"/>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0A0E05A-3FCE-4BB8-8532-51FA189B962C}">
      <dsp:nvSpPr>
        <dsp:cNvPr id="0" name=""/>
        <dsp:cNvSpPr/>
      </dsp:nvSpPr>
      <dsp:spPr>
        <a:xfrm>
          <a:off x="4954536" y="3231908"/>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US" sz="3200" kern="1200" dirty="0"/>
            <a:t>Tracking dashboard</a:t>
          </a:r>
        </a:p>
      </dsp:txBody>
      <dsp:txXfrm>
        <a:off x="4992375" y="3269747"/>
        <a:ext cx="1991366" cy="1216224"/>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397CBE-E028-47B1-9B27-09E48E1CD493}">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69EE690-BFE2-4827-8082-F8ADE47ACE1F}">
      <dsp:nvSpPr>
        <dsp:cNvPr id="0" name=""/>
        <dsp:cNvSpPr/>
      </dsp:nvSpPr>
      <dsp:spPr>
        <a:xfrm>
          <a:off x="511409" y="347956"/>
          <a:ext cx="7655707" cy="696274"/>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t>What is the date I will start this task?</a:t>
          </a:r>
        </a:p>
      </dsp:txBody>
      <dsp:txXfrm>
        <a:off x="511409" y="347956"/>
        <a:ext cx="7655707" cy="696274"/>
      </dsp:txXfrm>
    </dsp:sp>
    <dsp:sp modelId="{9DE36647-3062-4B95-8AAE-5729AA39EE12}">
      <dsp:nvSpPr>
        <dsp:cNvPr id="0" name=""/>
        <dsp:cNvSpPr/>
      </dsp:nvSpPr>
      <dsp:spPr>
        <a:xfrm>
          <a:off x="76237" y="260921"/>
          <a:ext cx="870342" cy="870342"/>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03223B1-1203-40F5-8851-58F3D074C22D}">
      <dsp:nvSpPr>
        <dsp:cNvPr id="0" name=""/>
        <dsp:cNvSpPr/>
      </dsp:nvSpPr>
      <dsp:spPr>
        <a:xfrm>
          <a:off x="910599" y="1392548"/>
          <a:ext cx="7256517" cy="696274"/>
        </a:xfrm>
        <a:prstGeom prst="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t>What is the deadline?</a:t>
          </a:r>
        </a:p>
      </dsp:txBody>
      <dsp:txXfrm>
        <a:off x="910599" y="1392548"/>
        <a:ext cx="7256517" cy="696274"/>
      </dsp:txXfrm>
    </dsp:sp>
    <dsp:sp modelId="{9C3226EF-9BE2-4623-B95A-B862218A4165}">
      <dsp:nvSpPr>
        <dsp:cNvPr id="0" name=""/>
        <dsp:cNvSpPr/>
      </dsp:nvSpPr>
      <dsp:spPr>
        <a:xfrm>
          <a:off x="475427" y="1305514"/>
          <a:ext cx="870342" cy="870342"/>
        </a:xfrm>
        <a:prstGeom prst="ellipse">
          <a:avLst/>
        </a:prstGeom>
        <a:solidFill>
          <a:schemeClr val="lt1">
            <a:hueOff val="0"/>
            <a:satOff val="0"/>
            <a:lumOff val="0"/>
            <a:alphaOff val="0"/>
          </a:schemeClr>
        </a:solidFill>
        <a:ln w="25400" cap="flat" cmpd="sng" algn="ctr">
          <a:solidFill>
            <a:schemeClr val="accent2">
              <a:hueOff val="1560506"/>
              <a:satOff val="-1946"/>
              <a:lumOff val="458"/>
              <a:alphaOff val="0"/>
            </a:schemeClr>
          </a:solidFill>
          <a:prstDash val="solid"/>
        </a:ln>
        <a:effectLst/>
      </dsp:spPr>
      <dsp:style>
        <a:lnRef idx="2">
          <a:scrgbClr r="0" g="0" b="0"/>
        </a:lnRef>
        <a:fillRef idx="1">
          <a:scrgbClr r="0" g="0" b="0"/>
        </a:fillRef>
        <a:effectRef idx="0">
          <a:scrgbClr r="0" g="0" b="0"/>
        </a:effectRef>
        <a:fontRef idx="minor"/>
      </dsp:style>
    </dsp:sp>
    <dsp:sp modelId="{8A82CC06-9E4E-42DD-8363-4AFB5B11ABBD}">
      <dsp:nvSpPr>
        <dsp:cNvPr id="0" name=""/>
        <dsp:cNvSpPr/>
      </dsp:nvSpPr>
      <dsp:spPr>
        <a:xfrm>
          <a:off x="910599" y="2437140"/>
          <a:ext cx="7256517" cy="696274"/>
        </a:xfrm>
        <a:prstGeom prst="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t>What are the major things that need to be completed?</a:t>
          </a:r>
        </a:p>
      </dsp:txBody>
      <dsp:txXfrm>
        <a:off x="910599" y="2437140"/>
        <a:ext cx="7256517" cy="696274"/>
      </dsp:txXfrm>
    </dsp:sp>
    <dsp:sp modelId="{C92FB8FA-F6B0-42CF-A682-691660049AC2}">
      <dsp:nvSpPr>
        <dsp:cNvPr id="0" name=""/>
        <dsp:cNvSpPr/>
      </dsp:nvSpPr>
      <dsp:spPr>
        <a:xfrm>
          <a:off x="475427" y="2350106"/>
          <a:ext cx="870342" cy="870342"/>
        </a:xfrm>
        <a:prstGeom prst="ellipse">
          <a:avLst/>
        </a:prstGeom>
        <a:solidFill>
          <a:schemeClr val="lt1">
            <a:hueOff val="0"/>
            <a:satOff val="0"/>
            <a:lumOff val="0"/>
            <a:alphaOff val="0"/>
          </a:schemeClr>
        </a:solidFill>
        <a:ln w="25400" cap="flat" cmpd="sng" algn="ctr">
          <a:solidFill>
            <a:schemeClr val="accent2">
              <a:hueOff val="3121013"/>
              <a:satOff val="-3893"/>
              <a:lumOff val="915"/>
              <a:alphaOff val="0"/>
            </a:schemeClr>
          </a:solidFill>
          <a:prstDash val="solid"/>
        </a:ln>
        <a:effectLst/>
      </dsp:spPr>
      <dsp:style>
        <a:lnRef idx="2">
          <a:scrgbClr r="0" g="0" b="0"/>
        </a:lnRef>
        <a:fillRef idx="1">
          <a:scrgbClr r="0" g="0" b="0"/>
        </a:fillRef>
        <a:effectRef idx="0">
          <a:scrgbClr r="0" g="0" b="0"/>
        </a:effectRef>
        <a:fontRef idx="minor"/>
      </dsp:style>
    </dsp:sp>
    <dsp:sp modelId="{77903CD7-E3EE-485D-B78E-E9AEB5DC8918}">
      <dsp:nvSpPr>
        <dsp:cNvPr id="0" name=""/>
        <dsp:cNvSpPr/>
      </dsp:nvSpPr>
      <dsp:spPr>
        <a:xfrm>
          <a:off x="511409" y="3481732"/>
          <a:ext cx="7655707" cy="696274"/>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t>What work has already been completed?</a:t>
          </a:r>
        </a:p>
      </dsp:txBody>
      <dsp:txXfrm>
        <a:off x="511409" y="3481732"/>
        <a:ext cx="7655707" cy="696274"/>
      </dsp:txXfrm>
    </dsp:sp>
    <dsp:sp modelId="{1303CA1E-A9E4-4B2F-9A1B-AF7CCE09F15B}">
      <dsp:nvSpPr>
        <dsp:cNvPr id="0" name=""/>
        <dsp:cNvSpPr/>
      </dsp:nvSpPr>
      <dsp:spPr>
        <a:xfrm>
          <a:off x="76237" y="3394698"/>
          <a:ext cx="870342" cy="870342"/>
        </a:xfrm>
        <a:prstGeom prst="ellipse">
          <a:avLst/>
        </a:prstGeom>
        <a:solidFill>
          <a:schemeClr val="lt1">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E940C6-2A31-45FD-B427-AF2BB1FE6A4F}">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ctr" defTabSz="2400300">
            <a:lnSpc>
              <a:spcPct val="90000"/>
            </a:lnSpc>
            <a:spcBef>
              <a:spcPct val="0"/>
            </a:spcBef>
            <a:spcAft>
              <a:spcPct val="35000"/>
            </a:spcAft>
            <a:buNone/>
          </a:pPr>
          <a:r>
            <a:rPr lang="en-US" sz="5400" kern="1200" dirty="0"/>
            <a:t>Milestones</a:t>
          </a:r>
        </a:p>
      </dsp:txBody>
      <dsp:txXfrm>
        <a:off x="460905" y="1047"/>
        <a:ext cx="3479899" cy="2087939"/>
      </dsp:txXfrm>
    </dsp:sp>
    <dsp:sp modelId="{074FDB48-3D9E-4B3B-9166-DD24B8DFC6FB}">
      <dsp:nvSpPr>
        <dsp:cNvPr id="0" name=""/>
        <dsp:cNvSpPr/>
      </dsp:nvSpPr>
      <dsp:spPr>
        <a:xfrm>
          <a:off x="4288794" y="1047"/>
          <a:ext cx="3479899" cy="2087939"/>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ctr" defTabSz="2400300">
            <a:lnSpc>
              <a:spcPct val="90000"/>
            </a:lnSpc>
            <a:spcBef>
              <a:spcPct val="0"/>
            </a:spcBef>
            <a:spcAft>
              <a:spcPct val="35000"/>
            </a:spcAft>
            <a:buNone/>
          </a:pPr>
          <a:r>
            <a:rPr lang="en-US" sz="5400" kern="1200" dirty="0"/>
            <a:t>Review your plan</a:t>
          </a:r>
        </a:p>
      </dsp:txBody>
      <dsp:txXfrm>
        <a:off x="4288794" y="1047"/>
        <a:ext cx="3479899" cy="2087939"/>
      </dsp:txXfrm>
    </dsp:sp>
    <dsp:sp modelId="{A2E361DA-EC6D-4776-BBF9-4C319083092B}">
      <dsp:nvSpPr>
        <dsp:cNvPr id="0" name=""/>
        <dsp:cNvSpPr/>
      </dsp:nvSpPr>
      <dsp:spPr>
        <a:xfrm>
          <a:off x="2374850" y="2436976"/>
          <a:ext cx="3479899" cy="2087939"/>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ctr" defTabSz="2400300">
            <a:lnSpc>
              <a:spcPct val="90000"/>
            </a:lnSpc>
            <a:spcBef>
              <a:spcPct val="0"/>
            </a:spcBef>
            <a:spcAft>
              <a:spcPct val="35000"/>
            </a:spcAft>
            <a:buNone/>
          </a:pPr>
          <a:r>
            <a:rPr lang="en-US" sz="5400" kern="1200" dirty="0"/>
            <a:t>Falling behind?</a:t>
          </a:r>
        </a:p>
      </dsp:txBody>
      <dsp:txXfrm>
        <a:off x="2374850" y="2436976"/>
        <a:ext cx="3479899" cy="20879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5B372D-6BBA-4787-8CA4-86F715CFCD90}">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b="0" kern="1200" dirty="0"/>
            <a:t>Positive</a:t>
          </a:r>
        </a:p>
      </dsp:txBody>
      <dsp:txXfrm>
        <a:off x="460905" y="1047"/>
        <a:ext cx="3479899" cy="2087939"/>
      </dsp:txXfrm>
    </dsp:sp>
    <dsp:sp modelId="{CA2CC117-A745-4309-A090-E2614B513F55}">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b="0" kern="1200" dirty="0"/>
            <a:t>Personal</a:t>
          </a:r>
        </a:p>
      </dsp:txBody>
      <dsp:txXfrm>
        <a:off x="4288794" y="1047"/>
        <a:ext cx="3479899" cy="2087939"/>
      </dsp:txXfrm>
    </dsp:sp>
    <dsp:sp modelId="{CBA2270D-A0ED-4471-AFEB-8CD18DA76A42}">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b="0" kern="1200" dirty="0"/>
            <a:t>Possible</a:t>
          </a:r>
        </a:p>
      </dsp:txBody>
      <dsp:txXfrm>
        <a:off x="2374850" y="2436976"/>
        <a:ext cx="3479899" cy="2087939"/>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5FBFDA-EEE7-4582-9101-9BDC20347B73}">
      <dsp:nvSpPr>
        <dsp:cNvPr id="0" name=""/>
        <dsp:cNvSpPr/>
      </dsp:nvSpPr>
      <dsp:spPr>
        <a:xfrm>
          <a:off x="2983309" y="0"/>
          <a:ext cx="2262981" cy="2262981"/>
        </a:xfrm>
        <a:prstGeom prst="triangl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CA" sz="2400" kern="1200" dirty="0"/>
            <a:t>Time</a:t>
          </a:r>
        </a:p>
      </dsp:txBody>
      <dsp:txXfrm>
        <a:off x="3549054" y="1131491"/>
        <a:ext cx="1131491" cy="1131490"/>
      </dsp:txXfrm>
    </dsp:sp>
    <dsp:sp modelId="{D23F4223-2B82-41A5-A94D-BFA021FD1466}">
      <dsp:nvSpPr>
        <dsp:cNvPr id="0" name=""/>
        <dsp:cNvSpPr/>
      </dsp:nvSpPr>
      <dsp:spPr>
        <a:xfrm>
          <a:off x="1851818" y="2262981"/>
          <a:ext cx="2262981" cy="2262981"/>
        </a:xfrm>
        <a:prstGeom prst="triangle">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CA" sz="2400" kern="1200" dirty="0"/>
            <a:t>Scope</a:t>
          </a:r>
        </a:p>
      </dsp:txBody>
      <dsp:txXfrm>
        <a:off x="2417563" y="3394472"/>
        <a:ext cx="1131491" cy="1131490"/>
      </dsp:txXfrm>
    </dsp:sp>
    <dsp:sp modelId="{A10E6843-0DB9-4F32-A47C-FEB2B2B5301E}">
      <dsp:nvSpPr>
        <dsp:cNvPr id="0" name=""/>
        <dsp:cNvSpPr/>
      </dsp:nvSpPr>
      <dsp:spPr>
        <a:xfrm rot="10800000">
          <a:off x="2983309" y="2262981"/>
          <a:ext cx="2262981" cy="2262981"/>
        </a:xfrm>
        <a:prstGeom prst="triangle">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CA" sz="2400" kern="1200" dirty="0"/>
            <a:t>Quality</a:t>
          </a:r>
        </a:p>
      </dsp:txBody>
      <dsp:txXfrm rot="10800000">
        <a:off x="3549054" y="2262981"/>
        <a:ext cx="1131491" cy="1131490"/>
      </dsp:txXfrm>
    </dsp:sp>
    <dsp:sp modelId="{FD55D2CF-E324-4738-9594-29157AA324F4}">
      <dsp:nvSpPr>
        <dsp:cNvPr id="0" name=""/>
        <dsp:cNvSpPr/>
      </dsp:nvSpPr>
      <dsp:spPr>
        <a:xfrm>
          <a:off x="4114800" y="2262981"/>
          <a:ext cx="2262981" cy="2262981"/>
        </a:xfrm>
        <a:prstGeom prst="triangle">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CA" sz="2400" kern="1200" dirty="0"/>
            <a:t>Cost</a:t>
          </a:r>
        </a:p>
      </dsp:txBody>
      <dsp:txXfrm>
        <a:off x="4680545" y="3394472"/>
        <a:ext cx="1131491" cy="1131490"/>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CF3811-6421-46D7-8344-C5705EFFA4B5}">
      <dsp:nvSpPr>
        <dsp:cNvPr id="0" name=""/>
        <dsp:cNvSpPr/>
      </dsp:nvSpPr>
      <dsp:spPr>
        <a:xfrm>
          <a:off x="0" y="0"/>
          <a:ext cx="6583680" cy="99571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Resources can perform activities simultaneously</a:t>
          </a:r>
        </a:p>
      </dsp:txBody>
      <dsp:txXfrm>
        <a:off x="29163" y="29163"/>
        <a:ext cx="5425092" cy="937385"/>
      </dsp:txXfrm>
    </dsp:sp>
    <dsp:sp modelId="{57388BC9-78FB-4310-BD3A-8D4D2BD7CA70}">
      <dsp:nvSpPr>
        <dsp:cNvPr id="0" name=""/>
        <dsp:cNvSpPr/>
      </dsp:nvSpPr>
      <dsp:spPr>
        <a:xfrm>
          <a:off x="551383" y="1176750"/>
          <a:ext cx="6583680" cy="995711"/>
        </a:xfrm>
        <a:prstGeom prst="roundRect">
          <a:avLst>
            <a:gd name="adj" fmla="val 10000"/>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Indicate milestones in your schedule</a:t>
          </a:r>
        </a:p>
      </dsp:txBody>
      <dsp:txXfrm>
        <a:off x="580546" y="1205913"/>
        <a:ext cx="5326758" cy="937385"/>
      </dsp:txXfrm>
    </dsp:sp>
    <dsp:sp modelId="{91EB4591-B260-4966-A63B-96270CB27CCE}">
      <dsp:nvSpPr>
        <dsp:cNvPr id="0" name=""/>
        <dsp:cNvSpPr/>
      </dsp:nvSpPr>
      <dsp:spPr>
        <a:xfrm>
          <a:off x="1094536" y="2353500"/>
          <a:ext cx="6583680" cy="995711"/>
        </a:xfrm>
        <a:prstGeom prst="roundRect">
          <a:avLst>
            <a:gd name="adj" fmla="val 10000"/>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Include deliverables with the milestones</a:t>
          </a:r>
        </a:p>
      </dsp:txBody>
      <dsp:txXfrm>
        <a:off x="1123699" y="2382663"/>
        <a:ext cx="5334987" cy="937385"/>
      </dsp:txXfrm>
    </dsp:sp>
    <dsp:sp modelId="{7380E966-3FE0-428D-858D-1E45BFF9E959}">
      <dsp:nvSpPr>
        <dsp:cNvPr id="0" name=""/>
        <dsp:cNvSpPr/>
      </dsp:nvSpPr>
      <dsp:spPr>
        <a:xfrm>
          <a:off x="1645920" y="3530251"/>
          <a:ext cx="6583680" cy="995711"/>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Include lag and lead time in your tasks</a:t>
          </a:r>
        </a:p>
      </dsp:txBody>
      <dsp:txXfrm>
        <a:off x="1675083" y="3559414"/>
        <a:ext cx="5326758" cy="937385"/>
      </dsp:txXfrm>
    </dsp:sp>
    <dsp:sp modelId="{2E10C406-A868-440B-88EB-852109A544B9}">
      <dsp:nvSpPr>
        <dsp:cNvPr id="0" name=""/>
        <dsp:cNvSpPr/>
      </dsp:nvSpPr>
      <dsp:spPr>
        <a:xfrm>
          <a:off x="5936467" y="762624"/>
          <a:ext cx="647212" cy="64721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dirty="0"/>
        </a:p>
      </dsp:txBody>
      <dsp:txXfrm>
        <a:off x="6082090" y="762624"/>
        <a:ext cx="355966" cy="487027"/>
      </dsp:txXfrm>
    </dsp:sp>
    <dsp:sp modelId="{96E95FEE-8B92-4F37-B964-CB7D60F0A4C2}">
      <dsp:nvSpPr>
        <dsp:cNvPr id="0" name=""/>
        <dsp:cNvSpPr/>
      </dsp:nvSpPr>
      <dsp:spPr>
        <a:xfrm>
          <a:off x="6487850" y="1939375"/>
          <a:ext cx="647212" cy="647212"/>
        </a:xfrm>
        <a:prstGeom prst="downArrow">
          <a:avLst>
            <a:gd name="adj1" fmla="val 55000"/>
            <a:gd name="adj2" fmla="val 45000"/>
          </a:avLst>
        </a:prstGeom>
        <a:solidFill>
          <a:schemeClr val="accent3">
            <a:tint val="40000"/>
            <a:alpha val="90000"/>
            <a:hueOff val="5358427"/>
            <a:satOff val="-6896"/>
            <a:lumOff val="-537"/>
            <a:alphaOff val="0"/>
          </a:schemeClr>
        </a:solidFill>
        <a:ln w="25400" cap="flat" cmpd="sng" algn="ctr">
          <a:solidFill>
            <a:schemeClr val="accent3">
              <a:tint val="40000"/>
              <a:alpha val="90000"/>
              <a:hueOff val="5358427"/>
              <a:satOff val="-6896"/>
              <a:lumOff val="-53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dirty="0"/>
        </a:p>
      </dsp:txBody>
      <dsp:txXfrm>
        <a:off x="6633473" y="1939375"/>
        <a:ext cx="355966" cy="487027"/>
      </dsp:txXfrm>
    </dsp:sp>
    <dsp:sp modelId="{F6BB4F43-6EDC-4F66-8EBB-CAA61081797E}">
      <dsp:nvSpPr>
        <dsp:cNvPr id="0" name=""/>
        <dsp:cNvSpPr/>
      </dsp:nvSpPr>
      <dsp:spPr>
        <a:xfrm>
          <a:off x="7031004" y="3116125"/>
          <a:ext cx="647212" cy="647212"/>
        </a:xfrm>
        <a:prstGeom prst="downArrow">
          <a:avLst>
            <a:gd name="adj1" fmla="val 55000"/>
            <a:gd name="adj2" fmla="val 45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dirty="0"/>
        </a:p>
      </dsp:txBody>
      <dsp:txXfrm>
        <a:off x="7176627" y="3116125"/>
        <a:ext cx="355966" cy="487027"/>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FF8AEC-06CC-4A83-9099-1DA4BF045A2A}">
      <dsp:nvSpPr>
        <dsp:cNvPr id="0" name=""/>
        <dsp:cNvSpPr/>
      </dsp:nvSpPr>
      <dsp:spPr>
        <a:xfrm>
          <a:off x="0" y="786396"/>
          <a:ext cx="8229600" cy="91143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dirty="0"/>
            <a:t>Do a complete clean and reorganization</a:t>
          </a:r>
        </a:p>
      </dsp:txBody>
      <dsp:txXfrm>
        <a:off x="44492" y="830888"/>
        <a:ext cx="8140616" cy="822446"/>
      </dsp:txXfrm>
    </dsp:sp>
    <dsp:sp modelId="{EECA0942-B0EC-478D-8B65-257F5A70AB23}">
      <dsp:nvSpPr>
        <dsp:cNvPr id="0" name=""/>
        <dsp:cNvSpPr/>
      </dsp:nvSpPr>
      <dsp:spPr>
        <a:xfrm>
          <a:off x="0" y="1807266"/>
          <a:ext cx="8229600" cy="91143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dirty="0"/>
            <a:t>Keep your desk as clear as possible</a:t>
          </a:r>
        </a:p>
      </dsp:txBody>
      <dsp:txXfrm>
        <a:off x="44492" y="1851758"/>
        <a:ext cx="8140616" cy="822446"/>
      </dsp:txXfrm>
    </dsp:sp>
    <dsp:sp modelId="{3BC5EA1B-1C79-48B9-82C6-BF15A3D38A8A}">
      <dsp:nvSpPr>
        <dsp:cNvPr id="0" name=""/>
        <dsp:cNvSpPr/>
      </dsp:nvSpPr>
      <dsp:spPr>
        <a:xfrm>
          <a:off x="0" y="2828136"/>
          <a:ext cx="8229600" cy="91143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dirty="0"/>
            <a:t>Make your workspace a pleasant place</a:t>
          </a:r>
        </a:p>
      </dsp:txBody>
      <dsp:txXfrm>
        <a:off x="44492" y="2872628"/>
        <a:ext cx="8140616" cy="822446"/>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5BCB10-BB60-4DFE-A850-9EA487F404D0}">
      <dsp:nvSpPr>
        <dsp:cNvPr id="0" name=""/>
        <dsp:cNvSpPr/>
      </dsp:nvSpPr>
      <dsp:spPr>
        <a:xfrm>
          <a:off x="5213570" y="0"/>
          <a:ext cx="3013769"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C8C6B25-DF71-4C22-9757-2FAF8C4CC302}">
      <dsp:nvSpPr>
        <dsp:cNvPr id="0" name=""/>
        <dsp:cNvSpPr/>
      </dsp:nvSpPr>
      <dsp:spPr>
        <a:xfrm>
          <a:off x="0" y="64289"/>
          <a:ext cx="5211309" cy="128578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en-US" sz="3600" kern="1200" dirty="0"/>
            <a:t>Keep your back straight</a:t>
          </a:r>
        </a:p>
      </dsp:txBody>
      <dsp:txXfrm>
        <a:off x="62767" y="127056"/>
        <a:ext cx="5085775" cy="1160249"/>
      </dsp:txXfrm>
    </dsp:sp>
    <dsp:sp modelId="{A4B8326F-C2DB-4343-BC75-382D35F4F6A1}">
      <dsp:nvSpPr>
        <dsp:cNvPr id="0" name=""/>
        <dsp:cNvSpPr/>
      </dsp:nvSpPr>
      <dsp:spPr>
        <a:xfrm>
          <a:off x="5213570" y="1555799"/>
          <a:ext cx="3013769"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1A90596-5F00-438C-A5B7-C7D91A002707}">
      <dsp:nvSpPr>
        <dsp:cNvPr id="0" name=""/>
        <dsp:cNvSpPr/>
      </dsp:nvSpPr>
      <dsp:spPr>
        <a:xfrm>
          <a:off x="0" y="1620089"/>
          <a:ext cx="5211309" cy="128578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en-US" sz="3600" kern="1200" dirty="0"/>
            <a:t>Monitor viewing angle</a:t>
          </a:r>
        </a:p>
      </dsp:txBody>
      <dsp:txXfrm>
        <a:off x="62767" y="1682856"/>
        <a:ext cx="5085775" cy="1160249"/>
      </dsp:txXfrm>
    </dsp:sp>
    <dsp:sp modelId="{BA895B4C-B17D-4D07-8D4C-66A439913F85}">
      <dsp:nvSpPr>
        <dsp:cNvPr id="0" name=""/>
        <dsp:cNvSpPr/>
      </dsp:nvSpPr>
      <dsp:spPr>
        <a:xfrm>
          <a:off x="5213570" y="3111599"/>
          <a:ext cx="3013769" cy="1414363"/>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3020DC4-4B79-4C3E-8AAA-6F06318C9B41}">
      <dsp:nvSpPr>
        <dsp:cNvPr id="0" name=""/>
        <dsp:cNvSpPr/>
      </dsp:nvSpPr>
      <dsp:spPr>
        <a:xfrm>
          <a:off x="2260" y="3175889"/>
          <a:ext cx="5211309" cy="1285783"/>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en-US" sz="3600" kern="1200" dirty="0"/>
            <a:t>Pay attention to your body </a:t>
          </a:r>
        </a:p>
      </dsp:txBody>
      <dsp:txXfrm>
        <a:off x="65027" y="3238656"/>
        <a:ext cx="5085775" cy="1160249"/>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EEBAFE-7975-4F59-935E-8E1E35240CCC}">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Organize your Start menu</a:t>
          </a:r>
        </a:p>
      </dsp:txBody>
      <dsp:txXfrm>
        <a:off x="460905" y="1047"/>
        <a:ext cx="3479899" cy="2087939"/>
      </dsp:txXfrm>
    </dsp:sp>
    <dsp:sp modelId="{96E30456-F854-4963-B94C-B4B79229D1FF}">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Keep your virtual desktop like your real desk </a:t>
          </a:r>
        </a:p>
      </dsp:txBody>
      <dsp:txXfrm>
        <a:off x="4288794" y="1047"/>
        <a:ext cx="3479899" cy="2087939"/>
      </dsp:txXfrm>
    </dsp:sp>
    <dsp:sp modelId="{A4743C61-6380-419E-B12B-13E8B0C83101}">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Make use of applications that automate tasks for you</a:t>
          </a:r>
        </a:p>
      </dsp:txBody>
      <dsp:txXfrm>
        <a:off x="2374850" y="2436976"/>
        <a:ext cx="3479899" cy="2087939"/>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D84E45-4A09-43E7-8CA0-FC9FADC76F15}">
      <dsp:nvSpPr>
        <dsp:cNvPr id="0" name=""/>
        <dsp:cNvSpPr/>
      </dsp:nvSpPr>
      <dsp:spPr>
        <a:xfrm>
          <a:off x="0" y="3406931"/>
          <a:ext cx="8229600" cy="1118231"/>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b="0" kern="1200" dirty="0"/>
            <a:t>Archival files</a:t>
          </a:r>
        </a:p>
      </dsp:txBody>
      <dsp:txXfrm>
        <a:off x="0" y="3406931"/>
        <a:ext cx="8229600" cy="1118231"/>
      </dsp:txXfrm>
    </dsp:sp>
    <dsp:sp modelId="{51780977-D361-43A3-9A92-488FB23903E5}">
      <dsp:nvSpPr>
        <dsp:cNvPr id="0" name=""/>
        <dsp:cNvSpPr/>
      </dsp:nvSpPr>
      <dsp:spPr>
        <a:xfrm rot="10800000">
          <a:off x="0" y="1703865"/>
          <a:ext cx="8229600" cy="1719839"/>
        </a:xfrm>
        <a:prstGeom prst="upArrowCallou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b="0" kern="1200" dirty="0"/>
            <a:t>Reference files</a:t>
          </a:r>
        </a:p>
      </dsp:txBody>
      <dsp:txXfrm rot="10800000">
        <a:off x="0" y="1703865"/>
        <a:ext cx="8229600" cy="1117500"/>
      </dsp:txXfrm>
    </dsp:sp>
    <dsp:sp modelId="{40C337B7-D6F4-475B-BBEA-56941935D5AC}">
      <dsp:nvSpPr>
        <dsp:cNvPr id="0" name=""/>
        <dsp:cNvSpPr/>
      </dsp:nvSpPr>
      <dsp:spPr>
        <a:xfrm rot="10800000">
          <a:off x="0" y="799"/>
          <a:ext cx="8229600" cy="1719839"/>
        </a:xfrm>
        <a:prstGeom prst="upArrowCallou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b="0" kern="1200" dirty="0"/>
            <a:t>Working files</a:t>
          </a:r>
        </a:p>
      </dsp:txBody>
      <dsp:txXfrm rot="10800000">
        <a:off x="0" y="799"/>
        <a:ext cx="8229600" cy="1117500"/>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53E3E4-E08C-4C06-9B93-22DA1222269B}">
      <dsp:nvSpPr>
        <dsp:cNvPr id="0" name=""/>
        <dsp:cNvSpPr/>
      </dsp:nvSpPr>
      <dsp:spPr>
        <a:xfrm>
          <a:off x="467774" y="2209"/>
          <a:ext cx="729405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2133600">
            <a:lnSpc>
              <a:spcPct val="90000"/>
            </a:lnSpc>
            <a:spcBef>
              <a:spcPct val="0"/>
            </a:spcBef>
            <a:spcAft>
              <a:spcPct val="35000"/>
            </a:spcAft>
            <a:buNone/>
          </a:pPr>
          <a:r>
            <a:rPr lang="en-US" sz="4800" kern="1200" dirty="0"/>
            <a:t>Retrieve information quickly</a:t>
          </a:r>
        </a:p>
      </dsp:txBody>
      <dsp:txXfrm>
        <a:off x="467774" y="2209"/>
        <a:ext cx="7294050" cy="1458562"/>
      </dsp:txXfrm>
    </dsp:sp>
    <dsp:sp modelId="{D0C2547E-9286-4732-8646-E9672F0110D4}">
      <dsp:nvSpPr>
        <dsp:cNvPr id="0" name=""/>
        <dsp:cNvSpPr/>
      </dsp:nvSpPr>
      <dsp:spPr>
        <a:xfrm>
          <a:off x="969468" y="1533700"/>
          <a:ext cx="6290662" cy="145856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2133600">
            <a:lnSpc>
              <a:spcPct val="90000"/>
            </a:lnSpc>
            <a:spcBef>
              <a:spcPct val="0"/>
            </a:spcBef>
            <a:spcAft>
              <a:spcPct val="35000"/>
            </a:spcAft>
            <a:buNone/>
          </a:pPr>
          <a:r>
            <a:rPr lang="en-US" sz="4800" kern="1200" dirty="0"/>
            <a:t>A folder for each project</a:t>
          </a:r>
        </a:p>
      </dsp:txBody>
      <dsp:txXfrm>
        <a:off x="969468" y="1533700"/>
        <a:ext cx="6290662" cy="1458562"/>
      </dsp:txXfrm>
    </dsp:sp>
    <dsp:sp modelId="{773DEA87-A3EA-49D6-90B5-B0EE9FC8366B}">
      <dsp:nvSpPr>
        <dsp:cNvPr id="0" name=""/>
        <dsp:cNvSpPr/>
      </dsp:nvSpPr>
      <dsp:spPr>
        <a:xfrm>
          <a:off x="1013512" y="3065190"/>
          <a:ext cx="6202575" cy="145856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2133600">
            <a:lnSpc>
              <a:spcPct val="90000"/>
            </a:lnSpc>
            <a:spcBef>
              <a:spcPct val="0"/>
            </a:spcBef>
            <a:spcAft>
              <a:spcPct val="35000"/>
            </a:spcAft>
            <a:buNone/>
          </a:pPr>
          <a:r>
            <a:rPr lang="en-US" sz="4800" kern="1200" dirty="0"/>
            <a:t>Appropriate sub-folders</a:t>
          </a:r>
        </a:p>
      </dsp:txBody>
      <dsp:txXfrm>
        <a:off x="1013512" y="3065190"/>
        <a:ext cx="6202575" cy="1458562"/>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B27FA0-1BE8-41F2-99F3-C054A39951E4}">
      <dsp:nvSpPr>
        <dsp:cNvPr id="0" name=""/>
        <dsp:cNvSpPr/>
      </dsp:nvSpPr>
      <dsp:spPr>
        <a:xfrm rot="16200000">
          <a:off x="-956010" y="957014"/>
          <a:ext cx="4525963" cy="2611933"/>
        </a:xfrm>
        <a:prstGeom prst="flowChartManualOperati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0" rIns="246063" bIns="0" numCol="1" spcCol="1270" anchor="ctr" anchorCtr="0">
          <a:noAutofit/>
        </a:bodyPr>
        <a:lstStyle/>
        <a:p>
          <a:pPr marL="0" lvl="0" indent="0" algn="ctr" defTabSz="1733550">
            <a:lnSpc>
              <a:spcPct val="90000"/>
            </a:lnSpc>
            <a:spcBef>
              <a:spcPct val="0"/>
            </a:spcBef>
            <a:spcAft>
              <a:spcPct val="35000"/>
            </a:spcAft>
            <a:buNone/>
          </a:pPr>
          <a:r>
            <a:rPr lang="en-US" sz="3900" kern="1200" dirty="0"/>
            <a:t>Consistent date</a:t>
          </a:r>
        </a:p>
      </dsp:txBody>
      <dsp:txXfrm rot="5400000">
        <a:off x="1005" y="905192"/>
        <a:ext cx="2611933" cy="2715577"/>
      </dsp:txXfrm>
    </dsp:sp>
    <dsp:sp modelId="{FDD0E1C8-3D98-4073-9435-3C96BF3B1F5F}">
      <dsp:nvSpPr>
        <dsp:cNvPr id="0" name=""/>
        <dsp:cNvSpPr/>
      </dsp:nvSpPr>
      <dsp:spPr>
        <a:xfrm rot="16200000">
          <a:off x="1851818" y="957014"/>
          <a:ext cx="4525963" cy="2611933"/>
        </a:xfrm>
        <a:prstGeom prst="flowChartManualOperation">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0" rIns="246063" bIns="0" numCol="1" spcCol="1270" anchor="ctr" anchorCtr="0">
          <a:noAutofit/>
        </a:bodyPr>
        <a:lstStyle/>
        <a:p>
          <a:pPr marL="0" lvl="0" indent="0" algn="ctr" defTabSz="1733550">
            <a:lnSpc>
              <a:spcPct val="90000"/>
            </a:lnSpc>
            <a:spcBef>
              <a:spcPct val="0"/>
            </a:spcBef>
            <a:spcAft>
              <a:spcPct val="35000"/>
            </a:spcAft>
            <a:buNone/>
          </a:pPr>
          <a:r>
            <a:rPr lang="en-US" sz="3900" kern="1200" dirty="0"/>
            <a:t>Quarterly</a:t>
          </a:r>
        </a:p>
      </dsp:txBody>
      <dsp:txXfrm rot="5400000">
        <a:off x="2808833" y="905192"/>
        <a:ext cx="2611933" cy="2715577"/>
      </dsp:txXfrm>
    </dsp:sp>
    <dsp:sp modelId="{9E416E02-6B7D-4D85-A87C-97159E6D82B2}">
      <dsp:nvSpPr>
        <dsp:cNvPr id="0" name=""/>
        <dsp:cNvSpPr/>
      </dsp:nvSpPr>
      <dsp:spPr>
        <a:xfrm rot="16200000">
          <a:off x="4659647" y="957014"/>
          <a:ext cx="4525963" cy="2611933"/>
        </a:xfrm>
        <a:prstGeom prst="flowChartManualOperation">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0" rIns="246063" bIns="0" numCol="1" spcCol="1270" anchor="ctr" anchorCtr="0">
          <a:noAutofit/>
        </a:bodyPr>
        <a:lstStyle/>
        <a:p>
          <a:pPr marL="0" lvl="0" indent="0" algn="ctr" defTabSz="1733550">
            <a:lnSpc>
              <a:spcPct val="90000"/>
            </a:lnSpc>
            <a:spcBef>
              <a:spcPct val="0"/>
            </a:spcBef>
            <a:spcAft>
              <a:spcPct val="35000"/>
            </a:spcAft>
            <a:buNone/>
          </a:pPr>
          <a:r>
            <a:rPr lang="en-US" sz="3900" kern="1200" dirty="0"/>
            <a:t>Good time to backup</a:t>
          </a:r>
        </a:p>
      </dsp:txBody>
      <dsp:txXfrm rot="5400000">
        <a:off x="5616662" y="905192"/>
        <a:ext cx="2611933" cy="2715577"/>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732380-64CC-4C1C-9A9B-5E2C091C8286}">
      <dsp:nvSpPr>
        <dsp:cNvPr id="0" name=""/>
        <dsp:cNvSpPr/>
      </dsp:nvSpPr>
      <dsp:spPr>
        <a:xfrm>
          <a:off x="1004" y="1087611"/>
          <a:ext cx="3917900" cy="235074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en-US" sz="4700" kern="1200" dirty="0"/>
            <a:t>Best handled in batches</a:t>
          </a:r>
        </a:p>
      </dsp:txBody>
      <dsp:txXfrm>
        <a:off x="1004" y="1087611"/>
        <a:ext cx="3917900" cy="2350740"/>
      </dsp:txXfrm>
    </dsp:sp>
    <dsp:sp modelId="{82E94AAA-4601-4329-BB02-09E231C905C7}">
      <dsp:nvSpPr>
        <dsp:cNvPr id="0" name=""/>
        <dsp:cNvSpPr/>
      </dsp:nvSpPr>
      <dsp:spPr>
        <a:xfrm>
          <a:off x="4310695" y="1087611"/>
          <a:ext cx="3917900" cy="2350740"/>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en-US" sz="4700" kern="1200" dirty="0"/>
            <a:t>Regularly scheduled times </a:t>
          </a:r>
        </a:p>
      </dsp:txBody>
      <dsp:txXfrm>
        <a:off x="4310695" y="1087611"/>
        <a:ext cx="3917900" cy="2350740"/>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1EF5E7-4BEC-4A07-AFE1-3FEDE223E712}">
      <dsp:nvSpPr>
        <dsp:cNvPr id="0" name=""/>
        <dsp:cNvSpPr/>
      </dsp:nvSpPr>
      <dsp:spPr>
        <a:xfrm>
          <a:off x="0" y="0"/>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4790" tIns="224790" rIns="224790" bIns="224790" numCol="1" spcCol="1270" anchor="ctr" anchorCtr="0">
          <a:noAutofit/>
        </a:bodyPr>
        <a:lstStyle/>
        <a:p>
          <a:pPr marL="0" lvl="0" indent="0" algn="l" defTabSz="2622550">
            <a:lnSpc>
              <a:spcPct val="90000"/>
            </a:lnSpc>
            <a:spcBef>
              <a:spcPct val="0"/>
            </a:spcBef>
            <a:spcAft>
              <a:spcPct val="35000"/>
            </a:spcAft>
            <a:buNone/>
          </a:pPr>
          <a:r>
            <a:rPr lang="en-US" sz="5900" kern="1200" dirty="0"/>
            <a:t>Read it</a:t>
          </a:r>
        </a:p>
      </dsp:txBody>
      <dsp:txXfrm>
        <a:off x="39768" y="39768"/>
        <a:ext cx="5530000" cy="1278252"/>
      </dsp:txXfrm>
    </dsp:sp>
    <dsp:sp modelId="{82DB6576-03BA-49EC-A278-F27A694DD244}">
      <dsp:nvSpPr>
        <dsp:cNvPr id="0" name=""/>
        <dsp:cNvSpPr/>
      </dsp:nvSpPr>
      <dsp:spPr>
        <a:xfrm>
          <a:off x="617219" y="1584087"/>
          <a:ext cx="6995160" cy="1357788"/>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4790" tIns="224790" rIns="224790" bIns="224790" numCol="1" spcCol="1270" anchor="ctr" anchorCtr="0">
          <a:noAutofit/>
        </a:bodyPr>
        <a:lstStyle/>
        <a:p>
          <a:pPr marL="0" lvl="0" indent="0" algn="l" defTabSz="2622550">
            <a:lnSpc>
              <a:spcPct val="90000"/>
            </a:lnSpc>
            <a:spcBef>
              <a:spcPct val="0"/>
            </a:spcBef>
            <a:spcAft>
              <a:spcPct val="35000"/>
            </a:spcAft>
            <a:buNone/>
          </a:pPr>
          <a:r>
            <a:rPr lang="en-US" sz="5900" kern="1200" dirty="0"/>
            <a:t>File it</a:t>
          </a:r>
        </a:p>
      </dsp:txBody>
      <dsp:txXfrm>
        <a:off x="656987" y="1623855"/>
        <a:ext cx="5415841" cy="1278252"/>
      </dsp:txXfrm>
    </dsp:sp>
    <dsp:sp modelId="{B3A2C71F-0889-4D5C-9A77-120CBBB6FC3E}">
      <dsp:nvSpPr>
        <dsp:cNvPr id="0" name=""/>
        <dsp:cNvSpPr/>
      </dsp:nvSpPr>
      <dsp:spPr>
        <a:xfrm>
          <a:off x="1234439" y="3168174"/>
          <a:ext cx="6995160" cy="1357788"/>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4790" tIns="224790" rIns="224790" bIns="224790" numCol="1" spcCol="1270" anchor="ctr" anchorCtr="0">
          <a:noAutofit/>
        </a:bodyPr>
        <a:lstStyle/>
        <a:p>
          <a:pPr marL="0" lvl="0" indent="0" algn="l" defTabSz="2622550">
            <a:lnSpc>
              <a:spcPct val="90000"/>
            </a:lnSpc>
            <a:spcBef>
              <a:spcPct val="0"/>
            </a:spcBef>
            <a:spcAft>
              <a:spcPct val="35000"/>
            </a:spcAft>
            <a:buNone/>
          </a:pPr>
          <a:r>
            <a:rPr lang="en-US" sz="5900" kern="1200" dirty="0"/>
            <a:t>Delete it</a:t>
          </a:r>
        </a:p>
      </dsp:txBody>
      <dsp:txXfrm>
        <a:off x="1274207" y="3207942"/>
        <a:ext cx="5415841" cy="1278252"/>
      </dsp:txXfrm>
    </dsp:sp>
    <dsp:sp modelId="{00AF3FFC-A35C-4934-96D5-A776476CA62F}">
      <dsp:nvSpPr>
        <dsp:cNvPr id="0" name=""/>
        <dsp:cNvSpPr/>
      </dsp:nvSpPr>
      <dsp:spPr>
        <a:xfrm>
          <a:off x="6112597" y="1029656"/>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311173" y="1029656"/>
        <a:ext cx="485410" cy="664128"/>
      </dsp:txXfrm>
    </dsp:sp>
    <dsp:sp modelId="{F120A1EC-050F-49EB-ABE2-64D30A1DD365}">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28393" y="2604691"/>
        <a:ext cx="485410" cy="66412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C0F5DE-8E21-4B91-96A1-64A2325D15B2}">
      <dsp:nvSpPr>
        <dsp:cNvPr id="0" name=""/>
        <dsp:cNvSpPr/>
      </dsp:nvSpPr>
      <dsp:spPr>
        <a:xfrm>
          <a:off x="0" y="0"/>
          <a:ext cx="6336792" cy="81467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b="1" kern="1200" dirty="0"/>
            <a:t>S</a:t>
          </a:r>
          <a:r>
            <a:rPr lang="en-US" sz="4000" b="0" kern="1200" dirty="0"/>
            <a:t>pecific</a:t>
          </a:r>
        </a:p>
      </dsp:txBody>
      <dsp:txXfrm>
        <a:off x="23861" y="23861"/>
        <a:ext cx="5362379" cy="766951"/>
      </dsp:txXfrm>
    </dsp:sp>
    <dsp:sp modelId="{D199BB0E-AAA9-44EC-AABC-5E2CE24AABA6}">
      <dsp:nvSpPr>
        <dsp:cNvPr id="0" name=""/>
        <dsp:cNvSpPr/>
      </dsp:nvSpPr>
      <dsp:spPr>
        <a:xfrm>
          <a:off x="473202" y="927822"/>
          <a:ext cx="6336792" cy="814673"/>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b="1" kern="1200" dirty="0"/>
            <a:t>M</a:t>
          </a:r>
          <a:r>
            <a:rPr lang="en-US" sz="4000" b="0" kern="1200" dirty="0"/>
            <a:t>easurable</a:t>
          </a:r>
        </a:p>
      </dsp:txBody>
      <dsp:txXfrm>
        <a:off x="497063" y="951683"/>
        <a:ext cx="5286330" cy="766951"/>
      </dsp:txXfrm>
    </dsp:sp>
    <dsp:sp modelId="{7A567496-7C07-4A5E-AD10-12DC23C45D98}">
      <dsp:nvSpPr>
        <dsp:cNvPr id="0" name=""/>
        <dsp:cNvSpPr/>
      </dsp:nvSpPr>
      <dsp:spPr>
        <a:xfrm>
          <a:off x="946404" y="1855644"/>
          <a:ext cx="6336792" cy="814673"/>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b="1" kern="1200" dirty="0"/>
            <a:t>A</a:t>
          </a:r>
          <a:r>
            <a:rPr lang="en-US" sz="4000" b="0" kern="1200" dirty="0"/>
            <a:t>chievable</a:t>
          </a:r>
        </a:p>
      </dsp:txBody>
      <dsp:txXfrm>
        <a:off x="970265" y="1879505"/>
        <a:ext cx="5286330" cy="766951"/>
      </dsp:txXfrm>
    </dsp:sp>
    <dsp:sp modelId="{3FFC3B7D-EE44-41F3-893C-35043FED17DC}">
      <dsp:nvSpPr>
        <dsp:cNvPr id="0" name=""/>
        <dsp:cNvSpPr/>
      </dsp:nvSpPr>
      <dsp:spPr>
        <a:xfrm>
          <a:off x="1419605" y="2783467"/>
          <a:ext cx="6336792" cy="814673"/>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b="1" kern="1200" dirty="0"/>
            <a:t>R</a:t>
          </a:r>
          <a:r>
            <a:rPr lang="en-US" sz="4000" b="0" kern="1200" dirty="0"/>
            <a:t>elevant</a:t>
          </a:r>
        </a:p>
      </dsp:txBody>
      <dsp:txXfrm>
        <a:off x="1443466" y="2807328"/>
        <a:ext cx="5286330" cy="766951"/>
      </dsp:txXfrm>
    </dsp:sp>
    <dsp:sp modelId="{2EE809E3-DA61-48B0-B758-516A25EA7D40}">
      <dsp:nvSpPr>
        <dsp:cNvPr id="0" name=""/>
        <dsp:cNvSpPr/>
      </dsp:nvSpPr>
      <dsp:spPr>
        <a:xfrm>
          <a:off x="1892808" y="3711289"/>
          <a:ext cx="6336792" cy="814673"/>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b="1" kern="1200" dirty="0"/>
            <a:t>T</a:t>
          </a:r>
          <a:r>
            <a:rPr lang="en-US" sz="4000" b="0" kern="1200" dirty="0"/>
            <a:t>imed</a:t>
          </a:r>
        </a:p>
      </dsp:txBody>
      <dsp:txXfrm>
        <a:off x="1916669" y="3735150"/>
        <a:ext cx="5286330" cy="766951"/>
      </dsp:txXfrm>
    </dsp:sp>
    <dsp:sp modelId="{059BA7FB-0173-44D2-A130-71BEC5EB6D27}">
      <dsp:nvSpPr>
        <dsp:cNvPr id="0" name=""/>
        <dsp:cNvSpPr/>
      </dsp:nvSpPr>
      <dsp:spPr>
        <a:xfrm>
          <a:off x="5807254" y="595164"/>
          <a:ext cx="529537" cy="529537"/>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dirty="0"/>
        </a:p>
      </dsp:txBody>
      <dsp:txXfrm>
        <a:off x="5926400" y="595164"/>
        <a:ext cx="291245" cy="398477"/>
      </dsp:txXfrm>
    </dsp:sp>
    <dsp:sp modelId="{655BBA8A-2E11-4FFC-898E-AE143EEE0A35}">
      <dsp:nvSpPr>
        <dsp:cNvPr id="0" name=""/>
        <dsp:cNvSpPr/>
      </dsp:nvSpPr>
      <dsp:spPr>
        <a:xfrm>
          <a:off x="6280456" y="1522986"/>
          <a:ext cx="529537" cy="529537"/>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dirty="0"/>
        </a:p>
      </dsp:txBody>
      <dsp:txXfrm>
        <a:off x="6399602" y="1522986"/>
        <a:ext cx="291245" cy="398477"/>
      </dsp:txXfrm>
    </dsp:sp>
    <dsp:sp modelId="{14AE2D4E-F381-44A9-8303-E1C6F5CC0796}">
      <dsp:nvSpPr>
        <dsp:cNvPr id="0" name=""/>
        <dsp:cNvSpPr/>
      </dsp:nvSpPr>
      <dsp:spPr>
        <a:xfrm>
          <a:off x="6753658" y="2437231"/>
          <a:ext cx="529537" cy="529537"/>
        </a:xfrm>
        <a:prstGeom prst="downArrow">
          <a:avLst>
            <a:gd name="adj1" fmla="val 55000"/>
            <a:gd name="adj2" fmla="val 45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dirty="0"/>
        </a:p>
      </dsp:txBody>
      <dsp:txXfrm>
        <a:off x="6872804" y="2437231"/>
        <a:ext cx="291245" cy="398477"/>
      </dsp:txXfrm>
    </dsp:sp>
    <dsp:sp modelId="{284B3F4B-C501-419E-B5D5-B754ABE482A1}">
      <dsp:nvSpPr>
        <dsp:cNvPr id="0" name=""/>
        <dsp:cNvSpPr/>
      </dsp:nvSpPr>
      <dsp:spPr>
        <a:xfrm>
          <a:off x="7226860" y="3374105"/>
          <a:ext cx="529537" cy="529537"/>
        </a:xfrm>
        <a:prstGeom prst="downArrow">
          <a:avLst>
            <a:gd name="adj1" fmla="val 55000"/>
            <a:gd name="adj2" fmla="val 45000"/>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dirty="0"/>
        </a:p>
      </dsp:txBody>
      <dsp:txXfrm>
        <a:off x="7346006" y="3374105"/>
        <a:ext cx="291245" cy="398477"/>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8F378A-E020-41AF-A49F-CD5ABE6EA0F3}">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FC9CFDF-94AB-4FD9-8F76-835A66AB55C2}">
      <dsp:nvSpPr>
        <dsp:cNvPr id="0" name=""/>
        <dsp:cNvSpPr/>
      </dsp:nvSpPr>
      <dsp:spPr>
        <a:xfrm>
          <a:off x="411480" y="4142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Custom folders </a:t>
          </a:r>
        </a:p>
      </dsp:txBody>
      <dsp:txXfrm>
        <a:off x="460476" y="90417"/>
        <a:ext cx="5662728" cy="905688"/>
      </dsp:txXfrm>
    </dsp:sp>
    <dsp:sp modelId="{2BE24F7A-DD9E-4CED-B96D-9E48A132CF0B}">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38D94493-F75C-4E1F-860F-48E57F12AD20}">
      <dsp:nvSpPr>
        <dsp:cNvPr id="0" name=""/>
        <dsp:cNvSpPr/>
      </dsp:nvSpPr>
      <dsp:spPr>
        <a:xfrm>
          <a:off x="411480" y="1583661"/>
          <a:ext cx="5760720" cy="100368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Rules to move e-mails</a:t>
          </a:r>
        </a:p>
      </dsp:txBody>
      <dsp:txXfrm>
        <a:off x="460476" y="1632657"/>
        <a:ext cx="5662728" cy="905688"/>
      </dsp:txXfrm>
    </dsp:sp>
    <dsp:sp modelId="{D019D4FF-2664-4E4B-883F-EF149E3389D6}">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 modelId="{61BA7C87-C8CC-4427-9695-D70BB216016E}">
      <dsp:nvSpPr>
        <dsp:cNvPr id="0" name=""/>
        <dsp:cNvSpPr/>
      </dsp:nvSpPr>
      <dsp:spPr>
        <a:xfrm>
          <a:off x="411480" y="3125901"/>
          <a:ext cx="5760720" cy="100368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Colored flags</a:t>
          </a:r>
        </a:p>
      </dsp:txBody>
      <dsp:txXfrm>
        <a:off x="460476" y="3174897"/>
        <a:ext cx="5662728" cy="905688"/>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D5F067-7EBB-465A-AD9B-441826B28E80}">
      <dsp:nvSpPr>
        <dsp:cNvPr id="0" name=""/>
        <dsp:cNvSpPr/>
      </dsp:nvSpPr>
      <dsp:spPr>
        <a:xfrm>
          <a:off x="1279799" y="2209"/>
          <a:ext cx="56700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Turn off as many notifications as possible</a:t>
          </a:r>
        </a:p>
      </dsp:txBody>
      <dsp:txXfrm>
        <a:off x="1279799" y="2209"/>
        <a:ext cx="5670000" cy="1458562"/>
      </dsp:txXfrm>
    </dsp:sp>
    <dsp:sp modelId="{05FB9690-797F-42C3-B58F-1C99B6FBE7A9}">
      <dsp:nvSpPr>
        <dsp:cNvPr id="0" name=""/>
        <dsp:cNvSpPr/>
      </dsp:nvSpPr>
      <dsp:spPr>
        <a:xfrm>
          <a:off x="1594799" y="1533700"/>
          <a:ext cx="5040000" cy="145856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Give your number to essential people only</a:t>
          </a:r>
        </a:p>
      </dsp:txBody>
      <dsp:txXfrm>
        <a:off x="1594799" y="1533700"/>
        <a:ext cx="5040000" cy="1458562"/>
      </dsp:txXfrm>
    </dsp:sp>
    <dsp:sp modelId="{DDCB1C67-69EF-4063-9492-C92571B39078}">
      <dsp:nvSpPr>
        <dsp:cNvPr id="0" name=""/>
        <dsp:cNvSpPr/>
      </dsp:nvSpPr>
      <dsp:spPr>
        <a:xfrm>
          <a:off x="211049" y="3065190"/>
          <a:ext cx="7807500" cy="145856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Set your device to vibrate in meetings, or turn it off if possible</a:t>
          </a:r>
        </a:p>
      </dsp:txBody>
      <dsp:txXfrm>
        <a:off x="211049" y="3065190"/>
        <a:ext cx="7807500" cy="1458562"/>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287637-FC03-48D2-96BA-3C1C46438095}">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64D07F4-D387-4F9E-89C8-821203A0F91A}">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01600" rIns="101600" bIns="101600" numCol="1" spcCol="1270" anchor="ctr" anchorCtr="0">
          <a:noAutofit/>
        </a:bodyPr>
        <a:lstStyle/>
        <a:p>
          <a:pPr marL="0" lvl="0" indent="0" algn="l" defTabSz="1778000">
            <a:lnSpc>
              <a:spcPct val="90000"/>
            </a:lnSpc>
            <a:spcBef>
              <a:spcPct val="0"/>
            </a:spcBef>
            <a:spcAft>
              <a:spcPct val="35000"/>
            </a:spcAft>
            <a:buNone/>
          </a:pPr>
          <a:r>
            <a:rPr lang="en-US" sz="4000" kern="1200" dirty="0"/>
            <a:t>No clear deadline</a:t>
          </a:r>
        </a:p>
      </dsp:txBody>
      <dsp:txXfrm>
        <a:off x="628203" y="452596"/>
        <a:ext cx="7538938" cy="905192"/>
      </dsp:txXfrm>
    </dsp:sp>
    <dsp:sp modelId="{00FFE6E3-6A21-443D-9258-9EAB6B72FFE5}">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C1A3556-7CBD-4149-9CCC-335002E81F4C}">
      <dsp:nvSpPr>
        <dsp:cNvPr id="0" name=""/>
        <dsp:cNvSpPr/>
      </dsp:nvSpPr>
      <dsp:spPr>
        <a:xfrm>
          <a:off x="957241" y="1810385"/>
          <a:ext cx="7209900"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01600" rIns="101600" bIns="101600" numCol="1" spcCol="1270" anchor="ctr" anchorCtr="0">
          <a:noAutofit/>
        </a:bodyPr>
        <a:lstStyle/>
        <a:p>
          <a:pPr marL="0" lvl="0" indent="0" algn="l" defTabSz="1778000">
            <a:lnSpc>
              <a:spcPct val="90000"/>
            </a:lnSpc>
            <a:spcBef>
              <a:spcPct val="0"/>
            </a:spcBef>
            <a:spcAft>
              <a:spcPct val="35000"/>
            </a:spcAft>
            <a:buNone/>
          </a:pPr>
          <a:r>
            <a:rPr lang="en-US" sz="4000" kern="1200" dirty="0"/>
            <a:t>Inadequate resources available</a:t>
          </a:r>
        </a:p>
      </dsp:txBody>
      <dsp:txXfrm>
        <a:off x="957241" y="1810385"/>
        <a:ext cx="7209900" cy="905192"/>
      </dsp:txXfrm>
    </dsp:sp>
    <dsp:sp modelId="{13C47B35-2125-4ADA-9135-DA33885871A4}">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1212955-77F2-491F-8D21-9FEE59939A18}">
      <dsp:nvSpPr>
        <dsp:cNvPr id="0" name=""/>
        <dsp:cNvSpPr/>
      </dsp:nvSpPr>
      <dsp:spPr>
        <a:xfrm>
          <a:off x="628203" y="3168174"/>
          <a:ext cx="7538938" cy="90519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01600" rIns="101600" bIns="101600" numCol="1" spcCol="1270" anchor="ctr" anchorCtr="0">
          <a:noAutofit/>
        </a:bodyPr>
        <a:lstStyle/>
        <a:p>
          <a:pPr marL="0" lvl="0" indent="0" algn="l" defTabSz="1778000">
            <a:lnSpc>
              <a:spcPct val="90000"/>
            </a:lnSpc>
            <a:spcBef>
              <a:spcPct val="0"/>
            </a:spcBef>
            <a:spcAft>
              <a:spcPct val="35000"/>
            </a:spcAft>
            <a:buNone/>
          </a:pPr>
          <a:r>
            <a:rPr lang="en-US" sz="4000" kern="1200" dirty="0"/>
            <a:t>Task feels overwhelming</a:t>
          </a:r>
        </a:p>
      </dsp:txBody>
      <dsp:txXfrm>
        <a:off x="628203" y="3168174"/>
        <a:ext cx="7538938" cy="905192"/>
      </dsp:txXfrm>
    </dsp:sp>
    <dsp:sp modelId="{F8AB1C9D-EAFF-4F1A-84E6-625C7185A42C}">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923C0D-2D95-4E2A-97B2-030FA2E12608}">
      <dsp:nvSpPr>
        <dsp:cNvPr id="0" name=""/>
        <dsp:cNvSpPr/>
      </dsp:nvSpPr>
      <dsp:spPr>
        <a:xfrm>
          <a:off x="495061" y="645"/>
          <a:ext cx="2262336" cy="1357401"/>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b="0" kern="1200" dirty="0"/>
            <a:t>Delete it</a:t>
          </a:r>
        </a:p>
      </dsp:txBody>
      <dsp:txXfrm>
        <a:off x="495061" y="645"/>
        <a:ext cx="2262336" cy="1357401"/>
      </dsp:txXfrm>
    </dsp:sp>
    <dsp:sp modelId="{997BC5D6-14A1-47F2-A6AD-60B77B2D1C5C}">
      <dsp:nvSpPr>
        <dsp:cNvPr id="0" name=""/>
        <dsp:cNvSpPr/>
      </dsp:nvSpPr>
      <dsp:spPr>
        <a:xfrm>
          <a:off x="2983631" y="645"/>
          <a:ext cx="2262336" cy="1357401"/>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b="0" kern="1200" dirty="0"/>
            <a:t>Ask for advice</a:t>
          </a:r>
        </a:p>
      </dsp:txBody>
      <dsp:txXfrm>
        <a:off x="2983631" y="645"/>
        <a:ext cx="2262336" cy="1357401"/>
      </dsp:txXfrm>
    </dsp:sp>
    <dsp:sp modelId="{010E2FCA-FFA6-495F-A3B2-F9B8F829F329}">
      <dsp:nvSpPr>
        <dsp:cNvPr id="0" name=""/>
        <dsp:cNvSpPr/>
      </dsp:nvSpPr>
      <dsp:spPr>
        <a:xfrm>
          <a:off x="5472201" y="645"/>
          <a:ext cx="2262336" cy="1357401"/>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b="0" kern="1200" dirty="0"/>
            <a:t>Clear deadline</a:t>
          </a:r>
        </a:p>
      </dsp:txBody>
      <dsp:txXfrm>
        <a:off x="5472201" y="645"/>
        <a:ext cx="2262336" cy="1357401"/>
      </dsp:txXfrm>
    </dsp:sp>
    <dsp:sp modelId="{2D6265F5-9DF7-42FF-B907-5EF6F1A286DF}">
      <dsp:nvSpPr>
        <dsp:cNvPr id="0" name=""/>
        <dsp:cNvSpPr/>
      </dsp:nvSpPr>
      <dsp:spPr>
        <a:xfrm>
          <a:off x="495061" y="1584280"/>
          <a:ext cx="2262336" cy="1357401"/>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b="0" kern="1200" dirty="0"/>
            <a:t>Delegate</a:t>
          </a:r>
        </a:p>
      </dsp:txBody>
      <dsp:txXfrm>
        <a:off x="495061" y="1584280"/>
        <a:ext cx="2262336" cy="1357401"/>
      </dsp:txXfrm>
    </dsp:sp>
    <dsp:sp modelId="{57F5D991-9D82-4604-A72F-A80D3044B019}">
      <dsp:nvSpPr>
        <dsp:cNvPr id="0" name=""/>
        <dsp:cNvSpPr/>
      </dsp:nvSpPr>
      <dsp:spPr>
        <a:xfrm>
          <a:off x="2983631" y="1584280"/>
          <a:ext cx="2262336" cy="1357401"/>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b="0" kern="1200" dirty="0"/>
            <a:t>Chop it up</a:t>
          </a:r>
        </a:p>
      </dsp:txBody>
      <dsp:txXfrm>
        <a:off x="2983631" y="1584280"/>
        <a:ext cx="2262336" cy="1357401"/>
      </dsp:txXfrm>
    </dsp:sp>
    <dsp:sp modelId="{D3A748C2-0663-4278-9B13-34AD373E75D7}">
      <dsp:nvSpPr>
        <dsp:cNvPr id="0" name=""/>
        <dsp:cNvSpPr/>
      </dsp:nvSpPr>
      <dsp:spPr>
        <a:xfrm>
          <a:off x="5472201" y="1584280"/>
          <a:ext cx="2262336" cy="1357401"/>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b="0" kern="1200" dirty="0"/>
            <a:t>Reward</a:t>
          </a:r>
        </a:p>
      </dsp:txBody>
      <dsp:txXfrm>
        <a:off x="5472201" y="1584280"/>
        <a:ext cx="2262336" cy="1357401"/>
      </dsp:txXfrm>
    </dsp:sp>
    <dsp:sp modelId="{2E139FCD-32AE-4537-BFD4-47A40A8C085A}">
      <dsp:nvSpPr>
        <dsp:cNvPr id="0" name=""/>
        <dsp:cNvSpPr/>
      </dsp:nvSpPr>
      <dsp:spPr>
        <a:xfrm>
          <a:off x="495061" y="3167916"/>
          <a:ext cx="2262336" cy="1357401"/>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b="0" kern="1200" dirty="0"/>
            <a:t>Do it now</a:t>
          </a:r>
        </a:p>
      </dsp:txBody>
      <dsp:txXfrm>
        <a:off x="495061" y="3167916"/>
        <a:ext cx="2262336" cy="1357401"/>
      </dsp:txXfrm>
    </dsp:sp>
    <dsp:sp modelId="{2678FC54-03E1-453D-B351-15DB42A00D32}">
      <dsp:nvSpPr>
        <dsp:cNvPr id="0" name=""/>
        <dsp:cNvSpPr/>
      </dsp:nvSpPr>
      <dsp:spPr>
        <a:xfrm>
          <a:off x="2983631" y="3167916"/>
          <a:ext cx="2262336" cy="1357401"/>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b="0" kern="1200" dirty="0"/>
            <a:t>15 minute rule</a:t>
          </a:r>
        </a:p>
      </dsp:txBody>
      <dsp:txXfrm>
        <a:off x="2983631" y="3167916"/>
        <a:ext cx="2262336" cy="1357401"/>
      </dsp:txXfrm>
    </dsp:sp>
    <dsp:sp modelId="{466EA461-089E-4ECB-BF34-18839199D9E6}">
      <dsp:nvSpPr>
        <dsp:cNvPr id="0" name=""/>
        <dsp:cNvSpPr/>
      </dsp:nvSpPr>
      <dsp:spPr>
        <a:xfrm>
          <a:off x="5472201" y="3167916"/>
          <a:ext cx="2262336" cy="1357401"/>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b="0" kern="1200" dirty="0"/>
            <a:t>Remove distractions</a:t>
          </a:r>
        </a:p>
      </dsp:txBody>
      <dsp:txXfrm>
        <a:off x="5472201" y="3167916"/>
        <a:ext cx="2262336" cy="1357401"/>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975406-9587-43A2-83E2-3BC28BBE1ED3}">
      <dsp:nvSpPr>
        <dsp:cNvPr id="0" name=""/>
        <dsp:cNvSpPr/>
      </dsp:nvSpPr>
      <dsp:spPr>
        <a:xfrm>
          <a:off x="0" y="224301"/>
          <a:ext cx="8229600" cy="199836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"If the first thing you have to do each morning is to eat a live frog, you can go through the day with the satisfaction of knowing that that is probably the worst thing that is going to happen to you all day long!" </a:t>
          </a:r>
        </a:p>
      </dsp:txBody>
      <dsp:txXfrm>
        <a:off x="97552" y="321853"/>
        <a:ext cx="8034496" cy="1803256"/>
      </dsp:txXfrm>
    </dsp:sp>
    <dsp:sp modelId="{7FAD72A5-E6D7-4BD3-A369-484FEEA78CD5}">
      <dsp:nvSpPr>
        <dsp:cNvPr id="0" name=""/>
        <dsp:cNvSpPr/>
      </dsp:nvSpPr>
      <dsp:spPr>
        <a:xfrm>
          <a:off x="0" y="2303301"/>
          <a:ext cx="8229600" cy="199836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"If you have to eat two frogs, eat the ugliest one first!" </a:t>
          </a:r>
        </a:p>
      </dsp:txBody>
      <dsp:txXfrm>
        <a:off x="97552" y="2400853"/>
        <a:ext cx="8034496" cy="1803256"/>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B884DB-FCFF-4644-9A9F-65C864856213}">
      <dsp:nvSpPr>
        <dsp:cNvPr id="0" name=""/>
        <dsp:cNvSpPr/>
      </dsp:nvSpPr>
      <dsp:spPr>
        <a:xfrm>
          <a:off x="4018" y="349585"/>
          <a:ext cx="2055390" cy="12696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0256" tIns="96520" rIns="270256" bIns="96520" numCol="1" spcCol="1270" anchor="ctr" anchorCtr="0">
          <a:noAutofit/>
        </a:bodyPr>
        <a:lstStyle/>
        <a:p>
          <a:pPr marL="0" lvl="0" indent="0" algn="r" defTabSz="1689100">
            <a:lnSpc>
              <a:spcPct val="90000"/>
            </a:lnSpc>
            <a:spcBef>
              <a:spcPct val="0"/>
            </a:spcBef>
            <a:spcAft>
              <a:spcPct val="35000"/>
            </a:spcAft>
            <a:buNone/>
          </a:pPr>
          <a:r>
            <a:rPr lang="en-US" sz="3800" b="1" kern="1200" dirty="0"/>
            <a:t>Will Rogers</a:t>
          </a:r>
          <a:endParaRPr lang="en-US" sz="3800" kern="1200" dirty="0"/>
        </a:p>
      </dsp:txBody>
      <dsp:txXfrm>
        <a:off x="4018" y="349585"/>
        <a:ext cx="2055390" cy="1269675"/>
      </dsp:txXfrm>
    </dsp:sp>
    <dsp:sp modelId="{76E7210A-4AF9-4D03-8897-0A9A5C28805E}">
      <dsp:nvSpPr>
        <dsp:cNvPr id="0" name=""/>
        <dsp:cNvSpPr/>
      </dsp:nvSpPr>
      <dsp:spPr>
        <a:xfrm>
          <a:off x="2059409" y="32166"/>
          <a:ext cx="411078" cy="1904512"/>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DBB06AF-824F-4E22-A02A-CCCD12EFEBE7}">
      <dsp:nvSpPr>
        <dsp:cNvPr id="0" name=""/>
        <dsp:cNvSpPr/>
      </dsp:nvSpPr>
      <dsp:spPr>
        <a:xfrm>
          <a:off x="2634918" y="32166"/>
          <a:ext cx="5590663" cy="190451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285750" lvl="1" indent="-285750" algn="l" defTabSz="1689100">
            <a:lnSpc>
              <a:spcPct val="90000"/>
            </a:lnSpc>
            <a:spcBef>
              <a:spcPct val="0"/>
            </a:spcBef>
            <a:spcAft>
              <a:spcPct val="15000"/>
            </a:spcAft>
            <a:buChar char="•"/>
          </a:pPr>
          <a:r>
            <a:rPr lang="en-US" sz="3800" kern="1200" dirty="0"/>
            <a:t>Even if you are on the right track, you'll get run over if you just sit there. </a:t>
          </a:r>
        </a:p>
      </dsp:txBody>
      <dsp:txXfrm>
        <a:off x="2634918" y="32166"/>
        <a:ext cx="5590663" cy="1904512"/>
      </dsp:txXfrm>
    </dsp:sp>
    <dsp:sp modelId="{C3D2EC6E-DE2F-4894-90FB-924F57BD39AC}">
      <dsp:nvSpPr>
        <dsp:cNvPr id="0" name=""/>
        <dsp:cNvSpPr/>
      </dsp:nvSpPr>
      <dsp:spPr>
        <a:xfrm>
          <a:off x="4018" y="2648800"/>
          <a:ext cx="2055390" cy="12696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0256" tIns="96520" rIns="270256" bIns="96520" numCol="1" spcCol="1270" anchor="ctr" anchorCtr="0">
          <a:noAutofit/>
        </a:bodyPr>
        <a:lstStyle/>
        <a:p>
          <a:pPr marL="0" lvl="0" indent="0" algn="r" defTabSz="1689100">
            <a:lnSpc>
              <a:spcPct val="90000"/>
            </a:lnSpc>
            <a:spcBef>
              <a:spcPct val="0"/>
            </a:spcBef>
            <a:spcAft>
              <a:spcPct val="35000"/>
            </a:spcAft>
            <a:buNone/>
          </a:pPr>
          <a:r>
            <a:rPr lang="en-US" sz="3800" b="1" kern="1200" dirty="0"/>
            <a:t>Newell D. Hillis</a:t>
          </a:r>
          <a:endParaRPr lang="en-US" sz="3800" kern="1200" dirty="0"/>
        </a:p>
      </dsp:txBody>
      <dsp:txXfrm>
        <a:off x="4018" y="2648800"/>
        <a:ext cx="2055390" cy="1269675"/>
      </dsp:txXfrm>
    </dsp:sp>
    <dsp:sp modelId="{D90FEDDC-8BB8-4BE8-BE0B-7C840250A158}">
      <dsp:nvSpPr>
        <dsp:cNvPr id="0" name=""/>
        <dsp:cNvSpPr/>
      </dsp:nvSpPr>
      <dsp:spPr>
        <a:xfrm>
          <a:off x="2059409" y="2073478"/>
          <a:ext cx="411078" cy="2420317"/>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F34698B-6C0D-450A-A956-4E929EEA0C38}">
      <dsp:nvSpPr>
        <dsp:cNvPr id="0" name=""/>
        <dsp:cNvSpPr/>
      </dsp:nvSpPr>
      <dsp:spPr>
        <a:xfrm>
          <a:off x="2634918" y="2073478"/>
          <a:ext cx="5590663" cy="2420317"/>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285750" lvl="1" indent="-285750" algn="l" defTabSz="1689100">
            <a:lnSpc>
              <a:spcPct val="90000"/>
            </a:lnSpc>
            <a:spcBef>
              <a:spcPct val="0"/>
            </a:spcBef>
            <a:spcAft>
              <a:spcPct val="15000"/>
            </a:spcAft>
            <a:buChar char="•"/>
          </a:pPr>
          <a:r>
            <a:rPr lang="en-US" sz="3800" kern="1200" dirty="0"/>
            <a:t>Man must make his choice between ease and wealth; either may be his, but not both. </a:t>
          </a:r>
        </a:p>
      </dsp:txBody>
      <dsp:txXfrm>
        <a:off x="2634918" y="2073478"/>
        <a:ext cx="5590663" cy="2420317"/>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71A9A1-27B5-4B8B-AB15-CA49E5D310F9}">
      <dsp:nvSpPr>
        <dsp:cNvPr id="0" name=""/>
        <dsp:cNvSpPr/>
      </dsp:nvSpPr>
      <dsp:spPr>
        <a:xfrm>
          <a:off x="0" y="3551414"/>
          <a:ext cx="7920880" cy="0"/>
        </a:xfrm>
        <a:prstGeom prst="line">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439D292-6D50-4CEE-B7C1-E022F4C4FE1C}">
      <dsp:nvSpPr>
        <dsp:cNvPr id="0" name=""/>
        <dsp:cNvSpPr/>
      </dsp:nvSpPr>
      <dsp:spPr>
        <a:xfrm>
          <a:off x="0" y="2026025"/>
          <a:ext cx="7920880" cy="0"/>
        </a:xfrm>
        <a:prstGeom prst="line">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795EBA2-918F-418E-B9FB-EC1041BE0F7F}">
      <dsp:nvSpPr>
        <dsp:cNvPr id="0" name=""/>
        <dsp:cNvSpPr/>
      </dsp:nvSpPr>
      <dsp:spPr>
        <a:xfrm>
          <a:off x="0" y="500636"/>
          <a:ext cx="7920880" cy="0"/>
        </a:xfrm>
        <a:prstGeom prst="line">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72B78E9-421A-4839-8E00-D11607B9892F}">
      <dsp:nvSpPr>
        <dsp:cNvPr id="0" name=""/>
        <dsp:cNvSpPr/>
      </dsp:nvSpPr>
      <dsp:spPr>
        <a:xfrm>
          <a:off x="2059428" y="558"/>
          <a:ext cx="5861451" cy="500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b" anchorCtr="0">
          <a:noAutofit/>
        </a:bodyPr>
        <a:lstStyle/>
        <a:p>
          <a:pPr marL="0" lvl="0" indent="0" algn="l" defTabSz="1155700">
            <a:lnSpc>
              <a:spcPct val="90000"/>
            </a:lnSpc>
            <a:spcBef>
              <a:spcPct val="0"/>
            </a:spcBef>
            <a:spcAft>
              <a:spcPct val="35000"/>
            </a:spcAft>
            <a:buNone/>
          </a:pPr>
          <a:r>
            <a:rPr lang="en-US" sz="2600" kern="1200" dirty="0"/>
            <a:t>  </a:t>
          </a:r>
          <a:r>
            <a:rPr lang="en-US" sz="2600" b="1" kern="1200" dirty="0"/>
            <a:t>use one of six words as a root</a:t>
          </a:r>
        </a:p>
      </dsp:txBody>
      <dsp:txXfrm>
        <a:off x="2059428" y="558"/>
        <a:ext cx="5861451" cy="500078"/>
      </dsp:txXfrm>
    </dsp:sp>
    <dsp:sp modelId="{4BF5135E-0DA8-412A-BEC7-9F165C3F664F}">
      <dsp:nvSpPr>
        <dsp:cNvPr id="0" name=""/>
        <dsp:cNvSpPr/>
      </dsp:nvSpPr>
      <dsp:spPr>
        <a:xfrm>
          <a:off x="0" y="558"/>
          <a:ext cx="2059428" cy="500078"/>
        </a:xfrm>
        <a:prstGeom prst="round2SameRect">
          <a:avLst>
            <a:gd name="adj1" fmla="val 16670"/>
            <a:gd name="adj2" fmla="val 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1155700">
            <a:lnSpc>
              <a:spcPct val="90000"/>
            </a:lnSpc>
            <a:spcBef>
              <a:spcPct val="0"/>
            </a:spcBef>
            <a:spcAft>
              <a:spcPct val="35000"/>
            </a:spcAft>
            <a:buNone/>
          </a:pPr>
          <a:r>
            <a:rPr lang="en-US" sz="2600" kern="1200" dirty="0"/>
            <a:t>Open-Ended</a:t>
          </a:r>
        </a:p>
      </dsp:txBody>
      <dsp:txXfrm>
        <a:off x="24416" y="24974"/>
        <a:ext cx="2010596" cy="475662"/>
      </dsp:txXfrm>
    </dsp:sp>
    <dsp:sp modelId="{4C6ECF6F-F1B1-4DC2-B0B7-F5BBD5CC9953}">
      <dsp:nvSpPr>
        <dsp:cNvPr id="0" name=""/>
        <dsp:cNvSpPr/>
      </dsp:nvSpPr>
      <dsp:spPr>
        <a:xfrm>
          <a:off x="0" y="500636"/>
          <a:ext cx="7920880" cy="10003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Open questions are great conversation starters, fact finders, and communication enhancers. Use them whenever possible.</a:t>
          </a:r>
        </a:p>
      </dsp:txBody>
      <dsp:txXfrm>
        <a:off x="0" y="500636"/>
        <a:ext cx="7920880" cy="1000306"/>
      </dsp:txXfrm>
    </dsp:sp>
    <dsp:sp modelId="{D153D6B2-F00D-4522-947C-B0AC0EE5DDDA}">
      <dsp:nvSpPr>
        <dsp:cNvPr id="0" name=""/>
        <dsp:cNvSpPr/>
      </dsp:nvSpPr>
      <dsp:spPr>
        <a:xfrm>
          <a:off x="2059428" y="1525947"/>
          <a:ext cx="5861451" cy="500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b" anchorCtr="0">
          <a:noAutofit/>
        </a:bodyPr>
        <a:lstStyle/>
        <a:p>
          <a:pPr marL="0" lvl="0" indent="0" algn="l" defTabSz="1155700">
            <a:lnSpc>
              <a:spcPct val="90000"/>
            </a:lnSpc>
            <a:spcBef>
              <a:spcPct val="0"/>
            </a:spcBef>
            <a:spcAft>
              <a:spcPct val="35000"/>
            </a:spcAft>
            <a:buNone/>
          </a:pPr>
          <a:r>
            <a:rPr lang="en-US" sz="2600" kern="1200" dirty="0"/>
            <a:t>  </a:t>
          </a:r>
          <a:r>
            <a:rPr lang="en-US" sz="2600" b="1" kern="1200" dirty="0"/>
            <a:t>limits the answer to one word</a:t>
          </a:r>
        </a:p>
      </dsp:txBody>
      <dsp:txXfrm>
        <a:off x="2059428" y="1525947"/>
        <a:ext cx="5861451" cy="500078"/>
      </dsp:txXfrm>
    </dsp:sp>
    <dsp:sp modelId="{1A05A808-B369-415E-9A33-6DF2888B944F}">
      <dsp:nvSpPr>
        <dsp:cNvPr id="0" name=""/>
        <dsp:cNvSpPr/>
      </dsp:nvSpPr>
      <dsp:spPr>
        <a:xfrm>
          <a:off x="0" y="1525947"/>
          <a:ext cx="2059428" cy="500078"/>
        </a:xfrm>
        <a:prstGeom prst="round2SameRect">
          <a:avLst>
            <a:gd name="adj1" fmla="val 16670"/>
            <a:gd name="adj2" fmla="val 0"/>
          </a:avLst>
        </a:prstGeom>
        <a:solidFill>
          <a:schemeClr val="accent4">
            <a:hueOff val="-2232385"/>
            <a:satOff val="13449"/>
            <a:lumOff val="1078"/>
            <a:alphaOff val="0"/>
          </a:schemeClr>
        </a:solidFill>
        <a:ln w="25400" cap="flat" cmpd="sng" algn="ctr">
          <a:solidFill>
            <a:schemeClr val="accent4">
              <a:hueOff val="-2232385"/>
              <a:satOff val="13449"/>
              <a:lumOff val="107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1155700">
            <a:lnSpc>
              <a:spcPct val="90000"/>
            </a:lnSpc>
            <a:spcBef>
              <a:spcPct val="0"/>
            </a:spcBef>
            <a:spcAft>
              <a:spcPct val="35000"/>
            </a:spcAft>
            <a:buNone/>
          </a:pPr>
          <a:r>
            <a:rPr lang="en-US" sz="2600" kern="1200" dirty="0"/>
            <a:t>Closed-Ended</a:t>
          </a:r>
        </a:p>
      </dsp:txBody>
      <dsp:txXfrm>
        <a:off x="24416" y="1550363"/>
        <a:ext cx="2010596" cy="475662"/>
      </dsp:txXfrm>
    </dsp:sp>
    <dsp:sp modelId="{35DBD49B-1B18-4861-B567-B7090AA6B0C1}">
      <dsp:nvSpPr>
        <dsp:cNvPr id="0" name=""/>
        <dsp:cNvSpPr/>
      </dsp:nvSpPr>
      <dsp:spPr>
        <a:xfrm>
          <a:off x="0" y="2026025"/>
          <a:ext cx="7920880" cy="10003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Useful if you are searching for a particular piece of information, or winding a conversation down.</a:t>
          </a:r>
        </a:p>
      </dsp:txBody>
      <dsp:txXfrm>
        <a:off x="0" y="2026025"/>
        <a:ext cx="7920880" cy="1000306"/>
      </dsp:txXfrm>
    </dsp:sp>
    <dsp:sp modelId="{6BB38FF2-B856-4F94-AF91-D5E17A5E2106}">
      <dsp:nvSpPr>
        <dsp:cNvPr id="0" name=""/>
        <dsp:cNvSpPr/>
      </dsp:nvSpPr>
      <dsp:spPr>
        <a:xfrm>
          <a:off x="2059428" y="3051336"/>
          <a:ext cx="5861451" cy="500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b" anchorCtr="0">
          <a:noAutofit/>
        </a:bodyPr>
        <a:lstStyle/>
        <a:p>
          <a:pPr marL="0" lvl="0" indent="0" algn="l" defTabSz="1155700">
            <a:lnSpc>
              <a:spcPct val="90000"/>
            </a:lnSpc>
            <a:spcBef>
              <a:spcPct val="0"/>
            </a:spcBef>
            <a:spcAft>
              <a:spcPct val="35000"/>
            </a:spcAft>
            <a:buNone/>
          </a:pPr>
          <a:r>
            <a:rPr lang="en-US" sz="2600" b="1" kern="1200" dirty="0"/>
            <a:t>  share more information </a:t>
          </a:r>
        </a:p>
      </dsp:txBody>
      <dsp:txXfrm>
        <a:off x="2059428" y="3051336"/>
        <a:ext cx="5861451" cy="500078"/>
      </dsp:txXfrm>
    </dsp:sp>
    <dsp:sp modelId="{1D78E597-03DF-4BE1-B76B-C12558A62CB3}">
      <dsp:nvSpPr>
        <dsp:cNvPr id="0" name=""/>
        <dsp:cNvSpPr/>
      </dsp:nvSpPr>
      <dsp:spPr>
        <a:xfrm>
          <a:off x="0" y="3051336"/>
          <a:ext cx="2059428" cy="500078"/>
        </a:xfrm>
        <a:prstGeom prst="round2SameRect">
          <a:avLst>
            <a:gd name="adj1" fmla="val 16670"/>
            <a:gd name="adj2" fmla="val 0"/>
          </a:avLst>
        </a:prstGeom>
        <a:solidFill>
          <a:schemeClr val="accent4">
            <a:hueOff val="-4464770"/>
            <a:satOff val="26899"/>
            <a:lumOff val="2156"/>
            <a:alphaOff val="0"/>
          </a:schemeClr>
        </a:solidFill>
        <a:ln w="25400" cap="flat" cmpd="sng" algn="ctr">
          <a:solidFill>
            <a:schemeClr val="accent4">
              <a:hueOff val="-4464770"/>
              <a:satOff val="26899"/>
              <a:lumOff val="215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1155700">
            <a:lnSpc>
              <a:spcPct val="90000"/>
            </a:lnSpc>
            <a:spcBef>
              <a:spcPct val="0"/>
            </a:spcBef>
            <a:spcAft>
              <a:spcPct val="35000"/>
            </a:spcAft>
            <a:buNone/>
          </a:pPr>
          <a:r>
            <a:rPr lang="en-US" sz="2600" kern="1200" dirty="0"/>
            <a:t>Probing</a:t>
          </a:r>
        </a:p>
      </dsp:txBody>
      <dsp:txXfrm>
        <a:off x="24416" y="3075752"/>
        <a:ext cx="2010596" cy="475662"/>
      </dsp:txXfrm>
    </dsp:sp>
    <dsp:sp modelId="{B8EEFECD-A9B7-4AED-ADA9-F1B611BDF029}">
      <dsp:nvSpPr>
        <dsp:cNvPr id="0" name=""/>
        <dsp:cNvSpPr/>
      </dsp:nvSpPr>
      <dsp:spPr>
        <a:xfrm>
          <a:off x="0" y="3551414"/>
          <a:ext cx="7920880" cy="10003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228600" lvl="1" indent="-228600" algn="l" defTabSz="889000">
            <a:lnSpc>
              <a:spcPct val="90000"/>
            </a:lnSpc>
            <a:spcBef>
              <a:spcPct val="0"/>
            </a:spcBef>
            <a:spcAft>
              <a:spcPct val="15000"/>
            </a:spcAft>
            <a:buChar char="•"/>
          </a:pPr>
          <a:r>
            <a:rPr lang="en-US" sz="2000" b="0" kern="1200" dirty="0"/>
            <a:t>Clarification / Completeness and Correctness</a:t>
          </a:r>
        </a:p>
        <a:p>
          <a:pPr marL="228600" lvl="1" indent="-228600" algn="l" defTabSz="889000">
            <a:lnSpc>
              <a:spcPct val="90000"/>
            </a:lnSpc>
            <a:spcBef>
              <a:spcPct val="0"/>
            </a:spcBef>
            <a:spcAft>
              <a:spcPct val="15000"/>
            </a:spcAft>
            <a:buChar char="•"/>
          </a:pPr>
          <a:r>
            <a:rPr lang="en-US" sz="2000" b="0" kern="1200" dirty="0"/>
            <a:t>Determining Relevance / Drilling Down</a:t>
          </a:r>
        </a:p>
      </dsp:txBody>
      <dsp:txXfrm>
        <a:off x="0" y="3551414"/>
        <a:ext cx="7920880" cy="100030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B6E479-C0D7-4478-8AC8-71945DC23583}">
      <dsp:nvSpPr>
        <dsp:cNvPr id="0" name=""/>
        <dsp:cNvSpPr/>
      </dsp:nvSpPr>
      <dsp:spPr>
        <a:xfrm>
          <a:off x="5393667" y="0"/>
          <a:ext cx="2835354"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8B3B3AF-5F2A-448E-9AAF-423CD17BF3FE}">
      <dsp:nvSpPr>
        <dsp:cNvPr id="0" name=""/>
        <dsp:cNvSpPr/>
      </dsp:nvSpPr>
      <dsp:spPr>
        <a:xfrm>
          <a:off x="577" y="0"/>
          <a:ext cx="5393089" cy="141436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95250" rIns="190500" bIns="95250" numCol="1" spcCol="1270" anchor="ctr" anchorCtr="0">
          <a:noAutofit/>
        </a:bodyPr>
        <a:lstStyle/>
        <a:p>
          <a:pPr marL="0" lvl="0" indent="0" algn="r" defTabSz="2222500">
            <a:lnSpc>
              <a:spcPct val="90000"/>
            </a:lnSpc>
            <a:spcBef>
              <a:spcPct val="0"/>
            </a:spcBef>
            <a:spcAft>
              <a:spcPct val="35000"/>
            </a:spcAft>
            <a:buNone/>
          </a:pPr>
          <a:r>
            <a:rPr lang="en-US" sz="5000" kern="1200" dirty="0"/>
            <a:t>Provides focus</a:t>
          </a:r>
        </a:p>
      </dsp:txBody>
      <dsp:txXfrm>
        <a:off x="69621" y="69044"/>
        <a:ext cx="5255001" cy="1276275"/>
      </dsp:txXfrm>
    </dsp:sp>
    <dsp:sp modelId="{682D21A0-6DE8-42E2-81C1-A01AA402CF92}">
      <dsp:nvSpPr>
        <dsp:cNvPr id="0" name=""/>
        <dsp:cNvSpPr/>
      </dsp:nvSpPr>
      <dsp:spPr>
        <a:xfrm>
          <a:off x="5393667" y="1555799"/>
          <a:ext cx="2835354"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171821C-696D-41D8-AE59-11F7862FFC4F}">
      <dsp:nvSpPr>
        <dsp:cNvPr id="0" name=""/>
        <dsp:cNvSpPr/>
      </dsp:nvSpPr>
      <dsp:spPr>
        <a:xfrm>
          <a:off x="577" y="1555799"/>
          <a:ext cx="5393089"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95250" rIns="190500" bIns="95250" numCol="1" spcCol="1270" anchor="ctr" anchorCtr="0">
          <a:noAutofit/>
        </a:bodyPr>
        <a:lstStyle/>
        <a:p>
          <a:pPr marL="0" lvl="0" indent="0" algn="r" defTabSz="2222500">
            <a:lnSpc>
              <a:spcPct val="90000"/>
            </a:lnSpc>
            <a:spcBef>
              <a:spcPct val="0"/>
            </a:spcBef>
            <a:spcAft>
              <a:spcPct val="35000"/>
            </a:spcAft>
            <a:buNone/>
          </a:pPr>
          <a:r>
            <a:rPr lang="en-US" sz="5000" kern="1200" dirty="0"/>
            <a:t>Greatest impact</a:t>
          </a:r>
        </a:p>
      </dsp:txBody>
      <dsp:txXfrm>
        <a:off x="69621" y="1624843"/>
        <a:ext cx="5255001" cy="1276275"/>
      </dsp:txXfrm>
    </dsp:sp>
    <dsp:sp modelId="{A7470B97-691F-4D01-A5CA-FBA20E789630}">
      <dsp:nvSpPr>
        <dsp:cNvPr id="0" name=""/>
        <dsp:cNvSpPr/>
      </dsp:nvSpPr>
      <dsp:spPr>
        <a:xfrm>
          <a:off x="5393667" y="3111599"/>
          <a:ext cx="2835354" cy="1414363"/>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29267DC-AF5C-4787-8200-B52DD1B04356}">
      <dsp:nvSpPr>
        <dsp:cNvPr id="0" name=""/>
        <dsp:cNvSpPr/>
      </dsp:nvSpPr>
      <dsp:spPr>
        <a:xfrm>
          <a:off x="577" y="3111599"/>
          <a:ext cx="5393089" cy="1414363"/>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95250" rIns="190500" bIns="95250" numCol="1" spcCol="1270" anchor="ctr" anchorCtr="0">
          <a:noAutofit/>
        </a:bodyPr>
        <a:lstStyle/>
        <a:p>
          <a:pPr marL="0" lvl="0" indent="0" algn="r" defTabSz="2222500">
            <a:lnSpc>
              <a:spcPct val="90000"/>
            </a:lnSpc>
            <a:spcBef>
              <a:spcPct val="0"/>
            </a:spcBef>
            <a:spcAft>
              <a:spcPct val="35000"/>
            </a:spcAft>
            <a:buNone/>
          </a:pPr>
          <a:r>
            <a:rPr lang="en-US" sz="5000" kern="1200" dirty="0"/>
            <a:t>Conscious decision</a:t>
          </a:r>
        </a:p>
      </dsp:txBody>
      <dsp:txXfrm>
        <a:off x="69621" y="3180643"/>
        <a:ext cx="5255001" cy="127627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9A207F-E484-4D4D-B745-E0C962E61A69}">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379743-9362-4767-A4F1-9676AC5362F0}">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kern="1200" dirty="0"/>
            <a:t>What percentage of my goal did I achieve?</a:t>
          </a:r>
        </a:p>
      </dsp:txBody>
      <dsp:txXfrm>
        <a:off x="460476" y="90417"/>
        <a:ext cx="5662728" cy="905688"/>
      </dsp:txXfrm>
    </dsp:sp>
    <dsp:sp modelId="{285567B7-BA17-4441-A011-467A6B52B4A0}">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AA6E448-6A69-44A3-8942-73A4B1A37D91}">
      <dsp:nvSpPr>
        <dsp:cNvPr id="0" name=""/>
        <dsp:cNvSpPr/>
      </dsp:nvSpPr>
      <dsp:spPr>
        <a:xfrm>
          <a:off x="411480" y="158366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kern="1200" dirty="0"/>
            <a:t>What would I do differently next time?</a:t>
          </a:r>
        </a:p>
      </dsp:txBody>
      <dsp:txXfrm>
        <a:off x="460476" y="1632657"/>
        <a:ext cx="5662728" cy="905688"/>
      </dsp:txXfrm>
    </dsp:sp>
    <dsp:sp modelId="{6B8BF8B0-9B49-4124-B8B8-D8383D223344}">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2611F09-5BD5-4CE2-AFAB-150037FB1401}">
      <dsp:nvSpPr>
        <dsp:cNvPr id="0" name=""/>
        <dsp:cNvSpPr/>
      </dsp:nvSpPr>
      <dsp:spPr>
        <a:xfrm>
          <a:off x="411480" y="3125901"/>
          <a:ext cx="5760720" cy="10036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kern="1200" dirty="0"/>
            <a:t>What is my next step?</a:t>
          </a:r>
        </a:p>
      </dsp:txBody>
      <dsp:txXfrm>
        <a:off x="460476" y="3174897"/>
        <a:ext cx="5662728" cy="90568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EE78D9-7FCD-462B-8BEA-6B3D92020EAA}">
      <dsp:nvSpPr>
        <dsp:cNvPr id="0" name=""/>
        <dsp:cNvSpPr/>
      </dsp:nvSpPr>
      <dsp:spPr>
        <a:xfrm>
          <a:off x="1909800" y="2209"/>
          <a:ext cx="44100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4460" tIns="124460" rIns="124460" bIns="124460" numCol="1" spcCol="1270" anchor="ctr" anchorCtr="0">
          <a:noAutofit/>
        </a:bodyPr>
        <a:lstStyle/>
        <a:p>
          <a:pPr marL="0" lvl="0" indent="0" algn="ctr" defTabSz="2178050">
            <a:lnSpc>
              <a:spcPct val="90000"/>
            </a:lnSpc>
            <a:spcBef>
              <a:spcPct val="0"/>
            </a:spcBef>
            <a:spcAft>
              <a:spcPct val="35000"/>
            </a:spcAft>
            <a:buNone/>
          </a:pPr>
          <a:r>
            <a:rPr lang="en-US" sz="4900" kern="1200" dirty="0"/>
            <a:t>Identify the task</a:t>
          </a:r>
        </a:p>
      </dsp:txBody>
      <dsp:txXfrm>
        <a:off x="1909800" y="2209"/>
        <a:ext cx="4410000" cy="1458562"/>
      </dsp:txXfrm>
    </dsp:sp>
    <dsp:sp modelId="{49283430-58F4-42D8-A745-162DAF594E31}">
      <dsp:nvSpPr>
        <dsp:cNvPr id="0" name=""/>
        <dsp:cNvSpPr/>
      </dsp:nvSpPr>
      <dsp:spPr>
        <a:xfrm>
          <a:off x="0" y="1533700"/>
          <a:ext cx="8229600" cy="145856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4460" tIns="124460" rIns="124460" bIns="124460" numCol="1" spcCol="1270" anchor="ctr" anchorCtr="0">
          <a:noAutofit/>
        </a:bodyPr>
        <a:lstStyle/>
        <a:p>
          <a:pPr marL="0" lvl="0" indent="0" algn="ctr" defTabSz="2178050">
            <a:lnSpc>
              <a:spcPct val="90000"/>
            </a:lnSpc>
            <a:spcBef>
              <a:spcPct val="0"/>
            </a:spcBef>
            <a:spcAft>
              <a:spcPct val="35000"/>
            </a:spcAft>
            <a:buNone/>
          </a:pPr>
          <a:r>
            <a:rPr lang="en-US" sz="4900" kern="1200" dirty="0"/>
            <a:t>Identify the time and/or trigger</a:t>
          </a:r>
        </a:p>
      </dsp:txBody>
      <dsp:txXfrm>
        <a:off x="0" y="1533700"/>
        <a:ext cx="8229600" cy="1458562"/>
      </dsp:txXfrm>
    </dsp:sp>
    <dsp:sp modelId="{2AB33440-BEF8-48A8-BBB3-83DEC3377BA2}">
      <dsp:nvSpPr>
        <dsp:cNvPr id="0" name=""/>
        <dsp:cNvSpPr/>
      </dsp:nvSpPr>
      <dsp:spPr>
        <a:xfrm>
          <a:off x="1279799" y="3065190"/>
          <a:ext cx="5670000" cy="145856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4460" tIns="124460" rIns="124460" bIns="124460" numCol="1" spcCol="1270" anchor="ctr" anchorCtr="0">
          <a:noAutofit/>
        </a:bodyPr>
        <a:lstStyle/>
        <a:p>
          <a:pPr marL="0" lvl="0" indent="0" algn="ctr" defTabSz="2178050">
            <a:lnSpc>
              <a:spcPct val="90000"/>
            </a:lnSpc>
            <a:spcBef>
              <a:spcPct val="0"/>
            </a:spcBef>
            <a:spcAft>
              <a:spcPct val="35000"/>
            </a:spcAft>
            <a:buNone/>
          </a:pPr>
          <a:r>
            <a:rPr lang="en-US" sz="4900" kern="1200" dirty="0"/>
            <a:t>Identify the sub-tasks</a:t>
          </a:r>
        </a:p>
      </dsp:txBody>
      <dsp:txXfrm>
        <a:off x="1279799" y="3065190"/>
        <a:ext cx="5670000" cy="145856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0F7941-9601-41FD-9597-9046C1F31E0D}">
      <dsp:nvSpPr>
        <dsp:cNvPr id="0" name=""/>
        <dsp:cNvSpPr/>
      </dsp:nvSpPr>
      <dsp:spPr>
        <a:xfrm>
          <a:off x="0" y="3406931"/>
          <a:ext cx="8229600" cy="1118231"/>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US" sz="2600" b="1" kern="1200" dirty="0"/>
            <a:t>Exercise:</a:t>
          </a:r>
          <a:r>
            <a:rPr lang="en-US" sz="2600" kern="1200" dirty="0"/>
            <a:t> Try to exercise for one hour three times a week</a:t>
          </a:r>
        </a:p>
      </dsp:txBody>
      <dsp:txXfrm>
        <a:off x="0" y="3406931"/>
        <a:ext cx="8229600" cy="1118231"/>
      </dsp:txXfrm>
    </dsp:sp>
    <dsp:sp modelId="{D2B24479-8D53-4A9A-A0AC-5FD40D989088}">
      <dsp:nvSpPr>
        <dsp:cNvPr id="0" name=""/>
        <dsp:cNvSpPr/>
      </dsp:nvSpPr>
      <dsp:spPr>
        <a:xfrm rot="10800000">
          <a:off x="0" y="1703865"/>
          <a:ext cx="8229600" cy="1719839"/>
        </a:xfrm>
        <a:prstGeom prst="upArrowCallou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US" sz="2600" b="1" kern="1200" dirty="0"/>
            <a:t>Meals:</a:t>
          </a:r>
          <a:r>
            <a:rPr lang="en-US" sz="2600" kern="1200" dirty="0"/>
            <a:t> Take a half hour each weekend to plan for the next week</a:t>
          </a:r>
        </a:p>
      </dsp:txBody>
      <dsp:txXfrm rot="10800000">
        <a:off x="0" y="1703865"/>
        <a:ext cx="8229600" cy="1117500"/>
      </dsp:txXfrm>
    </dsp:sp>
    <dsp:sp modelId="{83532454-5110-4982-ADFF-33E7FEBAAE06}">
      <dsp:nvSpPr>
        <dsp:cNvPr id="0" name=""/>
        <dsp:cNvSpPr/>
      </dsp:nvSpPr>
      <dsp:spPr>
        <a:xfrm rot="10800000">
          <a:off x="0" y="799"/>
          <a:ext cx="8229600" cy="1719839"/>
        </a:xfrm>
        <a:prstGeom prst="upArrowCallou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US" sz="2600" b="1" kern="1200" dirty="0"/>
            <a:t>Sleep:</a:t>
          </a:r>
          <a:r>
            <a:rPr lang="en-US" sz="2600" kern="1200" dirty="0"/>
            <a:t> Establish a routine for half an hour before you sleep</a:t>
          </a:r>
        </a:p>
      </dsp:txBody>
      <dsp:txXfrm rot="10800000">
        <a:off x="0" y="799"/>
        <a:ext cx="8229600" cy="111750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2C5537-8775-4209-8A7A-D54B1CCC425F}">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D274D4D-1C4E-40D7-8254-FE17AD376C0C}">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68580" rIns="68580" bIns="68580" numCol="1" spcCol="1270" anchor="ctr" anchorCtr="0">
          <a:noAutofit/>
        </a:bodyPr>
        <a:lstStyle/>
        <a:p>
          <a:pPr marL="0" lvl="0" indent="0" algn="l" defTabSz="1200150">
            <a:lnSpc>
              <a:spcPct val="90000"/>
            </a:lnSpc>
            <a:spcBef>
              <a:spcPct val="0"/>
            </a:spcBef>
            <a:spcAft>
              <a:spcPct val="35000"/>
            </a:spcAft>
            <a:buNone/>
          </a:pPr>
          <a:r>
            <a:rPr lang="en-US" sz="2700" kern="1200" dirty="0"/>
            <a:t>Set aside  a specific time to check email and news</a:t>
          </a:r>
        </a:p>
      </dsp:txBody>
      <dsp:txXfrm>
        <a:off x="628203" y="452596"/>
        <a:ext cx="7538938" cy="905192"/>
      </dsp:txXfrm>
    </dsp:sp>
    <dsp:sp modelId="{2F8BE53F-7846-4328-9124-FE8AF6C585D3}">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F91AC2E-45A9-40B9-BD11-0F58FBB30ED1}">
      <dsp:nvSpPr>
        <dsp:cNvPr id="0" name=""/>
        <dsp:cNvSpPr/>
      </dsp:nvSpPr>
      <dsp:spPr>
        <a:xfrm>
          <a:off x="957241" y="1810385"/>
          <a:ext cx="7209900" cy="90519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68580" rIns="68580" bIns="68580" numCol="1" spcCol="1270" anchor="ctr" anchorCtr="0">
          <a:noAutofit/>
        </a:bodyPr>
        <a:lstStyle/>
        <a:p>
          <a:pPr marL="0" lvl="0" indent="0" algn="l" defTabSz="1200150">
            <a:lnSpc>
              <a:spcPct val="90000"/>
            </a:lnSpc>
            <a:spcBef>
              <a:spcPct val="0"/>
            </a:spcBef>
            <a:spcAft>
              <a:spcPct val="35000"/>
            </a:spcAft>
            <a:buNone/>
          </a:pPr>
          <a:r>
            <a:rPr lang="en-US" sz="2700" kern="1200" dirty="0"/>
            <a:t>Set up a system for maintaining your task tracking system</a:t>
          </a:r>
        </a:p>
      </dsp:txBody>
      <dsp:txXfrm>
        <a:off x="957241" y="1810385"/>
        <a:ext cx="7209900" cy="905192"/>
      </dsp:txXfrm>
    </dsp:sp>
    <dsp:sp modelId="{BA14F418-D9CD-4A41-AC81-30E6BAEFF2E8}">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A9D7B56D-0BB8-4CE4-B5CE-CD2D84AED656}">
      <dsp:nvSpPr>
        <dsp:cNvPr id="0" name=""/>
        <dsp:cNvSpPr/>
      </dsp:nvSpPr>
      <dsp:spPr>
        <a:xfrm>
          <a:off x="628203" y="3168174"/>
          <a:ext cx="7538938" cy="90519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68580" rIns="68580" bIns="68580" numCol="1" spcCol="1270" anchor="ctr" anchorCtr="0">
          <a:noAutofit/>
        </a:bodyPr>
        <a:lstStyle/>
        <a:p>
          <a:pPr marL="0" lvl="0" indent="0" algn="l" defTabSz="1200150">
            <a:lnSpc>
              <a:spcPct val="90000"/>
            </a:lnSpc>
            <a:spcBef>
              <a:spcPct val="0"/>
            </a:spcBef>
            <a:spcAft>
              <a:spcPct val="35000"/>
            </a:spcAft>
            <a:buNone/>
          </a:pPr>
          <a:r>
            <a:rPr lang="en-US" sz="2700" kern="1200" dirty="0"/>
            <a:t>In the morning, perform your tasks in an organized, routine manner</a:t>
          </a:r>
        </a:p>
      </dsp:txBody>
      <dsp:txXfrm>
        <a:off x="628203" y="3168174"/>
        <a:ext cx="7538938" cy="905192"/>
      </dsp:txXfrm>
    </dsp:sp>
    <dsp:sp modelId="{020D2C9A-7B0D-43CF-B771-12CECDBE5E2C}">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0AAD43-1FA7-4F22-9646-9C6A1B3BD968}">
      <dsp:nvSpPr>
        <dsp:cNvPr id="0" name=""/>
        <dsp:cNvSpPr/>
      </dsp:nvSpPr>
      <dsp:spPr>
        <a:xfrm>
          <a:off x="0" y="591343"/>
          <a:ext cx="2571749" cy="154305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a:t>Pay someone else to do it</a:t>
          </a:r>
        </a:p>
      </dsp:txBody>
      <dsp:txXfrm>
        <a:off x="0" y="591343"/>
        <a:ext cx="2571749" cy="1543050"/>
      </dsp:txXfrm>
    </dsp:sp>
    <dsp:sp modelId="{5B2D9A04-695C-4337-ACE0-3405F20C7F92}">
      <dsp:nvSpPr>
        <dsp:cNvPr id="0" name=""/>
        <dsp:cNvSpPr/>
      </dsp:nvSpPr>
      <dsp:spPr>
        <a:xfrm>
          <a:off x="2828925" y="591343"/>
          <a:ext cx="2571749" cy="1543050"/>
        </a:xfrm>
        <a:prstGeom prst="rect">
          <a:avLst/>
        </a:prstGeom>
        <a:solidFill>
          <a:schemeClr val="accent2">
            <a:hueOff val="936304"/>
            <a:satOff val="-1168"/>
            <a:lumOff val="27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a:t>Use electronic banking</a:t>
          </a:r>
        </a:p>
      </dsp:txBody>
      <dsp:txXfrm>
        <a:off x="2828925" y="591343"/>
        <a:ext cx="2571749" cy="1543050"/>
      </dsp:txXfrm>
    </dsp:sp>
    <dsp:sp modelId="{3D9998FE-7930-447E-A012-FF3C552AAC14}">
      <dsp:nvSpPr>
        <dsp:cNvPr id="0" name=""/>
        <dsp:cNvSpPr/>
      </dsp:nvSpPr>
      <dsp:spPr>
        <a:xfrm>
          <a:off x="5657849" y="591343"/>
          <a:ext cx="2571749" cy="1543050"/>
        </a:xfrm>
        <a:prstGeom prst="rect">
          <a:avLst/>
        </a:prstGeom>
        <a:solidFill>
          <a:schemeClr val="accent2">
            <a:hueOff val="1872608"/>
            <a:satOff val="-2336"/>
            <a:lumOff val="54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a:t>Keep everyone organized</a:t>
          </a:r>
        </a:p>
      </dsp:txBody>
      <dsp:txXfrm>
        <a:off x="5657849" y="591343"/>
        <a:ext cx="2571749" cy="1543050"/>
      </dsp:txXfrm>
    </dsp:sp>
    <dsp:sp modelId="{DB86B437-06DA-489B-ACB0-2F9107F2A033}">
      <dsp:nvSpPr>
        <dsp:cNvPr id="0" name=""/>
        <dsp:cNvSpPr/>
      </dsp:nvSpPr>
      <dsp:spPr>
        <a:xfrm>
          <a:off x="0" y="2391569"/>
          <a:ext cx="2571749" cy="1543050"/>
        </a:xfrm>
        <a:prstGeom prst="rect">
          <a:avLst/>
        </a:prstGeom>
        <a:solidFill>
          <a:schemeClr val="accent2">
            <a:hueOff val="2808911"/>
            <a:satOff val="-3503"/>
            <a:lumOff val="82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a:t>Plan your meals</a:t>
          </a:r>
        </a:p>
      </dsp:txBody>
      <dsp:txXfrm>
        <a:off x="0" y="2391569"/>
        <a:ext cx="2571749" cy="1543050"/>
      </dsp:txXfrm>
    </dsp:sp>
    <dsp:sp modelId="{4DF123D8-30DD-439B-852D-ACD83B0DB1BE}">
      <dsp:nvSpPr>
        <dsp:cNvPr id="0" name=""/>
        <dsp:cNvSpPr/>
      </dsp:nvSpPr>
      <dsp:spPr>
        <a:xfrm>
          <a:off x="2828925" y="2391569"/>
          <a:ext cx="2571749" cy="1543050"/>
        </a:xfrm>
        <a:prstGeom prst="rect">
          <a:avLst/>
        </a:prstGeom>
        <a:solidFill>
          <a:schemeClr val="accent2">
            <a:hueOff val="3745215"/>
            <a:satOff val="-4671"/>
            <a:lumOff val="109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a:t>Take advantage of shortcuts</a:t>
          </a:r>
        </a:p>
      </dsp:txBody>
      <dsp:txXfrm>
        <a:off x="2828925" y="2391569"/>
        <a:ext cx="2571749" cy="1543050"/>
      </dsp:txXfrm>
    </dsp:sp>
    <dsp:sp modelId="{581C8B00-AEDF-4F36-91AF-76C7DA550752}">
      <dsp:nvSpPr>
        <dsp:cNvPr id="0" name=""/>
        <dsp:cNvSpPr/>
      </dsp:nvSpPr>
      <dsp:spPr>
        <a:xfrm>
          <a:off x="5657849" y="2391569"/>
          <a:ext cx="2571749" cy="1543050"/>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a:t>Save the difference</a:t>
          </a:r>
        </a:p>
      </dsp:txBody>
      <dsp:txXfrm>
        <a:off x="5657849" y="2391569"/>
        <a:ext cx="2571749" cy="1543050"/>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12.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6.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layout2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7.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3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5.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36.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C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AB7A7F59-5439-4B94-A381-F2DEF436478E}" type="datetimeFigureOut">
              <a:rPr lang="en-US"/>
              <a:pPr>
                <a:defRPr/>
              </a:pPr>
              <a:t>7/8/2016</a:t>
            </a:fld>
            <a:endParaRPr lang="en-C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CA"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CA"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C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854E6F7C-8337-4842-90BB-C5AF1E45594B}" type="slidenum">
              <a:rPr lang="en-CA"/>
              <a:pPr>
                <a:defRPr/>
              </a:pPr>
              <a:t>‹#›</a:t>
            </a:fld>
            <a:endParaRPr lang="en-CA" dirty="0"/>
          </a:p>
        </p:txBody>
      </p:sp>
    </p:spTree>
    <p:extLst>
      <p:ext uri="{BB962C8B-B14F-4D97-AF65-F5344CB8AC3E}">
        <p14:creationId xmlns:p14="http://schemas.microsoft.com/office/powerpoint/2010/main" val="114860264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Part of being a winner is knowing when enough is enough. Sometimes you have to give up the fight and walk away, and move on to something that's more productive.</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Donald Trump</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dirty="0">
                <a:effectLst/>
              </a:rPr>
              <a:t>Most people find that they wish they had more time in a day. This workshop will show participants how to organize their lives and find those hidden moments. Participants will learn how to establish routines, set goals, create an efficient environment, and use time-honored planning and organizational tools to maximize their personal productivity. </a:t>
            </a:r>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2</a:t>
            </a:fld>
            <a:endParaRPr lang="en-CA" dirty="0"/>
          </a:p>
        </p:txBody>
      </p:sp>
    </p:spTree>
    <p:extLst>
      <p:ext uri="{BB962C8B-B14F-4D97-AF65-F5344CB8AC3E}">
        <p14:creationId xmlns:p14="http://schemas.microsoft.com/office/powerpoint/2010/main" val="18440172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Sleep, meals, and exercise form the building blocks of our lives. Without this stable foundation, other personal productivity efforts won’t be as successful. Here are some ideas.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Sleep:</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Establish a routine for half an hour before you sleep. This might include creating a to-do list for the next day, enjoying a cup of tea, taking a warm bath, and or performing some stretches. All of these activities will help you wind down and sleep better. It is best to try to go to bed at around the same time every night, too.</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Meals: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Take a half hour each weekend to plan meals for the next week, including lunches and suppers. Then, make a grocery list and get everything you will need. Appliances like slow cookers and delayed-start ovens can also help you make sure supper is ready when you are.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Exercise: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Try to exercise for one hour three times a week, or half an hour each day. One easy way is to go for a brisk walk at lunch, or do yoga in the morning before work.</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identify key personal routines that participants should establish.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Routinizing sleep, meals, and exercise will provide great benefits to anyone.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 Markers (several sets, many colors), Tape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Before the workshop, make some storyboards of your own as examples.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three groups. Assign one topic (sleep, meals, or exercise) to each group. Ask them to design a routine and draw a storyboard for it.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Albert Einstein developed a routine of walking to and from work. It was through this routine that he met mathematician Kurt Gödel. These two brilliant minds had a profound impact on each other, and on the theories that shape our world today.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After the groups are finished, ask them to tape their designs to the wall and walk around to view each other’s work.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br>
              <a:rPr lang="en-US" sz="1200" dirty="0">
                <a:effectLst/>
                <a:latin typeface="Calibri" panose="020F0502020204030204" pitchFamily="34" charset="0"/>
                <a:ea typeface="Times New Roman" panose="02020603050405020304" pitchFamily="18" charset="0"/>
                <a:cs typeface="Times New Roman" panose="02020603050405020304" pitchFamily="18" charset="0"/>
              </a:rPr>
            </a:b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553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9F6A5BD-46DA-4E1F-80C7-CAE57D6A55C6}" type="slidenum">
              <a:rPr lang="en-CA" smtClean="0"/>
              <a:pPr eaLnBrk="1" hangingPunct="1"/>
              <a:t>21</a:t>
            </a:fld>
            <a:endParaRPr lang="en-CA"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Here are some routines that many people find helpful in maximizing their time in the office: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Instead of checking e-mail, news, and Web sites throughout the day, set aside one or several periods (for example, morning, noon, and at the end of the day). Then, batch and sequence your activities (for example, e-mail, news, and industry journals). You can batch many types of tasks in this way for maximum efficiency.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Set up a system for maintaining your task tracking system. This can be as simple as five minutes in the morning to update the day’s list, five minutes at noon to update what you have done already, and five minutes at day’s end to evaluate today and create a starting list for tomorrow.</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morning, perform your tasks in an organized, routine manner. You can also lay out your clothes and prepare your lunch the night before for maximum efficiency.</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see how routines can be implemented in your professional life.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Batching e-mail, developing a system for managing your tasks, and having a morning routine, are all examples of routines that can save you 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Action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one Action Plan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identify one routine they would like to develop in the next few weeks. They should record their ideas in their action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action plans were handed out at the beginning of the workshop, this topic should go very smoothly.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br>
              <a:rPr lang="en-US" sz="1200" dirty="0">
                <a:effectLst/>
                <a:latin typeface="Calibri" panose="020F0502020204030204" pitchFamily="34" charset="0"/>
                <a:ea typeface="Times New Roman" panose="02020603050405020304" pitchFamily="18" charset="0"/>
                <a:cs typeface="Times New Roman" panose="02020603050405020304" pitchFamily="18" charset="0"/>
              </a:rPr>
            </a:b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22</a:t>
            </a:fld>
            <a:endParaRPr lang="en-CA" dirty="0"/>
          </a:p>
        </p:txBody>
      </p:sp>
    </p:spTree>
    <p:extLst>
      <p:ext uri="{BB962C8B-B14F-4D97-AF65-F5344CB8AC3E}">
        <p14:creationId xmlns:p14="http://schemas.microsoft.com/office/powerpoint/2010/main" val="34020326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With some creative thinking, you can reduce the number of items on your to-do list. Here are our top six suggestions.</a:t>
            </a:r>
          </a:p>
          <a:p>
            <a:pPr marL="342900" marR="0" lvl="0" indent="-342900">
              <a:lnSpc>
                <a:spcPct val="115000"/>
              </a:lnSpc>
              <a:spcBef>
                <a:spcPts val="0"/>
              </a:spcBef>
              <a:spcAft>
                <a:spcPts val="1000"/>
              </a:spcAft>
              <a:buFont typeface="+mj-lt"/>
              <a:buAutoNum type="arabicPeriod"/>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Pay someone else to do it.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Evaluate the time you spend on household chores and decide whether it is worth it to pay someone else to do it. A service near my home will wash, dry, sort, and fold a load of laundry for only five dollars! We also pay a neighborhood kid ten dollars a week to mow our lawn.</a:t>
            </a:r>
          </a:p>
          <a:p>
            <a:pPr marL="342900" marR="0" lvl="0" indent="-342900">
              <a:lnSpc>
                <a:spcPct val="115000"/>
              </a:lnSpc>
              <a:spcBef>
                <a:spcPts val="0"/>
              </a:spcBef>
              <a:spcAft>
                <a:spcPts val="1000"/>
              </a:spcAft>
              <a:buFont typeface="+mj-lt"/>
              <a:buAutoNum type="arabicPeriod"/>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Use electronic banking.</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Today, nearly all banks offer automatic bill payments. If you have bills that are the same amount and due at the same time at regular intervals, set up automatic payments so you don’t have to pay it yourself. Just make sure that you have the money in your account at the required time.</a:t>
            </a:r>
          </a:p>
          <a:p>
            <a:pPr marL="342900" marR="0" lvl="0" indent="-342900">
              <a:lnSpc>
                <a:spcPct val="115000"/>
              </a:lnSpc>
              <a:spcBef>
                <a:spcPts val="0"/>
              </a:spcBef>
              <a:spcAft>
                <a:spcPts val="1000"/>
              </a:spcAft>
              <a:buFont typeface="+mj-lt"/>
              <a:buAutoNum type="arabicPeriod"/>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Keep everyone organized.</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If you share your household with roommates, a spouse, or children, keep a calendar in a central location (such as on the fridge) so that everyone can record important dates and appointments. Advance notice means better planning and improved efficiency.</a:t>
            </a:r>
          </a:p>
          <a:p>
            <a:pPr marL="342900" marR="0" lvl="0" indent="-342900">
              <a:lnSpc>
                <a:spcPct val="115000"/>
              </a:lnSpc>
              <a:spcBef>
                <a:spcPts val="0"/>
              </a:spcBef>
              <a:spcAft>
                <a:spcPts val="1000"/>
              </a:spcAft>
              <a:buFont typeface="+mj-lt"/>
              <a:buAutoNum type="arabicPeriod"/>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Plan your meals.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Planning meals in advance (both lunches and suppers) will save you time, money, and energy. Try making soups, chili, or casseroles on the weekend and freezing them for use during the week. </a:t>
            </a:r>
          </a:p>
          <a:p>
            <a:pPr marL="342900" marR="0" lvl="0" indent="-342900">
              <a:lnSpc>
                <a:spcPct val="115000"/>
              </a:lnSpc>
              <a:spcBef>
                <a:spcPts val="0"/>
              </a:spcBef>
              <a:spcAft>
                <a:spcPts val="1000"/>
              </a:spcAft>
              <a:buFont typeface="+mj-lt"/>
              <a:buAutoNum type="arabicPeriod"/>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Take advantage of shortcuts.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Our world is filled with shortcuts: everything from speed dial, to ready-made salad kits, to automatic television recording, can save you a few seconds here and there. It all adds up!</a:t>
            </a:r>
          </a:p>
          <a:p>
            <a:pPr marL="342900" marR="0" lvl="0" indent="-342900">
              <a:lnSpc>
                <a:spcPct val="115000"/>
              </a:lnSpc>
              <a:spcBef>
                <a:spcPts val="0"/>
              </a:spcBef>
              <a:spcAft>
                <a:spcPts val="1000"/>
              </a:spcAft>
              <a:buFont typeface="+mj-lt"/>
              <a:buAutoNum type="arabicPeriod"/>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Save the difference.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The motto of the super-sized Duggar family is, “Buy used and save the difference.” You can do the same thing with newfound minutes: save them up during the day and use them to work towards one of your goals.</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identify some ways to reduce repetitive, everyday tasks.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There are many ways that you can simplify your life and shorten your to-do 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 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close their workbooks. Brainstorm some ways to automate routine tasks.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MIT professor Earl Miller says people can’t actually multi-task because of the way the brain is set up. Instead, we shift back and forth very quickly and think we’re multi-tasking. He recommends doing one thing at a time for maximum efficiency.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participants to write ideas that they would like to try in their action plans.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List one way to simplify your life.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23</a:t>
            </a:fld>
            <a:endParaRPr lang="en-CA" dirty="0"/>
          </a:p>
        </p:txBody>
      </p:sp>
    </p:spTree>
    <p:extLst>
      <p:ext uri="{BB962C8B-B14F-4D97-AF65-F5344CB8AC3E}">
        <p14:creationId xmlns:p14="http://schemas.microsoft.com/office/powerpoint/2010/main" val="18927431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Time is what we want most, but what we use worst.</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William Penn</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dirty="0">
                <a:effectLst/>
              </a:rPr>
              <a:t>Routines and rituals should form the framework of your days at home and in the office. In addition to these key activities, you will have day to day tasks, projects to complete, and goals to work on. This module will explore how to schedule those tasks and activities in the most efficient way possible. </a:t>
            </a:r>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34</a:t>
            </a:fld>
            <a:endParaRPr lang="en-CA" dirty="0"/>
          </a:p>
        </p:txBody>
      </p:sp>
    </p:spTree>
    <p:extLst>
      <p:ext uri="{BB962C8B-B14F-4D97-AF65-F5344CB8AC3E}">
        <p14:creationId xmlns:p14="http://schemas.microsoft.com/office/powerpoint/2010/main" val="32638638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order to be as productive as you can be, you must remember the simple secret of time management. There is no secret, no one-size-fits-all solution, and no magic button. You must explore different methods and, through trial and error, find the solutions that work for you. Note that we said –most people find that combining several different time management and productivity methods creates a system that works for them.</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As a last note, remember what we said earlier about growth. As you grow, and as your life changes, you may need to revise your time management system. Remember, keep an eye on what others are doing and new ideas that emerge. You might just find something that works for you.</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secret behind successful time management.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There is no secret, no one-size-fits-all solution, and no magic button.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a large group, discuss how the desire for a quick fix has become prevalent in our society. Encourage participants to think of a situation where a quick fix actually works long term. We can’t think of one, whether it’s related to time management, stress management, dieting and nutrition, conflict resolution, or communication.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lesson? Invest time in creating a custom solution that works for you and you’ll be rewarded with a long-term plan that will return time to you.</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95% of self-improvement books, audio tapes, and video tapes purchased are not used.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You can also perform this activity in small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35</a:t>
            </a:fld>
            <a:endParaRPr lang="en-CA" dirty="0"/>
          </a:p>
        </p:txBody>
      </p:sp>
    </p:spTree>
    <p:extLst>
      <p:ext uri="{BB962C8B-B14F-4D97-AF65-F5344CB8AC3E}">
        <p14:creationId xmlns:p14="http://schemas.microsoft.com/office/powerpoint/2010/main" val="5243779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5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Although there are many time management systems out there, we have found that most systems boil down to a few key principles. Here are our top three ideas.</a:t>
            </a: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Electronic Solutions: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Most e-mail applications (including Microsoft Outlook and Lotus Notes) actually fall into the category of a PIM (Personal Information Manager) application. This means that they can store calendar, task, e-mail, and contact information all in one place.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To make the most of your electronic solution, follow these tips: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Keep personal and professional information in two separate locations. (For example, you might have a computer at home and one at work, or two e-mail profiles on the same computer.)</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Take the time to learn about the features of the application and how to use them to be more productive. We’ll look at this a bit more later on in the course.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Try to use just the application as much as you can. Switching between your computer and your day timer will waste time and increase the risk of missing information.</a:t>
            </a: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Productivity Journal: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you’re more of a traditionalist and prefer using something similar to an old-fashioned day timer, try this solution.</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To start, get yourself a spiral notebook and label it as your Personal Productivity Journal or your Professional Productivity Journal. (We recommend keeping a separate journal for work and for your personal life, so you can focus on them at separate times, thus maintaining your optimal work/life balance.) Label each page with the day and the date and what needs to be done that particular day. Next, prioritize each task in order of importance. Highlight the top three items and focus on those first. Cross off items as you complete them. Items that are not completed should be carried over to the next page.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 can keep a long-term calendar in the back of the book (or use a three-ring binder with sections) to record upcoming events.</a:t>
            </a: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The Urgent/Important Matrix: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Managing time effectively, and achieving the things that you want to achieve, means spending your time on things that are important and not just urgent. To do this, you need to distinguish clearly between what is urgent and what is important. This concept, coined the Eisenhower Principle, is said to be how former US President Dwight Eisenhower organized his tasks. It was rediscovered and brought into the mainstream as the Urgent/Important Matrix by Stephen Covey in his 1994 business classic, </a:t>
            </a:r>
            <a:r>
              <a:rPr lang="en-US" sz="1200" u="sng" dirty="0">
                <a:effectLst/>
                <a:latin typeface="Calibri" panose="020F0502020204030204" pitchFamily="34" charset="0"/>
                <a:ea typeface="Times New Roman" panose="02020603050405020304" pitchFamily="18" charset="0"/>
                <a:cs typeface="Times New Roman" panose="02020603050405020304" pitchFamily="18" charset="0"/>
              </a:rPr>
              <a:t>The Seven Habits of Highly Effective People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Here is a breakdown of each quadrant.</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Urgent and Important: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Activities in this area relate to dealing with critical issues as they arise and meeting significant commitments. </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Perform these duties now.</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Important, But Not Urgent: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These success-oriented tasks are critical to achieving goals. </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Plan to do these tasks next.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Urgent, But Not Important: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These chores do not move you forward toward your own goals. Manage by delaying them, cutting them short and rejecting requests from others</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 Postpone these chores.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Not Urgent and Not Important: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These trivial interruptions are just a distraction, and should be avoided if possible. However, be careful not to mislabel things like time with family and recreational activities as not important.</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 Avoid these distractions altogether</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explore some different tracking systems.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Our favorite three time management systems 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Electronic systems (Outlook, Lotus Notes, etc.)</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Productivity Journal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Urgent/Important Matrix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 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Ensure you have several sets of 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three groups. Assign each group one of the tools listed. Ask them to think about how they could use that tool in their everyday lives and to come up with advantages and disadvantages for each method. If there is time, have each group share their thoughts after brainstorming.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you have more than 20 participants in your workshop, create more groups. Just assign a method to more than one group. Or, encourage groups to share their own method, or one of your creations.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participants to recap their favorite method in their action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4F0E384-01F5-4DCF-BEC6-E35912A547FF}" type="slidenum">
              <a:rPr lang="en-CA" smtClean="0"/>
              <a:pPr eaLnBrk="1" hangingPunct="1"/>
              <a:t>36</a:t>
            </a:fld>
            <a:endParaRPr lang="en-CA"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It’s important to master the art of scheduling appointments efficiently in order to maximize personal productivity. Some tips to get started:</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Block off solid, quiet time to work at your desk without interruptions—no phone calls, meetings, or visitors dropping in unannounced. Make sure that people know you’re unavailable from 9 a.m. to 10 a.m., or whenever you find yourself working most productively.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Leave the most convenient time for callers to call on your voice mail message, or ask them to leave you a time that’s convenient for you to call them back. You can also use voice mail to communicate your current status – at your desk all day, travelling, or on vacation.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Meetings can be a big time-waster. Suggest start and finish times for meetings and strictly adhere to them. (Remember, after 45 minutes, most meetings lose steam.) When possible, use conference calls and web conferences to save travel time.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you’re leading a meeting, remember to prepare a meeting agenda in advance with copies e-mailed to everyone. Set a good example by starting and finishing on time, with important points discussed first.</a:t>
            </a:r>
          </a:p>
          <a:p>
            <a:pPr marL="457200" marR="0" indent="-22860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identify the most efficient way to schedule appointments.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Our top tips include for you to block off a meeting with yourself, using voice mail to communicate with callers, and improving your meeting management skills.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 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a sheet of flip chart paper into two columns. Label one column “Challenge” and the other column “Solution Ideas.”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Do a round-robin and ask each participant to identify their biggest problem with scheduling appointments. Next, review the list of challenges and invite group members to share ideas for improvement. Encourage participants to note ideas in their action plans.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average person gets interrupted about 50 times a day. This can waste up to half of your workday!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can also be performed in small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You can combine this activity with the activity in the next topic.</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37</a:t>
            </a:fld>
            <a:endParaRPr lang="en-CA" dirty="0"/>
          </a:p>
        </p:txBody>
      </p:sp>
    </p:spTree>
    <p:extLst>
      <p:ext uri="{BB962C8B-B14F-4D97-AF65-F5344CB8AC3E}">
        <p14:creationId xmlns:p14="http://schemas.microsoft.com/office/powerpoint/2010/main" val="16905425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Are you finding your to-do lists getting longer and longer? Give some of these ideas a whirl:</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Instead of being overwhelmed by a large project, deconstruct it into smaller, bite-sized projects.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Delegate effectively by matching up individual strengths with project tasks.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Be strict with deadlines, but be flexible enough to accommodate individual situations.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Always have a backup plan!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Allow for extra time when dealing with external parties.</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identify some methods for scheduling tasks efficiently.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Deconstruct tasks and delegate to make the best use of your 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 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a sheet of flip chart paper into two columns. Label one column “Challenge” and the other column “Solution Ideas.”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Do a round-robin and ask each participant to identify their biggest problem with scheduling tasks. Next, review the list of challenges and invite group members to share ideas for improvement. Encourage participants to note ideas in their action plans.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hour of planning can save up to ten hours of doing!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can also be performed in small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You can combine this activity with the activity in the previous topic.</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38</a:t>
            </a:fld>
            <a:endParaRPr lang="en-CA" dirty="0"/>
          </a:p>
        </p:txBody>
      </p:sp>
    </p:spTree>
    <p:extLst>
      <p:ext uri="{BB962C8B-B14F-4D97-AF65-F5344CB8AC3E}">
        <p14:creationId xmlns:p14="http://schemas.microsoft.com/office/powerpoint/2010/main" val="12811309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Even after you’ve got a plan in place, it’s important to keep adjusting your plan so that you can stay in control of your time. This module will give you some ways to help you stay on top of your to-do list.</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49</a:t>
            </a:fld>
            <a:endParaRPr lang="en-CA" dirty="0"/>
          </a:p>
        </p:txBody>
      </p:sp>
    </p:spTree>
    <p:extLst>
      <p:ext uri="{BB962C8B-B14F-4D97-AF65-F5344CB8AC3E}">
        <p14:creationId xmlns:p14="http://schemas.microsoft.com/office/powerpoint/2010/main" val="28523376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 can do a task in a minute or less, do it! Here are some things that you can accomplish in 60 seconds or less: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Check for new messages on your voice mail and e-mail</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Quick replies to e-mails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Accept a meeting invitation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Quick stretches to give you an energy boost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Review new RSS feeds</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identify tasks that can be completed quickly and moved off of your plate.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a task takes a minute or less, just do it!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 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Brainstorm 60-second activities with the group.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you have extra time, divide participants into small groups to brainstorm. After they are done, have each group present their ideas to the class.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Name one thing that you can do in sixty seconds or less.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56EC73A-70D9-4392-9CD8-9A00A2F73F1E}" type="slidenum">
              <a:rPr lang="en-CA" smtClean="0"/>
              <a:pPr eaLnBrk="1" hangingPunct="1"/>
              <a:t>50</a:t>
            </a:fld>
            <a:endParaRPr lang="en-CA"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associated with learning, it occurs more easily and rapidly. With that in mind, let’s review our goals for today.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participants should be able to:</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Set and evaluate SMART goals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Use routines to maximize their productivity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Use scheduling tools to make the most of their time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Stay on top of their to-do list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Start new tasks and projects on the right foot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Use basic project management techniques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Organize their physical and virtual workspaces for maximum efficiency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Take back time from e-mail and handheld devices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Beat procrastination</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3</a:t>
            </a:fld>
            <a:endParaRPr lang="en-CA" dirty="0"/>
          </a:p>
        </p:txBody>
      </p:sp>
    </p:spTree>
    <p:extLst>
      <p:ext uri="{BB962C8B-B14F-4D97-AF65-F5344CB8AC3E}">
        <p14:creationId xmlns:p14="http://schemas.microsoft.com/office/powerpoint/2010/main" val="25898674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you’re stuck on a task – can’t get started, have hit a roadblock, or just can’t seem to get it wrapped up – set aside five minutes each hour to work on it until you’ve hit the desired progress point.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Here are some ideas for putting this into action: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Desk too cluttered? Set aside five minutes at the end of each hour to clear off one part.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Report not coming along? Set aside five minutes each hour to work on a particular part.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Inbox overflowing? Set aside five minutes each hour to work on clearing it out.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identify an easy way to jump-start tasks.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you’re stuck on a task, set aside five minutes each hour to work on it.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Action plans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one action plan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Brainstorm some ways that this rule could be used. Then, ask each participant to write down some ideas in their action plans.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kitchen timer is an excellent tool for this technique.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you passed out action plans at the beginning of this workshop, this activity should go smoothly.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is the five-minute rule?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94FB4F6-87AA-4209-BCA5-80567AD88406}" type="slidenum">
              <a:rPr lang="en-CA" smtClean="0"/>
              <a:pPr eaLnBrk="1" hangingPunct="1"/>
              <a:t>51</a:t>
            </a:fld>
            <a:endParaRPr lang="en-CA"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No matter how well you plan and how organized you are, there will likely come a time when you feel like you just can’t get your head above water. When this happens, follow these five easy steps to get things back under control.</a:t>
            </a:r>
          </a:p>
          <a:p>
            <a:pPr marL="342900" marR="0" lvl="0" indent="-342900">
              <a:lnSpc>
                <a:spcPct val="115000"/>
              </a:lnSpc>
              <a:spcBef>
                <a:spcPts val="0"/>
              </a:spcBef>
              <a:spcAft>
                <a:spcPts val="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First, take a deep breath. Make sure that your mind is calm and clear before you begin.</a:t>
            </a:r>
          </a:p>
          <a:p>
            <a:pPr marL="342900" marR="0" lvl="0" indent="-342900">
              <a:lnSpc>
                <a:spcPct val="115000"/>
              </a:lnSpc>
              <a:spcBef>
                <a:spcPts val="0"/>
              </a:spcBef>
              <a:spcAft>
                <a:spcPts val="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Next, make a list of all the tasks that are outstanding. If there is a due date, mark it beside each item. </a:t>
            </a:r>
          </a:p>
          <a:p>
            <a:pPr marL="342900" marR="0" lvl="0" indent="-342900">
              <a:lnSpc>
                <a:spcPct val="115000"/>
              </a:lnSpc>
              <a:spcBef>
                <a:spcPts val="0"/>
              </a:spcBef>
              <a:spcAft>
                <a:spcPts val="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Now, look at your calendar. Create a plan for the most important items. Transfer these items to your tracking system (Outlook, productivity journal, day timer, etc.).</a:t>
            </a:r>
          </a:p>
          <a:p>
            <a:pPr marL="342900" marR="0" lvl="0" indent="-342900">
              <a:lnSpc>
                <a:spcPct val="115000"/>
              </a:lnSpc>
              <a:spcBef>
                <a:spcPts val="0"/>
              </a:spcBef>
              <a:spcAft>
                <a:spcPts val="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Identify the three most important items. Make those a priority for today.</a:t>
            </a:r>
          </a:p>
          <a:p>
            <a:pPr marL="342900" marR="0" lvl="0" indent="-342900">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possible, start work on the most critical item.</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Like other plans, you will probably need to revisit your to-do items and priorities once you have completed a few tasks. This plan, however, should help you get your head above water and get back on track.</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identify actions that you can take when you’ve got too much on your plate.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Remember the five C’s when you feel like you’re sinking.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200" u="sng"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Calm</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yourself.</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200" u="sng"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Create</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 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Add each item to your </a:t>
            </a:r>
            <a:r>
              <a:rPr lang="en-US" sz="1200" u="sng"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calendar</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Identify the main </a:t>
            </a:r>
            <a:r>
              <a:rPr lang="en-US" sz="1200" u="sng"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concerns</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for today.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Start on the most </a:t>
            </a:r>
            <a:r>
              <a:rPr lang="en-US" sz="1200" u="sng"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critical</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item.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What To Do When You Feel Like You’re Sinking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one copy of the Worksheet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pairs. Ask each pair to review the case study in the worksheet and to answer the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there is time, have pairs share their answers.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List the five C’s.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52</a:t>
            </a:fld>
            <a:endParaRPr lang="en-CA" dirty="0"/>
          </a:p>
        </p:txBody>
      </p:sp>
    </p:spTree>
    <p:extLst>
      <p:ext uri="{BB962C8B-B14F-4D97-AF65-F5344CB8AC3E}">
        <p14:creationId xmlns:p14="http://schemas.microsoft.com/office/powerpoint/2010/main" val="31553732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The surest way to be late is to have plenty of time.</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Leo Kennedy</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dirty="0">
                <a:effectLst/>
              </a:rPr>
              <a:t>When you’re assigned a new task or project, it’s important to create a plan at the beginning so you get off to a good start. This module will look at some different techniques that you can use to tackle new to-do items. </a:t>
            </a:r>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63</a:t>
            </a:fld>
            <a:endParaRPr lang="en-CA" dirty="0"/>
          </a:p>
        </p:txBody>
      </p:sp>
    </p:spTree>
    <p:extLst>
      <p:ext uri="{BB962C8B-B14F-4D97-AF65-F5344CB8AC3E}">
        <p14:creationId xmlns:p14="http://schemas.microsoft.com/office/powerpoint/2010/main" val="1717861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planning and organizing, try to create the right size plan for the task. If your goal is to organize your inbox, for example, it’s probably not necessary to spend several hours planning each action. On the other hand, if you’re handed a complex project, you may want to spend several days or even weeks gathering information and creating a plan.</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For small tasks, basic tools such as a to-do list or calendar will probably be the best choice.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For medium-sized tasks or projects, you might want to use: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RACI charts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Visual timelines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Storyboards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And for large projects, consider:</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Gantt charts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Project plans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Project-specific productivity journals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Online time tracking dashboards</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Understand what tools are appropriate for different sized projects.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When planning and organizing, try to create the right size plan for the task.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 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groups of four to six. Assign each group a project from the list below. Ask each group to come up with some tools that they would use to manage each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Report on the purchase of a new accounting software package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Construction of a new building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Going away on vacation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a company banquet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Preparing a budget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Organizing a presentation that you will give for six people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Looking for a new job</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You can customize this list to reflect projects that are more in line with participants’ industries.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participants to include tools that they are familiar with but have not yet been mentioned in this workshop.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64</a:t>
            </a:fld>
            <a:endParaRPr lang="en-CA" dirty="0"/>
          </a:p>
        </p:txBody>
      </p:sp>
    </p:spTree>
    <p:extLst>
      <p:ext uri="{BB962C8B-B14F-4D97-AF65-F5344CB8AC3E}">
        <p14:creationId xmlns:p14="http://schemas.microsoft.com/office/powerpoint/2010/main" val="39246129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For most tasks, you will need some background information before you begin. Remember, you’ll need very little information for simple tasks, and more detailed information for complex tasks.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Basic information you will gather should include: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is the date I will start this task? What is the deadline?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Who else can I rely on for help?</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are the major things that need to be completed?</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obstacles might I encounter? How can I get around them? (For example, one of your key resources might be going on vacation in two weeks. You will want to gather all required information from them before they leave.)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work has already been completed?</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basic information required to start a new task or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For most tasks, you will need some background information before you begin.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Six household objects in a mesh bin (so that participants can see through it)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Gather some different objects to spark creativity and bring them to the workshop. You will need one set of Materials Required per ten participants.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you want to keep increasing your productivity and creativity, you’ll need to constantly work to come up with new ideas. This activity will help participants be creative and think outside the box – literally!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groups of ten. Ask each group to sit in a circle. Place a bin of objects in the middle of each circle. Explain that each participant will take a turn to use the object to demonstrate a catch phrase related to the item.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Example: Paperback book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Place your hands around it and say “book end”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Squiggle your finger across the front and say “bookworm”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Open the book, put it up to your face and say, “Got your nose in a book”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person with the birthday closest to Christmas starts. Let each participant have a few turns. Circulate to keep the game light and fun. (Tip: If you have several groups, switch the bins of objects around. Or, bring extra bins!)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phrase “outside the box” comes from the nine-dot puzzle. The challenge is to draw four straight, continuous lines that pass through each of the nine dots, without lifting the pencil from the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answer, of course, is to let the lines pass outside the box created by the nine squares.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there is time, have groups share some of their more creative wordplay.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65</a:t>
            </a:fld>
            <a:endParaRPr lang="en-CA" dirty="0"/>
          </a:p>
        </p:txBody>
      </p:sp>
    </p:spTree>
    <p:extLst>
      <p:ext uri="{BB962C8B-B14F-4D97-AF65-F5344CB8AC3E}">
        <p14:creationId xmlns:p14="http://schemas.microsoft.com/office/powerpoint/2010/main" val="41763281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For most medium to large sized tasks, you will want to build evaluation points into your plan. Typically, these occur at key gateways (called milestones in the project management world). At these gateways, you will look at your plan, determine what is working and what is not working, and adjust as necessary.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Some other signs that it may be time to review your plan: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 keep falling further and further behind.</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You’re not motivated to work on the project.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You’re finding that your plan isn’t the right size for your project.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Major changes have happened in your project.</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identify when and how plans should be updated.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For most medium to large sized tasks, you will want to build evaluation points into your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 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a large group, discuss what evaluation techniques participants have seen, particularly for large scale projects. Discuss how these techniques could be adapted for individual efforts.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can be performed in large or small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is one sign that it’s time to review your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66</a:t>
            </a:fld>
            <a:endParaRPr lang="en-CA" dirty="0"/>
          </a:p>
        </p:txBody>
      </p:sp>
    </p:spTree>
    <p:extLst>
      <p:ext uri="{BB962C8B-B14F-4D97-AF65-F5344CB8AC3E}">
        <p14:creationId xmlns:p14="http://schemas.microsoft.com/office/powerpoint/2010/main" val="34815271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A project is complete when it starts working for you, rather than you working for it.</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Scott Allen</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dirty="0">
                <a:effectLst/>
              </a:rPr>
              <a:t>Project management is the art and science of planning, organizing, and managing resources to ensure that a project is completed successfully. Although project management tools are often used for major endeavors, we can scale down some of them and use them in our day to day work. This module will give you an introduction to key project management techniques and ideas and show you how to use them to become more productive. </a:t>
            </a:r>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77</a:t>
            </a:fld>
            <a:endParaRPr lang="en-CA" dirty="0"/>
          </a:p>
        </p:txBody>
      </p:sp>
    </p:spTree>
    <p:extLst>
      <p:ext uri="{BB962C8B-B14F-4D97-AF65-F5344CB8AC3E}">
        <p14:creationId xmlns:p14="http://schemas.microsoft.com/office/powerpoint/2010/main" val="16378869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Triple Constraint illustrates the balance of the project’s scope, schedule (time), quality, and cost. During the planning phase of a project, the project management team defines the project scope, time, cost, and quality of a project. As the process continues, the project managers discover that there may be changes or adjustments to be made in one of these areas. When this happens, the other factors of the triple constraint are likely to be affected as well.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For example, if the cost increases, it is logical to assume that the scope and time will increase as well. The same thing happens if the cost decreases; the scope and time will decrease too.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It is the job of the project manager, and sometimes the project team, to identify how a change to a single element will change the other elements.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triangle of factors that can affect a project or task.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Triple Constraint illustrates the balance of the project’s scope, schedule (time), quality, and cost.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 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the scenarios below before the workshop and come up with some ideas of your own.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the following scenarios with the group. Explore which constraint in each scenario is changing, and how that could affect the other elements.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Budget is reduced by 25%</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Building needs to be completed three months earlier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Product must have 99% purity instead of 95%</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Need to renovate three office buildings instead of 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There are no “right” answers for this activity. The objective is to have participants see how changes can have a ripple effect.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Name one of the triple constraints.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br>
              <a:rPr lang="en-US" sz="1200" dirty="0">
                <a:effectLst/>
                <a:latin typeface="Calibri" panose="020F0502020204030204" pitchFamily="34" charset="0"/>
                <a:ea typeface="Times New Roman" panose="02020603050405020304" pitchFamily="18" charset="0"/>
                <a:cs typeface="Times New Roman" panose="02020603050405020304" pitchFamily="18" charset="0"/>
              </a:rPr>
            </a:b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D428DBF-AB7D-42F8-8E09-DC46B5500CC3}" type="slidenum">
              <a:rPr lang="en-CA" smtClean="0"/>
              <a:pPr eaLnBrk="1" hangingPunct="1"/>
              <a:t>78</a:t>
            </a:fld>
            <a:endParaRPr lang="en-CA"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next task is to build the schedule. A good schedule will allow you to will grow and change while you’re working on your task or project. Keep it up to date to make sure that you will meet your deadlines.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There are many scheduling tools out there. For personal task management, we prefer a simple, table-style format.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first column lists the tasks that need to be performed. This list is typically organized in the order in which the tasks will be accomplished chronologically. If it’s a large project, think of how it might be broken up into phases, to help subdivide tasks that will be performed.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second column specifies the duration time of each task listed. This duration might be listed in terms of days, weeks, or hours, depending on the project.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 are relying on other people or machines to help you complete your task, make a list of restrictions and availabilities.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look at Joe and Sue. They want to paint their guest room this weekend. Here is a summary of their availabilities:</a:t>
            </a:r>
          </a:p>
          <a:p>
            <a:pPr marL="0" marR="0" algn="ctr">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Friday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Saturday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Joe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5 p.m.-10 p.m.</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9 a.m.-10 a.m.</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p.m.-5 p.m.</a:t>
            </a: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Sue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5 p.m.-10 p.m.</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10 a.m.-noon</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p.m.-5 p.m.</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Here is an example schedule for our room-painting project.</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Task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Calculated</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People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Start Time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and Date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End Time and</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Get paint samples</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hour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Sue, Joe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5 p.m. Friday</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6 p.m. Friday</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Choose a paint color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2 hours</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Sue, Joe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6 p.m. Friday</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8 p.m. Friday</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Remove all furniture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hour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Joe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8 p.m. Friday</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9 p.m. Friday</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Take off trim</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½ hour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Joe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9 p.m. Friday</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10 p.m. Friday</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Paint trim</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hour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Sue or Joe</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9 a.m. Saturday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10 a.m. Saturday</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Apply first coat</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2 hours</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Sue or Joe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10 .am. Saturday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Noon Saturday</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Apply second coat</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2 hours</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Sue or Joe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p.m. Saturday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3 p.m. Saturday</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Put trim back in</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½ hour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Joe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3 p.m. Saturday</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3:30 p.m. Saturday</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Put all furniture back in</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hour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Joe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3:30 p.m. Saturday</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4:30 p.m. Saturday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Here are some tips to make your schedule efficient, accurate, and useful.</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Look for places where resources can perform activities simultaneously.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Indicate milestones in your schedule. Milestones are identifiable points in your project that require no resources or time. They are simply a key point in time. They can also help you group your project into phases. Milestones in this project might be:</a:t>
            </a:r>
          </a:p>
          <a:p>
            <a:pPr marL="742950" marR="0" lvl="1" indent="-285750">
              <a:lnSpc>
                <a:spcPct val="115000"/>
              </a:lnSpc>
              <a:spcBef>
                <a:spcPts val="0"/>
              </a:spcBef>
              <a:spcAft>
                <a:spcPts val="1000"/>
              </a:spcAft>
              <a:buFont typeface="Courier New" panose="02070309020205020404" pitchFamily="49" charset="0"/>
              <a:buChar char="o"/>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Have paint color chosen</a:t>
            </a:r>
          </a:p>
          <a:p>
            <a:pPr marL="742950" marR="0" lvl="1" indent="-285750">
              <a:lnSpc>
                <a:spcPct val="115000"/>
              </a:lnSpc>
              <a:spcBef>
                <a:spcPts val="0"/>
              </a:spcBef>
              <a:spcAft>
                <a:spcPts val="1000"/>
              </a:spcAft>
              <a:buFont typeface="Courier New" panose="02070309020205020404" pitchFamily="49" charset="0"/>
              <a:buChar char="o"/>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Have room cleaned out</a:t>
            </a:r>
          </a:p>
          <a:p>
            <a:pPr marL="742950" marR="0" lvl="1" indent="-285750">
              <a:lnSpc>
                <a:spcPct val="115000"/>
              </a:lnSpc>
              <a:spcBef>
                <a:spcPts val="0"/>
              </a:spcBef>
              <a:spcAft>
                <a:spcPts val="1000"/>
              </a:spcAft>
              <a:buFont typeface="Courier New" panose="02070309020205020404" pitchFamily="49" charset="0"/>
              <a:buChar char="o"/>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Get painting complete</a:t>
            </a:r>
          </a:p>
          <a:p>
            <a:pPr marL="742950" marR="0" lvl="1" indent="-285750">
              <a:lnSpc>
                <a:spcPct val="115000"/>
              </a:lnSpc>
              <a:spcBef>
                <a:spcPts val="0"/>
              </a:spcBef>
              <a:spcAft>
                <a:spcPts val="1000"/>
              </a:spcAft>
              <a:buFont typeface="Courier New" panose="02070309020205020404" pitchFamily="49" charset="0"/>
              <a:buChar char="o"/>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Have room put back together</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 are delivering a business project, try to include deliverables with the milestones. This way, sponsors and stakeholders have tangible results at various stages in the project, and are more likely to stay interested and committed.</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Make sure to include lag and lead time in your tasks. In the painting project, for example, there is little to no time allotted for the paint to dry between coats. The project will definitely fall behind schedule.</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build a project schedule.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build a schedule, take the time required for each task and the availability of the resources. Use this to determine how long the entire project will take.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Creating the Schedule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the Worksheet for each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pairs, have participants build the schedule for this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List the key elements of a scheduling table.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79</a:t>
            </a:fld>
            <a:endParaRPr lang="en-CA" dirty="0"/>
          </a:p>
        </p:txBody>
      </p:sp>
    </p:spTree>
    <p:extLst>
      <p:ext uri="{BB962C8B-B14F-4D97-AF65-F5344CB8AC3E}">
        <p14:creationId xmlns:p14="http://schemas.microsoft.com/office/powerpoint/2010/main" val="20453969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 RACI chart is an excellent way to outline who is responsible for what during a project or task. To start, create a chart with tasks listed on the left hand side, and resources listed across the top. Now, put the appropriate letter in each cell:</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 Responsible for execution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 Approver</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 Consult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 Keep informed</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Example</a:t>
            </a:r>
          </a:p>
          <a:p>
            <a:pPr algn="ctr">
              <a:spcAft>
                <a:spcPts val="0"/>
              </a:spcAft>
            </a:pPr>
            <a:r>
              <a:rPr lang="en-US" dirty="0">
                <a:effectLst/>
              </a:rPr>
              <a:t> </a:t>
            </a: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Sue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Bob</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Joe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Jane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Build widget plan</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Build widget</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Ship widget to customers</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a RACI chart is and when to use it.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RACI chart, also known as a responsibility matrix, outlines who is responsible for what during the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Example RACI chart, provided on the next page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Make sure you have the PowerPoint slides for this course. Or, you can blow up the provided chart and show it on overhead or flip chart.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the sample RACI chart with participants.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Some project managers add an E to the legend, so that the R stands for responsible (i.e., the project sponsor), while the E indicates who must actually perform the task.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does each letter of RACI stand for?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AA56C66-24D8-43DD-B860-3368DF59B653}" type="slidenum">
              <a:rPr lang="en-CA" smtClean="0"/>
              <a:pPr eaLnBrk="1" hangingPunct="1"/>
              <a:t>80</a:t>
            </a:fld>
            <a:endParaRPr lang="en-CA"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Time is the stuff that life is made of.</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Benjamin Franklin</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dirty="0">
                <a:effectLst/>
              </a:rPr>
              <a:t>Goal setting is critical to your personal productivity. It is the single most important life skill that, unfortunately, most people never learn how to do properly. Goal setting can be used in every single area of your life, including financial, physical, personal development, relationships, or even spiritual. According to Brian Tracy’s book </a:t>
            </a:r>
            <a:r>
              <a:rPr lang="en-US" u="sng" dirty="0">
                <a:effectLst/>
              </a:rPr>
              <a:t>Goals</a:t>
            </a:r>
            <a:r>
              <a:rPr lang="en-US" dirty="0">
                <a:effectLst/>
              </a:rPr>
              <a:t>, fewer than 3% of people have clear, written goals, and a plan for getting there. Setting goals puts you ahead of the pack! </a:t>
            </a:r>
            <a:r>
              <a:rPr lang="en-US" sz="900" dirty="0">
                <a:effectLst/>
                <a:latin typeface="Calibri" panose="020F0502020204030204" pitchFamily="34" charset="0"/>
                <a:ea typeface="Times New Roman" panose="02020603050405020304" pitchFamily="18" charset="0"/>
                <a:cs typeface="Times New Roman" panose="02020603050405020304" pitchFamily="18" charset="0"/>
              </a:rPr>
              <a:t>Some people blame everything that goes wrong in their life on something or someone else. They take the role of a victim and they give all their power and control away. Successful people instead dedicate themselves towards taking responsibility for their lives, no matter what the unforeseen or uncontrollable events. Live in the present: the past cannot be changed, and the future is the direct result of what you do right now!</a:t>
            </a:r>
          </a:p>
          <a:p>
            <a:pPr marL="0" marR="0">
              <a:lnSpc>
                <a:spcPct val="115000"/>
              </a:lnSpc>
              <a:spcBef>
                <a:spcPts val="0"/>
              </a:spcBef>
              <a:spcAft>
                <a:spcPts val="1000"/>
              </a:spcAft>
            </a:pPr>
            <a:r>
              <a:rPr lang="en-US" sz="9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4</a:t>
            </a:fld>
            <a:endParaRPr lang="en-CA" dirty="0"/>
          </a:p>
        </p:txBody>
      </p:sp>
    </p:spTree>
    <p:extLst>
      <p:ext uri="{BB962C8B-B14F-4D97-AF65-F5344CB8AC3E}">
        <p14:creationId xmlns:p14="http://schemas.microsoft.com/office/powerpoint/2010/main" val="17201455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The journey of a thousand miles must begin with a single step.</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Lao Tzu</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dirty="0">
                <a:effectLst/>
              </a:rPr>
              <a:t>In order to be the most productive that you can be, you must create the appropriate environment. This module will give you some ideas for creating an effective, ergonomic workspace in any office. </a:t>
            </a:r>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91</a:t>
            </a:fld>
            <a:endParaRPr lang="en-CA" dirty="0"/>
          </a:p>
        </p:txBody>
      </p:sp>
    </p:spTree>
    <p:extLst>
      <p:ext uri="{BB962C8B-B14F-4D97-AF65-F5344CB8AC3E}">
        <p14:creationId xmlns:p14="http://schemas.microsoft.com/office/powerpoint/2010/main" val="375345045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One key aspect of an effective workspace is the physical layout. Keep these tips in mind:</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Make sure your chair provides sufficient support.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possible, position the desk so that it receives maximum natural light. Make sure that light doesn’t point at the monitor or in your face.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Keep your desk as clear as possible. Store tools and papers where they belong. Make a habit of cleaning off your desk at the end of each day.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Do a complete clean and reorganization of your workspace once or twice a year.</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Place the telephone within easy reach. Keep mugs and glasses away from electronics.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Try to have an area for your computer and an empty workspace. L-shaped desks are ideal for this.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Make your workspace a pleasant place to be. Plants, pictures, unlit candles, and small fishbowls are ideal for any work area. (If you’re bringing items into an office, check company policy first.)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Focus on the changes that you can make. Keep your eyes open for new ideas.</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set up your workspace in the most functional way possible.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key aspect of an effective workspace is the physical layout.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Blank paper (optional)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pairs. Ask each pair to describe their workspace to each other. What challenges do they face? What improvements do they want to make when they get back to work? Encourage participants to note ideas in their action plans.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desired, provide blank paper to each pair for sketching.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Some people find that techniques such as Feng </a:t>
            </a:r>
            <a:r>
              <a:rPr lang="en-US" sz="12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Shui</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greatly improve their workspace.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there is time, have participants share some of their improvement ideas.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92</a:t>
            </a:fld>
            <a:endParaRPr lang="en-CA" dirty="0"/>
          </a:p>
        </p:txBody>
      </p:sp>
    </p:spTree>
    <p:extLst>
      <p:ext uri="{BB962C8B-B14F-4D97-AF65-F5344CB8AC3E}">
        <p14:creationId xmlns:p14="http://schemas.microsoft.com/office/powerpoint/2010/main" val="224177072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Ergonomics is the study of how workers relate to their environment. It has been proven that particular factors can increase or decrease the risk of certain injuries and conditions, such as repetitive strain injuries (RSI’s), back problems, and eye problems.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Here are some things that you can adjust to make your workspace more ergonomic.</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Keep your back straight.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Your feet should be flat on the floor or on a footrest.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Chair arm rests, back pads, and keyboard wrist rests can help to decrease muscle strain.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Ensure your monitor is tilted at a comfortable viewing angle. (Some people prefer to place it directly on the desk, while others find that a monitor stand eases neck strain.)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Use natural light when possible.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Most importantly, pay attention to your body. If you develop aches and pains, it may be a sign that your workspace needs to be adjusted. You may also need to consult your doctor for specialized treatment.</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key principles of ergonomics.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Ergonomics is the study of how workers relate to their environment. It has been proven that particular factors can increase or decrease the risk of certain injuries and conditions, such as repetitive strain injuries (RSI’s), back problems, and eye problems.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Explain that frequent stretches (every hour at minimum) are another important part of staying healthy at work.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Walk participants through some of the below stretches. Make sure that participants can opt out if they do not feel capable of performing the exercises.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Shoulder Roll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should be done while sitting.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Relax shoulders.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Roll shoulders forwards, up to your ears, and then back down to make a complete circle.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Repeat process three times forwards, and then three times in the opposite direction.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Head Turn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should be done while sitting.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Slowly turn your head all the way to the left.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Pause and take a deep breath.</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Slowly turn your head all the way to the right.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Repeat steps three times.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Arm Whirl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Before beginning, make sure participants are standing in a comfortable position.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Spread legs.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Raise arms straight out until they are parallel with the floor.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Rotate arms, making 10 large circles forward and 10 circles backward.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Swing arms over head so that arms are perpendicular to ground.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Hold for 20 seconds.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Lower arms and dangle below waist.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Calf Stretch</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begin, ask participants to stand and remove their shoes.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Stand up on your tiptoes as far as you can.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Hold this position for a moment, feeling the stretch in your legs.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Slowly lower yourself back to a normal standing position.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Lion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Ensure participants are seated. Ask them to close their eyes.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Consciously relax your facial muscles.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Take a few deep breaths in and out.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Yawn as wide as possible!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Take a few more deep breaths in and out.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Make a funny face.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Open your eyes.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True or False: All ergonomic workstations are set up exactly the same way.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(Answer: False. Ergonomics are a set of guiding principles that should be adapted to individual needs.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4238F3C-FB6C-4624-B687-10BDD4A4D242}" type="slidenum">
              <a:rPr lang="en-CA" smtClean="0"/>
              <a:pPr eaLnBrk="1" hangingPunct="1"/>
              <a:t>93</a:t>
            </a:fld>
            <a:endParaRPr lang="en-CA"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last two topics, we focused on creating an effective, productive physical workspace. In this topic, we’ll switch focus to your virtual workspace.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To use your computer most efficiently, customize your working areas as much as you can. Here are some ideas to get you started.</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Organize your Start menu so that you can easily find the applications you need.</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Keep your virtual desktop like your real desk – organized and clutter-free.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Customize toolbars on your desktop and within applications to place frequently used commands at your fingertips.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Make use of applications that automate tasks for you, particularly computer maintenance tasks.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As with your physical workspace, your company may limit your customization capabilities. Stay positive and focus on the changes that you can make, and the positive effects that those have.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create an efficient virtual workspace.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use your computer most efficiently, customize your working areas as much as you can.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 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Lead a discussion on the challenges that participants face with keeping their computers organized. Encourage participants to share ideas and record things they would like to try in their action plans.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can be performed in large or small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94</a:t>
            </a:fld>
            <a:endParaRPr lang="en-CA" dirty="0"/>
          </a:p>
        </p:txBody>
      </p:sp>
    </p:spTree>
    <p:extLst>
      <p:ext uri="{BB962C8B-B14F-4D97-AF65-F5344CB8AC3E}">
        <p14:creationId xmlns:p14="http://schemas.microsoft.com/office/powerpoint/2010/main" val="209564946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Out of clutter, find Simplicity. From discord, find Harmony. In the middle of difficulty lies Opportunity.</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Albert Einstein</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dirty="0">
                <a:effectLst/>
              </a:rPr>
              <a:t>Being able to find a particular piece of information when you need it is essential to being productive. Some studies estimate that people spend up to an hour and a half each day looking for things! This module will give you some ways to keep your files organized. </a:t>
            </a:r>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105</a:t>
            </a:fld>
            <a:endParaRPr lang="en-CA" dirty="0"/>
          </a:p>
        </p:txBody>
      </p:sp>
    </p:spTree>
    <p:extLst>
      <p:ext uri="{BB962C8B-B14F-4D97-AF65-F5344CB8AC3E}">
        <p14:creationId xmlns:p14="http://schemas.microsoft.com/office/powerpoint/2010/main" val="62960259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To retrieve materials quickly, you’ll need an effective filing system that includes three basic kinds of files: </a:t>
            </a:r>
          </a:p>
          <a:p>
            <a:pPr marL="342900" marR="0" lvl="0" indent="-342900">
              <a:lnSpc>
                <a:spcPct val="115000"/>
              </a:lnSpc>
              <a:spcBef>
                <a:spcPts val="0"/>
              </a:spcBef>
              <a:spcAft>
                <a:spcPts val="1000"/>
              </a:spcAft>
              <a:buFont typeface="+mj-lt"/>
              <a:buAutoNum type="arabicPeriod"/>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Working files: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Materials used frequently and needed close at hand.</a:t>
            </a:r>
          </a:p>
          <a:p>
            <a:pPr marL="342900" marR="0" lvl="0" indent="-342900">
              <a:lnSpc>
                <a:spcPct val="115000"/>
              </a:lnSpc>
              <a:spcBef>
                <a:spcPts val="0"/>
              </a:spcBef>
              <a:spcAft>
                <a:spcPts val="1000"/>
              </a:spcAft>
              <a:buFont typeface="+mj-lt"/>
              <a:buAutoNum type="arabicPeriod"/>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Reference files: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Information needed only occasionally.</a:t>
            </a:r>
          </a:p>
          <a:p>
            <a:pPr marL="342900" marR="0" lvl="0" indent="-342900">
              <a:lnSpc>
                <a:spcPct val="115000"/>
              </a:lnSpc>
              <a:spcBef>
                <a:spcPts val="0"/>
              </a:spcBef>
              <a:spcAft>
                <a:spcPts val="1000"/>
              </a:spcAft>
              <a:buFont typeface="+mj-lt"/>
              <a:buAutoNum type="arabicPeriod"/>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Archival files: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Materials seldom retrieved but that must be kept. For ease of retrieval, organize files in the simplest way possible. For example, you could label files with a one or two word tag and arrange the files alphabetically.</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identify a simple filing method.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An effective workspace contains a three-tier filing system.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 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save time, you can pre-write the list below on 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the list below with participants and see if they can identify the type of file that each document belongs in. We have included the answers in parentheses.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Company phone list, which you use on a daily basis (Working)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Last year’s budget, which you need to keep for legal reasons (Archive)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Budget from two years ago, which you don’t need to keep but want to have it for reference (Archive)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Warehouse diagram, which you use about once a month (Reference)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List of accounts and their respective managers, required for daily invoice processing (Working)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Disposophobia</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is the fear of throwing things away. News media have reported several cases of people dying under avalanches of clutter in their own homes.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there are more than 15 people in your workshop, divide the group into two or more parts, and provide each group with a 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106</a:t>
            </a:fld>
            <a:endParaRPr lang="en-CA" dirty="0"/>
          </a:p>
        </p:txBody>
      </p:sp>
    </p:spTree>
    <p:extLst>
      <p:ext uri="{BB962C8B-B14F-4D97-AF65-F5344CB8AC3E}">
        <p14:creationId xmlns:p14="http://schemas.microsoft.com/office/powerpoint/2010/main" val="262969400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Even with advanced search tools, it is important to organize your computer files (including your e-mail) in a way that makes sense to you and enables you to retrieve information quickly. One of the most common ways of organizing electronic files is to create a folder for each project or task and then create sub-folders as appropriate. (For e-mail, you may want to create folders for correspondence with particular people.)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To take organization a step further, use operating system or search program features like keywords, tags, jump lists, and virtual folders.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organize electronic folders.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It is important to organize your computer files (including your e-mail) in a way that makes sense to you and enables you to retrieve information quickly.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 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Have participants share their organizational methods and issues that they struggle with. Encourage participants to help each other solve their challenges.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can also be performed in small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107</a:t>
            </a:fld>
            <a:endParaRPr lang="en-CA" dirty="0"/>
          </a:p>
        </p:txBody>
      </p:sp>
    </p:spTree>
    <p:extLst>
      <p:ext uri="{BB962C8B-B14F-4D97-AF65-F5344CB8AC3E}">
        <p14:creationId xmlns:p14="http://schemas.microsoft.com/office/powerpoint/2010/main" val="103144592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order to keep your files organized, you must clean up and archive your files regularly. Set a consistent date and put a reminder in your calendar. This could be at the end of each month, the end of each quarter, or at the beginning of each year – it depends on what works for you.</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For paper files, go through your working and reference files and move any old items to archive files, being sure to label and store them consistently. Likewise, go through your archive files and see if you can throw anything out. (Be sure to shred sensitive documents.)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For electronic files, there are many applications to help you archive your data. Many e-mail applications offer an automatic archive feature. Likewise, you can move files to a CD, DVD, or external storage area. This is also a good time to perform a backup of your entire system.</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identify how and when files should be cleaned up.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order to keep your files organized, you must clean up and archive your files regularly. Set a consistent date and put a reminder in your calendar.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Action plans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one action plan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Challenge participants to create a draft archiving schedule and record it in their action plans.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you passed out action plans at the beginning of this workshop, this activity should go smoothly.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108</a:t>
            </a:fld>
            <a:endParaRPr lang="en-CA" dirty="0"/>
          </a:p>
        </p:txBody>
      </p:sp>
    </p:spTree>
    <p:extLst>
      <p:ext uri="{BB962C8B-B14F-4D97-AF65-F5344CB8AC3E}">
        <p14:creationId xmlns:p14="http://schemas.microsoft.com/office/powerpoint/2010/main" val="1986457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To err is human, but to really foul things up requires a computer. </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Anonymous</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dirty="0">
                <a:effectLst/>
              </a:rPr>
              <a:t>E-mail can be a great time-saver, but it can also be a great time waster, too. This module will give you some tools to manage your e-mail time wisely. We’ll also look at how to take back your life from your handheld device. </a:t>
            </a:r>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119</a:t>
            </a:fld>
            <a:endParaRPr lang="en-CA" dirty="0"/>
          </a:p>
        </p:txBody>
      </p:sp>
    </p:spTree>
    <p:extLst>
      <p:ext uri="{BB962C8B-B14F-4D97-AF65-F5344CB8AC3E}">
        <p14:creationId xmlns:p14="http://schemas.microsoft.com/office/powerpoint/2010/main" val="108408499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Like other routine tasks (such as returning phone calls, handling paper mail, and checking voice mail), e-mail is best handled in batches at regularly scheduled times of the day. We suggest setting aside a period of time at the beginning of the day, right before or after lunch, and at the end of the day. During that period, focus on getting your inbox cleaned out. If you can’t get it all done during your designated time frame, decide whether to extend the time frame, let it wait until your next e-mail session, or use the five-minute rule and work on it throughout the day.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your business requires you to be more responsive, try setting your e-mail program to download e-mail every 30 to 60 minutes, rather than every minute. This will prevent you from being distracted and help you maintain a more continuous workflow.</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use e-mail so it is a time saver, not a time waster.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Use the four D’s to manage e-mail: Do, Delete, Defer, or Delegate.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small groups of four to six. Ask each group to do a round-robin to identify how group participants are managing their e-mail, what they are doing well, and what they would like to do better.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It may be useful for participants to record their findings individually or on 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are the recommended times to check your e-mail?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(Answer: At the beginning of the day, right before or after lunch, and at the end of the day.)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120</a:t>
            </a:fld>
            <a:endParaRPr lang="en-CA" dirty="0"/>
          </a:p>
        </p:txBody>
      </p:sp>
    </p:spTree>
    <p:extLst>
      <p:ext uri="{BB962C8B-B14F-4D97-AF65-F5344CB8AC3E}">
        <p14:creationId xmlns:p14="http://schemas.microsoft.com/office/powerpoint/2010/main" val="28943952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5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Setting meaningful, long-term goals is a giant step toward achieving your dreams. In turn, setting and achieving short-term goals can help you accomplish the tasks you'll need to achieve the long-term ones. It is also important to make sure that all of your goals unleash the power of the three P's: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Positive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Who could get fired up about a goal such as "Find a career that's not boring"? Goals should be phrased positively, so they help you feel good about yourself and what you're trying to accomplish. A better alternative might be this: "Enroll in pre-law classes so I can help people with legal problems someday."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Personal</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Goals must be personal. They must reflect your own dreams and values, not those of friends, family, or the media. When crafting your goal statement, always use the word “I” in the sentence to brand it as your own. When your goals are personal, you'll be more motivated to succeed and take greater pride in your accomplishments.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Possible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When setting goals, be sure to consider what's possible and within your control. Getting into an Ivy League university may be possible if you are earning good grades but unrealistic if you're struggling. In the latter case, a more reasonable goal might be to attend a university or trade school that offers courses related to your chosen career. You might also pursue volunteer work that would strengthen your college applications.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goals, in general, should be framed.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Goals should be positive, personal, and possible.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The Three 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one worksheet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identify which of the three P’s is missing from each goal.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Hint: There might be more than one P missing!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Long ago, King Robert the Bruce ruled over Scotland. One day, he was badly defeated in battle. His only option was to escape and hide. He found refuge in a small cave and waited there for months.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day, he watched a spider try to build a web across the cave’s entrance. Time and time again, the spider fell down and got back up again. After many times, the spider succeeded, proving that with persistence and a plan, anything is possible.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is best done in small groups. Once groups have had a few minutes to complete the worksheet, bring the groups back together, and review.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532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66DBB88-4180-4298-A828-F78FB9D65131}" type="slidenum">
              <a:rPr lang="en-CA" smtClean="0"/>
              <a:pPr eaLnBrk="1" hangingPunct="1"/>
              <a:t>5</a:t>
            </a:fld>
            <a:endParaRPr lang="en-CA"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reviewing your e-mail, try to take action right away to keep your inbox as clear as possible. You can: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Read it, and then file or delete it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Reply to it and then file it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Delete it without taking any other action (appropriate for junk mail)</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Forward it and file it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Mark it for follow-up (appropriate when you need to gather information before replying)</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develop a framework for handling e-mail.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keep your inbox clean, perform an action on each e-mail.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Prepared list of e-mails (optional, see Planning Checklist), Blank flip chart paper, 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desired, pre-print the following list of example e-mails on a sheet of 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Reminder about a meeting in one hour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Spam advertisement for investments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Request for an update on a project that you have delegated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Question about your availability for a meeting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Request for information on a new initiative that you have started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Post the list of example e-mails, or read them out loud. Ask participants to identify which action they would take with each. Our suggested answers are below.</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Reminder about a meeting in one hour: Read and delete (and don’t forget about the meeting!)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Spam advertisement for investments: Delete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Request for an update on a project that you have delegated: Forward to the delegate and file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Question about your availability for a meeting: Reply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Request for information on a new initiative that you have started: Reply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can also be performed in small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List one of the actions you can take on an e-mail.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121</a:t>
            </a:fld>
            <a:endParaRPr lang="en-CA" dirty="0"/>
          </a:p>
        </p:txBody>
      </p:sp>
    </p:spTree>
    <p:extLst>
      <p:ext uri="{BB962C8B-B14F-4D97-AF65-F5344CB8AC3E}">
        <p14:creationId xmlns:p14="http://schemas.microsoft.com/office/powerpoint/2010/main" val="404712503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 might not know it, but your e-mail program can probably take over some of your daily tasks. Most e-mail programs include tools to save you time and reduce the time you spend dealing with e-mail.</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Our favorite features include: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Custom folders (much like the folders on your hard drive)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Rules to move e-mails to folders, or perform other actions upon certain triggers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Colored flags, including follow-up flags with reminders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Categories or keywords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Search tools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Junk mail filtering</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Auto-archive and e-mail cleanup</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Integrated task, calendar, and contact management systems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Our challenge to you: take five minutes each day to see what your e-mail program can do for you!</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automate some e-mail tasks.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You might not know it, but your e-mail program can probably take over some of your daily tasks.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 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Before the workshop, find out what e-mail program participants use. Research timesaving tips for that application.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a group, create a quick tips sheet for participants.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According to one analysis done by Fingerprint, 36% of people use Microsoft Outlook to manage their e-mail. Online applications (such as Hotmail and Gmail) account for 53% of users. Other applications, such as Windows Mail (formerly Outlook Express), Apple Mail, Thunderbird, and Lotus Notes make up the remainder of users.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for a volunteer to compile the tips and distribute them after the workshop.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122</a:t>
            </a:fld>
            <a:endParaRPr lang="en-CA" dirty="0"/>
          </a:p>
        </p:txBody>
      </p:sp>
    </p:spTree>
    <p:extLst>
      <p:ext uri="{BB962C8B-B14F-4D97-AF65-F5344CB8AC3E}">
        <p14:creationId xmlns:p14="http://schemas.microsoft.com/office/powerpoint/2010/main" val="375186127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Disruptions are the biggest obstacle towards being more productive. We have already talked about handling e-mail and unannounced visitors. Another major source of disruptions, ironically, can come from handheld devices, cell phones, smart phones, and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BlackBerries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Now you can be interrupted anywhere, anytime!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To ensure that your handheld device increases (rather than decreases) your productivity, try these tips.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Turn off as many notifications as possible.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Use your device for work or home – not both.</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Give your number to essential people only.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you’re at your desk, set the device aside.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Use voice mail and automatic reply to let people know when you’ll be away from your desk.</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Set your device to vibrate in meetings, or turn it off if possible.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handheld devices can actually make you less productive.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Disruptions are the biggest obstacle towards being more productive. With the proliferation of handheld devices, you can be interrupted anywhere, anytime!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Do a survey of what handheld devices participants carry and how much time per day they spend with each device. Challenge participants to identify how they can save time and be more efficient.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2008 survey by AOL (the fourth annual E-mail Addiction survey) took a peek at where people check their e-mail.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bed: 67%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From the bathroom: 59%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While driving: 50%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a bar or club: 39%</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a business meeting: 38%</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During happy hour: 34%</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While on a date: 25%</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From church: 15%</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0"/>
              </a:spcAft>
            </a:pPr>
            <a:br>
              <a:rPr lang="en-US" sz="1200" dirty="0">
                <a:effectLst/>
                <a:latin typeface="Calibri" panose="020F0502020204030204" pitchFamily="34" charset="0"/>
                <a:ea typeface="Times New Roman" panose="02020603050405020304" pitchFamily="18" charset="0"/>
                <a:cs typeface="Times New Roman" panose="02020603050405020304" pitchFamily="18" charset="0"/>
              </a:rPr>
            </a:b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123</a:t>
            </a:fld>
            <a:endParaRPr lang="en-CA" dirty="0"/>
          </a:p>
        </p:txBody>
      </p:sp>
    </p:spTree>
    <p:extLst>
      <p:ext uri="{BB962C8B-B14F-4D97-AF65-F5344CB8AC3E}">
        <p14:creationId xmlns:p14="http://schemas.microsoft.com/office/powerpoint/2010/main" val="142671135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How soon “not now” becomes “never.”</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Martin Luther</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dirty="0">
                <a:effectLst/>
              </a:rPr>
              <a:t>Procrastination means delaying a task (or even several tasks) that should be a priority. The ability to overcome procrastination and tackle the important actions that have the biggest positive impact in your life is a hallmark of the most successful people out there. </a:t>
            </a:r>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134</a:t>
            </a:fld>
            <a:endParaRPr lang="en-CA" dirty="0"/>
          </a:p>
        </p:txBody>
      </p:sp>
    </p:spTree>
    <p:extLst>
      <p:ext uri="{BB962C8B-B14F-4D97-AF65-F5344CB8AC3E}">
        <p14:creationId xmlns:p14="http://schemas.microsoft.com/office/powerpoint/2010/main" val="422209094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There are many reasons why we tend to procrastinate, including:</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No clear deadline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Inadequate resources available (time, money, information, etc.)</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Don’t know where to begin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Task feels overwhelming</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No passion for doing the work</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Fear of failure or success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Why do you procrastinate? Understanding your personal reasons will help you create a solution that will work for you.</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Understand the reasons that people procrastinate.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People procrastinate for many different reasons. It’s important for participants to understand what their reasons 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 Several sets of markers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save time, you can pre-prepare the sheets of 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small groups. Provide each with flip chart paper and markers. Then, ask them to draw a line down the middle of the sheet of flip chart paper. They should label one side “Causes” and the other side “Solutions.” Ask each group to think of reasons why they procrastinate and list them on the flip chart paper. After a few moments, ask them to think of some ways to overcome those barriers, and to list those in the “Solutions” column. Finally, participants should record items that are relevant to them in their action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Procrastination is the thief of 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there is time and the group is smaller than 15, you may want to bring groups together so that they can share some of their findings.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135</a:t>
            </a:fld>
            <a:endParaRPr lang="en-CA" dirty="0"/>
          </a:p>
        </p:txBody>
      </p:sp>
    </p:spTree>
    <p:extLst>
      <p:ext uri="{BB962C8B-B14F-4D97-AF65-F5344CB8AC3E}">
        <p14:creationId xmlns:p14="http://schemas.microsoft.com/office/powerpoint/2010/main" val="327481543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85000" lnSpcReduction="1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Your ability to select your most important task at any given moment, and then to start on that task and get it done both quickly and well, will probably have greatest impact on your success than any other quality or skill you can develop! If you nurture the habit of setting clear priorities and getting important tasks quickly finished, the majority of your time management issues will simply fade away.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Here are some ways to get moving on those tough tasks.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Delete it.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What are the consequences of not doing the task at all? Maybe it doesn’t need to be done in the first place.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Delegate.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If the task is important, ask yourself if it’s really something that you are responsible for doing in the first place. Know your job description and ask if the task is part of your responsibilities. Can the task be given to someone else?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Do it now.</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Postponing an important task that needs to be done only creates feelings of anxiety and stress. Do it as early in the day as you can.</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Ask for advice.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Asking for help from a trusted mentor, supervisor, coach, or expert can give you some great insight on where to start and the steps for completing a project.</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Chop it up.</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Break large projects into milestones and then into actionable steps. As Bob Proctor says, “Break it down into the ridiculous.” Huge things don’t look as big when you break it down as small as you can.</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Obey the 15 minute rule.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To reduce the temptation of procrastination, each actionable step on a project should take no more than 15 minutes to complete.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Have clear deadlines.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Assign yourself a deadline for projects and milestones and write it down in your day planner or calendar. Make your deadlines known to other people who will hold you accountable.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Give yourself a reward.</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Celebrate the completion of project milestones and reward yourself for getting projects done on time. It will provide positive reinforcement and motivate you toward your goals.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Remove distractions.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You need to establish a positive working environment that is conducive to getting your work done. Remove any distractions.</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identify some general ways to overcome procrastination.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Delete it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Delegate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Do it now</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for advice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Chop it up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Obey the 15 minute rule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Have clear deadlines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Give yourself a reward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Remove distractions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Completed “Why We Procrastinate”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review the reasons and solutions they came up with in the last activity. How can these general tools be applied?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It’s best if participants remain in the same small groups.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 group is small, this activity can be performed in a large group.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0AD71B0-34CC-4394-8345-294DD7E46DE0}" type="slidenum">
              <a:rPr lang="en-CA" smtClean="0"/>
              <a:pPr eaLnBrk="1" hangingPunct="1"/>
              <a:t>136</a:t>
            </a:fld>
            <a:endParaRPr lang="en-CA"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1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the first thing you have to do each morning is to eat a live frog, you can go through the day with the satisfaction of knowing that that is probably the worst thing that is going to happen to you all day long!"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Your frog is the task that will have the greatest impact on achieving your goals, and the task that you are most likely to procrastinate starting.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Another version of this saying is, "If you have to eat two frogs, eat the ugliest one first!"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This is another way of saying that if you have two important tasks before you, start with the biggest, hardest, and most important task first. Discipline yourself to begin immediately and then to persist until the task is complete before you go on to something else. You must resist the temptation to start with the easier task. You must also continually remind yourself that one of the most important decisions you make each day is your choice of what you will do immediately and what you will do later, or postpone indefinitely.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Finally, "If you have to eat a live frog, it does not pay to sit and look at it for a very long time!"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key to reaching high levels of performance and productivity is for you to develop the lifelong habit of tackling your major task first thing each morning. Don’t spend excessive time planning what you will do. You must develop the routine of "eating your frog" before you do anything else and without taking too much time to think about it.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Successful, effective people are those who launch directly into their major tasks and then discipline themselves to work steadily and single-mindedly until those tasks are complete.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business world, you are paid and promoted for achieving specific, measurable results. You are paid for making a valuable contribution that is expected of you. But many employees confuse activity with accomplishment and this causes one of the biggest problems in organizations today, which is failure to execute.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tackling tough tasks can help us manage our time better.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Your frog is the task that will have the greatest impact on achieving your goals, and the task that you are most likely to procrastinate starting. If you have two important tasks before you, start with the biggest, hardest, and most important task first. Tackle your major task first thing each morning.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Stuffed toy frog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Take some time to think about your frog before the workshop.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sit in a circle. Explain that the first part of tackling a problem is identifying it, so in this exercise people will attempt to identify their “frog.”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Start by identifying your frog. Then, toss the stuffed frog to someone else, and ask them to identify their frog. Continue the exercise until everyone has spoken.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 first thing you do each morning is to eat a live frog, you can go through the day with the satisfaction of knowing that that is probably the worst thing that is going to happen to you all day long!"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Another version of this saying is, "If you have to eat two frogs, eat the ugliest one first!"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Finally, "If you have to eat a live frog, it does not pay to sit and look at it for a very long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 group is small, participants may want to brainstorm ways to make eating their frog easier.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 can the nine ways to overcome procrastination help participants with this task?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634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BA63C47-8420-477A-99A7-3D0834BC5BDE}" type="slidenum">
              <a:rPr lang="en-CA" smtClean="0"/>
              <a:pPr eaLnBrk="1" hangingPunct="1"/>
              <a:t>137</a:t>
            </a:fld>
            <a:endParaRPr lang="en-CA"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Productivity is being able to do things that you were never able to do before.</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Franz Kafka</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dirty="0">
                <a:effectLst/>
              </a:rPr>
              <a:t>Although this workshop is coming to a close, we hope that your journey to improve your personal productivity is just beginning. Please take a moment to review and update your action plan. This will be a key tool to guide your progress in the days, weeks, months, and years to come. We wish you the best of luck on the rest of your travels! </a:t>
            </a:r>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148</a:t>
            </a:fld>
            <a:endParaRPr lang="en-CA" dirty="0"/>
          </a:p>
        </p:txBody>
      </p:sp>
    </p:spTree>
    <p:extLst>
      <p:ext uri="{BB962C8B-B14F-4D97-AF65-F5344CB8AC3E}">
        <p14:creationId xmlns:p14="http://schemas.microsoft.com/office/powerpoint/2010/main" val="81230690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Paul J. Meyer:</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Productivity is never an accident. It is always the result of a commitment to excellence, intelligent planning, and focused effort.</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Will Rogers: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Even if you are on the right track, you'll get run over if you just sit there.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Newell D. Hillis: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Man must make his choice between ease and wealth; either may be his, but not both.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149</a:t>
            </a:fld>
            <a:endParaRPr lang="en-CA" dirty="0"/>
          </a:p>
        </p:txBody>
      </p:sp>
    </p:spTree>
    <p:extLst>
      <p:ext uri="{BB962C8B-B14F-4D97-AF65-F5344CB8AC3E}">
        <p14:creationId xmlns:p14="http://schemas.microsoft.com/office/powerpoint/2010/main" val="54105507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a:t>
            </a: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several times, as needed as participants join.)</a:t>
            </a:r>
            <a:endParaRPr lang="en-US" sz="1200" b="0" kern="1200" cap="none"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participants join the session;</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early. This session will start in approximately __________-minutes. </a:t>
            </a:r>
            <a:r>
              <a:rPr lang="en-US" sz="1200" b="0" strike="noStrike" kern="1200" dirty="0">
                <a:solidFill>
                  <a:schemeClr val="tx1"/>
                </a:solidFill>
                <a:effectLst/>
                <a:latin typeface="+mn-lt"/>
                <a:ea typeface="+mn-ea"/>
                <a:cs typeface="+mn-cs"/>
              </a:rPr>
              <a:t>While we wait for everyone to join us,</a:t>
            </a:r>
            <a:r>
              <a:rPr lang="en-US" sz="1200" b="0" strike="noStrike" kern="1200" baseline="0" dirty="0">
                <a:solidFill>
                  <a:schemeClr val="tx1"/>
                </a:solidFill>
                <a:effectLst/>
                <a:latin typeface="+mn-lt"/>
                <a:ea typeface="+mn-ea"/>
                <a:cs typeface="+mn-cs"/>
              </a:rPr>
              <a:t> </a:t>
            </a:r>
            <a:r>
              <a:rPr lang="en-US" sz="1600" dirty="0"/>
              <a:t>Think of a recent situation where you faced a communication challenge. </a:t>
            </a:r>
            <a:r>
              <a:rPr lang="en-US" sz="1200" dirty="0"/>
              <a:t>For Example: communicating a new process, where communication or lack thereof affected productivity, or where communication impacted decision making on a project.</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Also,</a:t>
            </a:r>
            <a:r>
              <a:rPr lang="en-US" sz="1200" kern="1200" baseline="0" dirty="0">
                <a:solidFill>
                  <a:schemeClr val="tx1"/>
                </a:solidFill>
                <a:effectLst/>
                <a:latin typeface="+mn-lt"/>
                <a:ea typeface="+mn-ea"/>
                <a:cs typeface="+mn-cs"/>
              </a:rPr>
              <a:t> i</a:t>
            </a:r>
            <a:r>
              <a:rPr lang="en-US" sz="1200" kern="1200" dirty="0">
                <a:solidFill>
                  <a:schemeClr val="tx1"/>
                </a:solidFill>
                <a:effectLst/>
                <a:latin typeface="+mn-lt"/>
                <a:ea typeface="+mn-ea"/>
                <a:cs typeface="+mn-cs"/>
              </a:rPr>
              <a:t>n the Chat Box, provide a brief introduction that includes your business unit and role in the company.</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yourself;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 It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sound to all of us which disrupts</a:t>
            </a:r>
            <a:r>
              <a:rPr lang="en-US" sz="1200" kern="1200" baseline="0" dirty="0">
                <a:solidFill>
                  <a:schemeClr val="tx1"/>
                </a:solidFill>
                <a:effectLst/>
                <a:latin typeface="+mn-lt"/>
                <a:ea typeface="+mn-ea"/>
                <a:cs typeface="+mn-cs"/>
              </a:rPr>
              <a:t> the time we have together. Thank you so much for your understanding.</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through WebEx file transfer functionality. Suggest to participants to save the workbook to their desktop,</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print it, and have it open and ready for the start of the session.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a:t>
            </a:r>
            <a:endParaRPr lang="en-US" sz="1200" b="0" kern="1200" cap="none" baseline="0" dirty="0">
              <a:solidFill>
                <a:schemeClr val="tx1"/>
              </a:solidFill>
              <a:effectLst/>
              <a:latin typeface="+mn-lt"/>
              <a:ea typeface="+mn-ea"/>
              <a:cs typeface="+mn-cs"/>
            </a:endParaRPr>
          </a:p>
          <a:p>
            <a:r>
              <a:rPr lang="en-US" sz="1200" b="0" kern="1200" cap="none" baseline="0" dirty="0">
                <a:solidFill>
                  <a:schemeClr val="tx1"/>
                </a:solidFill>
                <a:effectLst/>
                <a:latin typeface="+mn-lt"/>
                <a:ea typeface="+mn-ea"/>
                <a:cs typeface="+mn-cs"/>
              </a:rPr>
              <a:t>Repeat WebEx file transfer, as needed to ensure all participants have received the file. Confirm with participant who has it and who doesn’t. Provide transfer up to and including slide 3 if needed. If anyone joins after slide 3 use your judgement if to push again if it doesn’t interview with the session timing.</a:t>
            </a:r>
            <a:endParaRPr lang="en-US" sz="1200" b="0" kern="1200" cap="none"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150</a:t>
            </a:fld>
            <a:endParaRPr lang="en-CA" dirty="0"/>
          </a:p>
        </p:txBody>
      </p:sp>
    </p:spTree>
    <p:extLst>
      <p:ext uri="{BB962C8B-B14F-4D97-AF65-F5344CB8AC3E}">
        <p14:creationId xmlns:p14="http://schemas.microsoft.com/office/powerpoint/2010/main" val="28582141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lnSpcReduction="1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SMART is a convenient acronym for the set of criteria that a goal must have in order for it to be realized by the goal achiever.</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Specific</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Success coach Jack Canfield states in his book </a:t>
            </a:r>
            <a:r>
              <a:rPr lang="en-US" sz="1200" u="sng" dirty="0">
                <a:effectLst/>
                <a:latin typeface="Calibri" panose="020F0502020204030204" pitchFamily="34" charset="0"/>
                <a:ea typeface="Times New Roman" panose="02020603050405020304" pitchFamily="18" charset="0"/>
                <a:cs typeface="Times New Roman" panose="02020603050405020304" pitchFamily="18" charset="0"/>
              </a:rPr>
              <a:t>The Success Principles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that, “Vague goals produce vague results.” In order for you to achieve a goal, you must be very clear about what exactly you want. Often, creating a list of benefits that the accomplishment of your goal will bring to your life, will you give your mind a compelling reason to pursue that goal.</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Measurable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It’s crucial for goal achievement that you are able to track your progress towards your goal. That’s why all goals need some form of objective measuring system so that you can stay on track and become motivated when you enjoy the sweet taste of quantifiable progress.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Achievable: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Setting big goals is great, but setting unrealistic goals will just de-motivate you. A good goal is one that challenges, but is not so unrealistic that you have virtually no chance of accomplishing it.</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Relevant: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Before you even set goals, it’s a good idea to sit down and define your core values and your life purpose because it’s these tools which ultimately decide how and what goals you choose for your life. Goals, in and of themselves, do not provide any happiness. Goals that are in harmony with our life purpose do have the power to make us happy.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Timed:</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Without setting deadlines for your goals, you have no real compelling reason or motivation to start working on them. By setting a deadline, your subconscious mind begins to work on that goal, night and day, to bring you closer to achievement.</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specific parts of a good goal.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Good goals should be specific, measurable, achievable, relevant, and timed.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Action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one action plan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write a SMART goal for the first two modules of this workshop. They may want to use scrap paper at first, and then record their final goal in their action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action plans were handed out at the beginning of the workshop, transition into this activity should be fairly seamless.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participants are comfortable with each other, divide participants into pairs so that they can review each other’s goals and provide feedback.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4666F48-49AD-40FB-BDBB-BC15CEEA6F93}" type="slidenum">
              <a:rPr lang="en-CA" smtClean="0"/>
              <a:pPr eaLnBrk="1" hangingPunct="1"/>
              <a:t>6</a:t>
            </a:fld>
            <a:endParaRPr lang="en-CA"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1:00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Communication Strategies</a:t>
            </a:r>
            <a:r>
              <a:rPr lang="en-US" sz="1200" kern="1200" dirty="0">
                <a:solidFill>
                  <a:schemeClr val="tx1"/>
                </a:solidFill>
                <a:effectLst/>
                <a:latin typeface="+mn-lt"/>
                <a:ea typeface="+mn-ea"/>
                <a:cs typeface="+mn-cs"/>
              </a:rPr>
              <a:t>. Thank you for joining me today. My name is [_____] and I’ll be your Facilitator today. </a:t>
            </a:r>
          </a:p>
          <a:p>
            <a:r>
              <a:rPr lang="en-US" sz="1200" kern="1200" dirty="0">
                <a:solidFill>
                  <a:schemeClr val="tx1"/>
                </a:solidFill>
                <a:effectLst/>
                <a:latin typeface="+mn-lt"/>
                <a:ea typeface="+mn-ea"/>
                <a:cs typeface="+mn-cs"/>
              </a:rPr>
              <a:t>NOTE: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Say</a:t>
            </a:r>
            <a:r>
              <a:rPr lang="en-US" sz="1200" kern="1200" baseline="0" dirty="0">
                <a:solidFill>
                  <a:schemeClr val="tx1"/>
                </a:solidFill>
                <a:effectLst/>
                <a:latin typeface="+mn-lt"/>
                <a:ea typeface="+mn-ea"/>
                <a:cs typeface="+mn-cs"/>
              </a:rPr>
              <a:t> about 30 to 60-seconds about your background experience , degrees, years facilitating, etc.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through WebEx file transfer functionality. Suggest to participants to save the workbook to their desktop,</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print it, and have it open and ready for the start of the session. Ask participants to fill these out throughout the day as they learn new things and have ideas on how to incorporate the things we discuss into their lives.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Phone lines are, and will remain, open. If you anticipate background noise, please mute your phone or computer line yourself;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 It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sound to all of us which disrupts</a:t>
            </a:r>
            <a:r>
              <a:rPr lang="en-US" sz="1200" kern="1200" baseline="0" dirty="0">
                <a:solidFill>
                  <a:schemeClr val="tx1"/>
                </a:solidFill>
                <a:effectLst/>
                <a:latin typeface="+mn-lt"/>
                <a:ea typeface="+mn-ea"/>
                <a:cs typeface="+mn-cs"/>
              </a:rPr>
              <a:t> the time we have together. Thank you so much for your understanding.</a:t>
            </a:r>
          </a:p>
          <a:p>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151</a:t>
            </a:fld>
            <a:endParaRPr lang="en-CA" dirty="0"/>
          </a:p>
        </p:txBody>
      </p:sp>
    </p:spTree>
    <p:extLst>
      <p:ext uri="{BB962C8B-B14F-4D97-AF65-F5344CB8AC3E}">
        <p14:creationId xmlns:p14="http://schemas.microsoft.com/office/powerpoint/2010/main" val="311819604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a:t>
            </a:r>
          </a:p>
          <a:p>
            <a:r>
              <a:rPr lang="en-US" sz="1200" b="1" kern="1200" cap="all" dirty="0">
                <a:solidFill>
                  <a:schemeClr val="tx1"/>
                </a:solidFill>
                <a:effectLst/>
                <a:latin typeface="+mn-lt"/>
                <a:ea typeface="+mn-ea"/>
                <a:cs typeface="+mn-cs"/>
              </a:rPr>
              <a:t>ANIMATED SLIDE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We have 90-minutes together today.  In order to get the most out of the session,</a:t>
            </a:r>
            <a:r>
              <a:rPr lang="en-US" sz="1200" kern="1200" baseline="0" dirty="0">
                <a:solidFill>
                  <a:schemeClr val="tx1"/>
                </a:solidFill>
                <a:effectLst/>
                <a:latin typeface="+mn-lt"/>
                <a:ea typeface="+mn-ea"/>
                <a:cs typeface="+mn-cs"/>
              </a:rPr>
              <a:t> I would like to go over a few house keeping items.</a:t>
            </a:r>
          </a:p>
          <a:p>
            <a:pPr marL="228600" indent="-228600">
              <a:buAutoNum type="arabicPeriod"/>
            </a:pPr>
            <a:r>
              <a:rPr lang="en-US" sz="1200" kern="1200" baseline="0" dirty="0">
                <a:solidFill>
                  <a:schemeClr val="tx1"/>
                </a:solidFill>
                <a:effectLst/>
                <a:latin typeface="+mn-lt"/>
                <a:ea typeface="+mn-ea"/>
                <a:cs typeface="+mn-cs"/>
              </a:rPr>
              <a:t>Please turn off your cell phones or turn it to vibrate.</a:t>
            </a:r>
          </a:p>
          <a:p>
            <a:pPr marL="228600" indent="-228600">
              <a:buAutoNum type="arabicPeriod"/>
            </a:pPr>
            <a:r>
              <a:rPr lang="en-US" sz="1200" kern="1200" dirty="0">
                <a:solidFill>
                  <a:schemeClr val="tx1"/>
                </a:solidFill>
                <a:effectLst/>
                <a:latin typeface="+mn-lt"/>
                <a:ea typeface="+mn-ea"/>
                <a:cs typeface="+mn-cs"/>
              </a:rPr>
              <a:t>Please do not</a:t>
            </a:r>
            <a:r>
              <a:rPr lang="en-US" sz="1200" kern="1200" baseline="0" dirty="0">
                <a:solidFill>
                  <a:schemeClr val="tx1"/>
                </a:solidFill>
                <a:effectLst/>
                <a:latin typeface="+mn-lt"/>
                <a:ea typeface="+mn-ea"/>
                <a:cs typeface="+mn-cs"/>
              </a:rPr>
              <a:t>, at anytime during this session, take incoming calls or </a:t>
            </a:r>
            <a:r>
              <a:rPr lang="en-US" sz="1200" kern="1200" dirty="0">
                <a:solidFill>
                  <a:schemeClr val="tx1"/>
                </a:solidFill>
                <a:effectLst/>
                <a:latin typeface="+mn-lt"/>
                <a:ea typeface="+mn-ea"/>
                <a:cs typeface="+mn-cs"/>
              </a:rPr>
              <a:t>place your phone on HOLD. It broadcasts </a:t>
            </a:r>
            <a:r>
              <a:rPr lang="en-US" sz="1200" kern="1200" baseline="0" dirty="0">
                <a:solidFill>
                  <a:schemeClr val="tx1"/>
                </a:solidFill>
                <a:effectLst/>
                <a:latin typeface="+mn-lt"/>
                <a:ea typeface="+mn-ea"/>
                <a:cs typeface="+mn-cs"/>
              </a:rPr>
              <a:t>repetitive </a:t>
            </a:r>
            <a:r>
              <a:rPr lang="en-US" sz="1200" kern="1200" dirty="0">
                <a:solidFill>
                  <a:schemeClr val="tx1"/>
                </a:solidFill>
                <a:effectLst/>
                <a:latin typeface="+mn-lt"/>
                <a:ea typeface="+mn-ea"/>
                <a:cs typeface="+mn-cs"/>
              </a:rPr>
              <a:t>music to all of us which disrupts</a:t>
            </a:r>
            <a:r>
              <a:rPr lang="en-US" sz="1200" kern="1200" baseline="0" dirty="0">
                <a:solidFill>
                  <a:schemeClr val="tx1"/>
                </a:solidFill>
                <a:effectLst/>
                <a:latin typeface="+mn-lt"/>
                <a:ea typeface="+mn-ea"/>
                <a:cs typeface="+mn-cs"/>
              </a:rPr>
              <a:t> the time we have together. Thank you so much for your understanding.</a:t>
            </a:r>
          </a:p>
          <a:p>
            <a:pPr marL="228600" indent="-228600">
              <a:buAutoNum type="arabicPeriod"/>
            </a:pPr>
            <a:r>
              <a:rPr lang="en-US" sz="1200" kern="1200" baseline="0" dirty="0">
                <a:solidFill>
                  <a:schemeClr val="tx1"/>
                </a:solidFill>
                <a:effectLst/>
                <a:latin typeface="+mn-lt"/>
                <a:ea typeface="+mn-ea"/>
                <a:cs typeface="+mn-cs"/>
              </a:rPr>
              <a:t>This is an interactive workshop. I encourage you to ask questions, use the chat to make comments, and reply to each other as we go over the material and activities.</a:t>
            </a:r>
          </a:p>
          <a:p>
            <a:pPr marL="228600" marR="0" indent="-228600" algn="l" defTabSz="914400" rtl="0" eaLnBrk="0" fontAlgn="base" latinLnBrk="0" hangingPunct="0">
              <a:lnSpc>
                <a:spcPct val="100000"/>
              </a:lnSpc>
              <a:spcBef>
                <a:spcPct val="30000"/>
              </a:spcBef>
              <a:spcAft>
                <a:spcPct val="0"/>
              </a:spcAft>
              <a:buClrTx/>
              <a:buSzTx/>
              <a:buFontTx/>
              <a:buAutoNum type="arabicPeriod"/>
              <a:tabLst/>
              <a:defRPr/>
            </a:pPr>
            <a:r>
              <a:rPr lang="en-US" sz="1200" kern="1200" baseline="0" dirty="0">
                <a:solidFill>
                  <a:schemeClr val="tx1"/>
                </a:solidFill>
                <a:effectLst/>
                <a:latin typeface="+mn-lt"/>
                <a:ea typeface="+mn-ea"/>
                <a:cs typeface="+mn-cs"/>
              </a:rPr>
              <a:t>I would like you to remember these three words:  </a:t>
            </a:r>
            <a:r>
              <a:rPr lang="en-US" sz="1200" i="0" dirty="0">
                <a:solidFill>
                  <a:srgbClr val="FF0000"/>
                </a:solidFill>
              </a:rPr>
              <a:t>&lt;Click&gt; </a:t>
            </a:r>
            <a:r>
              <a:rPr lang="en-US" sz="1200" b="1" kern="1200" baseline="0" dirty="0">
                <a:solidFill>
                  <a:schemeClr val="tx1"/>
                </a:solidFill>
                <a:effectLst/>
                <a:latin typeface="+mn-lt"/>
                <a:ea typeface="+mn-ea"/>
                <a:cs typeface="+mn-cs"/>
              </a:rPr>
              <a:t>Respect</a:t>
            </a:r>
            <a:r>
              <a:rPr lang="en-US" sz="1200" kern="1200" baseline="0" dirty="0">
                <a:solidFill>
                  <a:schemeClr val="tx1"/>
                </a:solidFill>
                <a:effectLst/>
                <a:latin typeface="+mn-lt"/>
                <a:ea typeface="+mn-ea"/>
                <a:cs typeface="+mn-cs"/>
              </a:rPr>
              <a:t>, </a:t>
            </a:r>
            <a:r>
              <a:rPr lang="en-US" sz="1200" i="0" dirty="0">
                <a:solidFill>
                  <a:srgbClr val="FF0000"/>
                </a:solidFill>
              </a:rPr>
              <a:t>&lt;Click&gt; </a:t>
            </a:r>
            <a:r>
              <a:rPr lang="en-US" sz="1200" b="1" kern="1200" baseline="0" dirty="0">
                <a:solidFill>
                  <a:schemeClr val="tx1"/>
                </a:solidFill>
                <a:effectLst/>
                <a:latin typeface="+mn-lt"/>
                <a:ea typeface="+mn-ea"/>
                <a:cs typeface="+mn-cs"/>
              </a:rPr>
              <a:t>Confidentiality, </a:t>
            </a:r>
            <a:r>
              <a:rPr lang="en-US" sz="1200" i="0" dirty="0">
                <a:solidFill>
                  <a:srgbClr val="FF0000"/>
                </a:solidFill>
              </a:rPr>
              <a:t>&lt;Click&gt; </a:t>
            </a:r>
            <a:r>
              <a:rPr lang="en-US" sz="1200" b="1" kern="1200" baseline="0" dirty="0">
                <a:solidFill>
                  <a:schemeClr val="tx1"/>
                </a:solidFill>
                <a:effectLst/>
                <a:latin typeface="+mn-lt"/>
                <a:ea typeface="+mn-ea"/>
                <a:cs typeface="+mn-cs"/>
              </a:rPr>
              <a:t>Practice.  </a:t>
            </a:r>
          </a:p>
          <a:p>
            <a:pPr marL="0" indent="0">
              <a:buNone/>
            </a:pPr>
            <a:endParaRPr lang="en-US" sz="1200" kern="1200" baseline="0" dirty="0">
              <a:solidFill>
                <a:schemeClr val="tx1"/>
              </a:solidFill>
              <a:effectLst/>
              <a:latin typeface="+mn-lt"/>
              <a:ea typeface="+mn-ea"/>
              <a:cs typeface="+mn-cs"/>
            </a:endParaRPr>
          </a:p>
          <a:p>
            <a:pPr marL="0" indent="0">
              <a:buNone/>
            </a:pPr>
            <a:r>
              <a:rPr lang="en-US" sz="1200" kern="1200" baseline="0" dirty="0">
                <a:solidFill>
                  <a:schemeClr val="tx1"/>
                </a:solidFill>
                <a:effectLst/>
                <a:latin typeface="+mn-lt"/>
                <a:ea typeface="+mn-ea"/>
                <a:cs typeface="+mn-cs"/>
              </a:rPr>
              <a:t>To get the most from this workshop, we must all work together, listen to each other, ask and answer questions, explore new ideas, make a few mistakes, and overall … participate! </a:t>
            </a:r>
            <a:r>
              <a:rPr lang="en-US" sz="1200" kern="1200" dirty="0">
                <a:solidFill>
                  <a:schemeClr val="tx1"/>
                </a:solidFill>
                <a:effectLst/>
                <a:latin typeface="+mn-lt"/>
                <a:ea typeface="+mn-ea"/>
                <a:cs typeface="+mn-cs"/>
              </a:rPr>
              <a:t>You will have plenty of opportunities to do all of these! </a:t>
            </a: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4C89A6A9-E5D3-344C-8D03-01773F87CC6D}" type="slidenum">
              <a:rPr lang="en-US" smtClean="0"/>
              <a:pPr/>
              <a:t>152</a:t>
            </a:fld>
            <a:endParaRPr lang="en-US"/>
          </a:p>
        </p:txBody>
      </p:sp>
    </p:spTree>
    <p:extLst>
      <p:ext uri="{BB962C8B-B14F-4D97-AF65-F5344CB8AC3E}">
        <p14:creationId xmlns:p14="http://schemas.microsoft.com/office/powerpoint/2010/main" val="328141833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lvl="0"/>
            <a:r>
              <a:rPr lang="en-US" sz="1200" kern="1200" dirty="0">
                <a:solidFill>
                  <a:schemeClr val="tx1"/>
                </a:solidFill>
                <a:effectLst/>
                <a:latin typeface="+mn-lt"/>
                <a:ea typeface="+mn-ea"/>
                <a:cs typeface="+mn-cs"/>
              </a:rPr>
              <a:t>Demonstrate by using the preferred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Feel free to ask participants to follow along by using their tools during your walk through.</a:t>
            </a:r>
          </a:p>
          <a:p>
            <a:r>
              <a:rPr lang="en-US" sz="1200" kern="1200" dirty="0">
                <a:solidFill>
                  <a:schemeClr val="tx1"/>
                </a:solidFill>
                <a:effectLst/>
                <a:latin typeface="+mn-lt"/>
                <a:ea typeface="+mn-ea"/>
                <a:cs typeface="+mn-cs"/>
              </a:rPr>
              <a: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Many of you may have already used the tools I am about to show</a:t>
            </a:r>
            <a:r>
              <a:rPr lang="en-US" sz="1200" kern="1200" baseline="0" dirty="0">
                <a:solidFill>
                  <a:schemeClr val="tx1"/>
                </a:solidFill>
                <a:effectLst/>
                <a:latin typeface="+mn-lt"/>
                <a:ea typeface="+mn-ea"/>
                <a:cs typeface="+mn-cs"/>
              </a:rPr>
              <a:t> you</a:t>
            </a:r>
            <a:r>
              <a:rPr lang="en-US" sz="1200" kern="1200" dirty="0">
                <a:solidFill>
                  <a:schemeClr val="tx1"/>
                </a:solidFill>
                <a:effectLst/>
                <a:latin typeface="+mn-lt"/>
                <a:ea typeface="+mn-ea"/>
                <a:cs typeface="+mn-cs"/>
              </a:rPr>
              <a:t>. To make sure everyone is aware, I’m briefly going to cover the following tools we will use during today’s</a:t>
            </a:r>
            <a:r>
              <a:rPr lang="en-US" sz="1200" kern="1200" baseline="0" dirty="0">
                <a:solidFill>
                  <a:schemeClr val="tx1"/>
                </a:solidFill>
                <a:effectLst/>
                <a:latin typeface="+mn-lt"/>
                <a:ea typeface="+mn-ea"/>
                <a:cs typeface="+mn-cs"/>
              </a:rPr>
              <a:t> session</a:t>
            </a:r>
            <a:r>
              <a:rPr lang="en-US" sz="1200" kern="1200" dirty="0">
                <a:solidFill>
                  <a:schemeClr val="tx1"/>
                </a:solidFill>
                <a:effectLst/>
                <a:latin typeface="+mn-lt"/>
                <a:ea typeface="+mn-ea"/>
                <a:cs typeface="+mn-cs"/>
              </a:rPr>
              <a:t>:</a:t>
            </a:r>
          </a:p>
          <a:p>
            <a:pPr lvl="0"/>
            <a:r>
              <a:rPr lang="en-US" sz="1200" b="1" kern="1200" dirty="0">
                <a:solidFill>
                  <a:schemeClr val="tx1"/>
                </a:solidFill>
                <a:effectLst/>
                <a:latin typeface="+mn-lt"/>
                <a:ea typeface="+mn-ea"/>
                <a:cs typeface="+mn-cs"/>
              </a:rPr>
              <a:t>The Chat Window:</a:t>
            </a:r>
            <a:r>
              <a:rPr lang="en-US" sz="1200" kern="1200" dirty="0">
                <a:solidFill>
                  <a:schemeClr val="tx1"/>
                </a:solidFill>
                <a:effectLst/>
                <a:latin typeface="+mn-lt"/>
                <a:ea typeface="+mn-ea"/>
                <a:cs typeface="+mn-cs"/>
              </a:rPr>
              <a:t> Which most of you have already used, is available by clicking on the Chat icon and a chat window will be available for you to respond and ask questions. When using the chat feature, be aware you will have the ability to chat to Everyone when responding to group or individual activities. </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 </a:t>
            </a:r>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Icon features:</a:t>
            </a:r>
            <a:r>
              <a:rPr lang="en-US" sz="1200" kern="1200" dirty="0">
                <a:solidFill>
                  <a:schemeClr val="tx1"/>
                </a:solidFill>
                <a:effectLst/>
                <a:latin typeface="+mn-lt"/>
                <a:ea typeface="+mn-ea"/>
                <a:cs typeface="+mn-cs"/>
              </a:rPr>
              <a:t> Allow a quick way to assess questions asked. There is a list of Emoticons at the bottom of the Participant list. </a:t>
            </a:r>
          </a:p>
          <a:p>
            <a:r>
              <a:rPr lang="en-US" sz="1200" kern="1200" dirty="0">
                <a:solidFill>
                  <a:schemeClr val="tx1"/>
                </a:solidFill>
                <a:effectLst/>
                <a:latin typeface="+mn-lt"/>
                <a:ea typeface="+mn-ea"/>
                <a:cs typeface="+mn-cs"/>
              </a:rPr>
              <a:t>A green check mark can mean you agree or yes; a red x means you disagree or no.  Most of</a:t>
            </a:r>
            <a:r>
              <a:rPr lang="en-US" sz="1200" kern="1200" baseline="0" dirty="0">
                <a:solidFill>
                  <a:schemeClr val="tx1"/>
                </a:solidFill>
                <a:effectLst/>
                <a:latin typeface="+mn-lt"/>
                <a:ea typeface="+mn-ea"/>
                <a:cs typeface="+mn-cs"/>
              </a:rPr>
              <a:t> the time we will be using the phone, chat, and hand raise feature so that I can call on you to answer or comment on a topic.</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will also use the </a:t>
            </a:r>
            <a:r>
              <a:rPr lang="en-US" sz="1200" b="1" kern="1200" dirty="0">
                <a:solidFill>
                  <a:schemeClr val="tx1"/>
                </a:solidFill>
                <a:effectLst/>
                <a:latin typeface="+mn-lt"/>
                <a:ea typeface="+mn-ea"/>
                <a:cs typeface="+mn-cs"/>
              </a:rPr>
              <a:t>Pointer tool</a:t>
            </a:r>
            <a:r>
              <a:rPr lang="en-US" sz="1200" kern="1200" dirty="0">
                <a:solidFill>
                  <a:schemeClr val="tx1"/>
                </a:solidFill>
                <a:effectLst/>
                <a:latin typeface="+mn-lt"/>
                <a:ea typeface="+mn-ea"/>
                <a:cs typeface="+mn-cs"/>
              </a:rPr>
              <a:t>. The tool is on the upper left side of your screen.  It is the arrow pointing to the right.</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Let’s practice for</a:t>
            </a:r>
            <a:r>
              <a:rPr lang="en-US" sz="1200" kern="1200" baseline="0" dirty="0">
                <a:solidFill>
                  <a:schemeClr val="tx1"/>
                </a:solidFill>
                <a:effectLst/>
                <a:latin typeface="+mn-lt"/>
                <a:ea typeface="+mn-ea"/>
                <a:cs typeface="+mn-cs"/>
              </a:rPr>
              <a:t> a moment ensuring we all can use the tools. </a:t>
            </a:r>
            <a:r>
              <a:rPr lang="en-US" sz="1200" kern="1200" dirty="0">
                <a:solidFill>
                  <a:schemeClr val="tx1"/>
                </a:solidFill>
                <a:effectLst/>
                <a:latin typeface="+mn-lt"/>
                <a:ea typeface="+mn-ea"/>
                <a:cs typeface="+mn-cs"/>
              </a:rPr>
              <a:t>Remember, phone lines are always open.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Wait a moment after each tool practice to allow participants to use their tool. Check to see if all participants are doing it. Call out those that are not, to see if they are having difficulties.</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Use the pointer tool</a:t>
            </a:r>
            <a:r>
              <a:rPr lang="en-US" sz="1200" kern="1200" baseline="0" dirty="0">
                <a:solidFill>
                  <a:schemeClr val="tx1"/>
                </a:solidFill>
                <a:effectLst/>
                <a:latin typeface="+mn-lt"/>
                <a:ea typeface="+mn-ea"/>
                <a:cs typeface="+mn-cs"/>
              </a:rPr>
              <a:t> to point to your location of where you are currently taking this webinar.  </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Now, click the raise hand icon. (Okay great. Click it one more time to turn it off) </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Some of you have already done this next one while we waited for the session to start. For those that did not, i</a:t>
            </a:r>
            <a:r>
              <a:rPr lang="en-US" sz="1200" kern="1200" dirty="0">
                <a:solidFill>
                  <a:schemeClr val="tx1"/>
                </a:solidFill>
                <a:effectLst/>
                <a:latin typeface="+mn-lt"/>
                <a:ea typeface="+mn-ea"/>
                <a:cs typeface="+mn-cs"/>
              </a:rPr>
              <a:t>n the Chat Box, provide a brief introduction that includes your business unit and role at</a:t>
            </a:r>
            <a:r>
              <a:rPr lang="en-US" sz="1200" kern="1200" baseline="0" dirty="0">
                <a:solidFill>
                  <a:schemeClr val="tx1"/>
                </a:solidFill>
                <a:effectLst/>
                <a:latin typeface="+mn-lt"/>
                <a:ea typeface="+mn-ea"/>
                <a:cs typeface="+mn-cs"/>
              </a:rPr>
              <a:t> Thomson Reuters. (Name a few participants and their information that had responded before class started. As time available say one or two more that just completed the 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Does anyone has any questions? (use open phone for dialog)</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153</a:t>
            </a:fld>
            <a:endParaRPr lang="en-US"/>
          </a:p>
        </p:txBody>
      </p:sp>
    </p:spTree>
    <p:extLst>
      <p:ext uri="{BB962C8B-B14F-4D97-AF65-F5344CB8AC3E}">
        <p14:creationId xmlns:p14="http://schemas.microsoft.com/office/powerpoint/2010/main" val="267407512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endParaRPr lang="en-US" b="1" dirty="0"/>
          </a:p>
          <a:p>
            <a:r>
              <a:rPr lang="en-US" b="1" dirty="0"/>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This session</a:t>
            </a:r>
            <a:r>
              <a:rPr lang="en-US" sz="1200" kern="1200" baseline="0" dirty="0">
                <a:solidFill>
                  <a:schemeClr val="tx1"/>
                </a:solidFill>
                <a:effectLst/>
                <a:latin typeface="+mn-lt"/>
                <a:ea typeface="+mn-ea"/>
                <a:cs typeface="+mn-cs"/>
              </a:rPr>
              <a:t> will provide you an overview of communication, the impacts, and brings to light things to consider when communicating as well as methods to communicate better.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Highlights include:</a:t>
            </a:r>
            <a:endParaRPr lang="en-US" sz="1200" kern="1200" dirty="0">
              <a:solidFill>
                <a:schemeClr val="tx1"/>
              </a:solidFill>
              <a:effectLst/>
              <a:latin typeface="+mn-lt"/>
              <a:ea typeface="+mn-ea"/>
              <a:cs typeface="+mn-cs"/>
            </a:endParaRPr>
          </a:p>
          <a:p>
            <a:pPr marL="0" indent="0">
              <a:buFont typeface="Arial" panose="020B0604020202020204" pitchFamily="34" charset="0"/>
              <a:buNone/>
            </a:pPr>
            <a:endParaRPr lang="en-US" b="1"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Communication – Methods and Impacts</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Identify main methods and components</a:t>
            </a:r>
            <a:r>
              <a:rPr lang="en-US" sz="1200" kern="1200" baseline="0" dirty="0">
                <a:solidFill>
                  <a:schemeClr val="tx1"/>
                </a:solidFill>
                <a:effectLst/>
                <a:latin typeface="+mn-lt"/>
                <a:ea typeface="+mn-ea"/>
                <a:cs typeface="+mn-cs"/>
              </a:rPr>
              <a:t> of </a:t>
            </a:r>
            <a:r>
              <a:rPr lang="en-US" sz="1200" kern="1200" dirty="0">
                <a:solidFill>
                  <a:schemeClr val="tx1"/>
                </a:solidFill>
                <a:effectLst/>
                <a:latin typeface="+mn-lt"/>
                <a:ea typeface="+mn-ea"/>
                <a:cs typeface="+mn-cs"/>
              </a:rPr>
              <a:t>communication</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Environmental</a:t>
            </a:r>
            <a:r>
              <a:rPr lang="en-US" sz="1200" b="0" kern="1200" baseline="0" dirty="0">
                <a:solidFill>
                  <a:schemeClr val="tx1"/>
                </a:solidFill>
                <a:effectLst/>
                <a:latin typeface="+mn-lt"/>
                <a:ea typeface="+mn-ea"/>
                <a:cs typeface="+mn-cs"/>
              </a:rPr>
              <a:t> factors and common barriers</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b="1"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Paraverbal Communication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Distinguish</a:t>
            </a:r>
            <a:r>
              <a:rPr lang="en-US" sz="1200" kern="1200" baseline="0" dirty="0">
                <a:solidFill>
                  <a:schemeClr val="tx1"/>
                </a:solidFill>
                <a:effectLst/>
                <a:latin typeface="+mn-lt"/>
                <a:ea typeface="+mn-ea"/>
                <a:cs typeface="+mn-cs"/>
              </a:rPr>
              <a:t> the power between good and bad </a:t>
            </a:r>
            <a:r>
              <a:rPr lang="en-US" sz="1200" kern="1200" dirty="0" err="1">
                <a:solidFill>
                  <a:schemeClr val="tx1"/>
                </a:solidFill>
                <a:effectLst/>
                <a:latin typeface="+mn-lt"/>
                <a:ea typeface="+mn-ea"/>
                <a:cs typeface="+mn-cs"/>
              </a:rPr>
              <a:t>paraverbal</a:t>
            </a:r>
            <a:r>
              <a:rPr lang="en-US" sz="1200" kern="1200" dirty="0">
                <a:solidFill>
                  <a:schemeClr val="tx1"/>
                </a:solidFill>
                <a:effectLst/>
                <a:latin typeface="+mn-lt"/>
                <a:ea typeface="+mn-ea"/>
                <a:cs typeface="+mn-cs"/>
              </a:rPr>
              <a:t> communication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Tips for pitch,</a:t>
            </a:r>
            <a:r>
              <a:rPr lang="en-US" sz="1200" kern="1200" baseline="0" dirty="0">
                <a:solidFill>
                  <a:schemeClr val="tx1"/>
                </a:solidFill>
                <a:effectLst/>
                <a:latin typeface="+mn-lt"/>
                <a:ea typeface="+mn-ea"/>
                <a:cs typeface="+mn-cs"/>
              </a:rPr>
              <a:t> tone, and speed</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Communicating with Meaning</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Identify the components</a:t>
            </a:r>
            <a:r>
              <a:rPr lang="en-US" sz="1200" baseline="0" dirty="0"/>
              <a:t> of the </a:t>
            </a:r>
            <a:r>
              <a:rPr lang="en-US" sz="1200" dirty="0"/>
              <a:t>STAR Model</a:t>
            </a:r>
            <a:r>
              <a:rPr lang="en-US" sz="1200" baseline="0" dirty="0"/>
              <a:t> </a:t>
            </a:r>
            <a:r>
              <a:rPr lang="en-US" sz="1200" kern="1200" dirty="0">
                <a:solidFill>
                  <a:schemeClr val="tx1"/>
                </a:solidFill>
                <a:effectLst/>
                <a:latin typeface="+mn-lt"/>
                <a:ea typeface="+mn-ea"/>
                <a:cs typeface="+mn-cs"/>
              </a:rPr>
              <a:t>to speak clearly</a:t>
            </a:r>
            <a:r>
              <a:rPr lang="en-US" sz="1200" kern="1200" baseline="0" dirty="0">
                <a:solidFill>
                  <a:schemeClr val="tx1"/>
                </a:solidFill>
                <a:effectLst/>
                <a:latin typeface="+mn-lt"/>
                <a:ea typeface="+mn-ea"/>
                <a:cs typeface="+mn-cs"/>
              </a:rPr>
              <a:t> and with meaning</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Practice applying the STAR Model to communicate</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Listening Skills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Seven ways to listen better</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Sending good signals</a:t>
            </a:r>
            <a:r>
              <a:rPr lang="en-US" sz="1200" baseline="0" dirty="0"/>
              <a:t> to others</a:t>
            </a: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Questioning &amp; Establishing Common Ground</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aseline="0" dirty="0"/>
              <a:t>Three types of questioning methods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aseline="0" dirty="0"/>
              <a:t>Common ground checklist for communicating</a:t>
            </a:r>
            <a:endParaRPr lang="en-US" sz="1200"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154</a:t>
            </a:fld>
            <a:endParaRPr lang="en-CA" dirty="0"/>
          </a:p>
        </p:txBody>
      </p:sp>
    </p:spTree>
    <p:extLst>
      <p:ext uri="{BB962C8B-B14F-4D97-AF65-F5344CB8AC3E}">
        <p14:creationId xmlns:p14="http://schemas.microsoft.com/office/powerpoint/2010/main" val="44891524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For the better part of every day, we are communicating to and with others. Whether it’s the speech you deliver in the boardroom, the level of attention you give your spouse when they are talking to you, or the look that you give to the cat, it all means something. This session will help to understand the different methods of communication and how to make the most of each of them. </a:t>
            </a:r>
            <a:r>
              <a:rPr lang="en-US" strike="noStrike" baseline="0" dirty="0"/>
              <a:t>Today, you will learn tactics/tools/methodologies to assess the way you’re communicating, how you are listening to others, and apply approaches which will ultimately increase better communication among people receiving the message, and even how you are receiving them. </a:t>
            </a:r>
            <a:endParaRPr lang="en-US" b="1" dirty="0"/>
          </a:p>
          <a:p>
            <a:endParaRPr lang="en-US" b="1" baseline="0" dirty="0"/>
          </a:p>
          <a:p>
            <a:r>
              <a:rPr lang="en-US" b="1" baseline="0"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Why this topic is important to you? 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 </a:t>
            </a:r>
            <a:endParaRPr lang="en-US" strike="noStrike"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i="0" dirty="0"/>
              <a:t>&lt;Click&gt; </a:t>
            </a:r>
            <a:r>
              <a:rPr lang="en-US" sz="1200" i="1" dirty="0"/>
              <a:t>Why is knowing various</a:t>
            </a:r>
            <a:r>
              <a:rPr lang="en-US" sz="1200" i="1" baseline="0" dirty="0"/>
              <a:t> </a:t>
            </a:r>
            <a:r>
              <a:rPr lang="en-US" sz="1200" b="1" i="1" dirty="0">
                <a:solidFill>
                  <a:srgbClr val="00B050"/>
                </a:solidFill>
              </a:rPr>
              <a:t>Communication Strategies </a:t>
            </a:r>
            <a:r>
              <a:rPr lang="en-US" sz="1200" i="1" dirty="0"/>
              <a:t>necessary?</a:t>
            </a:r>
            <a:r>
              <a:rPr lang="en-US" sz="1200" i="1" baseline="0" dirty="0"/>
              <a:t> </a:t>
            </a: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i="1"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OR</a:t>
            </a:r>
            <a:r>
              <a:rPr lang="en-US" sz="1200" b="0" kern="1200" cap="none" baseline="0" dirty="0">
                <a:solidFill>
                  <a:schemeClr val="tx1"/>
                </a:solidFill>
                <a:effectLst/>
                <a:latin typeface="+mn-lt"/>
                <a:ea typeface="+mn-ea"/>
                <a:cs typeface="+mn-cs"/>
              </a:rPr>
              <a:t> t</a:t>
            </a:r>
            <a:r>
              <a:rPr lang="en-US" sz="1200" b="0" kern="1200" cap="none" dirty="0">
                <a:solidFill>
                  <a:schemeClr val="tx1"/>
                </a:solidFill>
                <a:effectLst/>
                <a:latin typeface="+mn-lt"/>
                <a:ea typeface="+mn-ea"/>
                <a:cs typeface="+mn-cs"/>
              </a:rPr>
              <a:t>o prompt/start</a:t>
            </a:r>
            <a:r>
              <a:rPr lang="en-US" sz="1200" b="0" kern="1200" cap="none" baseline="0" dirty="0">
                <a:solidFill>
                  <a:schemeClr val="tx1"/>
                </a:solidFill>
                <a:effectLst/>
                <a:latin typeface="+mn-lt"/>
                <a:ea typeface="+mn-ea"/>
                <a:cs typeface="+mn-cs"/>
              </a:rPr>
              <a:t> a dialogue.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none" dirty="0">
                <a:solidFill>
                  <a:schemeClr val="tx1"/>
                </a:solidFill>
                <a:effectLst/>
                <a:latin typeface="+mn-lt"/>
                <a:ea typeface="+mn-ea"/>
                <a:cs typeface="+mn-cs"/>
              </a:rPr>
              <a:t>FACILITATOR NOTES:</a:t>
            </a:r>
            <a:r>
              <a:rPr lang="en-US" sz="1200" b="1" kern="1200" cap="none" baseline="0" dirty="0">
                <a:solidFill>
                  <a:schemeClr val="tx1"/>
                </a:solidFill>
                <a:effectLst/>
                <a:latin typeface="+mn-lt"/>
                <a:ea typeface="+mn-ea"/>
                <a:cs typeface="+mn-cs"/>
              </a:rPr>
              <a:t> (AHEAD OF TIME) Capture a</a:t>
            </a:r>
            <a:r>
              <a:rPr lang="en-US" sz="1200" b="1" kern="1200" cap="none" dirty="0">
                <a:solidFill>
                  <a:schemeClr val="tx1"/>
                </a:solidFill>
                <a:effectLst/>
                <a:latin typeface="+mn-lt"/>
                <a:ea typeface="+mn-ea"/>
                <a:cs typeface="+mn-cs"/>
              </a:rPr>
              <a:t> real</a:t>
            </a:r>
            <a:r>
              <a:rPr lang="en-US" sz="1200" b="1" kern="1200" cap="none" baseline="0" dirty="0">
                <a:solidFill>
                  <a:schemeClr val="tx1"/>
                </a:solidFill>
                <a:effectLst/>
                <a:latin typeface="+mn-lt"/>
                <a:ea typeface="+mn-ea"/>
                <a:cs typeface="+mn-cs"/>
              </a:rPr>
              <a:t> life story that happened in your experience (use 3</a:t>
            </a:r>
            <a:r>
              <a:rPr lang="en-US" sz="1200" b="1" kern="1200" cap="none" baseline="30000" dirty="0">
                <a:solidFill>
                  <a:schemeClr val="tx1"/>
                </a:solidFill>
                <a:effectLst/>
                <a:latin typeface="+mn-lt"/>
                <a:ea typeface="+mn-ea"/>
                <a:cs typeface="+mn-cs"/>
              </a:rPr>
              <a:t>rd</a:t>
            </a:r>
            <a:r>
              <a:rPr lang="en-US" sz="1200" b="1" kern="1200" cap="none" baseline="0" dirty="0">
                <a:solidFill>
                  <a:schemeClr val="tx1"/>
                </a:solidFill>
                <a:effectLst/>
                <a:latin typeface="+mn-lt"/>
                <a:ea typeface="+mn-ea"/>
                <a:cs typeface="+mn-cs"/>
              </a:rPr>
              <a:t> person) and why knowing various communication strategies were import to know and apply to create a positive outcome/desired result. </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&lt;Click&gt; So, what are the effects?</a:t>
            </a:r>
          </a:p>
          <a:p>
            <a:endParaRPr lang="en-US" b="1" dirty="0"/>
          </a:p>
          <a:p>
            <a:r>
              <a:rPr lang="en-US" dirty="0"/>
              <a:t>The effectiveness of your communication can have many different effects on your life, including items such as:</a:t>
            </a:r>
          </a:p>
          <a:p>
            <a:pPr marL="171450" indent="-171450">
              <a:buFont typeface="Arial" panose="020B0604020202020204" pitchFamily="34" charset="0"/>
              <a:buChar char="•"/>
            </a:pPr>
            <a:r>
              <a:rPr lang="en-US" dirty="0"/>
              <a:t>Level of stress</a:t>
            </a:r>
          </a:p>
          <a:p>
            <a:pPr marL="171450" indent="-171450">
              <a:buFont typeface="Arial" panose="020B0604020202020204" pitchFamily="34" charset="0"/>
              <a:buChar char="•"/>
            </a:pPr>
            <a:r>
              <a:rPr lang="en-US" dirty="0"/>
              <a:t>Relationships with others</a:t>
            </a:r>
          </a:p>
          <a:p>
            <a:pPr marL="171450" indent="-171450">
              <a:buFont typeface="Arial" panose="020B0604020202020204" pitchFamily="34" charset="0"/>
              <a:buChar char="•"/>
            </a:pPr>
            <a:r>
              <a:rPr lang="en-US" dirty="0"/>
              <a:t>Level of satisfaction with your life</a:t>
            </a:r>
          </a:p>
          <a:p>
            <a:pPr marL="171450" indent="-171450">
              <a:buFont typeface="Arial" panose="020B0604020202020204" pitchFamily="34" charset="0"/>
              <a:buChar char="•"/>
            </a:pPr>
            <a:r>
              <a:rPr lang="en-US" dirty="0"/>
              <a:t>Productivity and undesired outcomes</a:t>
            </a:r>
          </a:p>
          <a:p>
            <a:pPr marL="171450" indent="-171450">
              <a:buFont typeface="Arial" panose="020B0604020202020204" pitchFamily="34" charset="0"/>
              <a:buChar char="•"/>
            </a:pPr>
            <a:r>
              <a:rPr lang="en-US" dirty="0"/>
              <a:t>Ability to meet your goals and achieve your dreams</a:t>
            </a:r>
          </a:p>
          <a:p>
            <a:pPr marL="171450" indent="-171450">
              <a:buFont typeface="Arial" panose="020B0604020202020204" pitchFamily="34" charset="0"/>
              <a:buChar char="•"/>
            </a:pPr>
            <a:r>
              <a:rPr lang="en-US" dirty="0"/>
              <a:t>Ability to solve problems</a:t>
            </a:r>
            <a:endParaRPr lang="en-US" strike="noStrike" baseline="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155</a:t>
            </a:fld>
            <a:endParaRPr lang="en-CA" dirty="0"/>
          </a:p>
        </p:txBody>
      </p:sp>
    </p:spTree>
    <p:extLst>
      <p:ext uri="{BB962C8B-B14F-4D97-AF65-F5344CB8AC3E}">
        <p14:creationId xmlns:p14="http://schemas.microsoft.com/office/powerpoint/2010/main" val="244425468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a:t>
            </a:r>
          </a:p>
          <a:p>
            <a:r>
              <a:rPr lang="en-US" dirty="0"/>
              <a:t>In this section,</a:t>
            </a:r>
            <a:r>
              <a:rPr lang="en-US" baseline="0" dirty="0"/>
              <a:t> we will define what is communication, how we communicate, communication barriers, and factors to consider when communicating. Let’s start by digging into our own communication experience.</a:t>
            </a:r>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156</a:t>
            </a:fld>
            <a:endParaRPr lang="en-CA" dirty="0"/>
          </a:p>
        </p:txBody>
      </p:sp>
    </p:spTree>
    <p:extLst>
      <p:ext uri="{BB962C8B-B14F-4D97-AF65-F5344CB8AC3E}">
        <p14:creationId xmlns:p14="http://schemas.microsoft.com/office/powerpoint/2010/main" val="327610029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b="1" baseline="0" dirty="0"/>
          </a:p>
          <a:p>
            <a:r>
              <a:rPr lang="en-US" b="1" baseline="0" dirty="0"/>
              <a:t>SAY/EXPLAIN</a:t>
            </a:r>
          </a:p>
          <a:p>
            <a:r>
              <a:rPr lang="en-US" b="0" baseline="0" dirty="0"/>
              <a:t>Let’s use the question I asked at the beginning of the session. </a:t>
            </a:r>
            <a:r>
              <a:rPr lang="en-US" sz="1600" dirty="0"/>
              <a:t>Think of a recent situation where you faced a communication challenge. </a:t>
            </a:r>
          </a:p>
          <a:p>
            <a:r>
              <a:rPr lang="en-US" sz="1200"/>
              <a:t>For Example: communicating a new process, where communication or lack thereof affected productivity, or where communication impacted decision making on a project.</a:t>
            </a:r>
          </a:p>
          <a:p>
            <a:endParaRPr lang="en-US" sz="1200" b="0" dirty="0"/>
          </a:p>
          <a:p>
            <a:r>
              <a:rPr lang="en-US" sz="1200" b="1" dirty="0"/>
              <a:t>TELL</a:t>
            </a:r>
          </a:p>
          <a:p>
            <a:r>
              <a:rPr lang="en-US" sz="1200" b="0" dirty="0"/>
              <a:t>Take</a:t>
            </a:r>
            <a:r>
              <a:rPr lang="en-US" sz="1200" b="0" baseline="0" dirty="0"/>
              <a:t> a moment to jot down your answer to this question on the </a:t>
            </a:r>
            <a:r>
              <a:rPr lang="en-US" sz="1200" b="1" baseline="0" dirty="0"/>
              <a:t>first page of your worksheet question #1</a:t>
            </a:r>
            <a:r>
              <a:rPr lang="en-US" sz="1200" b="0" baseline="0" dirty="0"/>
              <a:t>. You will need this information throughout the session. </a:t>
            </a:r>
            <a:endParaRPr lang="en-US" b="1" baseline="0" dirty="0"/>
          </a:p>
          <a:p>
            <a:endParaRPr lang="en-US" b="1" baseline="0" dirty="0"/>
          </a:p>
          <a:p>
            <a:r>
              <a:rPr lang="en-US" b="1" dirty="0"/>
              <a:t>Here is an example:</a:t>
            </a:r>
            <a:endParaRPr lang="en-US" dirty="0"/>
          </a:p>
          <a:p>
            <a:r>
              <a:rPr lang="en-US" dirty="0"/>
              <a:t>Ron and Amber were new hires and received their welcome packet informing them what would need to be completed the first few days on the job. Several of the items included technology related tasks like setting up their office email with footer information and registering for the internet email preferences. </a:t>
            </a:r>
          </a:p>
          <a:p>
            <a:r>
              <a:rPr lang="en-US" dirty="0"/>
              <a:t>Both were very knowledgeable in their field and with email, however were not familiar with the email application Outlook. They both had knowledge of and used Lotus Notes.</a:t>
            </a:r>
          </a:p>
          <a:p>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Would anyone like to share a recent situation? </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Collectively we can look at and work on helping each other work through the challenge during today’s session!</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b="0" kern="1200" cap="none" dirty="0">
              <a:solidFill>
                <a:schemeClr val="tx1"/>
              </a:solidFill>
              <a:effectLst/>
              <a:latin typeface="+mn-lt"/>
              <a:ea typeface="+mn-ea"/>
              <a:cs typeface="+mn-cs"/>
            </a:endParaRPr>
          </a:p>
          <a:p>
            <a:endParaRPr lang="en-US" b="1" baseline="0" dirty="0"/>
          </a:p>
          <a:p>
            <a:r>
              <a:rPr lang="en-US" b="1" baseline="0" dirty="0"/>
              <a:t>POSSIBLY ASK</a:t>
            </a:r>
          </a:p>
          <a:p>
            <a:r>
              <a:rPr lang="en-US" baseline="0" dirty="0"/>
              <a:t>What kind of obstacles do you think you are/were facing? </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What have you tried to overcome the communication challenge?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[Facilitator Note: </a:t>
            </a:r>
            <a:r>
              <a:rPr lang="en-US" b="0" baseline="0" dirty="0"/>
              <a:t>Ask if it is possible to use a participant’s answer to use an example during this session. OR - Think about using your own example from the last slide to start building on as the example to work through for the session.]</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TRANSITION</a:t>
            </a:r>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Rest assured, during and even after this session, you will have tools and strategies to be able to apply various communication strategies to </a:t>
            </a:r>
            <a:r>
              <a:rPr lang="en-US" u="sng" baseline="0" dirty="0"/>
              <a:t>your</a:t>
            </a:r>
            <a:r>
              <a:rPr lang="en-US" baseline="0" dirty="0"/>
              <a:t> situation. I encourage you to utilize the worksheet handout to jot down your thoughts and your answers as we go through the session. </a:t>
            </a:r>
          </a:p>
          <a:p>
            <a:endParaRPr lang="en-US" baseline="0" dirty="0"/>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a:p>
            <a:endParaRPr lang="en-US" baseline="0"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157</a:t>
            </a:fld>
            <a:endParaRPr lang="en-CA" dirty="0"/>
          </a:p>
        </p:txBody>
      </p:sp>
    </p:spTree>
    <p:extLst>
      <p:ext uri="{BB962C8B-B14F-4D97-AF65-F5344CB8AC3E}">
        <p14:creationId xmlns:p14="http://schemas.microsoft.com/office/powerpoint/2010/main" val="52839080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SAY </a:t>
            </a:r>
            <a:r>
              <a:rPr lang="en-US" sz="1200" b="0" kern="1200" cap="all" dirty="0">
                <a:solidFill>
                  <a:schemeClr val="tx1"/>
                </a:solidFill>
                <a:effectLst/>
                <a:latin typeface="+mn-lt"/>
                <a:ea typeface="+mn-ea"/>
                <a:cs typeface="+mn-cs"/>
              </a:rPr>
              <a:t>(should be a blank slide</a:t>
            </a:r>
            <a:r>
              <a:rPr lang="en-US" sz="1200" b="0" kern="1200" cap="all" baseline="0" dirty="0">
                <a:solidFill>
                  <a:schemeClr val="tx1"/>
                </a:solidFill>
                <a:effectLst/>
                <a:latin typeface="+mn-lt"/>
                <a:ea typeface="+mn-ea"/>
                <a:cs typeface="+mn-cs"/>
              </a:rPr>
              <a:t> with title only)</a:t>
            </a:r>
            <a:endParaRPr lang="en-US" b="1" dirty="0"/>
          </a:p>
          <a:p>
            <a:r>
              <a:rPr lang="en-US" dirty="0"/>
              <a:t>Many people traditionally think of the spoken word</a:t>
            </a:r>
            <a:r>
              <a:rPr lang="en-US" baseline="0" dirty="0"/>
              <a:t>.</a:t>
            </a:r>
            <a:r>
              <a:rPr lang="en-US" dirty="0"/>
              <a:t> People who are hearing impaired, however, might think of sign language. People who are visually impaired might think of Braille as well as sounds.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r>
              <a:rPr lang="en-US" dirty="0"/>
              <a:t>The dictionary defines communication as, “the imparting or interchange of </a:t>
            </a:r>
            <a:r>
              <a:rPr lang="en-US" sz="1200" i="0" dirty="0">
                <a:solidFill>
                  <a:srgbClr val="FF0000"/>
                </a:solidFill>
              </a:rPr>
              <a:t>&lt;Click&gt; </a:t>
            </a:r>
            <a:r>
              <a:rPr lang="en-US" dirty="0"/>
              <a:t>thoughts, </a:t>
            </a:r>
            <a:r>
              <a:rPr lang="en-US" sz="1200" i="0" dirty="0">
                <a:solidFill>
                  <a:srgbClr val="FF0000"/>
                </a:solidFill>
              </a:rPr>
              <a:t>&lt;Click&gt; </a:t>
            </a:r>
            <a:r>
              <a:rPr lang="en-US" dirty="0"/>
              <a:t>opinions, or information by speech, </a:t>
            </a:r>
            <a:r>
              <a:rPr lang="en-US" sz="1200" i="0" dirty="0">
                <a:solidFill>
                  <a:srgbClr val="FF0000"/>
                </a:solidFill>
              </a:rPr>
              <a:t>&lt;Click&gt; </a:t>
            </a:r>
            <a:r>
              <a:rPr lang="en-US" dirty="0"/>
              <a:t>writing, or </a:t>
            </a:r>
            <a:r>
              <a:rPr lang="en-US" sz="1200" i="0" dirty="0">
                <a:solidFill>
                  <a:srgbClr val="FF0000"/>
                </a:solidFill>
              </a:rPr>
              <a:t>&lt;Click&gt; </a:t>
            </a:r>
            <a:r>
              <a:rPr lang="en-US" dirty="0"/>
              <a:t>signs.”</a:t>
            </a:r>
          </a:p>
          <a:p>
            <a:r>
              <a:rPr lang="en-US" dirty="0"/>
              <a:t>It is also defined as, “means of sending messages, orders, etc., including telephone/cell phone/internet orders/texts</a:t>
            </a:r>
            <a:r>
              <a:rPr lang="en-US" baseline="0" dirty="0"/>
              <a:t> to name a few</a:t>
            </a:r>
            <a:r>
              <a:rPr lang="en-US" dirty="0"/>
              <a:t>,” and in biology as an, “activity by one organism that changes or has the potential to change the behavior of other organisms.”</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 </a:t>
            </a:r>
            <a:r>
              <a:rPr lang="en-US" dirty="0"/>
              <a:t>When we say the word, “communication,” what do you think of? </a:t>
            </a: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dialog/chat dialog.</a:t>
            </a:r>
            <a:endParaRPr lang="en-US" dirty="0"/>
          </a:p>
          <a:p>
            <a:endParaRPr lang="en-US" dirty="0"/>
          </a:p>
          <a:p>
            <a:r>
              <a:rPr lang="en-US" dirty="0"/>
              <a:t>Now that we have established </a:t>
            </a:r>
            <a:r>
              <a:rPr lang="en-US" baseline="0" dirty="0"/>
              <a:t>what is communication is – let’s add in the three main ways to communicate. </a:t>
            </a:r>
            <a:endParaRPr lang="en-US" dirty="0"/>
          </a:p>
        </p:txBody>
      </p:sp>
      <p:sp>
        <p:nvSpPr>
          <p:cNvPr id="4" name="Slide Number Placeholder 3"/>
          <p:cNvSpPr>
            <a:spLocks noGrp="1"/>
          </p:cNvSpPr>
          <p:nvPr>
            <p:ph type="sldNum" sz="quarter" idx="5"/>
          </p:nvPr>
        </p:nvSpPr>
        <p:spPr/>
        <p:txBody>
          <a:bodyPr/>
          <a:lstStyle/>
          <a:p>
            <a:pPr>
              <a:defRPr/>
            </a:pPr>
            <a:fld id="{E18AD854-8FAA-4315-9E82-57904E5AAF0E}" type="slidenum">
              <a:rPr lang="en-CA" smtClean="0"/>
              <a:pPr>
                <a:defRPr/>
              </a:pPr>
              <a:t>158</a:t>
            </a:fld>
            <a:endParaRPr lang="en-CA" dirty="0"/>
          </a:p>
        </p:txBody>
      </p:sp>
    </p:spTree>
    <p:extLst>
      <p:ext uri="{BB962C8B-B14F-4D97-AF65-F5344CB8AC3E}">
        <p14:creationId xmlns:p14="http://schemas.microsoft.com/office/powerpoint/2010/main" val="91720677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SAY/EXPLAIN</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We communicate in three major ways: spoken, non-verbal, and written.</a:t>
            </a:r>
            <a:endParaRPr lang="en-US" b="1" dirty="0"/>
          </a:p>
          <a:p>
            <a:r>
              <a:rPr lang="en-US" dirty="0"/>
              <a:t>&lt;Click&gt;</a:t>
            </a:r>
            <a:r>
              <a:rPr lang="en-US" baseline="0" dirty="0"/>
              <a:t> </a:t>
            </a:r>
            <a:r>
              <a:rPr lang="en-US" dirty="0"/>
              <a:t>Spoken: There are two components to spoken communication.</a:t>
            </a:r>
          </a:p>
          <a:p>
            <a:r>
              <a:rPr lang="en-US" dirty="0"/>
              <a:t>&lt;Click&gt;</a:t>
            </a:r>
            <a:r>
              <a:rPr lang="en-US" baseline="0" dirty="0"/>
              <a:t> </a:t>
            </a:r>
            <a:r>
              <a:rPr lang="en-US" dirty="0"/>
              <a:t>Verbal: This is what you are saying. Example:</a:t>
            </a:r>
            <a:r>
              <a:rPr lang="en-US" baseline="0" dirty="0"/>
              <a:t> We are using verbal communication right now.</a:t>
            </a:r>
          </a:p>
          <a:p>
            <a:r>
              <a:rPr lang="en-US" dirty="0"/>
              <a:t>&lt;Click&gt;</a:t>
            </a:r>
            <a:r>
              <a:rPr lang="en-US" baseline="0" dirty="0"/>
              <a:t> </a:t>
            </a:r>
            <a:r>
              <a:rPr lang="en-US" dirty="0"/>
              <a:t>With Paraverbal: This means how you say it – your tone, speed, pitch, and volume. Example:</a:t>
            </a:r>
            <a:r>
              <a:rPr lang="en-US" baseline="0" dirty="0"/>
              <a:t> The tone of your voice and even pitch can convey confusion, authority, excitement and so on. We will dig much further into this topic shortly.</a:t>
            </a:r>
            <a:endParaRPr lang="en-US" dirty="0"/>
          </a:p>
          <a:p>
            <a:r>
              <a:rPr lang="en-US" dirty="0"/>
              <a:t>&lt;Click&gt;</a:t>
            </a:r>
            <a:r>
              <a:rPr lang="en-US" baseline="0" dirty="0"/>
              <a:t> </a:t>
            </a:r>
            <a:r>
              <a:rPr lang="en-US" dirty="0"/>
              <a:t>Non-Verbal: These are the gestures and body language that accompany your words. Some examples: arms folded across your chest, tracing circles in the air, tapping your feet, or having a hunched-over posture.</a:t>
            </a:r>
          </a:p>
          <a:p>
            <a:r>
              <a:rPr lang="en-US" dirty="0"/>
              <a:t>&lt;Click&gt;</a:t>
            </a:r>
            <a:r>
              <a:rPr lang="en-US" baseline="0" dirty="0"/>
              <a:t> </a:t>
            </a:r>
            <a:r>
              <a:rPr lang="en-US" dirty="0"/>
              <a:t>Written: Communication can also take place written via e-mail, social</a:t>
            </a:r>
            <a:r>
              <a:rPr lang="en-US" baseline="0" dirty="0"/>
              <a:t> media,</a:t>
            </a:r>
            <a:r>
              <a:rPr lang="en-US" dirty="0"/>
              <a:t> letters,</a:t>
            </a:r>
            <a:r>
              <a:rPr lang="en-US" baseline="0" dirty="0"/>
              <a:t> etc.</a:t>
            </a:r>
          </a:p>
          <a:p>
            <a:endParaRPr lang="en-US" baseline="0" dirty="0"/>
          </a:p>
          <a:p>
            <a:r>
              <a:rPr lang="en-US" sz="1200" b="1" dirty="0"/>
              <a:t>TELL:</a:t>
            </a:r>
          </a:p>
          <a:p>
            <a:r>
              <a:rPr lang="en-US" sz="1200" b="0" strike="noStrike" dirty="0"/>
              <a:t>Look at your answer you</a:t>
            </a:r>
            <a:r>
              <a:rPr lang="en-US" sz="1200" b="0" strike="noStrike" baseline="0" dirty="0"/>
              <a:t> put for answer #1. </a:t>
            </a:r>
            <a:r>
              <a:rPr lang="en-US" sz="1200" b="1" strike="noStrike" baseline="0" dirty="0"/>
              <a:t>On your worksheet question #2</a:t>
            </a:r>
            <a:r>
              <a:rPr lang="en-US" sz="1200" b="0" strike="noStrike" baseline="0" dirty="0"/>
              <a:t>, think about and provide the primary and secondary communication methods that were used for your situation. </a:t>
            </a:r>
          </a:p>
          <a:p>
            <a:endParaRPr lang="en-US" sz="1200" b="1" strike="noStrike" baseline="0" dirty="0"/>
          </a:p>
          <a:p>
            <a:r>
              <a:rPr lang="en-US" b="1" baseline="0"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p>
          <a:p>
            <a:endParaRPr lang="en-US" sz="1200" b="0" kern="1200" cap="none" baseline="0" dirty="0">
              <a:solidFill>
                <a:schemeClr val="tx1"/>
              </a:solidFill>
              <a:effectLst/>
              <a:latin typeface="+mn-lt"/>
              <a:ea typeface="+mn-ea"/>
              <a:cs typeface="+mn-cs"/>
            </a:endParaRPr>
          </a:p>
          <a:p>
            <a:r>
              <a:rPr lang="en-US" sz="1200" b="1" kern="1200" cap="none" baseline="0" dirty="0">
                <a:solidFill>
                  <a:schemeClr val="tx1"/>
                </a:solidFill>
                <a:effectLst/>
                <a:latin typeface="+mn-lt"/>
                <a:ea typeface="+mn-ea"/>
                <a:cs typeface="+mn-cs"/>
              </a:rPr>
              <a:t>SAY</a:t>
            </a:r>
          </a:p>
          <a:p>
            <a:r>
              <a:rPr lang="en-US" sz="1200" b="0" kern="1200" cap="none" baseline="0" dirty="0">
                <a:solidFill>
                  <a:schemeClr val="tx1"/>
                </a:solidFill>
                <a:effectLst/>
                <a:latin typeface="+mn-lt"/>
                <a:ea typeface="+mn-ea"/>
                <a:cs typeface="+mn-cs"/>
              </a:rPr>
              <a:t>Today we will focus most of our attention today on communication strategies regarding Speech.</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403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315FB8B-4992-42D2-AE64-9EDFF722019C}" type="slidenum">
              <a:rPr lang="en-CA" smtClean="0"/>
              <a:pPr fontAlgn="base">
                <a:spcBef>
                  <a:spcPct val="0"/>
                </a:spcBef>
                <a:spcAft>
                  <a:spcPct val="0"/>
                </a:spcAft>
                <a:defRPr/>
              </a:pPr>
              <a:t>159</a:t>
            </a:fld>
            <a:endParaRPr lang="en-CA" dirty="0"/>
          </a:p>
        </p:txBody>
      </p:sp>
    </p:spTree>
    <p:extLst>
      <p:ext uri="{BB962C8B-B14F-4D97-AF65-F5344CB8AC3E}">
        <p14:creationId xmlns:p14="http://schemas.microsoft.com/office/powerpoint/2010/main" val="274024301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SAY/EXPLAIN</a:t>
            </a:r>
            <a:endParaRPr lang="en-US" dirty="0"/>
          </a:p>
          <a:p>
            <a:pPr>
              <a:defRPr/>
            </a:pPr>
            <a:r>
              <a:rPr lang="en-US" dirty="0"/>
              <a:t>Other communication factors that we need to consider.</a:t>
            </a:r>
          </a:p>
          <a:p>
            <a:pPr>
              <a:defRPr/>
            </a:pPr>
            <a:r>
              <a:rPr lang="en-US" b="0" cap="small" dirty="0"/>
              <a:t>&lt;Click&gt; </a:t>
            </a:r>
            <a:r>
              <a:rPr lang="en-US" b="1" cap="small" dirty="0"/>
              <a:t>Method</a:t>
            </a:r>
            <a:r>
              <a:rPr lang="en-US" dirty="0"/>
              <a:t>: The method in which the communicator shares his or her message is important as it has an effect on the message itself. Communication methods include person-to-person, telephone, e-mail,</a:t>
            </a:r>
            <a:r>
              <a:rPr lang="en-US" baseline="0" dirty="0"/>
              <a:t> </a:t>
            </a:r>
            <a:r>
              <a:rPr lang="en-US" dirty="0"/>
              <a:t>presentation, webcast, and many more!</a:t>
            </a:r>
          </a:p>
          <a:p>
            <a:pPr>
              <a:defRPr/>
            </a:pPr>
            <a:r>
              <a:rPr lang="en-US" b="0" cap="small" dirty="0"/>
              <a:t>&lt;Click&gt; </a:t>
            </a:r>
            <a:r>
              <a:rPr lang="en-US" b="1" cap="small" dirty="0"/>
              <a:t>Mass</a:t>
            </a:r>
            <a:r>
              <a:rPr lang="en-US" dirty="0"/>
              <a:t>: The number of people receiving the message. Example: There</a:t>
            </a:r>
            <a:r>
              <a:rPr lang="en-US" baseline="0" dirty="0"/>
              <a:t> may be only be a few people working on a project, or working on a project for a whole region or even larger scale. </a:t>
            </a:r>
            <a:endParaRPr lang="en-US" dirty="0"/>
          </a:p>
          <a:p>
            <a:pPr>
              <a:defRPr/>
            </a:pPr>
            <a:r>
              <a:rPr lang="en-US" b="0" cap="small" dirty="0"/>
              <a:t>&lt;Click&gt; </a:t>
            </a:r>
            <a:r>
              <a:rPr lang="en-US" b="1" cap="small" dirty="0"/>
              <a:t>Audience</a:t>
            </a:r>
            <a:r>
              <a:rPr lang="en-US" dirty="0"/>
              <a:t>: The person or people receiving the message affect the message, too. Their understanding of the topic and the way in which they receive the message can affect how it is interpreted and understood. Example:</a:t>
            </a:r>
            <a:r>
              <a:rPr lang="en-US" baseline="0" dirty="0"/>
              <a:t> Levels of interest in the message such as an email communication may apply to stakeholders verses everyone in the department. Maybe the message is valuable for an inter department where the impact is less for say another department.</a:t>
            </a:r>
            <a:endParaRPr lang="en-US" dirty="0"/>
          </a:p>
          <a:p>
            <a:pPr eaLnBrk="1" fontAlgn="auto" hangingPunct="1">
              <a:spcBef>
                <a:spcPts val="0"/>
              </a:spcBef>
              <a:spcAft>
                <a:spcPts val="0"/>
              </a:spcAft>
              <a:defRPr/>
            </a:pPr>
            <a:endParaRPr lang="en-CA" dirty="0"/>
          </a:p>
          <a:p>
            <a:r>
              <a:rPr lang="en-US" sz="1200" b="1" kern="1200" dirty="0">
                <a:solidFill>
                  <a:schemeClr val="tx1"/>
                </a:solidFill>
                <a:effectLst/>
                <a:latin typeface="+mn-lt"/>
                <a:ea typeface="+mn-ea"/>
                <a:cs typeface="+mn-cs"/>
              </a:rPr>
              <a:t>Recommended Activity</a:t>
            </a:r>
          </a:p>
          <a:p>
            <a:r>
              <a:rPr lang="en-US" sz="1200" b="1" dirty="0"/>
              <a:t>TELL:</a:t>
            </a:r>
          </a:p>
          <a:p>
            <a:r>
              <a:rPr lang="en-US" sz="1200" b="1" strike="noStrike" baseline="0" dirty="0"/>
              <a:t>On your worksheet question #3</a:t>
            </a:r>
            <a:r>
              <a:rPr lang="en-US" sz="1200" b="0" strike="noStrike" baseline="0" dirty="0"/>
              <a:t>, think about and provide the primary and secondary communication methods that were used for your situation. </a:t>
            </a:r>
          </a:p>
          <a:p>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Delivery Tips</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dirty="0">
                <a:solidFill>
                  <a:schemeClr val="tx1"/>
                </a:solidFill>
                <a:effectLst/>
                <a:latin typeface="+mn-lt"/>
                <a:ea typeface="+mn-ea"/>
                <a:cs typeface="+mn-cs"/>
              </a:rPr>
              <a:t>Another</a:t>
            </a:r>
            <a:r>
              <a:rPr lang="en-US" sz="1200" b="0" kern="1200" baseline="0" dirty="0">
                <a:solidFill>
                  <a:schemeClr val="tx1"/>
                </a:solidFill>
                <a:effectLst/>
                <a:latin typeface="+mn-lt"/>
                <a:ea typeface="+mn-ea"/>
                <a:cs typeface="+mn-cs"/>
              </a:rPr>
              <a:t> option: Involve the group in a discussion of how media has changed the course of major world events. One example is how the cell phones and texting changed the course of how we communicate.</a:t>
            </a:r>
            <a:endParaRPr lang="en-US" sz="1200" b="0" kern="1200" dirty="0">
              <a:solidFill>
                <a:schemeClr val="tx1"/>
              </a:solidFill>
              <a:effectLst/>
              <a:latin typeface="+mn-lt"/>
              <a:ea typeface="+mn-ea"/>
              <a:cs typeface="+mn-cs"/>
            </a:endParaRP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With</a:t>
            </a:r>
            <a:r>
              <a:rPr lang="en-US" sz="1200" b="0" kern="1200" baseline="0" dirty="0">
                <a:solidFill>
                  <a:schemeClr val="tx1"/>
                </a:solidFill>
                <a:effectLst/>
                <a:latin typeface="+mn-lt"/>
                <a:ea typeface="+mn-ea"/>
                <a:cs typeface="+mn-cs"/>
              </a:rPr>
              <a:t> every good example, there can be negatives (such as the internet information can be one directional or not entirely factual as well as opportunities to discuss ways of working virtually. Play on your professional experience.</a:t>
            </a:r>
            <a:endParaRPr lang="en-US" sz="1200" b="0" kern="1200" dirty="0">
              <a:solidFill>
                <a:schemeClr val="tx1"/>
              </a:solidFill>
              <a:effectLst/>
              <a:latin typeface="+mn-lt"/>
              <a:ea typeface="+mn-ea"/>
              <a:cs typeface="+mn-cs"/>
            </a:endParaRP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Involve the group in a discussion of how media has changed the course of how we receive information.</a:t>
            </a:r>
            <a:r>
              <a:rPr lang="en-US" sz="1200" kern="1200" baseline="0" dirty="0">
                <a:solidFill>
                  <a:schemeClr val="tx1"/>
                </a:solidFill>
                <a:effectLst/>
                <a:latin typeface="+mn-lt"/>
                <a:ea typeface="+mn-ea"/>
                <a:cs typeface="+mn-cs"/>
              </a:rPr>
              <a:t> (Facilitator Note: Thomson Reuters is an information company!)</a:t>
            </a:r>
            <a:r>
              <a:rPr lang="en-US" sz="1200" kern="1200" dirty="0">
                <a:solidFill>
                  <a:schemeClr val="tx1"/>
                </a:solidFill>
                <a:effectLst/>
                <a:latin typeface="+mn-lt"/>
                <a:ea typeface="+mn-ea"/>
                <a:cs typeface="+mn-cs"/>
              </a:rPr>
              <a:t>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Be sure to keep the discussion focused on aspects of communication, rather than political or religious beliefs.</a:t>
            </a:r>
            <a:endParaRPr lang="en-US" sz="1200" b="1"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a:p>
            <a:r>
              <a:rPr lang="en-US" sz="1200" kern="1200" dirty="0">
                <a:solidFill>
                  <a:schemeClr val="tx1"/>
                </a:solidFill>
                <a:effectLst/>
                <a:latin typeface="+mn-lt"/>
                <a:ea typeface="+mn-ea"/>
                <a:cs typeface="+mn-cs"/>
              </a:rPr>
              <a:t>Ask if anyone have any questions so far?</a:t>
            </a:r>
            <a:endParaRPr lang="en-US" baseline="0" dirty="0"/>
          </a:p>
        </p:txBody>
      </p:sp>
      <p:sp>
        <p:nvSpPr>
          <p:cNvPr id="450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9EE0DFD-880D-415E-90D1-27BAF3D97B4C}" type="slidenum">
              <a:rPr lang="en-CA" smtClean="0"/>
              <a:pPr fontAlgn="base">
                <a:spcBef>
                  <a:spcPct val="0"/>
                </a:spcBef>
                <a:spcAft>
                  <a:spcPct val="0"/>
                </a:spcAft>
                <a:defRPr/>
              </a:pPr>
              <a:t>160</a:t>
            </a:fld>
            <a:endParaRPr lang="en-CA" dirty="0"/>
          </a:p>
        </p:txBody>
      </p:sp>
    </p:spTree>
    <p:extLst>
      <p:ext uri="{BB962C8B-B14F-4D97-AF65-F5344CB8AC3E}">
        <p14:creationId xmlns:p14="http://schemas.microsoft.com/office/powerpoint/2010/main" val="19563212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Achieving challenging goals requires a lot of mental energy. Instead of spreading yourself thin by focusing on several goals at once, invest your mental focus on one goal, the most important goal right now. When you are prioritizing, choose a goal that will have the greatest impact on your life compared to how long it will take to achieve. A large part of goal setting is not just identifying what you want, but also identifying what you must give up in your life in order to get it. Most people are unwilling to make a conscious decision to give up the things in their life necessary to achieve their goals.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make the most of your mental energy.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When you are prioritizing, choose a goal that will have the greatest impact on your life compared to how long it will take to achieve.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Task list from “The 10 Minute Challenge”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Make sure you have the task list from the “10 Minute Challenge” on 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Bring out the task list from this morning’s icebreaker. Ask participants to prioritize the tasks based on what we just discussed.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can be done in a large group or small groups. It can be interesting to put participants back in their icebreaker groups and see how they would have done things differently.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br>
              <a:rPr lang="en-US" sz="1200" dirty="0">
                <a:effectLst/>
                <a:latin typeface="Calibri" panose="020F0502020204030204" pitchFamily="34" charset="0"/>
                <a:ea typeface="Times New Roman" panose="02020603050405020304" pitchFamily="18" charset="0"/>
                <a:cs typeface="Times New Roman" panose="02020603050405020304" pitchFamily="18" charset="0"/>
              </a:rPr>
            </a:b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7</a:t>
            </a:fld>
            <a:endParaRPr lang="en-CA" dirty="0"/>
          </a:p>
        </p:txBody>
      </p:sp>
    </p:spTree>
    <p:extLst>
      <p:ext uri="{BB962C8B-B14F-4D97-AF65-F5344CB8AC3E}">
        <p14:creationId xmlns:p14="http://schemas.microsoft.com/office/powerpoint/2010/main" val="224359551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SAY/EXPLAIN</a:t>
            </a:r>
            <a:endParaRPr lang="en-US" sz="1200" kern="1200" dirty="0">
              <a:solidFill>
                <a:schemeClr val="tx1"/>
              </a:solidFill>
              <a:effectLst/>
              <a:latin typeface="+mn-lt"/>
              <a:ea typeface="+mn-ea"/>
              <a:cs typeface="+mn-cs"/>
            </a:endParaRPr>
          </a:p>
          <a:p>
            <a:r>
              <a:rPr lang="en-US" dirty="0">
                <a:effectLst/>
              </a:rPr>
              <a:t>On the surface, communication seems pretty simple. I talk, you listen. You send me an e-mail, I read it. </a:t>
            </a:r>
            <a:r>
              <a:rPr lang="en-US" sz="1200" kern="1200" dirty="0">
                <a:solidFill>
                  <a:schemeClr val="tx1"/>
                </a:solidFill>
                <a:effectLst/>
                <a:latin typeface="+mn-lt"/>
                <a:ea typeface="+mn-ea"/>
                <a:cs typeface="+mn-cs"/>
              </a:rPr>
              <a:t>Like most things in life, however, communication is far more complicated than it seems. As our methods of communication grow, so do the barriers. Let’s look at some of the most common barriers.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Many things can impede communication. </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Common barriers typically break down into many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categories</a:t>
            </a:r>
            <a:r>
              <a:rPr lang="en-US" sz="1200" kern="1200" baseline="0" dirty="0">
                <a:solidFill>
                  <a:schemeClr val="tx1"/>
                </a:solidFill>
                <a:effectLst/>
                <a:latin typeface="+mn-lt"/>
                <a:ea typeface="+mn-ea"/>
                <a:cs typeface="+mn-cs"/>
              </a:rPr>
              <a:t> such as </a:t>
            </a:r>
            <a:r>
              <a:rPr lang="en-US" sz="1200" kern="1200" dirty="0">
                <a:solidFill>
                  <a:schemeClr val="tx1"/>
                </a:solidFill>
                <a:effectLst/>
                <a:latin typeface="+mn-lt"/>
                <a:ea typeface="+mn-ea"/>
                <a:cs typeface="+mn-cs"/>
              </a:rPr>
              <a:t>language, culture, and location. However, as organizations transcend a</a:t>
            </a:r>
            <a:r>
              <a:rPr lang="en-US" sz="1200" kern="1200" baseline="0" dirty="0">
                <a:solidFill>
                  <a:schemeClr val="tx1"/>
                </a:solidFill>
                <a:effectLst/>
                <a:latin typeface="+mn-lt"/>
                <a:ea typeface="+mn-ea"/>
                <a:cs typeface="+mn-cs"/>
              </a:rPr>
              <a:t> global workforce, more common barriers are scheduling issues, communication difficulties stemming from technologies, lack of mutual knowledge how people conduct business in their regions, and different communication styles, values, interests, and perspectives, just to name a few.</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baseline="0" dirty="0">
                <a:solidFill>
                  <a:schemeClr val="tx1"/>
                </a:solidFill>
                <a:effectLst/>
                <a:latin typeface="+mn-lt"/>
                <a:ea typeface="+mn-ea"/>
                <a:cs typeface="+mn-cs"/>
              </a:rPr>
              <a:t>Let’s look at some examples with tips to reduce some of these barriers.</a:t>
            </a:r>
          </a:p>
          <a:p>
            <a:endParaRPr lang="en-US" sz="1200" b="1" kern="1200" cap="all" dirty="0">
              <a:solidFill>
                <a:schemeClr val="tx1"/>
              </a:solidFill>
              <a:effectLst/>
              <a:latin typeface="+mn-lt"/>
              <a:ea typeface="+mn-ea"/>
              <a:cs typeface="+mn-cs"/>
            </a:endParaRPr>
          </a:p>
        </p:txBody>
      </p:sp>
      <p:sp>
        <p:nvSpPr>
          <p:cNvPr id="450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9EE0DFD-880D-415E-90D1-27BAF3D97B4C}" type="slidenum">
              <a:rPr lang="en-CA" smtClean="0"/>
              <a:pPr fontAlgn="base">
                <a:spcBef>
                  <a:spcPct val="0"/>
                </a:spcBef>
                <a:spcAft>
                  <a:spcPct val="0"/>
                </a:spcAft>
                <a:defRPr/>
              </a:pPr>
              <a:t>161</a:t>
            </a:fld>
            <a:endParaRPr lang="en-CA" dirty="0"/>
          </a:p>
        </p:txBody>
      </p:sp>
    </p:spTree>
    <p:extLst>
      <p:ext uri="{BB962C8B-B14F-4D97-AF65-F5344CB8AC3E}">
        <p14:creationId xmlns:p14="http://schemas.microsoft.com/office/powerpoint/2010/main" val="323928250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SAY/EXPLAIN</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baseline="0" dirty="0">
                <a:solidFill>
                  <a:schemeClr val="tx1"/>
                </a:solidFill>
                <a:effectLst/>
                <a:latin typeface="+mn-lt"/>
                <a:ea typeface="+mn-ea"/>
                <a:cs typeface="+mn-cs"/>
              </a:rPr>
              <a:t>With any barrier, always use diplomacy and professionalism. Build trust and the relationship. Think about what you can do and not how the barrier is keeping you from communicating effectively.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baseline="0" dirty="0">
                <a:solidFill>
                  <a:schemeClr val="tx1"/>
                </a:solidFill>
                <a:effectLst/>
                <a:latin typeface="+mn-lt"/>
                <a:ea typeface="+mn-ea"/>
                <a:cs typeface="+mn-cs"/>
              </a:rPr>
              <a:t>It doesn’t matter if it is language, location perspectives or technology – some tips to increase communication and trust are Prepare, Ask, and Action.</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0" kern="1200" baseline="0" dirty="0">
              <a:solidFill>
                <a:schemeClr val="tx1"/>
              </a:solidFill>
              <a:effectLst/>
              <a:latin typeface="+mn-lt"/>
              <a:ea typeface="+mn-ea"/>
              <a:cs typeface="+mn-cs"/>
            </a:endParaRP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baseline="0" dirty="0">
                <a:solidFill>
                  <a:schemeClr val="tx1"/>
                </a:solidFill>
                <a:effectLst/>
                <a:latin typeface="+mn-lt"/>
                <a:ea typeface="+mn-ea"/>
                <a:cs typeface="+mn-cs"/>
              </a:rPr>
              <a:t>Language / Culture: Prepare and learn about the culture, ask peers or others that have worked with that culture what they have found helpful. Use the available resources like Culture Wizard to get hands on references and tools to remove cultural and language barriers.</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baseline="0" dirty="0">
                <a:solidFill>
                  <a:schemeClr val="tx1"/>
                </a:solidFill>
                <a:effectLst/>
                <a:latin typeface="+mn-lt"/>
                <a:ea typeface="+mn-ea"/>
                <a:cs typeface="+mn-cs"/>
              </a:rPr>
              <a:t>Styles / Interests: Do some research on social media, look up the individuals on the Hub to see their profile, how long they worked with the organization. You may find similarities and how their differences in experience can play a part in the success of your project.</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baseline="0" dirty="0">
                <a:solidFill>
                  <a:schemeClr val="tx1"/>
                </a:solidFill>
                <a:effectLst/>
                <a:latin typeface="+mn-lt"/>
                <a:ea typeface="+mn-ea"/>
                <a:cs typeface="+mn-cs"/>
              </a:rPr>
              <a:t>Location / Scheduling: Ask what time of the day is best to communicate via phone. Use email to communicate at other times and when there is more wiggle room for time for an answer. Obviously, there are times that instant replies or discussion are needed to solve an immediate problems. Engage in the conversation early on so that you establish what will work.</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baseline="0" dirty="0">
                <a:solidFill>
                  <a:schemeClr val="tx1"/>
                </a:solidFill>
                <a:effectLst/>
                <a:latin typeface="+mn-lt"/>
                <a:ea typeface="+mn-ea"/>
                <a:cs typeface="+mn-cs"/>
              </a:rPr>
              <a:t>Perspectives / Values: Listen to perspectives and what they value. You will be surprised that if you put yourself in their experience, you may relate or the perspectives will contribute to better decisions and innovation.</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baseline="0" dirty="0">
                <a:solidFill>
                  <a:schemeClr val="tx1"/>
                </a:solidFill>
                <a:effectLst/>
                <a:latin typeface="+mn-lt"/>
                <a:ea typeface="+mn-ea"/>
                <a:cs typeface="+mn-cs"/>
              </a:rPr>
              <a:t>Lack of Knowledge: With any application or technology – if you are expecting someone to review a document using for example, track changes or particular fonts in </a:t>
            </a:r>
            <a:r>
              <a:rPr lang="en-US" sz="1200" b="0" kern="1200" baseline="0" dirty="0" err="1">
                <a:solidFill>
                  <a:schemeClr val="tx1"/>
                </a:solidFill>
                <a:effectLst/>
                <a:latin typeface="+mn-lt"/>
                <a:ea typeface="+mn-ea"/>
                <a:cs typeface="+mn-cs"/>
              </a:rPr>
              <a:t>powerpoint</a:t>
            </a:r>
            <a:r>
              <a:rPr lang="en-US" sz="1200" b="0" kern="1200" baseline="0" dirty="0">
                <a:solidFill>
                  <a:schemeClr val="tx1"/>
                </a:solidFill>
                <a:effectLst/>
                <a:latin typeface="+mn-lt"/>
                <a:ea typeface="+mn-ea"/>
                <a:cs typeface="+mn-cs"/>
              </a:rPr>
              <a:t>, provide a walkthrough of what you want or need, and explain how it will reduce time, or rework. Believe it or not, everyday, we learn something that adds to our tool belt of our career. Absorb the knowledge and share freely. It will actually build trust and strength the relationship.</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baseline="0" dirty="0">
                <a:solidFill>
                  <a:schemeClr val="tx1"/>
                </a:solidFill>
                <a:effectLst/>
                <a:latin typeface="+mn-lt"/>
                <a:ea typeface="+mn-ea"/>
                <a:cs typeface="+mn-cs"/>
              </a:rPr>
              <a:t>Technology: Not every one is tech savvy, have the fast internet connection speeds to video chat, or possibly want to “chat” on messenger for long conversations. Ask how you can accommodate the technologies available and provide alternative and other options.</a:t>
            </a:r>
            <a:endParaRPr lang="en-US" sz="1200" b="1"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baseline="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RECOMMENDED ACTIVITY</a:t>
            </a:r>
          </a:p>
          <a:p>
            <a:r>
              <a:rPr lang="en-US" sz="1200" b="1" dirty="0"/>
              <a:t>TELL:</a:t>
            </a:r>
          </a:p>
          <a:p>
            <a:r>
              <a:rPr lang="en-US" sz="1200" b="1" strike="noStrike" baseline="0" dirty="0"/>
              <a:t>On your worksheet question #4</a:t>
            </a:r>
            <a:r>
              <a:rPr lang="en-US" sz="1200" b="0" strike="noStrike" baseline="0" dirty="0"/>
              <a:t>, reflect a few moments on what might have been a barrier. List known barriers that played a role in your situation or even jot down some of these reducing barrier tips.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ASK</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Does anyone else have</a:t>
            </a:r>
            <a:r>
              <a:rPr lang="en-US" sz="1200" kern="1200" baseline="0" dirty="0">
                <a:solidFill>
                  <a:schemeClr val="tx1"/>
                </a:solidFill>
                <a:effectLst/>
                <a:latin typeface="+mn-lt"/>
                <a:ea typeface="+mn-ea"/>
                <a:cs typeface="+mn-cs"/>
              </a:rPr>
              <a:t> other tips that will help us </a:t>
            </a:r>
            <a:r>
              <a:rPr lang="en-US" sz="1200" kern="1200" dirty="0">
                <a:solidFill>
                  <a:schemeClr val="tx1"/>
                </a:solidFill>
                <a:effectLst/>
                <a:latin typeface="+mn-lt"/>
                <a:ea typeface="+mn-ea"/>
                <a:cs typeface="+mn-cs"/>
              </a:rPr>
              <a:t>overcome the barrier(s), possibly something that you used</a:t>
            </a:r>
            <a:r>
              <a:rPr lang="en-US" sz="1200" kern="1200" baseline="0" dirty="0">
                <a:solidFill>
                  <a:schemeClr val="tx1"/>
                </a:solidFill>
                <a:effectLst/>
                <a:latin typeface="+mn-lt"/>
                <a:ea typeface="+mn-ea"/>
                <a:cs typeface="+mn-cs"/>
              </a:rPr>
              <a:t> or found your boss or peer used</a:t>
            </a:r>
            <a:r>
              <a:rPr lang="en-US" sz="1200" kern="1200" dirty="0">
                <a:solidFill>
                  <a:schemeClr val="tx1"/>
                </a:solidFill>
                <a:effectLst/>
                <a:latin typeface="+mn-lt"/>
                <a:ea typeface="+mn-ea"/>
                <a:cs typeface="+mn-cs"/>
              </a:rPr>
              <a:t>?</a:t>
            </a:r>
            <a:r>
              <a:rPr lang="en-US" sz="1200" kern="1200" baseline="0" dirty="0">
                <a:solidFill>
                  <a:schemeClr val="tx1"/>
                </a:solidFill>
                <a:effectLst/>
                <a:latin typeface="+mn-lt"/>
                <a:ea typeface="+mn-ea"/>
                <a:cs typeface="+mn-cs"/>
              </a:rPr>
              <a:t> </a:t>
            </a:r>
            <a:r>
              <a:rPr lang="en-US" baseline="0" dirty="0"/>
              <a:t>Share your answers to this question in the chat window.</a:t>
            </a:r>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b="0" kern="1200" cap="none"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Transition:</a:t>
            </a:r>
          </a:p>
          <a:p>
            <a:r>
              <a:rPr lang="en-US" sz="1200" b="0" kern="1200" cap="none" dirty="0">
                <a:solidFill>
                  <a:schemeClr val="tx1"/>
                </a:solidFill>
                <a:effectLst/>
                <a:latin typeface="+mn-lt"/>
                <a:ea typeface="+mn-ea"/>
                <a:cs typeface="+mn-cs"/>
              </a:rPr>
              <a:t>Let’s </a:t>
            </a:r>
            <a:r>
              <a:rPr lang="en-US" sz="1200" b="0" kern="1200" cap="none" baseline="0" dirty="0">
                <a:solidFill>
                  <a:schemeClr val="tx1"/>
                </a:solidFill>
                <a:effectLst/>
                <a:latin typeface="+mn-lt"/>
                <a:ea typeface="+mn-ea"/>
                <a:cs typeface="+mn-cs"/>
              </a:rPr>
              <a:t>talk about saying your message the way you want others to hear it.</a:t>
            </a:r>
            <a:endParaRPr lang="en-US" sz="1200" b="1" kern="1200" cap="all" dirty="0">
              <a:solidFill>
                <a:schemeClr val="tx1"/>
              </a:solidFill>
              <a:effectLst/>
              <a:latin typeface="+mn-lt"/>
              <a:ea typeface="+mn-ea"/>
              <a:cs typeface="+mn-cs"/>
            </a:endParaRPr>
          </a:p>
        </p:txBody>
      </p:sp>
      <p:sp>
        <p:nvSpPr>
          <p:cNvPr id="450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9EE0DFD-880D-415E-90D1-27BAF3D97B4C}" type="slidenum">
              <a:rPr lang="en-CA" smtClean="0"/>
              <a:pPr fontAlgn="base">
                <a:spcBef>
                  <a:spcPct val="0"/>
                </a:spcBef>
                <a:spcAft>
                  <a:spcPct val="0"/>
                </a:spcAft>
                <a:defRPr/>
              </a:pPr>
              <a:t>162</a:t>
            </a:fld>
            <a:endParaRPr lang="en-CA" dirty="0"/>
          </a:p>
        </p:txBody>
      </p:sp>
    </p:spTree>
    <p:extLst>
      <p:ext uri="{BB962C8B-B14F-4D97-AF65-F5344CB8AC3E}">
        <p14:creationId xmlns:p14="http://schemas.microsoft.com/office/powerpoint/2010/main" val="303161883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SAY/EXPLAIN</a:t>
            </a:r>
            <a:endParaRPr lang="en-CA" dirty="0"/>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ASK</a:t>
            </a:r>
            <a:r>
              <a:rPr lang="en-US" sz="1200" b="1" kern="1200" baseline="0" dirty="0">
                <a:solidFill>
                  <a:schemeClr val="tx1"/>
                </a:solidFill>
                <a:effectLst/>
                <a:latin typeface="+mn-lt"/>
                <a:ea typeface="+mn-ea"/>
                <a:cs typeface="+mn-cs"/>
              </a:rPr>
              <a:t> - </a:t>
            </a:r>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a:t>
            </a:r>
            <a:r>
              <a:rPr lang="en-US" sz="1200" kern="1200" baseline="0" dirty="0">
                <a:solidFill>
                  <a:schemeClr val="tx1"/>
                </a:solidFill>
                <a:effectLst/>
                <a:latin typeface="+mn-lt"/>
                <a:ea typeface="+mn-ea"/>
                <a:cs typeface="+mn-cs"/>
              </a:rPr>
              <a:t> g</a:t>
            </a:r>
            <a:r>
              <a:rPr lang="en-US" sz="1200" kern="1200" dirty="0">
                <a:solidFill>
                  <a:schemeClr val="tx1"/>
                </a:solidFill>
                <a:effectLst/>
                <a:latin typeface="+mn-lt"/>
                <a:ea typeface="+mn-ea"/>
                <a:cs typeface="+mn-cs"/>
              </a:rPr>
              <a:t>ood examples</a:t>
            </a:r>
            <a:r>
              <a:rPr lang="en-US" sz="1200" kern="1200" baseline="0" dirty="0">
                <a:solidFill>
                  <a:schemeClr val="tx1"/>
                </a:solidFill>
                <a:effectLst/>
                <a:latin typeface="+mn-lt"/>
                <a:ea typeface="+mn-ea"/>
                <a:cs typeface="+mn-cs"/>
              </a:rPr>
              <a:t> of</a:t>
            </a:r>
            <a:r>
              <a:rPr lang="en-US" sz="1200" kern="1200" dirty="0">
                <a:solidFill>
                  <a:schemeClr val="tx1"/>
                </a:solidFill>
                <a:effectLst/>
                <a:latin typeface="+mn-lt"/>
                <a:ea typeface="+mn-ea"/>
                <a:cs typeface="+mn-cs"/>
              </a:rPr>
              <a:t> how has technology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changed the course of how we communicate and how things</a:t>
            </a:r>
            <a:r>
              <a:rPr lang="en-US" sz="1200" kern="1200" baseline="0" dirty="0">
                <a:solidFill>
                  <a:schemeClr val="tx1"/>
                </a:solidFill>
                <a:effectLst/>
                <a:latin typeface="+mn-lt"/>
                <a:ea typeface="+mn-ea"/>
                <a:cs typeface="+mn-cs"/>
              </a:rPr>
              <a:t> are communicated to us</a:t>
            </a:r>
            <a:r>
              <a:rPr lang="en-US" sz="1200" kern="1200" dirty="0">
                <a:solidFill>
                  <a:schemeClr val="tx1"/>
                </a:solidFill>
                <a:effectLst/>
                <a:latin typeface="+mn-lt"/>
                <a:ea typeface="+mn-ea"/>
                <a:cs typeface="+mn-cs"/>
              </a:rPr>
              <a:t>. Think about the</a:t>
            </a:r>
            <a:r>
              <a:rPr lang="en-US" sz="1200" kern="1200" baseline="0" dirty="0">
                <a:solidFill>
                  <a:schemeClr val="tx1"/>
                </a:solidFill>
                <a:effectLst/>
                <a:latin typeface="+mn-lt"/>
                <a:ea typeface="+mn-ea"/>
                <a:cs typeface="+mn-cs"/>
              </a:rPr>
              <a:t> ways we communicate.</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Delivery Tips</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With</a:t>
            </a:r>
            <a:r>
              <a:rPr lang="en-US" sz="1200" b="0" kern="1200" baseline="0" dirty="0">
                <a:solidFill>
                  <a:schemeClr val="tx1"/>
                </a:solidFill>
                <a:effectLst/>
                <a:latin typeface="+mn-lt"/>
                <a:ea typeface="+mn-ea"/>
                <a:cs typeface="+mn-cs"/>
              </a:rPr>
              <a:t> every good example, there can be negatives (such as the internet information can be one directional or not entirely factual as well as opportunities to discuss ways of working virtually. Play on your professional experience.</a:t>
            </a:r>
            <a:endParaRPr lang="en-US" sz="1200" b="0" kern="1200" dirty="0">
              <a:solidFill>
                <a:schemeClr val="tx1"/>
              </a:solidFill>
              <a:effectLst/>
              <a:latin typeface="+mn-lt"/>
              <a:ea typeface="+mn-ea"/>
              <a:cs typeface="+mn-cs"/>
            </a:endParaRP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Involve the group in a discussion of how media has changed the course of how we receive information.</a:t>
            </a:r>
            <a:r>
              <a:rPr lang="en-US" sz="1200" kern="1200" baseline="0" dirty="0">
                <a:solidFill>
                  <a:schemeClr val="tx1"/>
                </a:solidFill>
                <a:effectLst/>
                <a:latin typeface="+mn-lt"/>
                <a:ea typeface="+mn-ea"/>
                <a:cs typeface="+mn-cs"/>
              </a:rPr>
              <a:t> (Facilitator Note: Thomson Reuters is an information company!)</a:t>
            </a:r>
            <a:r>
              <a:rPr lang="en-US" sz="1200" kern="1200" dirty="0">
                <a:solidFill>
                  <a:schemeClr val="tx1"/>
                </a:solidFill>
                <a:effectLst/>
                <a:latin typeface="+mn-lt"/>
                <a:ea typeface="+mn-ea"/>
                <a:cs typeface="+mn-cs"/>
              </a:rPr>
              <a:t>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Be sure to keep the discussion focused on aspects of communication.</a:t>
            </a:r>
          </a:p>
          <a:p>
            <a:pPr marL="171450" indent="-171450">
              <a:buFont typeface="Arial" panose="020B0604020202020204" pitchFamily="34" charset="0"/>
              <a:buChar char="•"/>
            </a:pPr>
            <a:endParaRPr lang="en-US" sz="1200" b="1"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Ask if anyone have any questions so far?</a:t>
            </a: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p:txBody>
      </p:sp>
      <p:sp>
        <p:nvSpPr>
          <p:cNvPr id="450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9EE0DFD-880D-415E-90D1-27BAF3D97B4C}" type="slidenum">
              <a:rPr lang="en-CA" smtClean="0"/>
              <a:pPr fontAlgn="base">
                <a:spcBef>
                  <a:spcPct val="0"/>
                </a:spcBef>
                <a:spcAft>
                  <a:spcPct val="0"/>
                </a:spcAft>
                <a:defRPr/>
              </a:pPr>
              <a:t>163</a:t>
            </a:fld>
            <a:endParaRPr lang="en-CA" dirty="0"/>
          </a:p>
        </p:txBody>
      </p:sp>
    </p:spTree>
    <p:extLst>
      <p:ext uri="{BB962C8B-B14F-4D97-AF65-F5344CB8AC3E}">
        <p14:creationId xmlns:p14="http://schemas.microsoft.com/office/powerpoint/2010/main" val="169749878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Transition:</a:t>
            </a:r>
            <a:endParaRPr lang="en-US" sz="1200" b="0" kern="1200" cap="none"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Paraverbal communication is one of the methods that can positively impact and negatively impact our message. Paraverbal communication can provide a entirely different meeting depending on the emphasis on words, pitch, tone, and speed. It can also impact the way we receive messages, too. </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164</a:t>
            </a:fld>
            <a:endParaRPr lang="en-CA" dirty="0"/>
          </a:p>
        </p:txBody>
      </p:sp>
    </p:spTree>
    <p:extLst>
      <p:ext uri="{BB962C8B-B14F-4D97-AF65-F5344CB8AC3E}">
        <p14:creationId xmlns:p14="http://schemas.microsoft.com/office/powerpoint/2010/main" val="368394810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Animation</a:t>
            </a:r>
            <a:r>
              <a:rPr lang="en-US" sz="1200" b="1" kern="1200" cap="all" baseline="0" dirty="0">
                <a:solidFill>
                  <a:schemeClr val="tx1"/>
                </a:solidFill>
                <a:effectLst/>
                <a:latin typeface="+mn-lt"/>
                <a:ea typeface="+mn-ea"/>
                <a:cs typeface="+mn-cs"/>
              </a:rPr>
              <a:t> slide</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Transition:</a:t>
            </a:r>
            <a:endParaRPr lang="en-US" sz="1200" b="0" kern="1200" cap="none"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cap="none" baseline="0" dirty="0">
                <a:solidFill>
                  <a:schemeClr val="tx1"/>
                </a:solidFill>
                <a:effectLst/>
                <a:latin typeface="+mn-lt"/>
                <a:ea typeface="+mn-ea"/>
                <a:cs typeface="+mn-cs"/>
              </a:rPr>
              <a:t>Let’s try out a basic example of </a:t>
            </a:r>
            <a:r>
              <a:rPr lang="en-US" sz="1200" b="0" kern="1200" cap="none" baseline="0" dirty="0" err="1">
                <a:solidFill>
                  <a:schemeClr val="tx1"/>
                </a:solidFill>
                <a:effectLst/>
                <a:latin typeface="+mn-lt"/>
                <a:ea typeface="+mn-ea"/>
                <a:cs typeface="+mn-cs"/>
              </a:rPr>
              <a:t>paraverbal</a:t>
            </a:r>
            <a:r>
              <a:rPr lang="en-US" sz="1200" b="0" kern="1200" cap="none" baseline="0" dirty="0">
                <a:solidFill>
                  <a:schemeClr val="tx1"/>
                </a:solidFill>
                <a:effectLst/>
                <a:latin typeface="+mn-lt"/>
                <a:ea typeface="+mn-ea"/>
                <a:cs typeface="+mn-cs"/>
              </a:rPr>
              <a:t> communication by word emphasis.</a:t>
            </a: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baseline="0" dirty="0">
              <a:solidFill>
                <a:schemeClr val="tx1"/>
              </a:solidFill>
              <a:effectLst/>
              <a:latin typeface="+mn-lt"/>
              <a:ea typeface="+mn-ea"/>
              <a:cs typeface="+mn-cs"/>
            </a:endParaRPr>
          </a:p>
          <a:p>
            <a:r>
              <a:rPr lang="en-US" dirty="0"/>
              <a:t>&lt;Click&gt;</a:t>
            </a:r>
            <a:r>
              <a:rPr lang="en-US" baseline="0" dirty="0"/>
              <a:t> </a:t>
            </a:r>
            <a:r>
              <a:rPr lang="en-US" dirty="0"/>
              <a:t>“</a:t>
            </a:r>
            <a:r>
              <a:rPr lang="en-US" b="1" u="sng" dirty="0"/>
              <a:t>I</a:t>
            </a:r>
            <a:r>
              <a:rPr lang="en-US" dirty="0"/>
              <a:t> didn’t say you were wrong.” </a:t>
            </a:r>
          </a:p>
          <a:p>
            <a:r>
              <a:rPr lang="en-US" dirty="0"/>
              <a:t>&lt;Click&gt;</a:t>
            </a:r>
            <a:r>
              <a:rPr lang="en-US" baseline="0" dirty="0"/>
              <a:t> </a:t>
            </a:r>
            <a:r>
              <a:rPr lang="en-US" dirty="0"/>
              <a:t>“I didn’t </a:t>
            </a:r>
            <a:r>
              <a:rPr lang="en-US" b="1" u="sng" dirty="0"/>
              <a:t>say</a:t>
            </a:r>
            <a:r>
              <a:rPr lang="en-US" dirty="0"/>
              <a:t> you were wrong.” </a:t>
            </a:r>
          </a:p>
          <a:p>
            <a:r>
              <a:rPr lang="en-US" dirty="0"/>
              <a:t>&lt;Click&gt;</a:t>
            </a:r>
            <a:r>
              <a:rPr lang="en-US" baseline="0" dirty="0"/>
              <a:t> </a:t>
            </a:r>
            <a:r>
              <a:rPr lang="en-US" dirty="0"/>
              <a:t>“I didn’t say you were </a:t>
            </a:r>
            <a:r>
              <a:rPr lang="en-US" b="1" u="sng" dirty="0"/>
              <a:t>wrong</a:t>
            </a:r>
            <a:r>
              <a:rPr lang="en-US" dirty="0"/>
              <a:t>.”</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cap="none" baseline="0" dirty="0">
                <a:solidFill>
                  <a:schemeClr val="tx1"/>
                </a:solidFill>
                <a:effectLst/>
                <a:latin typeface="+mn-lt"/>
                <a:ea typeface="+mn-ea"/>
                <a:cs typeface="+mn-cs"/>
              </a:rPr>
              <a:t>Could you hear the difference? Let’s test YOUR listening skills. : ) </a:t>
            </a:r>
          </a:p>
          <a:p>
            <a:r>
              <a:rPr lang="en-US" dirty="0"/>
              <a:t>I</a:t>
            </a:r>
            <a:r>
              <a:rPr lang="en-US" baseline="0" dirty="0"/>
              <a:t> am going to repeat these again. Listen to the emphasis on certain words and how it can imply different things.</a:t>
            </a:r>
            <a:endParaRPr lang="en-US" dirty="0"/>
          </a:p>
          <a:p>
            <a:endParaRPr lang="en-US" dirty="0"/>
          </a:p>
          <a:p>
            <a:r>
              <a:rPr lang="en-US" dirty="0"/>
              <a:t>“</a:t>
            </a:r>
            <a:r>
              <a:rPr lang="en-US" b="1" u="sng" dirty="0"/>
              <a:t>I</a:t>
            </a:r>
            <a:r>
              <a:rPr lang="en-US" dirty="0"/>
              <a:t> didn’t say you were wrong.” Respond to this question </a:t>
            </a:r>
            <a:r>
              <a:rPr lang="en-US" baseline="0" dirty="0"/>
              <a:t>USING THE X and GREEN CHECK MARK – </a:t>
            </a:r>
            <a:r>
              <a:rPr lang="en-US" dirty="0"/>
              <a:t>is this</a:t>
            </a:r>
            <a:r>
              <a:rPr lang="en-US" baseline="0" dirty="0"/>
              <a:t> i</a:t>
            </a:r>
            <a:r>
              <a:rPr lang="en-US" dirty="0"/>
              <a:t>mplying it wasn’t me?</a:t>
            </a:r>
          </a:p>
          <a:p>
            <a:r>
              <a:rPr lang="en-US" dirty="0"/>
              <a:t>“I didn’t </a:t>
            </a:r>
            <a:r>
              <a:rPr lang="en-US" b="1" u="sng" dirty="0"/>
              <a:t>say</a:t>
            </a:r>
            <a:r>
              <a:rPr lang="en-US" dirty="0"/>
              <a:t> you were wrong.” Respond to this question </a:t>
            </a:r>
            <a:r>
              <a:rPr lang="en-US" baseline="0" dirty="0"/>
              <a:t>USING THE X and GREEN CHECK MARK – did this i</a:t>
            </a:r>
            <a:r>
              <a:rPr lang="en-US" dirty="0"/>
              <a:t>mply I communicated it in another way?</a:t>
            </a:r>
          </a:p>
          <a:p>
            <a:r>
              <a:rPr lang="en-US" dirty="0"/>
              <a:t>“I didn’t say you were </a:t>
            </a:r>
            <a:r>
              <a:rPr lang="en-US" b="1" u="sng" dirty="0"/>
              <a:t>wrong</a:t>
            </a:r>
            <a:r>
              <a:rPr lang="en-US" dirty="0"/>
              <a:t>.” Respond to this question </a:t>
            </a:r>
            <a:r>
              <a:rPr lang="en-US" baseline="0" dirty="0"/>
              <a:t>USING THE X and GREEN CHECK MARK – did I i</a:t>
            </a:r>
            <a:r>
              <a:rPr lang="en-US" dirty="0"/>
              <a:t>mply I said something else?</a:t>
            </a:r>
          </a:p>
          <a:p>
            <a:endParaRPr lang="en-US" dirty="0"/>
          </a:p>
          <a:p>
            <a:r>
              <a:rPr lang="en-US" dirty="0"/>
              <a:t>Now, let’s look at the three parts of </a:t>
            </a:r>
            <a:r>
              <a:rPr lang="en-US" dirty="0" err="1"/>
              <a:t>paraverbal</a:t>
            </a:r>
            <a:r>
              <a:rPr lang="en-US" dirty="0"/>
              <a:t> communication; which is the message told through the pitch, tone, and speed of our words when we communicate.</a:t>
            </a: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165</a:t>
            </a:fld>
            <a:endParaRPr lang="en-CA" dirty="0"/>
          </a:p>
        </p:txBody>
      </p:sp>
    </p:spTree>
    <p:extLst>
      <p:ext uri="{BB962C8B-B14F-4D97-AF65-F5344CB8AC3E}">
        <p14:creationId xmlns:p14="http://schemas.microsoft.com/office/powerpoint/2010/main" val="47455704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Animation</a:t>
            </a:r>
            <a:r>
              <a:rPr lang="en-US" sz="1200" b="1" kern="1200" cap="all" baseline="0" dirty="0">
                <a:solidFill>
                  <a:schemeClr val="tx1"/>
                </a:solidFill>
                <a:effectLst/>
                <a:latin typeface="+mn-lt"/>
                <a:ea typeface="+mn-ea"/>
                <a:cs typeface="+mn-cs"/>
              </a:rPr>
              <a:t> slide</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Transition:</a:t>
            </a:r>
            <a:endParaRPr lang="en-US" sz="1200" b="0" kern="1200" cap="none"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cap="none" baseline="0" dirty="0">
                <a:solidFill>
                  <a:schemeClr val="tx1"/>
                </a:solidFill>
                <a:effectLst/>
                <a:latin typeface="+mn-lt"/>
                <a:ea typeface="+mn-ea"/>
                <a:cs typeface="+mn-cs"/>
              </a:rPr>
              <a:t>Did you ever hear the saying, “It is  not what you say, its how you say it”?</a:t>
            </a:r>
          </a:p>
          <a:p>
            <a:r>
              <a:rPr lang="en-US" sz="1200" b="1" kern="1200" dirty="0">
                <a:solidFill>
                  <a:schemeClr val="tx1"/>
                </a:solidFill>
                <a:effectLst/>
                <a:latin typeface="+mn-lt"/>
                <a:ea typeface="+mn-ea"/>
                <a:cs typeface="+mn-cs"/>
              </a:rPr>
              <a:t>The Truth about Tone</a:t>
            </a:r>
          </a:p>
          <a:p>
            <a:r>
              <a:rPr lang="en-US" sz="1200" kern="1200" dirty="0">
                <a:solidFill>
                  <a:schemeClr val="tx1"/>
                </a:solidFill>
                <a:effectLst/>
                <a:latin typeface="+mn-lt"/>
                <a:ea typeface="+mn-ea"/>
                <a:cs typeface="+mn-cs"/>
              </a:rPr>
              <a:t>Did your mother ever say to you, “I don’t like that tone!” She was referring to the combination of various pitches to create a mood.</a:t>
            </a:r>
          </a:p>
          <a:p>
            <a:r>
              <a:rPr lang="en-US" sz="1200" kern="1200" dirty="0">
                <a:solidFill>
                  <a:schemeClr val="tx1"/>
                </a:solidFill>
                <a:effectLst/>
                <a:latin typeface="+mn-lt"/>
                <a:ea typeface="+mn-ea"/>
                <a:cs typeface="+mn-cs"/>
              </a:rPr>
              <a:t>Here are some tips on creating a positive, authoritative tone.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Try lowering the pitch of your voice a bit.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Smile! This will warm up anyone’s voice.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Sit up straight while talking</a:t>
            </a:r>
            <a:r>
              <a:rPr lang="en-US" sz="1200" kern="1200" baseline="0" dirty="0">
                <a:solidFill>
                  <a:schemeClr val="tx1"/>
                </a:solidFill>
                <a:effectLst/>
                <a:latin typeface="+mn-lt"/>
                <a:ea typeface="+mn-ea"/>
                <a:cs typeface="+mn-cs"/>
              </a:rPr>
              <a:t> and while </a:t>
            </a:r>
            <a:r>
              <a:rPr lang="en-US" sz="1200" kern="1200" dirty="0">
                <a:solidFill>
                  <a:schemeClr val="tx1"/>
                </a:solidFill>
                <a:effectLst/>
                <a:latin typeface="+mn-lt"/>
                <a:ea typeface="+mn-ea"/>
                <a:cs typeface="+mn-cs"/>
              </a:rPr>
              <a:t>listening.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Monitor your inner monologue. Negative thinking will seep into the tone of your voice.</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none" baseline="0" dirty="0">
                <a:solidFill>
                  <a:schemeClr val="tx1"/>
                </a:solidFill>
                <a:effectLst/>
                <a:latin typeface="+mn-lt"/>
                <a:ea typeface="+mn-ea"/>
                <a:cs typeface="+mn-cs"/>
              </a:rPr>
              <a:t>ASK - Action</a:t>
            </a:r>
            <a:endParaRPr lang="en-US" sz="1200" b="0" kern="1200" cap="none"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kern="1200" cap="none" baseline="0" dirty="0">
                <a:solidFill>
                  <a:schemeClr val="tx1"/>
                </a:solidFill>
                <a:effectLst/>
                <a:latin typeface="+mn-lt"/>
                <a:ea typeface="+mn-ea"/>
                <a:cs typeface="+mn-cs"/>
              </a:rPr>
              <a:t>Have you tried the “s</a:t>
            </a:r>
            <a:r>
              <a:rPr lang="en-US" sz="1200" kern="1200" dirty="0">
                <a:solidFill>
                  <a:schemeClr val="tx1"/>
                </a:solidFill>
                <a:effectLst/>
                <a:latin typeface="+mn-lt"/>
                <a:ea typeface="+mn-ea"/>
                <a:cs typeface="+mn-cs"/>
              </a:rPr>
              <a:t>mile” when</a:t>
            </a:r>
            <a:r>
              <a:rPr lang="en-US" sz="1200" kern="1200" baseline="0" dirty="0">
                <a:solidFill>
                  <a:schemeClr val="tx1"/>
                </a:solidFill>
                <a:effectLst/>
                <a:latin typeface="+mn-lt"/>
                <a:ea typeface="+mn-ea"/>
                <a:cs typeface="+mn-cs"/>
              </a:rPr>
              <a:t> you spoke on the phone and even in person? How did it impact the conversation with a boss, peer, or customer?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This is one of the easiest strategies to implement and get the greatest result and the sometimes the hardest to remember. Smile.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Let’s give it a try.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How about we say something simple like: How are you doing today? And say it without smiling. Then again, when smiling. Hear the difference?</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p>
          <a:p>
            <a:pPr marL="0" lvl="0" indent="0">
              <a:buFont typeface="Arial" panose="020B0604020202020204" pitchFamily="34" charset="0"/>
              <a:buNone/>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166</a:t>
            </a:fld>
            <a:endParaRPr lang="en-CA" dirty="0"/>
          </a:p>
        </p:txBody>
      </p:sp>
    </p:spTree>
    <p:extLst>
      <p:ext uri="{BB962C8B-B14F-4D97-AF65-F5344CB8AC3E}">
        <p14:creationId xmlns:p14="http://schemas.microsoft.com/office/powerpoint/2010/main" val="343529351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Pitch can be most simply defined as the key of your voice. A high pitch is often interpreted as anxious or upset. A low pitch sounds more serious and authoritative. People will pick up on the pitch of your voice and react to it. </a:t>
            </a:r>
            <a:r>
              <a:rPr lang="en-US" sz="1200" kern="1200" dirty="0">
                <a:solidFill>
                  <a:schemeClr val="tx1"/>
                </a:solidFill>
                <a:effectLst/>
                <a:latin typeface="+mn-lt"/>
                <a:ea typeface="+mn-ea"/>
                <a:cs typeface="+mn-cs"/>
              </a:rPr>
              <a:t>Tone refers to the combination of various pitches to create a mood.</a:t>
            </a:r>
          </a:p>
          <a:p>
            <a:r>
              <a:rPr lang="en-US" dirty="0"/>
              <a:t>As well, variation in the pitch of your voice is important to keep the other party interested.</a:t>
            </a:r>
          </a:p>
          <a:p>
            <a:r>
              <a:rPr lang="en-US" dirty="0"/>
              <a:t>If you naturally speak in a very high-pitched or low-pitched voice, work on varying your pitch to encompass all ranges of your vocal cords. </a:t>
            </a:r>
          </a:p>
          <a:p>
            <a:r>
              <a:rPr lang="en-US" dirty="0"/>
              <a:t>(One easy way to do this is to relax your throat when speaking.) Make sure to pay attention to your body when doing this – you don’t want to damage your vocal cords.</a:t>
            </a:r>
          </a:p>
          <a:p>
            <a:r>
              <a:rPr lang="en-US" sz="1200" kern="1200" dirty="0">
                <a:solidFill>
                  <a:schemeClr val="tx1"/>
                </a:solidFill>
                <a:effectLst/>
                <a:latin typeface="+mn-lt"/>
                <a:ea typeface="+mn-ea"/>
                <a:cs typeface="+mn-cs"/>
              </a:rPr>
              <a: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 </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We</a:t>
            </a:r>
            <a:r>
              <a:rPr lang="en-US" baseline="0" dirty="0"/>
              <a:t> may not be aware but our tones can convey something completely different to someone else. Examples of tones include: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Rushed</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Conversational</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Bored</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Worried</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Happy</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Indifferent</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EXPLAIN A PERSONAL STORY [like this one]</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I remember when I was working quietly at my desk when I received a chat message to connect with one of my peers regarding another project. I responded in the chat window “sure.” Seconds later, my phone rang. Since I knew who was calling I answered and not realizing somewhat low, “Hi, Jim. What’s up?” Jim immediately apologized for interrupting me and asked if I was in a bad mood. My tone and the pitch conveyed something completely different than my intentions.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none"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none" baseline="0" dirty="0">
                <a:solidFill>
                  <a:schemeClr val="tx1"/>
                </a:solidFill>
                <a:effectLst/>
                <a:latin typeface="+mn-lt"/>
                <a:ea typeface="+mn-ea"/>
                <a:cs typeface="+mn-cs"/>
              </a:rPr>
              <a:t>ASK</a:t>
            </a: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What tone example did you have which was misinterpreted during one of your conversations? How did you know your tone was misinterpreted? 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cap="none"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none" baseline="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baseline="0" dirty="0">
                <a:solidFill>
                  <a:schemeClr val="tx1"/>
                </a:solidFill>
                <a:effectLst/>
                <a:latin typeface="+mn-lt"/>
                <a:ea typeface="+mn-ea"/>
                <a:cs typeface="+mn-cs"/>
              </a:rPr>
              <a:t>In what situation (when) and with whom do you stop and think about how you are going to sound before you speak? Your spouse, your boss, a customer?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p>
          <a:p>
            <a:endParaRPr lang="en-US" sz="1200" b="0" kern="1200" cap="none"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Ask if anyone have any questions so far?</a:t>
            </a: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a:p>
            <a:endParaRPr lang="en-US" dirty="0"/>
          </a:p>
          <a:p>
            <a:pPr eaLnBrk="1" hangingPunct="1">
              <a:spcBef>
                <a:spcPct val="0"/>
              </a:spcBef>
            </a:pPr>
            <a:endParaRPr lang="en-CA" dirty="0"/>
          </a:p>
          <a:p>
            <a:endParaRPr lang="en-US" dirty="0"/>
          </a:p>
        </p:txBody>
      </p:sp>
      <p:sp>
        <p:nvSpPr>
          <p:cNvPr id="4915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AFDE5C4-41DF-4DDC-BCF0-337B07C06825}" type="slidenum">
              <a:rPr lang="en-CA" smtClean="0"/>
              <a:pPr fontAlgn="base">
                <a:spcBef>
                  <a:spcPct val="0"/>
                </a:spcBef>
                <a:spcAft>
                  <a:spcPct val="0"/>
                </a:spcAft>
                <a:defRPr/>
              </a:pPr>
              <a:t>167</a:t>
            </a:fld>
            <a:endParaRPr lang="en-CA" dirty="0"/>
          </a:p>
        </p:txBody>
      </p:sp>
    </p:spTree>
    <p:extLst>
      <p:ext uri="{BB962C8B-B14F-4D97-AF65-F5344CB8AC3E}">
        <p14:creationId xmlns:p14="http://schemas.microsoft.com/office/powerpoint/2010/main" val="289230861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dirty="0"/>
          </a:p>
          <a:p>
            <a:r>
              <a:rPr lang="en-US" dirty="0"/>
              <a:t>The pace at which you speak also has a tremendous effect on your communication ability. From a practical perspective, someone who speaks quickly is harder to understand than someone who speaks at a moderate pace. Conversely, someone who speaks v-e---r----y s---l-----o---w---l---y will probably lose their audience’s interest before they get very far!</a:t>
            </a:r>
          </a:p>
          <a:p>
            <a:endParaRPr lang="en-US" dirty="0"/>
          </a:p>
          <a:p>
            <a:r>
              <a:rPr lang="en-US" dirty="0"/>
              <a:t>As with my prior example with Jim. The speed of which I said, “Hi Jim. What’s up?” could</a:t>
            </a:r>
            <a:r>
              <a:rPr lang="en-US" baseline="0" dirty="0"/>
              <a:t> have possibly been interpreted as I was in a rush.</a:t>
            </a:r>
          </a:p>
          <a:p>
            <a:endParaRPr lang="en-US" dirty="0"/>
          </a:p>
          <a:p>
            <a:r>
              <a:rPr lang="en-US" dirty="0"/>
              <a:t>Speed also has an effect on the tone and emotional quality of your message. A hurried pace can make the listener feel anxious and rushed. A slow pace can make the listener feel as though your message is not important. A moderate pace will seem natural, and will help the listener focus on your message.</a:t>
            </a:r>
          </a:p>
          <a:p>
            <a:endParaRPr lang="en-US" dirty="0"/>
          </a:p>
          <a:p>
            <a:r>
              <a:rPr lang="en-US" dirty="0"/>
              <a:t>I remember</a:t>
            </a:r>
            <a:r>
              <a:rPr lang="en-US" baseline="0" dirty="0"/>
              <a:t> when I worked in a call center and each representative had to record themselves speaking. The exercise reveled most people spoke too fast and at times, it was hard to understand the words that were said. </a:t>
            </a:r>
            <a:r>
              <a:rPr lang="en-US" dirty="0"/>
              <a:t>One easy way to check your pitch, tone, and speed is to record yourself speaking. You can easily do this by</a:t>
            </a:r>
            <a:r>
              <a:rPr lang="en-US" baseline="0" dirty="0"/>
              <a:t> leaving yourself a message on your phone.</a:t>
            </a:r>
            <a:r>
              <a:rPr lang="en-US" dirty="0"/>
              <a:t> Work on speaking the way you would like to be spoken to. People tend to mirror</a:t>
            </a:r>
            <a:r>
              <a:rPr lang="en-US" baseline="0" dirty="0"/>
              <a:t> the person they are speaking to which is a natural fit to communicate. Appropriately altering your pitch, tone, and speed will reduce common communication barriers and misinterpretations, the </a:t>
            </a:r>
            <a:r>
              <a:rPr lang="en-US" sz="1200" kern="1200" dirty="0">
                <a:solidFill>
                  <a:schemeClr val="tx1"/>
                </a:solidFill>
                <a:effectLst/>
                <a:latin typeface="+mn-lt"/>
                <a:ea typeface="+mn-ea"/>
                <a:cs typeface="+mn-cs"/>
              </a:rPr>
              <a:t>listener’s level interest, and the comprehensibility of your message.</a:t>
            </a:r>
            <a:endParaRPr lang="en-US" dirty="0"/>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Recommended Activity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none" baseline="0" dirty="0">
                <a:solidFill>
                  <a:schemeClr val="tx1"/>
                </a:solidFill>
                <a:effectLst/>
                <a:latin typeface="+mn-lt"/>
                <a:ea typeface="+mn-ea"/>
                <a:cs typeface="+mn-cs"/>
              </a:rPr>
              <a:t>ASK</a:t>
            </a: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What communication problems could be caused by speaking too slowly and too quickly.</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p>
          <a:p>
            <a:endParaRPr lang="en-US" sz="120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8357AB8F-217D-4973-912F-08AE5879083B}" type="slidenum">
              <a:rPr lang="en-CA" smtClean="0"/>
              <a:pPr>
                <a:defRPr/>
              </a:pPr>
              <a:t>168</a:t>
            </a:fld>
            <a:endParaRPr lang="en-CA" dirty="0"/>
          </a:p>
        </p:txBody>
      </p:sp>
    </p:spTree>
    <p:extLst>
      <p:ext uri="{BB962C8B-B14F-4D97-AF65-F5344CB8AC3E}">
        <p14:creationId xmlns:p14="http://schemas.microsoft.com/office/powerpoint/2010/main" val="344122255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Transition:</a:t>
            </a:r>
          </a:p>
          <a:p>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Let’s look at the actual message you are sending</a:t>
            </a:r>
            <a:r>
              <a:rPr lang="en-US" baseline="0" dirty="0"/>
              <a:t> by </a:t>
            </a:r>
            <a:r>
              <a:rPr lang="en-US" dirty="0"/>
              <a:t>exploring the STAR acronym in conjunction with the six roots of open questions.</a:t>
            </a:r>
            <a:r>
              <a:rPr lang="en-US" sz="1200" b="1" kern="1200" cap="all" baseline="0" dirty="0">
                <a:solidFill>
                  <a:schemeClr val="tx1"/>
                </a:solidFill>
                <a:effectLst/>
                <a:latin typeface="+mn-lt"/>
                <a:ea typeface="+mn-ea"/>
                <a:cs typeface="+mn-cs"/>
              </a:rPr>
              <a:t> </a:t>
            </a:r>
            <a:r>
              <a:rPr lang="en-US" dirty="0"/>
              <a:t>(Who? What? When? Where? Why? How?)</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You can ensure any message is clear, complete, correct, and concise, with the STAR acronym. </a:t>
            </a:r>
            <a:endParaRPr lang="en-US" sz="1200" b="1" kern="1200" cap="all"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169</a:t>
            </a:fld>
            <a:endParaRPr lang="en-CA" dirty="0"/>
          </a:p>
        </p:txBody>
      </p:sp>
    </p:spTree>
    <p:extLst>
      <p:ext uri="{BB962C8B-B14F-4D97-AF65-F5344CB8AC3E}">
        <p14:creationId xmlns:p14="http://schemas.microsoft.com/office/powerpoint/2010/main" val="424519815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pPr eaLnBrk="1" hangingPunct="1">
              <a:spcBef>
                <a:spcPct val="0"/>
              </a:spcBef>
            </a:pPr>
            <a:endParaRPr lang="en-US" dirty="0"/>
          </a:p>
          <a:p>
            <a:r>
              <a:rPr lang="en-US" sz="1200" b="1" kern="1200" dirty="0">
                <a:solidFill>
                  <a:schemeClr val="tx1"/>
                </a:solidFill>
                <a:effectLst/>
                <a:latin typeface="+mn-lt"/>
                <a:ea typeface="+mn-ea"/>
                <a:cs typeface="+mn-cs"/>
              </a:rPr>
              <a:t>SAY</a:t>
            </a:r>
          </a:p>
          <a:p>
            <a:pPr eaLnBrk="1" hangingPunct="1">
              <a:spcBef>
                <a:spcPct val="0"/>
              </a:spcBef>
            </a:pPr>
            <a:r>
              <a:rPr lang="en-US" dirty="0"/>
              <a:t>Over</a:t>
            </a:r>
            <a:r>
              <a:rPr lang="en-US" baseline="0" dirty="0"/>
              <a:t> time you will hear about the STAR Model and the various uses this </a:t>
            </a:r>
            <a:r>
              <a:rPr lang="en-US" dirty="0"/>
              <a:t>acronym applies to such</a:t>
            </a:r>
            <a:r>
              <a:rPr lang="en-US" baseline="0" dirty="0"/>
              <a:t> as,</a:t>
            </a:r>
            <a:r>
              <a:rPr lang="en-US" dirty="0"/>
              <a:t> in business,</a:t>
            </a:r>
            <a:r>
              <a:rPr lang="en-US" baseline="0" dirty="0"/>
              <a:t> during behavioral interviews, and even during guilt-free self promotion.</a:t>
            </a:r>
          </a:p>
          <a:p>
            <a:pPr eaLnBrk="1" hangingPunct="1">
              <a:spcBef>
                <a:spcPct val="0"/>
              </a:spcBef>
            </a:pPr>
            <a:endParaRPr lang="en-US" baseline="0" dirty="0"/>
          </a:p>
          <a:p>
            <a:pPr eaLnBrk="1" hangingPunct="1">
              <a:spcBef>
                <a:spcPct val="0"/>
              </a:spcBef>
            </a:pPr>
            <a:r>
              <a:rPr lang="en-US" baseline="0" dirty="0"/>
              <a:t>In four sentences or so, you should be able to answer each the STAR acronym. Depending how you answer them </a:t>
            </a:r>
            <a:r>
              <a:rPr lang="en-US" baseline="0" dirty="0" err="1"/>
              <a:t>ie</a:t>
            </a:r>
            <a:r>
              <a:rPr lang="en-US" baseline="0" dirty="0"/>
              <a:t>: in-full, partial, or possibly incomplete or not at all will provide you a good inclination if your message is, will be, or was complete, clear, and to the point.</a:t>
            </a:r>
          </a:p>
          <a:p>
            <a:pPr eaLnBrk="1" hangingPunct="1">
              <a:spcBef>
                <a:spcPct val="0"/>
              </a:spcBef>
            </a:pPr>
            <a:endParaRPr lang="en-US" baseline="0" dirty="0"/>
          </a:p>
          <a:p>
            <a:pPr eaLnBrk="1" hangingPunct="1">
              <a:spcBef>
                <a:spcPct val="0"/>
              </a:spcBef>
            </a:pPr>
            <a:r>
              <a:rPr lang="en-US" baseline="0" dirty="0"/>
              <a:t>Using the STAR Method can also help you communicate better, as well as when you are listening – to be able to ask for clarification.</a:t>
            </a:r>
          </a:p>
          <a:p>
            <a:pPr eaLnBrk="1" hangingPunct="1">
              <a:spcBef>
                <a:spcPct val="0"/>
              </a:spcBef>
            </a:pPr>
            <a:endParaRPr lang="en-US" baseline="0" dirty="0"/>
          </a:p>
          <a:p>
            <a:pPr marL="0" marR="0" indent="0" algn="l" defTabSz="914400" rtl="0" eaLnBrk="1" fontAlgn="base" latinLnBrk="0" hangingPunct="1">
              <a:lnSpc>
                <a:spcPct val="100000"/>
              </a:lnSpc>
              <a:spcBef>
                <a:spcPct val="0"/>
              </a:spcBef>
              <a:spcAft>
                <a:spcPct val="0"/>
              </a:spcAft>
              <a:buClrTx/>
              <a:buSzTx/>
              <a:buFontTx/>
              <a:buNone/>
              <a:tabLst/>
              <a:defRPr/>
            </a:pPr>
            <a:r>
              <a:rPr lang="en-US" baseline="0" dirty="0"/>
              <a:t>The STAR Model will </a:t>
            </a:r>
            <a:r>
              <a:rPr lang="en-US" sz="1200" kern="1200" dirty="0">
                <a:solidFill>
                  <a:schemeClr val="tx1"/>
                </a:solidFill>
                <a:effectLst/>
                <a:latin typeface="+mn-lt"/>
                <a:ea typeface="+mn-ea"/>
                <a:cs typeface="+mn-cs"/>
              </a:rPr>
              <a:t>often use a combination of the six roots. </a:t>
            </a:r>
            <a:r>
              <a:rPr lang="en-US" dirty="0"/>
              <a:t>(Who? What? When? Where? Why? How?)</a:t>
            </a:r>
            <a:endParaRPr lang="en-US" sz="1200" kern="1200" dirty="0">
              <a:solidFill>
                <a:schemeClr val="tx1"/>
              </a:solidFill>
              <a:effectLst/>
              <a:latin typeface="+mn-lt"/>
              <a:ea typeface="+mn-ea"/>
              <a:cs typeface="+mn-cs"/>
            </a:endParaRPr>
          </a:p>
          <a:p>
            <a:pPr eaLnBrk="1" hangingPunct="1">
              <a:spcBef>
                <a:spcPct val="0"/>
              </a:spcBef>
            </a:pPr>
            <a:r>
              <a:rPr lang="en-US" baseline="0" dirty="0"/>
              <a:t>In one sentence: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&lt;Click&gt; State what the </a:t>
            </a:r>
            <a:r>
              <a:rPr lang="en-US" sz="1200" b="1" kern="1200" dirty="0">
                <a:solidFill>
                  <a:schemeClr val="tx1"/>
                </a:solidFill>
                <a:effectLst/>
                <a:latin typeface="+mn-lt"/>
                <a:ea typeface="+mn-ea"/>
                <a:cs typeface="+mn-cs"/>
              </a:rPr>
              <a:t>situation</a:t>
            </a:r>
            <a:r>
              <a:rPr lang="en-US" sz="1200" kern="1200" dirty="0">
                <a:solidFill>
                  <a:schemeClr val="tx1"/>
                </a:solidFill>
                <a:effectLst/>
                <a:latin typeface="+mn-lt"/>
                <a:ea typeface="+mn-ea"/>
                <a:cs typeface="+mn-cs"/>
              </a:rPr>
              <a:t> is/was. Try to make this no longer than one sentence. If you are having trouble, ask yourself, “Where?”, “Who?”, and, “When?”. This will provide a base for message so it can be clear and concise.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&lt;Click&gt; State what </a:t>
            </a:r>
            <a:r>
              <a:rPr lang="en-US" sz="1200" u="sng" kern="1200" dirty="0">
                <a:solidFill>
                  <a:schemeClr val="tx1"/>
                </a:solidFill>
                <a:effectLst/>
                <a:latin typeface="+mn-lt"/>
                <a:ea typeface="+mn-ea"/>
                <a:cs typeface="+mn-cs"/>
              </a:rPr>
              <a:t>your</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task</a:t>
            </a:r>
            <a:r>
              <a:rPr lang="en-US" sz="1200" kern="1200" dirty="0">
                <a:solidFill>
                  <a:schemeClr val="tx1"/>
                </a:solidFill>
                <a:effectLst/>
                <a:latin typeface="+mn-lt"/>
                <a:ea typeface="+mn-ea"/>
                <a:cs typeface="+mn-cs"/>
              </a:rPr>
              <a:t> is/was. Use the question, “What?” to frame your sentence, and add the “Why?” if appropriate.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&lt;Click&gt; State what </a:t>
            </a:r>
            <a:r>
              <a:rPr lang="en-US" sz="1200" b="1" kern="1200" dirty="0">
                <a:solidFill>
                  <a:schemeClr val="tx1"/>
                </a:solidFill>
                <a:effectLst/>
                <a:latin typeface="+mn-lt"/>
                <a:ea typeface="+mn-ea"/>
                <a:cs typeface="+mn-cs"/>
              </a:rPr>
              <a:t>action(s)</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rPr>
              <a:t>you</a:t>
            </a:r>
            <a:r>
              <a:rPr lang="en-US" sz="1200" kern="1200" dirty="0">
                <a:solidFill>
                  <a:schemeClr val="tx1"/>
                </a:solidFill>
                <a:effectLst/>
                <a:latin typeface="+mn-lt"/>
                <a:ea typeface="+mn-ea"/>
                <a:cs typeface="+mn-cs"/>
              </a:rPr>
              <a:t> will take/took to </a:t>
            </a:r>
            <a:r>
              <a:rPr lang="en-US" sz="1200" b="0" kern="1200" dirty="0">
                <a:solidFill>
                  <a:schemeClr val="tx1"/>
                </a:solidFill>
                <a:effectLst/>
                <a:latin typeface="+mn-lt"/>
                <a:ea typeface="+mn-ea"/>
                <a:cs typeface="+mn-cs"/>
              </a:rPr>
              <a:t>resolve</a:t>
            </a:r>
            <a:r>
              <a:rPr lang="en-US" sz="1200" kern="1200" dirty="0">
                <a:solidFill>
                  <a:schemeClr val="tx1"/>
                </a:solidFill>
                <a:effectLst/>
                <a:latin typeface="+mn-lt"/>
                <a:ea typeface="+mn-ea"/>
                <a:cs typeface="+mn-cs"/>
              </a:rPr>
              <a:t> the problem. Use the question, “How?” to frame this part of the statement. The Action part will provide a solid description and state the precise actions that will resolve any issues.</a:t>
            </a:r>
          </a:p>
          <a:p>
            <a:r>
              <a:rPr lang="en-US" sz="1200" kern="1200" dirty="0">
                <a:solidFill>
                  <a:schemeClr val="tx1"/>
                </a:solidFill>
                <a:effectLst/>
                <a:latin typeface="+mn-lt"/>
                <a:ea typeface="+mn-ea"/>
                <a:cs typeface="+mn-cs"/>
              </a:rPr>
              <a:t>&lt;Click&gt; Lastly,</a:t>
            </a:r>
            <a:r>
              <a:rPr lang="en-US" sz="1200" kern="1200" baseline="0" dirty="0">
                <a:solidFill>
                  <a:schemeClr val="tx1"/>
                </a:solidFill>
                <a:effectLst/>
                <a:latin typeface="+mn-lt"/>
                <a:ea typeface="+mn-ea"/>
                <a:cs typeface="+mn-cs"/>
              </a:rPr>
              <a:t> s</a:t>
            </a:r>
            <a:r>
              <a:rPr lang="en-US" sz="1200" kern="1200" dirty="0">
                <a:solidFill>
                  <a:schemeClr val="tx1"/>
                </a:solidFill>
                <a:effectLst/>
                <a:latin typeface="+mn-lt"/>
                <a:ea typeface="+mn-ea"/>
                <a:cs typeface="+mn-cs"/>
              </a:rPr>
              <a:t>tate the </a:t>
            </a:r>
            <a:r>
              <a:rPr lang="en-US" sz="1200" b="1" kern="1200" dirty="0">
                <a:solidFill>
                  <a:schemeClr val="tx1"/>
                </a:solidFill>
                <a:effectLst/>
                <a:latin typeface="+mn-lt"/>
                <a:ea typeface="+mn-ea"/>
                <a:cs typeface="+mn-cs"/>
              </a:rPr>
              <a:t>result</a:t>
            </a:r>
            <a:r>
              <a:rPr lang="en-US" sz="1200" kern="1200" dirty="0">
                <a:solidFill>
                  <a:schemeClr val="tx1"/>
                </a:solidFill>
                <a:effectLst/>
                <a:latin typeface="+mn-lt"/>
                <a:ea typeface="+mn-ea"/>
                <a:cs typeface="+mn-cs"/>
              </a:rPr>
              <a:t> of your </a:t>
            </a:r>
            <a:r>
              <a:rPr lang="en-US" sz="1200" b="0" kern="1200" dirty="0">
                <a:solidFill>
                  <a:schemeClr val="tx1"/>
                </a:solidFill>
                <a:effectLst/>
                <a:latin typeface="+mn-lt"/>
                <a:ea typeface="+mn-ea"/>
                <a:cs typeface="+mn-cs"/>
              </a:rPr>
              <a:t>action(s)</a:t>
            </a:r>
            <a:r>
              <a:rPr lang="en-US" sz="1200" kern="1200" dirty="0">
                <a:solidFill>
                  <a:schemeClr val="tx1"/>
                </a:solidFill>
                <a:effectLst/>
                <a:latin typeface="+mn-lt"/>
                <a:ea typeface="+mn-ea"/>
                <a:cs typeface="+mn-cs"/>
              </a:rPr>
              <a:t>. This will often use a combination of the six roots. Again, a precise short description of the results that come about from your previous steps will finish on a strong definite note.</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Ask if anyone have any questions so far?</a:t>
            </a:r>
            <a:endParaRPr lang="en-US" baseline="0" dirty="0"/>
          </a:p>
          <a:p>
            <a:endParaRPr lang="en-US" sz="1200" kern="1200" dirty="0">
              <a:solidFill>
                <a:schemeClr val="tx1"/>
              </a:solidFill>
              <a:effectLst/>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endParaRPr lang="en-US" sz="1200" b="1" kern="1200" cap="all" dirty="0">
              <a:solidFill>
                <a:schemeClr val="tx1"/>
              </a:solidFill>
              <a:effectLst/>
              <a:latin typeface="+mn-lt"/>
              <a:ea typeface="+mn-ea"/>
              <a:cs typeface="+mn-cs"/>
            </a:endParaRPr>
          </a:p>
        </p:txBody>
      </p:sp>
      <p:sp>
        <p:nvSpPr>
          <p:cNvPr id="563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A7250EB-0EAA-48FE-AEA9-65DDDF392023}" type="slidenum">
              <a:rPr lang="en-CA" smtClean="0"/>
              <a:pPr fontAlgn="base">
                <a:spcBef>
                  <a:spcPct val="0"/>
                </a:spcBef>
                <a:spcAft>
                  <a:spcPct val="0"/>
                </a:spcAft>
                <a:defRPr/>
              </a:pPr>
              <a:t>170</a:t>
            </a:fld>
            <a:endParaRPr lang="en-CA" dirty="0"/>
          </a:p>
        </p:txBody>
      </p:sp>
    </p:spTree>
    <p:extLst>
      <p:ext uri="{BB962C8B-B14F-4D97-AF65-F5344CB8AC3E}">
        <p14:creationId xmlns:p14="http://schemas.microsoft.com/office/powerpoint/2010/main" val="24452831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As we change and grow, our goals should change too. When you reach the target date set out in your goal, look at what you have achieved. Here is a checklist to help you out.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percentage of my goal did I achieve?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Why did I achieve that percentage?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would I do differently next time?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is my next step?</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other goals might need to change now?</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addition, keep an eye on new trends and ideas around you – you might just find one that will change your life.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make your goals grow with you.</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we grow, our goals and dreams should grow too.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a large group, discuss ways that goals might need to change. Encourage ideas on how participants could evaluate goals.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It takes approximately 30 days to establish a new physical or emotional habit.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can be performed in small or large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8</a:t>
            </a:fld>
            <a:endParaRPr lang="en-CA" dirty="0"/>
          </a:p>
        </p:txBody>
      </p:sp>
    </p:spTree>
    <p:extLst>
      <p:ext uri="{BB962C8B-B14F-4D97-AF65-F5344CB8AC3E}">
        <p14:creationId xmlns:p14="http://schemas.microsoft.com/office/powerpoint/2010/main" val="18428641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pPr eaLnBrk="1" hangingPunct="1">
              <a:spcBef>
                <a:spcPct val="0"/>
              </a:spcBef>
            </a:pPr>
            <a:endParaRPr lang="en-US" dirty="0"/>
          </a:p>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dirty="0">
                <a:solidFill>
                  <a:schemeClr val="tx1"/>
                </a:solidFill>
                <a:effectLst/>
                <a:latin typeface="+mn-lt"/>
                <a:ea typeface="+mn-ea"/>
                <a:cs typeface="+mn-cs"/>
              </a:rPr>
              <a:t>Facilitator</a:t>
            </a:r>
            <a:r>
              <a:rPr lang="en-US" sz="1200" b="1" kern="1200" baseline="0" dirty="0">
                <a:solidFill>
                  <a:schemeClr val="tx1"/>
                </a:solidFill>
                <a:effectLst/>
                <a:latin typeface="+mn-lt"/>
                <a:ea typeface="+mn-ea"/>
                <a:cs typeface="+mn-cs"/>
              </a:rPr>
              <a:t> Note: </a:t>
            </a:r>
            <a:r>
              <a:rPr lang="en-US" sz="1200" kern="1200" dirty="0">
                <a:solidFill>
                  <a:schemeClr val="tx1"/>
                </a:solidFill>
                <a:effectLst/>
                <a:latin typeface="+mn-lt"/>
                <a:ea typeface="+mn-ea"/>
                <a:cs typeface="+mn-cs"/>
              </a:rPr>
              <a:t>Before the workshop, prepare a STAR example from your own life.</a:t>
            </a:r>
            <a:endParaRPr lang="en-US" sz="1200" b="1" kern="1200" cap="all" dirty="0">
              <a:solidFill>
                <a:schemeClr val="tx1"/>
              </a:solidFill>
              <a:effectLst/>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dirty="0"/>
          </a:p>
          <a:p>
            <a:pPr eaLnBrk="1" hangingPunct="1">
              <a:spcBef>
                <a:spcPct val="0"/>
              </a:spcBef>
            </a:pPr>
            <a:r>
              <a:rPr lang="en-US" dirty="0"/>
              <a:t>Example:</a:t>
            </a:r>
            <a:r>
              <a:rPr lang="en-US" baseline="0" dirty="0"/>
              <a:t> </a:t>
            </a:r>
            <a:r>
              <a:rPr lang="en-US" b="0" cap="small" dirty="0"/>
              <a:t>&lt;Click&gt; </a:t>
            </a:r>
            <a:r>
              <a:rPr lang="en-US" baseline="0" dirty="0"/>
              <a:t>(S) During our weekly team meetings, several members dominated the meeting time with lengthy conversations regarding only their projects. </a:t>
            </a:r>
            <a:r>
              <a:rPr lang="en-US" b="0" cap="small" dirty="0"/>
              <a:t>&lt;Click&gt; </a:t>
            </a:r>
            <a:r>
              <a:rPr lang="en-US" baseline="0" dirty="0"/>
              <a:t>(T) In order to provide time for everyone, I suggested we use a meeting agenda to ensure topics that needed to be addressed had a slotted time. </a:t>
            </a:r>
            <a:r>
              <a:rPr lang="en-US" b="0" cap="small" dirty="0"/>
              <a:t>&lt;Click&gt; </a:t>
            </a:r>
            <a:r>
              <a:rPr lang="en-US" baseline="0" dirty="0"/>
              <a:t>(A) After providing an agenda template, we all entered our topics a few days prior to the next meeting. </a:t>
            </a:r>
            <a:r>
              <a:rPr lang="en-US" b="0" cap="small" dirty="0"/>
              <a:t>&lt;Click&gt; </a:t>
            </a:r>
            <a:r>
              <a:rPr lang="en-US" baseline="0" dirty="0"/>
              <a:t>(R) We implemented the agenda at that next meeting and not only did we cover every item on the agenda, all of our team members had a chance to contribute, feel valued, and felt the time was well spent.</a:t>
            </a:r>
          </a:p>
          <a:p>
            <a:pPr eaLnBrk="1" hangingPunct="1">
              <a:spcBef>
                <a:spcPct val="0"/>
              </a:spcBef>
            </a:pPr>
            <a:endParaRPr lang="en-US" baseline="0" dirty="0"/>
          </a:p>
          <a:p>
            <a:pPr eaLnBrk="1" hangingPunct="1">
              <a:spcBef>
                <a:spcPct val="0"/>
              </a:spcBef>
            </a:pPr>
            <a:r>
              <a:rPr lang="en-US" baseline="0" dirty="0"/>
              <a:t>--- another example:</a:t>
            </a:r>
          </a:p>
          <a:p>
            <a:pPr marL="0" marR="0" indent="0" algn="l" defTabSz="914400" rtl="0" eaLnBrk="1" fontAlgn="base" latinLnBrk="0" hangingPunct="1">
              <a:lnSpc>
                <a:spcPct val="100000"/>
              </a:lnSpc>
              <a:spcBef>
                <a:spcPct val="0"/>
              </a:spcBef>
              <a:spcAft>
                <a:spcPct val="0"/>
              </a:spcAft>
              <a:buClrTx/>
              <a:buSzTx/>
              <a:buFontTx/>
              <a:buNone/>
              <a:tabLst/>
              <a:defRPr/>
            </a:pPr>
            <a:r>
              <a:rPr lang="en-US" baseline="0" dirty="0"/>
              <a:t>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“On Tuesday, I was in a director’s meeting at the main plant.”</a:t>
            </a:r>
          </a:p>
          <a:p>
            <a:pPr marL="0" marR="0" indent="0" algn="l" defTabSz="914400" rtl="0" eaLnBrk="1" fontAlgn="base" latinLnBrk="0" hangingPunct="1">
              <a:lnSpc>
                <a:spcPct val="100000"/>
              </a:lnSpc>
              <a:spcBef>
                <a:spcPct val="0"/>
              </a:spcBef>
              <a:spcAft>
                <a:spcPct val="0"/>
              </a:spcAft>
              <a:buClrTx/>
              <a:buSzTx/>
              <a:buFontTx/>
              <a:buNone/>
              <a:tabLst/>
              <a:defRPr/>
            </a:pPr>
            <a:r>
              <a:rPr lang="en-US" sz="1200" kern="1200" dirty="0">
                <a:solidFill>
                  <a:schemeClr val="tx1"/>
                </a:solidFill>
                <a:effectLst/>
                <a:latin typeface="+mn-lt"/>
                <a:ea typeface="+mn-ea"/>
                <a:cs typeface="+mn-cs"/>
              </a:rPr>
              <a:t>T: “I was asked to present last year’s sales figures to the group.”</a:t>
            </a:r>
          </a:p>
          <a:p>
            <a:pPr marL="0" marR="0" indent="0" algn="l" defTabSz="914400" rtl="0" eaLnBrk="1" fontAlgn="base" latinLnBrk="0" hangingPunct="1">
              <a:lnSpc>
                <a:spcPct val="100000"/>
              </a:lnSpc>
              <a:spcBef>
                <a:spcPct val="0"/>
              </a:spcBef>
              <a:spcAft>
                <a:spcPct val="0"/>
              </a:spcAft>
              <a:buClrTx/>
              <a:buSzTx/>
              <a:buFontTx/>
              <a:buNone/>
              <a:tabLst/>
              <a:defRPr/>
            </a:pPr>
            <a:r>
              <a:rPr lang="en-US" sz="1200" kern="1200" dirty="0">
                <a:solidFill>
                  <a:schemeClr val="tx1"/>
                </a:solidFill>
                <a:effectLst/>
                <a:latin typeface="+mn-lt"/>
                <a:ea typeface="+mn-ea"/>
                <a:cs typeface="+mn-cs"/>
              </a:rPr>
              <a:t>A: “I pulled out my laptop, fired up PowerPoint, and presented my slide show.”</a:t>
            </a:r>
          </a:p>
          <a:p>
            <a:pPr marL="0" marR="0" indent="0" algn="l" defTabSz="914400" rtl="0" eaLnBrk="1" fontAlgn="base" latinLnBrk="0" hangingPunct="1">
              <a:lnSpc>
                <a:spcPct val="100000"/>
              </a:lnSpc>
              <a:spcBef>
                <a:spcPct val="0"/>
              </a:spcBef>
              <a:spcAft>
                <a:spcPct val="0"/>
              </a:spcAft>
              <a:buClrTx/>
              <a:buSzTx/>
              <a:buFontTx/>
              <a:buNone/>
              <a:tabLst/>
              <a:defRPr/>
            </a:pPr>
            <a:r>
              <a:rPr lang="en-US" sz="1200" kern="1200" dirty="0">
                <a:solidFill>
                  <a:schemeClr val="tx1"/>
                </a:solidFill>
                <a:effectLst/>
                <a:latin typeface="+mn-lt"/>
                <a:ea typeface="+mn-ea"/>
                <a:cs typeface="+mn-cs"/>
              </a:rPr>
              <a:t>R: “Everyone was wowed by my prep work, and by our great figures!”</a:t>
            </a:r>
          </a:p>
          <a:p>
            <a:pPr marL="0" marR="0" indent="0" algn="l" defTabSz="914400" rtl="0" eaLnBrk="1" fontAlgn="base" latinLnBrk="0" hangingPunct="1">
              <a:lnSpc>
                <a:spcPct val="100000"/>
              </a:lnSpc>
              <a:spcBef>
                <a:spcPct val="0"/>
              </a:spcBef>
              <a:spcAft>
                <a:spcPct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r>
              <a:rPr lang="en-US" sz="1200" kern="1200" dirty="0">
                <a:solidFill>
                  <a:schemeClr val="tx1"/>
                </a:solidFill>
                <a:effectLst/>
                <a:latin typeface="+mn-lt"/>
                <a:ea typeface="+mn-ea"/>
                <a:cs typeface="+mn-cs"/>
              </a:rPr>
              <a:t>This format can be compressed for quick conversations, or expanded for lengthy presentations. We encourage you to try framing statements with STAR, and see how much more confident you feel when communicating.</a:t>
            </a:r>
          </a:p>
          <a:p>
            <a:pPr eaLnBrk="1" hangingPunct="1">
              <a:spcBef>
                <a:spcPct val="0"/>
              </a:spcBef>
            </a:pPr>
            <a:endParaRPr lang="en-CA" dirty="0"/>
          </a:p>
          <a:p>
            <a:r>
              <a:rPr lang="en-US" sz="1200" b="1" kern="1200" dirty="0">
                <a:solidFill>
                  <a:schemeClr val="tx1"/>
                </a:solidFill>
                <a:effectLst/>
                <a:latin typeface="+mn-lt"/>
                <a:ea typeface="+mn-ea"/>
                <a:cs typeface="+mn-cs"/>
              </a:rPr>
              <a:t>RECOMMENDED ACTIVITY</a:t>
            </a:r>
          </a:p>
          <a:p>
            <a:r>
              <a:rPr lang="en-US" sz="1200" b="1" dirty="0"/>
              <a:t>TELL:</a:t>
            </a:r>
          </a:p>
          <a:p>
            <a:r>
              <a:rPr lang="en-US" sz="1200" b="1" strike="noStrike" baseline="0" dirty="0"/>
              <a:t>On your worksheet question #5</a:t>
            </a:r>
            <a:r>
              <a:rPr lang="en-US" sz="1200" b="0" strike="noStrike" baseline="0" dirty="0"/>
              <a:t>, capture the STAR Model for your particular situation (from #1).</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p>
          <a:p>
            <a:pPr eaLnBrk="1" hangingPunct="1">
              <a:spcBef>
                <a:spcPct val="0"/>
              </a:spcBef>
            </a:pPr>
            <a:endParaRPr lang="en-CA" dirty="0"/>
          </a:p>
        </p:txBody>
      </p:sp>
      <p:sp>
        <p:nvSpPr>
          <p:cNvPr id="563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A7250EB-0EAA-48FE-AEA9-65DDDF392023}" type="slidenum">
              <a:rPr lang="en-CA" smtClean="0"/>
              <a:pPr fontAlgn="base">
                <a:spcBef>
                  <a:spcPct val="0"/>
                </a:spcBef>
                <a:spcAft>
                  <a:spcPct val="0"/>
                </a:spcAft>
                <a:defRPr/>
              </a:pPr>
              <a:t>171</a:t>
            </a:fld>
            <a:endParaRPr lang="en-CA" dirty="0"/>
          </a:p>
        </p:txBody>
      </p:sp>
    </p:spTree>
    <p:extLst>
      <p:ext uri="{BB962C8B-B14F-4D97-AF65-F5344CB8AC3E}">
        <p14:creationId xmlns:p14="http://schemas.microsoft.com/office/powerpoint/2010/main" val="165629473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Transition:</a:t>
            </a:r>
          </a:p>
          <a:p>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So far, we have discussed the components of sending a message: verbal,</a:t>
            </a:r>
            <a:r>
              <a:rPr lang="en-US" baseline="0" dirty="0"/>
              <a:t> non-verbal, and </a:t>
            </a:r>
            <a:r>
              <a:rPr lang="en-US" dirty="0" err="1"/>
              <a:t>paraverbal</a:t>
            </a:r>
            <a:r>
              <a:rPr lang="en-US" dirty="0"/>
              <a:t>. Now, let’s turn the tables and look at how to effectively receive messages.</a:t>
            </a:r>
            <a:endParaRPr lang="en-CA" dirty="0"/>
          </a:p>
          <a:p>
            <a:endParaRPr lang="en-US" sz="1200" b="1" kern="1200" cap="all"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172</a:t>
            </a:fld>
            <a:endParaRPr lang="en-CA" dirty="0"/>
          </a:p>
        </p:txBody>
      </p:sp>
    </p:spTree>
    <p:extLst>
      <p:ext uri="{BB962C8B-B14F-4D97-AF65-F5344CB8AC3E}">
        <p14:creationId xmlns:p14="http://schemas.microsoft.com/office/powerpoint/2010/main" val="117716780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dirty="0"/>
          </a:p>
          <a:p>
            <a:r>
              <a:rPr lang="en-US" b="1" dirty="0"/>
              <a:t>SAY</a:t>
            </a:r>
          </a:p>
          <a:p>
            <a:r>
              <a:rPr lang="en-US" dirty="0"/>
              <a:t>Hearing is easy! For most of us, our body does the work by interpreting the sounds that we hear into words. </a:t>
            </a:r>
          </a:p>
          <a:p>
            <a:r>
              <a:rPr lang="en-US" dirty="0"/>
              <a:t>Listening, however, is far more difficult. </a:t>
            </a:r>
          </a:p>
          <a:p>
            <a:r>
              <a:rPr lang="en-US" dirty="0"/>
              <a:t>Listening is the process of looking at the words and the other factors around the words (such as our non-verbal communication), and then interpreting the entire message.</a:t>
            </a:r>
          </a:p>
          <a:p>
            <a:endParaRPr lang="en-US" dirty="0"/>
          </a:p>
          <a:p>
            <a:r>
              <a:rPr lang="en-US" dirty="0"/>
              <a:t>Here are seven things that you can do to start becoming a better listener right now. </a:t>
            </a:r>
          </a:p>
          <a:p>
            <a:endParaRPr lang="en-US" dirty="0"/>
          </a:p>
          <a:p>
            <a:pPr marL="0" indent="0">
              <a:buFont typeface="+mj-lt"/>
              <a:buNone/>
            </a:pPr>
            <a:r>
              <a:rPr lang="en-US" dirty="0"/>
              <a:t>&lt;Click&gt;</a:t>
            </a:r>
            <a:r>
              <a:rPr lang="en-US" baseline="0" dirty="0"/>
              <a:t> </a:t>
            </a:r>
            <a:r>
              <a:rPr lang="en-US" dirty="0"/>
              <a:t>When you’re listening, listen. Don’t talk on the phone, text message, clean off your desk, or do anything else.</a:t>
            </a:r>
          </a:p>
          <a:p>
            <a:pPr marL="0" indent="0">
              <a:buFont typeface="+mj-lt"/>
              <a:buNone/>
            </a:pPr>
            <a:r>
              <a:rPr lang="en-US" dirty="0"/>
              <a:t>Activity</a:t>
            </a:r>
            <a:r>
              <a:rPr lang="en-US" baseline="0" dirty="0"/>
              <a:t> </a:t>
            </a:r>
            <a:r>
              <a:rPr lang="en-US" dirty="0"/>
              <a:t>Example:</a:t>
            </a:r>
            <a:r>
              <a:rPr lang="en-US" baseline="0" dirty="0"/>
              <a:t> Using the X or Green Check Mark: Answer this question? Did I include phone, text message, and draw in my last sentence about this bullet point?</a:t>
            </a:r>
          </a:p>
          <a:p>
            <a:pPr marL="0" indent="0">
              <a:buFont typeface="+mj-lt"/>
              <a:buNone/>
            </a:pPr>
            <a:r>
              <a:rPr lang="en-US" baseline="0" dirty="0"/>
              <a:t>- Engage dialog.</a:t>
            </a:r>
          </a:p>
          <a:p>
            <a:pPr marL="0" indent="0">
              <a:buFont typeface="+mj-lt"/>
              <a:buNone/>
            </a:pPr>
            <a:r>
              <a:rPr lang="en-US" dirty="0"/>
              <a:t>&lt;Click&gt; Avoid interruptions. If you think of something that needs to be done, make a mental or written note of it and forget about it until the conversation is over.</a:t>
            </a:r>
          </a:p>
          <a:p>
            <a:pPr marL="0" indent="0">
              <a:buFont typeface="+mj-lt"/>
              <a:buNone/>
            </a:pPr>
            <a:r>
              <a:rPr lang="en-US" dirty="0"/>
              <a:t>&lt;Click&gt; Aim to spend at least 90% of your time listening and less than 10% of your time talking.</a:t>
            </a:r>
          </a:p>
          <a:p>
            <a:pPr marL="0" indent="0">
              <a:buFont typeface="+mj-lt"/>
              <a:buNone/>
            </a:pPr>
            <a:r>
              <a:rPr lang="en-US" dirty="0"/>
              <a:t>&lt;Click&gt; When you do talk, make sure it’s related to what the other person is saying. Ask questions to clarify expand, and probe for more information.</a:t>
            </a:r>
          </a:p>
          <a:p>
            <a:pPr marL="0" indent="0">
              <a:buFont typeface="+mj-lt"/>
              <a:buNone/>
            </a:pPr>
            <a:r>
              <a:rPr lang="en-US" dirty="0"/>
              <a:t>&lt;Click&gt; Do not offer advice unless the other person asks you for it. If you are not sure what they want, ask!</a:t>
            </a:r>
          </a:p>
          <a:p>
            <a:pPr marL="0" indent="0">
              <a:buFont typeface="+mj-lt"/>
              <a:buNone/>
            </a:pPr>
            <a:r>
              <a:rPr lang="en-US" dirty="0"/>
              <a:t>&lt;Click&gt; Make sure the physical environment is conducive to listening. Try to reduce noise and distractions. </a:t>
            </a:r>
          </a:p>
          <a:p>
            <a:pPr marL="0" indent="0">
              <a:buFont typeface="+mj-lt"/>
              <a:buNone/>
            </a:pPr>
            <a:r>
              <a:rPr lang="en-US" dirty="0"/>
              <a:t>Examples:</a:t>
            </a:r>
            <a:r>
              <a:rPr lang="en-US" baseline="0" dirty="0"/>
              <a:t> </a:t>
            </a:r>
            <a:r>
              <a:rPr lang="en-US" dirty="0"/>
              <a:t>“Would you mind stepping into my office where I can hear you better?” is a great line to use.</a:t>
            </a:r>
          </a:p>
          <a:p>
            <a:pPr marL="0" indent="0">
              <a:buFont typeface="+mj-lt"/>
              <a:buNone/>
            </a:pPr>
            <a:r>
              <a:rPr lang="en-US" dirty="0"/>
              <a:t>If possible, be seated comfortably. Be close enough to the person so that you can hear them, but not too close to make them uncomfortable.</a:t>
            </a:r>
          </a:p>
          <a:p>
            <a:pPr marL="0" indent="0">
              <a:buFont typeface="+mj-lt"/>
              <a:buNone/>
            </a:pPr>
            <a:r>
              <a:rPr lang="en-US" dirty="0"/>
              <a:t>&lt;Click&gt; If it is a conversation where you are required to take notes, try not to let the note-taking disturb the flow of the conversation. If you need a moment to catch up, choose an appropriate moment to ask for a break.</a:t>
            </a:r>
          </a:p>
          <a:p>
            <a:pPr marL="0" indent="0">
              <a:buFont typeface="+mj-lt"/>
              <a:buNone/>
            </a:pPr>
            <a:endParaRPr lang="en-US" dirty="0"/>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if possible.</a:t>
            </a:r>
            <a:endParaRPr lang="en-US" sz="1200" kern="1200" dirty="0">
              <a:solidFill>
                <a:schemeClr val="tx1"/>
              </a:solidFill>
              <a:effectLst/>
              <a:latin typeface="+mn-lt"/>
              <a:ea typeface="+mn-ea"/>
              <a:cs typeface="+mn-cs"/>
            </a:endParaRPr>
          </a:p>
          <a:p>
            <a:pPr marL="0" indent="0">
              <a:buFont typeface="+mj-lt"/>
              <a:buNone/>
            </a:pPr>
            <a:endParaRPr lang="en-US" dirty="0"/>
          </a:p>
        </p:txBody>
      </p:sp>
      <p:sp>
        <p:nvSpPr>
          <p:cNvPr id="6144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89CB42C-60C9-4448-B950-C919E2899D08}" type="slidenum">
              <a:rPr lang="en-CA" smtClean="0"/>
              <a:pPr fontAlgn="base">
                <a:spcBef>
                  <a:spcPct val="0"/>
                </a:spcBef>
                <a:spcAft>
                  <a:spcPct val="0"/>
                </a:spcAft>
                <a:defRPr/>
              </a:pPr>
              <a:t>173</a:t>
            </a:fld>
            <a:endParaRPr lang="en-CA" dirty="0"/>
          </a:p>
        </p:txBody>
      </p:sp>
    </p:spTree>
    <p:extLst>
      <p:ext uri="{BB962C8B-B14F-4D97-AF65-F5344CB8AC3E}">
        <p14:creationId xmlns:p14="http://schemas.microsoft.com/office/powerpoint/2010/main" val="381019587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dirty="0"/>
          </a:p>
          <a:p>
            <a:r>
              <a:rPr lang="en-US" b="1" dirty="0"/>
              <a:t>SAY</a:t>
            </a:r>
          </a:p>
          <a:p>
            <a:r>
              <a:rPr lang="en-US" dirty="0"/>
              <a:t>Although hearing is a passive activity, one must listen actively to listen effectively, and to actually hear what is being said. </a:t>
            </a:r>
          </a:p>
          <a:p>
            <a:endParaRPr lang="en-US" dirty="0"/>
          </a:p>
          <a:p>
            <a:r>
              <a:rPr lang="en-US" dirty="0"/>
              <a:t>There are three basic steps to actively listening.</a:t>
            </a:r>
          </a:p>
          <a:p>
            <a:r>
              <a:rPr lang="en-US" dirty="0"/>
              <a:t>1. Try to identify where the other person is coming from. This concept is also called the frame of reference. For example, your reaction to a bear will be very different if you’re viewing it in a zoo, or from your tent at a campsite. Your approach to someone talking about a sick relative will differ depending on their relationship with that person.</a:t>
            </a:r>
          </a:p>
          <a:p>
            <a:r>
              <a:rPr lang="en-US" dirty="0"/>
              <a:t>2. Listen to what is being said closely and attentively.</a:t>
            </a:r>
          </a:p>
          <a:p>
            <a:r>
              <a:rPr lang="en-US" dirty="0"/>
              <a:t>3. Respond appropriately, either non-verbally (such as a nod to indicate you are listening), with a question (to ask for clarification), or by paraphrasing. Note that paraphrasing does not mean repeating the speaker’s words back to them like a parrot. It does mean repeating what you think the speaker said in your own words. Some examples: “It sounds like that made you angry,” or, “It sounds like that cashier wasn’t very nice to you.” (Using the “It sounds like…” precursor, or something similar, gives the speaker the opportunity to correct you if your interpretation is wrong.”</a:t>
            </a:r>
          </a:p>
          <a:p>
            <a:endParaRPr lang="en-US" dirty="0"/>
          </a:p>
          <a:p>
            <a:endParaRPr lang="en-US" dirty="0"/>
          </a:p>
          <a:p>
            <a:endParaRPr lang="en-US" dirty="0"/>
          </a:p>
          <a:p>
            <a:pPr eaLnBrk="1" hangingPunct="1">
              <a:spcBef>
                <a:spcPct val="0"/>
              </a:spcBef>
            </a:pPr>
            <a:endParaRPr lang="en-CA" dirty="0"/>
          </a:p>
        </p:txBody>
      </p:sp>
      <p:sp>
        <p:nvSpPr>
          <p:cNvPr id="634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824686E-970D-4543-B6EA-7C1170FA3117}" type="slidenum">
              <a:rPr lang="en-CA" smtClean="0"/>
              <a:pPr fontAlgn="base">
                <a:spcBef>
                  <a:spcPct val="0"/>
                </a:spcBef>
                <a:spcAft>
                  <a:spcPct val="0"/>
                </a:spcAft>
                <a:defRPr/>
              </a:pPr>
              <a:t>174</a:t>
            </a:fld>
            <a:endParaRPr lang="en-CA" dirty="0"/>
          </a:p>
        </p:txBody>
      </p:sp>
    </p:spTree>
    <p:extLst>
      <p:ext uri="{BB962C8B-B14F-4D97-AF65-F5344CB8AC3E}">
        <p14:creationId xmlns:p14="http://schemas.microsoft.com/office/powerpoint/2010/main" val="268992914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a:defRPr/>
            </a:pPr>
            <a:endParaRPr lang="en-US" dirty="0"/>
          </a:p>
          <a:p>
            <a:pPr>
              <a:defRPr/>
            </a:pPr>
            <a:r>
              <a:rPr lang="en-US" dirty="0"/>
              <a:t>When we are listening to others speak, there are three kinds of cues that we can give the other person. Using the right kind of cue at the right time is crucial for keeping good communication going.</a:t>
            </a:r>
          </a:p>
          <a:p>
            <a:pPr marL="0" marR="0" indent="0" algn="l" defTabSz="914400" rtl="0" eaLnBrk="0" fontAlgn="base" latinLnBrk="0" hangingPunct="0">
              <a:lnSpc>
                <a:spcPct val="100000"/>
              </a:lnSpc>
              <a:spcBef>
                <a:spcPct val="30000"/>
              </a:spcBef>
              <a:spcAft>
                <a:spcPct val="0"/>
              </a:spcAft>
              <a:buClrTx/>
              <a:buSzTx/>
              <a:buFontTx/>
              <a:buNone/>
              <a:tabLst/>
              <a:defRPr/>
            </a:pPr>
            <a:r>
              <a:rPr lang="en-US" b="1" cap="small" dirty="0"/>
              <a:t>Non-Verbal</a:t>
            </a:r>
            <a:r>
              <a:rPr lang="en-US" dirty="0"/>
              <a:t>: Head nods and an interested facial expression will show the speaker that you are listening.</a:t>
            </a:r>
          </a:p>
          <a:p>
            <a:pPr>
              <a:defRPr/>
            </a:pPr>
            <a:r>
              <a:rPr lang="en-US" b="1" cap="small" dirty="0"/>
              <a:t>Quasi-Verbal</a:t>
            </a:r>
            <a:r>
              <a:rPr lang="en-US" dirty="0"/>
              <a:t>: Show you are awake and interested in the conversation with “I see,” “I understand,” </a:t>
            </a:r>
          </a:p>
          <a:p>
            <a:pPr>
              <a:defRPr/>
            </a:pPr>
            <a:r>
              <a:rPr lang="en-US" b="1" cap="small" dirty="0"/>
              <a:t>Verbal</a:t>
            </a:r>
            <a:r>
              <a:rPr lang="en-US" dirty="0"/>
              <a:t>: Asking open questions using the six roots discussed earlier (who, what, where, when, why, how), paraphrasing, and asking summary questions, are all key tools for active listening. </a:t>
            </a:r>
          </a:p>
          <a:p>
            <a:pPr>
              <a:defRPr/>
            </a:pPr>
            <a:endParaRPr lang="en-US" dirty="0"/>
          </a:p>
          <a:p>
            <a:r>
              <a:rPr lang="en-US" sz="1200" b="1" kern="1200" dirty="0">
                <a:solidFill>
                  <a:schemeClr val="tx1"/>
                </a:solidFill>
                <a:effectLst/>
                <a:latin typeface="+mn-lt"/>
                <a:ea typeface="+mn-ea"/>
                <a:cs typeface="+mn-cs"/>
              </a:rPr>
              <a:t>ASK</a:t>
            </a:r>
          </a:p>
          <a:p>
            <a:r>
              <a:rPr lang="en-US" sz="1200" kern="1200" dirty="0">
                <a:solidFill>
                  <a:schemeClr val="tx1"/>
                </a:solidFill>
                <a:effectLst/>
                <a:latin typeface="+mn-lt"/>
                <a:ea typeface="+mn-ea"/>
                <a:cs typeface="+mn-cs"/>
              </a:rPr>
              <a:t>What other ways can you as a listener can show</a:t>
            </a:r>
            <a:r>
              <a:rPr lang="en-US" sz="1200" kern="1200" baseline="0" dirty="0">
                <a:solidFill>
                  <a:schemeClr val="tx1"/>
                </a:solidFill>
                <a:effectLst/>
                <a:latin typeface="+mn-lt"/>
                <a:ea typeface="+mn-ea"/>
                <a:cs typeface="+mn-cs"/>
              </a:rPr>
              <a:t> you are listening?</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dirty="0">
                <a:effectLst/>
              </a:rPr>
              <a:t>Good questioning skills are another building block of successful communication. We have already encountered several possible scenarios where questions helped us gather information, clarify facts, and communicate with others. Let’s</a:t>
            </a:r>
            <a:r>
              <a:rPr lang="en-US" baseline="0" dirty="0">
                <a:effectLst/>
              </a:rPr>
              <a:t> </a:t>
            </a:r>
            <a:r>
              <a:rPr lang="en-US" dirty="0">
                <a:effectLst/>
              </a:rPr>
              <a:t>look at questioning techniques that you can use throughout the communication process. </a:t>
            </a:r>
            <a:endParaRPr lang="en-US" dirty="0"/>
          </a:p>
          <a:p>
            <a:pPr>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Ask if anyone have any questions so far?</a:t>
            </a:r>
            <a:endParaRPr lang="en-US" baseline="0" dirty="0"/>
          </a:p>
          <a:p>
            <a:pPr eaLnBrk="1" fontAlgn="auto" hangingPunct="1">
              <a:spcBef>
                <a:spcPts val="0"/>
              </a:spcBef>
              <a:spcAft>
                <a:spcPts val="0"/>
              </a:spcAft>
              <a:defRPr/>
            </a:pPr>
            <a:endParaRPr lang="en-CA" dirty="0"/>
          </a:p>
        </p:txBody>
      </p:sp>
      <p:sp>
        <p:nvSpPr>
          <p:cNvPr id="6451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BC0A68C-5F14-4ECE-8BF1-17F82BEA1A53}" type="slidenum">
              <a:rPr lang="en-CA" smtClean="0"/>
              <a:pPr fontAlgn="base">
                <a:spcBef>
                  <a:spcPct val="0"/>
                </a:spcBef>
                <a:spcAft>
                  <a:spcPct val="0"/>
                </a:spcAft>
                <a:defRPr/>
              </a:pPr>
              <a:t>175</a:t>
            </a:fld>
            <a:endParaRPr lang="en-CA" dirty="0"/>
          </a:p>
        </p:txBody>
      </p:sp>
    </p:spTree>
    <p:extLst>
      <p:ext uri="{BB962C8B-B14F-4D97-AF65-F5344CB8AC3E}">
        <p14:creationId xmlns:p14="http://schemas.microsoft.com/office/powerpoint/2010/main" val="368790475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Transition:</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Good questioning skills are another building block of successful communication. We have already encountered several possible scenarios where questions helped us gather information, clarify facts, and communicate with others.</a:t>
            </a:r>
            <a:endParaRPr lang="en-US" sz="1200" b="1" kern="1200" cap="all"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176</a:t>
            </a:fld>
            <a:endParaRPr lang="en-CA" dirty="0"/>
          </a:p>
        </p:txBody>
      </p:sp>
    </p:spTree>
    <p:extLst>
      <p:ext uri="{BB962C8B-B14F-4D97-AF65-F5344CB8AC3E}">
        <p14:creationId xmlns:p14="http://schemas.microsoft.com/office/powerpoint/2010/main" val="183997558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We discussed open questions a bit when exploring the STAR model earlier. Open questions get their name because the response is open-ended; the answerer has a wide range of options to choose from when answering it.</a:t>
            </a:r>
          </a:p>
          <a:p>
            <a:r>
              <a:rPr lang="en-US" sz="1200" kern="1200" dirty="0">
                <a:solidFill>
                  <a:schemeClr val="tx1"/>
                </a:solidFill>
                <a:effectLst/>
                <a:latin typeface="+mn-lt"/>
                <a:ea typeface="+mn-ea"/>
                <a:cs typeface="+mn-cs"/>
              </a:rPr>
              <a:t>Open-Ended: Open questions use one of six words as a root: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Who?</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What?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Where?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When?</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How?</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Open questions are like going fishing with a net – you never know what you’re going to get! Open questions are great conversation starters, fact finders, and communication enhancers. Use them whenever possible.</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Closed questions are the opposite of open questions; their very structure limits the answer to yes or no, or a specific piece of information. </a:t>
            </a:r>
          </a:p>
          <a:p>
            <a:r>
              <a:rPr lang="en-US" sz="1200" kern="1200" dirty="0">
                <a:solidFill>
                  <a:schemeClr val="tx1"/>
                </a:solidFill>
                <a:effectLst/>
                <a:latin typeface="+mn-lt"/>
                <a:ea typeface="+mn-ea"/>
                <a:cs typeface="+mn-cs"/>
              </a:rPr>
              <a:t>Some examples include: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Do you like chocolate?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Were you born in December?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Is it five o’clock yet?</a:t>
            </a:r>
          </a:p>
          <a:p>
            <a:r>
              <a:rPr lang="en-US" sz="1200" kern="1200" dirty="0">
                <a:solidFill>
                  <a:schemeClr val="tx1"/>
                </a:solidFill>
                <a:effectLst/>
                <a:latin typeface="+mn-lt"/>
                <a:ea typeface="+mn-ea"/>
                <a:cs typeface="+mn-cs"/>
              </a:rPr>
              <a:t>Although closed questions tend to shut down communication, they can be useful if you are searching for a particular piece of information, or winding a conversation down. </a:t>
            </a:r>
          </a:p>
          <a:p>
            <a:r>
              <a:rPr lang="en-US" sz="1200" kern="1200" dirty="0">
                <a:solidFill>
                  <a:schemeClr val="tx1"/>
                </a:solidFill>
                <a:effectLst/>
                <a:latin typeface="+mn-lt"/>
                <a:ea typeface="+mn-ea"/>
                <a:cs typeface="+mn-cs"/>
              </a:rPr>
              <a:t>If you use a closed question and it shuts down the conversation, simply use an open-ended question to get things started again. Here is an example:</a:t>
            </a:r>
          </a:p>
          <a:p>
            <a:pPr lvl="0"/>
            <a:r>
              <a:rPr lang="en-US" sz="1200" kern="1200" dirty="0">
                <a:solidFill>
                  <a:schemeClr val="tx1"/>
                </a:solidFill>
                <a:effectLst/>
                <a:latin typeface="+mn-lt"/>
                <a:ea typeface="+mn-ea"/>
                <a:cs typeface="+mn-cs"/>
              </a:rPr>
              <a:t>Do you like the Flaming Ducks hockey team?</a:t>
            </a:r>
          </a:p>
          <a:p>
            <a:pPr lvl="0"/>
            <a:r>
              <a:rPr lang="en-US" sz="1200" kern="1200" dirty="0">
                <a:solidFill>
                  <a:schemeClr val="tx1"/>
                </a:solidFill>
                <a:effectLst/>
                <a:latin typeface="+mn-lt"/>
                <a:ea typeface="+mn-ea"/>
                <a:cs typeface="+mn-cs"/>
              </a:rPr>
              <a:t>Yes.</a:t>
            </a:r>
          </a:p>
          <a:p>
            <a:pPr lvl="0"/>
            <a:r>
              <a:rPr lang="en-US" sz="1200" kern="1200" dirty="0">
                <a:solidFill>
                  <a:schemeClr val="tx1"/>
                </a:solidFill>
                <a:effectLst/>
                <a:latin typeface="+mn-lt"/>
                <a:ea typeface="+mn-ea"/>
                <a:cs typeface="+mn-cs"/>
              </a:rPr>
              <a:t>Who is your favorite player?</a:t>
            </a:r>
          </a:p>
          <a:p>
            <a:pPr lvl="0"/>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In addition to the basic open and closed questions, there is also a toolbox of probing questions that we can use. These questions can be open or closed, but each type serves a specific purpose. Let’s look at the</a:t>
            </a:r>
            <a:r>
              <a:rPr lang="en-US" sz="1200" kern="1200" baseline="0" dirty="0">
                <a:solidFill>
                  <a:schemeClr val="tx1"/>
                </a:solidFill>
                <a:effectLst/>
                <a:latin typeface="+mn-lt"/>
                <a:ea typeface="+mn-ea"/>
                <a:cs typeface="+mn-cs"/>
              </a:rPr>
              <a:t> types of probing questions categories.</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Ask if anyone have any questions so far?</a:t>
            </a:r>
            <a:endParaRPr lang="en-US" baseline="0"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177</a:t>
            </a:fld>
            <a:endParaRPr lang="en-CA" dirty="0"/>
          </a:p>
        </p:txBody>
      </p:sp>
    </p:spTree>
    <p:extLst>
      <p:ext uri="{BB962C8B-B14F-4D97-AF65-F5344CB8AC3E}">
        <p14:creationId xmlns:p14="http://schemas.microsoft.com/office/powerpoint/2010/main" val="101985034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a:t>
            </a:r>
            <a:r>
              <a:rPr lang="en-US" sz="1200" b="1" kern="1200" cap="all" baseline="0" dirty="0">
                <a:solidFill>
                  <a:schemeClr val="tx1"/>
                </a:solidFill>
                <a:effectLst/>
                <a:latin typeface="+mn-lt"/>
                <a:ea typeface="+mn-ea"/>
                <a:cs typeface="+mn-cs"/>
              </a:rPr>
              <a:t> SLIDE</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As</a:t>
            </a:r>
            <a:r>
              <a:rPr lang="en-US" sz="1200" kern="1200" baseline="0" dirty="0">
                <a:solidFill>
                  <a:schemeClr val="tx1"/>
                </a:solidFill>
                <a:effectLst/>
                <a:latin typeface="+mn-lt"/>
                <a:ea typeface="+mn-ea"/>
                <a:cs typeface="+mn-cs"/>
              </a:rPr>
              <a:t> we go over probing types of questioning, think about which resonate with common situations that you face regularly and which ones you might want to take away from class and use right away. </a:t>
            </a:r>
            <a:r>
              <a:rPr lang="en-US" sz="1200" kern="1200" dirty="0">
                <a:solidFill>
                  <a:schemeClr val="tx1"/>
                </a:solidFill>
                <a:effectLst/>
                <a:latin typeface="+mn-lt"/>
                <a:ea typeface="+mn-ea"/>
                <a:cs typeface="+mn-cs"/>
              </a:rPr>
              <a:t>Remember each type serves a specific purpose.</a:t>
            </a:r>
          </a:p>
          <a:p>
            <a:pPr lvl="0"/>
            <a:endParaRPr lang="en-US" sz="120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r>
              <a:rPr lang="en-US" sz="1200" b="1" kern="1200" dirty="0">
                <a:solidFill>
                  <a:schemeClr val="tx1"/>
                </a:solidFill>
                <a:effectLst/>
                <a:latin typeface="+mn-lt"/>
                <a:ea typeface="+mn-ea"/>
                <a:cs typeface="+mn-cs"/>
              </a:rPr>
              <a:t>Clarification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By probing for clarification, you invite the other person to share more information so that you can fully understand their message. Clarification questions often look like this:</a:t>
            </a:r>
          </a:p>
          <a:p>
            <a:pPr lvl="0"/>
            <a:r>
              <a:rPr lang="en-US" sz="1200" kern="1200" dirty="0">
                <a:solidFill>
                  <a:schemeClr val="tx1"/>
                </a:solidFill>
                <a:effectLst/>
                <a:latin typeface="+mn-lt"/>
                <a:ea typeface="+mn-ea"/>
                <a:cs typeface="+mn-cs"/>
              </a:rPr>
              <a:t>“Please tell me more about…”</a:t>
            </a:r>
          </a:p>
          <a:p>
            <a:pPr lvl="0"/>
            <a:r>
              <a:rPr lang="en-US" sz="1200" kern="1200" dirty="0">
                <a:solidFill>
                  <a:schemeClr val="tx1"/>
                </a:solidFill>
                <a:effectLst/>
                <a:latin typeface="+mn-lt"/>
                <a:ea typeface="+mn-ea"/>
                <a:cs typeface="+mn-cs"/>
              </a:rPr>
              <a:t>“What did you mean by…”</a:t>
            </a:r>
          </a:p>
          <a:p>
            <a:pPr lvl="0"/>
            <a:r>
              <a:rPr lang="en-US" sz="1200" kern="1200" dirty="0">
                <a:solidFill>
                  <a:schemeClr val="tx1"/>
                </a:solidFill>
                <a:effectLst/>
                <a:latin typeface="+mn-lt"/>
                <a:ea typeface="+mn-ea"/>
                <a:cs typeface="+mn-cs"/>
              </a:rPr>
              <a:t>“What does … look like?” (Any of the five senses can be used here) </a:t>
            </a:r>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endParaRPr lang="en-US" sz="120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r>
              <a:rPr lang="en-US" sz="1200" b="1" kern="1200" dirty="0">
                <a:solidFill>
                  <a:schemeClr val="tx1"/>
                </a:solidFill>
                <a:effectLst/>
                <a:latin typeface="+mn-lt"/>
                <a:ea typeface="+mn-ea"/>
                <a:cs typeface="+mn-cs"/>
              </a:rPr>
              <a:t>Completeness and Correctness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These types of questions can help you ensure you have the full, true story. Having all the facts, in turn, can protect you from assuming and jumping to conclusions – two fatal barriers to communication.</a:t>
            </a:r>
          </a:p>
          <a:p>
            <a:r>
              <a:rPr lang="en-US" sz="1200" kern="1200" dirty="0">
                <a:solidFill>
                  <a:schemeClr val="tx1"/>
                </a:solidFill>
                <a:effectLst/>
                <a:latin typeface="+mn-lt"/>
                <a:ea typeface="+mn-ea"/>
                <a:cs typeface="+mn-cs"/>
              </a:rPr>
              <a:t>Some examples of these questions include:</a:t>
            </a:r>
          </a:p>
          <a:p>
            <a:pPr lvl="0"/>
            <a:r>
              <a:rPr lang="en-US" sz="1200" kern="1200" dirty="0">
                <a:solidFill>
                  <a:schemeClr val="tx1"/>
                </a:solidFill>
                <a:effectLst/>
                <a:latin typeface="+mn-lt"/>
                <a:ea typeface="+mn-ea"/>
                <a:cs typeface="+mn-cs"/>
              </a:rPr>
              <a:t>“What else happened after that?”</a:t>
            </a:r>
          </a:p>
          <a:p>
            <a:pPr lvl="0"/>
            <a:r>
              <a:rPr lang="en-US" sz="1200" kern="1200" dirty="0">
                <a:solidFill>
                  <a:schemeClr val="tx1"/>
                </a:solidFill>
                <a:effectLst/>
                <a:latin typeface="+mn-lt"/>
                <a:ea typeface="+mn-ea"/>
                <a:cs typeface="+mn-cs"/>
              </a:rPr>
              <a:t>“Did that end the …” </a:t>
            </a:r>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endParaRPr lang="en-US" sz="120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r>
              <a:rPr lang="en-US" sz="1200" b="1" kern="1200" dirty="0">
                <a:solidFill>
                  <a:schemeClr val="tx1"/>
                </a:solidFill>
                <a:effectLst/>
                <a:latin typeface="+mn-lt"/>
                <a:ea typeface="+mn-ea"/>
                <a:cs typeface="+mn-cs"/>
              </a:rPr>
              <a:t>Determining Relevance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category will help you determine how or if a particular point is related to the conversation at hand. It can also help you get the speaker back on track from a tangent.</a:t>
            </a:r>
          </a:p>
          <a:p>
            <a:r>
              <a:rPr lang="en-US" sz="1200" kern="1200" dirty="0">
                <a:solidFill>
                  <a:schemeClr val="tx1"/>
                </a:solidFill>
                <a:effectLst/>
                <a:latin typeface="+mn-lt"/>
                <a:ea typeface="+mn-ea"/>
                <a:cs typeface="+mn-cs"/>
              </a:rPr>
              <a:t>Some good ways to frame relevance questions are:</a:t>
            </a:r>
          </a:p>
          <a:p>
            <a:pPr lvl="0"/>
            <a:r>
              <a:rPr lang="en-US" sz="1200" kern="1200" dirty="0">
                <a:solidFill>
                  <a:schemeClr val="tx1"/>
                </a:solidFill>
                <a:effectLst/>
                <a:latin typeface="+mn-lt"/>
                <a:ea typeface="+mn-ea"/>
                <a:cs typeface="+mn-cs"/>
              </a:rPr>
              <a:t>“How is that like…”</a:t>
            </a:r>
          </a:p>
          <a:p>
            <a:pPr lvl="0"/>
            <a:r>
              <a:rPr lang="en-US" sz="1200" kern="1200" dirty="0">
                <a:solidFill>
                  <a:schemeClr val="tx1"/>
                </a:solidFill>
                <a:effectLst/>
                <a:latin typeface="+mn-lt"/>
                <a:ea typeface="+mn-ea"/>
                <a:cs typeface="+mn-cs"/>
              </a:rPr>
              <a:t>“How does that relate to…” </a:t>
            </a:r>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endParaRPr lang="en-US" sz="120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r>
              <a:rPr lang="en-US" sz="1200" b="1" kern="1200" dirty="0">
                <a:solidFill>
                  <a:schemeClr val="tx1"/>
                </a:solidFill>
                <a:effectLst/>
                <a:latin typeface="+mn-lt"/>
                <a:ea typeface="+mn-ea"/>
                <a:cs typeface="+mn-cs"/>
              </a:rPr>
              <a:t>Drilling Down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Use these types of questions to nail down vague statements. Useful helpers include:</a:t>
            </a:r>
          </a:p>
          <a:p>
            <a:pPr lvl="0"/>
            <a:r>
              <a:rPr lang="en-US" sz="1200" kern="1200" dirty="0">
                <a:solidFill>
                  <a:schemeClr val="tx1"/>
                </a:solidFill>
                <a:effectLst/>
                <a:latin typeface="+mn-lt"/>
                <a:ea typeface="+mn-ea"/>
                <a:cs typeface="+mn-cs"/>
              </a:rPr>
              <a:t>“Describe…”</a:t>
            </a:r>
          </a:p>
          <a:p>
            <a:pPr lvl="0"/>
            <a:r>
              <a:rPr lang="en-US" sz="1200" kern="1200" dirty="0">
                <a:solidFill>
                  <a:schemeClr val="tx1"/>
                </a:solidFill>
                <a:effectLst/>
                <a:latin typeface="+mn-lt"/>
                <a:ea typeface="+mn-ea"/>
                <a:cs typeface="+mn-cs"/>
              </a:rPr>
              <a:t>“What do you mean by…?” </a:t>
            </a:r>
          </a:p>
          <a:p>
            <a:pPr lvl="0"/>
            <a:r>
              <a:rPr lang="en-US" sz="1200" kern="1200" dirty="0">
                <a:solidFill>
                  <a:schemeClr val="tx1"/>
                </a:solidFill>
                <a:effectLst/>
                <a:latin typeface="+mn-lt"/>
                <a:ea typeface="+mn-ea"/>
                <a:cs typeface="+mn-cs"/>
              </a:rPr>
              <a:t>“Could you please give an example?” </a:t>
            </a:r>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endParaRPr lang="en-US" sz="120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r>
              <a:rPr lang="en-US" sz="1200" b="1" kern="1200" dirty="0">
                <a:solidFill>
                  <a:schemeClr val="tx1"/>
                </a:solidFill>
                <a:effectLst/>
                <a:latin typeface="+mn-lt"/>
                <a:ea typeface="+mn-ea"/>
                <a:cs typeface="+mn-cs"/>
              </a:rPr>
              <a:t>Summarizing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These questions are framed more like a statement. They pull together all the relevant points. They can be used to confirm to the listener that you heard what was said, and to give them an opportunity to correct any misunderstandings.</a:t>
            </a:r>
          </a:p>
          <a:p>
            <a:r>
              <a:rPr lang="en-US" sz="1200" kern="1200" dirty="0">
                <a:solidFill>
                  <a:schemeClr val="tx1"/>
                </a:solidFill>
                <a:effectLst/>
                <a:latin typeface="+mn-lt"/>
                <a:ea typeface="+mn-ea"/>
                <a:cs typeface="+mn-cs"/>
              </a:rPr>
              <a:t>Example: “So you picked out a dress, had to get it fitted three times, and missed the wedding in the end?”</a:t>
            </a:r>
          </a:p>
          <a:p>
            <a:r>
              <a:rPr lang="en-US" sz="1200" kern="1200" dirty="0">
                <a:solidFill>
                  <a:schemeClr val="tx1"/>
                </a:solidFill>
                <a:effectLst/>
                <a:latin typeface="+mn-lt"/>
                <a:ea typeface="+mn-ea"/>
                <a:cs typeface="+mn-cs"/>
              </a:rPr>
              <a:t>Be careful not to avoid repeating the speaker’s words back to them like a parrot. Remember, paraphrasing means repeating what you think the speaker said in your own words.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178</a:t>
            </a:fld>
            <a:endParaRPr lang="en-CA" dirty="0"/>
          </a:p>
        </p:txBody>
      </p:sp>
    </p:spTree>
    <p:extLst>
      <p:ext uri="{BB962C8B-B14F-4D97-AF65-F5344CB8AC3E}">
        <p14:creationId xmlns:p14="http://schemas.microsoft.com/office/powerpoint/2010/main" val="270986921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dirty="0"/>
          </a:p>
          <a:p>
            <a:r>
              <a:rPr lang="en-US" b="1" dirty="0"/>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Keep an eye out for common ground while you are communicating.</a:t>
            </a:r>
          </a:p>
          <a:p>
            <a:pPr marL="0" indent="0">
              <a:buFont typeface="Arial" panose="020B0604020202020204" pitchFamily="34" charset="0"/>
              <a:buNone/>
            </a:pPr>
            <a:endParaRPr lang="en-US" dirty="0"/>
          </a:p>
          <a:p>
            <a:pPr marL="0" indent="0">
              <a:buFont typeface="Arial" panose="020B0604020202020204" pitchFamily="34" charset="0"/>
              <a:buNone/>
            </a:pPr>
            <a:r>
              <a:rPr lang="en-US" b="1" dirty="0"/>
              <a:t>Common ground provide ways to:</a:t>
            </a:r>
          </a:p>
          <a:p>
            <a:pPr marL="171450" indent="-171450">
              <a:buFont typeface="Arial" panose="020B0604020202020204" pitchFamily="34" charset="0"/>
              <a:buChar char="•"/>
            </a:pPr>
            <a:r>
              <a:rPr lang="en-US" dirty="0"/>
              <a:t>Build</a:t>
            </a:r>
            <a:r>
              <a:rPr lang="en-US" baseline="0" dirty="0"/>
              <a:t> relationships</a:t>
            </a:r>
            <a:endParaRPr lang="en-US" dirty="0"/>
          </a:p>
          <a:p>
            <a:pPr marL="171450" indent="-171450">
              <a:buFont typeface="Arial" panose="020B0604020202020204" pitchFamily="34" charset="0"/>
              <a:buChar char="•"/>
            </a:pPr>
            <a:r>
              <a:rPr lang="en-US" dirty="0"/>
              <a:t>Share Ideas and Perspectives</a:t>
            </a:r>
          </a:p>
          <a:p>
            <a:pPr marL="171450" indent="-171450">
              <a:buFont typeface="Arial" panose="020B0604020202020204" pitchFamily="34" charset="0"/>
              <a:buChar char="•"/>
            </a:pPr>
            <a:r>
              <a:rPr lang="en-US" dirty="0"/>
              <a:t>Open communication channels (What are best communication methods</a:t>
            </a:r>
            <a:r>
              <a:rPr lang="en-US" baseline="0" dirty="0"/>
              <a:t> – What time would be best for us to collaborate?</a:t>
            </a:r>
            <a:endParaRPr lang="en-US" dirty="0"/>
          </a:p>
          <a:p>
            <a:pPr marL="171450" indent="-171450">
              <a:buFont typeface="Arial" panose="020B0604020202020204" pitchFamily="34" charset="0"/>
              <a:buChar char="•"/>
            </a:pPr>
            <a:r>
              <a:rPr lang="en-US" dirty="0"/>
              <a:t>Sharing</a:t>
            </a:r>
            <a:r>
              <a:rPr lang="en-US" baseline="0" dirty="0"/>
              <a:t> Personal Experiences</a:t>
            </a:r>
          </a:p>
          <a:p>
            <a:pPr marL="171450" indent="-171450">
              <a:buFont typeface="Arial" panose="020B0604020202020204" pitchFamily="34" charset="0"/>
              <a:buChar char="•"/>
            </a:pPr>
            <a:endParaRPr lang="en-US" baseline="0" dirty="0"/>
          </a:p>
          <a:p>
            <a:r>
              <a:rPr lang="en-US" sz="1200" b="1" kern="1200" dirty="0">
                <a:solidFill>
                  <a:schemeClr val="tx1"/>
                </a:solidFill>
                <a:effectLst/>
                <a:latin typeface="+mn-lt"/>
                <a:ea typeface="+mn-ea"/>
                <a:cs typeface="+mn-cs"/>
              </a:rPr>
              <a:t>ASK</a:t>
            </a:r>
          </a:p>
          <a:p>
            <a:r>
              <a:rPr lang="en-US" sz="1200" kern="1200" dirty="0">
                <a:solidFill>
                  <a:schemeClr val="tx1"/>
                </a:solidFill>
                <a:effectLst/>
                <a:latin typeface="+mn-lt"/>
                <a:ea typeface="+mn-ea"/>
                <a:cs typeface="+mn-cs"/>
              </a:rPr>
              <a:t>What are common grounds you have put into practice</a:t>
            </a:r>
            <a:r>
              <a:rPr lang="en-US" sz="1200" kern="1200" baseline="0" dirty="0">
                <a:solidFill>
                  <a:schemeClr val="tx1"/>
                </a:solidFill>
                <a:effectLst/>
                <a:latin typeface="+mn-lt"/>
                <a:ea typeface="+mn-ea"/>
                <a:cs typeface="+mn-cs"/>
              </a:rPr>
              <a:t>? What did you identify that needed to be done to establish common ground conversation?</a:t>
            </a: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AE38DDC7-4838-4E5D-9D59-0B980BDFC4F1}" type="slidenum">
              <a:rPr lang="en-CA" smtClean="0"/>
              <a:pPr>
                <a:defRPr/>
              </a:pPr>
              <a:t>179</a:t>
            </a:fld>
            <a:endParaRPr lang="en-CA" dirty="0"/>
          </a:p>
        </p:txBody>
      </p:sp>
    </p:spTree>
    <p:extLst>
      <p:ext uri="{BB962C8B-B14F-4D97-AF65-F5344CB8AC3E}">
        <p14:creationId xmlns:p14="http://schemas.microsoft.com/office/powerpoint/2010/main" val="3310019260"/>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dirty="0"/>
          </a:p>
          <a:p>
            <a:r>
              <a:rPr lang="en-US" b="1" dirty="0"/>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Keep an eye out for common ground while you are communicating.</a:t>
            </a:r>
          </a:p>
          <a:p>
            <a:r>
              <a:rPr lang="en-US" b="1" dirty="0"/>
              <a:t>Common ground</a:t>
            </a:r>
            <a:r>
              <a:rPr lang="en-US" b="1" baseline="0" dirty="0"/>
              <a:t> key elements include:</a:t>
            </a:r>
            <a:endParaRPr lang="en-US" b="1" dirty="0"/>
          </a:p>
          <a:p>
            <a:pPr marL="171450" indent="-171450">
              <a:buFont typeface="Arial" panose="020B0604020202020204" pitchFamily="34" charset="0"/>
              <a:buChar char="•"/>
            </a:pPr>
            <a:r>
              <a:rPr lang="en-US" b="0" dirty="0"/>
              <a:t>Create guidelines for working together</a:t>
            </a:r>
            <a:r>
              <a:rPr lang="en-US" b="0" baseline="0" dirty="0"/>
              <a:t> – encourage respect, collaboration, and dialog (use “we”, “us” and “our” when referring to the team.</a:t>
            </a:r>
            <a:endParaRPr lang="en-US" b="0" dirty="0"/>
          </a:p>
          <a:p>
            <a:pPr marL="171450" indent="-171450">
              <a:buFont typeface="Arial" panose="020B0604020202020204" pitchFamily="34" charset="0"/>
              <a:buChar char="•"/>
            </a:pPr>
            <a:r>
              <a:rPr lang="en-US" b="0" dirty="0"/>
              <a:t>Ask Questions – Solicit</a:t>
            </a:r>
            <a:r>
              <a:rPr lang="en-US" b="0" baseline="0" dirty="0"/>
              <a:t> views – create expectations – </a:t>
            </a:r>
            <a:endParaRPr lang="en-US" b="0" dirty="0"/>
          </a:p>
          <a:p>
            <a:pPr marL="171450" indent="-171450">
              <a:buFont typeface="Arial" panose="020B0604020202020204" pitchFamily="34" charset="0"/>
              <a:buChar char="•"/>
            </a:pPr>
            <a:r>
              <a:rPr lang="en-US" b="0" dirty="0"/>
              <a:t>Question</a:t>
            </a:r>
            <a:r>
              <a:rPr lang="en-US" b="0" baseline="0" dirty="0"/>
              <a:t> assumptions – develop openness – Use questions for clarity and dialogue for better understanding </a:t>
            </a:r>
            <a:endParaRPr lang="en-US" b="0" dirty="0"/>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b="0" dirty="0"/>
              <a:t>Listen</a:t>
            </a:r>
            <a:r>
              <a:rPr lang="en-US" b="0" baseline="0" dirty="0"/>
              <a:t> actively – </a:t>
            </a:r>
            <a:r>
              <a:rPr lang="en-US" dirty="0"/>
              <a:t>Use open-ended questions and listening skills to get as much out of the conversation as possible.</a:t>
            </a:r>
            <a:endParaRPr lang="en-US" b="0" baseline="0" dirty="0"/>
          </a:p>
          <a:p>
            <a:pPr marL="171450" indent="-171450">
              <a:buFont typeface="Arial" panose="020B0604020202020204" pitchFamily="34" charset="0"/>
              <a:buChar char="•"/>
            </a:pPr>
            <a:r>
              <a:rPr lang="en-US" b="0" baseline="0" dirty="0"/>
              <a:t>Be an active communicator - participate in the communication</a:t>
            </a:r>
          </a:p>
          <a:p>
            <a:pPr marL="171450" indent="-171450">
              <a:buFont typeface="Arial" panose="020B0604020202020204" pitchFamily="34" charset="0"/>
              <a:buChar char="•"/>
            </a:pPr>
            <a:r>
              <a:rPr lang="en-US" b="0" baseline="0" dirty="0"/>
              <a:t>Use various ways to visually communicate (WebEx, Video Chat)</a:t>
            </a:r>
          </a:p>
          <a:p>
            <a:pPr marL="171450" indent="-171450">
              <a:buFont typeface="Arial" panose="020B0604020202020204" pitchFamily="34" charset="0"/>
              <a:buChar char="•"/>
            </a:pPr>
            <a:r>
              <a:rPr lang="en-US" b="0" baseline="0" dirty="0"/>
              <a:t>Be adaptable – persist through setbacks</a:t>
            </a:r>
            <a:endParaRPr lang="en-US" dirty="0"/>
          </a:p>
          <a:p>
            <a:pPr marL="171450" indent="-171450">
              <a:buFont typeface="Arial" panose="020B0604020202020204" pitchFamily="34" charset="0"/>
              <a:buChar char="•"/>
            </a:pP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AE38DDC7-4838-4E5D-9D59-0B980BDFC4F1}" type="slidenum">
              <a:rPr lang="en-CA" smtClean="0"/>
              <a:pPr>
                <a:defRPr/>
              </a:pPr>
              <a:t>180</a:t>
            </a:fld>
            <a:endParaRPr lang="en-CA" dirty="0"/>
          </a:p>
        </p:txBody>
      </p:sp>
    </p:spTree>
    <p:extLst>
      <p:ext uri="{BB962C8B-B14F-4D97-AF65-F5344CB8AC3E}">
        <p14:creationId xmlns:p14="http://schemas.microsoft.com/office/powerpoint/2010/main" val="11821468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Discipline is the bridge between goals and accomplishment.</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Jim </a:t>
            </a:r>
            <a:r>
              <a:rPr lang="en-US" sz="1050" b="1" i="1" dirty="0" err="1">
                <a:effectLst/>
                <a:latin typeface="Cambria" panose="02040503050406030204" pitchFamily="18" charset="0"/>
                <a:ea typeface="Times New Roman" panose="02020603050405020304" pitchFamily="18" charset="0"/>
                <a:cs typeface="Times New Roman" panose="02020603050405020304" pitchFamily="18" charset="0"/>
              </a:rPr>
              <a:t>Rohn</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dirty="0">
                <a:effectLst/>
              </a:rPr>
              <a:t>For most people, the word “routine” typically conjures up an image of a boring, repetitive life, with every moment controlled and managed, and no room for spontaneity. Routines and rituals, however, can actually help increase the spontaneity and fun in your life. Because routine tasks are already planned for, you have more energy to spend on the tasks that will bring you closer to your goals and bring more joy to your life. </a:t>
            </a:r>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19</a:t>
            </a:fld>
            <a:endParaRPr lang="en-CA" dirty="0"/>
          </a:p>
        </p:txBody>
      </p:sp>
    </p:spTree>
    <p:extLst>
      <p:ext uri="{BB962C8B-B14F-4D97-AF65-F5344CB8AC3E}">
        <p14:creationId xmlns:p14="http://schemas.microsoft.com/office/powerpoint/2010/main" val="2834923318"/>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Transition:</a:t>
            </a:r>
          </a:p>
          <a:p>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Although this workshop is coming to a close, we hope that your journey to improve your communication skills is just beginning.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trike="sngStrike"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Let’s take these last few</a:t>
            </a:r>
            <a:r>
              <a:rPr lang="en-US" baseline="0" dirty="0"/>
              <a:t> minutes to address future action items and additional resources.</a:t>
            </a: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Are there any questions before we conclude</a:t>
            </a:r>
            <a:r>
              <a:rPr lang="en-US" baseline="0" dirty="0"/>
              <a:t> with the last two slides</a:t>
            </a:r>
            <a:r>
              <a:rPr lang="en-US" dirty="0"/>
              <a:t>?</a:t>
            </a: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181</a:t>
            </a:fld>
            <a:endParaRPr lang="en-CA" dirty="0"/>
          </a:p>
        </p:txBody>
      </p:sp>
    </p:spTree>
    <p:extLst>
      <p:ext uri="{BB962C8B-B14F-4D97-AF65-F5344CB8AC3E}">
        <p14:creationId xmlns:p14="http://schemas.microsoft.com/office/powerpoint/2010/main" val="1329703735"/>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worked on together today.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Use the tools we visited today </a:t>
            </a:r>
            <a:r>
              <a:rPr lang="en-US" strike="noStrike" baseline="0" dirty="0"/>
              <a:t>to help you with what and how you want to communicate your message. Align and a</a:t>
            </a:r>
            <a:r>
              <a:rPr lang="en-US" baseline="0" dirty="0"/>
              <a:t>pply the various communication strategies when you talk with </a:t>
            </a:r>
            <a:r>
              <a:rPr lang="en-US" u="sng" baseline="0" dirty="0"/>
              <a:t>your</a:t>
            </a:r>
            <a:r>
              <a:rPr lang="en-US" baseline="0" dirty="0"/>
              <a:t> boss, peer, spouse, and even the cat. </a:t>
            </a:r>
            <a:endParaRPr lang="en-US" strike="noStrike" baseline="0" dirty="0"/>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Look at the questions on the screen and think about your responses. Create</a:t>
            </a:r>
            <a:r>
              <a:rPr lang="en-US" sz="1200" kern="1200" baseline="0" dirty="0">
                <a:solidFill>
                  <a:schemeClr val="tx1"/>
                </a:solidFill>
                <a:effectLst/>
                <a:latin typeface="+mn-lt"/>
                <a:ea typeface="+mn-ea"/>
                <a:cs typeface="+mn-cs"/>
              </a:rPr>
              <a:t> an action item for yourself and c</a:t>
            </a:r>
            <a:r>
              <a:rPr lang="en-US" sz="1200" kern="1200" dirty="0">
                <a:solidFill>
                  <a:schemeClr val="tx1"/>
                </a:solidFill>
                <a:effectLst/>
                <a:latin typeface="+mn-lt"/>
                <a:ea typeface="+mn-ea"/>
                <a:cs typeface="+mn-cs"/>
              </a:rPr>
              <a:t>ommit to answering them.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 am providing you at this time a survey</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take a minute</a:t>
            </a:r>
            <a:r>
              <a:rPr lang="en-US" sz="1200" kern="1200" baseline="0" dirty="0">
                <a:solidFill>
                  <a:schemeClr val="tx1"/>
                </a:solidFill>
                <a:effectLst/>
                <a:latin typeface="+mn-lt"/>
                <a:ea typeface="+mn-ea"/>
                <a:cs typeface="+mn-cs"/>
              </a:rPr>
              <a:t> or so to share</a:t>
            </a:r>
            <a:r>
              <a:rPr lang="en-US" sz="1200" kern="1200" dirty="0">
                <a:solidFill>
                  <a:schemeClr val="tx1"/>
                </a:solidFill>
                <a:effectLst/>
                <a:latin typeface="+mn-lt"/>
                <a:ea typeface="+mn-ea"/>
                <a:cs typeface="+mn-cs"/>
              </a:rPr>
              <a:t> your learning experience with us.  </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182</a:t>
            </a:fld>
            <a:endParaRPr lang="en-CA" dirty="0"/>
          </a:p>
        </p:txBody>
      </p:sp>
    </p:spTree>
    <p:extLst>
      <p:ext uri="{BB962C8B-B14F-4D97-AF65-F5344CB8AC3E}">
        <p14:creationId xmlns:p14="http://schemas.microsoft.com/office/powerpoint/2010/main" val="247452097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Thank you for attending</a:t>
            </a:r>
            <a:r>
              <a:rPr lang="en-US" sz="1200" kern="1200" baseline="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a wonderful rest of the day!</a:t>
            </a:r>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183</a:t>
            </a:fld>
            <a:endParaRPr lang="en-CA" dirty="0"/>
          </a:p>
        </p:txBody>
      </p:sp>
    </p:spTree>
    <p:extLst>
      <p:ext uri="{BB962C8B-B14F-4D97-AF65-F5344CB8AC3E}">
        <p14:creationId xmlns:p14="http://schemas.microsoft.com/office/powerpoint/2010/main" val="4022075625"/>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endParaRPr lang="en-US" sz="1200" kern="1200" dirty="0">
              <a:solidFill>
                <a:schemeClr val="tx1"/>
              </a:solidFill>
              <a:effectLst/>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endParaRPr lang="en-US" sz="1200" b="1" kern="1200" cap="all" dirty="0">
              <a:solidFill>
                <a:schemeClr val="tx1"/>
              </a:solidFill>
              <a:effectLst/>
              <a:latin typeface="+mn-lt"/>
              <a:ea typeface="+mn-ea"/>
              <a:cs typeface="+mn-cs"/>
            </a:endParaRPr>
          </a:p>
        </p:txBody>
      </p:sp>
      <p:sp>
        <p:nvSpPr>
          <p:cNvPr id="563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A7250EB-0EAA-48FE-AEA9-65DDDF392023}" type="slidenum">
              <a:rPr lang="en-CA" smtClean="0"/>
              <a:pPr fontAlgn="base">
                <a:spcBef>
                  <a:spcPct val="0"/>
                </a:spcBef>
                <a:spcAft>
                  <a:spcPct val="0"/>
                </a:spcAft>
                <a:defRPr/>
              </a:pPr>
              <a:t>185</a:t>
            </a:fld>
            <a:endParaRPr lang="en-CA" dirty="0"/>
          </a:p>
        </p:txBody>
      </p:sp>
    </p:spTree>
    <p:extLst>
      <p:ext uri="{BB962C8B-B14F-4D97-AF65-F5344CB8AC3E}">
        <p14:creationId xmlns:p14="http://schemas.microsoft.com/office/powerpoint/2010/main" val="1654009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Random House Dictionary defines a routine as, “any practice, or pattern of behavior regularly performed in a set manner.”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fact, you can build any type of routine in three easy steps.</a:t>
            </a:r>
          </a:p>
          <a:p>
            <a:pPr marL="342900" marR="0" lvl="0" indent="-342900">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Identify the Task. Let’s say you want to build an exercise routine.</a:t>
            </a:r>
          </a:p>
          <a:p>
            <a:pPr marL="342900" marR="0" lvl="0" indent="-342900">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Identify the Time and/or Trigger. For example, perhaps you normally exercise right after work.</a:t>
            </a:r>
          </a:p>
          <a:p>
            <a:pPr marL="342900" marR="0" lvl="0" indent="-342900">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Identify the Sub-Tasks. For you, perhaps your routine involves going to the gym, getting changed, stretching, doing 45 minutes on the treadmill, performing three reps of weights, and doing a lap around the pool to finish things off. Then, you shower and go home.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Remember, a routine shouldn’t be set in stone. Once you establish a routine, it can be modified at any point in time, depending on what works for you. With our exercise example, you could easily decide to exercise before work or even at lunch and still use the basic task and sub-tasks.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a routine is and how to build 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You can build any type of routine in three easy steps.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Identify the task.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Identify the time and/or trigger.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Identify the sub-tasks.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stand up and spread out in the classroom. Explain that you are going to ask them to perform a series of actions and they just need to follow along.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Start by saying, “Touch your shoulders. Touch your toes. Touch your knees.” Then, mix up the parts and repeat. After a few rounds of this, say, “Touch your toes. Touch your knees. Touch your shoulders.” Now, participants are moving in a logical order. Repeat these directions a few times.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Once participants are comfortable with the actions, you will probably see them getting ahead of you and performing in sync. At this point, you can ask them to sit down.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 efficient and organized did participants feel during the first round, when the facilitator was giving what seemed like random instructions?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 did participants feel when this changed to a logical order (lowest point to highest point)? Did participants feel like they could move faster?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 did this evolve when they realized that this was now the pattern?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lessons can we take away from this?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Make sure that you have enough space for participants to perform this activity. If space is limited, participants can stay seated. Just change the body parts to something easier, such as knees, nose, and head.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br>
              <a:rPr lang="en-US" sz="1200" dirty="0">
                <a:effectLst/>
                <a:latin typeface="Calibri" panose="020F0502020204030204" pitchFamily="34" charset="0"/>
                <a:ea typeface="Times New Roman" panose="02020603050405020304" pitchFamily="18" charset="0"/>
                <a:cs typeface="Times New Roman" panose="02020603050405020304" pitchFamily="18" charset="0"/>
              </a:rPr>
            </a:b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20</a:t>
            </a:fld>
            <a:endParaRPr lang="en-CA" dirty="0"/>
          </a:p>
        </p:txBody>
      </p:sp>
    </p:spTree>
    <p:extLst>
      <p:ext uri="{BB962C8B-B14F-4D97-AF65-F5344CB8AC3E}">
        <p14:creationId xmlns:p14="http://schemas.microsoft.com/office/powerpoint/2010/main" val="35015043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marL="0" indent="0">
              <a:buNone/>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7" name="Rectangle 6"/>
          <p:cNvSpPr/>
          <p:nvPr userDrawn="1"/>
        </p:nvSpPr>
        <p:spPr>
          <a:xfrm>
            <a:off x="7419363" y="-23771"/>
            <a:ext cx="1752600" cy="6881769"/>
          </a:xfrm>
          <a:prstGeom prst="rect">
            <a:avLst/>
          </a:prstGeom>
          <a:gradFill>
            <a:gsLst>
              <a:gs pos="33000">
                <a:schemeClr val="bg1"/>
              </a:gs>
              <a:gs pos="75000">
                <a:schemeClr val="bg1">
                  <a:lumMod val="5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en-CA" dirty="0"/>
          </a:p>
        </p:txBody>
      </p:sp>
      <p:sp>
        <p:nvSpPr>
          <p:cNvPr id="13" name="Text Placeholder 12"/>
          <p:cNvSpPr>
            <a:spLocks noGrp="1"/>
          </p:cNvSpPr>
          <p:nvPr>
            <p:ph type="body" sz="quarter" idx="10"/>
          </p:nvPr>
        </p:nvSpPr>
        <p:spPr>
          <a:xfrm>
            <a:off x="7427912" y="381000"/>
            <a:ext cx="1752600" cy="4388692"/>
          </a:xfrm>
          <a:noFill/>
          <a:ln>
            <a:noFill/>
          </a:ln>
        </p:spPr>
        <p:txBody>
          <a:bodyPr/>
          <a:lstStyle>
            <a:lvl1pPr marL="0" indent="0">
              <a:buNone/>
              <a:defRPr i="1" baseline="0">
                <a:solidFill>
                  <a:schemeClr val="tx1"/>
                </a:solidFill>
              </a:defRPr>
            </a:lvl1pPr>
          </a:lstStyle>
          <a:p>
            <a:pPr lvl="0"/>
            <a:r>
              <a:rPr lang="en-US" dirty="0"/>
              <a:t>Click to edit Master text styles</a:t>
            </a:r>
          </a:p>
        </p:txBody>
      </p:sp>
      <p:pic>
        <p:nvPicPr>
          <p:cNvPr id="8" name="Picture 7" descr="C:\Users\Darren\Desktop\New Photos\s00031.png"/>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7236296" y="4769692"/>
            <a:ext cx="1935797" cy="2109288"/>
          </a:xfrm>
          <a:prstGeom prst="rect">
            <a:avLst/>
          </a:prstGeom>
          <a:noFill/>
          <a:ln>
            <a:noFill/>
          </a:ln>
        </p:spPr>
      </p:pic>
    </p:spTree>
    <p:extLst>
      <p:ext uri="{BB962C8B-B14F-4D97-AF65-F5344CB8AC3E}">
        <p14:creationId xmlns:p14="http://schemas.microsoft.com/office/powerpoint/2010/main" val="19692642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lin ang="135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Tree>
    <p:extLst>
      <p:ext uri="{BB962C8B-B14F-4D97-AF65-F5344CB8AC3E}">
        <p14:creationId xmlns:p14="http://schemas.microsoft.com/office/powerpoint/2010/main" val="1883504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userDrawn="1"/>
        </p:nvSpPr>
        <p:spPr>
          <a:xfrm>
            <a:off x="1517255" y="908720"/>
            <a:ext cx="6048672" cy="369332"/>
          </a:xfrm>
          <a:prstGeom prst="rect">
            <a:avLst/>
          </a:prstGeom>
          <a:noFill/>
        </p:spPr>
        <p:txBody>
          <a:bodyPr wrap="square" rtlCol="0">
            <a:spAutoFit/>
          </a:bodyPr>
          <a:lstStyle/>
          <a:p>
            <a:pPr algn="ctr"/>
            <a:r>
              <a:rPr lang="en-US" dirty="0"/>
              <a:t>Hello and welcome to 327 Solutions Inc. webinar:</a:t>
            </a:r>
          </a:p>
        </p:txBody>
      </p:sp>
      <p:sp>
        <p:nvSpPr>
          <p:cNvPr id="2" name="Title 1"/>
          <p:cNvSpPr>
            <a:spLocks noGrp="1"/>
          </p:cNvSpPr>
          <p:nvPr>
            <p:ph type="title"/>
          </p:nvPr>
        </p:nvSpPr>
        <p:spPr>
          <a:xfrm>
            <a:off x="426791" y="114316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52061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2402585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Tree>
    <p:extLst>
      <p:ext uri="{BB962C8B-B14F-4D97-AF65-F5344CB8AC3E}">
        <p14:creationId xmlns:p14="http://schemas.microsoft.com/office/powerpoint/2010/main" val="17759106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Tree>
    <p:extLst>
      <p:ext uri="{BB962C8B-B14F-4D97-AF65-F5344CB8AC3E}">
        <p14:creationId xmlns:p14="http://schemas.microsoft.com/office/powerpoint/2010/main" val="41048303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2819810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FD1FEB2B-EC89-489C-86F2-2A0404776EBD}" type="datetimeFigureOut">
              <a:rPr lang="en-US"/>
              <a:pPr>
                <a:defRPr/>
              </a:pPr>
              <a:t>7/8/2016</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A22C62E1-1DB0-4DE1-B0D8-9E522A233F44}"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0" algn="l" rtl="0" eaLnBrk="0" fontAlgn="base" hangingPunct="0">
        <a:spcBef>
          <a:spcPct val="20000"/>
        </a:spcBef>
        <a:spcAft>
          <a:spcPct val="0"/>
        </a:spcAft>
        <a:buFont typeface="Arial" charset="0"/>
        <a:buNone/>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107.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108.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121.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122.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123.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135.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136.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137.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149.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15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2.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15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5.xml"/></Relationships>
</file>

<file path=ppt/slides/_rels/slide15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4.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4.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4.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4.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4.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5.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4.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4.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4.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4.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4.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4.xml"/></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5.xml"/></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4.xml"/></Relationships>
</file>

<file path=ppt/slides/_rels/slide174.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4.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4.xml"/></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5.xml"/></Relationships>
</file>

<file path=ppt/slides/_rels/slide177.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76.xml"/><Relationship Id="rId1" Type="http://schemas.openxmlformats.org/officeDocument/2006/relationships/slideLayout" Target="../slideLayouts/slideLayout4.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4.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4.xml"/></Relationships>
</file>

<file path=ppt/slides/_rels/slide181.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5.xml"/></Relationships>
</file>

<file path=ppt/slides/_rels/slide182.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6.xml"/></Relationships>
</file>

<file path=ppt/slides/_rels/slide183.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4.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5.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65.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66.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79.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93.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94.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Users\Darren\Desktop\New Photos\s00031.png"/>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bwMode="auto">
          <a:xfrm>
            <a:off x="7236296" y="4769692"/>
            <a:ext cx="1935797" cy="2109288"/>
          </a:xfrm>
          <a:prstGeom prst="rect">
            <a:avLst/>
          </a:prstGeom>
          <a:noFill/>
          <a:ln>
            <a:noFill/>
          </a:ln>
        </p:spPr>
      </p:pic>
      <p:sp>
        <p:nvSpPr>
          <p:cNvPr id="6" name="Text Box 3"/>
          <p:cNvSpPr txBox="1">
            <a:spLocks noChangeArrowheads="1"/>
          </p:cNvSpPr>
          <p:nvPr/>
        </p:nvSpPr>
        <p:spPr bwMode="auto">
          <a:xfrm>
            <a:off x="755576" y="1844824"/>
            <a:ext cx="8050063"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US" sz="4800" b="1" dirty="0"/>
              <a:t>Personal Productivity</a:t>
            </a:r>
            <a:endParaRPr lang="en-US" sz="4800" dirty="0"/>
          </a:p>
          <a:p>
            <a:pPr algn="r" eaLnBrk="1" hangingPunct="1"/>
            <a:endParaRPr lang="en-CA" sz="2000" b="1" dirty="0">
              <a:latin typeface="Calibri" pitchFamily="34" charset="0"/>
            </a:endParaRPr>
          </a:p>
          <a:p>
            <a:pPr algn="r" eaLnBrk="1" hangingPunct="1"/>
            <a:endParaRPr lang="en-CA" sz="2000" b="1" dirty="0">
              <a:latin typeface="Calibri" pitchFamily="34" charset="0"/>
            </a:endParaRPr>
          </a:p>
          <a:p>
            <a:pPr algn="r" eaLnBrk="1" hangingPunct="1"/>
            <a:r>
              <a:rPr lang="en-CA" sz="2000" b="1" dirty="0">
                <a:latin typeface="Calibri" pitchFamily="34" charset="0"/>
              </a:rPr>
              <a:t>Corporate Training Materials</a:t>
            </a:r>
            <a:endParaRPr lang="en-US" sz="2000" b="1" dirty="0">
              <a:latin typeface="Calibri" pitchFamily="34" charset="0"/>
            </a:endParaRPr>
          </a:p>
        </p:txBody>
      </p:sp>
    </p:spTree>
    <p:extLst>
      <p:ext uri="{BB962C8B-B14F-4D97-AF65-F5344CB8AC3E}">
        <p14:creationId xmlns:p14="http://schemas.microsoft.com/office/powerpoint/2010/main" val="32530353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3"/>
            </a:pPr>
            <a:r>
              <a:rPr lang="en-US" dirty="0">
                <a:ea typeface="Times New Roman"/>
                <a:cs typeface="Times New Roman"/>
              </a:rPr>
              <a:t>Goal setting can be used in every single area of your life including physical, personal, spiritual, and ___________.</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Educational</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Financial</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Industrial</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Medical</a:t>
            </a:r>
          </a:p>
          <a:p>
            <a:pPr marL="339725" marR="0" lvl="0" indent="-339725">
              <a:lnSpc>
                <a:spcPct val="115000"/>
              </a:lnSpc>
              <a:spcBef>
                <a:spcPts val="0"/>
              </a:spcBef>
              <a:spcAft>
                <a:spcPts val="1000"/>
              </a:spcAft>
              <a:buFont typeface="+mj-lt"/>
              <a:buAutoNum type="arabicPeriod" startAt="4"/>
            </a:pPr>
            <a:r>
              <a:rPr lang="en-US" dirty="0">
                <a:ea typeface="Times New Roman"/>
                <a:cs typeface="Times New Roman"/>
              </a:rPr>
              <a:t>Setting meaningful, ___________________ goals is a great step toward achieving your dreams.</a:t>
            </a:r>
          </a:p>
          <a:p>
            <a:pPr marL="630238" lvl="1">
              <a:lnSpc>
                <a:spcPct val="115000"/>
              </a:lnSpc>
              <a:spcBef>
                <a:spcPts val="0"/>
              </a:spcBef>
              <a:spcAft>
                <a:spcPts val="0"/>
              </a:spcAft>
              <a:buFont typeface="+mj-lt"/>
              <a:buAutoNum type="alphaLcParenR"/>
              <a:tabLst>
                <a:tab pos="3432175" algn="l"/>
              </a:tabLst>
            </a:pPr>
            <a:r>
              <a:rPr lang="en-US" dirty="0">
                <a:ea typeface="Times New Roman"/>
                <a:cs typeface="Times New Roman"/>
              </a:rPr>
              <a:t>Big</a:t>
            </a:r>
          </a:p>
          <a:p>
            <a:pPr marL="630238" lvl="1">
              <a:lnSpc>
                <a:spcPct val="115000"/>
              </a:lnSpc>
              <a:spcBef>
                <a:spcPts val="0"/>
              </a:spcBef>
              <a:spcAft>
                <a:spcPts val="0"/>
              </a:spcAft>
              <a:buFont typeface="+mj-lt"/>
              <a:buAutoNum type="alphaLcParenR"/>
              <a:tabLst>
                <a:tab pos="3432175" algn="l"/>
              </a:tabLst>
            </a:pPr>
            <a:r>
              <a:rPr lang="en-US" dirty="0">
                <a:ea typeface="Times New Roman"/>
                <a:cs typeface="Times New Roman"/>
              </a:rPr>
              <a:t>Short-term</a:t>
            </a:r>
          </a:p>
          <a:p>
            <a:pPr marL="630238" lvl="1">
              <a:lnSpc>
                <a:spcPct val="115000"/>
              </a:lnSpc>
              <a:spcBef>
                <a:spcPts val="0"/>
              </a:spcBef>
              <a:spcAft>
                <a:spcPts val="0"/>
              </a:spcAft>
              <a:buFont typeface="+mj-lt"/>
              <a:buAutoNum type="alphaLcParenR"/>
              <a:tabLst>
                <a:tab pos="3432175" algn="l"/>
              </a:tabLst>
            </a:pPr>
            <a:r>
              <a:rPr lang="en-US" dirty="0">
                <a:ea typeface="Times New Roman"/>
                <a:cs typeface="Times New Roman"/>
              </a:rPr>
              <a:t>Long-term</a:t>
            </a:r>
          </a:p>
          <a:p>
            <a:pPr marL="630238" lvl="1">
              <a:lnSpc>
                <a:spcPct val="115000"/>
              </a:lnSpc>
              <a:spcBef>
                <a:spcPts val="0"/>
              </a:spcBef>
              <a:spcAft>
                <a:spcPts val="1000"/>
              </a:spcAft>
              <a:buFont typeface="+mj-lt"/>
              <a:buAutoNum type="alphaLcParenR"/>
              <a:tabLst>
                <a:tab pos="3432175" algn="l"/>
              </a:tabLst>
            </a:pPr>
            <a:r>
              <a:rPr lang="en-US" dirty="0">
                <a:ea typeface="Times New Roman"/>
                <a:cs typeface="Times New Roman"/>
              </a:rPr>
              <a:t>Impossible</a:t>
            </a:r>
          </a:p>
          <a:p>
            <a:endParaRPr lang="en-US" dirty="0"/>
          </a:p>
        </p:txBody>
      </p:sp>
    </p:spTree>
    <p:extLst>
      <p:ext uri="{BB962C8B-B14F-4D97-AF65-F5344CB8AC3E}">
        <p14:creationId xmlns:p14="http://schemas.microsoft.com/office/powerpoint/2010/main" val="238016386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What do you need to be the most productive?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To create the appropriate environment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 job and a paycheck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 willing partner</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Someone to delegate to</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2"/>
            </a:pPr>
            <a:r>
              <a:rPr lang="en-US" dirty="0">
                <a:solidFill>
                  <a:srgbClr val="000000"/>
                </a:solidFill>
                <a:ea typeface="Times New Roman"/>
                <a:cs typeface="Times New Roman"/>
              </a:rPr>
              <a:t>What's one key aspect of an effective workspace?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Location of nearest coffee shop</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Proximity to the bosses office</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Physical layout</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Team of people to do the work for you</a:t>
            </a:r>
            <a:endParaRPr lang="en-US" dirty="0">
              <a:ea typeface="Times New Roman"/>
              <a:cs typeface="Times New Roman"/>
            </a:endParaRPr>
          </a:p>
        </p:txBody>
      </p:sp>
    </p:spTree>
    <p:extLst>
      <p:ext uri="{BB962C8B-B14F-4D97-AF65-F5344CB8AC3E}">
        <p14:creationId xmlns:p14="http://schemas.microsoft.com/office/powerpoint/2010/main" val="300834688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925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How should you position the desk in your office?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As far away from the door as possible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In front of the door</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Where it will receive maximum natural light</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Closest to the restroom</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4"/>
            </a:pPr>
            <a:r>
              <a:rPr lang="en-US" dirty="0">
                <a:solidFill>
                  <a:srgbClr val="000000"/>
                </a:solidFill>
                <a:ea typeface="Times New Roman"/>
                <a:cs typeface="Times New Roman"/>
              </a:rPr>
              <a:t>Keep your desk as _________ as possible.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Clear</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Littered</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Disorganized</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Animated</a:t>
            </a:r>
            <a:endParaRPr lang="en-US" dirty="0">
              <a:ea typeface="Times New Roman"/>
              <a:cs typeface="Times New Roman"/>
            </a:endParaRPr>
          </a:p>
        </p:txBody>
      </p:sp>
    </p:spTree>
    <p:extLst>
      <p:ext uri="{BB962C8B-B14F-4D97-AF65-F5344CB8AC3E}">
        <p14:creationId xmlns:p14="http://schemas.microsoft.com/office/powerpoint/2010/main" val="162970231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Do a complete clean and ___________ of your work space once or twice a year?</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Painting</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Reorganization</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Sanitizing</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Designing</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6"/>
            </a:pPr>
            <a:r>
              <a:rPr lang="en-US" dirty="0">
                <a:solidFill>
                  <a:srgbClr val="000000"/>
                </a:solidFill>
                <a:ea typeface="Times New Roman"/>
                <a:cs typeface="Times New Roman"/>
              </a:rPr>
              <a:t>What should you focus on at work?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Changes you can make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Home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Late bills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Message boards</a:t>
            </a:r>
            <a:endParaRPr lang="en-US" dirty="0">
              <a:ea typeface="Times New Roman"/>
              <a:cs typeface="Times New Roman"/>
            </a:endParaRPr>
          </a:p>
        </p:txBody>
      </p:sp>
    </p:spTree>
    <p:extLst>
      <p:ext uri="{BB962C8B-B14F-4D97-AF65-F5344CB8AC3E}">
        <p14:creationId xmlns:p14="http://schemas.microsoft.com/office/powerpoint/2010/main" val="379081794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What is the term for how workers relate to their environment?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Hostility</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Passive-aggressive</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Ergonomics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Devotion</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8"/>
            </a:pPr>
            <a:r>
              <a:rPr lang="en-US" dirty="0">
                <a:solidFill>
                  <a:srgbClr val="000000"/>
                </a:solidFill>
                <a:ea typeface="Times New Roman"/>
                <a:cs typeface="Times New Roman"/>
              </a:rPr>
              <a:t>It has been proven that particular __________ can increase or decrease the risk of certain injuries and conditions.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Factors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People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Attitudes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Media outlets</a:t>
            </a:r>
            <a:endParaRPr lang="en-US" dirty="0">
              <a:ea typeface="Times New Roman"/>
              <a:cs typeface="Times New Roman"/>
            </a:endParaRPr>
          </a:p>
        </p:txBody>
      </p:sp>
    </p:spTree>
    <p:extLst>
      <p:ext uri="{BB962C8B-B14F-4D97-AF65-F5344CB8AC3E}">
        <p14:creationId xmlns:p14="http://schemas.microsoft.com/office/powerpoint/2010/main" val="2698663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What does RSI stand for?</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Rarely simple information</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Repetitive strain injuries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Really sad impact</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Really steep incline</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10"/>
            </a:pPr>
            <a:r>
              <a:rPr lang="en-US" dirty="0">
                <a:solidFill>
                  <a:srgbClr val="000000"/>
                </a:solidFill>
                <a:ea typeface="Times New Roman"/>
                <a:cs typeface="Times New Roman"/>
              </a:rPr>
              <a:t>You want to make sure your monitor is __________ at a comfortable viewing angle.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Low</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High</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Tilted</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Comfortable</a:t>
            </a:r>
            <a:endParaRPr lang="en-US" dirty="0">
              <a:ea typeface="Times New Roman"/>
              <a:cs typeface="Times New Roman"/>
            </a:endParaRPr>
          </a:p>
        </p:txBody>
      </p:sp>
    </p:spTree>
    <p:extLst>
      <p:ext uri="{BB962C8B-B14F-4D97-AF65-F5344CB8AC3E}">
        <p14:creationId xmlns:p14="http://schemas.microsoft.com/office/powerpoint/2010/main" val="143932748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CA" sz="4000" dirty="0"/>
              <a:t>Module </a:t>
            </a:r>
            <a:r>
              <a:rPr lang="en-US" sz="4000" dirty="0"/>
              <a:t>Nine: Organizing Files and Folders</a:t>
            </a:r>
            <a:endParaRPr lang="en-CA" sz="4000" dirty="0"/>
          </a:p>
        </p:txBody>
      </p:sp>
      <p:sp>
        <p:nvSpPr>
          <p:cNvPr id="36867" name="Content Placeholder 3"/>
          <p:cNvSpPr>
            <a:spLocks noGrp="1"/>
          </p:cNvSpPr>
          <p:nvPr>
            <p:ph idx="1"/>
          </p:nvPr>
        </p:nvSpPr>
        <p:spPr/>
        <p:txBody>
          <a:bodyPr/>
          <a:lstStyle/>
          <a:p>
            <a:pPr>
              <a:buFont typeface="Arial" charset="0"/>
              <a:buNone/>
            </a:pPr>
            <a:br>
              <a:rPr lang="en-US" dirty="0"/>
            </a:br>
            <a:r>
              <a:rPr lang="en-US" dirty="0"/>
              <a:t>Being able to find a particular piece of information when you need it is essential to being productive. This module will give you some ways to keep your files organized.</a:t>
            </a:r>
            <a:endParaRPr lang="en-CA" dirty="0"/>
          </a:p>
        </p:txBody>
      </p:sp>
      <p:sp>
        <p:nvSpPr>
          <p:cNvPr id="36868" name="Text Placeholder 4"/>
          <p:cNvSpPr>
            <a:spLocks noGrp="1"/>
          </p:cNvSpPr>
          <p:nvPr>
            <p:ph type="body" sz="quarter" idx="10"/>
          </p:nvPr>
        </p:nvSpPr>
        <p:spPr>
          <a:xfrm>
            <a:off x="7391400" y="381000"/>
            <a:ext cx="1752600" cy="3984104"/>
          </a:xfrm>
          <a:ln>
            <a:miter lim="800000"/>
            <a:headEnd/>
            <a:tailEnd/>
          </a:ln>
        </p:spPr>
        <p:txBody>
          <a:bodyPr/>
          <a:lstStyle/>
          <a:p>
            <a:pPr>
              <a:lnSpc>
                <a:spcPct val="115000"/>
              </a:lnSpc>
              <a:spcBef>
                <a:spcPts val="0"/>
              </a:spcBef>
              <a:spcAft>
                <a:spcPts val="1000"/>
              </a:spcAft>
            </a:pPr>
            <a:r>
              <a:rPr lang="en-US" sz="1800" dirty="0">
                <a:latin typeface="Cambria"/>
                <a:ea typeface="Times New Roman"/>
                <a:cs typeface="Times New Roman"/>
              </a:rPr>
              <a:t>Out of clutter, find Simplicity. From discord, find Harmony. In the middle of difficulty lies Opportunity.</a:t>
            </a:r>
            <a:endParaRPr lang="en-US" sz="1400" dirty="0">
              <a:ea typeface="Times New Roman"/>
              <a:cs typeface="Times New Roman"/>
            </a:endParaRPr>
          </a:p>
          <a:p>
            <a:pPr algn="ctr">
              <a:lnSpc>
                <a:spcPct val="115000"/>
              </a:lnSpc>
              <a:spcBef>
                <a:spcPts val="0"/>
              </a:spcBef>
              <a:spcAft>
                <a:spcPts val="1000"/>
              </a:spcAft>
            </a:pPr>
            <a:r>
              <a:rPr lang="en-US" sz="1800" b="1" dirty="0">
                <a:latin typeface="Cambria"/>
                <a:ea typeface="Times New Roman"/>
                <a:cs typeface="Times New Roman"/>
              </a:rPr>
              <a:t>Albert Einstein</a:t>
            </a:r>
            <a:endParaRPr lang="en-US" sz="1400" b="1" dirty="0">
              <a:ea typeface="Times New Roman"/>
              <a:cs typeface="Times New Roman"/>
            </a:endParaRPr>
          </a:p>
          <a:p>
            <a:endParaRPr lang="en-CA" sz="1600"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4"/>
          <p:cNvSpPr>
            <a:spLocks noGrp="1"/>
          </p:cNvSpPr>
          <p:nvPr>
            <p:ph type="title"/>
          </p:nvPr>
        </p:nvSpPr>
        <p:spPr/>
        <p:txBody>
          <a:bodyPr/>
          <a:lstStyle/>
          <a:p>
            <a:r>
              <a:rPr lang="en-US" dirty="0"/>
              <a:t>Organizing Paper Files</a:t>
            </a:r>
            <a:endParaRPr lang="en-CA"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99090789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dirty="0"/>
              <a:t>Organizing Electronic Files</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50717838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normAutofit fontScale="90000"/>
          </a:bodyPr>
          <a:lstStyle/>
          <a:p>
            <a:r>
              <a:rPr lang="en-US" dirty="0"/>
              <a:t>Scheduling Archive </a:t>
            </a:r>
            <a:br>
              <a:rPr lang="en-US" dirty="0"/>
            </a:br>
            <a:r>
              <a:rPr lang="en-US" dirty="0"/>
              <a:t>and Clean-Up</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1708637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Studies estimate that people spend how long looking for things?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 lifetime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An hour and a half</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Days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Weeks</a:t>
            </a:r>
          </a:p>
          <a:p>
            <a:pPr marL="339725" marR="0" lvl="0" indent="-339725">
              <a:lnSpc>
                <a:spcPct val="115000"/>
              </a:lnSpc>
              <a:spcBef>
                <a:spcPts val="0"/>
              </a:spcBef>
              <a:spcAft>
                <a:spcPts val="1000"/>
              </a:spcAft>
              <a:buFont typeface="+mj-lt"/>
              <a:buAutoNum type="arabicPeriod" startAt="2"/>
            </a:pPr>
            <a:r>
              <a:rPr lang="en-US" dirty="0">
                <a:ea typeface="Times New Roman"/>
                <a:cs typeface="Times New Roman"/>
              </a:rPr>
              <a:t>What do you need in order to retrieve materials quickly?</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An effective filing system</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 maid</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 spouse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A mess</a:t>
            </a:r>
          </a:p>
        </p:txBody>
      </p:sp>
    </p:spTree>
    <p:extLst>
      <p:ext uri="{BB962C8B-B14F-4D97-AF65-F5344CB8AC3E}">
        <p14:creationId xmlns:p14="http://schemas.microsoft.com/office/powerpoint/2010/main" val="35892312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39725" marR="0" lvl="0" indent="-339725">
              <a:lnSpc>
                <a:spcPct val="115000"/>
              </a:lnSpc>
              <a:spcBef>
                <a:spcPts val="0"/>
              </a:spcBef>
              <a:spcAft>
                <a:spcPts val="1000"/>
              </a:spcAft>
              <a:buFont typeface="+mj-lt"/>
              <a:buAutoNum type="arabicPeriod" startAt="5"/>
            </a:pPr>
            <a:r>
              <a:rPr lang="en-US" dirty="0">
                <a:ea typeface="Times New Roman"/>
                <a:cs typeface="Times New Roman"/>
              </a:rPr>
              <a:t>Accomplishing short-term ________ can help you accomplish tasks.</a:t>
            </a:r>
          </a:p>
          <a:p>
            <a:pPr marL="630238" lvl="1">
              <a:lnSpc>
                <a:spcPct val="115000"/>
              </a:lnSpc>
              <a:spcBef>
                <a:spcPts val="0"/>
              </a:spcBef>
              <a:spcAft>
                <a:spcPts val="0"/>
              </a:spcAft>
              <a:buFont typeface="+mj-lt"/>
              <a:buAutoNum type="alphaLcParenR"/>
            </a:pPr>
            <a:r>
              <a:rPr lang="en-US" dirty="0">
                <a:ea typeface="Times New Roman"/>
                <a:cs typeface="Times New Roman"/>
              </a:rPr>
              <a:t>Goals</a:t>
            </a:r>
          </a:p>
          <a:p>
            <a:pPr marL="630238" lvl="1">
              <a:lnSpc>
                <a:spcPct val="115000"/>
              </a:lnSpc>
              <a:spcBef>
                <a:spcPts val="0"/>
              </a:spcBef>
              <a:spcAft>
                <a:spcPts val="0"/>
              </a:spcAft>
              <a:buFont typeface="+mj-lt"/>
              <a:buAutoNum type="alphaLcParenR"/>
            </a:pPr>
            <a:r>
              <a:rPr lang="en-US" dirty="0">
                <a:ea typeface="Times New Roman"/>
                <a:cs typeface="Times New Roman"/>
              </a:rPr>
              <a:t>Dreams</a:t>
            </a:r>
          </a:p>
          <a:p>
            <a:pPr marL="630238" lvl="1">
              <a:lnSpc>
                <a:spcPct val="115000"/>
              </a:lnSpc>
              <a:spcBef>
                <a:spcPts val="0"/>
              </a:spcBef>
              <a:spcAft>
                <a:spcPts val="0"/>
              </a:spcAft>
              <a:buFont typeface="+mj-lt"/>
              <a:buAutoNum type="alphaLcParenR"/>
            </a:pPr>
            <a:r>
              <a:rPr lang="en-US" dirty="0">
                <a:ea typeface="Times New Roman"/>
                <a:cs typeface="Times New Roman"/>
              </a:rPr>
              <a:t>Careers</a:t>
            </a:r>
          </a:p>
          <a:p>
            <a:pPr marL="630238" lvl="1">
              <a:lnSpc>
                <a:spcPct val="115000"/>
              </a:lnSpc>
              <a:spcBef>
                <a:spcPts val="0"/>
              </a:spcBef>
              <a:spcAft>
                <a:spcPts val="1000"/>
              </a:spcAft>
              <a:buFont typeface="+mj-lt"/>
              <a:buAutoNum type="alphaLcParenR"/>
            </a:pPr>
            <a:r>
              <a:rPr lang="en-US" dirty="0">
                <a:ea typeface="Times New Roman"/>
                <a:cs typeface="Times New Roman"/>
              </a:rPr>
              <a:t>Marriages</a:t>
            </a:r>
          </a:p>
          <a:p>
            <a:pPr marL="342900" marR="0" lvl="0" indent="-342900">
              <a:lnSpc>
                <a:spcPct val="115000"/>
              </a:lnSpc>
              <a:spcBef>
                <a:spcPts val="0"/>
              </a:spcBef>
              <a:spcAft>
                <a:spcPts val="1000"/>
              </a:spcAft>
              <a:buFont typeface="+mj-lt"/>
              <a:buAutoNum type="arabicPeriod" startAt="5"/>
            </a:pPr>
            <a:r>
              <a:rPr lang="en-US" dirty="0">
                <a:ea typeface="Times New Roman"/>
                <a:cs typeface="Times New Roman"/>
              </a:rPr>
              <a:t>What are the three P's?</a:t>
            </a:r>
          </a:p>
          <a:p>
            <a:pPr marL="630238" lvl="1">
              <a:lnSpc>
                <a:spcPct val="115000"/>
              </a:lnSpc>
              <a:spcBef>
                <a:spcPts val="0"/>
              </a:spcBef>
              <a:spcAft>
                <a:spcPts val="0"/>
              </a:spcAft>
              <a:buFont typeface="+mj-lt"/>
              <a:buAutoNum type="alphaLcParenR"/>
            </a:pPr>
            <a:r>
              <a:rPr lang="en-US" dirty="0">
                <a:ea typeface="Times New Roman"/>
                <a:cs typeface="Times New Roman"/>
              </a:rPr>
              <a:t>Peace, pensiveness, persistence</a:t>
            </a:r>
          </a:p>
          <a:p>
            <a:pPr marL="630238" lvl="1">
              <a:lnSpc>
                <a:spcPct val="115000"/>
              </a:lnSpc>
              <a:spcBef>
                <a:spcPts val="0"/>
              </a:spcBef>
              <a:spcAft>
                <a:spcPts val="0"/>
              </a:spcAft>
              <a:buFont typeface="+mj-lt"/>
              <a:buAutoNum type="alphaLcParenR"/>
            </a:pPr>
            <a:r>
              <a:rPr lang="en-US" dirty="0">
                <a:ea typeface="Times New Roman"/>
                <a:cs typeface="Times New Roman"/>
              </a:rPr>
              <a:t>Priorities, purchases, personality</a:t>
            </a:r>
          </a:p>
          <a:p>
            <a:pPr marL="630238" lvl="1">
              <a:lnSpc>
                <a:spcPct val="115000"/>
              </a:lnSpc>
              <a:spcBef>
                <a:spcPts val="0"/>
              </a:spcBef>
              <a:spcAft>
                <a:spcPts val="0"/>
              </a:spcAft>
              <a:buFont typeface="+mj-lt"/>
              <a:buAutoNum type="alphaLcParenR"/>
            </a:pPr>
            <a:r>
              <a:rPr lang="en-US" dirty="0">
                <a:ea typeface="Times New Roman"/>
                <a:cs typeface="Times New Roman"/>
              </a:rPr>
              <a:t>Pension, passiveness, purpose</a:t>
            </a:r>
          </a:p>
          <a:p>
            <a:pPr marL="630238" lvl="1">
              <a:lnSpc>
                <a:spcPct val="115000"/>
              </a:lnSpc>
              <a:spcBef>
                <a:spcPts val="0"/>
              </a:spcBef>
              <a:spcAft>
                <a:spcPts val="1000"/>
              </a:spcAft>
              <a:buFont typeface="+mj-lt"/>
              <a:buAutoNum type="alphaLcParenR"/>
            </a:pPr>
            <a:r>
              <a:rPr lang="en-US" dirty="0">
                <a:ea typeface="Times New Roman"/>
                <a:cs typeface="Times New Roman"/>
              </a:rPr>
              <a:t>Positive, personal, possible</a:t>
            </a:r>
          </a:p>
        </p:txBody>
      </p:sp>
    </p:spTree>
    <p:extLst>
      <p:ext uri="{BB962C8B-B14F-4D97-AF65-F5344CB8AC3E}">
        <p14:creationId xmlns:p14="http://schemas.microsoft.com/office/powerpoint/2010/main" val="36723244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Even with advanced search tools, it's important to __________ your computer files.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Abandon</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Neglect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Organize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Erase</a:t>
            </a:r>
          </a:p>
          <a:p>
            <a:pPr marL="339725" marR="0" lvl="0" indent="-339725">
              <a:lnSpc>
                <a:spcPct val="115000"/>
              </a:lnSpc>
              <a:spcBef>
                <a:spcPts val="0"/>
              </a:spcBef>
              <a:spcAft>
                <a:spcPts val="1000"/>
              </a:spcAft>
              <a:buFont typeface="+mj-lt"/>
              <a:buAutoNum type="arabicPeriod" startAt="4"/>
            </a:pPr>
            <a:r>
              <a:rPr lang="en-US" dirty="0">
                <a:ea typeface="Times New Roman"/>
                <a:cs typeface="Times New Roman"/>
              </a:rPr>
              <a:t>Which is one of the most common ways of organizing files?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Dumping them in a drawer</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Asking someone else to handle it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Creating a folder for each project</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Avoiding the process altogether</a:t>
            </a:r>
          </a:p>
          <a:p>
            <a:endParaRPr lang="en-US" dirty="0"/>
          </a:p>
        </p:txBody>
      </p:sp>
    </p:spTree>
    <p:extLst>
      <p:ext uri="{BB962C8B-B14F-4D97-AF65-F5344CB8AC3E}">
        <p14:creationId xmlns:p14="http://schemas.microsoft.com/office/powerpoint/2010/main" val="35467988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Which of these are not operating system features?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Keywords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Flash drives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Tags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Jump lists</a:t>
            </a:r>
          </a:p>
          <a:p>
            <a:pPr marL="339725" marR="0" lvl="0" indent="-339725">
              <a:lnSpc>
                <a:spcPct val="115000"/>
              </a:lnSpc>
              <a:spcBef>
                <a:spcPts val="0"/>
              </a:spcBef>
              <a:spcAft>
                <a:spcPts val="1000"/>
              </a:spcAft>
              <a:buFont typeface="+mj-lt"/>
              <a:buAutoNum type="arabicPeriod" startAt="6"/>
            </a:pPr>
            <a:r>
              <a:rPr lang="en-US" dirty="0">
                <a:ea typeface="Times New Roman"/>
                <a:cs typeface="Times New Roman"/>
              </a:rPr>
              <a:t>In order to keep your files organized you must clean up and __________ your files.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Hide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Archive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Erase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Distribute</a:t>
            </a:r>
          </a:p>
          <a:p>
            <a:endParaRPr lang="en-US" dirty="0"/>
          </a:p>
        </p:txBody>
      </p:sp>
    </p:spTree>
    <p:extLst>
      <p:ext uri="{BB962C8B-B14F-4D97-AF65-F5344CB8AC3E}">
        <p14:creationId xmlns:p14="http://schemas.microsoft.com/office/powerpoint/2010/main" val="2446650921"/>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1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Which of these is not a system for archiving your data?</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Back of drawer</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Cd</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External storage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DVD</a:t>
            </a:r>
          </a:p>
          <a:p>
            <a:pPr marL="339725" marR="0" lvl="0" indent="-339725">
              <a:lnSpc>
                <a:spcPct val="115000"/>
              </a:lnSpc>
              <a:spcBef>
                <a:spcPts val="0"/>
              </a:spcBef>
              <a:spcAft>
                <a:spcPts val="1000"/>
              </a:spcAft>
              <a:buFont typeface="+mj-lt"/>
              <a:buAutoNum type="arabicPeriod" startAt="8"/>
            </a:pPr>
            <a:r>
              <a:rPr lang="en-US" dirty="0">
                <a:ea typeface="Times New Roman"/>
                <a:cs typeface="Times New Roman"/>
              </a:rPr>
              <a:t>After you've created folders, what else can you create?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 mess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Origami</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Sub-folders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Hoopla</a:t>
            </a:r>
          </a:p>
          <a:p>
            <a:endParaRPr lang="en-US" dirty="0"/>
          </a:p>
        </p:txBody>
      </p:sp>
    </p:spTree>
    <p:extLst>
      <p:ext uri="{BB962C8B-B14F-4D97-AF65-F5344CB8AC3E}">
        <p14:creationId xmlns:p14="http://schemas.microsoft.com/office/powerpoint/2010/main" val="224268035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For email, you may want to create folders for ____________ with particular people.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Pictures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Correspondence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Jokes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Evidence</a:t>
            </a:r>
          </a:p>
          <a:p>
            <a:pPr marL="339725" marR="0" lvl="0" indent="-339725">
              <a:lnSpc>
                <a:spcPct val="115000"/>
              </a:lnSpc>
              <a:spcBef>
                <a:spcPts val="0"/>
              </a:spcBef>
              <a:spcAft>
                <a:spcPts val="1000"/>
              </a:spcAft>
              <a:buFont typeface="+mj-lt"/>
              <a:buAutoNum type="arabicPeriod" startAt="10"/>
            </a:pPr>
            <a:r>
              <a:rPr lang="en-US" dirty="0">
                <a:ea typeface="Times New Roman"/>
                <a:cs typeface="Times New Roman"/>
              </a:rPr>
              <a:t>What are the three basic kinds of files?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Wood, rubber, air</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Working, reference, archival</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Waste, redundant, activity</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Wrong, rare, absent</a:t>
            </a:r>
          </a:p>
          <a:p>
            <a:endParaRPr lang="en-US" dirty="0"/>
          </a:p>
        </p:txBody>
      </p:sp>
    </p:spTree>
    <p:extLst>
      <p:ext uri="{BB962C8B-B14F-4D97-AF65-F5344CB8AC3E}">
        <p14:creationId xmlns:p14="http://schemas.microsoft.com/office/powerpoint/2010/main" val="411225115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Studies estimate that people spend how long looking for things?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 lifetime</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An hour and a half</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Days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Weeks</a:t>
            </a:r>
          </a:p>
          <a:p>
            <a:pPr marL="339725" marR="0" lvl="0" indent="-339725">
              <a:lnSpc>
                <a:spcPct val="115000"/>
              </a:lnSpc>
              <a:spcBef>
                <a:spcPts val="0"/>
              </a:spcBef>
              <a:spcAft>
                <a:spcPts val="1000"/>
              </a:spcAft>
              <a:buFont typeface="+mj-lt"/>
              <a:buAutoNum type="arabicPeriod" startAt="2"/>
            </a:pPr>
            <a:r>
              <a:rPr lang="en-US" dirty="0">
                <a:solidFill>
                  <a:srgbClr val="000000"/>
                </a:solidFill>
                <a:ea typeface="Times New Roman"/>
                <a:cs typeface="Times New Roman"/>
              </a:rPr>
              <a:t>What do you need in order to retrieve materials quickly?</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An effective filing system</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 maid</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 spouse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A mess</a:t>
            </a:r>
          </a:p>
        </p:txBody>
      </p:sp>
    </p:spTree>
    <p:extLst>
      <p:ext uri="{BB962C8B-B14F-4D97-AF65-F5344CB8AC3E}">
        <p14:creationId xmlns:p14="http://schemas.microsoft.com/office/powerpoint/2010/main" val="58006537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Even with advanced search tools, it's important to __________ your computer files.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Abandon</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Neglect</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Organize</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Erase</a:t>
            </a:r>
          </a:p>
          <a:p>
            <a:pPr marL="339725" marR="0" lvl="0" indent="-339725">
              <a:lnSpc>
                <a:spcPct val="115000"/>
              </a:lnSpc>
              <a:spcBef>
                <a:spcPts val="0"/>
              </a:spcBef>
              <a:spcAft>
                <a:spcPts val="1000"/>
              </a:spcAft>
              <a:buFont typeface="+mj-lt"/>
              <a:buAutoNum type="arabicPeriod" startAt="4"/>
            </a:pPr>
            <a:r>
              <a:rPr lang="en-US" dirty="0">
                <a:solidFill>
                  <a:srgbClr val="000000"/>
                </a:solidFill>
                <a:ea typeface="Times New Roman"/>
                <a:cs typeface="Times New Roman"/>
              </a:rPr>
              <a:t>Which is one of the most common ways of organizing files?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Dumping them in a drawer</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Asking someone else to handle it</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Creating a folder for each project</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Avoiding the process altogether</a:t>
            </a:r>
          </a:p>
          <a:p>
            <a:endParaRPr lang="en-US" dirty="0"/>
          </a:p>
        </p:txBody>
      </p:sp>
    </p:spTree>
    <p:extLst>
      <p:ext uri="{BB962C8B-B14F-4D97-AF65-F5344CB8AC3E}">
        <p14:creationId xmlns:p14="http://schemas.microsoft.com/office/powerpoint/2010/main" val="156881701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Which of these are not operating system features?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Keywords</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Flash drives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Tags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Jump lists</a:t>
            </a:r>
          </a:p>
          <a:p>
            <a:pPr marL="339725" marR="0" lvl="0" indent="-339725">
              <a:lnSpc>
                <a:spcPct val="115000"/>
              </a:lnSpc>
              <a:spcBef>
                <a:spcPts val="0"/>
              </a:spcBef>
              <a:spcAft>
                <a:spcPts val="1000"/>
              </a:spcAft>
              <a:buFont typeface="+mj-lt"/>
              <a:buAutoNum type="arabicPeriod" startAt="6"/>
            </a:pPr>
            <a:r>
              <a:rPr lang="en-US" dirty="0">
                <a:solidFill>
                  <a:srgbClr val="000000"/>
                </a:solidFill>
                <a:ea typeface="Times New Roman"/>
                <a:cs typeface="Times New Roman"/>
              </a:rPr>
              <a:t>In order to keep your files organized you must clean up and __________ your files.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Hide</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Archive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Erase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Distribute</a:t>
            </a:r>
          </a:p>
          <a:p>
            <a:endParaRPr lang="en-US" dirty="0"/>
          </a:p>
        </p:txBody>
      </p:sp>
    </p:spTree>
    <p:extLst>
      <p:ext uri="{BB962C8B-B14F-4D97-AF65-F5344CB8AC3E}">
        <p14:creationId xmlns:p14="http://schemas.microsoft.com/office/powerpoint/2010/main" val="106078662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1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Which of these is not a system for archiving your data?</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Back of drawer</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Cd</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External storage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DVD</a:t>
            </a:r>
          </a:p>
          <a:p>
            <a:pPr marL="339725" marR="0" lvl="0" indent="-339725">
              <a:lnSpc>
                <a:spcPct val="115000"/>
              </a:lnSpc>
              <a:spcBef>
                <a:spcPts val="0"/>
              </a:spcBef>
              <a:spcAft>
                <a:spcPts val="1000"/>
              </a:spcAft>
              <a:buFont typeface="+mj-lt"/>
              <a:buAutoNum type="arabicPeriod" startAt="8"/>
            </a:pPr>
            <a:r>
              <a:rPr lang="en-US" dirty="0">
                <a:solidFill>
                  <a:srgbClr val="000000"/>
                </a:solidFill>
                <a:ea typeface="Times New Roman"/>
                <a:cs typeface="Times New Roman"/>
              </a:rPr>
              <a:t>After you've created folders, what else can you create?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 mess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Origami</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Sub-folders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Hoopla</a:t>
            </a:r>
          </a:p>
          <a:p>
            <a:endParaRPr lang="en-US" dirty="0"/>
          </a:p>
        </p:txBody>
      </p:sp>
    </p:spTree>
    <p:extLst>
      <p:ext uri="{BB962C8B-B14F-4D97-AF65-F5344CB8AC3E}">
        <p14:creationId xmlns:p14="http://schemas.microsoft.com/office/powerpoint/2010/main" val="3984469936"/>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For email, you may want to create folders for ____________ with particular people.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Pictures</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Correspondence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Jokes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Evidence</a:t>
            </a:r>
          </a:p>
          <a:p>
            <a:pPr marL="339725" marR="0" lvl="0" indent="-339725">
              <a:lnSpc>
                <a:spcPct val="115000"/>
              </a:lnSpc>
              <a:spcBef>
                <a:spcPts val="0"/>
              </a:spcBef>
              <a:spcAft>
                <a:spcPts val="1000"/>
              </a:spcAft>
              <a:buFont typeface="+mj-lt"/>
              <a:buAutoNum type="arabicPeriod" startAt="10"/>
            </a:pPr>
            <a:r>
              <a:rPr lang="en-US" dirty="0">
                <a:solidFill>
                  <a:srgbClr val="000000"/>
                </a:solidFill>
                <a:ea typeface="Times New Roman"/>
                <a:cs typeface="Times New Roman"/>
              </a:rPr>
              <a:t>What are the three basic kinds of files?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Wood, rubber, air</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Working, reference, archival</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Waste, redundant, activity</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Wrong, rare, absent</a:t>
            </a:r>
          </a:p>
          <a:p>
            <a:endParaRPr lang="en-US" dirty="0"/>
          </a:p>
        </p:txBody>
      </p:sp>
    </p:spTree>
    <p:extLst>
      <p:ext uri="{BB962C8B-B14F-4D97-AF65-F5344CB8AC3E}">
        <p14:creationId xmlns:p14="http://schemas.microsoft.com/office/powerpoint/2010/main" val="398357183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CA" dirty="0"/>
              <a:t>Module </a:t>
            </a:r>
            <a:r>
              <a:rPr lang="en-US" dirty="0"/>
              <a:t>Ten: </a:t>
            </a:r>
            <a:br>
              <a:rPr lang="en-US" dirty="0"/>
            </a:br>
            <a:r>
              <a:rPr lang="en-US" dirty="0"/>
              <a:t>Managing E-Mail</a:t>
            </a:r>
            <a:endParaRPr lang="en-CA" dirty="0"/>
          </a:p>
        </p:txBody>
      </p:sp>
      <p:sp>
        <p:nvSpPr>
          <p:cNvPr id="40963" name="Content Placeholder 3"/>
          <p:cNvSpPr>
            <a:spLocks noGrp="1"/>
          </p:cNvSpPr>
          <p:nvPr>
            <p:ph idx="1"/>
          </p:nvPr>
        </p:nvSpPr>
        <p:spPr/>
        <p:txBody>
          <a:bodyPr/>
          <a:lstStyle/>
          <a:p>
            <a:pPr>
              <a:buFont typeface="Arial" charset="0"/>
              <a:buNone/>
            </a:pPr>
            <a:br>
              <a:rPr lang="en-US" dirty="0"/>
            </a:br>
            <a:r>
              <a:rPr lang="en-US" dirty="0"/>
              <a:t>E-mail can be a great time-saver, but it can also be a great time waster, too. This module will give you some tools to manage your </a:t>
            </a:r>
            <a:br>
              <a:rPr lang="en-US" dirty="0"/>
            </a:br>
            <a:r>
              <a:rPr lang="en-US" dirty="0"/>
              <a:t>e-mail time wisely. </a:t>
            </a:r>
            <a:endParaRPr lang="en-CA" dirty="0"/>
          </a:p>
        </p:txBody>
      </p:sp>
      <p:sp>
        <p:nvSpPr>
          <p:cNvPr id="40964" name="Text Placeholder 4"/>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sz="1800" dirty="0">
                <a:latin typeface="Cambria"/>
                <a:ea typeface="Times New Roman"/>
                <a:cs typeface="Times New Roman"/>
              </a:rPr>
              <a:t>To err is human, but to really foul things up requires a computer. </a:t>
            </a:r>
            <a:endParaRPr lang="en-US" sz="1400" dirty="0">
              <a:ea typeface="Times New Roman"/>
              <a:cs typeface="Times New Roman"/>
            </a:endParaRPr>
          </a:p>
          <a:p>
            <a:pPr algn="ctr">
              <a:lnSpc>
                <a:spcPct val="115000"/>
              </a:lnSpc>
              <a:spcBef>
                <a:spcPts val="0"/>
              </a:spcBef>
              <a:spcAft>
                <a:spcPts val="1000"/>
              </a:spcAft>
            </a:pPr>
            <a:r>
              <a:rPr lang="en-US" sz="1800" b="1" dirty="0">
                <a:latin typeface="Cambria"/>
                <a:ea typeface="Times New Roman"/>
                <a:cs typeface="Times New Roman"/>
              </a:rPr>
              <a:t>Anonymous</a:t>
            </a:r>
            <a:endParaRPr lang="en-US" sz="1400" b="1" dirty="0">
              <a:ea typeface="Times New Roman"/>
              <a:cs typeface="Times New Roman"/>
            </a:endParaRPr>
          </a:p>
          <a:p>
            <a:endParaRPr lang="en-CA" sz="1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39725" marR="0" lvl="0" indent="-339725">
              <a:lnSpc>
                <a:spcPct val="115000"/>
              </a:lnSpc>
              <a:spcBef>
                <a:spcPts val="0"/>
              </a:spcBef>
              <a:spcAft>
                <a:spcPts val="1000"/>
              </a:spcAft>
              <a:buFont typeface="+mj-lt"/>
              <a:buAutoNum type="arabicPeriod" startAt="7"/>
            </a:pPr>
            <a:r>
              <a:rPr lang="en-US" dirty="0">
                <a:ea typeface="Times New Roman"/>
                <a:cs typeface="Times New Roman"/>
              </a:rPr>
              <a:t>SMART is an acronym for what words?</a:t>
            </a:r>
          </a:p>
          <a:p>
            <a:pPr marL="630238" lvl="1">
              <a:lnSpc>
                <a:spcPct val="115000"/>
              </a:lnSpc>
              <a:spcBef>
                <a:spcPts val="0"/>
              </a:spcBef>
              <a:spcAft>
                <a:spcPts val="0"/>
              </a:spcAft>
              <a:buFont typeface="+mj-lt"/>
              <a:buAutoNum type="alphaLcParenR"/>
            </a:pPr>
            <a:r>
              <a:rPr lang="en-US" dirty="0">
                <a:ea typeface="Times New Roman"/>
                <a:cs typeface="Times New Roman"/>
              </a:rPr>
              <a:t>Silly, maddening, artistic, realistic, trailblazer</a:t>
            </a:r>
          </a:p>
          <a:p>
            <a:pPr marL="630238" lvl="1">
              <a:lnSpc>
                <a:spcPct val="115000"/>
              </a:lnSpc>
              <a:spcBef>
                <a:spcPts val="0"/>
              </a:spcBef>
              <a:spcAft>
                <a:spcPts val="0"/>
              </a:spcAft>
              <a:buFont typeface="+mj-lt"/>
              <a:buAutoNum type="alphaLcParenR"/>
            </a:pPr>
            <a:r>
              <a:rPr lang="en-US" dirty="0">
                <a:ea typeface="Times New Roman"/>
                <a:cs typeface="Times New Roman"/>
              </a:rPr>
              <a:t>Saturated, melodramatic, animal, redone, trouble</a:t>
            </a:r>
          </a:p>
          <a:p>
            <a:pPr marL="630238" lvl="1">
              <a:lnSpc>
                <a:spcPct val="115000"/>
              </a:lnSpc>
              <a:spcBef>
                <a:spcPts val="0"/>
              </a:spcBef>
              <a:spcAft>
                <a:spcPts val="0"/>
              </a:spcAft>
              <a:buFont typeface="+mj-lt"/>
              <a:buAutoNum type="alphaLcParenR"/>
            </a:pPr>
            <a:r>
              <a:rPr lang="en-US" dirty="0">
                <a:ea typeface="Times New Roman"/>
                <a:cs typeface="Times New Roman"/>
              </a:rPr>
              <a:t>Simple, manageable, alert, reasonable, traceable</a:t>
            </a:r>
          </a:p>
          <a:p>
            <a:pPr marL="630238" lvl="1">
              <a:lnSpc>
                <a:spcPct val="115000"/>
              </a:lnSpc>
              <a:spcBef>
                <a:spcPts val="0"/>
              </a:spcBef>
              <a:spcAft>
                <a:spcPts val="1000"/>
              </a:spcAft>
              <a:buFont typeface="+mj-lt"/>
              <a:buAutoNum type="alphaLcParenR"/>
            </a:pPr>
            <a:r>
              <a:rPr lang="en-US" dirty="0">
                <a:ea typeface="Times New Roman"/>
                <a:cs typeface="Times New Roman"/>
              </a:rPr>
              <a:t>Specific, measurable, achievable, relevant, timed</a:t>
            </a:r>
          </a:p>
          <a:p>
            <a:pPr marL="342900" marR="0" lvl="0" indent="-342900">
              <a:lnSpc>
                <a:spcPct val="115000"/>
              </a:lnSpc>
              <a:spcBef>
                <a:spcPts val="0"/>
              </a:spcBef>
              <a:spcAft>
                <a:spcPts val="1000"/>
              </a:spcAft>
              <a:buFont typeface="+mj-lt"/>
              <a:buAutoNum type="arabicPeriod" startAt="7"/>
            </a:pPr>
            <a:r>
              <a:rPr lang="en-US" dirty="0">
                <a:ea typeface="Times New Roman"/>
                <a:cs typeface="Times New Roman"/>
              </a:rPr>
              <a:t>Achieving challenging goals requires a lot of __________ energy.</a:t>
            </a:r>
          </a:p>
          <a:p>
            <a:pPr marL="630238" lvl="1">
              <a:lnSpc>
                <a:spcPct val="115000"/>
              </a:lnSpc>
              <a:spcBef>
                <a:spcPts val="0"/>
              </a:spcBef>
              <a:spcAft>
                <a:spcPts val="0"/>
              </a:spcAft>
              <a:buFont typeface="+mj-lt"/>
              <a:buAutoNum type="alphaLcParenR"/>
            </a:pPr>
            <a:r>
              <a:rPr lang="en-US" dirty="0">
                <a:ea typeface="Times New Roman"/>
                <a:cs typeface="Times New Roman"/>
              </a:rPr>
              <a:t>Magic</a:t>
            </a:r>
          </a:p>
          <a:p>
            <a:pPr marL="630238" lvl="1">
              <a:lnSpc>
                <a:spcPct val="115000"/>
              </a:lnSpc>
              <a:spcBef>
                <a:spcPts val="0"/>
              </a:spcBef>
              <a:spcAft>
                <a:spcPts val="0"/>
              </a:spcAft>
              <a:buFont typeface="+mj-lt"/>
              <a:buAutoNum type="alphaLcParenR"/>
            </a:pPr>
            <a:r>
              <a:rPr lang="en-US" dirty="0">
                <a:ea typeface="Times New Roman"/>
                <a:cs typeface="Times New Roman"/>
              </a:rPr>
              <a:t>Kinetic</a:t>
            </a:r>
          </a:p>
          <a:p>
            <a:pPr marL="630238" lvl="1">
              <a:lnSpc>
                <a:spcPct val="115000"/>
              </a:lnSpc>
              <a:spcBef>
                <a:spcPts val="0"/>
              </a:spcBef>
              <a:spcAft>
                <a:spcPts val="0"/>
              </a:spcAft>
              <a:buFont typeface="+mj-lt"/>
              <a:buAutoNum type="alphaLcParenR"/>
            </a:pPr>
            <a:r>
              <a:rPr lang="en-US" dirty="0">
                <a:ea typeface="Times New Roman"/>
                <a:cs typeface="Times New Roman"/>
              </a:rPr>
              <a:t>Exhausting</a:t>
            </a:r>
          </a:p>
          <a:p>
            <a:pPr marL="630238" lvl="1">
              <a:lnSpc>
                <a:spcPct val="115000"/>
              </a:lnSpc>
              <a:spcBef>
                <a:spcPts val="0"/>
              </a:spcBef>
              <a:spcAft>
                <a:spcPts val="1000"/>
              </a:spcAft>
              <a:buFont typeface="+mj-lt"/>
              <a:buAutoNum type="alphaLcParenR"/>
            </a:pPr>
            <a:r>
              <a:rPr lang="en-US" dirty="0">
                <a:ea typeface="Times New Roman"/>
                <a:cs typeface="Times New Roman"/>
              </a:rPr>
              <a:t>Mental</a:t>
            </a:r>
          </a:p>
          <a:p>
            <a:endParaRPr lang="en-US" dirty="0"/>
          </a:p>
        </p:txBody>
      </p:sp>
    </p:spTree>
    <p:extLst>
      <p:ext uri="{BB962C8B-B14F-4D97-AF65-F5344CB8AC3E}">
        <p14:creationId xmlns:p14="http://schemas.microsoft.com/office/powerpoint/2010/main" val="1530131288"/>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4"/>
          <p:cNvSpPr>
            <a:spLocks noGrp="1"/>
          </p:cNvSpPr>
          <p:nvPr>
            <p:ph type="title"/>
          </p:nvPr>
        </p:nvSpPr>
        <p:spPr/>
        <p:txBody>
          <a:bodyPr/>
          <a:lstStyle/>
          <a:p>
            <a:r>
              <a:rPr lang="en-US" dirty="0"/>
              <a:t>Using E-mail Time Wisely</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55501475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US" dirty="0"/>
              <a:t>Taking Action!</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3572573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en-US" dirty="0"/>
              <a:t>Making the Most of </a:t>
            </a:r>
            <a:br>
              <a:rPr lang="en-US" dirty="0"/>
            </a:br>
            <a:r>
              <a:rPr lang="en-US" dirty="0"/>
              <a:t>Your E-mail Program</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91847076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r>
              <a:rPr lang="en-US" dirty="0"/>
              <a:t>Taking Time Back from Handheld Devices</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13073041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Email can be a great ____________.</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Nuisance</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Joy</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Time-saver</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Headache</a:t>
            </a:r>
          </a:p>
          <a:p>
            <a:pPr marL="339725" marR="0" lvl="0" indent="-339725">
              <a:lnSpc>
                <a:spcPct val="115000"/>
              </a:lnSpc>
              <a:spcBef>
                <a:spcPts val="0"/>
              </a:spcBef>
              <a:spcAft>
                <a:spcPts val="1000"/>
              </a:spcAft>
              <a:buFont typeface="+mj-lt"/>
              <a:buAutoNum type="arabicPeriod" startAt="2"/>
            </a:pPr>
            <a:r>
              <a:rPr lang="en-US" dirty="0">
                <a:ea typeface="Times New Roman"/>
                <a:cs typeface="Times New Roman"/>
              </a:rPr>
              <a:t>Email can also be a great ____________.</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Disappointment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Time-waster</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Distraction</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Friend</a:t>
            </a:r>
          </a:p>
        </p:txBody>
      </p:sp>
    </p:spTree>
    <p:extLst>
      <p:ext uri="{BB962C8B-B14F-4D97-AF65-F5344CB8AC3E}">
        <p14:creationId xmlns:p14="http://schemas.microsoft.com/office/powerpoint/2010/main" val="1611450281"/>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Email is best handled in ____________.</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The office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Batches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Private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Incognito</a:t>
            </a:r>
          </a:p>
          <a:p>
            <a:pPr marL="339725" marR="0" lvl="0" indent="-339725">
              <a:lnSpc>
                <a:spcPct val="115000"/>
              </a:lnSpc>
              <a:spcBef>
                <a:spcPts val="0"/>
              </a:spcBef>
              <a:spcAft>
                <a:spcPts val="1000"/>
              </a:spcAft>
              <a:buFont typeface="+mj-lt"/>
              <a:buAutoNum type="arabicPeriod" startAt="4"/>
            </a:pPr>
            <a:r>
              <a:rPr lang="en-US" dirty="0">
                <a:ea typeface="Times New Roman"/>
                <a:cs typeface="Times New Roman"/>
              </a:rPr>
              <a:t>Set aside a period of time at the beginning of day, before or after lunch, and at the ____ of your day.</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Last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Best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End</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Worst</a:t>
            </a:r>
          </a:p>
        </p:txBody>
      </p:sp>
    </p:spTree>
    <p:extLst>
      <p:ext uri="{BB962C8B-B14F-4D97-AF65-F5344CB8AC3E}">
        <p14:creationId xmlns:p14="http://schemas.microsoft.com/office/powerpoint/2010/main" val="158327702"/>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Focus on getting your _________ cleaned out.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Locker</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Purse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Inbox</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Junk drawer</a:t>
            </a:r>
          </a:p>
          <a:p>
            <a:pPr marL="339725" marR="0" lvl="0" indent="-339725">
              <a:lnSpc>
                <a:spcPct val="115000"/>
              </a:lnSpc>
              <a:spcBef>
                <a:spcPts val="0"/>
              </a:spcBef>
              <a:spcAft>
                <a:spcPts val="1000"/>
              </a:spcAft>
              <a:buFont typeface="+mj-lt"/>
              <a:buAutoNum type="arabicPeriod" startAt="6"/>
            </a:pPr>
            <a:r>
              <a:rPr lang="en-US" dirty="0">
                <a:ea typeface="Times New Roman"/>
                <a:cs typeface="Times New Roman"/>
              </a:rPr>
              <a:t>When reviewing your email, try to take ________ right away.</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 break</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Action</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Issue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Water</a:t>
            </a:r>
          </a:p>
          <a:p>
            <a:endParaRPr lang="en-US" dirty="0"/>
          </a:p>
        </p:txBody>
      </p:sp>
    </p:spTree>
    <p:extLst>
      <p:ext uri="{BB962C8B-B14F-4D97-AF65-F5344CB8AC3E}">
        <p14:creationId xmlns:p14="http://schemas.microsoft.com/office/powerpoint/2010/main" val="1760337067"/>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7"/>
              <a:tabLst>
                <a:tab pos="688975" algn="l"/>
              </a:tabLst>
            </a:pPr>
            <a:r>
              <a:rPr lang="en-US" dirty="0">
                <a:solidFill>
                  <a:srgbClr val="000000"/>
                </a:solidFill>
                <a:ea typeface="Times New Roman"/>
                <a:cs typeface="Times New Roman"/>
              </a:rPr>
              <a:t>Which of these is not an example of taking action?</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Read it, file or delete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Reply, file it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Reply, forward, reread</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Forward it, file it</a:t>
            </a:r>
          </a:p>
          <a:p>
            <a:pPr marL="339725" marR="0" lvl="0" indent="-339725">
              <a:lnSpc>
                <a:spcPct val="115000"/>
              </a:lnSpc>
              <a:spcBef>
                <a:spcPts val="0"/>
              </a:spcBef>
              <a:spcAft>
                <a:spcPts val="1000"/>
              </a:spcAft>
              <a:buFont typeface="+mj-lt"/>
              <a:buAutoNum type="arabicPeriod" startAt="8"/>
            </a:pPr>
            <a:r>
              <a:rPr lang="en-US" dirty="0">
                <a:ea typeface="Times New Roman"/>
                <a:cs typeface="Times New Roman"/>
              </a:rPr>
              <a:t>Most email programs include ___________ to save you time.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Photos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Minions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Tools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Personal assistants</a:t>
            </a:r>
          </a:p>
          <a:p>
            <a:endParaRPr lang="en-US" dirty="0"/>
          </a:p>
        </p:txBody>
      </p:sp>
    </p:spTree>
    <p:extLst>
      <p:ext uri="{BB962C8B-B14F-4D97-AF65-F5344CB8AC3E}">
        <p14:creationId xmlns:p14="http://schemas.microsoft.com/office/powerpoint/2010/main" val="2977864432"/>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Which of these is not a favorite feature?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Attachments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Custom folders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Search tools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Junk mail filtering</a:t>
            </a:r>
          </a:p>
          <a:p>
            <a:pPr marL="339725" marR="0" lvl="0" indent="-339725">
              <a:lnSpc>
                <a:spcPct val="115000"/>
              </a:lnSpc>
              <a:spcBef>
                <a:spcPts val="0"/>
              </a:spcBef>
              <a:spcAft>
                <a:spcPts val="1000"/>
              </a:spcAft>
              <a:buFont typeface="+mj-lt"/>
              <a:buAutoNum type="arabicPeriod" startAt="10"/>
            </a:pPr>
            <a:r>
              <a:rPr lang="en-US" dirty="0">
                <a:ea typeface="Times New Roman"/>
                <a:cs typeface="Times New Roman"/>
              </a:rPr>
              <a:t>______________ are the biggest obstacle toward being more productive.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Coworkers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Emails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Disruptions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Bosses</a:t>
            </a:r>
          </a:p>
          <a:p>
            <a:endParaRPr lang="en-US" dirty="0"/>
          </a:p>
        </p:txBody>
      </p:sp>
    </p:spTree>
    <p:extLst>
      <p:ext uri="{BB962C8B-B14F-4D97-AF65-F5344CB8AC3E}">
        <p14:creationId xmlns:p14="http://schemas.microsoft.com/office/powerpoint/2010/main" val="3528256664"/>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Email can be a great ____________.</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Nuisance</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Joy</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Time-saver</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Headache</a:t>
            </a:r>
          </a:p>
          <a:p>
            <a:pPr marL="339725" marR="0" lvl="0" indent="-339725">
              <a:lnSpc>
                <a:spcPct val="115000"/>
              </a:lnSpc>
              <a:spcBef>
                <a:spcPts val="0"/>
              </a:spcBef>
              <a:spcAft>
                <a:spcPts val="1000"/>
              </a:spcAft>
              <a:buFont typeface="+mj-lt"/>
              <a:buAutoNum type="arabicPeriod" startAt="2"/>
            </a:pPr>
            <a:r>
              <a:rPr lang="en-US" dirty="0">
                <a:solidFill>
                  <a:srgbClr val="000000"/>
                </a:solidFill>
                <a:ea typeface="Times New Roman"/>
                <a:cs typeface="Times New Roman"/>
              </a:rPr>
              <a:t>Email can also be a great ____________.</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Disappointment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Time-waster</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Distraction</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Friend</a:t>
            </a:r>
          </a:p>
        </p:txBody>
      </p:sp>
    </p:spTree>
    <p:extLst>
      <p:ext uri="{BB962C8B-B14F-4D97-AF65-F5344CB8AC3E}">
        <p14:creationId xmlns:p14="http://schemas.microsoft.com/office/powerpoint/2010/main" val="26222801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9"/>
            </a:pPr>
            <a:r>
              <a:rPr lang="en-US" dirty="0">
                <a:ea typeface="Times New Roman"/>
                <a:cs typeface="Times New Roman"/>
              </a:rPr>
              <a:t>When you are prioritizing, choose a goal that will have the __________ impact on your life.</a:t>
            </a:r>
          </a:p>
          <a:p>
            <a:pPr marL="630238" lvl="1">
              <a:lnSpc>
                <a:spcPct val="115000"/>
              </a:lnSpc>
              <a:spcBef>
                <a:spcPts val="0"/>
              </a:spcBef>
              <a:spcAft>
                <a:spcPts val="0"/>
              </a:spcAft>
              <a:buFont typeface="+mj-lt"/>
              <a:buAutoNum type="alphaLcParenR"/>
            </a:pPr>
            <a:r>
              <a:rPr lang="en-US" dirty="0">
                <a:ea typeface="Times New Roman"/>
                <a:cs typeface="Times New Roman"/>
              </a:rPr>
              <a:t>Least</a:t>
            </a:r>
          </a:p>
          <a:p>
            <a:pPr marL="630238" lvl="1">
              <a:lnSpc>
                <a:spcPct val="115000"/>
              </a:lnSpc>
              <a:spcBef>
                <a:spcPts val="0"/>
              </a:spcBef>
              <a:spcAft>
                <a:spcPts val="0"/>
              </a:spcAft>
              <a:buFont typeface="+mj-lt"/>
              <a:buAutoNum type="alphaLcParenR"/>
            </a:pPr>
            <a:r>
              <a:rPr lang="en-US" dirty="0">
                <a:ea typeface="Times New Roman"/>
                <a:cs typeface="Times New Roman"/>
              </a:rPr>
              <a:t>Cheapest</a:t>
            </a:r>
          </a:p>
          <a:p>
            <a:pPr marL="630238" lvl="1">
              <a:lnSpc>
                <a:spcPct val="115000"/>
              </a:lnSpc>
              <a:spcBef>
                <a:spcPts val="0"/>
              </a:spcBef>
              <a:spcAft>
                <a:spcPts val="0"/>
              </a:spcAft>
              <a:buFont typeface="+mj-lt"/>
              <a:buAutoNum type="alphaLcParenR"/>
            </a:pPr>
            <a:r>
              <a:rPr lang="en-US" dirty="0">
                <a:ea typeface="Times New Roman"/>
                <a:cs typeface="Times New Roman"/>
              </a:rPr>
              <a:t>Better</a:t>
            </a:r>
          </a:p>
          <a:p>
            <a:pPr marL="630238" lvl="1">
              <a:lnSpc>
                <a:spcPct val="115000"/>
              </a:lnSpc>
              <a:spcBef>
                <a:spcPts val="0"/>
              </a:spcBef>
              <a:spcAft>
                <a:spcPts val="1000"/>
              </a:spcAft>
              <a:buFont typeface="+mj-lt"/>
              <a:buAutoNum type="alphaLcParenR"/>
            </a:pPr>
            <a:r>
              <a:rPr lang="en-US" dirty="0">
                <a:ea typeface="Times New Roman"/>
                <a:cs typeface="Times New Roman"/>
              </a:rPr>
              <a:t>Greatest</a:t>
            </a:r>
          </a:p>
          <a:p>
            <a:pPr marL="342900" marR="0" lvl="0" indent="-342900">
              <a:lnSpc>
                <a:spcPct val="115000"/>
              </a:lnSpc>
              <a:spcBef>
                <a:spcPts val="0"/>
              </a:spcBef>
              <a:spcAft>
                <a:spcPts val="1000"/>
              </a:spcAft>
              <a:buFont typeface="+mj-lt"/>
              <a:buAutoNum type="arabicPeriod" startAt="9"/>
            </a:pPr>
            <a:r>
              <a:rPr lang="en-US" dirty="0">
                <a:ea typeface="Times New Roman"/>
                <a:cs typeface="Times New Roman"/>
              </a:rPr>
              <a:t>As we grow and change, our goals should ___________ too.</a:t>
            </a:r>
          </a:p>
          <a:p>
            <a:pPr marL="630238" lvl="1">
              <a:lnSpc>
                <a:spcPct val="115000"/>
              </a:lnSpc>
              <a:spcBef>
                <a:spcPts val="0"/>
              </a:spcBef>
              <a:spcAft>
                <a:spcPts val="0"/>
              </a:spcAft>
              <a:buFont typeface="+mj-lt"/>
              <a:buAutoNum type="alphaLcParenR"/>
            </a:pPr>
            <a:r>
              <a:rPr lang="en-US" dirty="0">
                <a:ea typeface="Times New Roman"/>
                <a:cs typeface="Times New Roman"/>
              </a:rPr>
              <a:t>Change</a:t>
            </a:r>
          </a:p>
          <a:p>
            <a:pPr marL="630238" lvl="1">
              <a:lnSpc>
                <a:spcPct val="115000"/>
              </a:lnSpc>
              <a:spcBef>
                <a:spcPts val="0"/>
              </a:spcBef>
              <a:spcAft>
                <a:spcPts val="0"/>
              </a:spcAft>
              <a:buFont typeface="+mj-lt"/>
              <a:buAutoNum type="alphaLcParenR"/>
            </a:pPr>
            <a:r>
              <a:rPr lang="en-US" dirty="0">
                <a:ea typeface="Times New Roman"/>
                <a:cs typeface="Times New Roman"/>
              </a:rPr>
              <a:t>Disappear</a:t>
            </a:r>
          </a:p>
          <a:p>
            <a:pPr marL="630238" lvl="1">
              <a:lnSpc>
                <a:spcPct val="115000"/>
              </a:lnSpc>
              <a:spcBef>
                <a:spcPts val="0"/>
              </a:spcBef>
              <a:spcAft>
                <a:spcPts val="0"/>
              </a:spcAft>
              <a:buFont typeface="+mj-lt"/>
              <a:buAutoNum type="alphaLcParenR"/>
            </a:pPr>
            <a:r>
              <a:rPr lang="en-US" dirty="0">
                <a:ea typeface="Times New Roman"/>
                <a:cs typeface="Times New Roman"/>
              </a:rPr>
              <a:t>Increase</a:t>
            </a:r>
          </a:p>
          <a:p>
            <a:pPr marL="630238" lvl="1">
              <a:lnSpc>
                <a:spcPct val="115000"/>
              </a:lnSpc>
              <a:spcBef>
                <a:spcPts val="0"/>
              </a:spcBef>
              <a:spcAft>
                <a:spcPts val="1000"/>
              </a:spcAft>
              <a:buFont typeface="+mj-lt"/>
              <a:buAutoNum type="alphaLcParenR"/>
            </a:pPr>
            <a:r>
              <a:rPr lang="en-US" dirty="0">
                <a:ea typeface="Times New Roman"/>
                <a:cs typeface="Times New Roman"/>
              </a:rPr>
              <a:t>Decrease</a:t>
            </a:r>
          </a:p>
        </p:txBody>
      </p:sp>
    </p:spTree>
    <p:extLst>
      <p:ext uri="{BB962C8B-B14F-4D97-AF65-F5344CB8AC3E}">
        <p14:creationId xmlns:p14="http://schemas.microsoft.com/office/powerpoint/2010/main" val="3831197405"/>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Email is best handled in ____________.</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The office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Batches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Private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Incognito</a:t>
            </a:r>
          </a:p>
          <a:p>
            <a:pPr marL="339725" marR="0" lvl="0" indent="-339725">
              <a:lnSpc>
                <a:spcPct val="115000"/>
              </a:lnSpc>
              <a:spcBef>
                <a:spcPts val="0"/>
              </a:spcBef>
              <a:spcAft>
                <a:spcPts val="1000"/>
              </a:spcAft>
              <a:buFont typeface="+mj-lt"/>
              <a:buAutoNum type="arabicPeriod" startAt="4"/>
            </a:pPr>
            <a:r>
              <a:rPr lang="en-US" dirty="0">
                <a:solidFill>
                  <a:srgbClr val="000000"/>
                </a:solidFill>
                <a:ea typeface="Times New Roman"/>
                <a:cs typeface="Times New Roman"/>
              </a:rPr>
              <a:t>Set aside a period of time at the beginning of day, before or after lunch, and at the ____ of your day.</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Last</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Best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End</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Worst</a:t>
            </a:r>
          </a:p>
        </p:txBody>
      </p:sp>
    </p:spTree>
    <p:extLst>
      <p:ext uri="{BB962C8B-B14F-4D97-AF65-F5344CB8AC3E}">
        <p14:creationId xmlns:p14="http://schemas.microsoft.com/office/powerpoint/2010/main" val="2218600110"/>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Focus on getting your _________ cleaned out.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Locker</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Purse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Inbox</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Junk drawer</a:t>
            </a:r>
          </a:p>
          <a:p>
            <a:pPr marL="339725" marR="0" lvl="0" indent="-339725">
              <a:lnSpc>
                <a:spcPct val="115000"/>
              </a:lnSpc>
              <a:spcBef>
                <a:spcPts val="0"/>
              </a:spcBef>
              <a:spcAft>
                <a:spcPts val="1000"/>
              </a:spcAft>
              <a:buFont typeface="+mj-lt"/>
              <a:buAutoNum type="arabicPeriod" startAt="6"/>
            </a:pPr>
            <a:r>
              <a:rPr lang="en-US" dirty="0">
                <a:solidFill>
                  <a:srgbClr val="000000"/>
                </a:solidFill>
                <a:ea typeface="Times New Roman"/>
                <a:cs typeface="Times New Roman"/>
              </a:rPr>
              <a:t>When reviewing your email, try to take ________ right away.</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 break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Action</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Issue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Water</a:t>
            </a:r>
          </a:p>
          <a:p>
            <a:endParaRPr lang="en-US" dirty="0"/>
          </a:p>
        </p:txBody>
      </p:sp>
    </p:spTree>
    <p:extLst>
      <p:ext uri="{BB962C8B-B14F-4D97-AF65-F5344CB8AC3E}">
        <p14:creationId xmlns:p14="http://schemas.microsoft.com/office/powerpoint/2010/main" val="114930101"/>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7"/>
              <a:tabLst>
                <a:tab pos="688975" algn="l"/>
              </a:tabLst>
            </a:pPr>
            <a:r>
              <a:rPr lang="en-US" dirty="0">
                <a:solidFill>
                  <a:srgbClr val="000000"/>
                </a:solidFill>
                <a:ea typeface="Times New Roman"/>
                <a:cs typeface="Times New Roman"/>
              </a:rPr>
              <a:t>Which of these is not an example of taking action?</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Read it, file or delete</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Reply, file it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Reply, forward, reread</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Forward it, file it</a:t>
            </a:r>
          </a:p>
          <a:p>
            <a:pPr marL="339725" marR="0" lvl="0" indent="-339725">
              <a:lnSpc>
                <a:spcPct val="115000"/>
              </a:lnSpc>
              <a:spcBef>
                <a:spcPts val="0"/>
              </a:spcBef>
              <a:spcAft>
                <a:spcPts val="1000"/>
              </a:spcAft>
              <a:buFont typeface="+mj-lt"/>
              <a:buAutoNum type="arabicPeriod" startAt="8"/>
            </a:pPr>
            <a:r>
              <a:rPr lang="en-US" dirty="0">
                <a:solidFill>
                  <a:srgbClr val="000000"/>
                </a:solidFill>
                <a:ea typeface="Times New Roman"/>
                <a:cs typeface="Times New Roman"/>
              </a:rPr>
              <a:t>Most email programs include ___________ to save you time.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Photos</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Minions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Tools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Personal assistants</a:t>
            </a:r>
          </a:p>
          <a:p>
            <a:endParaRPr lang="en-US" dirty="0"/>
          </a:p>
        </p:txBody>
      </p:sp>
    </p:spTree>
    <p:extLst>
      <p:ext uri="{BB962C8B-B14F-4D97-AF65-F5344CB8AC3E}">
        <p14:creationId xmlns:p14="http://schemas.microsoft.com/office/powerpoint/2010/main" val="4036720821"/>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Which of these is not a favorite feature?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Attachments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Custom folders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Search tools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Junk mail filtering</a:t>
            </a:r>
          </a:p>
          <a:p>
            <a:pPr marL="339725" marR="0" lvl="0" indent="-339725">
              <a:lnSpc>
                <a:spcPct val="115000"/>
              </a:lnSpc>
              <a:spcBef>
                <a:spcPts val="0"/>
              </a:spcBef>
              <a:spcAft>
                <a:spcPts val="1000"/>
              </a:spcAft>
              <a:buFont typeface="+mj-lt"/>
              <a:buAutoNum type="arabicPeriod" startAt="10"/>
            </a:pPr>
            <a:r>
              <a:rPr lang="en-US" dirty="0">
                <a:solidFill>
                  <a:srgbClr val="000000"/>
                </a:solidFill>
                <a:ea typeface="Times New Roman"/>
                <a:cs typeface="Times New Roman"/>
              </a:rPr>
              <a:t>______________ are the biggest obstacle toward being more productive.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Coworkers</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Emails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Disruptions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Bosses</a:t>
            </a:r>
          </a:p>
          <a:p>
            <a:endParaRPr lang="en-US" dirty="0"/>
          </a:p>
        </p:txBody>
      </p:sp>
    </p:spTree>
    <p:extLst>
      <p:ext uri="{BB962C8B-B14F-4D97-AF65-F5344CB8AC3E}">
        <p14:creationId xmlns:p14="http://schemas.microsoft.com/office/powerpoint/2010/main" val="361565283"/>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CA" dirty="0"/>
              <a:t>Module </a:t>
            </a:r>
            <a:r>
              <a:rPr lang="en-US" dirty="0"/>
              <a:t>Eleven: Tackling Procrastination</a:t>
            </a:r>
            <a:endParaRPr lang="en-CA" dirty="0"/>
          </a:p>
        </p:txBody>
      </p:sp>
      <p:sp>
        <p:nvSpPr>
          <p:cNvPr id="46083" name="Content Placeholder 3"/>
          <p:cNvSpPr>
            <a:spLocks noGrp="1"/>
          </p:cNvSpPr>
          <p:nvPr>
            <p:ph idx="1"/>
          </p:nvPr>
        </p:nvSpPr>
        <p:spPr/>
        <p:txBody>
          <a:bodyPr/>
          <a:lstStyle/>
          <a:p>
            <a:pPr>
              <a:buFont typeface="Arial" charset="0"/>
              <a:buNone/>
            </a:pPr>
            <a:br>
              <a:rPr lang="en-US" dirty="0"/>
            </a:br>
            <a:r>
              <a:rPr lang="en-US" dirty="0"/>
              <a:t>Procrastination means delaying a task that should be a priority. The ability to overcome procrastination and tackle the important actions that have the biggest positive impact in your life is a hallmark of the most successful people out there. </a:t>
            </a:r>
            <a:endParaRPr lang="en-CA" dirty="0"/>
          </a:p>
          <a:p>
            <a:endParaRPr lang="en-CA" dirty="0"/>
          </a:p>
        </p:txBody>
      </p:sp>
      <p:sp>
        <p:nvSpPr>
          <p:cNvPr id="46084" name="Text Placeholder 4"/>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sz="1800" dirty="0">
                <a:latin typeface="Cambria"/>
                <a:ea typeface="Times New Roman"/>
                <a:cs typeface="Times New Roman"/>
              </a:rPr>
              <a:t>How soon “not now” becomes “never.”</a:t>
            </a:r>
            <a:endParaRPr lang="en-US" sz="1400" dirty="0">
              <a:ea typeface="Times New Roman"/>
              <a:cs typeface="Times New Roman"/>
            </a:endParaRPr>
          </a:p>
          <a:p>
            <a:pPr algn="ctr">
              <a:lnSpc>
                <a:spcPct val="115000"/>
              </a:lnSpc>
              <a:spcBef>
                <a:spcPts val="0"/>
              </a:spcBef>
              <a:spcAft>
                <a:spcPts val="1000"/>
              </a:spcAft>
            </a:pPr>
            <a:r>
              <a:rPr lang="en-US" sz="1800" b="1" dirty="0">
                <a:latin typeface="Cambria"/>
                <a:ea typeface="Times New Roman"/>
                <a:cs typeface="Times New Roman"/>
              </a:rPr>
              <a:t>Martin Luther</a:t>
            </a:r>
            <a:endParaRPr lang="en-US" sz="1400" b="1" dirty="0">
              <a:ea typeface="Times New Roman"/>
              <a:cs typeface="Times New Roman"/>
            </a:endParaRPr>
          </a:p>
          <a:p>
            <a:endParaRPr lang="en-CA" sz="1800" dirty="0"/>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4"/>
          <p:cNvSpPr>
            <a:spLocks noGrp="1"/>
          </p:cNvSpPr>
          <p:nvPr>
            <p:ph type="title"/>
          </p:nvPr>
        </p:nvSpPr>
        <p:spPr/>
        <p:txBody>
          <a:bodyPr/>
          <a:lstStyle/>
          <a:p>
            <a:r>
              <a:rPr lang="en-US" dirty="0"/>
              <a:t>Why We Procrastinate</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51335719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US" dirty="0"/>
              <a:t>Nine Ways to Overcome Procrastination</a:t>
            </a:r>
            <a:endParaRPr lang="en-CA"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7737919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dirty="0"/>
              <a:t>Eat That Frog!</a:t>
            </a:r>
            <a:endParaRPr lang="en-CA"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79672108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______________ means delaying a task.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Spending</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Celebrating</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Procrastination</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Moving</a:t>
            </a:r>
          </a:p>
          <a:p>
            <a:pPr marL="339725" marR="0" lvl="0" indent="-339725">
              <a:lnSpc>
                <a:spcPct val="115000"/>
              </a:lnSpc>
              <a:spcBef>
                <a:spcPts val="0"/>
              </a:spcBef>
              <a:spcAft>
                <a:spcPts val="1000"/>
              </a:spcAft>
              <a:buFont typeface="+mj-lt"/>
              <a:buAutoNum type="arabicPeriod" startAt="2"/>
            </a:pPr>
            <a:r>
              <a:rPr lang="en-US" dirty="0">
                <a:ea typeface="Times New Roman"/>
                <a:cs typeface="Times New Roman"/>
              </a:rPr>
              <a:t>The ability to overcome procrastination in your life is a __________ of the most successful people.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Pity</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Hallmark</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Waste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Curse</a:t>
            </a:r>
          </a:p>
        </p:txBody>
      </p:sp>
    </p:spTree>
    <p:extLst>
      <p:ext uri="{BB962C8B-B14F-4D97-AF65-F5344CB8AC3E}">
        <p14:creationId xmlns:p14="http://schemas.microsoft.com/office/powerpoint/2010/main" val="1369479047"/>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Which is not a reason why we procrastinate?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No clear deadline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No treats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Task feels overwhelming</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No passion</a:t>
            </a:r>
          </a:p>
          <a:p>
            <a:pPr marL="339725" marR="0" lvl="0" indent="-339725">
              <a:lnSpc>
                <a:spcPct val="115000"/>
              </a:lnSpc>
              <a:spcBef>
                <a:spcPts val="0"/>
              </a:spcBef>
              <a:spcAft>
                <a:spcPts val="1000"/>
              </a:spcAft>
              <a:buFont typeface="+mj-lt"/>
              <a:buAutoNum type="arabicPeriod" startAt="4"/>
            </a:pPr>
            <a:r>
              <a:rPr lang="en-US" dirty="0">
                <a:ea typeface="Times New Roman"/>
                <a:cs typeface="Times New Roman"/>
              </a:rPr>
              <a:t>If you ___________ the habit of setting clear priorities, the majority of time management issues will fade away?</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Nurture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Avoid</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Designate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Eradicate</a:t>
            </a:r>
          </a:p>
        </p:txBody>
      </p:sp>
    </p:spTree>
    <p:extLst>
      <p:ext uri="{BB962C8B-B14F-4D97-AF65-F5344CB8AC3E}">
        <p14:creationId xmlns:p14="http://schemas.microsoft.com/office/powerpoint/2010/main" val="24510095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eriod"/>
            </a:pPr>
            <a:r>
              <a:rPr lang="en-US" dirty="0">
                <a:ea typeface="Times New Roman"/>
                <a:cs typeface="Times New Roman"/>
              </a:rPr>
              <a:t>Complete this sentence. Goal setting is ____________ to your personal productivity.</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Critical</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Useful</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Meaningless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Soothing</a:t>
            </a:r>
          </a:p>
          <a:p>
            <a:pPr marL="339725" marR="0" lvl="0" indent="-339725">
              <a:lnSpc>
                <a:spcPct val="115000"/>
              </a:lnSpc>
              <a:spcBef>
                <a:spcPts val="0"/>
              </a:spcBef>
              <a:spcAft>
                <a:spcPts val="1000"/>
              </a:spcAft>
              <a:buFont typeface="+mj-lt"/>
              <a:buAutoNum type="arabicPeriod" startAt="2"/>
            </a:pPr>
            <a:r>
              <a:rPr lang="en-US" dirty="0">
                <a:ea typeface="Times New Roman"/>
                <a:cs typeface="Times New Roman"/>
              </a:rPr>
              <a:t>What is the single most important life skill that most people never learn to do properly?</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Eat their vegetables</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Run a marathon</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Setting smart goals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Being on time</a:t>
            </a:r>
          </a:p>
          <a:p>
            <a:endParaRPr lang="en-US" dirty="0"/>
          </a:p>
        </p:txBody>
      </p:sp>
    </p:spTree>
    <p:extLst>
      <p:ext uri="{BB962C8B-B14F-4D97-AF65-F5344CB8AC3E}">
        <p14:creationId xmlns:p14="http://schemas.microsoft.com/office/powerpoint/2010/main" val="2610737033"/>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How many ways are there to overcome procrastination?</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Hundreds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Fifty</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Nine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None</a:t>
            </a:r>
          </a:p>
          <a:p>
            <a:pPr marL="339725" marR="0" lvl="0" indent="-339725">
              <a:lnSpc>
                <a:spcPct val="115000"/>
              </a:lnSpc>
              <a:spcBef>
                <a:spcPts val="0"/>
              </a:spcBef>
              <a:spcAft>
                <a:spcPts val="1000"/>
              </a:spcAft>
              <a:buFont typeface="+mj-lt"/>
              <a:buAutoNum type="arabicPeriod" startAt="6"/>
            </a:pPr>
            <a:r>
              <a:rPr lang="en-US" dirty="0">
                <a:ea typeface="Times New Roman"/>
                <a:cs typeface="Times New Roman"/>
              </a:rPr>
              <a:t>If it doesn't need to be done in the first place, you should _________ it.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Set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Forget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Delete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Regret</a:t>
            </a:r>
          </a:p>
          <a:p>
            <a:endParaRPr lang="en-US" dirty="0"/>
          </a:p>
        </p:txBody>
      </p:sp>
    </p:spTree>
    <p:extLst>
      <p:ext uri="{BB962C8B-B14F-4D97-AF65-F5344CB8AC3E}">
        <p14:creationId xmlns:p14="http://schemas.microsoft.com/office/powerpoint/2010/main" val="525338270"/>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Can the task be given to someone else is an example of ____________.</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a:t>
            </a:r>
            <a:r>
              <a:rPr lang="en-US" dirty="0">
                <a:ea typeface="Times New Roman"/>
                <a:cs typeface="Times New Roman"/>
              </a:rPr>
              <a:t>aziness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Delegation</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Interrogation</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Intelligence</a:t>
            </a:r>
          </a:p>
          <a:p>
            <a:pPr marL="339725" marR="0" lvl="0" indent="-339725">
              <a:lnSpc>
                <a:spcPct val="115000"/>
              </a:lnSpc>
              <a:spcBef>
                <a:spcPts val="0"/>
              </a:spcBef>
              <a:spcAft>
                <a:spcPts val="1000"/>
              </a:spcAft>
              <a:buFont typeface="+mj-lt"/>
              <a:buAutoNum type="arabicPeriod" startAt="8"/>
            </a:pPr>
            <a:r>
              <a:rPr lang="en-US" dirty="0">
                <a:ea typeface="Times New Roman"/>
                <a:cs typeface="Times New Roman"/>
              </a:rPr>
              <a:t>An example of seeking help from a trusted mentor would be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Avoidance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Asking for advice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Making someone else do it</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Filing it</a:t>
            </a:r>
          </a:p>
          <a:p>
            <a:endParaRPr lang="en-US" dirty="0"/>
          </a:p>
        </p:txBody>
      </p:sp>
    </p:spTree>
    <p:extLst>
      <p:ext uri="{BB962C8B-B14F-4D97-AF65-F5344CB8AC3E}">
        <p14:creationId xmlns:p14="http://schemas.microsoft.com/office/powerpoint/2010/main" val="980428342"/>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1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In order to obey the 15 minute rule, each step should:</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Take hours to complete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Take no more than 15 seconds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Take no more than 15 minutes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Take no more than 15 years</a:t>
            </a:r>
          </a:p>
          <a:p>
            <a:pPr marL="339725" marR="0" lvl="0" indent="-339725">
              <a:lnSpc>
                <a:spcPct val="115000"/>
              </a:lnSpc>
              <a:spcBef>
                <a:spcPts val="0"/>
              </a:spcBef>
              <a:spcAft>
                <a:spcPts val="1000"/>
              </a:spcAft>
              <a:buFont typeface="+mj-lt"/>
              <a:buAutoNum type="arabicPeriod" startAt="10"/>
            </a:pPr>
            <a:r>
              <a:rPr lang="en-US" dirty="0">
                <a:ea typeface="Times New Roman"/>
                <a:cs typeface="Times New Roman"/>
              </a:rPr>
              <a:t>A positive working environment involves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Taco bar</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Good options in vending machines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Removing distractions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Working alone</a:t>
            </a:r>
          </a:p>
          <a:p>
            <a:endParaRPr lang="en-US" dirty="0"/>
          </a:p>
        </p:txBody>
      </p:sp>
    </p:spTree>
    <p:extLst>
      <p:ext uri="{BB962C8B-B14F-4D97-AF65-F5344CB8AC3E}">
        <p14:creationId xmlns:p14="http://schemas.microsoft.com/office/powerpoint/2010/main" val="399169122"/>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______________ means delaying a task.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Spending</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Celebrating</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Procrastination</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Moving</a:t>
            </a:r>
          </a:p>
          <a:p>
            <a:pPr marL="339725" marR="0" lvl="0" indent="-339725">
              <a:lnSpc>
                <a:spcPct val="115000"/>
              </a:lnSpc>
              <a:spcBef>
                <a:spcPts val="0"/>
              </a:spcBef>
              <a:spcAft>
                <a:spcPts val="1000"/>
              </a:spcAft>
              <a:buFont typeface="+mj-lt"/>
              <a:buAutoNum type="arabicPeriod" startAt="2"/>
            </a:pPr>
            <a:r>
              <a:rPr lang="en-US" dirty="0">
                <a:solidFill>
                  <a:srgbClr val="000000"/>
                </a:solidFill>
                <a:ea typeface="Times New Roman"/>
                <a:cs typeface="Times New Roman"/>
              </a:rPr>
              <a:t>The ability to overcome procrastination in your life is a __________ of the most successful people.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Pity</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Hallmark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Waste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Curse</a:t>
            </a:r>
          </a:p>
        </p:txBody>
      </p:sp>
    </p:spTree>
    <p:extLst>
      <p:ext uri="{BB962C8B-B14F-4D97-AF65-F5344CB8AC3E}">
        <p14:creationId xmlns:p14="http://schemas.microsoft.com/office/powerpoint/2010/main" val="2114527436"/>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Which is not a reason why we procrastinate?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No clear deadline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No treats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Task feels overwhelming</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No passion</a:t>
            </a:r>
          </a:p>
          <a:p>
            <a:pPr marL="339725" marR="0" lvl="0" indent="-339725">
              <a:lnSpc>
                <a:spcPct val="115000"/>
              </a:lnSpc>
              <a:spcBef>
                <a:spcPts val="0"/>
              </a:spcBef>
              <a:spcAft>
                <a:spcPts val="1000"/>
              </a:spcAft>
              <a:buFont typeface="+mj-lt"/>
              <a:buAutoNum type="arabicPeriod" startAt="4"/>
            </a:pPr>
            <a:r>
              <a:rPr lang="en-US" dirty="0">
                <a:solidFill>
                  <a:srgbClr val="000000"/>
                </a:solidFill>
                <a:ea typeface="Times New Roman"/>
                <a:cs typeface="Times New Roman"/>
              </a:rPr>
              <a:t>If you ___________ the habit of setting clear priorities, the majority of time management issues will fade away?</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Nurture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Avoid</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Designate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Eradicate</a:t>
            </a:r>
          </a:p>
        </p:txBody>
      </p:sp>
    </p:spTree>
    <p:extLst>
      <p:ext uri="{BB962C8B-B14F-4D97-AF65-F5344CB8AC3E}">
        <p14:creationId xmlns:p14="http://schemas.microsoft.com/office/powerpoint/2010/main" val="3065182623"/>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How many ways are there to overcome procrastination?</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Hundreds</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Fifty</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Nine</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None</a:t>
            </a:r>
          </a:p>
          <a:p>
            <a:pPr marL="339725" marR="0" lvl="0" indent="-339725">
              <a:lnSpc>
                <a:spcPct val="115000"/>
              </a:lnSpc>
              <a:spcBef>
                <a:spcPts val="0"/>
              </a:spcBef>
              <a:spcAft>
                <a:spcPts val="1000"/>
              </a:spcAft>
              <a:buFont typeface="+mj-lt"/>
              <a:buAutoNum type="arabicPeriod" startAt="6"/>
            </a:pPr>
            <a:r>
              <a:rPr lang="en-US" dirty="0">
                <a:solidFill>
                  <a:srgbClr val="000000"/>
                </a:solidFill>
                <a:ea typeface="Times New Roman"/>
                <a:cs typeface="Times New Roman"/>
              </a:rPr>
              <a:t>If it doesn't need to be done in the first place, you should _________ it.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Set</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Forget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Delete</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Regret</a:t>
            </a:r>
          </a:p>
          <a:p>
            <a:endParaRPr lang="en-US" dirty="0"/>
          </a:p>
        </p:txBody>
      </p:sp>
    </p:spTree>
    <p:extLst>
      <p:ext uri="{BB962C8B-B14F-4D97-AF65-F5344CB8AC3E}">
        <p14:creationId xmlns:p14="http://schemas.microsoft.com/office/powerpoint/2010/main" val="4126726088"/>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Can the task be given to someone else is an example of ____________.</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Laziness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Delegation</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Interrogation</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Intelligence</a:t>
            </a:r>
          </a:p>
          <a:p>
            <a:pPr marL="339725" marR="0" lvl="0" indent="-339725">
              <a:lnSpc>
                <a:spcPct val="115000"/>
              </a:lnSpc>
              <a:spcBef>
                <a:spcPts val="0"/>
              </a:spcBef>
              <a:spcAft>
                <a:spcPts val="1000"/>
              </a:spcAft>
              <a:buFont typeface="+mj-lt"/>
              <a:buAutoNum type="arabicPeriod" startAt="8"/>
            </a:pPr>
            <a:r>
              <a:rPr lang="en-US" dirty="0">
                <a:solidFill>
                  <a:srgbClr val="000000"/>
                </a:solidFill>
                <a:ea typeface="Times New Roman"/>
                <a:cs typeface="Times New Roman"/>
              </a:rPr>
              <a:t>An example of seeking help from a trusted mentor would be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Avoidance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Asking for advice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Making someone else do it</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Filing it</a:t>
            </a:r>
          </a:p>
          <a:p>
            <a:endParaRPr lang="en-US" dirty="0"/>
          </a:p>
        </p:txBody>
      </p:sp>
    </p:spTree>
    <p:extLst>
      <p:ext uri="{BB962C8B-B14F-4D97-AF65-F5344CB8AC3E}">
        <p14:creationId xmlns:p14="http://schemas.microsoft.com/office/powerpoint/2010/main" val="1110558022"/>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1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In order to obey the 15 minute rule, each step should:</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Take hours to complete</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Take no more than 15 seconds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Take no more than 15 minutes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Take no more than 15 years</a:t>
            </a:r>
          </a:p>
          <a:p>
            <a:pPr marL="339725" marR="0" lvl="0" indent="-339725">
              <a:lnSpc>
                <a:spcPct val="115000"/>
              </a:lnSpc>
              <a:spcBef>
                <a:spcPts val="0"/>
              </a:spcBef>
              <a:spcAft>
                <a:spcPts val="1000"/>
              </a:spcAft>
              <a:buFont typeface="+mj-lt"/>
              <a:buAutoNum type="arabicPeriod" startAt="10"/>
            </a:pPr>
            <a:r>
              <a:rPr lang="en-US" dirty="0">
                <a:solidFill>
                  <a:srgbClr val="000000"/>
                </a:solidFill>
                <a:ea typeface="Times New Roman"/>
                <a:cs typeface="Times New Roman"/>
              </a:rPr>
              <a:t>A positive working environment involves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Taco bar</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Good options in vending machines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Removing distractions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Working alone</a:t>
            </a:r>
          </a:p>
          <a:p>
            <a:endParaRPr lang="en-US" dirty="0"/>
          </a:p>
        </p:txBody>
      </p:sp>
    </p:spTree>
    <p:extLst>
      <p:ext uri="{BB962C8B-B14F-4D97-AF65-F5344CB8AC3E}">
        <p14:creationId xmlns:p14="http://schemas.microsoft.com/office/powerpoint/2010/main" val="2042734788"/>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r>
              <a:rPr lang="en-CA" dirty="0"/>
              <a:t>Module </a:t>
            </a:r>
            <a:r>
              <a:rPr lang="en-US" dirty="0"/>
              <a:t>Twelve: Wrapping Up</a:t>
            </a:r>
            <a:endParaRPr lang="en-CA" dirty="0"/>
          </a:p>
        </p:txBody>
      </p:sp>
      <p:sp>
        <p:nvSpPr>
          <p:cNvPr id="4" name="Content Placeholder 3"/>
          <p:cNvSpPr>
            <a:spLocks noGrp="1"/>
          </p:cNvSpPr>
          <p:nvPr>
            <p:ph idx="1"/>
          </p:nvPr>
        </p:nvSpPr>
        <p:spPr>
          <a:xfrm>
            <a:off x="457200" y="1903413"/>
            <a:ext cx="6400800" cy="4525962"/>
          </a:xfrm>
        </p:spPr>
        <p:txBody>
          <a:bodyPr>
            <a:normAutofit lnSpcReduction="10000"/>
          </a:bodyPr>
          <a:lstStyle/>
          <a:p>
            <a:r>
              <a:rPr lang="en-US" dirty="0"/>
              <a:t>Although this workshop is coming to a close, we hope that your journey to improve your Personal Productivity is just beginning. Please take a moment to review and update your action plan. This will be a key tool to guide your progress in the days, weeks, months, and years to come. We wish you the best of luck on the rest of your travels! </a:t>
            </a:r>
            <a:endParaRPr lang="en-CA" dirty="0"/>
          </a:p>
        </p:txBody>
      </p:sp>
      <p:sp>
        <p:nvSpPr>
          <p:cNvPr id="50180" name="Text Placeholder 4"/>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sz="1800" dirty="0">
                <a:latin typeface="Cambria"/>
                <a:ea typeface="Times New Roman"/>
                <a:cs typeface="Times New Roman"/>
              </a:rPr>
              <a:t>Productivity is being able to do things that you were never able to do before.</a:t>
            </a:r>
            <a:endParaRPr lang="en-US" sz="1400" dirty="0">
              <a:ea typeface="Times New Roman"/>
              <a:cs typeface="Times New Roman"/>
            </a:endParaRPr>
          </a:p>
          <a:p>
            <a:pPr algn="ctr">
              <a:lnSpc>
                <a:spcPct val="115000"/>
              </a:lnSpc>
              <a:spcBef>
                <a:spcPts val="0"/>
              </a:spcBef>
              <a:spcAft>
                <a:spcPts val="1000"/>
              </a:spcAft>
            </a:pPr>
            <a:r>
              <a:rPr lang="en-US" sz="1800" b="1" dirty="0">
                <a:latin typeface="Cambria"/>
                <a:ea typeface="Times New Roman"/>
                <a:cs typeface="Times New Roman"/>
              </a:rPr>
              <a:t>Franz Kafka</a:t>
            </a:r>
            <a:endParaRPr lang="en-US" sz="1400" b="1" dirty="0">
              <a:ea typeface="Times New Roman"/>
              <a:cs typeface="Times New Roman"/>
            </a:endParaRPr>
          </a:p>
          <a:p>
            <a:endParaRPr lang="en-CA" sz="1800" dirty="0"/>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Words from the Wise</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01609750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149759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3"/>
            </a:pPr>
            <a:r>
              <a:rPr lang="en-US" dirty="0">
                <a:ea typeface="Times New Roman"/>
                <a:cs typeface="Times New Roman"/>
              </a:rPr>
              <a:t>Goal setting can be used in every single area of your life including physical, personal, spiritual, and ___________.</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Educational</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Financial</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Industrial</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Medical</a:t>
            </a:r>
          </a:p>
          <a:p>
            <a:pPr marL="339725" marR="0" lvl="0" indent="-339725">
              <a:lnSpc>
                <a:spcPct val="115000"/>
              </a:lnSpc>
              <a:spcBef>
                <a:spcPts val="0"/>
              </a:spcBef>
              <a:spcAft>
                <a:spcPts val="1000"/>
              </a:spcAft>
              <a:buFont typeface="+mj-lt"/>
              <a:buAutoNum type="arabicPeriod" startAt="4"/>
            </a:pPr>
            <a:r>
              <a:rPr lang="en-US" dirty="0">
                <a:ea typeface="Times New Roman"/>
                <a:cs typeface="Times New Roman"/>
              </a:rPr>
              <a:t>Setting meaningful, ___________________ goals is a great step toward achieving your dreams.</a:t>
            </a:r>
          </a:p>
          <a:p>
            <a:pPr marL="630238" lvl="1">
              <a:lnSpc>
                <a:spcPct val="115000"/>
              </a:lnSpc>
              <a:spcBef>
                <a:spcPts val="0"/>
              </a:spcBef>
              <a:spcAft>
                <a:spcPts val="0"/>
              </a:spcAft>
              <a:buFont typeface="+mj-lt"/>
              <a:buAutoNum type="alphaLcParenR"/>
              <a:tabLst>
                <a:tab pos="3432175" algn="l"/>
              </a:tabLst>
            </a:pPr>
            <a:r>
              <a:rPr lang="en-US" dirty="0">
                <a:ea typeface="Times New Roman"/>
                <a:cs typeface="Times New Roman"/>
              </a:rPr>
              <a:t>Big</a:t>
            </a:r>
          </a:p>
          <a:p>
            <a:pPr marL="630238" lvl="1">
              <a:lnSpc>
                <a:spcPct val="115000"/>
              </a:lnSpc>
              <a:spcBef>
                <a:spcPts val="0"/>
              </a:spcBef>
              <a:spcAft>
                <a:spcPts val="0"/>
              </a:spcAft>
              <a:buFont typeface="+mj-lt"/>
              <a:buAutoNum type="alphaLcParenR"/>
              <a:tabLst>
                <a:tab pos="3432175" algn="l"/>
              </a:tabLst>
            </a:pPr>
            <a:r>
              <a:rPr lang="en-US" dirty="0">
                <a:solidFill>
                  <a:srgbClr val="000000"/>
                </a:solidFill>
                <a:ea typeface="Times New Roman"/>
                <a:cs typeface="Times New Roman"/>
              </a:rPr>
              <a:t>Short-term</a:t>
            </a:r>
            <a:endParaRPr lang="en-US" dirty="0">
              <a:ea typeface="Times New Roman"/>
              <a:cs typeface="Times New Roman"/>
            </a:endParaRPr>
          </a:p>
          <a:p>
            <a:pPr marL="630238" lvl="1">
              <a:lnSpc>
                <a:spcPct val="115000"/>
              </a:lnSpc>
              <a:spcBef>
                <a:spcPts val="0"/>
              </a:spcBef>
              <a:spcAft>
                <a:spcPts val="0"/>
              </a:spcAft>
              <a:buFont typeface="+mj-lt"/>
              <a:buAutoNum type="alphaLcParenR"/>
              <a:tabLst>
                <a:tab pos="3432175" algn="l"/>
              </a:tabLst>
            </a:pPr>
            <a:r>
              <a:rPr lang="en-US" dirty="0">
                <a:solidFill>
                  <a:srgbClr val="FF0000"/>
                </a:solidFill>
                <a:ea typeface="Times New Roman"/>
                <a:cs typeface="Times New Roman"/>
              </a:rPr>
              <a:t>Long-term</a:t>
            </a:r>
            <a:endParaRPr lang="en-US" dirty="0">
              <a:ea typeface="Times New Roman"/>
              <a:cs typeface="Times New Roman"/>
            </a:endParaRPr>
          </a:p>
          <a:p>
            <a:pPr marL="630238" lvl="1">
              <a:lnSpc>
                <a:spcPct val="115000"/>
              </a:lnSpc>
              <a:spcBef>
                <a:spcPts val="0"/>
              </a:spcBef>
              <a:spcAft>
                <a:spcPts val="1000"/>
              </a:spcAft>
              <a:buFont typeface="+mj-lt"/>
              <a:buAutoNum type="alphaLcParenR"/>
              <a:tabLst>
                <a:tab pos="3432175" algn="l"/>
              </a:tabLst>
            </a:pPr>
            <a:r>
              <a:rPr lang="en-US" dirty="0">
                <a:ea typeface="Times New Roman"/>
                <a:cs typeface="Times New Roman"/>
              </a:rPr>
              <a:t>Impossible</a:t>
            </a:r>
          </a:p>
          <a:p>
            <a:endParaRPr lang="en-US" dirty="0"/>
          </a:p>
        </p:txBody>
      </p:sp>
    </p:spTree>
    <p:extLst>
      <p:ext uri="{BB962C8B-B14F-4D97-AF65-F5344CB8AC3E}">
        <p14:creationId xmlns:p14="http://schemas.microsoft.com/office/powerpoint/2010/main" val="1774692054"/>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62880" y="1143166"/>
            <a:ext cx="8229600" cy="1143000"/>
          </a:xfrm>
        </p:spPr>
        <p:txBody>
          <a:bodyPr/>
          <a:lstStyle/>
          <a:p>
            <a:r>
              <a:rPr lang="en-US" b="1" dirty="0">
                <a:solidFill>
                  <a:schemeClr val="accent3">
                    <a:lumMod val="75000"/>
                  </a:schemeClr>
                </a:solidFill>
              </a:rPr>
              <a:t>Communication Strategies</a:t>
            </a:r>
            <a:endParaRPr lang="en-US" dirty="0">
              <a:solidFill>
                <a:schemeClr val="accent3">
                  <a:lumMod val="75000"/>
                </a:schemeClr>
              </a:solidFill>
            </a:endParaRPr>
          </a:p>
        </p:txBody>
      </p:sp>
      <p:sp>
        <p:nvSpPr>
          <p:cNvPr id="7" name="Content Placeholder 6"/>
          <p:cNvSpPr>
            <a:spLocks noGrp="1"/>
          </p:cNvSpPr>
          <p:nvPr>
            <p:ph sz="quarter" idx="10"/>
          </p:nvPr>
        </p:nvSpPr>
        <p:spPr>
          <a:xfrm>
            <a:off x="971600" y="2348880"/>
            <a:ext cx="7103132" cy="2880320"/>
          </a:xfrm>
        </p:spPr>
        <p:txBody>
          <a:bodyPr/>
          <a:lstStyle/>
          <a:p>
            <a:r>
              <a:rPr lang="en-US" sz="2400" dirty="0"/>
              <a:t>While we wait for everyone to join:</a:t>
            </a:r>
          </a:p>
          <a:p>
            <a:endParaRPr lang="en-US" sz="1000" dirty="0"/>
          </a:p>
          <a:p>
            <a:r>
              <a:rPr lang="en-US" sz="2400" dirty="0"/>
              <a:t>Think of a recent situation where you faced a communication challenge. </a:t>
            </a:r>
          </a:p>
          <a:p>
            <a:endParaRPr lang="en-US" sz="2400" dirty="0"/>
          </a:p>
          <a:p>
            <a:r>
              <a:rPr lang="en-US" sz="1800" dirty="0"/>
              <a:t>For Example: communicating a new process, </a:t>
            </a:r>
          </a:p>
          <a:p>
            <a:r>
              <a:rPr lang="en-US" sz="1800" dirty="0"/>
              <a:t>where communication or lack thereof affected productivity, or where communication impacted decision making on a project.</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Tree>
    <p:extLst>
      <p:ext uri="{BB962C8B-B14F-4D97-AF65-F5344CB8AC3E}">
        <p14:creationId xmlns:p14="http://schemas.microsoft.com/office/powerpoint/2010/main" val="2395566051"/>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a:solidFill>
                  <a:schemeClr val="accent3">
                    <a:lumMod val="75000"/>
                  </a:schemeClr>
                </a:solidFill>
              </a:rPr>
              <a:t>Communication Strategies</a:t>
            </a:r>
            <a:endParaRPr lang="en-US" strike="sngStrike" dirty="0">
              <a:solidFill>
                <a:schemeClr val="accent3">
                  <a:lumMod val="75000"/>
                </a:schemeClr>
              </a:solidFill>
            </a:endParaRPr>
          </a:p>
        </p:txBody>
      </p:sp>
    </p:spTree>
    <p:extLst>
      <p:ext uri="{BB962C8B-B14F-4D97-AF65-F5344CB8AC3E}">
        <p14:creationId xmlns:p14="http://schemas.microsoft.com/office/powerpoint/2010/main" val="1716058798"/>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House Keeping</a:t>
            </a:r>
          </a:p>
        </p:txBody>
      </p:sp>
      <p:sp>
        <p:nvSpPr>
          <p:cNvPr id="3" name="Rectangle 2"/>
          <p:cNvSpPr/>
          <p:nvPr/>
        </p:nvSpPr>
        <p:spPr>
          <a:xfrm>
            <a:off x="1835696" y="1400434"/>
            <a:ext cx="5976664" cy="1938992"/>
          </a:xfrm>
          <a:prstGeom prst="rect">
            <a:avLst/>
          </a:prstGeom>
        </p:spPr>
        <p:txBody>
          <a:bodyPr wrap="square">
            <a:spAutoFit/>
          </a:bodyPr>
          <a:lstStyle/>
          <a:p>
            <a:pPr marL="342900" indent="-342900">
              <a:buFont typeface="Arial" panose="020B0604020202020204" pitchFamily="34" charset="0"/>
              <a:buChar char="•"/>
            </a:pPr>
            <a:r>
              <a:rPr lang="en-US" sz="2400" dirty="0">
                <a:latin typeface="+mn-lt"/>
              </a:rPr>
              <a:t>Please Turn Off Or Mute Cell Phones</a:t>
            </a:r>
          </a:p>
          <a:p>
            <a:pPr marL="342900" indent="-342900">
              <a:buFont typeface="Arial" panose="020B0604020202020204" pitchFamily="34" charset="0"/>
              <a:buChar char="•"/>
            </a:pPr>
            <a:r>
              <a:rPr lang="en-US" sz="2400" dirty="0">
                <a:latin typeface="+mn-lt"/>
              </a:rPr>
              <a:t>Please Do Not Place Your Phone On HOLD </a:t>
            </a:r>
          </a:p>
          <a:p>
            <a:pPr marL="342900" indent="-342900">
              <a:buFont typeface="Arial" panose="020B0604020202020204" pitchFamily="34" charset="0"/>
              <a:buChar char="•"/>
            </a:pPr>
            <a:r>
              <a:rPr lang="en-US" sz="2400" dirty="0">
                <a:latin typeface="+mn-lt"/>
              </a:rPr>
              <a:t>Ask Questions</a:t>
            </a:r>
          </a:p>
          <a:p>
            <a:pPr marL="342900" indent="-342900">
              <a:buFont typeface="Arial" panose="020B0604020202020204" pitchFamily="34" charset="0"/>
              <a:buChar char="•"/>
            </a:pPr>
            <a:r>
              <a:rPr lang="en-US" sz="2400" dirty="0">
                <a:latin typeface="+mn-lt"/>
              </a:rPr>
              <a:t>Use The Chat To Make Comments</a:t>
            </a:r>
          </a:p>
          <a:p>
            <a:pPr marL="342900" indent="-342900">
              <a:buFont typeface="Arial" panose="020B0604020202020204" pitchFamily="34" charset="0"/>
              <a:buChar char="•"/>
            </a:pPr>
            <a:r>
              <a:rPr lang="en-US" sz="2400" dirty="0">
                <a:latin typeface="+mn-lt"/>
              </a:rPr>
              <a:t>Reply To Each Other </a:t>
            </a:r>
          </a:p>
        </p:txBody>
      </p:sp>
      <p:sp>
        <p:nvSpPr>
          <p:cNvPr id="4" name="Rectangle 3"/>
          <p:cNvSpPr/>
          <p:nvPr/>
        </p:nvSpPr>
        <p:spPr>
          <a:xfrm>
            <a:off x="3608853" y="3550077"/>
            <a:ext cx="2002087" cy="707886"/>
          </a:xfrm>
          <a:prstGeom prst="rect">
            <a:avLst/>
          </a:prstGeom>
        </p:spPr>
        <p:txBody>
          <a:bodyPr wrap="none">
            <a:spAutoFit/>
          </a:bodyPr>
          <a:lstStyle/>
          <a:p>
            <a:r>
              <a:rPr lang="en-US" sz="4000" b="1" dirty="0">
                <a:solidFill>
                  <a:schemeClr val="accent3">
                    <a:lumMod val="50000"/>
                  </a:schemeClr>
                </a:solidFill>
                <a:latin typeface="+mn-lt"/>
              </a:rPr>
              <a:t>RESPECT</a:t>
            </a:r>
          </a:p>
        </p:txBody>
      </p:sp>
      <p:sp>
        <p:nvSpPr>
          <p:cNvPr id="5" name="Rectangle 4"/>
          <p:cNvSpPr/>
          <p:nvPr/>
        </p:nvSpPr>
        <p:spPr>
          <a:xfrm>
            <a:off x="2555776" y="4342165"/>
            <a:ext cx="4108241" cy="707886"/>
          </a:xfrm>
          <a:prstGeom prst="rect">
            <a:avLst/>
          </a:prstGeom>
        </p:spPr>
        <p:txBody>
          <a:bodyPr wrap="none">
            <a:spAutoFit/>
          </a:bodyPr>
          <a:lstStyle/>
          <a:p>
            <a:r>
              <a:rPr lang="en-US" sz="4000" b="1" dirty="0">
                <a:solidFill>
                  <a:schemeClr val="accent3">
                    <a:lumMod val="50000"/>
                  </a:schemeClr>
                </a:solidFill>
                <a:latin typeface="+mn-lt"/>
              </a:rPr>
              <a:t>CONFIDENTIALITY </a:t>
            </a:r>
          </a:p>
        </p:txBody>
      </p:sp>
      <p:sp>
        <p:nvSpPr>
          <p:cNvPr id="6" name="Rectangle 5"/>
          <p:cNvSpPr/>
          <p:nvPr/>
        </p:nvSpPr>
        <p:spPr>
          <a:xfrm>
            <a:off x="3434895" y="5169386"/>
            <a:ext cx="2350002" cy="707886"/>
          </a:xfrm>
          <a:prstGeom prst="rect">
            <a:avLst/>
          </a:prstGeom>
        </p:spPr>
        <p:txBody>
          <a:bodyPr wrap="none">
            <a:spAutoFit/>
          </a:bodyPr>
          <a:lstStyle/>
          <a:p>
            <a:r>
              <a:rPr lang="en-US" sz="4000" b="1" dirty="0">
                <a:solidFill>
                  <a:schemeClr val="accent3">
                    <a:lumMod val="50000"/>
                  </a:schemeClr>
                </a:solidFill>
                <a:latin typeface="+mn-lt"/>
              </a:rPr>
              <a:t>PRACTICE </a:t>
            </a:r>
          </a:p>
        </p:txBody>
      </p:sp>
    </p:spTree>
    <p:extLst>
      <p:ext uri="{BB962C8B-B14F-4D97-AF65-F5344CB8AC3E}">
        <p14:creationId xmlns:p14="http://schemas.microsoft.com/office/powerpoint/2010/main" val="3743741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Webinar Reminders</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10536431"/>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Objectives</a:t>
            </a:r>
          </a:p>
        </p:txBody>
      </p:sp>
      <p:grpSp>
        <p:nvGrpSpPr>
          <p:cNvPr id="4" name="Group 3"/>
          <p:cNvGrpSpPr/>
          <p:nvPr/>
        </p:nvGrpSpPr>
        <p:grpSpPr>
          <a:xfrm>
            <a:off x="611560" y="1412776"/>
            <a:ext cx="7931224" cy="619693"/>
            <a:chOff x="0" y="457730"/>
            <a:chExt cx="7931224" cy="619693"/>
          </a:xfrm>
          <a:scene3d>
            <a:camera prst="orthographicFront"/>
            <a:lightRig rig="flat" dir="t"/>
          </a:scene3d>
        </p:grpSpPr>
        <p:sp>
          <p:nvSpPr>
            <p:cNvPr id="5" name="Rectangle 4"/>
            <p:cNvSpPr/>
            <p:nvPr/>
          </p:nvSpPr>
          <p:spPr>
            <a:xfrm>
              <a:off x="0" y="457730"/>
              <a:ext cx="7931224" cy="619693"/>
            </a:xfrm>
            <a:prstGeom prst="rect">
              <a:avLst/>
            </a:prstGeom>
            <a:sp3d prstMaterial="plastic">
              <a:bevelT w="120900" h="88900"/>
              <a:bevelB w="88900" h="31750" prst="angle"/>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6" name="TextBox 5"/>
            <p:cNvSpPr txBox="1"/>
            <p:nvPr/>
          </p:nvSpPr>
          <p:spPr>
            <a:xfrm>
              <a:off x="0" y="457730"/>
              <a:ext cx="7931224" cy="61969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Communication – Methods and Impacts</a:t>
              </a:r>
            </a:p>
          </p:txBody>
        </p:sp>
      </p:grpSp>
      <p:grpSp>
        <p:nvGrpSpPr>
          <p:cNvPr id="7" name="Group 6"/>
          <p:cNvGrpSpPr/>
          <p:nvPr/>
        </p:nvGrpSpPr>
        <p:grpSpPr>
          <a:xfrm>
            <a:off x="611560" y="2365916"/>
            <a:ext cx="7931224" cy="619693"/>
            <a:chOff x="0" y="1326397"/>
            <a:chExt cx="7931224" cy="619693"/>
          </a:xfrm>
          <a:scene3d>
            <a:camera prst="orthographicFront"/>
            <a:lightRig rig="flat" dir="t"/>
          </a:scene3d>
        </p:grpSpPr>
        <p:sp>
          <p:nvSpPr>
            <p:cNvPr id="8" name="Rectangle 7"/>
            <p:cNvSpPr/>
            <p:nvPr/>
          </p:nvSpPr>
          <p:spPr>
            <a:xfrm>
              <a:off x="0" y="1326397"/>
              <a:ext cx="7931224" cy="619693"/>
            </a:xfrm>
            <a:prstGeom prst="rect">
              <a:avLst/>
            </a:prstGeom>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9" name="TextBox 8"/>
            <p:cNvSpPr txBox="1"/>
            <p:nvPr/>
          </p:nvSpPr>
          <p:spPr>
            <a:xfrm>
              <a:off x="0" y="1326397"/>
              <a:ext cx="7931224" cy="61969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Paraverbal Communication</a:t>
              </a:r>
            </a:p>
          </p:txBody>
        </p:sp>
      </p:grpSp>
      <p:grpSp>
        <p:nvGrpSpPr>
          <p:cNvPr id="10" name="Group 9"/>
          <p:cNvGrpSpPr/>
          <p:nvPr/>
        </p:nvGrpSpPr>
        <p:grpSpPr>
          <a:xfrm>
            <a:off x="619885" y="3319056"/>
            <a:ext cx="7931224" cy="619693"/>
            <a:chOff x="0" y="2195064"/>
            <a:chExt cx="7931224" cy="619693"/>
          </a:xfrm>
          <a:scene3d>
            <a:camera prst="orthographicFront"/>
            <a:lightRig rig="flat" dir="t"/>
          </a:scene3d>
        </p:grpSpPr>
        <p:sp>
          <p:nvSpPr>
            <p:cNvPr id="11" name="Rectangle 10"/>
            <p:cNvSpPr/>
            <p:nvPr/>
          </p:nvSpPr>
          <p:spPr>
            <a:xfrm>
              <a:off x="0" y="2195064"/>
              <a:ext cx="7931224" cy="619693"/>
            </a:xfrm>
            <a:prstGeom prst="rect">
              <a:avLst/>
            </a:prstGeom>
            <a:sp3d prstMaterial="plastic">
              <a:bevelT w="120900" h="88900"/>
              <a:bevelB w="88900" h="31750" prst="angle"/>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12" name="TextBox 11"/>
            <p:cNvSpPr txBox="1"/>
            <p:nvPr/>
          </p:nvSpPr>
          <p:spPr>
            <a:xfrm>
              <a:off x="0" y="2195064"/>
              <a:ext cx="7931224" cy="61969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Communicating with Meaning</a:t>
              </a:r>
            </a:p>
          </p:txBody>
        </p:sp>
      </p:grpSp>
      <p:grpSp>
        <p:nvGrpSpPr>
          <p:cNvPr id="13" name="Group 12"/>
          <p:cNvGrpSpPr/>
          <p:nvPr/>
        </p:nvGrpSpPr>
        <p:grpSpPr>
          <a:xfrm>
            <a:off x="619885" y="4272196"/>
            <a:ext cx="7931224" cy="606946"/>
            <a:chOff x="0" y="3063731"/>
            <a:chExt cx="7931224" cy="606946"/>
          </a:xfrm>
          <a:scene3d>
            <a:camera prst="orthographicFront"/>
            <a:lightRig rig="flat" dir="t"/>
          </a:scene3d>
        </p:grpSpPr>
        <p:sp>
          <p:nvSpPr>
            <p:cNvPr id="14" name="Rectangle 13"/>
            <p:cNvSpPr/>
            <p:nvPr/>
          </p:nvSpPr>
          <p:spPr>
            <a:xfrm>
              <a:off x="0" y="3063731"/>
              <a:ext cx="7931224" cy="606946"/>
            </a:xfrm>
            <a:prstGeom prst="rect">
              <a:avLst/>
            </a:prstGeom>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15" name="TextBox 14"/>
            <p:cNvSpPr txBox="1"/>
            <p:nvPr/>
          </p:nvSpPr>
          <p:spPr>
            <a:xfrm>
              <a:off x="0" y="3063731"/>
              <a:ext cx="7931224" cy="60694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Listening Skills</a:t>
              </a:r>
            </a:p>
          </p:txBody>
        </p:sp>
      </p:grpSp>
      <p:grpSp>
        <p:nvGrpSpPr>
          <p:cNvPr id="16" name="Group 15"/>
          <p:cNvGrpSpPr/>
          <p:nvPr/>
        </p:nvGrpSpPr>
        <p:grpSpPr>
          <a:xfrm>
            <a:off x="611560" y="5212590"/>
            <a:ext cx="7931224" cy="606946"/>
            <a:chOff x="0" y="3919650"/>
            <a:chExt cx="7931224" cy="606946"/>
          </a:xfrm>
          <a:scene3d>
            <a:camera prst="orthographicFront"/>
            <a:lightRig rig="flat" dir="t"/>
          </a:scene3d>
        </p:grpSpPr>
        <p:sp>
          <p:nvSpPr>
            <p:cNvPr id="17" name="Rectangle 16"/>
            <p:cNvSpPr/>
            <p:nvPr/>
          </p:nvSpPr>
          <p:spPr>
            <a:xfrm>
              <a:off x="0" y="3919650"/>
              <a:ext cx="7931224" cy="606946"/>
            </a:xfrm>
            <a:prstGeom prst="rect">
              <a:avLst/>
            </a:prstGeom>
            <a:sp3d prstMaterial="plastic">
              <a:bevelT w="120900" h="88900"/>
              <a:bevelB w="88900" h="31750" prst="angle"/>
            </a:sp3d>
          </p:spPr>
          <p:style>
            <a:lnRef idx="0">
              <a:schemeClr val="lt1">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18" name="TextBox 17"/>
            <p:cNvSpPr txBox="1"/>
            <p:nvPr/>
          </p:nvSpPr>
          <p:spPr>
            <a:xfrm>
              <a:off x="0" y="3919650"/>
              <a:ext cx="7931224" cy="60694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Questioning &amp; Establishing Common Ground</a:t>
              </a:r>
            </a:p>
          </p:txBody>
        </p:sp>
      </p:grpSp>
    </p:spTree>
    <p:extLst>
      <p:ext uri="{BB962C8B-B14F-4D97-AF65-F5344CB8AC3E}">
        <p14:creationId xmlns:p14="http://schemas.microsoft.com/office/powerpoint/2010/main" val="3473169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Why is this topic important to you?</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grpSp>
        <p:nvGrpSpPr>
          <p:cNvPr id="6" name="Group 5"/>
          <p:cNvGrpSpPr/>
          <p:nvPr/>
        </p:nvGrpSpPr>
        <p:grpSpPr>
          <a:xfrm>
            <a:off x="1115616" y="5517232"/>
            <a:ext cx="7056784" cy="576064"/>
            <a:chOff x="4288794" y="1047"/>
            <a:chExt cx="3479899" cy="2087939"/>
          </a:xfrm>
        </p:grpSpPr>
        <p:sp>
          <p:nvSpPr>
            <p:cNvPr id="7" name="Rectangle 6"/>
            <p:cNvSpPr/>
            <p:nvPr/>
          </p:nvSpPr>
          <p:spPr>
            <a:xfrm>
              <a:off x="4288794" y="1047"/>
              <a:ext cx="3479899" cy="2087939"/>
            </a:xfrm>
            <a:prstGeom prst="rect">
              <a:avLst/>
            </a:prstGeom>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sp>
        <p:sp>
          <p:nvSpPr>
            <p:cNvPr id="8" name="TextBox 7"/>
            <p:cNvSpPr txBox="1"/>
            <p:nvPr/>
          </p:nvSpPr>
          <p:spPr>
            <a:xfrm>
              <a:off x="4288794" y="1047"/>
              <a:ext cx="3479899" cy="2087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3600" kern="1200" dirty="0"/>
                <a:t>What are the effects?</a:t>
              </a:r>
            </a:p>
          </p:txBody>
        </p:sp>
      </p:grpSp>
      <p:sp>
        <p:nvSpPr>
          <p:cNvPr id="9" name="Title 2"/>
          <p:cNvSpPr txBox="1">
            <a:spLocks/>
          </p:cNvSpPr>
          <p:nvPr/>
        </p:nvSpPr>
        <p:spPr bwMode="auto">
          <a:xfrm>
            <a:off x="518864" y="4302224"/>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000" kern="1200">
                <a:solidFill>
                  <a:schemeClr val="tx1"/>
                </a:solidFill>
                <a:latin typeface="+mn-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a:lstStyle>
          <a:p>
            <a:r>
              <a:rPr lang="en-US" sz="3400" i="1" dirty="0"/>
              <a:t>Why is knowing various</a:t>
            </a:r>
            <a:br>
              <a:rPr lang="en-US" sz="3400" i="1" dirty="0"/>
            </a:br>
            <a:r>
              <a:rPr lang="en-US" sz="3400" b="1" i="1" dirty="0">
                <a:solidFill>
                  <a:srgbClr val="00B050"/>
                </a:solidFill>
              </a:rPr>
              <a:t>Communication Strategies </a:t>
            </a:r>
            <a:r>
              <a:rPr lang="en-US" sz="3400" i="1" dirty="0"/>
              <a:t>necessary?</a:t>
            </a:r>
            <a:endParaRPr lang="en-US" sz="3400" dirty="0"/>
          </a:p>
        </p:txBody>
      </p:sp>
    </p:spTree>
    <p:extLst>
      <p:ext uri="{BB962C8B-B14F-4D97-AF65-F5344CB8AC3E}">
        <p14:creationId xmlns:p14="http://schemas.microsoft.com/office/powerpoint/2010/main" val="846573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Big Picture</a:t>
            </a:r>
            <a:endParaRPr lang="en-US" strike="sngStrike" dirty="0"/>
          </a:p>
        </p:txBody>
      </p:sp>
      <p:sp>
        <p:nvSpPr>
          <p:cNvPr id="5" name="Text Placeholder 4"/>
          <p:cNvSpPr txBox="1">
            <a:spLocks/>
          </p:cNvSpPr>
          <p:nvPr/>
        </p:nvSpPr>
        <p:spPr bwMode="auto">
          <a:xfrm>
            <a:off x="827584" y="3861048"/>
            <a:ext cx="7452320" cy="13198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1800" i="1" dirty="0"/>
              <a:t>When you come right down to it, how many people speak the same language even when they speak the same language? </a:t>
            </a:r>
            <a:endParaRPr lang="en-US" sz="1800" dirty="0"/>
          </a:p>
          <a:p>
            <a:pPr algn="ctr"/>
            <a:r>
              <a:rPr lang="en-US" sz="1800" b="1" i="1" dirty="0"/>
              <a:t>Russell Hoban</a:t>
            </a:r>
            <a:endParaRPr lang="en-US" sz="1800" dirty="0"/>
          </a:p>
        </p:txBody>
      </p:sp>
    </p:spTree>
    <p:extLst>
      <p:ext uri="{BB962C8B-B14F-4D97-AF65-F5344CB8AC3E}">
        <p14:creationId xmlns:p14="http://schemas.microsoft.com/office/powerpoint/2010/main" val="1562805205"/>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Your Communication Challenge</a:t>
            </a:r>
          </a:p>
        </p:txBody>
      </p:sp>
      <p:sp>
        <p:nvSpPr>
          <p:cNvPr id="4" name="Content Placeholder 6"/>
          <p:cNvSpPr txBox="1">
            <a:spLocks/>
          </p:cNvSpPr>
          <p:nvPr/>
        </p:nvSpPr>
        <p:spPr>
          <a:xfrm>
            <a:off x="1115616" y="2160509"/>
            <a:ext cx="6624736" cy="3788771"/>
          </a:xfrm>
          <a:prstGeom prst="rect">
            <a:avLst/>
          </a:prstGeom>
        </p:spPr>
        <p:txBody>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4000" dirty="0"/>
              <a:t>Think of a recent situation where you faced a communication challenge. </a:t>
            </a:r>
          </a:p>
          <a:p>
            <a:endParaRPr lang="en-US" sz="4000" dirty="0"/>
          </a:p>
          <a:p>
            <a:pPr algn="ctr"/>
            <a:r>
              <a:rPr lang="en-US" sz="2000" dirty="0"/>
              <a:t>For Example: communicating a new process, where communication or lack thereof affected productivity, or where communication impacted decision making on a project.</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8627" y="1268760"/>
            <a:ext cx="2771402" cy="2607696"/>
          </a:xfrm>
          <a:prstGeom prst="rect">
            <a:avLst/>
          </a:prstGeom>
        </p:spPr>
      </p:pic>
    </p:spTree>
    <p:extLst>
      <p:ext uri="{BB962C8B-B14F-4D97-AF65-F5344CB8AC3E}">
        <p14:creationId xmlns:p14="http://schemas.microsoft.com/office/powerpoint/2010/main" val="3023881566"/>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US" dirty="0"/>
              <a:t>What is Communication?</a:t>
            </a:r>
          </a:p>
        </p:txBody>
      </p:sp>
      <p:grpSp>
        <p:nvGrpSpPr>
          <p:cNvPr id="5" name="Group 4"/>
          <p:cNvGrpSpPr/>
          <p:nvPr/>
        </p:nvGrpSpPr>
        <p:grpSpPr>
          <a:xfrm>
            <a:off x="1043608" y="1484784"/>
            <a:ext cx="3479899" cy="2087939"/>
            <a:chOff x="460905" y="1047"/>
            <a:chExt cx="3479899" cy="2087939"/>
          </a:xfrm>
        </p:grpSpPr>
        <p:sp>
          <p:nvSpPr>
            <p:cNvPr id="6" name="Rectangle 5"/>
            <p:cNvSpPr/>
            <p:nvPr/>
          </p:nvSpPr>
          <p:spPr>
            <a:xfrm>
              <a:off x="460905" y="1047"/>
              <a:ext cx="3479899" cy="2087939"/>
            </a:xfrm>
            <a:prstGeom prst="rect">
              <a:avLst/>
            </a:prstGeom>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sp>
        <p:sp>
          <p:nvSpPr>
            <p:cNvPr id="7" name="TextBox 6"/>
            <p:cNvSpPr txBox="1"/>
            <p:nvPr/>
          </p:nvSpPr>
          <p:spPr>
            <a:xfrm>
              <a:off x="460905" y="1047"/>
              <a:ext cx="3479899" cy="2087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4000" kern="1200" dirty="0"/>
                <a:t>Interchange of thoughts</a:t>
              </a:r>
            </a:p>
          </p:txBody>
        </p:sp>
      </p:grpSp>
      <p:grpSp>
        <p:nvGrpSpPr>
          <p:cNvPr id="8" name="Group 7"/>
          <p:cNvGrpSpPr/>
          <p:nvPr/>
        </p:nvGrpSpPr>
        <p:grpSpPr>
          <a:xfrm>
            <a:off x="1043608" y="3757908"/>
            <a:ext cx="3479899" cy="2087939"/>
            <a:chOff x="4288794" y="1047"/>
            <a:chExt cx="3479899" cy="2087939"/>
          </a:xfrm>
        </p:grpSpPr>
        <p:sp>
          <p:nvSpPr>
            <p:cNvPr id="9" name="Rectangle 8"/>
            <p:cNvSpPr/>
            <p:nvPr/>
          </p:nvSpPr>
          <p:spPr>
            <a:xfrm>
              <a:off x="4288794" y="1047"/>
              <a:ext cx="3479899" cy="2087939"/>
            </a:xfrm>
            <a:prstGeom prst="rect">
              <a:avLst/>
            </a:prstGeom>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sp>
        <p:sp>
          <p:nvSpPr>
            <p:cNvPr id="10" name="TextBox 9"/>
            <p:cNvSpPr txBox="1"/>
            <p:nvPr/>
          </p:nvSpPr>
          <p:spPr>
            <a:xfrm>
              <a:off x="4288794" y="1047"/>
              <a:ext cx="3479899" cy="2087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4000" kern="1200" dirty="0"/>
                <a:t>Speech</a:t>
              </a:r>
            </a:p>
          </p:txBody>
        </p:sp>
      </p:grpSp>
      <p:grpSp>
        <p:nvGrpSpPr>
          <p:cNvPr id="11" name="Group 10"/>
          <p:cNvGrpSpPr/>
          <p:nvPr/>
        </p:nvGrpSpPr>
        <p:grpSpPr>
          <a:xfrm>
            <a:off x="4668770" y="1495737"/>
            <a:ext cx="3479899" cy="2087939"/>
            <a:chOff x="460905" y="2436976"/>
            <a:chExt cx="3479899" cy="2087939"/>
          </a:xfrm>
        </p:grpSpPr>
        <p:sp>
          <p:nvSpPr>
            <p:cNvPr id="12" name="Rectangle 11"/>
            <p:cNvSpPr/>
            <p:nvPr/>
          </p:nvSpPr>
          <p:spPr>
            <a:xfrm>
              <a:off x="460905" y="2436976"/>
              <a:ext cx="3479899" cy="2087939"/>
            </a:xfrm>
            <a:prstGeom prst="rect">
              <a:avLst/>
            </a:prstGeom>
          </p:spPr>
          <p:style>
            <a:lnRef idx="0">
              <a:schemeClr val="lt1">
                <a:hueOff val="0"/>
                <a:satOff val="0"/>
                <a:lumOff val="0"/>
                <a:alphaOff val="0"/>
              </a:schemeClr>
            </a:lnRef>
            <a:fillRef idx="3">
              <a:schemeClr val="accent4">
                <a:hueOff val="0"/>
                <a:satOff val="0"/>
                <a:lumOff val="0"/>
                <a:alphaOff val="0"/>
              </a:schemeClr>
            </a:fillRef>
            <a:effectRef idx="3">
              <a:schemeClr val="accent4">
                <a:hueOff val="0"/>
                <a:satOff val="0"/>
                <a:lumOff val="0"/>
                <a:alphaOff val="0"/>
              </a:schemeClr>
            </a:effectRef>
            <a:fontRef idx="minor">
              <a:schemeClr val="lt1"/>
            </a:fontRef>
          </p:style>
        </p:sp>
        <p:sp>
          <p:nvSpPr>
            <p:cNvPr id="13" name="TextBox 12"/>
            <p:cNvSpPr txBox="1"/>
            <p:nvPr/>
          </p:nvSpPr>
          <p:spPr>
            <a:xfrm>
              <a:off x="460905" y="2436976"/>
              <a:ext cx="3479899" cy="2087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4000" kern="1200" dirty="0"/>
                <a:t>Writing</a:t>
              </a:r>
            </a:p>
          </p:txBody>
        </p:sp>
      </p:grpSp>
      <p:grpSp>
        <p:nvGrpSpPr>
          <p:cNvPr id="14" name="Group 13"/>
          <p:cNvGrpSpPr/>
          <p:nvPr/>
        </p:nvGrpSpPr>
        <p:grpSpPr>
          <a:xfrm>
            <a:off x="4668770" y="3757908"/>
            <a:ext cx="3479899" cy="2087939"/>
            <a:chOff x="4288794" y="2436976"/>
            <a:chExt cx="3479899" cy="2087939"/>
          </a:xfrm>
        </p:grpSpPr>
        <p:sp>
          <p:nvSpPr>
            <p:cNvPr id="15" name="Rectangle 14"/>
            <p:cNvSpPr/>
            <p:nvPr/>
          </p:nvSpPr>
          <p:spPr>
            <a:xfrm>
              <a:off x="4288794" y="2436976"/>
              <a:ext cx="3479899" cy="2087939"/>
            </a:xfrm>
            <a:prstGeom prst="rect">
              <a:avLst/>
            </a:prstGeom>
          </p:spPr>
          <p:style>
            <a:lnRef idx="0">
              <a:schemeClr val="lt1">
                <a:hueOff val="0"/>
                <a:satOff val="0"/>
                <a:lumOff val="0"/>
                <a:alphaOff val="0"/>
              </a:schemeClr>
            </a:lnRef>
            <a:fillRef idx="3">
              <a:schemeClr val="accent5">
                <a:hueOff val="0"/>
                <a:satOff val="0"/>
                <a:lumOff val="0"/>
                <a:alphaOff val="0"/>
              </a:schemeClr>
            </a:fillRef>
            <a:effectRef idx="3">
              <a:schemeClr val="accent5">
                <a:hueOff val="0"/>
                <a:satOff val="0"/>
                <a:lumOff val="0"/>
                <a:alphaOff val="0"/>
              </a:schemeClr>
            </a:effectRef>
            <a:fontRef idx="minor">
              <a:schemeClr val="lt1"/>
            </a:fontRef>
          </p:style>
        </p:sp>
        <p:sp>
          <p:nvSpPr>
            <p:cNvPr id="16" name="TextBox 15"/>
            <p:cNvSpPr txBox="1"/>
            <p:nvPr/>
          </p:nvSpPr>
          <p:spPr>
            <a:xfrm>
              <a:off x="4288794" y="2436976"/>
              <a:ext cx="3479899" cy="2087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4000" kern="1200" dirty="0"/>
                <a:t>Signs</a:t>
              </a:r>
            </a:p>
          </p:txBody>
        </p:sp>
      </p:grpSp>
    </p:spTree>
    <p:extLst>
      <p:ext uri="{BB962C8B-B14F-4D97-AF65-F5344CB8AC3E}">
        <p14:creationId xmlns:p14="http://schemas.microsoft.com/office/powerpoint/2010/main" val="4015191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1000" fill="hold"/>
                                        <p:tgtEl>
                                          <p:spTgt spid="14"/>
                                        </p:tgtEl>
                                        <p:attrNameLst>
                                          <p:attrName>ppt_x</p:attrName>
                                        </p:attrNameLst>
                                      </p:cBhvr>
                                      <p:tavLst>
                                        <p:tav tm="0">
                                          <p:val>
                                            <p:strVal val="#ppt_x"/>
                                          </p:val>
                                        </p:tav>
                                        <p:tav tm="100000">
                                          <p:val>
                                            <p:strVal val="#ppt_x"/>
                                          </p:val>
                                        </p:tav>
                                      </p:tavLst>
                                    </p:anim>
                                    <p:anim calcmode="lin" valueType="num">
                                      <p:cBhvr>
                                        <p:cTn id="3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dirty="0"/>
              <a:t>How Do We Communicate?</a:t>
            </a:r>
          </a:p>
        </p:txBody>
      </p:sp>
      <p:grpSp>
        <p:nvGrpSpPr>
          <p:cNvPr id="12" name="Group 11"/>
          <p:cNvGrpSpPr/>
          <p:nvPr/>
        </p:nvGrpSpPr>
        <p:grpSpPr>
          <a:xfrm>
            <a:off x="568455" y="3516375"/>
            <a:ext cx="2534479" cy="740880"/>
            <a:chOff x="0" y="815901"/>
            <a:chExt cx="3326566" cy="740880"/>
          </a:xfrm>
          <a:scene3d>
            <a:camera prst="orthographicFront"/>
            <a:lightRig rig="flat" dir="t"/>
          </a:scene3d>
        </p:grpSpPr>
        <p:sp>
          <p:nvSpPr>
            <p:cNvPr id="13" name="Rounded Rectangle 12"/>
            <p:cNvSpPr/>
            <p:nvPr/>
          </p:nvSpPr>
          <p:spPr>
            <a:xfrm>
              <a:off x="0" y="815901"/>
              <a:ext cx="3326566" cy="740880"/>
            </a:xfrm>
            <a:prstGeom prst="roundRect">
              <a:avLst/>
            </a:prstGeom>
            <a:solidFill>
              <a:schemeClr val="accent6">
                <a:lumMod val="75000"/>
              </a:schemeClr>
            </a:solidFill>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14" name="Rounded Rectangle 6"/>
            <p:cNvSpPr txBox="1"/>
            <p:nvPr/>
          </p:nvSpPr>
          <p:spPr>
            <a:xfrm>
              <a:off x="1" y="852068"/>
              <a:ext cx="3290397" cy="66854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dirty="0"/>
                <a:t>V</a:t>
              </a:r>
              <a:r>
                <a:rPr lang="en-US" sz="2800" kern="1200" dirty="0"/>
                <a:t>erbal</a:t>
              </a:r>
            </a:p>
          </p:txBody>
        </p:sp>
      </p:grpSp>
      <p:grpSp>
        <p:nvGrpSpPr>
          <p:cNvPr id="41" name="Group 40"/>
          <p:cNvGrpSpPr/>
          <p:nvPr/>
        </p:nvGrpSpPr>
        <p:grpSpPr>
          <a:xfrm>
            <a:off x="3324261" y="3516375"/>
            <a:ext cx="2534479" cy="740880"/>
            <a:chOff x="0" y="815901"/>
            <a:chExt cx="3326566" cy="740880"/>
          </a:xfrm>
          <a:scene3d>
            <a:camera prst="orthographicFront"/>
            <a:lightRig rig="flat" dir="t"/>
          </a:scene3d>
        </p:grpSpPr>
        <p:sp>
          <p:nvSpPr>
            <p:cNvPr id="42" name="Rounded Rectangle 41"/>
            <p:cNvSpPr/>
            <p:nvPr/>
          </p:nvSpPr>
          <p:spPr>
            <a:xfrm>
              <a:off x="0" y="815901"/>
              <a:ext cx="3326566" cy="740880"/>
            </a:xfrm>
            <a:prstGeom prst="roundRect">
              <a:avLst/>
            </a:prstGeom>
            <a:solidFill>
              <a:schemeClr val="accent6">
                <a:lumMod val="75000"/>
              </a:schemeClr>
            </a:solidFill>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43" name="Rounded Rectangle 6"/>
            <p:cNvSpPr txBox="1"/>
            <p:nvPr/>
          </p:nvSpPr>
          <p:spPr>
            <a:xfrm>
              <a:off x="1" y="852068"/>
              <a:ext cx="3290397" cy="66854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Paraverbal</a:t>
              </a:r>
            </a:p>
          </p:txBody>
        </p:sp>
      </p:grpSp>
      <p:cxnSp>
        <p:nvCxnSpPr>
          <p:cNvPr id="4" name="Straight Arrow Connector 3"/>
          <p:cNvCxnSpPr>
            <a:endCxn id="13" idx="0"/>
          </p:cNvCxnSpPr>
          <p:nvPr/>
        </p:nvCxnSpPr>
        <p:spPr>
          <a:xfrm flipH="1">
            <a:off x="1835695" y="2323283"/>
            <a:ext cx="1" cy="1193092"/>
          </a:xfrm>
          <a:prstGeom prst="straightConnector1">
            <a:avLst/>
          </a:prstGeom>
          <a:ln w="57150">
            <a:tailEnd type="triangle"/>
          </a:ln>
        </p:spPr>
        <p:style>
          <a:lnRef idx="1">
            <a:schemeClr val="accent6"/>
          </a:lnRef>
          <a:fillRef idx="0">
            <a:schemeClr val="accent6"/>
          </a:fillRef>
          <a:effectRef idx="0">
            <a:schemeClr val="accent6"/>
          </a:effectRef>
          <a:fontRef idx="minor">
            <a:schemeClr val="tx1"/>
          </a:fontRef>
        </p:style>
      </p:cxnSp>
      <p:cxnSp>
        <p:nvCxnSpPr>
          <p:cNvPr id="9" name="Straight Arrow Connector 8"/>
          <p:cNvCxnSpPr>
            <a:endCxn id="42" idx="0"/>
          </p:cNvCxnSpPr>
          <p:nvPr/>
        </p:nvCxnSpPr>
        <p:spPr>
          <a:xfrm>
            <a:off x="1835696" y="2323283"/>
            <a:ext cx="2755805" cy="1193092"/>
          </a:xfrm>
          <a:prstGeom prst="straightConnector1">
            <a:avLst/>
          </a:prstGeom>
          <a:ln w="57150">
            <a:tailEnd type="triangle"/>
          </a:ln>
        </p:spPr>
        <p:style>
          <a:lnRef idx="1">
            <a:schemeClr val="accent6"/>
          </a:lnRef>
          <a:fillRef idx="0">
            <a:schemeClr val="accent6"/>
          </a:fillRef>
          <a:effectRef idx="0">
            <a:schemeClr val="accent6"/>
          </a:effectRef>
          <a:fontRef idx="minor">
            <a:schemeClr val="tx1"/>
          </a:fontRef>
        </p:style>
      </p:cxnSp>
      <p:grpSp>
        <p:nvGrpSpPr>
          <p:cNvPr id="74" name="Group 73"/>
          <p:cNvGrpSpPr/>
          <p:nvPr/>
        </p:nvGrpSpPr>
        <p:grpSpPr>
          <a:xfrm>
            <a:off x="722082" y="1546236"/>
            <a:ext cx="2230575" cy="740880"/>
            <a:chOff x="0" y="933"/>
            <a:chExt cx="3326566" cy="740880"/>
          </a:xfrm>
          <a:solidFill>
            <a:srgbClr val="002060"/>
          </a:solidFill>
          <a:scene3d>
            <a:camera prst="orthographicFront"/>
            <a:lightRig rig="flat" dir="t"/>
          </a:scene3d>
        </p:grpSpPr>
        <p:sp>
          <p:nvSpPr>
            <p:cNvPr id="75" name="Rounded Rectangle 74"/>
            <p:cNvSpPr/>
            <p:nvPr/>
          </p:nvSpPr>
          <p:spPr>
            <a:xfrm>
              <a:off x="0" y="933"/>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76" name="Rounded Rectangle 6"/>
            <p:cNvSpPr txBox="1"/>
            <p:nvPr/>
          </p:nvSpPr>
          <p:spPr>
            <a:xfrm>
              <a:off x="36167" y="37100"/>
              <a:ext cx="3254232"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Spoken</a:t>
              </a:r>
            </a:p>
          </p:txBody>
        </p:sp>
      </p:grpSp>
      <p:grpSp>
        <p:nvGrpSpPr>
          <p:cNvPr id="77" name="Group 76"/>
          <p:cNvGrpSpPr/>
          <p:nvPr/>
        </p:nvGrpSpPr>
        <p:grpSpPr>
          <a:xfrm>
            <a:off x="3493553" y="1546236"/>
            <a:ext cx="2230575" cy="740880"/>
            <a:chOff x="0" y="1630870"/>
            <a:chExt cx="3326566" cy="740880"/>
          </a:xfrm>
          <a:solidFill>
            <a:srgbClr val="002060"/>
          </a:solidFill>
          <a:scene3d>
            <a:camera prst="orthographicFront"/>
            <a:lightRig rig="flat" dir="t"/>
          </a:scene3d>
        </p:grpSpPr>
        <p:sp>
          <p:nvSpPr>
            <p:cNvPr id="78" name="Rounded Rectangle 77"/>
            <p:cNvSpPr/>
            <p:nvPr/>
          </p:nvSpPr>
          <p:spPr>
            <a:xfrm>
              <a:off x="0" y="1630870"/>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79" name="Rounded Rectangle 6"/>
            <p:cNvSpPr txBox="1"/>
            <p:nvPr/>
          </p:nvSpPr>
          <p:spPr>
            <a:xfrm>
              <a:off x="99325" y="1667037"/>
              <a:ext cx="3191074"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Non-Verbal</a:t>
              </a:r>
            </a:p>
          </p:txBody>
        </p:sp>
      </p:grpSp>
      <p:grpSp>
        <p:nvGrpSpPr>
          <p:cNvPr id="80" name="Group 79"/>
          <p:cNvGrpSpPr/>
          <p:nvPr/>
        </p:nvGrpSpPr>
        <p:grpSpPr>
          <a:xfrm>
            <a:off x="6229857" y="1546236"/>
            <a:ext cx="2230575" cy="740880"/>
            <a:chOff x="0" y="2445838"/>
            <a:chExt cx="3326566" cy="740880"/>
          </a:xfrm>
          <a:solidFill>
            <a:srgbClr val="002060"/>
          </a:solidFill>
          <a:scene3d>
            <a:camera prst="orthographicFront"/>
            <a:lightRig rig="flat" dir="t"/>
          </a:scene3d>
        </p:grpSpPr>
        <p:sp>
          <p:nvSpPr>
            <p:cNvPr id="81" name="Rounded Rectangle 80"/>
            <p:cNvSpPr/>
            <p:nvPr/>
          </p:nvSpPr>
          <p:spPr>
            <a:xfrm>
              <a:off x="0" y="2445838"/>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82" name="Rounded Rectangle 6"/>
            <p:cNvSpPr txBox="1"/>
            <p:nvPr/>
          </p:nvSpPr>
          <p:spPr>
            <a:xfrm>
              <a:off x="99325" y="2482005"/>
              <a:ext cx="3191074"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Written</a:t>
              </a:r>
            </a:p>
          </p:txBody>
        </p:sp>
      </p:grpSp>
    </p:spTree>
    <p:extLst>
      <p:ext uri="{BB962C8B-B14F-4D97-AF65-F5344CB8AC3E}">
        <p14:creationId xmlns:p14="http://schemas.microsoft.com/office/powerpoint/2010/main" val="396318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fade">
                                      <p:cBhvr>
                                        <p:cTn id="7" dur="500"/>
                                        <p:tgtEl>
                                          <p:spTgt spid="7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10"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par>
                                <p:cTn id="21" presetID="10" presetClass="entr" presetSubtype="0" fill="hold" nodeType="withEffect">
                                  <p:stCondLst>
                                    <p:cond delay="0"/>
                                  </p:stCondLst>
                                  <p:childTnLst>
                                    <p:set>
                                      <p:cBhvr>
                                        <p:cTn id="22" dur="1" fill="hold">
                                          <p:stCondLst>
                                            <p:cond delay="0"/>
                                          </p:stCondLst>
                                        </p:cTn>
                                        <p:tgtEl>
                                          <p:spTgt spid="41"/>
                                        </p:tgtEl>
                                        <p:attrNameLst>
                                          <p:attrName>style.visibility</p:attrName>
                                        </p:attrNameLst>
                                      </p:cBhvr>
                                      <p:to>
                                        <p:strVal val="visible"/>
                                      </p:to>
                                    </p:set>
                                    <p:animEffect transition="in" filter="fade">
                                      <p:cBhvr>
                                        <p:cTn id="23" dur="500"/>
                                        <p:tgtEl>
                                          <p:spTgt spid="41"/>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77"/>
                                        </p:tgtEl>
                                        <p:attrNameLst>
                                          <p:attrName>style.visibility</p:attrName>
                                        </p:attrNameLst>
                                      </p:cBhvr>
                                      <p:to>
                                        <p:strVal val="visible"/>
                                      </p:to>
                                    </p:set>
                                    <p:animEffect transition="in" filter="fade">
                                      <p:cBhvr>
                                        <p:cTn id="28" dur="500"/>
                                        <p:tgtEl>
                                          <p:spTgt spid="77"/>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80"/>
                                        </p:tgtEl>
                                        <p:attrNameLst>
                                          <p:attrName>style.visibility</p:attrName>
                                        </p:attrNameLst>
                                      </p:cBhvr>
                                      <p:to>
                                        <p:strVal val="visible"/>
                                      </p:to>
                                    </p:set>
                                    <p:animEffect transition="in" filter="fade">
                                      <p:cBhvr>
                                        <p:cTn id="33" dur="5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39725" marR="0" lvl="0" indent="-339725">
              <a:lnSpc>
                <a:spcPct val="115000"/>
              </a:lnSpc>
              <a:spcBef>
                <a:spcPts val="0"/>
              </a:spcBef>
              <a:spcAft>
                <a:spcPts val="1000"/>
              </a:spcAft>
              <a:buFont typeface="+mj-lt"/>
              <a:buAutoNum type="arabicPeriod" startAt="5"/>
            </a:pPr>
            <a:r>
              <a:rPr lang="en-US" dirty="0">
                <a:ea typeface="Times New Roman"/>
                <a:cs typeface="Times New Roman"/>
              </a:rPr>
              <a:t>Accomplishing short-term ________ can help you accomplish tasks.</a:t>
            </a:r>
          </a:p>
          <a:p>
            <a:pPr marL="630238" lvl="1">
              <a:lnSpc>
                <a:spcPct val="115000"/>
              </a:lnSpc>
              <a:spcBef>
                <a:spcPts val="0"/>
              </a:spcBef>
              <a:spcAft>
                <a:spcPts val="0"/>
              </a:spcAft>
              <a:buFont typeface="+mj-lt"/>
              <a:buAutoNum type="alphaLcParenR"/>
            </a:pPr>
            <a:r>
              <a:rPr lang="en-US" dirty="0">
                <a:solidFill>
                  <a:srgbClr val="FF0000"/>
                </a:solidFill>
                <a:ea typeface="Times New Roman"/>
                <a:cs typeface="Times New Roman"/>
              </a:rPr>
              <a:t>Goals</a:t>
            </a:r>
            <a:endParaRPr lang="en-US" dirty="0">
              <a:ea typeface="Times New Roman"/>
              <a:cs typeface="Times New Roman"/>
            </a:endParaRPr>
          </a:p>
          <a:p>
            <a:pPr marL="630238" lvl="1">
              <a:lnSpc>
                <a:spcPct val="115000"/>
              </a:lnSpc>
              <a:spcBef>
                <a:spcPts val="0"/>
              </a:spcBef>
              <a:spcAft>
                <a:spcPts val="0"/>
              </a:spcAft>
              <a:buFont typeface="+mj-lt"/>
              <a:buAutoNum type="alphaLcParenR"/>
            </a:pPr>
            <a:r>
              <a:rPr lang="en-US" dirty="0">
                <a:ea typeface="Times New Roman"/>
                <a:cs typeface="Times New Roman"/>
              </a:rPr>
              <a:t>Dreams</a:t>
            </a:r>
          </a:p>
          <a:p>
            <a:pPr marL="630238" lvl="1">
              <a:lnSpc>
                <a:spcPct val="115000"/>
              </a:lnSpc>
              <a:spcBef>
                <a:spcPts val="0"/>
              </a:spcBef>
              <a:spcAft>
                <a:spcPts val="0"/>
              </a:spcAft>
              <a:buFont typeface="+mj-lt"/>
              <a:buAutoNum type="alphaLcParenR"/>
            </a:pPr>
            <a:r>
              <a:rPr lang="en-US" dirty="0">
                <a:ea typeface="Times New Roman"/>
                <a:cs typeface="Times New Roman"/>
              </a:rPr>
              <a:t>Careers</a:t>
            </a:r>
          </a:p>
          <a:p>
            <a:pPr marL="630238" lvl="1">
              <a:lnSpc>
                <a:spcPct val="115000"/>
              </a:lnSpc>
              <a:spcBef>
                <a:spcPts val="0"/>
              </a:spcBef>
              <a:spcAft>
                <a:spcPts val="1000"/>
              </a:spcAft>
              <a:buFont typeface="+mj-lt"/>
              <a:buAutoNum type="alphaLcParenR"/>
            </a:pPr>
            <a:r>
              <a:rPr lang="en-US" dirty="0">
                <a:ea typeface="Times New Roman"/>
                <a:cs typeface="Times New Roman"/>
              </a:rPr>
              <a:t>Marriages</a:t>
            </a:r>
          </a:p>
          <a:p>
            <a:pPr marL="342900" marR="0" lvl="0" indent="-342900">
              <a:lnSpc>
                <a:spcPct val="115000"/>
              </a:lnSpc>
              <a:spcBef>
                <a:spcPts val="0"/>
              </a:spcBef>
              <a:spcAft>
                <a:spcPts val="1000"/>
              </a:spcAft>
              <a:buFont typeface="+mj-lt"/>
              <a:buAutoNum type="arabicPeriod" startAt="5"/>
            </a:pPr>
            <a:r>
              <a:rPr lang="en-US" dirty="0">
                <a:ea typeface="Times New Roman"/>
                <a:cs typeface="Times New Roman"/>
              </a:rPr>
              <a:t>What are the three P's?</a:t>
            </a:r>
          </a:p>
          <a:p>
            <a:pPr marL="630238" lvl="1">
              <a:lnSpc>
                <a:spcPct val="115000"/>
              </a:lnSpc>
              <a:spcBef>
                <a:spcPts val="0"/>
              </a:spcBef>
              <a:spcAft>
                <a:spcPts val="0"/>
              </a:spcAft>
              <a:buFont typeface="+mj-lt"/>
              <a:buAutoNum type="alphaLcParenR"/>
            </a:pPr>
            <a:r>
              <a:rPr lang="en-US" dirty="0">
                <a:ea typeface="Times New Roman"/>
                <a:cs typeface="Times New Roman"/>
              </a:rPr>
              <a:t>Peace, pensiveness, persistence</a:t>
            </a:r>
          </a:p>
          <a:p>
            <a:pPr marL="630238" lvl="1">
              <a:lnSpc>
                <a:spcPct val="115000"/>
              </a:lnSpc>
              <a:spcBef>
                <a:spcPts val="0"/>
              </a:spcBef>
              <a:spcAft>
                <a:spcPts val="0"/>
              </a:spcAft>
              <a:buFont typeface="+mj-lt"/>
              <a:buAutoNum type="alphaLcParenR"/>
            </a:pPr>
            <a:r>
              <a:rPr lang="en-US" dirty="0">
                <a:ea typeface="Times New Roman"/>
                <a:cs typeface="Times New Roman"/>
              </a:rPr>
              <a:t>Priorities, purchases, personality</a:t>
            </a:r>
          </a:p>
          <a:p>
            <a:pPr marL="630238" lvl="1">
              <a:lnSpc>
                <a:spcPct val="115000"/>
              </a:lnSpc>
              <a:spcBef>
                <a:spcPts val="0"/>
              </a:spcBef>
              <a:spcAft>
                <a:spcPts val="0"/>
              </a:spcAft>
              <a:buFont typeface="+mj-lt"/>
              <a:buAutoNum type="alphaLcParenR"/>
            </a:pPr>
            <a:r>
              <a:rPr lang="en-US" dirty="0">
                <a:solidFill>
                  <a:srgbClr val="000000"/>
                </a:solidFill>
                <a:ea typeface="Times New Roman"/>
                <a:cs typeface="Times New Roman"/>
              </a:rPr>
              <a:t>Pension, passiveness, purpose</a:t>
            </a:r>
            <a:endParaRPr lang="en-US" dirty="0">
              <a:ea typeface="Times New Roman"/>
              <a:cs typeface="Times New Roman"/>
            </a:endParaRPr>
          </a:p>
          <a:p>
            <a:pPr marL="630238"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Positive, personal, possible</a:t>
            </a:r>
            <a:endParaRPr lang="en-US" dirty="0">
              <a:ea typeface="Times New Roman"/>
              <a:cs typeface="Times New Roman"/>
            </a:endParaRPr>
          </a:p>
        </p:txBody>
      </p:sp>
    </p:spTree>
    <p:extLst>
      <p:ext uri="{BB962C8B-B14F-4D97-AF65-F5344CB8AC3E}">
        <p14:creationId xmlns:p14="http://schemas.microsoft.com/office/powerpoint/2010/main" val="3695898425"/>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Environmental Factors in Communication</a:t>
            </a:r>
          </a:p>
        </p:txBody>
      </p:sp>
      <p:grpSp>
        <p:nvGrpSpPr>
          <p:cNvPr id="75" name="Group 74"/>
          <p:cNvGrpSpPr/>
          <p:nvPr/>
        </p:nvGrpSpPr>
        <p:grpSpPr>
          <a:xfrm>
            <a:off x="722082" y="1546236"/>
            <a:ext cx="2230575" cy="740880"/>
            <a:chOff x="0" y="933"/>
            <a:chExt cx="3326566" cy="740880"/>
          </a:xfrm>
          <a:solidFill>
            <a:srgbClr val="002060"/>
          </a:solidFill>
          <a:scene3d>
            <a:camera prst="orthographicFront"/>
            <a:lightRig rig="flat" dir="t"/>
          </a:scene3d>
        </p:grpSpPr>
        <p:sp>
          <p:nvSpPr>
            <p:cNvPr id="76" name="Rounded Rectangle 75"/>
            <p:cNvSpPr/>
            <p:nvPr/>
          </p:nvSpPr>
          <p:spPr>
            <a:xfrm>
              <a:off x="0" y="933"/>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77" name="Rounded Rectangle 6"/>
            <p:cNvSpPr txBox="1"/>
            <p:nvPr/>
          </p:nvSpPr>
          <p:spPr>
            <a:xfrm>
              <a:off x="36167" y="37100"/>
              <a:ext cx="3254232"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Spoken</a:t>
              </a:r>
            </a:p>
          </p:txBody>
        </p:sp>
      </p:grpSp>
      <p:grpSp>
        <p:nvGrpSpPr>
          <p:cNvPr id="78" name="Group 77"/>
          <p:cNvGrpSpPr/>
          <p:nvPr/>
        </p:nvGrpSpPr>
        <p:grpSpPr>
          <a:xfrm>
            <a:off x="3493553" y="1546236"/>
            <a:ext cx="2230575" cy="740880"/>
            <a:chOff x="0" y="1630870"/>
            <a:chExt cx="3326566" cy="740880"/>
          </a:xfrm>
          <a:solidFill>
            <a:srgbClr val="002060"/>
          </a:solidFill>
          <a:scene3d>
            <a:camera prst="orthographicFront"/>
            <a:lightRig rig="flat" dir="t"/>
          </a:scene3d>
        </p:grpSpPr>
        <p:sp>
          <p:nvSpPr>
            <p:cNvPr id="79" name="Rounded Rectangle 78"/>
            <p:cNvSpPr/>
            <p:nvPr/>
          </p:nvSpPr>
          <p:spPr>
            <a:xfrm>
              <a:off x="0" y="1630870"/>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80" name="Rounded Rectangle 6"/>
            <p:cNvSpPr txBox="1"/>
            <p:nvPr/>
          </p:nvSpPr>
          <p:spPr>
            <a:xfrm>
              <a:off x="99325" y="1667037"/>
              <a:ext cx="3191074"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Non-Verbal</a:t>
              </a:r>
            </a:p>
          </p:txBody>
        </p:sp>
      </p:grpSp>
      <p:grpSp>
        <p:nvGrpSpPr>
          <p:cNvPr id="81" name="Group 80"/>
          <p:cNvGrpSpPr/>
          <p:nvPr/>
        </p:nvGrpSpPr>
        <p:grpSpPr>
          <a:xfrm>
            <a:off x="6229857" y="1546236"/>
            <a:ext cx="2230575" cy="740880"/>
            <a:chOff x="0" y="2445838"/>
            <a:chExt cx="3326566" cy="740880"/>
          </a:xfrm>
          <a:solidFill>
            <a:srgbClr val="002060"/>
          </a:solidFill>
          <a:scene3d>
            <a:camera prst="orthographicFront"/>
            <a:lightRig rig="flat" dir="t"/>
          </a:scene3d>
        </p:grpSpPr>
        <p:sp>
          <p:nvSpPr>
            <p:cNvPr id="82" name="Rounded Rectangle 81"/>
            <p:cNvSpPr/>
            <p:nvPr/>
          </p:nvSpPr>
          <p:spPr>
            <a:xfrm>
              <a:off x="0" y="2445838"/>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83" name="Rounded Rectangle 6"/>
            <p:cNvSpPr txBox="1"/>
            <p:nvPr/>
          </p:nvSpPr>
          <p:spPr>
            <a:xfrm>
              <a:off x="99325" y="2482005"/>
              <a:ext cx="3191074"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Written</a:t>
              </a:r>
            </a:p>
          </p:txBody>
        </p:sp>
      </p:grpSp>
      <p:grpSp>
        <p:nvGrpSpPr>
          <p:cNvPr id="84" name="Group 83"/>
          <p:cNvGrpSpPr/>
          <p:nvPr/>
        </p:nvGrpSpPr>
        <p:grpSpPr>
          <a:xfrm>
            <a:off x="767521" y="2852938"/>
            <a:ext cx="2139696" cy="1049237"/>
            <a:chOff x="0" y="205478"/>
            <a:chExt cx="2139696" cy="1049237"/>
          </a:xfrm>
          <a:solidFill>
            <a:srgbClr val="7030A0"/>
          </a:solidFill>
          <a:scene3d>
            <a:camera prst="orthographicFront"/>
            <a:lightRig rig="flat" dir="t"/>
          </a:scene3d>
        </p:grpSpPr>
        <p:sp>
          <p:nvSpPr>
            <p:cNvPr id="85" name="Round Same Side Corner Rectangle 84"/>
            <p:cNvSpPr/>
            <p:nvPr/>
          </p:nvSpPr>
          <p:spPr>
            <a:xfrm>
              <a:off x="0" y="205478"/>
              <a:ext cx="2139696" cy="1049237"/>
            </a:xfrm>
            <a:prstGeom prst="round2SameRect">
              <a:avLst>
                <a:gd name="adj1" fmla="val 16670"/>
                <a:gd name="adj2" fmla="val 0"/>
              </a:avLst>
            </a:prstGeom>
            <a:solidFill>
              <a:srgbClr val="00B050"/>
            </a:solidFill>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86" name="Round Same Side Corner Rectangle 4"/>
            <p:cNvSpPr txBox="1"/>
            <p:nvPr/>
          </p:nvSpPr>
          <p:spPr>
            <a:xfrm>
              <a:off x="20753" y="256707"/>
              <a:ext cx="2067714"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2800" kern="1200" dirty="0">
                  <a:solidFill>
                    <a:srgbClr val="002060"/>
                  </a:solidFill>
                </a:rPr>
                <a:t>Method</a:t>
              </a:r>
            </a:p>
          </p:txBody>
        </p:sp>
      </p:grpSp>
      <p:grpSp>
        <p:nvGrpSpPr>
          <p:cNvPr id="87" name="Group 86"/>
          <p:cNvGrpSpPr/>
          <p:nvPr/>
        </p:nvGrpSpPr>
        <p:grpSpPr>
          <a:xfrm>
            <a:off x="3538992" y="2852937"/>
            <a:ext cx="2139696" cy="1049237"/>
            <a:chOff x="0" y="1738362"/>
            <a:chExt cx="2139696" cy="1049237"/>
          </a:xfrm>
          <a:noFill/>
          <a:scene3d>
            <a:camera prst="orthographicFront"/>
            <a:lightRig rig="flat" dir="t"/>
          </a:scene3d>
        </p:grpSpPr>
        <p:sp>
          <p:nvSpPr>
            <p:cNvPr id="88" name="Round Same Side Corner Rectangle 87"/>
            <p:cNvSpPr/>
            <p:nvPr/>
          </p:nvSpPr>
          <p:spPr>
            <a:xfrm>
              <a:off x="0" y="1738362"/>
              <a:ext cx="2139696" cy="1049237"/>
            </a:xfrm>
            <a:prstGeom prst="round2SameRect">
              <a:avLst>
                <a:gd name="adj1" fmla="val 16670"/>
                <a:gd name="adj2" fmla="val 0"/>
              </a:avLst>
            </a:prstGeom>
            <a:solidFill>
              <a:srgbClr val="00B050"/>
            </a:solidFill>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89" name="Round Same Side Corner Rectangle 4"/>
            <p:cNvSpPr txBox="1"/>
            <p:nvPr/>
          </p:nvSpPr>
          <p:spPr>
            <a:xfrm>
              <a:off x="1" y="1789591"/>
              <a:ext cx="2088466" cy="998008"/>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2800" kern="1200" dirty="0">
                  <a:solidFill>
                    <a:srgbClr val="002060"/>
                  </a:solidFill>
                </a:rPr>
                <a:t>Mass</a:t>
              </a:r>
            </a:p>
          </p:txBody>
        </p:sp>
      </p:grpSp>
      <p:grpSp>
        <p:nvGrpSpPr>
          <p:cNvPr id="90" name="Group 89"/>
          <p:cNvGrpSpPr/>
          <p:nvPr/>
        </p:nvGrpSpPr>
        <p:grpSpPr>
          <a:xfrm>
            <a:off x="6275296" y="2852936"/>
            <a:ext cx="2139696" cy="1049237"/>
            <a:chOff x="0" y="3271246"/>
            <a:chExt cx="2139696" cy="1049237"/>
          </a:xfrm>
          <a:noFill/>
          <a:scene3d>
            <a:camera prst="orthographicFront"/>
            <a:lightRig rig="flat" dir="t"/>
          </a:scene3d>
        </p:grpSpPr>
        <p:sp>
          <p:nvSpPr>
            <p:cNvPr id="91" name="Round Same Side Corner Rectangle 90"/>
            <p:cNvSpPr/>
            <p:nvPr/>
          </p:nvSpPr>
          <p:spPr>
            <a:xfrm>
              <a:off x="0" y="3271246"/>
              <a:ext cx="2139696" cy="1049237"/>
            </a:xfrm>
            <a:prstGeom prst="round2SameRect">
              <a:avLst>
                <a:gd name="adj1" fmla="val 16670"/>
                <a:gd name="adj2" fmla="val 0"/>
              </a:avLst>
            </a:prstGeom>
            <a:solidFill>
              <a:srgbClr val="00B050"/>
            </a:solidFill>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92" name="Round Same Side Corner Rectangle 4"/>
            <p:cNvSpPr txBox="1"/>
            <p:nvPr/>
          </p:nvSpPr>
          <p:spPr>
            <a:xfrm>
              <a:off x="10201" y="3322475"/>
              <a:ext cx="2078266" cy="998008"/>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2800" kern="1200" dirty="0">
                  <a:solidFill>
                    <a:srgbClr val="002060"/>
                  </a:solidFill>
                </a:rPr>
                <a:t>Audience</a:t>
              </a:r>
            </a:p>
          </p:txBody>
        </p:sp>
      </p:grpSp>
      <p:sp>
        <p:nvSpPr>
          <p:cNvPr id="93" name="Rectangle 92"/>
          <p:cNvSpPr/>
          <p:nvPr/>
        </p:nvSpPr>
        <p:spPr>
          <a:xfrm>
            <a:off x="611560" y="1412776"/>
            <a:ext cx="7848872" cy="1008112"/>
          </a:xfrm>
          <a:prstGeom prst="rect">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1066098"/>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Overview of Common Barriers</a:t>
            </a:r>
          </a:p>
        </p:txBody>
      </p:sp>
      <p:grpSp>
        <p:nvGrpSpPr>
          <p:cNvPr id="24" name="Group 23"/>
          <p:cNvGrpSpPr/>
          <p:nvPr/>
        </p:nvGrpSpPr>
        <p:grpSpPr>
          <a:xfrm>
            <a:off x="619170" y="4221090"/>
            <a:ext cx="2557121" cy="689200"/>
            <a:chOff x="0" y="205478"/>
            <a:chExt cx="2139696" cy="1049237"/>
          </a:xfrm>
          <a:solidFill>
            <a:schemeClr val="accent5">
              <a:lumMod val="75000"/>
            </a:schemeClr>
          </a:solidFill>
          <a:scene3d>
            <a:camera prst="orthographicFront"/>
            <a:lightRig rig="flat" dir="t"/>
          </a:scene3d>
        </p:grpSpPr>
        <p:sp>
          <p:nvSpPr>
            <p:cNvPr id="25" name="Round Same Side Corner Rectangle 24"/>
            <p:cNvSpPr/>
            <p:nvPr/>
          </p:nvSpPr>
          <p:spPr>
            <a:xfrm>
              <a:off x="0" y="205478"/>
              <a:ext cx="2139696" cy="1049237"/>
            </a:xfrm>
            <a:prstGeom prst="round2SameRect">
              <a:avLst>
                <a:gd name="adj1" fmla="val 16670"/>
                <a:gd name="adj2" fmla="val 0"/>
              </a:avLst>
            </a:prstGeom>
            <a:grpFill/>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26" name="Round Same Side Corner Rectangle 4"/>
            <p:cNvSpPr txBox="1"/>
            <p:nvPr/>
          </p:nvSpPr>
          <p:spPr>
            <a:xfrm>
              <a:off x="1" y="256707"/>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1600" kern="1200" dirty="0"/>
                <a:t>Language / Culture</a:t>
              </a:r>
            </a:p>
          </p:txBody>
        </p:sp>
      </p:grpSp>
      <p:grpSp>
        <p:nvGrpSpPr>
          <p:cNvPr id="27" name="Group 26"/>
          <p:cNvGrpSpPr/>
          <p:nvPr/>
        </p:nvGrpSpPr>
        <p:grpSpPr>
          <a:xfrm>
            <a:off x="3390641" y="4221089"/>
            <a:ext cx="2557121" cy="689200"/>
            <a:chOff x="0" y="1738362"/>
            <a:chExt cx="2139696" cy="1049237"/>
          </a:xfrm>
          <a:solidFill>
            <a:schemeClr val="accent5">
              <a:lumMod val="75000"/>
            </a:schemeClr>
          </a:solidFill>
          <a:scene3d>
            <a:camera prst="orthographicFront"/>
            <a:lightRig rig="flat" dir="t"/>
          </a:scene3d>
        </p:grpSpPr>
        <p:sp>
          <p:nvSpPr>
            <p:cNvPr id="28" name="Round Same Side Corner Rectangle 27"/>
            <p:cNvSpPr/>
            <p:nvPr/>
          </p:nvSpPr>
          <p:spPr>
            <a:xfrm>
              <a:off x="0" y="1738362"/>
              <a:ext cx="2139696" cy="1049237"/>
            </a:xfrm>
            <a:prstGeom prst="round2SameRect">
              <a:avLst>
                <a:gd name="adj1" fmla="val 16670"/>
                <a:gd name="adj2" fmla="val 0"/>
              </a:avLst>
            </a:prstGeom>
            <a:grpFill/>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29" name="Round Same Side Corner Rectangle 4"/>
            <p:cNvSpPr txBox="1"/>
            <p:nvPr/>
          </p:nvSpPr>
          <p:spPr>
            <a:xfrm>
              <a:off x="68123" y="1789591"/>
              <a:ext cx="2020344"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1600" kern="1200" dirty="0"/>
                <a:t>Location / Scheduling</a:t>
              </a:r>
            </a:p>
          </p:txBody>
        </p:sp>
      </p:grpSp>
      <p:grpSp>
        <p:nvGrpSpPr>
          <p:cNvPr id="30" name="Group 29"/>
          <p:cNvGrpSpPr/>
          <p:nvPr/>
        </p:nvGrpSpPr>
        <p:grpSpPr>
          <a:xfrm>
            <a:off x="6126945" y="4221088"/>
            <a:ext cx="2557121" cy="689200"/>
            <a:chOff x="0" y="3271246"/>
            <a:chExt cx="2139696" cy="1049237"/>
          </a:xfrm>
          <a:solidFill>
            <a:schemeClr val="accent5">
              <a:lumMod val="75000"/>
            </a:schemeClr>
          </a:solidFill>
          <a:scene3d>
            <a:camera prst="orthographicFront"/>
            <a:lightRig rig="flat" dir="t"/>
          </a:scene3d>
        </p:grpSpPr>
        <p:sp>
          <p:nvSpPr>
            <p:cNvPr id="31" name="Round Same Side Corner Rectangle 30"/>
            <p:cNvSpPr/>
            <p:nvPr/>
          </p:nvSpPr>
          <p:spPr>
            <a:xfrm>
              <a:off x="0" y="3271246"/>
              <a:ext cx="2139696" cy="1049237"/>
            </a:xfrm>
            <a:prstGeom prst="round2SameRect">
              <a:avLst>
                <a:gd name="adj1" fmla="val 16670"/>
                <a:gd name="adj2" fmla="val 0"/>
              </a:avLst>
            </a:prstGeom>
            <a:grpFill/>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32" name="Round Same Side Corner Rectangle 4"/>
            <p:cNvSpPr txBox="1"/>
            <p:nvPr/>
          </p:nvSpPr>
          <p:spPr>
            <a:xfrm>
              <a:off x="1" y="3322475"/>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lvl="0" algn="ctr" defTabSz="1733550">
                <a:lnSpc>
                  <a:spcPct val="90000"/>
                </a:lnSpc>
                <a:spcAft>
                  <a:spcPct val="35000"/>
                </a:spcAft>
              </a:pPr>
              <a:r>
                <a:rPr lang="en-US" sz="1600" dirty="0"/>
                <a:t>Lack of knowledge</a:t>
              </a:r>
              <a:endParaRPr lang="en-US" sz="1600" kern="1200" dirty="0"/>
            </a:p>
          </p:txBody>
        </p:sp>
      </p:grpSp>
      <p:grpSp>
        <p:nvGrpSpPr>
          <p:cNvPr id="51" name="Group 50"/>
          <p:cNvGrpSpPr/>
          <p:nvPr/>
        </p:nvGrpSpPr>
        <p:grpSpPr>
          <a:xfrm>
            <a:off x="722082" y="1546236"/>
            <a:ext cx="2230575" cy="740880"/>
            <a:chOff x="0" y="933"/>
            <a:chExt cx="3326566" cy="740880"/>
          </a:xfrm>
          <a:solidFill>
            <a:srgbClr val="002060"/>
          </a:solidFill>
          <a:scene3d>
            <a:camera prst="orthographicFront"/>
            <a:lightRig rig="flat" dir="t"/>
          </a:scene3d>
        </p:grpSpPr>
        <p:sp>
          <p:nvSpPr>
            <p:cNvPr id="52" name="Rounded Rectangle 51"/>
            <p:cNvSpPr/>
            <p:nvPr/>
          </p:nvSpPr>
          <p:spPr>
            <a:xfrm>
              <a:off x="0" y="933"/>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53" name="Rounded Rectangle 6"/>
            <p:cNvSpPr txBox="1"/>
            <p:nvPr/>
          </p:nvSpPr>
          <p:spPr>
            <a:xfrm>
              <a:off x="36167" y="37100"/>
              <a:ext cx="3254232"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Spoken</a:t>
              </a:r>
            </a:p>
          </p:txBody>
        </p:sp>
      </p:grpSp>
      <p:grpSp>
        <p:nvGrpSpPr>
          <p:cNvPr id="54" name="Group 53"/>
          <p:cNvGrpSpPr/>
          <p:nvPr/>
        </p:nvGrpSpPr>
        <p:grpSpPr>
          <a:xfrm>
            <a:off x="3493553" y="1546236"/>
            <a:ext cx="2230575" cy="740880"/>
            <a:chOff x="0" y="1630870"/>
            <a:chExt cx="3326566" cy="740880"/>
          </a:xfrm>
          <a:solidFill>
            <a:srgbClr val="002060"/>
          </a:solidFill>
          <a:scene3d>
            <a:camera prst="orthographicFront"/>
            <a:lightRig rig="flat" dir="t"/>
          </a:scene3d>
        </p:grpSpPr>
        <p:sp>
          <p:nvSpPr>
            <p:cNvPr id="55" name="Rounded Rectangle 54"/>
            <p:cNvSpPr/>
            <p:nvPr/>
          </p:nvSpPr>
          <p:spPr>
            <a:xfrm>
              <a:off x="0" y="1630870"/>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56" name="Rounded Rectangle 6"/>
            <p:cNvSpPr txBox="1"/>
            <p:nvPr/>
          </p:nvSpPr>
          <p:spPr>
            <a:xfrm>
              <a:off x="99325" y="1667037"/>
              <a:ext cx="3191074"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Non-Verbal</a:t>
              </a:r>
            </a:p>
          </p:txBody>
        </p:sp>
      </p:grpSp>
      <p:grpSp>
        <p:nvGrpSpPr>
          <p:cNvPr id="57" name="Group 56"/>
          <p:cNvGrpSpPr/>
          <p:nvPr/>
        </p:nvGrpSpPr>
        <p:grpSpPr>
          <a:xfrm>
            <a:off x="6229857" y="1546236"/>
            <a:ext cx="2230575" cy="740880"/>
            <a:chOff x="0" y="2445838"/>
            <a:chExt cx="3326566" cy="740880"/>
          </a:xfrm>
          <a:solidFill>
            <a:srgbClr val="002060"/>
          </a:solidFill>
          <a:scene3d>
            <a:camera prst="orthographicFront"/>
            <a:lightRig rig="flat" dir="t"/>
          </a:scene3d>
        </p:grpSpPr>
        <p:sp>
          <p:nvSpPr>
            <p:cNvPr id="58" name="Rounded Rectangle 57"/>
            <p:cNvSpPr/>
            <p:nvPr/>
          </p:nvSpPr>
          <p:spPr>
            <a:xfrm>
              <a:off x="0" y="2445838"/>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59" name="Rounded Rectangle 6"/>
            <p:cNvSpPr txBox="1"/>
            <p:nvPr/>
          </p:nvSpPr>
          <p:spPr>
            <a:xfrm>
              <a:off x="99325" y="2482005"/>
              <a:ext cx="3191074"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Written</a:t>
              </a:r>
            </a:p>
          </p:txBody>
        </p:sp>
      </p:grpSp>
      <p:grpSp>
        <p:nvGrpSpPr>
          <p:cNvPr id="60" name="Group 59"/>
          <p:cNvGrpSpPr/>
          <p:nvPr/>
        </p:nvGrpSpPr>
        <p:grpSpPr>
          <a:xfrm>
            <a:off x="767521" y="2852938"/>
            <a:ext cx="2139696" cy="1049237"/>
            <a:chOff x="0" y="205478"/>
            <a:chExt cx="2139696" cy="1049237"/>
          </a:xfrm>
          <a:solidFill>
            <a:srgbClr val="7030A0"/>
          </a:solidFill>
          <a:scene3d>
            <a:camera prst="orthographicFront"/>
            <a:lightRig rig="flat" dir="t"/>
          </a:scene3d>
        </p:grpSpPr>
        <p:sp>
          <p:nvSpPr>
            <p:cNvPr id="61" name="Round Same Side Corner Rectangle 60"/>
            <p:cNvSpPr/>
            <p:nvPr/>
          </p:nvSpPr>
          <p:spPr>
            <a:xfrm>
              <a:off x="0" y="205478"/>
              <a:ext cx="2139696" cy="1049237"/>
            </a:xfrm>
            <a:prstGeom prst="round2SameRect">
              <a:avLst>
                <a:gd name="adj1" fmla="val 16670"/>
                <a:gd name="adj2" fmla="val 0"/>
              </a:avLst>
            </a:prstGeom>
            <a:solidFill>
              <a:srgbClr val="00B050"/>
            </a:solidFill>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62" name="Round Same Side Corner Rectangle 4"/>
            <p:cNvSpPr txBox="1"/>
            <p:nvPr/>
          </p:nvSpPr>
          <p:spPr>
            <a:xfrm>
              <a:off x="20753" y="256707"/>
              <a:ext cx="2067714"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2800" kern="1200" dirty="0">
                  <a:solidFill>
                    <a:srgbClr val="002060"/>
                  </a:solidFill>
                </a:rPr>
                <a:t>Method</a:t>
              </a:r>
            </a:p>
          </p:txBody>
        </p:sp>
      </p:grpSp>
      <p:grpSp>
        <p:nvGrpSpPr>
          <p:cNvPr id="63" name="Group 62"/>
          <p:cNvGrpSpPr/>
          <p:nvPr/>
        </p:nvGrpSpPr>
        <p:grpSpPr>
          <a:xfrm>
            <a:off x="3538992" y="2852937"/>
            <a:ext cx="2139696" cy="1049237"/>
            <a:chOff x="0" y="1738362"/>
            <a:chExt cx="2139696" cy="1049237"/>
          </a:xfrm>
          <a:noFill/>
          <a:scene3d>
            <a:camera prst="orthographicFront"/>
            <a:lightRig rig="flat" dir="t"/>
          </a:scene3d>
        </p:grpSpPr>
        <p:sp>
          <p:nvSpPr>
            <p:cNvPr id="64" name="Round Same Side Corner Rectangle 63"/>
            <p:cNvSpPr/>
            <p:nvPr/>
          </p:nvSpPr>
          <p:spPr>
            <a:xfrm>
              <a:off x="0" y="1738362"/>
              <a:ext cx="2139696" cy="1049237"/>
            </a:xfrm>
            <a:prstGeom prst="round2SameRect">
              <a:avLst>
                <a:gd name="adj1" fmla="val 16670"/>
                <a:gd name="adj2" fmla="val 0"/>
              </a:avLst>
            </a:prstGeom>
            <a:solidFill>
              <a:srgbClr val="00B050"/>
            </a:solidFill>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65" name="Round Same Side Corner Rectangle 4"/>
            <p:cNvSpPr txBox="1"/>
            <p:nvPr/>
          </p:nvSpPr>
          <p:spPr>
            <a:xfrm>
              <a:off x="1" y="1789591"/>
              <a:ext cx="2088466" cy="998008"/>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2800" kern="1200" dirty="0">
                  <a:solidFill>
                    <a:srgbClr val="002060"/>
                  </a:solidFill>
                </a:rPr>
                <a:t>Mass</a:t>
              </a:r>
            </a:p>
          </p:txBody>
        </p:sp>
      </p:grpSp>
      <p:grpSp>
        <p:nvGrpSpPr>
          <p:cNvPr id="66" name="Group 65"/>
          <p:cNvGrpSpPr/>
          <p:nvPr/>
        </p:nvGrpSpPr>
        <p:grpSpPr>
          <a:xfrm>
            <a:off x="6275296" y="2852936"/>
            <a:ext cx="2139696" cy="1049237"/>
            <a:chOff x="0" y="3271246"/>
            <a:chExt cx="2139696" cy="1049237"/>
          </a:xfrm>
          <a:noFill/>
          <a:scene3d>
            <a:camera prst="orthographicFront"/>
            <a:lightRig rig="flat" dir="t"/>
          </a:scene3d>
        </p:grpSpPr>
        <p:sp>
          <p:nvSpPr>
            <p:cNvPr id="67" name="Round Same Side Corner Rectangle 66"/>
            <p:cNvSpPr/>
            <p:nvPr/>
          </p:nvSpPr>
          <p:spPr>
            <a:xfrm>
              <a:off x="0" y="3271246"/>
              <a:ext cx="2139696" cy="1049237"/>
            </a:xfrm>
            <a:prstGeom prst="round2SameRect">
              <a:avLst>
                <a:gd name="adj1" fmla="val 16670"/>
                <a:gd name="adj2" fmla="val 0"/>
              </a:avLst>
            </a:prstGeom>
            <a:solidFill>
              <a:srgbClr val="00B050"/>
            </a:solidFill>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68" name="Round Same Side Corner Rectangle 4"/>
            <p:cNvSpPr txBox="1"/>
            <p:nvPr/>
          </p:nvSpPr>
          <p:spPr>
            <a:xfrm>
              <a:off x="10201" y="3322475"/>
              <a:ext cx="2078266" cy="998008"/>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2800" kern="1200" dirty="0">
                  <a:solidFill>
                    <a:srgbClr val="002060"/>
                  </a:solidFill>
                </a:rPr>
                <a:t>Audience</a:t>
              </a:r>
            </a:p>
          </p:txBody>
        </p:sp>
      </p:grpSp>
      <p:sp>
        <p:nvSpPr>
          <p:cNvPr id="69" name="Rectangle 68"/>
          <p:cNvSpPr/>
          <p:nvPr/>
        </p:nvSpPr>
        <p:spPr>
          <a:xfrm>
            <a:off x="611560" y="1412776"/>
            <a:ext cx="7848872" cy="2808312"/>
          </a:xfrm>
          <a:prstGeom prst="rect">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0" name="Group 69"/>
          <p:cNvGrpSpPr/>
          <p:nvPr/>
        </p:nvGrpSpPr>
        <p:grpSpPr>
          <a:xfrm>
            <a:off x="611560" y="5085186"/>
            <a:ext cx="2557121" cy="689200"/>
            <a:chOff x="0" y="205478"/>
            <a:chExt cx="2139696" cy="1049237"/>
          </a:xfrm>
          <a:solidFill>
            <a:schemeClr val="accent5">
              <a:lumMod val="75000"/>
            </a:schemeClr>
          </a:solidFill>
          <a:scene3d>
            <a:camera prst="orthographicFront"/>
            <a:lightRig rig="flat" dir="t"/>
          </a:scene3d>
        </p:grpSpPr>
        <p:sp>
          <p:nvSpPr>
            <p:cNvPr id="71" name="Round Same Side Corner Rectangle 70"/>
            <p:cNvSpPr/>
            <p:nvPr/>
          </p:nvSpPr>
          <p:spPr>
            <a:xfrm>
              <a:off x="0" y="205478"/>
              <a:ext cx="2139696" cy="1049237"/>
            </a:xfrm>
            <a:prstGeom prst="round2SameRect">
              <a:avLst>
                <a:gd name="adj1" fmla="val 16670"/>
                <a:gd name="adj2" fmla="val 0"/>
              </a:avLst>
            </a:prstGeom>
            <a:grpFill/>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72" name="Round Same Side Corner Rectangle 4"/>
            <p:cNvSpPr txBox="1"/>
            <p:nvPr/>
          </p:nvSpPr>
          <p:spPr>
            <a:xfrm>
              <a:off x="1" y="256707"/>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1600" kern="1200" dirty="0"/>
                <a:t>Styles / Interests</a:t>
              </a:r>
            </a:p>
          </p:txBody>
        </p:sp>
      </p:grpSp>
      <p:grpSp>
        <p:nvGrpSpPr>
          <p:cNvPr id="73" name="Group 72"/>
          <p:cNvGrpSpPr/>
          <p:nvPr/>
        </p:nvGrpSpPr>
        <p:grpSpPr>
          <a:xfrm>
            <a:off x="3383031" y="5085185"/>
            <a:ext cx="2557121" cy="689200"/>
            <a:chOff x="0" y="1738362"/>
            <a:chExt cx="2139696" cy="1049237"/>
          </a:xfrm>
          <a:solidFill>
            <a:schemeClr val="accent5">
              <a:lumMod val="75000"/>
            </a:schemeClr>
          </a:solidFill>
          <a:scene3d>
            <a:camera prst="orthographicFront"/>
            <a:lightRig rig="flat" dir="t"/>
          </a:scene3d>
        </p:grpSpPr>
        <p:sp>
          <p:nvSpPr>
            <p:cNvPr id="74" name="Round Same Side Corner Rectangle 73"/>
            <p:cNvSpPr/>
            <p:nvPr/>
          </p:nvSpPr>
          <p:spPr>
            <a:xfrm>
              <a:off x="0" y="1738362"/>
              <a:ext cx="2139696" cy="1049237"/>
            </a:xfrm>
            <a:prstGeom prst="round2SameRect">
              <a:avLst>
                <a:gd name="adj1" fmla="val 16670"/>
                <a:gd name="adj2" fmla="val 0"/>
              </a:avLst>
            </a:prstGeom>
            <a:grpFill/>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75" name="Round Same Side Corner Rectangle 4"/>
            <p:cNvSpPr txBox="1"/>
            <p:nvPr/>
          </p:nvSpPr>
          <p:spPr>
            <a:xfrm>
              <a:off x="68123" y="1789591"/>
              <a:ext cx="2020344"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1600" kern="1200" dirty="0"/>
                <a:t>Perspectives / Values</a:t>
              </a:r>
            </a:p>
          </p:txBody>
        </p:sp>
      </p:grpSp>
      <p:grpSp>
        <p:nvGrpSpPr>
          <p:cNvPr id="76" name="Group 75"/>
          <p:cNvGrpSpPr/>
          <p:nvPr/>
        </p:nvGrpSpPr>
        <p:grpSpPr>
          <a:xfrm>
            <a:off x="6119335" y="5085184"/>
            <a:ext cx="2557121" cy="689200"/>
            <a:chOff x="0" y="3271246"/>
            <a:chExt cx="2139696" cy="1049237"/>
          </a:xfrm>
          <a:solidFill>
            <a:schemeClr val="accent5">
              <a:lumMod val="75000"/>
            </a:schemeClr>
          </a:solidFill>
          <a:scene3d>
            <a:camera prst="orthographicFront"/>
            <a:lightRig rig="flat" dir="t"/>
          </a:scene3d>
        </p:grpSpPr>
        <p:sp>
          <p:nvSpPr>
            <p:cNvPr id="77" name="Round Same Side Corner Rectangle 76"/>
            <p:cNvSpPr/>
            <p:nvPr/>
          </p:nvSpPr>
          <p:spPr>
            <a:xfrm>
              <a:off x="0" y="3271246"/>
              <a:ext cx="2139696" cy="1049237"/>
            </a:xfrm>
            <a:prstGeom prst="round2SameRect">
              <a:avLst>
                <a:gd name="adj1" fmla="val 16670"/>
                <a:gd name="adj2" fmla="val 0"/>
              </a:avLst>
            </a:prstGeom>
            <a:grpFill/>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78" name="Round Same Side Corner Rectangle 4"/>
            <p:cNvSpPr txBox="1"/>
            <p:nvPr/>
          </p:nvSpPr>
          <p:spPr>
            <a:xfrm>
              <a:off x="1" y="3322475"/>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lvl="0" algn="ctr" defTabSz="1733550">
                <a:lnSpc>
                  <a:spcPct val="90000"/>
                </a:lnSpc>
                <a:spcAft>
                  <a:spcPct val="35000"/>
                </a:spcAft>
              </a:pPr>
              <a:r>
                <a:rPr lang="en-US" sz="1600" dirty="0"/>
                <a:t>Technology</a:t>
              </a:r>
            </a:p>
          </p:txBody>
        </p:sp>
      </p:grpSp>
    </p:spTree>
    <p:extLst>
      <p:ext uri="{BB962C8B-B14F-4D97-AF65-F5344CB8AC3E}">
        <p14:creationId xmlns:p14="http://schemas.microsoft.com/office/powerpoint/2010/main" val="2990872083"/>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Reducing Barrier Tips</a:t>
            </a:r>
          </a:p>
        </p:txBody>
      </p:sp>
      <p:grpSp>
        <p:nvGrpSpPr>
          <p:cNvPr id="24" name="Group 23"/>
          <p:cNvGrpSpPr/>
          <p:nvPr/>
        </p:nvGrpSpPr>
        <p:grpSpPr>
          <a:xfrm>
            <a:off x="611560" y="1268760"/>
            <a:ext cx="2557121" cy="689200"/>
            <a:chOff x="0" y="205478"/>
            <a:chExt cx="2139696" cy="1049237"/>
          </a:xfrm>
          <a:solidFill>
            <a:schemeClr val="accent5">
              <a:lumMod val="75000"/>
            </a:schemeClr>
          </a:solidFill>
          <a:scene3d>
            <a:camera prst="orthographicFront"/>
            <a:lightRig rig="flat" dir="t"/>
          </a:scene3d>
        </p:grpSpPr>
        <p:sp>
          <p:nvSpPr>
            <p:cNvPr id="25" name="Round Same Side Corner Rectangle 24"/>
            <p:cNvSpPr/>
            <p:nvPr/>
          </p:nvSpPr>
          <p:spPr>
            <a:xfrm>
              <a:off x="0" y="205478"/>
              <a:ext cx="2139696" cy="1049237"/>
            </a:xfrm>
            <a:prstGeom prst="round2SameRect">
              <a:avLst>
                <a:gd name="adj1" fmla="val 16670"/>
                <a:gd name="adj2" fmla="val 0"/>
              </a:avLst>
            </a:prstGeom>
            <a:grpFill/>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26" name="Round Same Side Corner Rectangle 4"/>
            <p:cNvSpPr txBox="1"/>
            <p:nvPr/>
          </p:nvSpPr>
          <p:spPr>
            <a:xfrm>
              <a:off x="1" y="256707"/>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kern="1200" dirty="0"/>
                <a:t>Language / Culture</a:t>
              </a:r>
            </a:p>
          </p:txBody>
        </p:sp>
      </p:grpSp>
      <p:grpSp>
        <p:nvGrpSpPr>
          <p:cNvPr id="27" name="Group 26"/>
          <p:cNvGrpSpPr/>
          <p:nvPr/>
        </p:nvGrpSpPr>
        <p:grpSpPr>
          <a:xfrm>
            <a:off x="611560" y="2968148"/>
            <a:ext cx="2557121" cy="689200"/>
            <a:chOff x="0" y="1738362"/>
            <a:chExt cx="2139696" cy="1049237"/>
          </a:xfrm>
          <a:solidFill>
            <a:schemeClr val="accent5">
              <a:lumMod val="75000"/>
            </a:schemeClr>
          </a:solidFill>
          <a:scene3d>
            <a:camera prst="orthographicFront"/>
            <a:lightRig rig="flat" dir="t"/>
          </a:scene3d>
        </p:grpSpPr>
        <p:sp>
          <p:nvSpPr>
            <p:cNvPr id="28" name="Round Same Side Corner Rectangle 27"/>
            <p:cNvSpPr/>
            <p:nvPr/>
          </p:nvSpPr>
          <p:spPr>
            <a:xfrm>
              <a:off x="0" y="1738362"/>
              <a:ext cx="2139696" cy="1049237"/>
            </a:xfrm>
            <a:prstGeom prst="round2SameRect">
              <a:avLst>
                <a:gd name="adj1" fmla="val 16670"/>
                <a:gd name="adj2" fmla="val 0"/>
              </a:avLst>
            </a:prstGeom>
            <a:grpFill/>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29" name="Round Same Side Corner Rectangle 4"/>
            <p:cNvSpPr txBox="1"/>
            <p:nvPr/>
          </p:nvSpPr>
          <p:spPr>
            <a:xfrm>
              <a:off x="68123" y="1789591"/>
              <a:ext cx="2020344"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kern="1200" dirty="0"/>
                <a:t>Location / Scheduling</a:t>
              </a:r>
            </a:p>
          </p:txBody>
        </p:sp>
      </p:grpSp>
      <p:grpSp>
        <p:nvGrpSpPr>
          <p:cNvPr id="30" name="Group 29"/>
          <p:cNvGrpSpPr/>
          <p:nvPr/>
        </p:nvGrpSpPr>
        <p:grpSpPr>
          <a:xfrm>
            <a:off x="611560" y="4667536"/>
            <a:ext cx="2557121" cy="689200"/>
            <a:chOff x="0" y="3271246"/>
            <a:chExt cx="2139696" cy="1049237"/>
          </a:xfrm>
          <a:solidFill>
            <a:schemeClr val="accent5">
              <a:lumMod val="75000"/>
            </a:schemeClr>
          </a:solidFill>
          <a:scene3d>
            <a:camera prst="orthographicFront"/>
            <a:lightRig rig="flat" dir="t"/>
          </a:scene3d>
        </p:grpSpPr>
        <p:sp>
          <p:nvSpPr>
            <p:cNvPr id="31" name="Round Same Side Corner Rectangle 30"/>
            <p:cNvSpPr/>
            <p:nvPr/>
          </p:nvSpPr>
          <p:spPr>
            <a:xfrm>
              <a:off x="0" y="3271246"/>
              <a:ext cx="2139696" cy="1049237"/>
            </a:xfrm>
            <a:prstGeom prst="round2SameRect">
              <a:avLst>
                <a:gd name="adj1" fmla="val 16670"/>
                <a:gd name="adj2" fmla="val 0"/>
              </a:avLst>
            </a:prstGeom>
            <a:grpFill/>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32" name="Round Same Side Corner Rectangle 4"/>
            <p:cNvSpPr txBox="1"/>
            <p:nvPr/>
          </p:nvSpPr>
          <p:spPr>
            <a:xfrm>
              <a:off x="1" y="3322475"/>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lvl="0" algn="ctr" defTabSz="1733550">
                <a:lnSpc>
                  <a:spcPct val="90000"/>
                </a:lnSpc>
                <a:spcAft>
                  <a:spcPct val="35000"/>
                </a:spcAft>
              </a:pPr>
              <a:r>
                <a:rPr lang="en-US" dirty="0"/>
                <a:t>Lack of knowledge</a:t>
              </a:r>
              <a:endParaRPr lang="en-US" kern="1200" dirty="0"/>
            </a:p>
          </p:txBody>
        </p:sp>
      </p:grpSp>
      <p:grpSp>
        <p:nvGrpSpPr>
          <p:cNvPr id="70" name="Group 69"/>
          <p:cNvGrpSpPr/>
          <p:nvPr/>
        </p:nvGrpSpPr>
        <p:grpSpPr>
          <a:xfrm>
            <a:off x="611560" y="2118454"/>
            <a:ext cx="2557121" cy="689200"/>
            <a:chOff x="0" y="205478"/>
            <a:chExt cx="2139696" cy="1049237"/>
          </a:xfrm>
          <a:solidFill>
            <a:schemeClr val="accent5">
              <a:lumMod val="75000"/>
            </a:schemeClr>
          </a:solidFill>
          <a:scene3d>
            <a:camera prst="orthographicFront"/>
            <a:lightRig rig="flat" dir="t"/>
          </a:scene3d>
        </p:grpSpPr>
        <p:sp>
          <p:nvSpPr>
            <p:cNvPr id="71" name="Round Same Side Corner Rectangle 70"/>
            <p:cNvSpPr/>
            <p:nvPr/>
          </p:nvSpPr>
          <p:spPr>
            <a:xfrm>
              <a:off x="0" y="205478"/>
              <a:ext cx="2139696" cy="1049237"/>
            </a:xfrm>
            <a:prstGeom prst="round2SameRect">
              <a:avLst>
                <a:gd name="adj1" fmla="val 16670"/>
                <a:gd name="adj2" fmla="val 0"/>
              </a:avLst>
            </a:prstGeom>
            <a:grpFill/>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72" name="Round Same Side Corner Rectangle 4"/>
            <p:cNvSpPr txBox="1"/>
            <p:nvPr/>
          </p:nvSpPr>
          <p:spPr>
            <a:xfrm>
              <a:off x="1" y="256707"/>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kern="1200" dirty="0"/>
                <a:t>Styles / Interests</a:t>
              </a:r>
            </a:p>
          </p:txBody>
        </p:sp>
      </p:grpSp>
      <p:grpSp>
        <p:nvGrpSpPr>
          <p:cNvPr id="73" name="Group 72"/>
          <p:cNvGrpSpPr/>
          <p:nvPr/>
        </p:nvGrpSpPr>
        <p:grpSpPr>
          <a:xfrm>
            <a:off x="611560" y="3817842"/>
            <a:ext cx="2557121" cy="689200"/>
            <a:chOff x="0" y="1738362"/>
            <a:chExt cx="2139696" cy="1049237"/>
          </a:xfrm>
          <a:solidFill>
            <a:schemeClr val="accent5">
              <a:lumMod val="75000"/>
            </a:schemeClr>
          </a:solidFill>
          <a:scene3d>
            <a:camera prst="orthographicFront"/>
            <a:lightRig rig="flat" dir="t"/>
          </a:scene3d>
        </p:grpSpPr>
        <p:sp>
          <p:nvSpPr>
            <p:cNvPr id="74" name="Round Same Side Corner Rectangle 73"/>
            <p:cNvSpPr/>
            <p:nvPr/>
          </p:nvSpPr>
          <p:spPr>
            <a:xfrm>
              <a:off x="0" y="1738362"/>
              <a:ext cx="2139696" cy="1049237"/>
            </a:xfrm>
            <a:prstGeom prst="round2SameRect">
              <a:avLst>
                <a:gd name="adj1" fmla="val 16670"/>
                <a:gd name="adj2" fmla="val 0"/>
              </a:avLst>
            </a:prstGeom>
            <a:grpFill/>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75" name="Round Same Side Corner Rectangle 4"/>
            <p:cNvSpPr txBox="1"/>
            <p:nvPr/>
          </p:nvSpPr>
          <p:spPr>
            <a:xfrm>
              <a:off x="68123" y="1789591"/>
              <a:ext cx="2020344"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kern="1200" dirty="0"/>
                <a:t>Perspectives / Values</a:t>
              </a:r>
            </a:p>
          </p:txBody>
        </p:sp>
      </p:grpSp>
      <p:grpSp>
        <p:nvGrpSpPr>
          <p:cNvPr id="76" name="Group 75"/>
          <p:cNvGrpSpPr/>
          <p:nvPr/>
        </p:nvGrpSpPr>
        <p:grpSpPr>
          <a:xfrm>
            <a:off x="611560" y="5517232"/>
            <a:ext cx="2557121" cy="689200"/>
            <a:chOff x="0" y="3271246"/>
            <a:chExt cx="2139696" cy="1049237"/>
          </a:xfrm>
          <a:solidFill>
            <a:schemeClr val="accent5">
              <a:lumMod val="75000"/>
            </a:schemeClr>
          </a:solidFill>
          <a:scene3d>
            <a:camera prst="orthographicFront"/>
            <a:lightRig rig="flat" dir="t"/>
          </a:scene3d>
        </p:grpSpPr>
        <p:sp>
          <p:nvSpPr>
            <p:cNvPr id="77" name="Round Same Side Corner Rectangle 76"/>
            <p:cNvSpPr/>
            <p:nvPr/>
          </p:nvSpPr>
          <p:spPr>
            <a:xfrm>
              <a:off x="0" y="3271246"/>
              <a:ext cx="2139696" cy="1049237"/>
            </a:xfrm>
            <a:prstGeom prst="round2SameRect">
              <a:avLst>
                <a:gd name="adj1" fmla="val 16670"/>
                <a:gd name="adj2" fmla="val 0"/>
              </a:avLst>
            </a:prstGeom>
            <a:grpFill/>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78" name="Round Same Side Corner Rectangle 4"/>
            <p:cNvSpPr txBox="1"/>
            <p:nvPr/>
          </p:nvSpPr>
          <p:spPr>
            <a:xfrm>
              <a:off x="1" y="3322475"/>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lvl="0" algn="ctr" defTabSz="1733550">
                <a:lnSpc>
                  <a:spcPct val="90000"/>
                </a:lnSpc>
                <a:spcAft>
                  <a:spcPct val="35000"/>
                </a:spcAft>
              </a:pPr>
              <a:r>
                <a:rPr lang="en-US" dirty="0"/>
                <a:t>Technology</a:t>
              </a:r>
            </a:p>
          </p:txBody>
        </p:sp>
      </p:grpSp>
      <p:sp>
        <p:nvSpPr>
          <p:cNvPr id="3" name="TextBox 2"/>
          <p:cNvSpPr txBox="1"/>
          <p:nvPr/>
        </p:nvSpPr>
        <p:spPr>
          <a:xfrm>
            <a:off x="3491880" y="1302410"/>
            <a:ext cx="5040560" cy="5016758"/>
          </a:xfrm>
          <a:prstGeom prst="rect">
            <a:avLst/>
          </a:prstGeom>
          <a:noFill/>
        </p:spPr>
        <p:txBody>
          <a:bodyPr wrap="square" rtlCol="0">
            <a:spAutoFit/>
          </a:bodyPr>
          <a:lstStyle/>
          <a:p>
            <a:r>
              <a:rPr lang="en-US" sz="2000" b="1" dirty="0"/>
              <a:t>Prepare</a:t>
            </a:r>
          </a:p>
          <a:p>
            <a:pPr marL="285750" indent="-285750">
              <a:buFont typeface="Arial" panose="020B0604020202020204" pitchFamily="34" charset="0"/>
              <a:buChar char="•"/>
            </a:pPr>
            <a:r>
              <a:rPr lang="en-US" sz="2000" dirty="0"/>
              <a:t>Learn about the culture </a:t>
            </a:r>
          </a:p>
          <a:p>
            <a:pPr marL="285750" indent="-285750">
              <a:buFont typeface="Arial" panose="020B0604020202020204" pitchFamily="34" charset="0"/>
              <a:buChar char="•"/>
            </a:pPr>
            <a:r>
              <a:rPr lang="en-US" sz="2000" dirty="0"/>
              <a:t>Research the individual on LinkedIn or social media to see what interests them</a:t>
            </a:r>
          </a:p>
          <a:p>
            <a:pPr marL="742950" lvl="1" indent="-285750">
              <a:buFont typeface="Arial" panose="020B0604020202020204" pitchFamily="34" charset="0"/>
              <a:buChar char="•"/>
            </a:pPr>
            <a:endParaRPr lang="en-US" sz="2000" dirty="0"/>
          </a:p>
          <a:p>
            <a:r>
              <a:rPr lang="en-US" sz="2000" b="1" dirty="0"/>
              <a:t>Ask</a:t>
            </a:r>
          </a:p>
          <a:p>
            <a:pPr marL="285750" indent="-285750">
              <a:buFont typeface="Arial" panose="020B0604020202020204" pitchFamily="34" charset="0"/>
              <a:buChar char="•"/>
            </a:pPr>
            <a:r>
              <a:rPr lang="en-US" sz="2000" dirty="0"/>
              <a:t>About their communication preference (email, phone, chat, webcam, </a:t>
            </a:r>
            <a:r>
              <a:rPr lang="en-US" sz="2000" dirty="0" err="1"/>
              <a:t>etc</a:t>
            </a:r>
            <a:r>
              <a:rPr lang="en-US" sz="2000" dirty="0"/>
              <a:t>)</a:t>
            </a:r>
          </a:p>
          <a:p>
            <a:pPr marL="285750" indent="-285750">
              <a:buFont typeface="Arial" panose="020B0604020202020204" pitchFamily="34" charset="0"/>
              <a:buChar char="•"/>
            </a:pPr>
            <a:r>
              <a:rPr lang="en-US" sz="2000" dirty="0"/>
              <a:t>Articulate the differences and come to an agreement on what would work for you both</a:t>
            </a:r>
          </a:p>
          <a:p>
            <a:endParaRPr lang="en-US" sz="2000" dirty="0"/>
          </a:p>
          <a:p>
            <a:r>
              <a:rPr lang="en-US" sz="2000" b="1" dirty="0"/>
              <a:t>Take Action </a:t>
            </a:r>
          </a:p>
          <a:p>
            <a:pPr marL="285750" indent="-285750">
              <a:buFont typeface="Arial" panose="020B0604020202020204" pitchFamily="34" charset="0"/>
              <a:buChar char="•"/>
            </a:pPr>
            <a:r>
              <a:rPr lang="en-US" sz="2000" dirty="0"/>
              <a:t>Make accommodations to foster trust</a:t>
            </a:r>
          </a:p>
          <a:p>
            <a:pPr marL="285750" indent="-285750">
              <a:buFont typeface="Arial" panose="020B0604020202020204" pitchFamily="34" charset="0"/>
              <a:buChar char="•"/>
            </a:pPr>
            <a:r>
              <a:rPr lang="en-US" sz="2000" dirty="0"/>
              <a:t>Leverage experience and perspectives</a:t>
            </a:r>
          </a:p>
          <a:p>
            <a:pPr marL="285750" indent="-285750">
              <a:buFont typeface="Arial" panose="020B0604020202020204" pitchFamily="34" charset="0"/>
              <a:buChar char="•"/>
            </a:pPr>
            <a:r>
              <a:rPr lang="en-US" sz="2000" dirty="0"/>
              <a:t>Suggest alternatives and options  </a:t>
            </a:r>
          </a:p>
        </p:txBody>
      </p:sp>
    </p:spTree>
    <p:extLst>
      <p:ext uri="{BB962C8B-B14F-4D97-AF65-F5344CB8AC3E}">
        <p14:creationId xmlns:p14="http://schemas.microsoft.com/office/powerpoint/2010/main" val="3831665310"/>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Communication Challenge</a:t>
            </a:r>
          </a:p>
        </p:txBody>
      </p:sp>
      <p:sp>
        <p:nvSpPr>
          <p:cNvPr id="29" name="Rectangle 28"/>
          <p:cNvSpPr/>
          <p:nvPr/>
        </p:nvSpPr>
        <p:spPr>
          <a:xfrm>
            <a:off x="1115615" y="2079529"/>
            <a:ext cx="6912768" cy="1569660"/>
          </a:xfrm>
          <a:prstGeom prst="rect">
            <a:avLst/>
          </a:prstGeom>
        </p:spPr>
        <p:txBody>
          <a:bodyPr wrap="square">
            <a:spAutoFit/>
          </a:bodyPr>
          <a:lstStyle/>
          <a:p>
            <a:pPr algn="ctr"/>
            <a:r>
              <a:rPr lang="en-US" sz="3200" dirty="0"/>
              <a:t>How has technology changed the course of how we communicate and how things are communicated to us? </a:t>
            </a:r>
          </a:p>
        </p:txBody>
      </p:sp>
      <p:sp>
        <p:nvSpPr>
          <p:cNvPr id="5" name="TextBox 4"/>
          <p:cNvSpPr txBox="1"/>
          <p:nvPr/>
        </p:nvSpPr>
        <p:spPr>
          <a:xfrm rot="19720505">
            <a:off x="967595" y="4535548"/>
            <a:ext cx="1839221" cy="923330"/>
          </a:xfrm>
          <a:prstGeom prst="rect">
            <a:avLst/>
          </a:prstGeom>
          <a:noFill/>
        </p:spPr>
        <p:txBody>
          <a:bodyPr wrap="none" rtlCol="0">
            <a:spAutoFit/>
          </a:bodyPr>
          <a:lstStyle/>
          <a:p>
            <a:r>
              <a:rPr lang="en-US" sz="5400" dirty="0">
                <a:solidFill>
                  <a:schemeClr val="bg1">
                    <a:lumMod val="85000"/>
                  </a:schemeClr>
                </a:solidFill>
              </a:rPr>
              <a:t>www.</a:t>
            </a:r>
          </a:p>
        </p:txBody>
      </p:sp>
      <p:sp>
        <p:nvSpPr>
          <p:cNvPr id="30" name="TextBox 29"/>
          <p:cNvSpPr txBox="1"/>
          <p:nvPr/>
        </p:nvSpPr>
        <p:spPr>
          <a:xfrm>
            <a:off x="4934745" y="4151437"/>
            <a:ext cx="569387" cy="923330"/>
          </a:xfrm>
          <a:prstGeom prst="rect">
            <a:avLst/>
          </a:prstGeom>
          <a:noFill/>
        </p:spPr>
        <p:txBody>
          <a:bodyPr wrap="none" rtlCol="0">
            <a:spAutoFit/>
          </a:bodyPr>
          <a:lstStyle/>
          <a:p>
            <a:r>
              <a:rPr lang="en-US" sz="5400" dirty="0">
                <a:solidFill>
                  <a:schemeClr val="bg1">
                    <a:lumMod val="85000"/>
                  </a:schemeClr>
                </a:solidFill>
              </a:rPr>
              <a:t>#</a:t>
            </a:r>
          </a:p>
        </p:txBody>
      </p:sp>
      <p:sp>
        <p:nvSpPr>
          <p:cNvPr id="31" name="TextBox 30"/>
          <p:cNvSpPr txBox="1"/>
          <p:nvPr/>
        </p:nvSpPr>
        <p:spPr>
          <a:xfrm rot="1565771">
            <a:off x="6489386" y="4529872"/>
            <a:ext cx="1685077" cy="923330"/>
          </a:xfrm>
          <a:prstGeom prst="rect">
            <a:avLst/>
          </a:prstGeom>
          <a:noFill/>
        </p:spPr>
        <p:txBody>
          <a:bodyPr wrap="none" rtlCol="0">
            <a:spAutoFit/>
          </a:bodyPr>
          <a:lstStyle/>
          <a:p>
            <a:r>
              <a:rPr lang="en-US" sz="5400" dirty="0">
                <a:solidFill>
                  <a:schemeClr val="bg1">
                    <a:lumMod val="85000"/>
                  </a:schemeClr>
                </a:solidFill>
              </a:rPr>
              <a:t>.com</a:t>
            </a:r>
          </a:p>
        </p:txBody>
      </p:sp>
      <p:sp>
        <p:nvSpPr>
          <p:cNvPr id="32" name="TextBox 31"/>
          <p:cNvSpPr txBox="1"/>
          <p:nvPr/>
        </p:nvSpPr>
        <p:spPr>
          <a:xfrm>
            <a:off x="3702641" y="5284706"/>
            <a:ext cx="1838965" cy="923330"/>
          </a:xfrm>
          <a:prstGeom prst="rect">
            <a:avLst/>
          </a:prstGeom>
          <a:noFill/>
        </p:spPr>
        <p:txBody>
          <a:bodyPr wrap="none" rtlCol="0">
            <a:spAutoFit/>
          </a:bodyPr>
          <a:lstStyle/>
          <a:p>
            <a:r>
              <a:rPr lang="en-US" sz="5400" dirty="0">
                <a:solidFill>
                  <a:schemeClr val="bg1">
                    <a:lumMod val="85000"/>
                  </a:schemeClr>
                </a:solidFill>
              </a:rPr>
              <a:t>email</a:t>
            </a:r>
          </a:p>
        </p:txBody>
      </p:sp>
      <p:sp>
        <p:nvSpPr>
          <p:cNvPr id="33" name="TextBox 32"/>
          <p:cNvSpPr txBox="1"/>
          <p:nvPr/>
        </p:nvSpPr>
        <p:spPr>
          <a:xfrm rot="19563301">
            <a:off x="3479571" y="4151437"/>
            <a:ext cx="888385" cy="923330"/>
          </a:xfrm>
          <a:prstGeom prst="rect">
            <a:avLst/>
          </a:prstGeom>
          <a:noFill/>
        </p:spPr>
        <p:txBody>
          <a:bodyPr wrap="none" rtlCol="0">
            <a:spAutoFit/>
          </a:bodyPr>
          <a:lstStyle/>
          <a:p>
            <a:r>
              <a:rPr lang="en-US" sz="5400" dirty="0">
                <a:solidFill>
                  <a:schemeClr val="bg1">
                    <a:lumMod val="85000"/>
                  </a:schemeClr>
                </a:solidFill>
              </a:rPr>
              <a:t>@</a:t>
            </a:r>
          </a:p>
        </p:txBody>
      </p:sp>
    </p:spTree>
    <p:extLst>
      <p:ext uri="{BB962C8B-B14F-4D97-AF65-F5344CB8AC3E}">
        <p14:creationId xmlns:p14="http://schemas.microsoft.com/office/powerpoint/2010/main" val="4195038407"/>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Paraverbal Communication Skills</a:t>
            </a:r>
            <a:endParaRPr lang="en-US" strike="sngStrike" dirty="0"/>
          </a:p>
        </p:txBody>
      </p:sp>
      <p:sp>
        <p:nvSpPr>
          <p:cNvPr id="5" name="Text Placeholder 4"/>
          <p:cNvSpPr txBox="1">
            <a:spLocks/>
          </p:cNvSpPr>
          <p:nvPr/>
        </p:nvSpPr>
        <p:spPr bwMode="auto">
          <a:xfrm>
            <a:off x="360040" y="3861048"/>
            <a:ext cx="8388424" cy="13198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ts val="1000"/>
              </a:spcAft>
            </a:pPr>
            <a:r>
              <a:rPr lang="en-US" sz="1800" i="1" dirty="0">
                <a:latin typeface="+mj-lt"/>
                <a:cs typeface="Times New Roman" pitchFamily="18" charset="0"/>
              </a:rPr>
              <a:t>The relationship is the communication bridge between people. </a:t>
            </a:r>
          </a:p>
          <a:p>
            <a:pPr algn="ctr">
              <a:spcBef>
                <a:spcPct val="0"/>
              </a:spcBef>
              <a:spcAft>
                <a:spcPts val="1000"/>
              </a:spcAft>
            </a:pPr>
            <a:r>
              <a:rPr lang="en-US" sz="1800" b="1" i="1" dirty="0">
                <a:latin typeface="+mj-lt"/>
                <a:cs typeface="Times New Roman" pitchFamily="18" charset="0"/>
              </a:rPr>
              <a:t>Alfred </a:t>
            </a:r>
            <a:r>
              <a:rPr lang="en-US" sz="1800" b="1" i="1" dirty="0" err="1">
                <a:latin typeface="+mj-lt"/>
                <a:cs typeface="Times New Roman" pitchFamily="18" charset="0"/>
              </a:rPr>
              <a:t>Kadushin</a:t>
            </a:r>
            <a:endParaRPr lang="en-US" sz="1800" b="1" i="1" dirty="0">
              <a:latin typeface="+mj-lt"/>
              <a:cs typeface="Times New Roman" pitchFamily="18" charset="0"/>
            </a:endParaRPr>
          </a:p>
        </p:txBody>
      </p:sp>
    </p:spTree>
    <p:extLst>
      <p:ext uri="{BB962C8B-B14F-4D97-AF65-F5344CB8AC3E}">
        <p14:creationId xmlns:p14="http://schemas.microsoft.com/office/powerpoint/2010/main" val="2345362324"/>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Paraverbal Communication Skills</a:t>
            </a:r>
            <a:endParaRPr lang="en-US" strike="sngStrike" dirty="0"/>
          </a:p>
        </p:txBody>
      </p:sp>
      <p:sp>
        <p:nvSpPr>
          <p:cNvPr id="3" name="Rounded Rectangular Callout 2"/>
          <p:cNvSpPr/>
          <p:nvPr/>
        </p:nvSpPr>
        <p:spPr>
          <a:xfrm>
            <a:off x="683568" y="1628799"/>
            <a:ext cx="3168352" cy="1956923"/>
          </a:xfrm>
          <a:prstGeom prst="wedgeRoundRectCallout">
            <a:avLst>
              <a:gd name="adj1" fmla="val -3141"/>
              <a:gd name="adj2" fmla="val 72711"/>
              <a:gd name="adj3" fmla="val 16667"/>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800" dirty="0">
                <a:solidFill>
                  <a:srgbClr val="002060"/>
                </a:solidFill>
              </a:rPr>
              <a:t>“</a:t>
            </a:r>
            <a:r>
              <a:rPr lang="en-US" sz="4400" b="1" u="sng" dirty="0">
                <a:solidFill>
                  <a:srgbClr val="002060"/>
                </a:solidFill>
              </a:rPr>
              <a:t>I</a:t>
            </a:r>
            <a:r>
              <a:rPr lang="en-US" sz="2800" dirty="0">
                <a:solidFill>
                  <a:srgbClr val="002060"/>
                </a:solidFill>
              </a:rPr>
              <a:t> didn’t say you were wrong.” </a:t>
            </a:r>
          </a:p>
        </p:txBody>
      </p:sp>
      <p:sp>
        <p:nvSpPr>
          <p:cNvPr id="6" name="Rounded Rectangular Callout 5"/>
          <p:cNvSpPr/>
          <p:nvPr/>
        </p:nvSpPr>
        <p:spPr>
          <a:xfrm>
            <a:off x="3142184" y="4352397"/>
            <a:ext cx="3158008" cy="1956923"/>
          </a:xfrm>
          <a:prstGeom prst="wedgeRoundRectCallout">
            <a:avLst>
              <a:gd name="adj1" fmla="val -78862"/>
              <a:gd name="adj2" fmla="val -52495"/>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800" dirty="0">
                <a:solidFill>
                  <a:srgbClr val="002060"/>
                </a:solidFill>
              </a:rPr>
              <a:t>“I didn’t </a:t>
            </a:r>
            <a:r>
              <a:rPr lang="en-US" sz="4400" b="1" u="sng" dirty="0">
                <a:solidFill>
                  <a:srgbClr val="002060"/>
                </a:solidFill>
              </a:rPr>
              <a:t>say</a:t>
            </a:r>
            <a:r>
              <a:rPr lang="en-US" sz="2800" dirty="0">
                <a:solidFill>
                  <a:srgbClr val="002060"/>
                </a:solidFill>
              </a:rPr>
              <a:t> you were wrong.” </a:t>
            </a:r>
          </a:p>
        </p:txBody>
      </p:sp>
      <p:sp>
        <p:nvSpPr>
          <p:cNvPr id="7" name="Rounded Rectangular Callout 6"/>
          <p:cNvSpPr/>
          <p:nvPr/>
        </p:nvSpPr>
        <p:spPr>
          <a:xfrm>
            <a:off x="5148064" y="1628798"/>
            <a:ext cx="3240360" cy="1956923"/>
          </a:xfrm>
          <a:prstGeom prst="wedgeRoundRectCallout">
            <a:avLst>
              <a:gd name="adj1" fmla="val -43111"/>
              <a:gd name="adj2" fmla="val 77353"/>
              <a:gd name="adj3" fmla="val 16667"/>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800" dirty="0">
                <a:solidFill>
                  <a:srgbClr val="002060"/>
                </a:solidFill>
              </a:rPr>
              <a:t>“I didn’t say you were </a:t>
            </a:r>
            <a:r>
              <a:rPr lang="en-US" sz="4400" b="1" u="sng" dirty="0">
                <a:solidFill>
                  <a:srgbClr val="002060"/>
                </a:solidFill>
              </a:rPr>
              <a:t>wrong</a:t>
            </a:r>
            <a:r>
              <a:rPr lang="en-US" sz="2800" dirty="0">
                <a:solidFill>
                  <a:srgbClr val="002060"/>
                </a:solidFill>
              </a:rPr>
              <a:t>.”</a:t>
            </a:r>
          </a:p>
        </p:txBody>
      </p:sp>
    </p:spTree>
    <p:extLst>
      <p:ext uri="{BB962C8B-B14F-4D97-AF65-F5344CB8AC3E}">
        <p14:creationId xmlns:p14="http://schemas.microsoft.com/office/powerpoint/2010/main" val="1444099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Paraverbal Communication Skills</a:t>
            </a:r>
            <a:endParaRPr lang="en-US" strike="sngStrike" dirty="0"/>
          </a:p>
        </p:txBody>
      </p:sp>
      <p:sp>
        <p:nvSpPr>
          <p:cNvPr id="5" name="Oval Callout 4"/>
          <p:cNvSpPr/>
          <p:nvPr/>
        </p:nvSpPr>
        <p:spPr>
          <a:xfrm>
            <a:off x="1907704" y="1340768"/>
            <a:ext cx="5900621" cy="2136433"/>
          </a:xfrm>
          <a:prstGeom prst="wedgeEllipseCallou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2445746" y="1808819"/>
            <a:ext cx="4824536" cy="1200329"/>
          </a:xfrm>
          <a:prstGeom prst="rect">
            <a:avLst/>
          </a:prstGeom>
        </p:spPr>
        <p:txBody>
          <a:bodyPr wrap="square">
            <a:spAutoFit/>
          </a:bodyPr>
          <a:lstStyle/>
          <a:p>
            <a:pPr algn="ctr"/>
            <a:r>
              <a:rPr lang="en-US" sz="3600" b="1" dirty="0"/>
              <a:t>It’s not what you say, it’s how you say it.</a:t>
            </a:r>
          </a:p>
        </p:txBody>
      </p:sp>
      <p:sp>
        <p:nvSpPr>
          <p:cNvPr id="9" name="Rectangle 8"/>
          <p:cNvSpPr/>
          <p:nvPr/>
        </p:nvSpPr>
        <p:spPr>
          <a:xfrm>
            <a:off x="1112152" y="3928988"/>
            <a:ext cx="7564304" cy="2308324"/>
          </a:xfrm>
          <a:prstGeom prst="rect">
            <a:avLst/>
          </a:prstGeom>
        </p:spPr>
        <p:txBody>
          <a:bodyPr wrap="square">
            <a:spAutoFit/>
          </a:bodyPr>
          <a:lstStyle/>
          <a:p>
            <a:pPr>
              <a:spcBef>
                <a:spcPts val="0"/>
              </a:spcBef>
              <a:spcAft>
                <a:spcPts val="0"/>
              </a:spcAft>
            </a:pPr>
            <a:r>
              <a:rPr lang="en-US" sz="2400" b="1" dirty="0">
                <a:solidFill>
                  <a:srgbClr val="000000"/>
                </a:solidFill>
                <a:latin typeface="Calibri" panose="020F0502020204030204" pitchFamily="34" charset="0"/>
                <a:ea typeface="Calibri" panose="020F0502020204030204" pitchFamily="34" charset="0"/>
              </a:rPr>
              <a:t>Create a positive, authoritative tone by:</a:t>
            </a:r>
            <a:endParaRPr lang="en-US" sz="2400" b="1" dirty="0">
              <a:latin typeface="Times New Roman" panose="02020603050405020304" pitchFamily="18" charset="0"/>
              <a:ea typeface="Calibri" panose="020F0502020204030204" pitchFamily="34" charset="0"/>
            </a:endParaRPr>
          </a:p>
          <a:p>
            <a:pPr marL="342900" lvl="0" indent="-342900">
              <a:spcBef>
                <a:spcPts val="0"/>
              </a:spcBef>
              <a:spcAft>
                <a:spcPts val="0"/>
              </a:spcAft>
              <a:buFont typeface="Arial" panose="020B0604020202020204" pitchFamily="34" charset="0"/>
              <a:buChar char="•"/>
              <a:tabLst>
                <a:tab pos="914400" algn="l"/>
              </a:tabLst>
            </a:pPr>
            <a:r>
              <a:rPr lang="en-US" sz="2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lowering the pitch of your voice a bit.</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Bef>
                <a:spcPts val="0"/>
              </a:spcBef>
              <a:spcAft>
                <a:spcPts val="0"/>
              </a:spcAft>
              <a:buFont typeface="Arial" panose="020B0604020202020204" pitchFamily="34" charset="0"/>
              <a:buChar char="•"/>
              <a:tabLst>
                <a:tab pos="914400" algn="l"/>
              </a:tabLst>
            </a:pPr>
            <a:r>
              <a:rPr lang="en-US" sz="24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Smile! </a:t>
            </a:r>
            <a:r>
              <a:rPr lang="en-US" sz="2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This will warm up anyone’s voice.</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Bef>
                <a:spcPts val="0"/>
              </a:spcBef>
              <a:spcAft>
                <a:spcPts val="0"/>
              </a:spcAft>
              <a:buFont typeface="Arial" panose="020B0604020202020204" pitchFamily="34" charset="0"/>
              <a:buChar char="•"/>
              <a:tabLst>
                <a:tab pos="914400" algn="l"/>
              </a:tabLst>
            </a:pPr>
            <a:r>
              <a:rPr lang="en-US" sz="2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Sit up straight while talking and while listening. </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Bef>
                <a:spcPts val="0"/>
              </a:spcBef>
              <a:spcAft>
                <a:spcPts val="0"/>
              </a:spcAft>
              <a:buFont typeface="Arial" panose="020B0604020202020204" pitchFamily="34" charset="0"/>
              <a:buChar char="•"/>
              <a:tabLst>
                <a:tab pos="914400" algn="l"/>
              </a:tabLst>
            </a:pPr>
            <a:r>
              <a:rPr lang="en-US" sz="2400" dirty="0">
                <a:solidFill>
                  <a:srgbClr val="000000"/>
                </a:solidFill>
                <a:latin typeface="Calibri" panose="020F0502020204030204" pitchFamily="34" charset="0"/>
                <a:ea typeface="Calibri" panose="020F0502020204030204" pitchFamily="34" charset="0"/>
              </a:rPr>
              <a:t>Monitor your inner monologue. Negative thinking will seep into the tone of your voice</a:t>
            </a:r>
            <a:endParaRPr lang="en-US" sz="24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4189957955"/>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n-US" dirty="0"/>
              <a:t>The Power of Pitch, Tone &amp; Speed</a:t>
            </a:r>
          </a:p>
        </p:txBody>
      </p:sp>
      <p:sp>
        <p:nvSpPr>
          <p:cNvPr id="2" name="Rectangle 1"/>
          <p:cNvSpPr/>
          <p:nvPr/>
        </p:nvSpPr>
        <p:spPr>
          <a:xfrm>
            <a:off x="648072" y="5362183"/>
            <a:ext cx="2940387" cy="461665"/>
          </a:xfrm>
          <a:prstGeom prst="rect">
            <a:avLst/>
          </a:prstGeom>
        </p:spPr>
        <p:txBody>
          <a:bodyPr wrap="square">
            <a:spAutoFit/>
          </a:bodyPr>
          <a:lstStyle/>
          <a:p>
            <a:pPr eaLnBrk="0" hangingPunct="0">
              <a:spcBef>
                <a:spcPct val="30000"/>
              </a:spcBef>
              <a:defRPr/>
            </a:pPr>
            <a:r>
              <a:rPr lang="en-US" sz="2400" dirty="0"/>
              <a:t>Examples of tones:</a:t>
            </a:r>
          </a:p>
        </p:txBody>
      </p:sp>
      <p:sp>
        <p:nvSpPr>
          <p:cNvPr id="4" name="Rectangle 3"/>
          <p:cNvSpPr/>
          <p:nvPr/>
        </p:nvSpPr>
        <p:spPr>
          <a:xfrm>
            <a:off x="3707904" y="5302949"/>
            <a:ext cx="2160240" cy="646331"/>
          </a:xfrm>
          <a:prstGeom prst="rect">
            <a:avLst/>
          </a:prstGeom>
        </p:spPr>
        <p:txBody>
          <a:bodyPr wrap="square">
            <a:spAutoFit/>
          </a:bodyPr>
          <a:lstStyle/>
          <a:p>
            <a:pPr marL="171450" indent="-171450">
              <a:buFont typeface="Arial" panose="020B0604020202020204" pitchFamily="34" charset="0"/>
              <a:buChar char="•"/>
            </a:pPr>
            <a:r>
              <a:rPr lang="en-US" dirty="0"/>
              <a:t>Rushed</a:t>
            </a:r>
          </a:p>
          <a:p>
            <a:pPr marL="171450" indent="-171450">
              <a:buFont typeface="Arial" panose="020B0604020202020204" pitchFamily="34" charset="0"/>
              <a:buChar char="•"/>
            </a:pPr>
            <a:r>
              <a:rPr lang="en-US" dirty="0"/>
              <a:t>Conversational</a:t>
            </a:r>
          </a:p>
        </p:txBody>
      </p:sp>
      <p:sp>
        <p:nvSpPr>
          <p:cNvPr id="11" name="Rectangle 10"/>
          <p:cNvSpPr/>
          <p:nvPr/>
        </p:nvSpPr>
        <p:spPr>
          <a:xfrm>
            <a:off x="5796136" y="5302949"/>
            <a:ext cx="1368152" cy="646331"/>
          </a:xfrm>
          <a:prstGeom prst="rect">
            <a:avLst/>
          </a:prstGeom>
        </p:spPr>
        <p:txBody>
          <a:bodyPr wrap="square">
            <a:spAutoFit/>
          </a:bodyPr>
          <a:lstStyle/>
          <a:p>
            <a:pPr marL="171450" indent="-171450">
              <a:buFont typeface="Arial" panose="020B0604020202020204" pitchFamily="34" charset="0"/>
              <a:buChar char="•"/>
            </a:pPr>
            <a:r>
              <a:rPr lang="en-US" dirty="0"/>
              <a:t>Bored</a:t>
            </a:r>
          </a:p>
          <a:p>
            <a:pPr marL="171450" indent="-171450">
              <a:buFont typeface="Arial" panose="020B0604020202020204" pitchFamily="34" charset="0"/>
              <a:buChar char="•"/>
            </a:pPr>
            <a:r>
              <a:rPr lang="en-US" dirty="0"/>
              <a:t>Worried</a:t>
            </a:r>
          </a:p>
        </p:txBody>
      </p:sp>
      <p:sp>
        <p:nvSpPr>
          <p:cNvPr id="13" name="Rectangle 12"/>
          <p:cNvSpPr/>
          <p:nvPr/>
        </p:nvSpPr>
        <p:spPr>
          <a:xfrm>
            <a:off x="648072" y="4322713"/>
            <a:ext cx="2940387" cy="461665"/>
          </a:xfrm>
          <a:prstGeom prst="rect">
            <a:avLst/>
          </a:prstGeom>
        </p:spPr>
        <p:txBody>
          <a:bodyPr wrap="square">
            <a:spAutoFit/>
          </a:bodyPr>
          <a:lstStyle/>
          <a:p>
            <a:pPr eaLnBrk="0" hangingPunct="0">
              <a:spcBef>
                <a:spcPct val="30000"/>
              </a:spcBef>
              <a:defRPr/>
            </a:pPr>
            <a:r>
              <a:rPr lang="en-US" sz="2400" dirty="0"/>
              <a:t>Examples of Pitch:</a:t>
            </a:r>
          </a:p>
        </p:txBody>
      </p:sp>
      <p:sp>
        <p:nvSpPr>
          <p:cNvPr id="15" name="Rectangle 14"/>
          <p:cNvSpPr/>
          <p:nvPr/>
        </p:nvSpPr>
        <p:spPr>
          <a:xfrm>
            <a:off x="7236296" y="5302949"/>
            <a:ext cx="1584176" cy="646331"/>
          </a:xfrm>
          <a:prstGeom prst="rect">
            <a:avLst/>
          </a:prstGeom>
        </p:spPr>
        <p:txBody>
          <a:bodyPr wrap="square">
            <a:spAutoFit/>
          </a:bodyPr>
          <a:lstStyle/>
          <a:p>
            <a:pPr marL="171450" indent="-171450">
              <a:buFont typeface="Arial" panose="020B0604020202020204" pitchFamily="34" charset="0"/>
              <a:buChar char="•"/>
            </a:pPr>
            <a:r>
              <a:rPr lang="en-US" dirty="0"/>
              <a:t>Happy</a:t>
            </a:r>
          </a:p>
          <a:p>
            <a:pPr marL="171450" indent="-171450">
              <a:buFont typeface="Arial" panose="020B0604020202020204" pitchFamily="34" charset="0"/>
              <a:buChar char="•"/>
            </a:pPr>
            <a:r>
              <a:rPr lang="en-US" dirty="0"/>
              <a:t>Indifferent</a:t>
            </a:r>
          </a:p>
        </p:txBody>
      </p:sp>
      <p:cxnSp>
        <p:nvCxnSpPr>
          <p:cNvPr id="16" name="Straight Connector 15"/>
          <p:cNvCxnSpPr/>
          <p:nvPr/>
        </p:nvCxnSpPr>
        <p:spPr>
          <a:xfrm>
            <a:off x="529208" y="5074151"/>
            <a:ext cx="8003232" cy="0"/>
          </a:xfrm>
          <a:prstGeom prst="line">
            <a:avLst/>
          </a:prstGeom>
        </p:spPr>
        <p:style>
          <a:lnRef idx="1">
            <a:schemeClr val="accent3"/>
          </a:lnRef>
          <a:fillRef idx="0">
            <a:schemeClr val="accent3"/>
          </a:fillRef>
          <a:effectRef idx="0">
            <a:schemeClr val="accent3"/>
          </a:effectRef>
          <a:fontRef idx="minor">
            <a:schemeClr val="tx1"/>
          </a:fontRef>
        </p:style>
      </p:cxnSp>
      <p:cxnSp>
        <p:nvCxnSpPr>
          <p:cNvPr id="18" name="Straight Connector 17"/>
          <p:cNvCxnSpPr/>
          <p:nvPr/>
        </p:nvCxnSpPr>
        <p:spPr>
          <a:xfrm>
            <a:off x="529208" y="4008433"/>
            <a:ext cx="8003232" cy="0"/>
          </a:xfrm>
          <a:prstGeom prst="line">
            <a:avLst/>
          </a:prstGeom>
        </p:spPr>
        <p:style>
          <a:lnRef idx="1">
            <a:schemeClr val="accent3"/>
          </a:lnRef>
          <a:fillRef idx="0">
            <a:schemeClr val="accent3"/>
          </a:fillRef>
          <a:effectRef idx="0">
            <a:schemeClr val="accent3"/>
          </a:effectRef>
          <a:fontRef idx="minor">
            <a:schemeClr val="tx1"/>
          </a:fontRef>
        </p:style>
      </p:cxnSp>
      <p:sp>
        <p:nvSpPr>
          <p:cNvPr id="17" name="TextBox 16"/>
          <p:cNvSpPr txBox="1"/>
          <p:nvPr/>
        </p:nvSpPr>
        <p:spPr>
          <a:xfrm>
            <a:off x="4139952" y="1900203"/>
            <a:ext cx="800219" cy="1200329"/>
          </a:xfrm>
          <a:prstGeom prst="rect">
            <a:avLst/>
          </a:prstGeom>
          <a:noFill/>
        </p:spPr>
        <p:txBody>
          <a:bodyPr wrap="square" rtlCol="0">
            <a:spAutoFit/>
          </a:bodyPr>
          <a:lstStyle/>
          <a:p>
            <a:r>
              <a:rPr lang="en-US" sz="7200" dirty="0"/>
              <a:t>&amp;</a:t>
            </a:r>
          </a:p>
        </p:txBody>
      </p:sp>
      <p:grpSp>
        <p:nvGrpSpPr>
          <p:cNvPr id="20" name="Group 19"/>
          <p:cNvGrpSpPr/>
          <p:nvPr/>
        </p:nvGrpSpPr>
        <p:grpSpPr>
          <a:xfrm>
            <a:off x="4953853" y="1412776"/>
            <a:ext cx="3631298" cy="2097149"/>
            <a:chOff x="4163156" y="1"/>
            <a:chExt cx="3865228" cy="2232248"/>
          </a:xfrm>
        </p:grpSpPr>
        <p:sp>
          <p:nvSpPr>
            <p:cNvPr id="21" name="Flowchart: Manual Operation 20"/>
            <p:cNvSpPr/>
            <p:nvPr/>
          </p:nvSpPr>
          <p:spPr>
            <a:xfrm rot="16200000">
              <a:off x="4979646" y="-816489"/>
              <a:ext cx="2232248" cy="3865227"/>
            </a:xfrm>
            <a:prstGeom prst="flowChartManualOperation">
              <a:avLst/>
            </a:prstGeom>
          </p:spPr>
          <p:style>
            <a:lnRef idx="0">
              <a:schemeClr val="lt1">
                <a:hueOff val="0"/>
                <a:satOff val="0"/>
                <a:lumOff val="0"/>
                <a:alphaOff val="0"/>
              </a:schemeClr>
            </a:lnRef>
            <a:fillRef idx="3">
              <a:schemeClr val="accent3">
                <a:hueOff val="11250264"/>
                <a:satOff val="-16880"/>
                <a:lumOff val="-2745"/>
                <a:alphaOff val="0"/>
              </a:schemeClr>
            </a:fillRef>
            <a:effectRef idx="3">
              <a:schemeClr val="accent3">
                <a:hueOff val="11250264"/>
                <a:satOff val="-16880"/>
                <a:lumOff val="-2745"/>
                <a:alphaOff val="0"/>
              </a:schemeClr>
            </a:effectRef>
            <a:fontRef idx="minor">
              <a:schemeClr val="lt1"/>
            </a:fontRef>
          </p:style>
        </p:sp>
        <p:sp>
          <p:nvSpPr>
            <p:cNvPr id="22" name="Flowchart: Manual Operation 4"/>
            <p:cNvSpPr txBox="1"/>
            <p:nvPr/>
          </p:nvSpPr>
          <p:spPr>
            <a:xfrm rot="21600000">
              <a:off x="4163157" y="446450"/>
              <a:ext cx="3865227" cy="133934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7800" tIns="0" rIns="177800" bIns="0" numCol="1" spcCol="1270" anchor="ctr" anchorCtr="0">
              <a:noAutofit/>
            </a:bodyPr>
            <a:lstStyle/>
            <a:p>
              <a:pPr marL="0" lvl="0" indent="0" algn="ctr" defTabSz="1244600">
                <a:lnSpc>
                  <a:spcPct val="90000"/>
                </a:lnSpc>
                <a:spcBef>
                  <a:spcPct val="0"/>
                </a:spcBef>
                <a:spcAft>
                  <a:spcPct val="35000"/>
                </a:spcAft>
                <a:buNone/>
              </a:pPr>
              <a:r>
                <a:rPr lang="en-US" sz="2800" dirty="0"/>
                <a:t>h</a:t>
              </a:r>
              <a:r>
                <a:rPr lang="en-US" sz="2800" kern="1200" dirty="0"/>
                <a:t>ow people react to it</a:t>
              </a:r>
            </a:p>
          </p:txBody>
        </p:sp>
      </p:grpSp>
      <p:grpSp>
        <p:nvGrpSpPr>
          <p:cNvPr id="19" name="Group 18"/>
          <p:cNvGrpSpPr/>
          <p:nvPr/>
        </p:nvGrpSpPr>
        <p:grpSpPr>
          <a:xfrm>
            <a:off x="539552" y="1429895"/>
            <a:ext cx="3631298" cy="2097149"/>
            <a:chOff x="648072" y="1429895"/>
            <a:chExt cx="3631298" cy="2097149"/>
          </a:xfrm>
        </p:grpSpPr>
        <p:sp>
          <p:nvSpPr>
            <p:cNvPr id="24" name="Flowchart: Manual Operation 23"/>
            <p:cNvSpPr/>
            <p:nvPr/>
          </p:nvSpPr>
          <p:spPr>
            <a:xfrm rot="5400000">
              <a:off x="1415147" y="662821"/>
              <a:ext cx="2097149" cy="3631297"/>
            </a:xfrm>
            <a:prstGeom prst="flowChartManualOperation">
              <a:avLst/>
            </a:prstGeom>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sp>
        <p:sp>
          <p:nvSpPr>
            <p:cNvPr id="25" name="Flowchart: Manual Operation 4"/>
            <p:cNvSpPr txBox="1"/>
            <p:nvPr/>
          </p:nvSpPr>
          <p:spPr>
            <a:xfrm>
              <a:off x="648072" y="1849326"/>
              <a:ext cx="3631297" cy="125828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7800" tIns="0" rIns="177800" bIns="0" numCol="1" spcCol="1270" anchor="ctr" anchorCtr="0">
              <a:noAutofit/>
            </a:bodyPr>
            <a:lstStyle/>
            <a:p>
              <a:pPr marL="0" lvl="0" indent="0" algn="ctr" defTabSz="1244600">
                <a:lnSpc>
                  <a:spcPct val="90000"/>
                </a:lnSpc>
                <a:spcBef>
                  <a:spcPct val="0"/>
                </a:spcBef>
                <a:spcAft>
                  <a:spcPct val="35000"/>
                </a:spcAft>
                <a:buNone/>
              </a:pPr>
              <a:r>
                <a:rPr lang="en-US" sz="2800" kern="1200" dirty="0"/>
                <a:t>Your Voice</a:t>
              </a:r>
            </a:p>
          </p:txBody>
        </p:sp>
      </p:grpSp>
      <p:sp>
        <p:nvSpPr>
          <p:cNvPr id="27" name="Rectangle 26"/>
          <p:cNvSpPr/>
          <p:nvPr/>
        </p:nvSpPr>
        <p:spPr>
          <a:xfrm>
            <a:off x="4530824" y="4222829"/>
            <a:ext cx="3372436" cy="646331"/>
          </a:xfrm>
          <a:prstGeom prst="rect">
            <a:avLst/>
          </a:prstGeom>
        </p:spPr>
        <p:txBody>
          <a:bodyPr wrap="square">
            <a:spAutoFit/>
          </a:bodyPr>
          <a:lstStyle/>
          <a:p>
            <a:pPr marL="171450" indent="-171450">
              <a:buFont typeface="Arial" panose="020B0604020202020204" pitchFamily="34" charset="0"/>
              <a:buChar char="•"/>
            </a:pPr>
            <a:r>
              <a:rPr lang="en-US" dirty="0"/>
              <a:t>High = anxious / upset</a:t>
            </a:r>
          </a:p>
          <a:p>
            <a:pPr marL="171450" indent="-171450">
              <a:buFont typeface="Arial" panose="020B0604020202020204" pitchFamily="34" charset="0"/>
              <a:buChar char="•"/>
            </a:pPr>
            <a:r>
              <a:rPr lang="en-US" dirty="0"/>
              <a:t>Low = serious / authoritative</a:t>
            </a:r>
          </a:p>
        </p:txBody>
      </p:sp>
    </p:spTree>
    <p:extLst>
      <p:ext uri="{BB962C8B-B14F-4D97-AF65-F5344CB8AC3E}">
        <p14:creationId xmlns:p14="http://schemas.microsoft.com/office/powerpoint/2010/main" val="3903094517"/>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dirty="0"/>
              <a:t>The Strength of Pitch, Tone &amp; Speed</a:t>
            </a:r>
          </a:p>
        </p:txBody>
      </p:sp>
      <p:grpSp>
        <p:nvGrpSpPr>
          <p:cNvPr id="7" name="Group 6"/>
          <p:cNvGrpSpPr/>
          <p:nvPr/>
        </p:nvGrpSpPr>
        <p:grpSpPr>
          <a:xfrm>
            <a:off x="1475656" y="1532434"/>
            <a:ext cx="6192688" cy="744200"/>
            <a:chOff x="3094" y="485441"/>
            <a:chExt cx="1860500" cy="744200"/>
          </a:xfrm>
          <a:scene3d>
            <a:camera prst="orthographicFront"/>
            <a:lightRig rig="flat" dir="t"/>
          </a:scene3d>
        </p:grpSpPr>
        <p:sp>
          <p:nvSpPr>
            <p:cNvPr id="8" name="Rectangle 7"/>
            <p:cNvSpPr/>
            <p:nvPr/>
          </p:nvSpPr>
          <p:spPr>
            <a:xfrm>
              <a:off x="3094" y="485441"/>
              <a:ext cx="1860500" cy="744200"/>
            </a:xfrm>
            <a:prstGeom prst="rect">
              <a:avLst/>
            </a:prstGeom>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9" name="TextBox 8"/>
            <p:cNvSpPr txBox="1"/>
            <p:nvPr/>
          </p:nvSpPr>
          <p:spPr>
            <a:xfrm>
              <a:off x="3094" y="485441"/>
              <a:ext cx="1860500" cy="74420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2800" kern="1200" dirty="0"/>
                <a:t>Tremendous effect</a:t>
              </a:r>
            </a:p>
          </p:txBody>
        </p:sp>
      </p:grpSp>
      <p:grpSp>
        <p:nvGrpSpPr>
          <p:cNvPr id="10" name="Group 9"/>
          <p:cNvGrpSpPr/>
          <p:nvPr/>
        </p:nvGrpSpPr>
        <p:grpSpPr>
          <a:xfrm>
            <a:off x="1475656" y="2788692"/>
            <a:ext cx="6192687" cy="744200"/>
            <a:chOff x="2124064" y="485441"/>
            <a:chExt cx="1860500" cy="744200"/>
          </a:xfrm>
          <a:scene3d>
            <a:camera prst="orthographicFront"/>
            <a:lightRig rig="flat" dir="t"/>
          </a:scene3d>
        </p:grpSpPr>
        <p:sp>
          <p:nvSpPr>
            <p:cNvPr id="11" name="Rectangle 10"/>
            <p:cNvSpPr/>
            <p:nvPr/>
          </p:nvSpPr>
          <p:spPr>
            <a:xfrm>
              <a:off x="2124064" y="485441"/>
              <a:ext cx="1860500" cy="744200"/>
            </a:xfrm>
            <a:prstGeom prst="rect">
              <a:avLst/>
            </a:prstGeom>
            <a:sp3d prstMaterial="plastic">
              <a:bevelT w="120900" h="88900"/>
              <a:bevelB w="88900" h="31750" prst="angle"/>
            </a:sp3d>
          </p:spPr>
          <p:style>
            <a:lnRef idx="1">
              <a:schemeClr val="accent3">
                <a:hueOff val="3750088"/>
                <a:satOff val="-5627"/>
                <a:lumOff val="-915"/>
                <a:alphaOff val="0"/>
              </a:schemeClr>
            </a:lnRef>
            <a:fillRef idx="3">
              <a:schemeClr val="accent3">
                <a:hueOff val="3750088"/>
                <a:satOff val="-5627"/>
                <a:lumOff val="-915"/>
                <a:alphaOff val="0"/>
              </a:schemeClr>
            </a:fillRef>
            <a:effectRef idx="2">
              <a:schemeClr val="accent3">
                <a:hueOff val="3750088"/>
                <a:satOff val="-5627"/>
                <a:lumOff val="-915"/>
                <a:alphaOff val="0"/>
              </a:schemeClr>
            </a:effectRef>
            <a:fontRef idx="minor">
              <a:schemeClr val="lt1"/>
            </a:fontRef>
          </p:style>
        </p:sp>
        <p:sp>
          <p:nvSpPr>
            <p:cNvPr id="12" name="TextBox 11"/>
            <p:cNvSpPr txBox="1"/>
            <p:nvPr/>
          </p:nvSpPr>
          <p:spPr>
            <a:xfrm>
              <a:off x="2124064" y="485441"/>
              <a:ext cx="1860500" cy="74420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2800" kern="1200" dirty="0"/>
                <a:t>Can make the listener feel anxious</a:t>
              </a:r>
            </a:p>
          </p:txBody>
        </p:sp>
      </p:grpSp>
      <p:grpSp>
        <p:nvGrpSpPr>
          <p:cNvPr id="13" name="Group 12"/>
          <p:cNvGrpSpPr/>
          <p:nvPr/>
        </p:nvGrpSpPr>
        <p:grpSpPr>
          <a:xfrm>
            <a:off x="1475656" y="4044950"/>
            <a:ext cx="6192688" cy="744200"/>
            <a:chOff x="4245035" y="485441"/>
            <a:chExt cx="1860500" cy="744200"/>
          </a:xfrm>
          <a:scene3d>
            <a:camera prst="orthographicFront"/>
            <a:lightRig rig="flat" dir="t"/>
          </a:scene3d>
        </p:grpSpPr>
        <p:sp>
          <p:nvSpPr>
            <p:cNvPr id="14" name="Rectangle 13"/>
            <p:cNvSpPr/>
            <p:nvPr/>
          </p:nvSpPr>
          <p:spPr>
            <a:xfrm>
              <a:off x="4245035" y="485441"/>
              <a:ext cx="1860500" cy="744200"/>
            </a:xfrm>
            <a:prstGeom prst="rect">
              <a:avLst/>
            </a:prstGeom>
            <a:sp3d prstMaterial="plastic">
              <a:bevelT w="120900" h="88900"/>
              <a:bevelB w="88900" h="31750" prst="angle"/>
            </a:sp3d>
          </p:spPr>
          <p:style>
            <a:lnRef idx="1">
              <a:schemeClr val="accent3">
                <a:hueOff val="7500176"/>
                <a:satOff val="-11253"/>
                <a:lumOff val="-1830"/>
                <a:alphaOff val="0"/>
              </a:schemeClr>
            </a:lnRef>
            <a:fillRef idx="3">
              <a:schemeClr val="accent3">
                <a:hueOff val="7500176"/>
                <a:satOff val="-11253"/>
                <a:lumOff val="-1830"/>
                <a:alphaOff val="0"/>
              </a:schemeClr>
            </a:fillRef>
            <a:effectRef idx="2">
              <a:schemeClr val="accent3">
                <a:hueOff val="7500176"/>
                <a:satOff val="-11253"/>
                <a:lumOff val="-1830"/>
                <a:alphaOff val="0"/>
              </a:schemeClr>
            </a:effectRef>
            <a:fontRef idx="minor">
              <a:schemeClr val="lt1"/>
            </a:fontRef>
          </p:style>
        </p:sp>
        <p:sp>
          <p:nvSpPr>
            <p:cNvPr id="15" name="TextBox 14"/>
            <p:cNvSpPr txBox="1"/>
            <p:nvPr/>
          </p:nvSpPr>
          <p:spPr>
            <a:xfrm>
              <a:off x="4245035" y="485441"/>
              <a:ext cx="1860500" cy="74420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2800" kern="1200" dirty="0"/>
                <a:t>Communicates importance</a:t>
              </a:r>
            </a:p>
          </p:txBody>
        </p:sp>
      </p:grpSp>
      <p:grpSp>
        <p:nvGrpSpPr>
          <p:cNvPr id="16" name="Group 15"/>
          <p:cNvGrpSpPr/>
          <p:nvPr/>
        </p:nvGrpSpPr>
        <p:grpSpPr>
          <a:xfrm>
            <a:off x="1475656" y="5301208"/>
            <a:ext cx="6192688" cy="744200"/>
            <a:chOff x="6366005" y="485441"/>
            <a:chExt cx="1860500" cy="744200"/>
          </a:xfrm>
          <a:scene3d>
            <a:camera prst="orthographicFront"/>
            <a:lightRig rig="flat" dir="t"/>
          </a:scene3d>
        </p:grpSpPr>
        <p:sp>
          <p:nvSpPr>
            <p:cNvPr id="17" name="Rectangle 16"/>
            <p:cNvSpPr/>
            <p:nvPr/>
          </p:nvSpPr>
          <p:spPr>
            <a:xfrm>
              <a:off x="6366005" y="485441"/>
              <a:ext cx="1860500" cy="744200"/>
            </a:xfrm>
            <a:prstGeom prst="rect">
              <a:avLst/>
            </a:prstGeom>
            <a:sp3d prstMaterial="plastic">
              <a:bevelT w="120900" h="88900"/>
              <a:bevelB w="88900" h="31750" prst="angle"/>
            </a:sp3d>
          </p:spPr>
          <p:style>
            <a:lnRef idx="1">
              <a:schemeClr val="accent3">
                <a:hueOff val="11250264"/>
                <a:satOff val="-16880"/>
                <a:lumOff val="-2745"/>
                <a:alphaOff val="0"/>
              </a:schemeClr>
            </a:lnRef>
            <a:fillRef idx="3">
              <a:schemeClr val="accent3">
                <a:hueOff val="11250264"/>
                <a:satOff val="-16880"/>
                <a:lumOff val="-2745"/>
                <a:alphaOff val="0"/>
              </a:schemeClr>
            </a:fillRef>
            <a:effectRef idx="2">
              <a:schemeClr val="accent3">
                <a:hueOff val="11250264"/>
                <a:satOff val="-16880"/>
                <a:lumOff val="-2745"/>
                <a:alphaOff val="0"/>
              </a:schemeClr>
            </a:effectRef>
            <a:fontRef idx="minor">
              <a:schemeClr val="lt1"/>
            </a:fontRef>
          </p:style>
        </p:sp>
        <p:sp>
          <p:nvSpPr>
            <p:cNvPr id="18" name="TextBox 17"/>
            <p:cNvSpPr txBox="1"/>
            <p:nvPr/>
          </p:nvSpPr>
          <p:spPr>
            <a:xfrm>
              <a:off x="6366005" y="485441"/>
              <a:ext cx="1860500" cy="74420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2800" kern="1200" dirty="0"/>
                <a:t>Moderate pace will seem natural</a:t>
              </a:r>
            </a:p>
          </p:txBody>
        </p:sp>
      </p:grpSp>
    </p:spTree>
    <p:extLst>
      <p:ext uri="{BB962C8B-B14F-4D97-AF65-F5344CB8AC3E}">
        <p14:creationId xmlns:p14="http://schemas.microsoft.com/office/powerpoint/2010/main" val="411633643"/>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Speaking Like a STAR</a:t>
            </a:r>
            <a:endParaRPr lang="en-US" strike="sngStrike" dirty="0"/>
          </a:p>
        </p:txBody>
      </p:sp>
      <p:sp>
        <p:nvSpPr>
          <p:cNvPr id="5" name="Text Placeholder 4"/>
          <p:cNvSpPr txBox="1">
            <a:spLocks/>
          </p:cNvSpPr>
          <p:nvPr/>
        </p:nvSpPr>
        <p:spPr bwMode="auto">
          <a:xfrm>
            <a:off x="360040" y="3861048"/>
            <a:ext cx="8388424" cy="13198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ts val="1000"/>
              </a:spcAft>
            </a:pPr>
            <a:r>
              <a:rPr lang="en-US" sz="1800" i="1" dirty="0">
                <a:latin typeface="+mj-lt"/>
                <a:cs typeface="Times New Roman" pitchFamily="18" charset="0"/>
              </a:rPr>
              <a:t>Many attempts to communicate are nullified by saying too much. </a:t>
            </a:r>
          </a:p>
          <a:p>
            <a:pPr algn="ctr">
              <a:spcBef>
                <a:spcPct val="0"/>
              </a:spcBef>
              <a:spcAft>
                <a:spcPts val="1000"/>
              </a:spcAft>
            </a:pPr>
            <a:r>
              <a:rPr lang="en-US" sz="1800" b="1" i="1" dirty="0">
                <a:latin typeface="+mj-lt"/>
                <a:cs typeface="Times New Roman" pitchFamily="18" charset="0"/>
              </a:rPr>
              <a:t>Robert Greenleaf</a:t>
            </a:r>
          </a:p>
        </p:txBody>
      </p:sp>
    </p:spTree>
    <p:extLst>
      <p:ext uri="{BB962C8B-B14F-4D97-AF65-F5344CB8AC3E}">
        <p14:creationId xmlns:p14="http://schemas.microsoft.com/office/powerpoint/2010/main" val="7527512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39725" marR="0" lvl="0" indent="-339725">
              <a:lnSpc>
                <a:spcPct val="115000"/>
              </a:lnSpc>
              <a:spcBef>
                <a:spcPts val="0"/>
              </a:spcBef>
              <a:spcAft>
                <a:spcPts val="1000"/>
              </a:spcAft>
              <a:buFont typeface="+mj-lt"/>
              <a:buAutoNum type="arabicPeriod" startAt="7"/>
            </a:pPr>
            <a:r>
              <a:rPr lang="en-US" dirty="0">
                <a:ea typeface="Times New Roman"/>
                <a:cs typeface="Times New Roman"/>
              </a:rPr>
              <a:t>SMART is an acronym for what words?</a:t>
            </a:r>
          </a:p>
          <a:p>
            <a:pPr marL="630238" lvl="1">
              <a:lnSpc>
                <a:spcPct val="115000"/>
              </a:lnSpc>
              <a:spcBef>
                <a:spcPts val="0"/>
              </a:spcBef>
              <a:spcAft>
                <a:spcPts val="0"/>
              </a:spcAft>
              <a:buFont typeface="+mj-lt"/>
              <a:buAutoNum type="alphaLcParenR"/>
            </a:pPr>
            <a:r>
              <a:rPr lang="en-US" dirty="0">
                <a:ea typeface="Times New Roman"/>
                <a:cs typeface="Times New Roman"/>
              </a:rPr>
              <a:t>Silly, maddening, artistic, realistic, trailblazer</a:t>
            </a:r>
          </a:p>
          <a:p>
            <a:pPr marL="630238" lvl="1">
              <a:lnSpc>
                <a:spcPct val="115000"/>
              </a:lnSpc>
              <a:spcBef>
                <a:spcPts val="0"/>
              </a:spcBef>
              <a:spcAft>
                <a:spcPts val="0"/>
              </a:spcAft>
              <a:buFont typeface="+mj-lt"/>
              <a:buAutoNum type="alphaLcParenR"/>
            </a:pPr>
            <a:r>
              <a:rPr lang="en-US" dirty="0">
                <a:ea typeface="Times New Roman"/>
                <a:cs typeface="Times New Roman"/>
              </a:rPr>
              <a:t>Saturated, melodramatic, animal, redone, trouble</a:t>
            </a:r>
          </a:p>
          <a:p>
            <a:pPr marL="630238" lvl="1">
              <a:lnSpc>
                <a:spcPct val="115000"/>
              </a:lnSpc>
              <a:spcBef>
                <a:spcPts val="0"/>
              </a:spcBef>
              <a:spcAft>
                <a:spcPts val="0"/>
              </a:spcAft>
              <a:buFont typeface="+mj-lt"/>
              <a:buAutoNum type="alphaLcParenR"/>
            </a:pPr>
            <a:r>
              <a:rPr lang="en-US" dirty="0">
                <a:solidFill>
                  <a:srgbClr val="000000"/>
                </a:solidFill>
                <a:ea typeface="Times New Roman"/>
                <a:cs typeface="Times New Roman"/>
              </a:rPr>
              <a:t>Simple, manageable, alert, reasonable, traceable</a:t>
            </a:r>
            <a:endParaRPr lang="en-US" dirty="0">
              <a:ea typeface="Times New Roman"/>
              <a:cs typeface="Times New Roman"/>
            </a:endParaRPr>
          </a:p>
          <a:p>
            <a:pPr marL="630238"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Specific, measurable, achievable, relevant, timed</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eriod" startAt="7"/>
            </a:pPr>
            <a:r>
              <a:rPr lang="en-US" dirty="0">
                <a:ea typeface="Times New Roman"/>
                <a:cs typeface="Times New Roman"/>
              </a:rPr>
              <a:t>Achieving challenging goals requires a lot of __________ energy.</a:t>
            </a:r>
          </a:p>
          <a:p>
            <a:pPr marL="630238" lvl="1">
              <a:lnSpc>
                <a:spcPct val="115000"/>
              </a:lnSpc>
              <a:spcBef>
                <a:spcPts val="0"/>
              </a:spcBef>
              <a:spcAft>
                <a:spcPts val="0"/>
              </a:spcAft>
              <a:buFont typeface="+mj-lt"/>
              <a:buAutoNum type="alphaLcParenR"/>
            </a:pPr>
            <a:r>
              <a:rPr lang="en-US" dirty="0">
                <a:ea typeface="Times New Roman"/>
                <a:cs typeface="Times New Roman"/>
              </a:rPr>
              <a:t>Magic</a:t>
            </a:r>
          </a:p>
          <a:p>
            <a:pPr marL="630238" lvl="1">
              <a:lnSpc>
                <a:spcPct val="115000"/>
              </a:lnSpc>
              <a:spcBef>
                <a:spcPts val="0"/>
              </a:spcBef>
              <a:spcAft>
                <a:spcPts val="0"/>
              </a:spcAft>
              <a:buFont typeface="+mj-lt"/>
              <a:buAutoNum type="alphaLcParenR"/>
            </a:pPr>
            <a:r>
              <a:rPr lang="en-US" dirty="0">
                <a:ea typeface="Times New Roman"/>
                <a:cs typeface="Times New Roman"/>
              </a:rPr>
              <a:t>Kinetic</a:t>
            </a:r>
          </a:p>
          <a:p>
            <a:pPr marL="630238" lvl="1">
              <a:lnSpc>
                <a:spcPct val="115000"/>
              </a:lnSpc>
              <a:spcBef>
                <a:spcPts val="0"/>
              </a:spcBef>
              <a:spcAft>
                <a:spcPts val="0"/>
              </a:spcAft>
              <a:buFont typeface="+mj-lt"/>
              <a:buAutoNum type="alphaLcParenR"/>
            </a:pPr>
            <a:r>
              <a:rPr lang="en-US" dirty="0">
                <a:solidFill>
                  <a:srgbClr val="000000"/>
                </a:solidFill>
                <a:ea typeface="Times New Roman"/>
                <a:cs typeface="Times New Roman"/>
              </a:rPr>
              <a:t>Exhausting</a:t>
            </a:r>
            <a:endParaRPr lang="en-US" dirty="0">
              <a:ea typeface="Times New Roman"/>
              <a:cs typeface="Times New Roman"/>
            </a:endParaRPr>
          </a:p>
          <a:p>
            <a:pPr marL="630238"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Mental</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809344456"/>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rc 8"/>
          <p:cNvSpPr/>
          <p:nvPr/>
        </p:nvSpPr>
        <p:spPr>
          <a:xfrm>
            <a:off x="3059832" y="2414486"/>
            <a:ext cx="3015183" cy="3015183"/>
          </a:xfrm>
          <a:prstGeom prst="arc">
            <a:avLst>
              <a:gd name="adj1" fmla="val 12032700"/>
              <a:gd name="adj2" fmla="val 9970600"/>
            </a:avLst>
          </a:prstGeom>
          <a:ln w="57150">
            <a:prstDash val="sysDot"/>
            <a:headEnd type="none" w="med" len="med"/>
            <a:tailEnd type="triangle" w="med" len="med"/>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sp>
        <p:nvSpPr>
          <p:cNvPr id="27650" name="Title 1"/>
          <p:cNvSpPr>
            <a:spLocks noGrp="1"/>
          </p:cNvSpPr>
          <p:nvPr>
            <p:ph type="title"/>
          </p:nvPr>
        </p:nvSpPr>
        <p:spPr/>
        <p:txBody>
          <a:bodyPr/>
          <a:lstStyle/>
          <a:p>
            <a:pPr eaLnBrk="1" hangingPunct="1"/>
            <a:r>
              <a:rPr lang="en-US" dirty="0"/>
              <a:t>STAR Model</a:t>
            </a:r>
          </a:p>
        </p:txBody>
      </p:sp>
      <p:sp>
        <p:nvSpPr>
          <p:cNvPr id="2" name="5-Point Star 1"/>
          <p:cNvSpPr/>
          <p:nvPr/>
        </p:nvSpPr>
        <p:spPr>
          <a:xfrm>
            <a:off x="2843808" y="1988840"/>
            <a:ext cx="3456384" cy="3456384"/>
          </a:xfrm>
          <a:prstGeom prst="star5">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 name="Rectangle 3"/>
          <p:cNvSpPr/>
          <p:nvPr/>
        </p:nvSpPr>
        <p:spPr>
          <a:xfrm>
            <a:off x="3059832" y="1280954"/>
            <a:ext cx="2879699" cy="707886"/>
          </a:xfrm>
          <a:prstGeom prst="rect">
            <a:avLst/>
          </a:prstGeom>
        </p:spPr>
        <p:txBody>
          <a:bodyPr wrap="none">
            <a:spAutoFit/>
          </a:bodyPr>
          <a:lstStyle/>
          <a:p>
            <a:pPr lvl="0"/>
            <a:r>
              <a:rPr lang="en-US" sz="4000" b="1" dirty="0"/>
              <a:t>S</a:t>
            </a:r>
            <a:r>
              <a:rPr lang="en-US" sz="4000" dirty="0"/>
              <a:t>ITUATION</a:t>
            </a:r>
          </a:p>
        </p:txBody>
      </p:sp>
      <p:sp>
        <p:nvSpPr>
          <p:cNvPr id="5" name="Rectangle 4"/>
          <p:cNvSpPr/>
          <p:nvPr/>
        </p:nvSpPr>
        <p:spPr>
          <a:xfrm>
            <a:off x="6228781" y="3925669"/>
            <a:ext cx="1521570" cy="707886"/>
          </a:xfrm>
          <a:prstGeom prst="rect">
            <a:avLst/>
          </a:prstGeom>
        </p:spPr>
        <p:txBody>
          <a:bodyPr wrap="none">
            <a:spAutoFit/>
          </a:bodyPr>
          <a:lstStyle/>
          <a:p>
            <a:pPr lvl="0"/>
            <a:r>
              <a:rPr lang="en-US" sz="4000" b="1" dirty="0"/>
              <a:t>T</a:t>
            </a:r>
            <a:r>
              <a:rPr lang="en-US" sz="4000" dirty="0"/>
              <a:t>ASK</a:t>
            </a:r>
          </a:p>
        </p:txBody>
      </p:sp>
      <p:sp>
        <p:nvSpPr>
          <p:cNvPr id="6" name="Rectangle 5"/>
          <p:cNvSpPr/>
          <p:nvPr/>
        </p:nvSpPr>
        <p:spPr>
          <a:xfrm>
            <a:off x="3491880" y="5601434"/>
            <a:ext cx="2149948" cy="707886"/>
          </a:xfrm>
          <a:prstGeom prst="rect">
            <a:avLst/>
          </a:prstGeom>
        </p:spPr>
        <p:txBody>
          <a:bodyPr wrap="none">
            <a:spAutoFit/>
          </a:bodyPr>
          <a:lstStyle/>
          <a:p>
            <a:pPr lvl="0"/>
            <a:r>
              <a:rPr lang="en-US" sz="4000" b="1" dirty="0"/>
              <a:t>A</a:t>
            </a:r>
            <a:r>
              <a:rPr lang="en-US" sz="4000" dirty="0"/>
              <a:t>CTION</a:t>
            </a:r>
          </a:p>
        </p:txBody>
      </p:sp>
      <p:sp>
        <p:nvSpPr>
          <p:cNvPr id="7" name="Rectangle 6"/>
          <p:cNvSpPr/>
          <p:nvPr/>
        </p:nvSpPr>
        <p:spPr>
          <a:xfrm>
            <a:off x="1043608" y="3861048"/>
            <a:ext cx="2167966" cy="707886"/>
          </a:xfrm>
          <a:prstGeom prst="rect">
            <a:avLst/>
          </a:prstGeom>
        </p:spPr>
        <p:txBody>
          <a:bodyPr wrap="none">
            <a:spAutoFit/>
          </a:bodyPr>
          <a:lstStyle/>
          <a:p>
            <a:pPr lvl="0"/>
            <a:r>
              <a:rPr lang="en-US" sz="4000" b="1" dirty="0"/>
              <a:t>R</a:t>
            </a:r>
            <a:r>
              <a:rPr lang="en-US" sz="4000" dirty="0"/>
              <a:t>ESULT</a:t>
            </a:r>
          </a:p>
        </p:txBody>
      </p:sp>
    </p:spTree>
    <p:extLst>
      <p:ext uri="{BB962C8B-B14F-4D97-AF65-F5344CB8AC3E}">
        <p14:creationId xmlns:p14="http://schemas.microsoft.com/office/powerpoint/2010/main" val="80743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1+#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0-#ppt_w/2"/>
                                          </p:val>
                                        </p:tav>
                                        <p:tav tm="100000">
                                          <p:val>
                                            <p:strVal val="#ppt_x"/>
                                          </p:val>
                                        </p:tav>
                                      </p:tavLst>
                                    </p:anim>
                                    <p:anim calcmode="lin" valueType="num">
                                      <p:cBhvr additive="base">
                                        <p:cTn id="26"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rc 8"/>
          <p:cNvSpPr/>
          <p:nvPr/>
        </p:nvSpPr>
        <p:spPr>
          <a:xfrm>
            <a:off x="3059832" y="2414486"/>
            <a:ext cx="3015183" cy="3015183"/>
          </a:xfrm>
          <a:prstGeom prst="arc">
            <a:avLst>
              <a:gd name="adj1" fmla="val 12032700"/>
              <a:gd name="adj2" fmla="val 9970600"/>
            </a:avLst>
          </a:prstGeom>
          <a:ln w="57150">
            <a:prstDash val="sysDot"/>
            <a:headEnd type="none" w="med" len="med"/>
            <a:tailEnd type="triangle" w="med" len="med"/>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sp>
        <p:nvSpPr>
          <p:cNvPr id="27650" name="Title 1"/>
          <p:cNvSpPr>
            <a:spLocks noGrp="1"/>
          </p:cNvSpPr>
          <p:nvPr>
            <p:ph type="title"/>
          </p:nvPr>
        </p:nvSpPr>
        <p:spPr/>
        <p:txBody>
          <a:bodyPr/>
          <a:lstStyle/>
          <a:p>
            <a:pPr eaLnBrk="1" hangingPunct="1"/>
            <a:r>
              <a:rPr lang="en-US" dirty="0"/>
              <a:t>STAR Model</a:t>
            </a:r>
          </a:p>
        </p:txBody>
      </p:sp>
      <p:sp>
        <p:nvSpPr>
          <p:cNvPr id="2" name="5-Point Star 1"/>
          <p:cNvSpPr/>
          <p:nvPr/>
        </p:nvSpPr>
        <p:spPr>
          <a:xfrm>
            <a:off x="2843808" y="1988840"/>
            <a:ext cx="3456384" cy="3456384"/>
          </a:xfrm>
          <a:prstGeom prst="star5">
            <a:avLst/>
          </a:prstGeom>
          <a:gradFill flip="none" rotWithShape="1">
            <a:gsLst>
              <a:gs pos="47000">
                <a:srgbClr val="92D050"/>
              </a:gs>
              <a:gs pos="81000">
                <a:srgbClr val="FFC000"/>
              </a:gs>
              <a:gs pos="100000">
                <a:srgbClr val="92D050"/>
              </a:gs>
            </a:gsLst>
            <a:lin ang="16200000" scaled="1"/>
            <a:tileRect/>
          </a:gradFill>
          <a:ln>
            <a:no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 name="Rectangle 3"/>
          <p:cNvSpPr/>
          <p:nvPr/>
        </p:nvSpPr>
        <p:spPr>
          <a:xfrm>
            <a:off x="3059832" y="1280954"/>
            <a:ext cx="2879699" cy="707886"/>
          </a:xfrm>
          <a:prstGeom prst="rect">
            <a:avLst/>
          </a:prstGeom>
        </p:spPr>
        <p:txBody>
          <a:bodyPr wrap="none">
            <a:spAutoFit/>
          </a:bodyPr>
          <a:lstStyle/>
          <a:p>
            <a:pPr lvl="0"/>
            <a:r>
              <a:rPr lang="en-US" sz="4000" b="1" dirty="0"/>
              <a:t>S</a:t>
            </a:r>
            <a:r>
              <a:rPr lang="en-US" sz="4000" dirty="0"/>
              <a:t>ITUATION</a:t>
            </a:r>
          </a:p>
        </p:txBody>
      </p:sp>
      <p:sp>
        <p:nvSpPr>
          <p:cNvPr id="5" name="Rectangle 4"/>
          <p:cNvSpPr/>
          <p:nvPr/>
        </p:nvSpPr>
        <p:spPr>
          <a:xfrm>
            <a:off x="6228781" y="3925669"/>
            <a:ext cx="1521570" cy="707886"/>
          </a:xfrm>
          <a:prstGeom prst="rect">
            <a:avLst/>
          </a:prstGeom>
        </p:spPr>
        <p:txBody>
          <a:bodyPr wrap="none">
            <a:spAutoFit/>
          </a:bodyPr>
          <a:lstStyle/>
          <a:p>
            <a:pPr lvl="0"/>
            <a:r>
              <a:rPr lang="en-US" sz="4000" b="1" dirty="0"/>
              <a:t>T</a:t>
            </a:r>
            <a:r>
              <a:rPr lang="en-US" sz="4000" dirty="0"/>
              <a:t>ASK</a:t>
            </a:r>
          </a:p>
        </p:txBody>
      </p:sp>
      <p:sp>
        <p:nvSpPr>
          <p:cNvPr id="6" name="Rectangle 5"/>
          <p:cNvSpPr/>
          <p:nvPr/>
        </p:nvSpPr>
        <p:spPr>
          <a:xfrm>
            <a:off x="3491880" y="5601434"/>
            <a:ext cx="2149948" cy="707886"/>
          </a:xfrm>
          <a:prstGeom prst="rect">
            <a:avLst/>
          </a:prstGeom>
        </p:spPr>
        <p:txBody>
          <a:bodyPr wrap="none">
            <a:spAutoFit/>
          </a:bodyPr>
          <a:lstStyle/>
          <a:p>
            <a:pPr lvl="0"/>
            <a:r>
              <a:rPr lang="en-US" sz="4000" b="1" dirty="0"/>
              <a:t>A</a:t>
            </a:r>
            <a:r>
              <a:rPr lang="en-US" sz="4000" dirty="0"/>
              <a:t>CTION</a:t>
            </a:r>
          </a:p>
        </p:txBody>
      </p:sp>
      <p:sp>
        <p:nvSpPr>
          <p:cNvPr id="7" name="Rectangle 6"/>
          <p:cNvSpPr/>
          <p:nvPr/>
        </p:nvSpPr>
        <p:spPr>
          <a:xfrm>
            <a:off x="1043608" y="3861048"/>
            <a:ext cx="2167966" cy="707886"/>
          </a:xfrm>
          <a:prstGeom prst="rect">
            <a:avLst/>
          </a:prstGeom>
        </p:spPr>
        <p:txBody>
          <a:bodyPr wrap="none">
            <a:spAutoFit/>
          </a:bodyPr>
          <a:lstStyle/>
          <a:p>
            <a:pPr lvl="0"/>
            <a:r>
              <a:rPr lang="en-US" sz="4000" b="1" dirty="0"/>
              <a:t>R</a:t>
            </a:r>
            <a:r>
              <a:rPr lang="en-US" sz="4000" dirty="0"/>
              <a:t>ESULT</a:t>
            </a:r>
          </a:p>
        </p:txBody>
      </p:sp>
    </p:spTree>
    <p:extLst>
      <p:ext uri="{BB962C8B-B14F-4D97-AF65-F5344CB8AC3E}">
        <p14:creationId xmlns:p14="http://schemas.microsoft.com/office/powerpoint/2010/main" val="2201030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1+#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0-#ppt_w/2"/>
                                          </p:val>
                                        </p:tav>
                                        <p:tav tm="100000">
                                          <p:val>
                                            <p:strVal val="#ppt_x"/>
                                          </p:val>
                                        </p:tav>
                                      </p:tavLst>
                                    </p:anim>
                                    <p:anim calcmode="lin" valueType="num">
                                      <p:cBhvr additive="base">
                                        <p:cTn id="26"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Listening Skills</a:t>
            </a:r>
            <a:endParaRPr lang="en-US" strike="sngStrike" dirty="0"/>
          </a:p>
        </p:txBody>
      </p:sp>
      <p:sp>
        <p:nvSpPr>
          <p:cNvPr id="5" name="Text Placeholder 4"/>
          <p:cNvSpPr txBox="1">
            <a:spLocks/>
          </p:cNvSpPr>
          <p:nvPr/>
        </p:nvSpPr>
        <p:spPr bwMode="auto">
          <a:xfrm>
            <a:off x="360040" y="3861048"/>
            <a:ext cx="8388424" cy="13198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ts val="1000"/>
              </a:spcAft>
            </a:pPr>
            <a:r>
              <a:rPr lang="en-US" sz="1800" i="1" dirty="0">
                <a:latin typeface="+mj-lt"/>
                <a:cs typeface="Times New Roman" pitchFamily="18" charset="0"/>
              </a:rPr>
              <a:t>When people talk, listen completely. </a:t>
            </a:r>
          </a:p>
          <a:p>
            <a:pPr algn="ctr">
              <a:spcBef>
                <a:spcPct val="0"/>
              </a:spcBef>
              <a:spcAft>
                <a:spcPts val="1000"/>
              </a:spcAft>
            </a:pPr>
            <a:r>
              <a:rPr lang="en-US" sz="1800" b="1" i="1" dirty="0">
                <a:latin typeface="+mj-lt"/>
                <a:cs typeface="Times New Roman" pitchFamily="18" charset="0"/>
              </a:rPr>
              <a:t>Ernest Hemingway</a:t>
            </a:r>
          </a:p>
        </p:txBody>
      </p:sp>
    </p:spTree>
    <p:extLst>
      <p:ext uri="{BB962C8B-B14F-4D97-AF65-F5344CB8AC3E}">
        <p14:creationId xmlns:p14="http://schemas.microsoft.com/office/powerpoint/2010/main" val="2107341783"/>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Seven Ways to Listen Better Today</a:t>
            </a:r>
            <a:endParaRPr lang="en-CA" dirty="0"/>
          </a:p>
        </p:txBody>
      </p:sp>
      <p:sp>
        <p:nvSpPr>
          <p:cNvPr id="3" name="Rectangle 2"/>
          <p:cNvSpPr/>
          <p:nvPr/>
        </p:nvSpPr>
        <p:spPr>
          <a:xfrm>
            <a:off x="1834331" y="1484626"/>
            <a:ext cx="5673348" cy="4536819"/>
          </a:xfrm>
          <a:prstGeom prst="rect">
            <a:avLst/>
          </a:prstGeom>
        </p:spPr>
        <p:txBody>
          <a:bodyPr wrap="none">
            <a:spAutoFit/>
          </a:bodyPr>
          <a:lstStyle/>
          <a:p>
            <a:pPr marL="573088" lvl="0" indent="-504825">
              <a:lnSpc>
                <a:spcPct val="150000"/>
              </a:lnSpc>
              <a:buFont typeface="+mj-lt"/>
              <a:buAutoNum type="arabicPeriod"/>
            </a:pPr>
            <a:r>
              <a:rPr lang="en-US" sz="2800" dirty="0"/>
              <a:t>Listen, don’t talk</a:t>
            </a:r>
          </a:p>
          <a:p>
            <a:pPr marL="573088" indent="-504825">
              <a:lnSpc>
                <a:spcPct val="150000"/>
              </a:lnSpc>
              <a:buFont typeface="+mj-lt"/>
              <a:buAutoNum type="arabicPeriod"/>
            </a:pPr>
            <a:r>
              <a:rPr lang="en-US" sz="2800" dirty="0"/>
              <a:t>Avoid interruptions</a:t>
            </a:r>
          </a:p>
          <a:p>
            <a:pPr marL="573088" lvl="0" indent="-504825">
              <a:lnSpc>
                <a:spcPct val="150000"/>
              </a:lnSpc>
              <a:buFont typeface="+mj-lt"/>
              <a:buAutoNum type="arabicPeriod"/>
            </a:pPr>
            <a:r>
              <a:rPr lang="en-US" sz="2800" dirty="0"/>
              <a:t>10% talking</a:t>
            </a:r>
          </a:p>
          <a:p>
            <a:pPr marL="573088" indent="-504825">
              <a:lnSpc>
                <a:spcPct val="150000"/>
              </a:lnSpc>
              <a:buFont typeface="+mj-lt"/>
              <a:buAutoNum type="arabicPeriod"/>
            </a:pPr>
            <a:r>
              <a:rPr lang="en-US" sz="2800" dirty="0"/>
              <a:t>Related conversation</a:t>
            </a:r>
          </a:p>
          <a:p>
            <a:pPr marL="573088" lvl="0" indent="-504825">
              <a:lnSpc>
                <a:spcPct val="150000"/>
              </a:lnSpc>
              <a:buFont typeface="+mj-lt"/>
              <a:buAutoNum type="arabicPeriod"/>
            </a:pPr>
            <a:r>
              <a:rPr lang="en-US" sz="2800" dirty="0"/>
              <a:t>Do not offer advice</a:t>
            </a:r>
          </a:p>
          <a:p>
            <a:pPr marL="573088" indent="-504825">
              <a:lnSpc>
                <a:spcPct val="150000"/>
              </a:lnSpc>
              <a:buFont typeface="+mj-lt"/>
              <a:buAutoNum type="arabicPeriod"/>
            </a:pPr>
            <a:r>
              <a:rPr lang="en-US" sz="2800" dirty="0"/>
              <a:t>Be aware of your environment</a:t>
            </a:r>
          </a:p>
          <a:p>
            <a:pPr marL="573088" lvl="0" indent="-504825">
              <a:lnSpc>
                <a:spcPct val="150000"/>
              </a:lnSpc>
              <a:buFont typeface="+mj-lt"/>
              <a:buAutoNum type="arabicPeriod"/>
            </a:pPr>
            <a:r>
              <a:rPr lang="en-US" sz="2800" dirty="0"/>
              <a:t>Take notes if required</a:t>
            </a:r>
          </a:p>
        </p:txBody>
      </p:sp>
    </p:spTree>
    <p:extLst>
      <p:ext uri="{BB962C8B-B14F-4D97-AF65-F5344CB8AC3E}">
        <p14:creationId xmlns:p14="http://schemas.microsoft.com/office/powerpoint/2010/main" val="1186302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eaLnBrk="1" hangingPunct="1"/>
            <a:r>
              <a:rPr lang="en-US" dirty="0"/>
              <a:t>Understanding Active Listening</a:t>
            </a:r>
            <a:endParaRPr lang="en-CA" dirty="0"/>
          </a:p>
        </p:txBody>
      </p:sp>
      <p:grpSp>
        <p:nvGrpSpPr>
          <p:cNvPr id="4" name="Group 3"/>
          <p:cNvGrpSpPr/>
          <p:nvPr/>
        </p:nvGrpSpPr>
        <p:grpSpPr>
          <a:xfrm>
            <a:off x="2103040" y="1484784"/>
            <a:ext cx="5061248" cy="1368152"/>
            <a:chOff x="0" y="0"/>
            <a:chExt cx="8229600" cy="1414363"/>
          </a:xfrm>
          <a:effectLst>
            <a:outerShdw blurRad="50800" dist="38100" dir="2700000" algn="tl" rotWithShape="0">
              <a:prstClr val="black">
                <a:alpha val="40000"/>
              </a:prstClr>
            </a:outerShdw>
          </a:effectLst>
        </p:grpSpPr>
        <p:sp>
          <p:nvSpPr>
            <p:cNvPr id="5" name="Rounded Rectangle 4"/>
            <p:cNvSpPr/>
            <p:nvPr/>
          </p:nvSpPr>
          <p:spPr>
            <a:xfrm>
              <a:off x="0" y="0"/>
              <a:ext cx="8229600" cy="1414363"/>
            </a:xfrm>
            <a:prstGeom prst="roundRect">
              <a:avLst>
                <a:gd name="adj" fmla="val 10000"/>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sp>
        <p:sp>
          <p:nvSpPr>
            <p:cNvPr id="6" name="Rounded Rectangle 4"/>
            <p:cNvSpPr txBox="1"/>
            <p:nvPr/>
          </p:nvSpPr>
          <p:spPr>
            <a:xfrm>
              <a:off x="216024" y="0"/>
              <a:ext cx="8013575" cy="1414363"/>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Try to identify where the other person is coming from</a:t>
              </a:r>
            </a:p>
          </p:txBody>
        </p:sp>
      </p:grpSp>
      <p:grpSp>
        <p:nvGrpSpPr>
          <p:cNvPr id="7" name="Group 6"/>
          <p:cNvGrpSpPr/>
          <p:nvPr/>
        </p:nvGrpSpPr>
        <p:grpSpPr>
          <a:xfrm>
            <a:off x="2103040" y="2960948"/>
            <a:ext cx="5061248" cy="1368152"/>
            <a:chOff x="0" y="1555799"/>
            <a:chExt cx="8229600" cy="1414363"/>
          </a:xfrm>
          <a:effectLst>
            <a:outerShdw blurRad="50800" dist="38100" dir="2700000" algn="tl" rotWithShape="0">
              <a:prstClr val="black">
                <a:alpha val="40000"/>
              </a:prstClr>
            </a:outerShdw>
          </a:effectLst>
        </p:grpSpPr>
        <p:sp>
          <p:nvSpPr>
            <p:cNvPr id="8" name="Rounded Rectangle 7"/>
            <p:cNvSpPr/>
            <p:nvPr/>
          </p:nvSpPr>
          <p:spPr>
            <a:xfrm>
              <a:off x="0" y="1555799"/>
              <a:ext cx="8229600" cy="1414363"/>
            </a:xfrm>
            <a:prstGeom prst="roundRect">
              <a:avLst>
                <a:gd name="adj" fmla="val 10000"/>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sp>
        <p:sp>
          <p:nvSpPr>
            <p:cNvPr id="9" name="Rounded Rectangle 4"/>
            <p:cNvSpPr txBox="1"/>
            <p:nvPr/>
          </p:nvSpPr>
          <p:spPr>
            <a:xfrm>
              <a:off x="0" y="1555799"/>
              <a:ext cx="8229599" cy="1414363"/>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Listen attentively</a:t>
              </a:r>
            </a:p>
          </p:txBody>
        </p:sp>
      </p:grpSp>
      <p:grpSp>
        <p:nvGrpSpPr>
          <p:cNvPr id="10" name="Group 9"/>
          <p:cNvGrpSpPr/>
          <p:nvPr/>
        </p:nvGrpSpPr>
        <p:grpSpPr>
          <a:xfrm>
            <a:off x="2103040" y="4365104"/>
            <a:ext cx="5061248" cy="1440160"/>
            <a:chOff x="0" y="3037159"/>
            <a:chExt cx="8229600" cy="1488803"/>
          </a:xfrm>
          <a:effectLst>
            <a:outerShdw blurRad="50800" dist="38100" dir="2700000" algn="tl" rotWithShape="0">
              <a:prstClr val="black">
                <a:alpha val="40000"/>
              </a:prstClr>
            </a:outerShdw>
          </a:effectLst>
        </p:grpSpPr>
        <p:sp>
          <p:nvSpPr>
            <p:cNvPr id="11" name="Rounded Rectangle 10"/>
            <p:cNvSpPr/>
            <p:nvPr/>
          </p:nvSpPr>
          <p:spPr>
            <a:xfrm>
              <a:off x="0" y="3111599"/>
              <a:ext cx="8229600" cy="1414363"/>
            </a:xfrm>
            <a:prstGeom prst="roundRect">
              <a:avLst>
                <a:gd name="adj" fmla="val 10000"/>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sp>
        <p:sp>
          <p:nvSpPr>
            <p:cNvPr id="12" name="Rounded Rectangle 4"/>
            <p:cNvSpPr txBox="1"/>
            <p:nvPr/>
          </p:nvSpPr>
          <p:spPr>
            <a:xfrm>
              <a:off x="181542" y="3037159"/>
              <a:ext cx="8048057" cy="1414363"/>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Respond appropriately, either non-verbally, with a question, or by paraphrasing</a:t>
              </a:r>
            </a:p>
          </p:txBody>
        </p:sp>
      </p:grpSp>
    </p:spTree>
    <p:extLst>
      <p:ext uri="{BB962C8B-B14F-4D97-AF65-F5344CB8AC3E}">
        <p14:creationId xmlns:p14="http://schemas.microsoft.com/office/powerpoint/2010/main" val="3599716677"/>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pPr eaLnBrk="1" hangingPunct="1"/>
            <a:r>
              <a:rPr lang="en-US" dirty="0"/>
              <a:t>Sending Good Signals to Others</a:t>
            </a:r>
            <a:endParaRPr lang="en-CA" dirty="0"/>
          </a:p>
        </p:txBody>
      </p:sp>
      <p:grpSp>
        <p:nvGrpSpPr>
          <p:cNvPr id="5" name="Group 4"/>
          <p:cNvGrpSpPr/>
          <p:nvPr/>
        </p:nvGrpSpPr>
        <p:grpSpPr>
          <a:xfrm>
            <a:off x="446856" y="1628800"/>
            <a:ext cx="2252936" cy="1152128"/>
            <a:chOff x="0" y="0"/>
            <a:chExt cx="8229600" cy="1414363"/>
          </a:xfrm>
          <a:effectLst>
            <a:outerShdw blurRad="50800" dist="38100" dir="2700000" algn="tl" rotWithShape="0">
              <a:prstClr val="black">
                <a:alpha val="40000"/>
              </a:prstClr>
            </a:outerShdw>
          </a:effectLst>
        </p:grpSpPr>
        <p:sp>
          <p:nvSpPr>
            <p:cNvPr id="6" name="Rounded Rectangle 5"/>
            <p:cNvSpPr/>
            <p:nvPr/>
          </p:nvSpPr>
          <p:spPr>
            <a:xfrm>
              <a:off x="0" y="0"/>
              <a:ext cx="8229600" cy="1414363"/>
            </a:xfrm>
            <a:prstGeom prst="roundRect">
              <a:avLst>
                <a:gd name="adj" fmla="val 10000"/>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sp>
        <p:sp>
          <p:nvSpPr>
            <p:cNvPr id="7" name="Rounded Rectangle 4"/>
            <p:cNvSpPr txBox="1"/>
            <p:nvPr/>
          </p:nvSpPr>
          <p:spPr>
            <a:xfrm>
              <a:off x="216024" y="0"/>
              <a:ext cx="8013575" cy="1414363"/>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Non-verbal</a:t>
              </a:r>
            </a:p>
          </p:txBody>
        </p:sp>
      </p:grpSp>
      <p:grpSp>
        <p:nvGrpSpPr>
          <p:cNvPr id="8" name="Group 7"/>
          <p:cNvGrpSpPr/>
          <p:nvPr/>
        </p:nvGrpSpPr>
        <p:grpSpPr>
          <a:xfrm>
            <a:off x="446856" y="3016301"/>
            <a:ext cx="2252936" cy="1152128"/>
            <a:chOff x="0" y="1555799"/>
            <a:chExt cx="8229600" cy="1414363"/>
          </a:xfrm>
          <a:effectLst>
            <a:outerShdw blurRad="50800" dist="38100" dir="2700000" algn="tl" rotWithShape="0">
              <a:prstClr val="black">
                <a:alpha val="40000"/>
              </a:prstClr>
            </a:outerShdw>
          </a:effectLst>
        </p:grpSpPr>
        <p:sp>
          <p:nvSpPr>
            <p:cNvPr id="9" name="Rounded Rectangle 8"/>
            <p:cNvSpPr/>
            <p:nvPr/>
          </p:nvSpPr>
          <p:spPr>
            <a:xfrm>
              <a:off x="0" y="1555799"/>
              <a:ext cx="8229600" cy="1414363"/>
            </a:xfrm>
            <a:prstGeom prst="roundRect">
              <a:avLst>
                <a:gd name="adj" fmla="val 10000"/>
              </a:avLst>
            </a:pr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sp>
        <p:sp>
          <p:nvSpPr>
            <p:cNvPr id="10" name="Rounded Rectangle 4"/>
            <p:cNvSpPr txBox="1"/>
            <p:nvPr/>
          </p:nvSpPr>
          <p:spPr>
            <a:xfrm>
              <a:off x="0" y="1555799"/>
              <a:ext cx="8229599" cy="141436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Quasi-verbal</a:t>
              </a:r>
            </a:p>
          </p:txBody>
        </p:sp>
      </p:grpSp>
      <p:grpSp>
        <p:nvGrpSpPr>
          <p:cNvPr id="11" name="Group 10"/>
          <p:cNvGrpSpPr/>
          <p:nvPr/>
        </p:nvGrpSpPr>
        <p:grpSpPr>
          <a:xfrm>
            <a:off x="446856" y="4437112"/>
            <a:ext cx="2252936" cy="1152128"/>
            <a:chOff x="0" y="3111599"/>
            <a:chExt cx="8229600" cy="1414363"/>
          </a:xfrm>
          <a:effectLst>
            <a:outerShdw blurRad="50800" dist="38100" dir="2700000" algn="tl" rotWithShape="0">
              <a:prstClr val="black">
                <a:alpha val="40000"/>
              </a:prstClr>
            </a:outerShdw>
          </a:effectLst>
        </p:grpSpPr>
        <p:sp>
          <p:nvSpPr>
            <p:cNvPr id="12" name="Rounded Rectangle 11"/>
            <p:cNvSpPr/>
            <p:nvPr/>
          </p:nvSpPr>
          <p:spPr>
            <a:xfrm>
              <a:off x="0" y="3111599"/>
              <a:ext cx="8229600" cy="1414363"/>
            </a:xfrm>
            <a:prstGeom prst="roundRect">
              <a:avLst>
                <a:gd name="adj" fmla="val 10000"/>
              </a:avLst>
            </a:pr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sp>
        <p:sp>
          <p:nvSpPr>
            <p:cNvPr id="13" name="Rounded Rectangle 4"/>
            <p:cNvSpPr txBox="1"/>
            <p:nvPr/>
          </p:nvSpPr>
          <p:spPr>
            <a:xfrm>
              <a:off x="181542" y="3111599"/>
              <a:ext cx="8048057" cy="1414363"/>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Verbal</a:t>
              </a:r>
            </a:p>
          </p:txBody>
        </p:sp>
      </p:grpSp>
      <p:sp>
        <p:nvSpPr>
          <p:cNvPr id="2" name="Rectangle 1"/>
          <p:cNvSpPr/>
          <p:nvPr/>
        </p:nvSpPr>
        <p:spPr>
          <a:xfrm>
            <a:off x="2915816" y="1918573"/>
            <a:ext cx="4896544" cy="646331"/>
          </a:xfrm>
          <a:prstGeom prst="rect">
            <a:avLst/>
          </a:prstGeom>
        </p:spPr>
        <p:txBody>
          <a:bodyPr wrap="square">
            <a:spAutoFit/>
          </a:bodyPr>
          <a:lstStyle/>
          <a:p>
            <a:pPr>
              <a:defRPr/>
            </a:pPr>
            <a:r>
              <a:rPr lang="en-US" dirty="0"/>
              <a:t>Head nods and an interested facial expression will show the speaker that you are listening.</a:t>
            </a:r>
          </a:p>
        </p:txBody>
      </p:sp>
      <p:sp>
        <p:nvSpPr>
          <p:cNvPr id="3" name="Rectangle 2"/>
          <p:cNvSpPr/>
          <p:nvPr/>
        </p:nvSpPr>
        <p:spPr>
          <a:xfrm>
            <a:off x="2915816" y="3286725"/>
            <a:ext cx="4572000" cy="646331"/>
          </a:xfrm>
          <a:prstGeom prst="rect">
            <a:avLst/>
          </a:prstGeom>
        </p:spPr>
        <p:txBody>
          <a:bodyPr>
            <a:spAutoFit/>
          </a:bodyPr>
          <a:lstStyle/>
          <a:p>
            <a:pPr>
              <a:defRPr/>
            </a:pPr>
            <a:r>
              <a:rPr lang="en-US" dirty="0"/>
              <a:t>Show you are awake and interested in the conversation with “I see,” “I understand,” </a:t>
            </a:r>
          </a:p>
        </p:txBody>
      </p:sp>
      <p:sp>
        <p:nvSpPr>
          <p:cNvPr id="14" name="Rectangle 13"/>
          <p:cNvSpPr/>
          <p:nvPr/>
        </p:nvSpPr>
        <p:spPr>
          <a:xfrm>
            <a:off x="2915816" y="4521894"/>
            <a:ext cx="5424264" cy="923330"/>
          </a:xfrm>
          <a:prstGeom prst="rect">
            <a:avLst/>
          </a:prstGeom>
        </p:spPr>
        <p:txBody>
          <a:bodyPr wrap="square">
            <a:spAutoFit/>
          </a:bodyPr>
          <a:lstStyle/>
          <a:p>
            <a:r>
              <a:rPr lang="en-US" dirty="0"/>
              <a:t>Ask open questions using the six roots discussed earlier (who, what, where, when, why, how), paraphrase, and ask summary questions.</a:t>
            </a:r>
          </a:p>
        </p:txBody>
      </p:sp>
    </p:spTree>
    <p:extLst>
      <p:ext uri="{BB962C8B-B14F-4D97-AF65-F5344CB8AC3E}">
        <p14:creationId xmlns:p14="http://schemas.microsoft.com/office/powerpoint/2010/main" val="70918414"/>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Questioning Skills &amp; Common Ground</a:t>
            </a:r>
            <a:endParaRPr lang="en-US" strike="sngStrike" dirty="0"/>
          </a:p>
        </p:txBody>
      </p:sp>
      <p:sp>
        <p:nvSpPr>
          <p:cNvPr id="5" name="Text Placeholder 4"/>
          <p:cNvSpPr txBox="1">
            <a:spLocks/>
          </p:cNvSpPr>
          <p:nvPr/>
        </p:nvSpPr>
        <p:spPr bwMode="auto">
          <a:xfrm>
            <a:off x="360040" y="3861048"/>
            <a:ext cx="8388424" cy="13198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ts val="1000"/>
              </a:spcAft>
            </a:pPr>
            <a:r>
              <a:rPr lang="en-US" sz="1800" i="1" dirty="0">
                <a:latin typeface="+mj-lt"/>
                <a:cs typeface="Times New Roman" pitchFamily="18" charset="0"/>
              </a:rPr>
              <a:t>The important thing is not to stop questioning. </a:t>
            </a:r>
          </a:p>
          <a:p>
            <a:pPr algn="ctr">
              <a:spcBef>
                <a:spcPct val="0"/>
              </a:spcBef>
              <a:spcAft>
                <a:spcPts val="1000"/>
              </a:spcAft>
            </a:pPr>
            <a:r>
              <a:rPr lang="en-US" sz="1800" i="1" dirty="0">
                <a:latin typeface="+mj-lt"/>
                <a:cs typeface="Times New Roman" pitchFamily="18" charset="0"/>
              </a:rPr>
              <a:t>Curiosity has its own reason for existing.</a:t>
            </a:r>
          </a:p>
          <a:p>
            <a:pPr algn="ctr">
              <a:spcBef>
                <a:spcPct val="0"/>
              </a:spcBef>
              <a:spcAft>
                <a:spcPts val="1000"/>
              </a:spcAft>
            </a:pPr>
            <a:r>
              <a:rPr lang="en-US" sz="1800" b="1" i="1" dirty="0">
                <a:latin typeface="+mj-lt"/>
                <a:cs typeface="Times New Roman" pitchFamily="18" charset="0"/>
              </a:rPr>
              <a:t>Albert Einstein</a:t>
            </a:r>
          </a:p>
        </p:txBody>
      </p:sp>
    </p:spTree>
    <p:extLst>
      <p:ext uri="{BB962C8B-B14F-4D97-AF65-F5344CB8AC3E}">
        <p14:creationId xmlns:p14="http://schemas.microsoft.com/office/powerpoint/2010/main" val="3812337806"/>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Questioning</a:t>
            </a:r>
            <a:endParaRPr lang="en-US" strike="sngStrike" dirty="0"/>
          </a:p>
        </p:txBody>
      </p:sp>
      <p:graphicFrame>
        <p:nvGraphicFramePr>
          <p:cNvPr id="3" name="Diagram 2"/>
          <p:cNvGraphicFramePr/>
          <p:nvPr>
            <p:extLst/>
          </p:nvPr>
        </p:nvGraphicFramePr>
        <p:xfrm>
          <a:off x="765920" y="1628800"/>
          <a:ext cx="7920880" cy="45522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44313061"/>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Probing Questioning</a:t>
            </a:r>
            <a:endParaRPr lang="en-US" strike="sngStrike" dirty="0"/>
          </a:p>
        </p:txBody>
      </p:sp>
      <p:sp>
        <p:nvSpPr>
          <p:cNvPr id="4" name="Rectangle 3"/>
          <p:cNvSpPr/>
          <p:nvPr/>
        </p:nvSpPr>
        <p:spPr>
          <a:xfrm>
            <a:off x="755012" y="2263512"/>
            <a:ext cx="7806592" cy="2677656"/>
          </a:xfrm>
          <a:prstGeom prst="rect">
            <a:avLst/>
          </a:prstGeom>
        </p:spPr>
        <p:txBody>
          <a:bodyPr wrap="square">
            <a:spAutoFit/>
          </a:bodyPr>
          <a:lstStyle/>
          <a:p>
            <a:pPr algn="ctr"/>
            <a:r>
              <a:rPr lang="en-US" sz="2400" b="1" dirty="0">
                <a:solidFill>
                  <a:srgbClr val="00B050"/>
                </a:solidFill>
              </a:rPr>
              <a:t>CLARIFICATION</a:t>
            </a:r>
          </a:p>
          <a:p>
            <a:endParaRPr lang="en-US" sz="2400" dirty="0">
              <a:solidFill>
                <a:srgbClr val="00B050"/>
              </a:solidFill>
            </a:endParaRPr>
          </a:p>
          <a:p>
            <a:r>
              <a:rPr lang="en-US" sz="2400" dirty="0"/>
              <a:t>Clarification questions often look like this:</a:t>
            </a:r>
          </a:p>
          <a:p>
            <a:pPr lvl="0"/>
            <a:r>
              <a:rPr lang="en-US" sz="2400" dirty="0"/>
              <a:t>“Please tell me more about…”</a:t>
            </a:r>
          </a:p>
          <a:p>
            <a:pPr lvl="0"/>
            <a:r>
              <a:rPr lang="en-US" sz="2400" dirty="0"/>
              <a:t>“What did you mean by…”</a:t>
            </a:r>
          </a:p>
          <a:p>
            <a:pPr lvl="0"/>
            <a:r>
              <a:rPr lang="en-US" sz="2400" dirty="0"/>
              <a:t>“What does … look like?” (Any of the five senses can be used here)</a:t>
            </a:r>
          </a:p>
        </p:txBody>
      </p:sp>
      <p:sp>
        <p:nvSpPr>
          <p:cNvPr id="5" name="Rectangle 4"/>
          <p:cNvSpPr/>
          <p:nvPr/>
        </p:nvSpPr>
        <p:spPr>
          <a:xfrm>
            <a:off x="706996" y="2263512"/>
            <a:ext cx="7902624" cy="2677656"/>
          </a:xfrm>
          <a:prstGeom prst="rect">
            <a:avLst/>
          </a:prstGeom>
        </p:spPr>
        <p:txBody>
          <a:bodyPr wrap="square">
            <a:spAutoFit/>
          </a:bodyPr>
          <a:lstStyle/>
          <a:p>
            <a:pPr algn="ctr"/>
            <a:r>
              <a:rPr lang="en-US" sz="2400" b="1" dirty="0">
                <a:solidFill>
                  <a:srgbClr val="00B050"/>
                </a:solidFill>
              </a:rPr>
              <a:t>SUMMARIZING</a:t>
            </a:r>
          </a:p>
          <a:p>
            <a:endParaRPr lang="en-US" sz="2400" dirty="0">
              <a:solidFill>
                <a:srgbClr val="00B050"/>
              </a:solidFill>
            </a:endParaRPr>
          </a:p>
          <a:p>
            <a:r>
              <a:rPr lang="en-US" sz="2400" dirty="0"/>
              <a:t>Example: “So you picked out a dress, had to get it fitted three times, and missed the wedding in the end?”</a:t>
            </a:r>
          </a:p>
          <a:p>
            <a:endParaRPr lang="en-US" sz="2400" dirty="0"/>
          </a:p>
          <a:p>
            <a:r>
              <a:rPr lang="en-US" sz="2400" dirty="0"/>
              <a:t>Remember, paraphrasing means repeating what you think the speaker said in your own words.</a:t>
            </a:r>
          </a:p>
        </p:txBody>
      </p:sp>
      <p:sp>
        <p:nvSpPr>
          <p:cNvPr id="6" name="Rectangle 5"/>
          <p:cNvSpPr/>
          <p:nvPr/>
        </p:nvSpPr>
        <p:spPr>
          <a:xfrm>
            <a:off x="1255120" y="2263512"/>
            <a:ext cx="6806376" cy="1938992"/>
          </a:xfrm>
          <a:prstGeom prst="rect">
            <a:avLst/>
          </a:prstGeom>
        </p:spPr>
        <p:txBody>
          <a:bodyPr wrap="square">
            <a:spAutoFit/>
          </a:bodyPr>
          <a:lstStyle/>
          <a:p>
            <a:pPr algn="ctr"/>
            <a:r>
              <a:rPr lang="en-US" sz="2400" b="1" dirty="0">
                <a:solidFill>
                  <a:srgbClr val="00B050"/>
                </a:solidFill>
              </a:rPr>
              <a:t>COMPLETENESS AND CORRECTNESS</a:t>
            </a:r>
          </a:p>
          <a:p>
            <a:endParaRPr lang="en-US" sz="2400" dirty="0"/>
          </a:p>
          <a:p>
            <a:r>
              <a:rPr lang="en-US" sz="2400" dirty="0"/>
              <a:t>Some examples of these questions include:</a:t>
            </a:r>
          </a:p>
          <a:p>
            <a:pPr lvl="0"/>
            <a:r>
              <a:rPr lang="en-US" sz="2400" dirty="0"/>
              <a:t>“What else happened after that?”</a:t>
            </a:r>
          </a:p>
          <a:p>
            <a:pPr lvl="0"/>
            <a:r>
              <a:rPr lang="en-US" sz="2400" dirty="0"/>
              <a:t>“Did that end the …”</a:t>
            </a:r>
          </a:p>
        </p:txBody>
      </p:sp>
      <p:sp>
        <p:nvSpPr>
          <p:cNvPr id="7" name="Rectangle 6"/>
          <p:cNvSpPr/>
          <p:nvPr/>
        </p:nvSpPr>
        <p:spPr>
          <a:xfrm>
            <a:off x="889908" y="2263512"/>
            <a:ext cx="7536800" cy="1938992"/>
          </a:xfrm>
          <a:prstGeom prst="rect">
            <a:avLst/>
          </a:prstGeom>
        </p:spPr>
        <p:txBody>
          <a:bodyPr wrap="square">
            <a:spAutoFit/>
          </a:bodyPr>
          <a:lstStyle/>
          <a:p>
            <a:pPr algn="ctr"/>
            <a:r>
              <a:rPr lang="en-US" sz="2400" b="1" dirty="0">
                <a:solidFill>
                  <a:srgbClr val="00B050"/>
                </a:solidFill>
              </a:rPr>
              <a:t>DETERMINING RELEVANCE</a:t>
            </a:r>
          </a:p>
          <a:p>
            <a:endParaRPr lang="en-US" sz="2400" dirty="0">
              <a:solidFill>
                <a:srgbClr val="00B050"/>
              </a:solidFill>
            </a:endParaRPr>
          </a:p>
          <a:p>
            <a:r>
              <a:rPr lang="en-US" sz="2400" dirty="0"/>
              <a:t>Some good ways to frame relevance questions are:</a:t>
            </a:r>
          </a:p>
          <a:p>
            <a:pPr lvl="0"/>
            <a:r>
              <a:rPr lang="en-US" sz="2400" dirty="0"/>
              <a:t>“How is that like…”</a:t>
            </a:r>
          </a:p>
          <a:p>
            <a:pPr lvl="0"/>
            <a:r>
              <a:rPr lang="en-US" sz="2400" dirty="0"/>
              <a:t>“How does that relate to…”</a:t>
            </a:r>
          </a:p>
        </p:txBody>
      </p:sp>
      <p:sp>
        <p:nvSpPr>
          <p:cNvPr id="8" name="Rectangle 7"/>
          <p:cNvSpPr/>
          <p:nvPr/>
        </p:nvSpPr>
        <p:spPr>
          <a:xfrm>
            <a:off x="1922544" y="2263512"/>
            <a:ext cx="5471528" cy="2308324"/>
          </a:xfrm>
          <a:prstGeom prst="rect">
            <a:avLst/>
          </a:prstGeom>
        </p:spPr>
        <p:txBody>
          <a:bodyPr wrap="square">
            <a:spAutoFit/>
          </a:bodyPr>
          <a:lstStyle/>
          <a:p>
            <a:pPr algn="ctr"/>
            <a:r>
              <a:rPr lang="en-US" sz="2400" b="1" dirty="0">
                <a:solidFill>
                  <a:srgbClr val="00B050"/>
                </a:solidFill>
              </a:rPr>
              <a:t>DRILLING DOWN</a:t>
            </a:r>
          </a:p>
          <a:p>
            <a:endParaRPr lang="en-US" sz="2400" dirty="0">
              <a:solidFill>
                <a:srgbClr val="00B050"/>
              </a:solidFill>
            </a:endParaRPr>
          </a:p>
          <a:p>
            <a:r>
              <a:rPr lang="en-US" sz="2400" dirty="0"/>
              <a:t>Useful helpers include:</a:t>
            </a:r>
          </a:p>
          <a:p>
            <a:pPr lvl="0"/>
            <a:r>
              <a:rPr lang="en-US" sz="2400" dirty="0"/>
              <a:t>“Describe…”</a:t>
            </a:r>
          </a:p>
          <a:p>
            <a:pPr lvl="0"/>
            <a:r>
              <a:rPr lang="en-US" sz="2400" dirty="0"/>
              <a:t>“What do you mean by…?” </a:t>
            </a:r>
          </a:p>
          <a:p>
            <a:pPr lvl="0"/>
            <a:r>
              <a:rPr lang="en-US" sz="2400" dirty="0"/>
              <a:t>“Could you please give an example?”</a:t>
            </a:r>
          </a:p>
        </p:txBody>
      </p:sp>
    </p:spTree>
    <p:extLst>
      <p:ext uri="{BB962C8B-B14F-4D97-AF65-F5344CB8AC3E}">
        <p14:creationId xmlns:p14="http://schemas.microsoft.com/office/powerpoint/2010/main" val="1570148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4"/>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1" nodeType="clickEffect">
                                  <p:stCondLst>
                                    <p:cond delay="0"/>
                                  </p:stCondLst>
                                  <p:childTnLst>
                                    <p:set>
                                      <p:cBhvr>
                                        <p:cTn id="20" dur="1" fill="hold">
                                          <p:stCondLst>
                                            <p:cond delay="0"/>
                                          </p:stCondLst>
                                        </p:cTn>
                                        <p:tgtEl>
                                          <p:spTgt spid="6"/>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xit" presetSubtype="0" fill="hold" grpId="1" nodeType="clickEffect">
                                  <p:stCondLst>
                                    <p:cond delay="0"/>
                                  </p:stCondLst>
                                  <p:childTnLst>
                                    <p:set>
                                      <p:cBhvr>
                                        <p:cTn id="29" dur="1" fill="hold">
                                          <p:stCondLst>
                                            <p:cond delay="0"/>
                                          </p:stCondLst>
                                        </p:cTn>
                                        <p:tgtEl>
                                          <p:spTgt spid="7"/>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5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1" nodeType="clickEffect">
                                  <p:stCondLst>
                                    <p:cond delay="0"/>
                                  </p:stCondLst>
                                  <p:childTnLst>
                                    <p:set>
                                      <p:cBhvr>
                                        <p:cTn id="38" dur="1" fill="hold">
                                          <p:stCondLst>
                                            <p:cond delay="0"/>
                                          </p:stCondLst>
                                        </p:cTn>
                                        <p:tgtEl>
                                          <p:spTgt spid="8"/>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fade">
                                      <p:cBhvr>
                                        <p:cTn id="4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p:bldP spid="6" grpId="0"/>
      <p:bldP spid="6" grpId="1"/>
      <p:bldP spid="7" grpId="0"/>
      <p:bldP spid="7" grpId="1"/>
      <p:bldP spid="8" grpId="0"/>
      <p:bldP spid="8" grpId="1"/>
    </p:bld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a:t>Establishing Common Ground</a:t>
            </a:r>
          </a:p>
        </p:txBody>
      </p:sp>
      <p:sp>
        <p:nvSpPr>
          <p:cNvPr id="3" name="Rectangle 2"/>
          <p:cNvSpPr/>
          <p:nvPr/>
        </p:nvSpPr>
        <p:spPr>
          <a:xfrm>
            <a:off x="1115616" y="1340768"/>
            <a:ext cx="7416824" cy="4401205"/>
          </a:xfrm>
          <a:prstGeom prst="rect">
            <a:avLst/>
          </a:prstGeom>
        </p:spPr>
        <p:txBody>
          <a:bodyPr wrap="square">
            <a:spAutoFit/>
          </a:bodyPr>
          <a:lstStyle/>
          <a:p>
            <a:pPr>
              <a:lnSpc>
                <a:spcPct val="200000"/>
              </a:lnSpc>
            </a:pPr>
            <a:r>
              <a:rPr lang="en-US" sz="2800" b="1" dirty="0"/>
              <a:t>Provides ways to:</a:t>
            </a:r>
          </a:p>
          <a:p>
            <a:pPr marL="536575" indent="-615950">
              <a:lnSpc>
                <a:spcPct val="200000"/>
              </a:lnSpc>
              <a:buFont typeface="Wingdings" panose="05000000000000000000" pitchFamily="2" charset="2"/>
              <a:buChar char="q"/>
            </a:pPr>
            <a:r>
              <a:rPr lang="en-US" sz="2800" dirty="0"/>
              <a:t>Build relationships</a:t>
            </a:r>
          </a:p>
          <a:p>
            <a:pPr marL="536575" indent="-615950">
              <a:lnSpc>
                <a:spcPct val="200000"/>
              </a:lnSpc>
              <a:buFont typeface="Wingdings" panose="05000000000000000000" pitchFamily="2" charset="2"/>
              <a:buChar char="q"/>
            </a:pPr>
            <a:r>
              <a:rPr lang="en-US" sz="2800" dirty="0"/>
              <a:t>Share ideas and perspectives</a:t>
            </a:r>
          </a:p>
          <a:p>
            <a:pPr marL="536575" indent="-615950">
              <a:lnSpc>
                <a:spcPct val="200000"/>
              </a:lnSpc>
              <a:buFont typeface="Wingdings" panose="05000000000000000000" pitchFamily="2" charset="2"/>
              <a:buChar char="q"/>
            </a:pPr>
            <a:r>
              <a:rPr lang="en-US" sz="2800" dirty="0"/>
              <a:t>Open communication channels </a:t>
            </a:r>
          </a:p>
          <a:p>
            <a:pPr marL="536575" indent="-615950">
              <a:lnSpc>
                <a:spcPct val="200000"/>
              </a:lnSpc>
              <a:buFont typeface="Wingdings" panose="05000000000000000000" pitchFamily="2" charset="2"/>
              <a:buChar char="q"/>
            </a:pPr>
            <a:r>
              <a:rPr lang="en-US" sz="2800" dirty="0"/>
              <a:t>Sharing personal experiences</a:t>
            </a:r>
          </a:p>
        </p:txBody>
      </p:sp>
    </p:spTree>
    <p:extLst>
      <p:ext uri="{BB962C8B-B14F-4D97-AF65-F5344CB8AC3E}">
        <p14:creationId xmlns:p14="http://schemas.microsoft.com/office/powerpoint/2010/main" val="720109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9"/>
            </a:pPr>
            <a:r>
              <a:rPr lang="en-US" dirty="0">
                <a:ea typeface="Times New Roman"/>
                <a:cs typeface="Times New Roman"/>
              </a:rPr>
              <a:t>When you are prioritizing, choose a goal that will have the __________ impact on your life.</a:t>
            </a:r>
          </a:p>
          <a:p>
            <a:pPr marL="630238" lvl="1">
              <a:lnSpc>
                <a:spcPct val="115000"/>
              </a:lnSpc>
              <a:spcBef>
                <a:spcPts val="0"/>
              </a:spcBef>
              <a:spcAft>
                <a:spcPts val="0"/>
              </a:spcAft>
              <a:buFont typeface="+mj-lt"/>
              <a:buAutoNum type="alphaLcParenR"/>
            </a:pPr>
            <a:r>
              <a:rPr lang="en-US" dirty="0">
                <a:ea typeface="Times New Roman"/>
                <a:cs typeface="Times New Roman"/>
              </a:rPr>
              <a:t>Least</a:t>
            </a:r>
          </a:p>
          <a:p>
            <a:pPr marL="630238" lvl="1">
              <a:lnSpc>
                <a:spcPct val="115000"/>
              </a:lnSpc>
              <a:spcBef>
                <a:spcPts val="0"/>
              </a:spcBef>
              <a:spcAft>
                <a:spcPts val="0"/>
              </a:spcAft>
              <a:buFont typeface="+mj-lt"/>
              <a:buAutoNum type="alphaLcParenR"/>
            </a:pPr>
            <a:r>
              <a:rPr lang="en-US" dirty="0">
                <a:ea typeface="Times New Roman"/>
                <a:cs typeface="Times New Roman"/>
              </a:rPr>
              <a:t>Cheapest</a:t>
            </a:r>
          </a:p>
          <a:p>
            <a:pPr marL="630238" lvl="1">
              <a:lnSpc>
                <a:spcPct val="115000"/>
              </a:lnSpc>
              <a:spcBef>
                <a:spcPts val="0"/>
              </a:spcBef>
              <a:spcAft>
                <a:spcPts val="0"/>
              </a:spcAft>
              <a:buFont typeface="+mj-lt"/>
              <a:buAutoNum type="alphaLcParenR"/>
            </a:pPr>
            <a:r>
              <a:rPr lang="en-US" dirty="0">
                <a:solidFill>
                  <a:srgbClr val="000000"/>
                </a:solidFill>
                <a:ea typeface="Times New Roman"/>
                <a:cs typeface="Times New Roman"/>
              </a:rPr>
              <a:t>Better</a:t>
            </a:r>
            <a:endParaRPr lang="en-US" dirty="0">
              <a:ea typeface="Times New Roman"/>
              <a:cs typeface="Times New Roman"/>
            </a:endParaRPr>
          </a:p>
          <a:p>
            <a:pPr marL="630238"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Greatest</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As we grow and change, our goals should ___________ too.</a:t>
            </a:r>
            <a:endParaRPr lang="en-US" dirty="0">
              <a:ea typeface="Times New Roman"/>
              <a:cs typeface="Times New Roman"/>
            </a:endParaRPr>
          </a:p>
          <a:p>
            <a:pPr marL="630238" lvl="1">
              <a:lnSpc>
                <a:spcPct val="115000"/>
              </a:lnSpc>
              <a:spcBef>
                <a:spcPts val="0"/>
              </a:spcBef>
              <a:spcAft>
                <a:spcPts val="0"/>
              </a:spcAft>
              <a:buFont typeface="+mj-lt"/>
              <a:buAutoNum type="alphaLcParenR"/>
            </a:pPr>
            <a:r>
              <a:rPr lang="en-US" dirty="0">
                <a:solidFill>
                  <a:srgbClr val="FF0000"/>
                </a:solidFill>
                <a:ea typeface="Times New Roman"/>
                <a:cs typeface="Times New Roman"/>
              </a:rPr>
              <a:t>Change</a:t>
            </a:r>
            <a:endParaRPr lang="en-US" dirty="0">
              <a:ea typeface="Times New Roman"/>
              <a:cs typeface="Times New Roman"/>
            </a:endParaRPr>
          </a:p>
          <a:p>
            <a:pPr marL="630238" lvl="1">
              <a:lnSpc>
                <a:spcPct val="115000"/>
              </a:lnSpc>
              <a:spcBef>
                <a:spcPts val="0"/>
              </a:spcBef>
              <a:spcAft>
                <a:spcPts val="0"/>
              </a:spcAft>
              <a:buFont typeface="+mj-lt"/>
              <a:buAutoNum type="alphaLcParenR"/>
            </a:pPr>
            <a:r>
              <a:rPr lang="en-US" dirty="0">
                <a:solidFill>
                  <a:srgbClr val="000000"/>
                </a:solidFill>
                <a:ea typeface="Times New Roman"/>
                <a:cs typeface="Times New Roman"/>
              </a:rPr>
              <a:t>Disappear</a:t>
            </a:r>
            <a:endParaRPr lang="en-US" dirty="0">
              <a:ea typeface="Times New Roman"/>
              <a:cs typeface="Times New Roman"/>
            </a:endParaRPr>
          </a:p>
          <a:p>
            <a:pPr marL="630238" lvl="1">
              <a:lnSpc>
                <a:spcPct val="115000"/>
              </a:lnSpc>
              <a:spcBef>
                <a:spcPts val="0"/>
              </a:spcBef>
              <a:spcAft>
                <a:spcPts val="0"/>
              </a:spcAft>
              <a:buFont typeface="+mj-lt"/>
              <a:buAutoNum type="alphaLcParenR"/>
            </a:pPr>
            <a:r>
              <a:rPr lang="en-US" dirty="0">
                <a:ea typeface="Times New Roman"/>
                <a:cs typeface="Times New Roman"/>
              </a:rPr>
              <a:t>Increase</a:t>
            </a:r>
          </a:p>
          <a:p>
            <a:pPr marL="630238" lvl="1">
              <a:lnSpc>
                <a:spcPct val="115000"/>
              </a:lnSpc>
              <a:spcBef>
                <a:spcPts val="0"/>
              </a:spcBef>
              <a:spcAft>
                <a:spcPts val="1000"/>
              </a:spcAft>
              <a:buFont typeface="+mj-lt"/>
              <a:buAutoNum type="alphaLcParenR"/>
            </a:pPr>
            <a:r>
              <a:rPr lang="en-US" dirty="0">
                <a:ea typeface="Times New Roman"/>
                <a:cs typeface="Times New Roman"/>
              </a:rPr>
              <a:t>Decrease</a:t>
            </a:r>
          </a:p>
        </p:txBody>
      </p:sp>
    </p:spTree>
    <p:extLst>
      <p:ext uri="{BB962C8B-B14F-4D97-AF65-F5344CB8AC3E}">
        <p14:creationId xmlns:p14="http://schemas.microsoft.com/office/powerpoint/2010/main" val="3821324802"/>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a:t>Common Ground Check List</a:t>
            </a:r>
          </a:p>
        </p:txBody>
      </p:sp>
      <p:sp>
        <p:nvSpPr>
          <p:cNvPr id="3" name="Rectangle 2"/>
          <p:cNvSpPr/>
          <p:nvPr/>
        </p:nvSpPr>
        <p:spPr>
          <a:xfrm>
            <a:off x="1115616" y="1210682"/>
            <a:ext cx="7416824" cy="5170646"/>
          </a:xfrm>
          <a:prstGeom prst="rect">
            <a:avLst/>
          </a:prstGeom>
        </p:spPr>
        <p:txBody>
          <a:bodyPr wrap="square">
            <a:spAutoFit/>
          </a:bodyPr>
          <a:lstStyle/>
          <a:p>
            <a:pPr>
              <a:lnSpc>
                <a:spcPct val="150000"/>
              </a:lnSpc>
            </a:pPr>
            <a:r>
              <a:rPr lang="en-US" sz="2800" b="1" dirty="0"/>
              <a:t>Common ground key elements include:</a:t>
            </a:r>
          </a:p>
          <a:p>
            <a:pPr marL="512763" indent="-457200">
              <a:lnSpc>
                <a:spcPct val="150000"/>
              </a:lnSpc>
              <a:buFont typeface="Wingdings" panose="05000000000000000000" pitchFamily="2" charset="2"/>
              <a:buChar char="q"/>
            </a:pPr>
            <a:r>
              <a:rPr lang="en-US" sz="2400" dirty="0"/>
              <a:t>Create guidelines for working together </a:t>
            </a:r>
          </a:p>
          <a:p>
            <a:pPr marL="512763" indent="-457200">
              <a:lnSpc>
                <a:spcPct val="150000"/>
              </a:lnSpc>
              <a:buFont typeface="Wingdings" panose="05000000000000000000" pitchFamily="2" charset="2"/>
              <a:buChar char="q"/>
            </a:pPr>
            <a:r>
              <a:rPr lang="en-US" sz="2400" dirty="0"/>
              <a:t>Forum to ask/answer questions</a:t>
            </a:r>
          </a:p>
          <a:p>
            <a:pPr marL="512763" indent="-457200">
              <a:lnSpc>
                <a:spcPct val="150000"/>
              </a:lnSpc>
              <a:buFont typeface="Wingdings" panose="05000000000000000000" pitchFamily="2" charset="2"/>
              <a:buChar char="q"/>
            </a:pPr>
            <a:r>
              <a:rPr lang="en-US" sz="2400" dirty="0"/>
              <a:t>Question assumptions – develop openness </a:t>
            </a:r>
          </a:p>
          <a:p>
            <a:pPr marL="512763" indent="-457200">
              <a:lnSpc>
                <a:spcPct val="150000"/>
              </a:lnSpc>
              <a:buFont typeface="Wingdings" panose="05000000000000000000" pitchFamily="2" charset="2"/>
              <a:buChar char="q"/>
            </a:pPr>
            <a:r>
              <a:rPr lang="en-US" sz="2400" dirty="0"/>
              <a:t>Listen actively</a:t>
            </a:r>
          </a:p>
          <a:p>
            <a:pPr marL="512763" indent="-457200">
              <a:lnSpc>
                <a:spcPct val="150000"/>
              </a:lnSpc>
              <a:buFont typeface="Wingdings" panose="05000000000000000000" pitchFamily="2" charset="2"/>
              <a:buChar char="q"/>
            </a:pPr>
            <a:r>
              <a:rPr lang="en-US" sz="2400" dirty="0"/>
              <a:t>Use open-ended and probing questioning</a:t>
            </a:r>
          </a:p>
          <a:p>
            <a:pPr marL="512763" indent="-457200">
              <a:lnSpc>
                <a:spcPct val="150000"/>
              </a:lnSpc>
              <a:buFont typeface="Wingdings" panose="05000000000000000000" pitchFamily="2" charset="2"/>
              <a:buChar char="q"/>
            </a:pPr>
            <a:r>
              <a:rPr lang="en-US" sz="2400" dirty="0"/>
              <a:t>Be an active communicator </a:t>
            </a:r>
          </a:p>
          <a:p>
            <a:pPr marL="512763" indent="-457200">
              <a:lnSpc>
                <a:spcPct val="150000"/>
              </a:lnSpc>
              <a:buFont typeface="Wingdings" panose="05000000000000000000" pitchFamily="2" charset="2"/>
              <a:buChar char="q"/>
            </a:pPr>
            <a:r>
              <a:rPr lang="en-US" sz="2400" dirty="0"/>
              <a:t>Use various ways to visually communicate </a:t>
            </a:r>
          </a:p>
          <a:p>
            <a:pPr marL="512763" indent="-457200">
              <a:lnSpc>
                <a:spcPct val="150000"/>
              </a:lnSpc>
              <a:buFont typeface="Wingdings" panose="05000000000000000000" pitchFamily="2" charset="2"/>
              <a:buChar char="q"/>
            </a:pPr>
            <a:r>
              <a:rPr lang="en-US" sz="2400" dirty="0"/>
              <a:t>Be adaptable – persist through setbacks</a:t>
            </a:r>
          </a:p>
        </p:txBody>
      </p:sp>
    </p:spTree>
    <p:extLst>
      <p:ext uri="{BB962C8B-B14F-4D97-AF65-F5344CB8AC3E}">
        <p14:creationId xmlns:p14="http://schemas.microsoft.com/office/powerpoint/2010/main" val="1160328663"/>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Wrapping Up</a:t>
            </a:r>
          </a:p>
        </p:txBody>
      </p:sp>
      <p:sp>
        <p:nvSpPr>
          <p:cNvPr id="3" name="Text Placeholder 4"/>
          <p:cNvSpPr txBox="1">
            <a:spLocks/>
          </p:cNvSpPr>
          <p:nvPr/>
        </p:nvSpPr>
        <p:spPr bwMode="auto">
          <a:xfrm>
            <a:off x="0" y="4149080"/>
            <a:ext cx="9144000" cy="18722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15000"/>
              </a:lnSpc>
              <a:spcBef>
                <a:spcPct val="0"/>
              </a:spcBef>
              <a:spcAft>
                <a:spcPts val="1000"/>
              </a:spcAft>
            </a:pPr>
            <a:r>
              <a:rPr lang="en-US" sz="1800" i="1" dirty="0">
                <a:latin typeface="+mj-lt"/>
                <a:cs typeface="Times New Roman" pitchFamily="18" charset="0"/>
              </a:rPr>
              <a:t>Communication is the real work of leadership</a:t>
            </a:r>
          </a:p>
          <a:p>
            <a:pPr algn="ctr">
              <a:lnSpc>
                <a:spcPct val="115000"/>
              </a:lnSpc>
              <a:spcBef>
                <a:spcPct val="0"/>
              </a:spcBef>
              <a:spcAft>
                <a:spcPts val="1000"/>
              </a:spcAft>
            </a:pPr>
            <a:r>
              <a:rPr lang="en-US" sz="1800" b="1" i="1" dirty="0">
                <a:latin typeface="+mj-lt"/>
                <a:cs typeface="Times New Roman" pitchFamily="18" charset="0"/>
              </a:rPr>
              <a:t>Nitin </a:t>
            </a:r>
            <a:r>
              <a:rPr lang="en-US" sz="1800" b="1" i="1" dirty="0" err="1">
                <a:latin typeface="+mj-lt"/>
                <a:cs typeface="Times New Roman" pitchFamily="18" charset="0"/>
              </a:rPr>
              <a:t>Nohria</a:t>
            </a:r>
            <a:endParaRPr lang="en-US" sz="1800" b="1" i="1" dirty="0">
              <a:latin typeface="+mj-lt"/>
              <a:cs typeface="Times New Roman" pitchFamily="18" charset="0"/>
            </a:endParaRPr>
          </a:p>
          <a:p>
            <a:pPr algn="ctr"/>
            <a:endParaRPr lang="en-CA" sz="1800" strike="sngStrike" dirty="0"/>
          </a:p>
        </p:txBody>
      </p:sp>
    </p:spTree>
    <p:extLst>
      <p:ext uri="{BB962C8B-B14F-4D97-AF65-F5344CB8AC3E}">
        <p14:creationId xmlns:p14="http://schemas.microsoft.com/office/powerpoint/2010/main" val="2474488716"/>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Action Items</a:t>
            </a:r>
          </a:p>
        </p:txBody>
      </p:sp>
      <p:sp>
        <p:nvSpPr>
          <p:cNvPr id="2" name="Content Placeholder 1"/>
          <p:cNvSpPr>
            <a:spLocks noGrp="1"/>
          </p:cNvSpPr>
          <p:nvPr>
            <p:ph sz="quarter" idx="10"/>
          </p:nvPr>
        </p:nvSpPr>
        <p:spPr>
          <a:xfrm>
            <a:off x="492551" y="1772816"/>
            <a:ext cx="8532440" cy="2448272"/>
          </a:xfrm>
        </p:spPr>
        <p:txBody>
          <a:bodyPr/>
          <a:lstStyle/>
          <a:p>
            <a:r>
              <a:rPr lang="en-US" sz="3600" b="1" dirty="0"/>
              <a:t>What communication strategies will YOU</a:t>
            </a:r>
          </a:p>
          <a:p>
            <a:pPr marL="1892300" indent="-457200">
              <a:buFont typeface="Arial" panose="020B0604020202020204" pitchFamily="34" charset="0"/>
              <a:buChar char="•"/>
            </a:pPr>
            <a:r>
              <a:rPr lang="en-US" sz="3000" dirty="0"/>
              <a:t>implement right way? </a:t>
            </a:r>
          </a:p>
          <a:p>
            <a:pPr marL="1892300" indent="-457200">
              <a:buFont typeface="Arial" panose="020B0604020202020204" pitchFamily="34" charset="0"/>
              <a:buChar char="•"/>
            </a:pPr>
            <a:r>
              <a:rPr lang="en-US" sz="3000" dirty="0"/>
              <a:t>reflect on?</a:t>
            </a:r>
          </a:p>
          <a:p>
            <a:pPr marL="1892300" indent="-457200">
              <a:buFont typeface="Arial" panose="020B0604020202020204" pitchFamily="34" charset="0"/>
              <a:buChar char="•"/>
            </a:pPr>
            <a:r>
              <a:rPr lang="en-US" sz="3000" dirty="0"/>
              <a:t>practice? </a:t>
            </a:r>
          </a:p>
        </p:txBody>
      </p:sp>
    </p:spTree>
    <p:extLst>
      <p:ext uri="{BB962C8B-B14F-4D97-AF65-F5344CB8AC3E}">
        <p14:creationId xmlns:p14="http://schemas.microsoft.com/office/powerpoint/2010/main" val="3142082911"/>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dirty="0"/>
              <a:t>Words from the Wise</a:t>
            </a:r>
          </a:p>
        </p:txBody>
      </p:sp>
      <p:sp>
        <p:nvSpPr>
          <p:cNvPr id="5" name="Content Placeholder 1"/>
          <p:cNvSpPr txBox="1">
            <a:spLocks/>
          </p:cNvSpPr>
          <p:nvPr/>
        </p:nvSpPr>
        <p:spPr bwMode="auto">
          <a:xfrm>
            <a:off x="611560" y="2348466"/>
            <a:ext cx="8280920" cy="3960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5000"/>
              </a:lnSpc>
              <a:spcBef>
                <a:spcPts val="1000"/>
              </a:spcBef>
              <a:spcAft>
                <a:spcPts val="600"/>
              </a:spcAft>
            </a:pPr>
            <a:r>
              <a:rPr lang="en-US" sz="1800" b="1" dirty="0">
                <a:solidFill>
                  <a:srgbClr val="000000"/>
                </a:solidFill>
              </a:rPr>
              <a:t>Recommended Reading List</a:t>
            </a:r>
            <a:endParaRPr lang="en-US" sz="1800" b="1" dirty="0">
              <a:solidFill>
                <a:srgbClr val="4F81BD"/>
              </a:solidFill>
            </a:endParaRPr>
          </a:p>
          <a:p>
            <a:r>
              <a:rPr lang="en-US" sz="1800" b="1" dirty="0"/>
              <a:t>Burley-Allen, M.</a:t>
            </a:r>
            <a:r>
              <a:rPr lang="en-US" sz="1800" dirty="0"/>
              <a:t> (1995). </a:t>
            </a:r>
            <a:r>
              <a:rPr lang="en-US" sz="1800" i="1" dirty="0"/>
              <a:t>Listening: The Forgotten Skill.</a:t>
            </a:r>
            <a:r>
              <a:rPr lang="en-US" sz="1800" dirty="0"/>
              <a:t> Wiley.</a:t>
            </a:r>
          </a:p>
          <a:p>
            <a:r>
              <a:rPr lang="en-US" sz="1800" b="1" dirty="0"/>
              <a:t>Carnegie, D.</a:t>
            </a:r>
            <a:r>
              <a:rPr lang="en-US" sz="1800" dirty="0"/>
              <a:t> (1936). </a:t>
            </a:r>
            <a:r>
              <a:rPr lang="en-US" sz="1800" i="1" dirty="0"/>
              <a:t>How to Win Friends and Influence People.</a:t>
            </a:r>
            <a:r>
              <a:rPr lang="en-US" sz="1800" dirty="0"/>
              <a:t> Simon &amp; Schuster.</a:t>
            </a:r>
          </a:p>
          <a:p>
            <a:r>
              <a:rPr lang="en-US" sz="1800" b="1" dirty="0"/>
              <a:t>Davis, M., &amp; McKay, M.</a:t>
            </a:r>
            <a:r>
              <a:rPr lang="en-US" sz="1800" dirty="0"/>
              <a:t> (2009). </a:t>
            </a:r>
            <a:r>
              <a:rPr lang="en-US" sz="1800" i="1" dirty="0"/>
              <a:t>Messages: The Communication Skills Book.</a:t>
            </a:r>
            <a:r>
              <a:rPr lang="en-US" sz="1800" dirty="0"/>
              <a:t> New Harbinger.</a:t>
            </a:r>
          </a:p>
          <a:p>
            <a:r>
              <a:rPr lang="en-US" sz="1800" b="1" dirty="0"/>
              <a:t>Fisher, R., </a:t>
            </a:r>
            <a:r>
              <a:rPr lang="en-US" sz="1800" b="1" dirty="0" err="1"/>
              <a:t>Heen</a:t>
            </a:r>
            <a:r>
              <a:rPr lang="en-US" sz="1800" b="1" dirty="0"/>
              <a:t>, S., &amp; Patton, B.</a:t>
            </a:r>
            <a:r>
              <a:rPr lang="en-US" sz="1800" dirty="0"/>
              <a:t> (2000). </a:t>
            </a:r>
            <a:r>
              <a:rPr lang="en-US" sz="1800" i="1" dirty="0"/>
              <a:t>Difficult Conversations: How to Discuss what Matters Most .</a:t>
            </a:r>
            <a:r>
              <a:rPr lang="en-US" sz="1800" dirty="0"/>
              <a:t> Penguin.</a:t>
            </a:r>
          </a:p>
          <a:p>
            <a:r>
              <a:rPr lang="en-US" sz="1800" b="1" dirty="0"/>
              <a:t>Lowndes, L.</a:t>
            </a:r>
            <a:r>
              <a:rPr lang="en-US" sz="1800" dirty="0"/>
              <a:t> (2003). </a:t>
            </a:r>
            <a:r>
              <a:rPr lang="en-US" sz="1800" i="1" dirty="0"/>
              <a:t>How to Talk to Anyone: 92 Little Tricks for Big Success in Relationships.</a:t>
            </a:r>
            <a:r>
              <a:rPr lang="en-US" sz="1800" dirty="0"/>
              <a:t> McGraw-Hill.</a:t>
            </a:r>
          </a:p>
          <a:p>
            <a:r>
              <a:rPr lang="en-US" sz="1800" b="1" dirty="0" err="1"/>
              <a:t>Ury</a:t>
            </a:r>
            <a:r>
              <a:rPr lang="en-US" sz="1800" b="1" dirty="0"/>
              <a:t>, W.</a:t>
            </a:r>
            <a:r>
              <a:rPr lang="en-US" sz="1800" dirty="0"/>
              <a:t> (2007). </a:t>
            </a:r>
            <a:r>
              <a:rPr lang="en-US" sz="1800" i="1" dirty="0"/>
              <a:t>The Power of a Positive No: How to Say No and Still Get to Yes.</a:t>
            </a:r>
            <a:r>
              <a:rPr lang="en-US" sz="1800" dirty="0"/>
              <a:t> Bantam.</a:t>
            </a:r>
          </a:p>
        </p:txBody>
      </p:sp>
      <p:sp>
        <p:nvSpPr>
          <p:cNvPr id="2" name="Rectangle 1"/>
          <p:cNvSpPr/>
          <p:nvPr/>
        </p:nvSpPr>
        <p:spPr>
          <a:xfrm>
            <a:off x="2286000" y="1268760"/>
            <a:ext cx="4572000" cy="743280"/>
          </a:xfrm>
          <a:prstGeom prst="rect">
            <a:avLst/>
          </a:prstGeom>
        </p:spPr>
        <p:txBody>
          <a:bodyPr>
            <a:spAutoFit/>
          </a:bodyPr>
          <a:lstStyle/>
          <a:p>
            <a:pPr lvl="0" algn="ctr" defTabSz="622300">
              <a:spcAft>
                <a:spcPct val="35000"/>
              </a:spcAft>
            </a:pPr>
            <a:r>
              <a:rPr lang="en-US" i="1" dirty="0"/>
              <a:t>Two monologues do not make a dialogue. </a:t>
            </a:r>
          </a:p>
          <a:p>
            <a:pPr lvl="0" algn="ctr" defTabSz="622300">
              <a:spcAft>
                <a:spcPct val="35000"/>
              </a:spcAft>
            </a:pPr>
            <a:r>
              <a:rPr lang="en-US" b="1" i="1" dirty="0"/>
              <a:t>Jeff Daly</a:t>
            </a:r>
          </a:p>
        </p:txBody>
      </p:sp>
    </p:spTree>
    <p:extLst>
      <p:ext uri="{BB962C8B-B14F-4D97-AF65-F5344CB8AC3E}">
        <p14:creationId xmlns:p14="http://schemas.microsoft.com/office/powerpoint/2010/main" val="2580584946"/>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p:cNvSpPr/>
          <p:nvPr/>
        </p:nvSpPr>
        <p:spPr>
          <a:xfrm>
            <a:off x="683568" y="1194421"/>
            <a:ext cx="8460432" cy="369332"/>
          </a:xfrm>
          <a:prstGeom prst="rect">
            <a:avLst/>
          </a:prstGeom>
          <a:solidFill>
            <a:schemeClr val="tx2"/>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3" name="Rectangle 32"/>
          <p:cNvSpPr/>
          <p:nvPr/>
        </p:nvSpPr>
        <p:spPr>
          <a:xfrm>
            <a:off x="683568" y="2444236"/>
            <a:ext cx="8460432" cy="369332"/>
          </a:xfrm>
          <a:prstGeom prst="rect">
            <a:avLst/>
          </a:prstGeom>
          <a:solidFill>
            <a:schemeClr val="tx2"/>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4" name="Rectangle 33"/>
          <p:cNvSpPr/>
          <p:nvPr/>
        </p:nvSpPr>
        <p:spPr>
          <a:xfrm>
            <a:off x="683568" y="4003782"/>
            <a:ext cx="8460432" cy="369332"/>
          </a:xfrm>
          <a:prstGeom prst="rect">
            <a:avLst/>
          </a:prstGeom>
          <a:solidFill>
            <a:schemeClr val="tx2"/>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5" name="Rectangle 34"/>
          <p:cNvSpPr/>
          <p:nvPr/>
        </p:nvSpPr>
        <p:spPr>
          <a:xfrm>
            <a:off x="683568" y="5628408"/>
            <a:ext cx="8460432" cy="369332"/>
          </a:xfrm>
          <a:prstGeom prst="rect">
            <a:avLst/>
          </a:prstGeom>
          <a:solidFill>
            <a:schemeClr val="tx2"/>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 name="Title 1"/>
          <p:cNvSpPr>
            <a:spLocks noGrp="1"/>
          </p:cNvSpPr>
          <p:nvPr>
            <p:ph type="title"/>
          </p:nvPr>
        </p:nvSpPr>
        <p:spPr/>
        <p:txBody>
          <a:bodyPr/>
          <a:lstStyle/>
          <a:p>
            <a:r>
              <a:rPr lang="en-US" dirty="0"/>
              <a:t>Worksheet</a:t>
            </a:r>
          </a:p>
        </p:txBody>
      </p:sp>
      <p:sp>
        <p:nvSpPr>
          <p:cNvPr id="14" name="Rectangle 13"/>
          <p:cNvSpPr/>
          <p:nvPr/>
        </p:nvSpPr>
        <p:spPr>
          <a:xfrm>
            <a:off x="899592" y="5628408"/>
            <a:ext cx="2232248" cy="369332"/>
          </a:xfrm>
          <a:prstGeom prst="rect">
            <a:avLst/>
          </a:prstGeom>
        </p:spPr>
        <p:txBody>
          <a:bodyPr wrap="square">
            <a:spAutoFit/>
          </a:bodyPr>
          <a:lstStyle/>
          <a:p>
            <a:r>
              <a:rPr lang="en-US" dirty="0">
                <a:solidFill>
                  <a:schemeClr val="bg1"/>
                </a:solidFill>
              </a:rPr>
              <a:t>List known barriers. </a:t>
            </a:r>
          </a:p>
        </p:txBody>
      </p:sp>
      <p:sp>
        <p:nvSpPr>
          <p:cNvPr id="15" name="Oval 14"/>
          <p:cNvSpPr/>
          <p:nvPr/>
        </p:nvSpPr>
        <p:spPr>
          <a:xfrm>
            <a:off x="367572" y="1156102"/>
            <a:ext cx="472698" cy="472698"/>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800" b="1" dirty="0"/>
              <a:t>1</a:t>
            </a:r>
          </a:p>
        </p:txBody>
      </p:sp>
      <p:sp>
        <p:nvSpPr>
          <p:cNvPr id="25" name="Oval 24"/>
          <p:cNvSpPr/>
          <p:nvPr/>
        </p:nvSpPr>
        <p:spPr>
          <a:xfrm>
            <a:off x="364391" y="2380238"/>
            <a:ext cx="472698" cy="472698"/>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800" b="1" dirty="0"/>
              <a:t>2</a:t>
            </a:r>
          </a:p>
        </p:txBody>
      </p:sp>
      <p:sp>
        <p:nvSpPr>
          <p:cNvPr id="26" name="Oval 25"/>
          <p:cNvSpPr/>
          <p:nvPr/>
        </p:nvSpPr>
        <p:spPr>
          <a:xfrm>
            <a:off x="339086" y="3933056"/>
            <a:ext cx="472698" cy="472698"/>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800" b="1" dirty="0"/>
              <a:t>3</a:t>
            </a:r>
          </a:p>
        </p:txBody>
      </p:sp>
      <p:sp>
        <p:nvSpPr>
          <p:cNvPr id="27" name="Oval 26"/>
          <p:cNvSpPr/>
          <p:nvPr/>
        </p:nvSpPr>
        <p:spPr>
          <a:xfrm>
            <a:off x="307829" y="5548590"/>
            <a:ext cx="472698" cy="472698"/>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800" b="1" dirty="0"/>
              <a:t>4</a:t>
            </a:r>
          </a:p>
        </p:txBody>
      </p:sp>
      <p:sp>
        <p:nvSpPr>
          <p:cNvPr id="29" name="Rectangle 28"/>
          <p:cNvSpPr/>
          <p:nvPr/>
        </p:nvSpPr>
        <p:spPr>
          <a:xfrm>
            <a:off x="899592" y="1194421"/>
            <a:ext cx="7569512" cy="369332"/>
          </a:xfrm>
          <a:prstGeom prst="rect">
            <a:avLst/>
          </a:prstGeom>
        </p:spPr>
        <p:txBody>
          <a:bodyPr wrap="square">
            <a:spAutoFit/>
          </a:bodyPr>
          <a:lstStyle/>
          <a:p>
            <a:r>
              <a:rPr lang="en-US" dirty="0">
                <a:solidFill>
                  <a:schemeClr val="bg1"/>
                </a:solidFill>
              </a:rPr>
              <a:t>Think of a recent situation where you faced a communication challenge.</a:t>
            </a:r>
          </a:p>
        </p:txBody>
      </p:sp>
      <p:sp>
        <p:nvSpPr>
          <p:cNvPr id="30" name="Rectangle 29"/>
          <p:cNvSpPr/>
          <p:nvPr/>
        </p:nvSpPr>
        <p:spPr>
          <a:xfrm>
            <a:off x="899592" y="2420888"/>
            <a:ext cx="7439749" cy="369332"/>
          </a:xfrm>
          <a:prstGeom prst="rect">
            <a:avLst/>
          </a:prstGeom>
        </p:spPr>
        <p:txBody>
          <a:bodyPr wrap="square">
            <a:spAutoFit/>
          </a:bodyPr>
          <a:lstStyle/>
          <a:p>
            <a:r>
              <a:rPr lang="en-US" dirty="0">
                <a:solidFill>
                  <a:schemeClr val="bg1"/>
                </a:solidFill>
              </a:rPr>
              <a:t>What were the primary and secondary communication methods used?</a:t>
            </a:r>
          </a:p>
        </p:txBody>
      </p:sp>
      <p:sp>
        <p:nvSpPr>
          <p:cNvPr id="31" name="Rectangle 30"/>
          <p:cNvSpPr/>
          <p:nvPr/>
        </p:nvSpPr>
        <p:spPr>
          <a:xfrm>
            <a:off x="899592" y="3973706"/>
            <a:ext cx="7602576" cy="369332"/>
          </a:xfrm>
          <a:prstGeom prst="rect">
            <a:avLst/>
          </a:prstGeom>
        </p:spPr>
        <p:txBody>
          <a:bodyPr wrap="square">
            <a:spAutoFit/>
          </a:bodyPr>
          <a:lstStyle/>
          <a:p>
            <a:r>
              <a:rPr lang="en-US" dirty="0">
                <a:solidFill>
                  <a:schemeClr val="bg1"/>
                </a:solidFill>
              </a:rPr>
              <a:t>Capture the environmental factors used in the situation. </a:t>
            </a:r>
          </a:p>
        </p:txBody>
      </p:sp>
      <p:sp>
        <p:nvSpPr>
          <p:cNvPr id="36" name="Rectangle 35"/>
          <p:cNvSpPr/>
          <p:nvPr/>
        </p:nvSpPr>
        <p:spPr>
          <a:xfrm>
            <a:off x="670314" y="2859537"/>
            <a:ext cx="1146469" cy="341632"/>
          </a:xfrm>
          <a:prstGeom prst="rect">
            <a:avLst/>
          </a:prstGeom>
        </p:spPr>
        <p:txBody>
          <a:bodyPr wrap="none">
            <a:spAutoFit/>
          </a:bodyPr>
          <a:lstStyle/>
          <a:p>
            <a:pPr lvl="0" algn="ctr" defTabSz="1244600">
              <a:lnSpc>
                <a:spcPct val="90000"/>
              </a:lnSpc>
              <a:spcAft>
                <a:spcPct val="35000"/>
              </a:spcAft>
            </a:pPr>
            <a:r>
              <a:rPr lang="en-US" dirty="0">
                <a:solidFill>
                  <a:schemeClr val="accent6">
                    <a:lumMod val="75000"/>
                  </a:schemeClr>
                </a:solidFill>
              </a:rPr>
              <a:t>SPOKEN</a:t>
            </a:r>
          </a:p>
        </p:txBody>
      </p:sp>
      <p:sp>
        <p:nvSpPr>
          <p:cNvPr id="37" name="Rectangle 36"/>
          <p:cNvSpPr/>
          <p:nvPr/>
        </p:nvSpPr>
        <p:spPr>
          <a:xfrm>
            <a:off x="670314" y="3189477"/>
            <a:ext cx="1685077" cy="341632"/>
          </a:xfrm>
          <a:prstGeom prst="rect">
            <a:avLst/>
          </a:prstGeom>
        </p:spPr>
        <p:txBody>
          <a:bodyPr wrap="none">
            <a:spAutoFit/>
          </a:bodyPr>
          <a:lstStyle/>
          <a:p>
            <a:pPr lvl="0" algn="ctr" defTabSz="1244600">
              <a:lnSpc>
                <a:spcPct val="90000"/>
              </a:lnSpc>
              <a:spcAft>
                <a:spcPct val="35000"/>
              </a:spcAft>
            </a:pPr>
            <a:r>
              <a:rPr lang="en-US" dirty="0">
                <a:solidFill>
                  <a:schemeClr val="accent6">
                    <a:lumMod val="75000"/>
                  </a:schemeClr>
                </a:solidFill>
              </a:rPr>
              <a:t>NON-VERBAL</a:t>
            </a:r>
          </a:p>
        </p:txBody>
      </p:sp>
      <p:sp>
        <p:nvSpPr>
          <p:cNvPr id="38" name="Rectangle 37"/>
          <p:cNvSpPr/>
          <p:nvPr/>
        </p:nvSpPr>
        <p:spPr>
          <a:xfrm>
            <a:off x="670314" y="3519416"/>
            <a:ext cx="1236237" cy="341632"/>
          </a:xfrm>
          <a:prstGeom prst="rect">
            <a:avLst/>
          </a:prstGeom>
        </p:spPr>
        <p:txBody>
          <a:bodyPr wrap="none">
            <a:spAutoFit/>
          </a:bodyPr>
          <a:lstStyle/>
          <a:p>
            <a:pPr lvl="0" algn="ctr" defTabSz="1244600">
              <a:lnSpc>
                <a:spcPct val="90000"/>
              </a:lnSpc>
              <a:spcAft>
                <a:spcPct val="35000"/>
              </a:spcAft>
            </a:pPr>
            <a:r>
              <a:rPr lang="en-US" dirty="0">
                <a:solidFill>
                  <a:schemeClr val="accent6">
                    <a:lumMod val="75000"/>
                  </a:schemeClr>
                </a:solidFill>
              </a:rPr>
              <a:t>WRITTEN</a:t>
            </a:r>
          </a:p>
        </p:txBody>
      </p:sp>
      <p:sp>
        <p:nvSpPr>
          <p:cNvPr id="39" name="Rectangle 38"/>
          <p:cNvSpPr/>
          <p:nvPr/>
        </p:nvSpPr>
        <p:spPr>
          <a:xfrm>
            <a:off x="728454" y="4496000"/>
            <a:ext cx="1184940" cy="341632"/>
          </a:xfrm>
          <a:prstGeom prst="rect">
            <a:avLst/>
          </a:prstGeom>
        </p:spPr>
        <p:txBody>
          <a:bodyPr wrap="none">
            <a:spAutoFit/>
          </a:bodyPr>
          <a:lstStyle/>
          <a:p>
            <a:pPr lvl="0" defTabSz="1244600">
              <a:lnSpc>
                <a:spcPct val="90000"/>
              </a:lnSpc>
              <a:spcAft>
                <a:spcPct val="35000"/>
              </a:spcAft>
            </a:pPr>
            <a:r>
              <a:rPr lang="en-US" dirty="0">
                <a:solidFill>
                  <a:schemeClr val="accent6">
                    <a:lumMod val="75000"/>
                  </a:schemeClr>
                </a:solidFill>
              </a:rPr>
              <a:t>METHOD</a:t>
            </a:r>
          </a:p>
        </p:txBody>
      </p:sp>
      <p:sp>
        <p:nvSpPr>
          <p:cNvPr id="40" name="Rectangle 39"/>
          <p:cNvSpPr/>
          <p:nvPr/>
        </p:nvSpPr>
        <p:spPr>
          <a:xfrm>
            <a:off x="728454" y="4825940"/>
            <a:ext cx="838691" cy="341632"/>
          </a:xfrm>
          <a:prstGeom prst="rect">
            <a:avLst/>
          </a:prstGeom>
        </p:spPr>
        <p:txBody>
          <a:bodyPr wrap="none">
            <a:spAutoFit/>
          </a:bodyPr>
          <a:lstStyle/>
          <a:p>
            <a:pPr lvl="0" defTabSz="1244600">
              <a:lnSpc>
                <a:spcPct val="90000"/>
              </a:lnSpc>
              <a:spcAft>
                <a:spcPct val="35000"/>
              </a:spcAft>
            </a:pPr>
            <a:r>
              <a:rPr lang="en-US" dirty="0">
                <a:solidFill>
                  <a:schemeClr val="accent6">
                    <a:lumMod val="75000"/>
                  </a:schemeClr>
                </a:solidFill>
              </a:rPr>
              <a:t>MASS</a:t>
            </a:r>
          </a:p>
        </p:txBody>
      </p:sp>
      <p:sp>
        <p:nvSpPr>
          <p:cNvPr id="41" name="Rectangle 40"/>
          <p:cNvSpPr/>
          <p:nvPr/>
        </p:nvSpPr>
        <p:spPr>
          <a:xfrm>
            <a:off x="728454" y="5155879"/>
            <a:ext cx="1377300" cy="341632"/>
          </a:xfrm>
          <a:prstGeom prst="rect">
            <a:avLst/>
          </a:prstGeom>
        </p:spPr>
        <p:txBody>
          <a:bodyPr wrap="none">
            <a:spAutoFit/>
          </a:bodyPr>
          <a:lstStyle/>
          <a:p>
            <a:pPr lvl="0" defTabSz="1244600">
              <a:lnSpc>
                <a:spcPct val="90000"/>
              </a:lnSpc>
              <a:spcAft>
                <a:spcPct val="35000"/>
              </a:spcAft>
            </a:pPr>
            <a:r>
              <a:rPr lang="en-US" dirty="0">
                <a:solidFill>
                  <a:schemeClr val="accent6">
                    <a:lumMod val="75000"/>
                  </a:schemeClr>
                </a:solidFill>
              </a:rPr>
              <a:t>AUDIENCE</a:t>
            </a:r>
          </a:p>
        </p:txBody>
      </p:sp>
    </p:spTree>
    <p:extLst>
      <p:ext uri="{BB962C8B-B14F-4D97-AF65-F5344CB8AC3E}">
        <p14:creationId xmlns:p14="http://schemas.microsoft.com/office/powerpoint/2010/main" val="994592094"/>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eaLnBrk="1" hangingPunct="1"/>
            <a:r>
              <a:rPr lang="en-US" dirty="0"/>
              <a:t>STAR Model</a:t>
            </a:r>
          </a:p>
        </p:txBody>
      </p:sp>
      <p:sp>
        <p:nvSpPr>
          <p:cNvPr id="2" name="5-Point Star 1"/>
          <p:cNvSpPr/>
          <p:nvPr/>
        </p:nvSpPr>
        <p:spPr>
          <a:xfrm>
            <a:off x="179512" y="1340768"/>
            <a:ext cx="504057" cy="504057"/>
          </a:xfrm>
          <a:prstGeom prst="star5">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 name="Rectangle 3"/>
          <p:cNvSpPr/>
          <p:nvPr/>
        </p:nvSpPr>
        <p:spPr>
          <a:xfrm>
            <a:off x="756197" y="1342509"/>
            <a:ext cx="2612638" cy="646331"/>
          </a:xfrm>
          <a:prstGeom prst="rect">
            <a:avLst/>
          </a:prstGeom>
        </p:spPr>
        <p:txBody>
          <a:bodyPr wrap="none">
            <a:spAutoFit/>
          </a:bodyPr>
          <a:lstStyle/>
          <a:p>
            <a:pPr lvl="0"/>
            <a:r>
              <a:rPr lang="en-US" sz="3600" b="1" dirty="0"/>
              <a:t>S</a:t>
            </a:r>
            <a:r>
              <a:rPr lang="en-US" sz="3600" dirty="0"/>
              <a:t>ITUATION</a:t>
            </a:r>
          </a:p>
        </p:txBody>
      </p:sp>
      <p:sp>
        <p:nvSpPr>
          <p:cNvPr id="5" name="Rectangle 4"/>
          <p:cNvSpPr/>
          <p:nvPr/>
        </p:nvSpPr>
        <p:spPr>
          <a:xfrm>
            <a:off x="756197" y="2494637"/>
            <a:ext cx="1390124" cy="646331"/>
          </a:xfrm>
          <a:prstGeom prst="rect">
            <a:avLst/>
          </a:prstGeom>
        </p:spPr>
        <p:txBody>
          <a:bodyPr wrap="none">
            <a:spAutoFit/>
          </a:bodyPr>
          <a:lstStyle/>
          <a:p>
            <a:pPr lvl="0"/>
            <a:r>
              <a:rPr lang="en-US" sz="3600" b="1" dirty="0"/>
              <a:t>T</a:t>
            </a:r>
            <a:r>
              <a:rPr lang="en-US" sz="3600" dirty="0"/>
              <a:t>ASK</a:t>
            </a:r>
          </a:p>
        </p:txBody>
      </p:sp>
      <p:sp>
        <p:nvSpPr>
          <p:cNvPr id="6" name="Rectangle 5"/>
          <p:cNvSpPr/>
          <p:nvPr/>
        </p:nvSpPr>
        <p:spPr>
          <a:xfrm>
            <a:off x="756197" y="3717032"/>
            <a:ext cx="1954381" cy="646331"/>
          </a:xfrm>
          <a:prstGeom prst="rect">
            <a:avLst/>
          </a:prstGeom>
        </p:spPr>
        <p:txBody>
          <a:bodyPr wrap="none">
            <a:spAutoFit/>
          </a:bodyPr>
          <a:lstStyle/>
          <a:p>
            <a:pPr lvl="0"/>
            <a:r>
              <a:rPr lang="en-US" sz="3600" b="1" dirty="0"/>
              <a:t>A</a:t>
            </a:r>
            <a:r>
              <a:rPr lang="en-US" sz="3600" dirty="0"/>
              <a:t>CTION</a:t>
            </a:r>
          </a:p>
        </p:txBody>
      </p:sp>
      <p:sp>
        <p:nvSpPr>
          <p:cNvPr id="7" name="Rectangle 6"/>
          <p:cNvSpPr/>
          <p:nvPr/>
        </p:nvSpPr>
        <p:spPr>
          <a:xfrm>
            <a:off x="756197" y="5158933"/>
            <a:ext cx="1971437" cy="646331"/>
          </a:xfrm>
          <a:prstGeom prst="rect">
            <a:avLst/>
          </a:prstGeom>
        </p:spPr>
        <p:txBody>
          <a:bodyPr wrap="none">
            <a:spAutoFit/>
          </a:bodyPr>
          <a:lstStyle/>
          <a:p>
            <a:pPr lvl="0"/>
            <a:r>
              <a:rPr lang="en-US" sz="3600" b="1" dirty="0"/>
              <a:t>R</a:t>
            </a:r>
            <a:r>
              <a:rPr lang="en-US" sz="3600" dirty="0"/>
              <a:t>ESULT</a:t>
            </a:r>
          </a:p>
        </p:txBody>
      </p:sp>
      <p:sp>
        <p:nvSpPr>
          <p:cNvPr id="10" name="5-Point Star 9"/>
          <p:cNvSpPr/>
          <p:nvPr/>
        </p:nvSpPr>
        <p:spPr>
          <a:xfrm>
            <a:off x="179512" y="2492895"/>
            <a:ext cx="504057" cy="504057"/>
          </a:xfrm>
          <a:prstGeom prst="star5">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1" name="5-Point Star 10"/>
          <p:cNvSpPr/>
          <p:nvPr/>
        </p:nvSpPr>
        <p:spPr>
          <a:xfrm>
            <a:off x="179512" y="3759133"/>
            <a:ext cx="504057" cy="504057"/>
          </a:xfrm>
          <a:prstGeom prst="star5">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2" name="5-Point Star 11"/>
          <p:cNvSpPr/>
          <p:nvPr/>
        </p:nvSpPr>
        <p:spPr>
          <a:xfrm>
            <a:off x="179512" y="5157191"/>
            <a:ext cx="504057" cy="504057"/>
          </a:xfrm>
          <a:prstGeom prst="star5">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696553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eaLnBrk="1" hangingPunct="1"/>
            <a:r>
              <a:rPr lang="en-CA" dirty="0"/>
              <a:t>Module </a:t>
            </a:r>
            <a:r>
              <a:rPr lang="en-US" dirty="0"/>
              <a:t>Three: The Power of Routines </a:t>
            </a:r>
            <a:endParaRPr lang="en-CA" dirty="0"/>
          </a:p>
        </p:txBody>
      </p:sp>
      <p:sp>
        <p:nvSpPr>
          <p:cNvPr id="12291" name="Content Placeholder 3"/>
          <p:cNvSpPr>
            <a:spLocks noGrp="1"/>
          </p:cNvSpPr>
          <p:nvPr>
            <p:ph idx="1"/>
          </p:nvPr>
        </p:nvSpPr>
        <p:spPr/>
        <p:txBody>
          <a:bodyPr/>
          <a:lstStyle/>
          <a:p>
            <a:pPr eaLnBrk="1" hangingPunct="1">
              <a:buFont typeface="Arial" charset="0"/>
              <a:buNone/>
            </a:pPr>
            <a:br>
              <a:rPr lang="en-US" dirty="0"/>
            </a:br>
            <a:r>
              <a:rPr lang="en-US" dirty="0"/>
              <a:t>For most people, the word “routine” typically conjures up an image of a boring, repetitive life, with every moment controlled and managed. But with routines, you end up having more energy to spend on the tasks that will bring you closer to your goals.</a:t>
            </a:r>
            <a:endParaRPr lang="en-CA" dirty="0"/>
          </a:p>
        </p:txBody>
      </p:sp>
      <p:sp>
        <p:nvSpPr>
          <p:cNvPr id="12292" name="Text Placeholder 4"/>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sz="1600" dirty="0">
                <a:latin typeface="Cambria"/>
                <a:ea typeface="Times New Roman"/>
                <a:cs typeface="Times New Roman"/>
              </a:rPr>
              <a:t>Discipline is the bridge between goals and accomplishment.</a:t>
            </a:r>
            <a:endParaRPr lang="en-US" sz="1600" dirty="0">
              <a:ea typeface="Times New Roman"/>
              <a:cs typeface="Times New Roman"/>
            </a:endParaRPr>
          </a:p>
          <a:p>
            <a:pPr algn="ctr">
              <a:lnSpc>
                <a:spcPct val="115000"/>
              </a:lnSpc>
              <a:spcBef>
                <a:spcPts val="0"/>
              </a:spcBef>
              <a:spcAft>
                <a:spcPts val="1000"/>
              </a:spcAft>
            </a:pPr>
            <a:r>
              <a:rPr lang="en-US" sz="1600" b="1" dirty="0">
                <a:latin typeface="Cambria"/>
                <a:ea typeface="Times New Roman"/>
                <a:cs typeface="Times New Roman"/>
              </a:rPr>
              <a:t>Jim Rohn</a:t>
            </a:r>
            <a:endParaRPr lang="en-US" sz="1600" b="1" dirty="0">
              <a:ea typeface="Times New Roman"/>
              <a:cs typeface="Times New Roman"/>
            </a:endParaRPr>
          </a:p>
          <a:p>
            <a:pPr eaLnBrk="1" hangingPunct="1"/>
            <a:endParaRPr lang="en-CA"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fontScale="90000"/>
          </a:bodyPr>
          <a:lstStyle/>
          <a:p>
            <a:pPr eaLnBrk="1" hangingPunct="1">
              <a:defRPr/>
            </a:pPr>
            <a:r>
              <a:rPr lang="en-CA" dirty="0"/>
              <a:t>Module One: </a:t>
            </a:r>
            <a:br>
              <a:rPr lang="en-CA" dirty="0"/>
            </a:br>
            <a:r>
              <a:rPr lang="en-CA" dirty="0"/>
              <a:t>Getting Started</a:t>
            </a:r>
          </a:p>
        </p:txBody>
      </p:sp>
      <p:sp>
        <p:nvSpPr>
          <p:cNvPr id="6147" name="Content Placeholder 2"/>
          <p:cNvSpPr>
            <a:spLocks noGrp="1"/>
          </p:cNvSpPr>
          <p:nvPr>
            <p:ph idx="1"/>
          </p:nvPr>
        </p:nvSpPr>
        <p:spPr/>
        <p:txBody>
          <a:bodyPr/>
          <a:lstStyle/>
          <a:p>
            <a:pPr eaLnBrk="1" hangingPunct="1">
              <a:buFont typeface="Arial" charset="0"/>
              <a:buNone/>
            </a:pPr>
            <a:br>
              <a:rPr lang="en-US" dirty="0"/>
            </a:br>
            <a:r>
              <a:rPr lang="en-US" dirty="0"/>
              <a:t>Most people find that they wish they had more time in a day. This workshop will show participants how to organize their lives and find those hidden moments.</a:t>
            </a:r>
          </a:p>
        </p:txBody>
      </p:sp>
      <p:sp>
        <p:nvSpPr>
          <p:cNvPr id="6148" name="Text Placeholder 3"/>
          <p:cNvSpPr>
            <a:spLocks noGrp="1"/>
          </p:cNvSpPr>
          <p:nvPr>
            <p:ph type="body" sz="quarter" idx="10"/>
          </p:nvPr>
        </p:nvSpPr>
        <p:spPr>
          <a:xfrm>
            <a:off x="7391400" y="381000"/>
            <a:ext cx="1752600" cy="4344144"/>
          </a:xfrm>
          <a:ln>
            <a:miter lim="800000"/>
            <a:headEnd/>
            <a:tailEnd/>
          </a:ln>
        </p:spPr>
        <p:txBody>
          <a:bodyPr>
            <a:normAutofit fontScale="92500"/>
          </a:bodyPr>
          <a:lstStyle/>
          <a:p>
            <a:pPr>
              <a:lnSpc>
                <a:spcPct val="115000"/>
              </a:lnSpc>
              <a:spcBef>
                <a:spcPts val="0"/>
              </a:spcBef>
              <a:spcAft>
                <a:spcPts val="1000"/>
              </a:spcAft>
            </a:pPr>
            <a:r>
              <a:rPr lang="en-US" sz="1800" dirty="0">
                <a:latin typeface="+mj-lt"/>
                <a:ea typeface="Times New Roman"/>
                <a:cs typeface="Times New Roman"/>
              </a:rPr>
              <a:t>Part of being a winner is knowing when enough is enough. Sometimes you have to give up the fight and walk away, and move on to something that's more productive.</a:t>
            </a:r>
            <a:endParaRPr lang="en-US" sz="1400" dirty="0">
              <a:latin typeface="+mj-lt"/>
              <a:ea typeface="Times New Roman"/>
              <a:cs typeface="Times New Roman"/>
            </a:endParaRPr>
          </a:p>
          <a:p>
            <a:pPr algn="ctr">
              <a:lnSpc>
                <a:spcPct val="115000"/>
              </a:lnSpc>
              <a:spcBef>
                <a:spcPts val="0"/>
              </a:spcBef>
              <a:spcAft>
                <a:spcPts val="1000"/>
              </a:spcAft>
            </a:pPr>
            <a:r>
              <a:rPr lang="en-US" sz="1800" b="1" dirty="0">
                <a:latin typeface="+mj-lt"/>
                <a:ea typeface="Times New Roman"/>
                <a:cs typeface="Times New Roman"/>
              </a:rPr>
              <a:t>Donald Trump</a:t>
            </a:r>
            <a:endParaRPr lang="en-US" sz="1400" b="1" dirty="0">
              <a:latin typeface="+mj-lt"/>
              <a:ea typeface="Times New Roman"/>
              <a:cs typeface="Times New Roman"/>
            </a:endParaRPr>
          </a:p>
          <a:p>
            <a:pPr eaLnBrk="1" hangingPunct="1"/>
            <a:endParaRPr lang="en-CA" sz="1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4"/>
          <p:cNvSpPr>
            <a:spLocks noGrp="1"/>
          </p:cNvSpPr>
          <p:nvPr>
            <p:ph type="title"/>
          </p:nvPr>
        </p:nvSpPr>
        <p:spPr/>
        <p:txBody>
          <a:bodyPr/>
          <a:lstStyle/>
          <a:p>
            <a:pPr eaLnBrk="1" hangingPunct="1"/>
            <a:r>
              <a:rPr lang="en-US" dirty="0"/>
              <a:t>What is a Routine?</a:t>
            </a:r>
            <a:endParaRPr lang="en-CA"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10720374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US" dirty="0"/>
              <a:t>Personal Routines</a:t>
            </a:r>
            <a:endParaRPr lang="en-CA"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11300941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US" dirty="0"/>
              <a:t>Professional Routines</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78126831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US" dirty="0"/>
              <a:t>Six Easy Ways to </a:t>
            </a:r>
            <a:br>
              <a:rPr lang="en-US" dirty="0"/>
            </a:br>
            <a:r>
              <a:rPr lang="en-US" dirty="0"/>
              <a:t>Simplify Your Life</a:t>
            </a:r>
            <a:endParaRPr lang="en-CA"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66559937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Routines and rituals can actually help _________ the spontaneity and fun in your life.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Increase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Decrease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Sap</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Eliminate</a:t>
            </a:r>
          </a:p>
          <a:p>
            <a:pPr marL="339725" marR="0" lvl="0" indent="-339725">
              <a:lnSpc>
                <a:spcPct val="115000"/>
              </a:lnSpc>
              <a:spcBef>
                <a:spcPts val="0"/>
              </a:spcBef>
              <a:spcAft>
                <a:spcPts val="1000"/>
              </a:spcAft>
              <a:buFont typeface="+mj-lt"/>
              <a:buAutoNum type="arabicPeriod" startAt="2"/>
            </a:pPr>
            <a:r>
              <a:rPr lang="en-US" dirty="0">
                <a:ea typeface="Times New Roman"/>
                <a:cs typeface="Times New Roman"/>
              </a:rPr>
              <a:t>Routines allow you to have more __________ to spend on tasks.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Room</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Money</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Energy</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Fun</a:t>
            </a:r>
          </a:p>
          <a:p>
            <a:endParaRPr lang="en-US" dirty="0"/>
          </a:p>
        </p:txBody>
      </p:sp>
    </p:spTree>
    <p:extLst>
      <p:ext uri="{BB962C8B-B14F-4D97-AF65-F5344CB8AC3E}">
        <p14:creationId xmlns:p14="http://schemas.microsoft.com/office/powerpoint/2010/main" val="4561028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“Any practice regularly performed in a set manner” is a _________.</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Accident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Coincidence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Downfall</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Routine</a:t>
            </a:r>
          </a:p>
          <a:p>
            <a:pPr marL="339725" marR="0" lvl="0" indent="-339725">
              <a:lnSpc>
                <a:spcPct val="115000"/>
              </a:lnSpc>
              <a:spcBef>
                <a:spcPts val="0"/>
              </a:spcBef>
              <a:spcAft>
                <a:spcPts val="1000"/>
              </a:spcAft>
              <a:buFont typeface="+mj-lt"/>
              <a:buAutoNum type="arabicPeriod" startAt="4"/>
            </a:pPr>
            <a:r>
              <a:rPr lang="en-US" dirty="0">
                <a:ea typeface="Times New Roman"/>
                <a:cs typeface="Times New Roman"/>
              </a:rPr>
              <a:t>Once you establish a routine it can ________________.</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Be set in stone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Be difficult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Be modified</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Be easy</a:t>
            </a:r>
          </a:p>
        </p:txBody>
      </p:sp>
    </p:spTree>
    <p:extLst>
      <p:ext uri="{BB962C8B-B14F-4D97-AF65-F5344CB8AC3E}">
        <p14:creationId xmlns:p14="http://schemas.microsoft.com/office/powerpoint/2010/main" val="11735089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How many steps are there to building a routine?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Three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Five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Tons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One</a:t>
            </a:r>
          </a:p>
          <a:p>
            <a:pPr marL="339725" marR="0" lvl="0" indent="-339725">
              <a:lnSpc>
                <a:spcPct val="115000"/>
              </a:lnSpc>
              <a:spcBef>
                <a:spcPts val="0"/>
              </a:spcBef>
              <a:spcAft>
                <a:spcPts val="1000"/>
              </a:spcAft>
              <a:buFont typeface="+mj-lt"/>
              <a:buAutoNum type="arabicPeriod" startAt="6"/>
            </a:pPr>
            <a:r>
              <a:rPr lang="en-US" dirty="0">
                <a:ea typeface="Times New Roman"/>
                <a:cs typeface="Times New Roman"/>
              </a:rPr>
              <a:t>Which is not one of the three easy steps to building a routine?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Identifying the task</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Identifying yourself</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Identifying sub-tasks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Identifying time or trigger</a:t>
            </a:r>
          </a:p>
          <a:p>
            <a:endParaRPr lang="en-US" dirty="0"/>
          </a:p>
        </p:txBody>
      </p:sp>
    </p:spTree>
    <p:extLst>
      <p:ext uri="{BB962C8B-B14F-4D97-AF65-F5344CB8AC3E}">
        <p14:creationId xmlns:p14="http://schemas.microsoft.com/office/powerpoint/2010/main" val="31407605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Sleep, meals, and _____________ form the building blocks of our lives.</a:t>
            </a:r>
            <a:endParaRPr lang="en-US" dirty="0">
              <a:ea typeface="Times New Roman"/>
              <a:cs typeface="Times New Roman"/>
            </a:endParaRP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Exercise</a:t>
            </a: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Irritating</a:t>
            </a: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Noise</a:t>
            </a:r>
          </a:p>
          <a:p>
            <a:pPr marL="688975" marR="0" lvl="0" indent="-339725">
              <a:lnSpc>
                <a:spcPct val="115000"/>
              </a:lnSpc>
              <a:spcBef>
                <a:spcPts val="0"/>
              </a:spcBef>
              <a:spcAft>
                <a:spcPts val="1000"/>
              </a:spcAft>
              <a:buFont typeface="+mj-lt"/>
              <a:buAutoNum type="alphaLcParenR"/>
            </a:pPr>
            <a:r>
              <a:rPr lang="en-US" dirty="0">
                <a:ea typeface="Times New Roman"/>
                <a:cs typeface="Times New Roman"/>
              </a:rPr>
              <a:t>Distractions</a:t>
            </a:r>
          </a:p>
          <a:p>
            <a:pPr marL="339725" marR="0" lvl="0" indent="-339725">
              <a:lnSpc>
                <a:spcPct val="115000"/>
              </a:lnSpc>
              <a:spcBef>
                <a:spcPts val="0"/>
              </a:spcBef>
              <a:spcAft>
                <a:spcPts val="1000"/>
              </a:spcAft>
              <a:buFont typeface="+mj-lt"/>
              <a:buAutoNum type="arabicPeriod" startAt="8"/>
            </a:pPr>
            <a:r>
              <a:rPr lang="en-US" dirty="0">
                <a:ea typeface="Times New Roman"/>
                <a:cs typeface="Times New Roman"/>
              </a:rPr>
              <a:t>Which can be considered a professional routine?</a:t>
            </a: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Do tasks as they come up</a:t>
            </a: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Don't worry about organization</a:t>
            </a: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Set aside time to check email</a:t>
            </a:r>
          </a:p>
          <a:p>
            <a:pPr marL="688975" marR="0" lvl="0" indent="-339725">
              <a:lnSpc>
                <a:spcPct val="115000"/>
              </a:lnSpc>
              <a:spcBef>
                <a:spcPts val="0"/>
              </a:spcBef>
              <a:spcAft>
                <a:spcPts val="1000"/>
              </a:spcAft>
              <a:buFont typeface="+mj-lt"/>
              <a:buAutoNum type="alphaLcParenR"/>
            </a:pPr>
            <a:r>
              <a:rPr lang="en-US" dirty="0">
                <a:ea typeface="Times New Roman"/>
                <a:cs typeface="Times New Roman"/>
              </a:rPr>
              <a:t>Have no plan</a:t>
            </a:r>
          </a:p>
        </p:txBody>
      </p:sp>
    </p:spTree>
    <p:extLst>
      <p:ext uri="{BB962C8B-B14F-4D97-AF65-F5344CB8AC3E}">
        <p14:creationId xmlns:p14="http://schemas.microsoft.com/office/powerpoint/2010/main" val="8720309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Which of these is an easy way to simplify your life?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Pay someone to do it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Plan your meals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Use electronic banking</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All of the above</a:t>
            </a:r>
          </a:p>
          <a:p>
            <a:pPr marL="339725" marR="0" lvl="0" indent="-339725">
              <a:lnSpc>
                <a:spcPct val="115000"/>
              </a:lnSpc>
              <a:spcBef>
                <a:spcPts val="0"/>
              </a:spcBef>
              <a:spcAft>
                <a:spcPts val="1000"/>
              </a:spcAft>
              <a:buFont typeface="+mj-lt"/>
              <a:buAutoNum type="arabicPeriod" startAt="10"/>
            </a:pPr>
            <a:r>
              <a:rPr lang="en-US" dirty="0">
                <a:ea typeface="Times New Roman"/>
                <a:cs typeface="Times New Roman"/>
              </a:rPr>
              <a:t>Setting up a system for maintaining your task tracking system is an example of what?</a:t>
            </a:r>
          </a:p>
          <a:p>
            <a:pPr marL="692150" marR="0" lvl="0" indent="-342900">
              <a:lnSpc>
                <a:spcPct val="115000"/>
              </a:lnSpc>
              <a:spcBef>
                <a:spcPts val="0"/>
              </a:spcBef>
              <a:spcAft>
                <a:spcPts val="0"/>
              </a:spcAft>
              <a:buFont typeface="+mj-lt"/>
              <a:buAutoNum type="alphaLcParenR"/>
              <a:tabLst>
                <a:tab pos="1028700" algn="l"/>
              </a:tabLst>
            </a:pPr>
            <a:r>
              <a:rPr lang="en-US" dirty="0">
                <a:ea typeface="Times New Roman"/>
                <a:cs typeface="Times New Roman"/>
              </a:rPr>
              <a:t>Too much work</a:t>
            </a:r>
          </a:p>
          <a:p>
            <a:pPr marL="692150" marR="0" lvl="0" indent="-342900">
              <a:lnSpc>
                <a:spcPct val="115000"/>
              </a:lnSpc>
              <a:spcBef>
                <a:spcPts val="0"/>
              </a:spcBef>
              <a:spcAft>
                <a:spcPts val="0"/>
              </a:spcAft>
              <a:buFont typeface="+mj-lt"/>
              <a:buAutoNum type="alphaLcParenR"/>
              <a:tabLst>
                <a:tab pos="1028700" algn="l"/>
              </a:tabLst>
            </a:pPr>
            <a:r>
              <a:rPr lang="en-US" dirty="0">
                <a:ea typeface="Times New Roman"/>
                <a:cs typeface="Times New Roman"/>
              </a:rPr>
              <a:t>Laziness</a:t>
            </a:r>
          </a:p>
          <a:p>
            <a:pPr marL="692150" marR="0" lvl="0" indent="-342900">
              <a:lnSpc>
                <a:spcPct val="115000"/>
              </a:lnSpc>
              <a:spcBef>
                <a:spcPts val="0"/>
              </a:spcBef>
              <a:spcAft>
                <a:spcPts val="0"/>
              </a:spcAft>
              <a:buFont typeface="+mj-lt"/>
              <a:buAutoNum type="alphaLcParenR"/>
              <a:tabLst>
                <a:tab pos="1028700" algn="l"/>
              </a:tabLst>
            </a:pPr>
            <a:r>
              <a:rPr lang="en-US" dirty="0">
                <a:ea typeface="Times New Roman"/>
                <a:cs typeface="Times New Roman"/>
              </a:rPr>
              <a:t>Professional routine</a:t>
            </a:r>
          </a:p>
          <a:p>
            <a:pPr marL="692150" marR="0" lvl="0" indent="-342900">
              <a:lnSpc>
                <a:spcPct val="115000"/>
              </a:lnSpc>
              <a:spcBef>
                <a:spcPts val="0"/>
              </a:spcBef>
              <a:spcAft>
                <a:spcPts val="1000"/>
              </a:spcAft>
              <a:buFont typeface="+mj-lt"/>
              <a:buAutoNum type="alphaLcParenR"/>
              <a:tabLst>
                <a:tab pos="1028700" algn="l"/>
              </a:tabLst>
            </a:pPr>
            <a:r>
              <a:rPr lang="en-US" dirty="0">
                <a:ea typeface="Times New Roman"/>
                <a:cs typeface="Times New Roman"/>
              </a:rPr>
              <a:t>Procrastinating</a:t>
            </a:r>
          </a:p>
          <a:p>
            <a:endParaRPr lang="en-US" dirty="0"/>
          </a:p>
        </p:txBody>
      </p:sp>
    </p:spTree>
    <p:extLst>
      <p:ext uri="{BB962C8B-B14F-4D97-AF65-F5344CB8AC3E}">
        <p14:creationId xmlns:p14="http://schemas.microsoft.com/office/powerpoint/2010/main" val="28140432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Routines and rituals can actually help _________ the spontaneity and fun in your life.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Increase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Decrease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Sap</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Eliminate</a:t>
            </a:r>
          </a:p>
          <a:p>
            <a:pPr marL="339725" marR="0" lvl="0" indent="-339725">
              <a:lnSpc>
                <a:spcPct val="115000"/>
              </a:lnSpc>
              <a:spcBef>
                <a:spcPts val="0"/>
              </a:spcBef>
              <a:spcAft>
                <a:spcPts val="1000"/>
              </a:spcAft>
              <a:buFont typeface="+mj-lt"/>
              <a:buAutoNum type="arabicPeriod" startAt="2"/>
            </a:pPr>
            <a:r>
              <a:rPr lang="en-US" dirty="0">
                <a:solidFill>
                  <a:srgbClr val="000000"/>
                </a:solidFill>
                <a:ea typeface="Times New Roman"/>
                <a:cs typeface="Times New Roman"/>
              </a:rPr>
              <a:t>Routines allow you to have more __________ to spend on tasks.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Room</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Money</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Energy</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Fun</a:t>
            </a:r>
          </a:p>
          <a:p>
            <a:endParaRPr lang="en-US" dirty="0"/>
          </a:p>
        </p:txBody>
      </p:sp>
    </p:spTree>
    <p:extLst>
      <p:ext uri="{BB962C8B-B14F-4D97-AF65-F5344CB8AC3E}">
        <p14:creationId xmlns:p14="http://schemas.microsoft.com/office/powerpoint/2010/main" val="7323427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Workshop Objectives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42133501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“Any practice regularly performed in a set manner” is a _________.</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Accident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Coincidence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Downfall</a:t>
            </a:r>
          </a:p>
          <a:p>
            <a:pPr marL="692150" marR="0" lvl="0" indent="-342900">
              <a:lnSpc>
                <a:spcPct val="115000"/>
              </a:lnSpc>
              <a:spcBef>
                <a:spcPts val="0"/>
              </a:spcBef>
              <a:spcAft>
                <a:spcPts val="1000"/>
              </a:spcAft>
              <a:buFont typeface="+mj-lt"/>
              <a:buAutoNum type="alphaLcParenR"/>
            </a:pPr>
            <a:r>
              <a:rPr lang="en-US" dirty="0">
                <a:solidFill>
                  <a:srgbClr val="FF0000"/>
                </a:solidFill>
                <a:ea typeface="Times New Roman"/>
                <a:cs typeface="Times New Roman"/>
              </a:rPr>
              <a:t>Routine</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4"/>
            </a:pPr>
            <a:r>
              <a:rPr lang="en-US" dirty="0">
                <a:solidFill>
                  <a:srgbClr val="000000"/>
                </a:solidFill>
                <a:ea typeface="Times New Roman"/>
                <a:cs typeface="Times New Roman"/>
              </a:rPr>
              <a:t>Once you establish a routine it can ________________.</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Be set in stone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Be difficult</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Be modified</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Be easy</a:t>
            </a:r>
          </a:p>
        </p:txBody>
      </p:sp>
    </p:spTree>
    <p:extLst>
      <p:ext uri="{BB962C8B-B14F-4D97-AF65-F5344CB8AC3E}">
        <p14:creationId xmlns:p14="http://schemas.microsoft.com/office/powerpoint/2010/main" val="31411370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How many steps are there to building a routine?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Three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Five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Tons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One</a:t>
            </a:r>
          </a:p>
          <a:p>
            <a:pPr marL="339725" marR="0" lvl="0" indent="-339725">
              <a:lnSpc>
                <a:spcPct val="115000"/>
              </a:lnSpc>
              <a:spcBef>
                <a:spcPts val="0"/>
              </a:spcBef>
              <a:spcAft>
                <a:spcPts val="1000"/>
              </a:spcAft>
              <a:buFont typeface="+mj-lt"/>
              <a:buAutoNum type="arabicPeriod" startAt="6"/>
            </a:pPr>
            <a:r>
              <a:rPr lang="en-US" dirty="0">
                <a:solidFill>
                  <a:srgbClr val="000000"/>
                </a:solidFill>
                <a:ea typeface="Times New Roman"/>
                <a:cs typeface="Times New Roman"/>
              </a:rPr>
              <a:t>Which is not one of the three easy steps to building a routine?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Identifying the task</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Identifying yourself</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Identifying sub-tasks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Identifying time or trigger</a:t>
            </a:r>
          </a:p>
          <a:p>
            <a:endParaRPr lang="en-US" dirty="0"/>
          </a:p>
        </p:txBody>
      </p:sp>
    </p:spTree>
    <p:extLst>
      <p:ext uri="{BB962C8B-B14F-4D97-AF65-F5344CB8AC3E}">
        <p14:creationId xmlns:p14="http://schemas.microsoft.com/office/powerpoint/2010/main" val="26140063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Sleep, meals, and _____________ form the building blocks of our lives.</a:t>
            </a:r>
            <a:endParaRPr lang="en-US" dirty="0">
              <a:ea typeface="Times New Roman"/>
              <a:cs typeface="Times New Roman"/>
            </a:endParaRPr>
          </a:p>
          <a:p>
            <a:pPr marL="688975" marR="0" lvl="0" indent="-339725">
              <a:lnSpc>
                <a:spcPct val="115000"/>
              </a:lnSpc>
              <a:spcBef>
                <a:spcPts val="0"/>
              </a:spcBef>
              <a:spcAft>
                <a:spcPts val="0"/>
              </a:spcAft>
              <a:buFont typeface="+mj-lt"/>
              <a:buAutoNum type="alphaLcParenR"/>
            </a:pPr>
            <a:r>
              <a:rPr lang="en-US" dirty="0">
                <a:solidFill>
                  <a:srgbClr val="FF0000"/>
                </a:solidFill>
                <a:ea typeface="Times New Roman"/>
                <a:cs typeface="Times New Roman"/>
              </a:rPr>
              <a:t>Exercise</a:t>
            </a:r>
            <a:endParaRPr lang="en-US" dirty="0">
              <a:ea typeface="Times New Roman"/>
              <a:cs typeface="Times New Roman"/>
            </a:endParaRP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Irritating</a:t>
            </a: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Noise</a:t>
            </a:r>
          </a:p>
          <a:p>
            <a:pPr marL="688975" marR="0" lvl="0" indent="-339725">
              <a:lnSpc>
                <a:spcPct val="115000"/>
              </a:lnSpc>
              <a:spcBef>
                <a:spcPts val="0"/>
              </a:spcBef>
              <a:spcAft>
                <a:spcPts val="1000"/>
              </a:spcAft>
              <a:buFont typeface="+mj-lt"/>
              <a:buAutoNum type="alphaLcParenR"/>
            </a:pPr>
            <a:r>
              <a:rPr lang="en-US" dirty="0">
                <a:ea typeface="Times New Roman"/>
                <a:cs typeface="Times New Roman"/>
              </a:rPr>
              <a:t>Distractions</a:t>
            </a:r>
          </a:p>
          <a:p>
            <a:pPr marL="339725" marR="0" lvl="0" indent="-339725">
              <a:lnSpc>
                <a:spcPct val="115000"/>
              </a:lnSpc>
              <a:spcBef>
                <a:spcPts val="0"/>
              </a:spcBef>
              <a:spcAft>
                <a:spcPts val="1000"/>
              </a:spcAft>
              <a:buFont typeface="+mj-lt"/>
              <a:buAutoNum type="arabicPeriod" startAt="8"/>
            </a:pPr>
            <a:r>
              <a:rPr lang="en-US" dirty="0">
                <a:solidFill>
                  <a:srgbClr val="000000"/>
                </a:solidFill>
                <a:ea typeface="Times New Roman"/>
                <a:cs typeface="Times New Roman"/>
              </a:rPr>
              <a:t>Which can be considered a professional routine?</a:t>
            </a:r>
            <a:endParaRPr lang="en-US" dirty="0">
              <a:ea typeface="Times New Roman"/>
              <a:cs typeface="Times New Roman"/>
            </a:endParaRP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Do tasks as they come up</a:t>
            </a: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Don't worry about organization</a:t>
            </a:r>
          </a:p>
          <a:p>
            <a:pPr marL="688975" marR="0" lvl="0" indent="-339725">
              <a:lnSpc>
                <a:spcPct val="115000"/>
              </a:lnSpc>
              <a:spcBef>
                <a:spcPts val="0"/>
              </a:spcBef>
              <a:spcAft>
                <a:spcPts val="0"/>
              </a:spcAft>
              <a:buFont typeface="+mj-lt"/>
              <a:buAutoNum type="alphaLcParenR"/>
            </a:pPr>
            <a:r>
              <a:rPr lang="en-US" dirty="0">
                <a:solidFill>
                  <a:srgbClr val="FF0000"/>
                </a:solidFill>
                <a:ea typeface="Times New Roman"/>
                <a:cs typeface="Times New Roman"/>
              </a:rPr>
              <a:t>Set aside time to check email</a:t>
            </a:r>
            <a:endParaRPr lang="en-US" dirty="0">
              <a:ea typeface="Times New Roman"/>
              <a:cs typeface="Times New Roman"/>
            </a:endParaRPr>
          </a:p>
          <a:p>
            <a:pPr marL="688975" marR="0" lvl="0" indent="-339725">
              <a:lnSpc>
                <a:spcPct val="115000"/>
              </a:lnSpc>
              <a:spcBef>
                <a:spcPts val="0"/>
              </a:spcBef>
              <a:spcAft>
                <a:spcPts val="1000"/>
              </a:spcAft>
              <a:buFont typeface="+mj-lt"/>
              <a:buAutoNum type="alphaLcParenR"/>
            </a:pPr>
            <a:r>
              <a:rPr lang="en-US" dirty="0">
                <a:ea typeface="Times New Roman"/>
                <a:cs typeface="Times New Roman"/>
              </a:rPr>
              <a:t>Have no plan</a:t>
            </a:r>
          </a:p>
        </p:txBody>
      </p:sp>
    </p:spTree>
    <p:extLst>
      <p:ext uri="{BB962C8B-B14F-4D97-AF65-F5344CB8AC3E}">
        <p14:creationId xmlns:p14="http://schemas.microsoft.com/office/powerpoint/2010/main" val="15238555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Which of these is an easy way to simplify your life?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Pay someone to do it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Plan your meals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Use electronic banking</a:t>
            </a:r>
          </a:p>
          <a:p>
            <a:pPr marL="692150" marR="0" lvl="0" indent="-34290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10"/>
            </a:pPr>
            <a:r>
              <a:rPr lang="en-US" dirty="0">
                <a:solidFill>
                  <a:srgbClr val="000000"/>
                </a:solidFill>
                <a:ea typeface="Times New Roman"/>
                <a:cs typeface="Times New Roman"/>
              </a:rPr>
              <a:t>Setting up a system for maintaining your task tracking system is an example of what?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tabLst>
                <a:tab pos="1028700" algn="l"/>
              </a:tabLst>
            </a:pPr>
            <a:r>
              <a:rPr lang="en-US" dirty="0">
                <a:ea typeface="Times New Roman"/>
                <a:cs typeface="Times New Roman"/>
              </a:rPr>
              <a:t>Too much work</a:t>
            </a:r>
          </a:p>
          <a:p>
            <a:pPr marL="692150" marR="0" lvl="0" indent="-342900">
              <a:lnSpc>
                <a:spcPct val="115000"/>
              </a:lnSpc>
              <a:spcBef>
                <a:spcPts val="0"/>
              </a:spcBef>
              <a:spcAft>
                <a:spcPts val="0"/>
              </a:spcAft>
              <a:buFont typeface="+mj-lt"/>
              <a:buAutoNum type="alphaLcParenR"/>
              <a:tabLst>
                <a:tab pos="1028700" algn="l"/>
              </a:tabLst>
            </a:pPr>
            <a:r>
              <a:rPr lang="en-US" dirty="0">
                <a:ea typeface="Times New Roman"/>
                <a:cs typeface="Times New Roman"/>
              </a:rPr>
              <a:t>Laziness</a:t>
            </a:r>
          </a:p>
          <a:p>
            <a:pPr marL="692150" marR="0" lvl="0" indent="-342900">
              <a:lnSpc>
                <a:spcPct val="115000"/>
              </a:lnSpc>
              <a:spcBef>
                <a:spcPts val="0"/>
              </a:spcBef>
              <a:spcAft>
                <a:spcPts val="0"/>
              </a:spcAft>
              <a:buFont typeface="+mj-lt"/>
              <a:buAutoNum type="alphaLcParenR"/>
              <a:tabLst>
                <a:tab pos="1028700" algn="l"/>
              </a:tabLst>
            </a:pPr>
            <a:r>
              <a:rPr lang="en-US" dirty="0">
                <a:solidFill>
                  <a:srgbClr val="FF0000"/>
                </a:solidFill>
                <a:ea typeface="Times New Roman"/>
                <a:cs typeface="Times New Roman"/>
              </a:rPr>
              <a:t>Professional routine</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tabLst>
                <a:tab pos="1028700" algn="l"/>
              </a:tabLst>
            </a:pPr>
            <a:r>
              <a:rPr lang="en-US" dirty="0">
                <a:ea typeface="Times New Roman"/>
                <a:cs typeface="Times New Roman"/>
              </a:rPr>
              <a:t>Procrastinating</a:t>
            </a:r>
          </a:p>
          <a:p>
            <a:endParaRPr lang="en-US" dirty="0"/>
          </a:p>
        </p:txBody>
      </p:sp>
    </p:spTree>
    <p:extLst>
      <p:ext uri="{BB962C8B-B14F-4D97-AF65-F5344CB8AC3E}">
        <p14:creationId xmlns:p14="http://schemas.microsoft.com/office/powerpoint/2010/main" val="36120310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3"/>
          <p:cNvSpPr>
            <a:spLocks noGrp="1"/>
          </p:cNvSpPr>
          <p:nvPr>
            <p:ph type="title"/>
          </p:nvPr>
        </p:nvSpPr>
        <p:spPr/>
        <p:txBody>
          <a:bodyPr/>
          <a:lstStyle/>
          <a:p>
            <a:pPr eaLnBrk="1" hangingPunct="1"/>
            <a:r>
              <a:rPr lang="en-CA" dirty="0"/>
              <a:t>Module </a:t>
            </a:r>
            <a:r>
              <a:rPr lang="en-US" dirty="0"/>
              <a:t>Four: Scheduling Yourself</a:t>
            </a:r>
            <a:endParaRPr lang="en-CA" dirty="0"/>
          </a:p>
        </p:txBody>
      </p:sp>
      <p:sp>
        <p:nvSpPr>
          <p:cNvPr id="17411" name="Content Placeholder 4"/>
          <p:cNvSpPr>
            <a:spLocks noGrp="1"/>
          </p:cNvSpPr>
          <p:nvPr>
            <p:ph idx="1"/>
          </p:nvPr>
        </p:nvSpPr>
        <p:spPr/>
        <p:txBody>
          <a:bodyPr/>
          <a:lstStyle/>
          <a:p>
            <a:pPr eaLnBrk="1" hangingPunct="1">
              <a:buFont typeface="Arial" charset="0"/>
              <a:buNone/>
            </a:pPr>
            <a:br>
              <a:rPr lang="en-US" dirty="0"/>
            </a:br>
            <a:r>
              <a:rPr lang="en-US" dirty="0"/>
              <a:t>Routines and rituals should form the framework of your days at home and in the office. This module will explore how to schedule those tasks and activities in the most efficient way possible.</a:t>
            </a:r>
            <a:endParaRPr lang="en-CA" dirty="0"/>
          </a:p>
        </p:txBody>
      </p:sp>
      <p:sp>
        <p:nvSpPr>
          <p:cNvPr id="17412" name="Text Placeholder 5"/>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sz="2400" dirty="0">
                <a:latin typeface="+mj-lt"/>
                <a:ea typeface="Times New Roman"/>
                <a:cs typeface="Times New Roman"/>
              </a:rPr>
              <a:t>Time is what we want most, but what we use worst.</a:t>
            </a:r>
            <a:endParaRPr lang="en-US" sz="1800" dirty="0">
              <a:latin typeface="+mj-lt"/>
              <a:ea typeface="Times New Roman"/>
              <a:cs typeface="Times New Roman"/>
            </a:endParaRPr>
          </a:p>
          <a:p>
            <a:pPr algn="ctr">
              <a:lnSpc>
                <a:spcPct val="115000"/>
              </a:lnSpc>
              <a:spcBef>
                <a:spcPts val="0"/>
              </a:spcBef>
              <a:spcAft>
                <a:spcPts val="1000"/>
              </a:spcAft>
            </a:pPr>
            <a:r>
              <a:rPr lang="en-US" sz="2400" b="1" dirty="0">
                <a:latin typeface="+mj-lt"/>
                <a:ea typeface="Times New Roman"/>
                <a:cs typeface="Times New Roman"/>
              </a:rPr>
              <a:t>William Penn</a:t>
            </a:r>
            <a:endParaRPr lang="en-US" sz="1800" b="1" dirty="0">
              <a:latin typeface="+mj-lt"/>
              <a:ea typeface="Times New Roman"/>
              <a:cs typeface="Times New Roman"/>
            </a:endParaRPr>
          </a:p>
          <a:p>
            <a:pPr eaLnBrk="1" hangingPunct="1"/>
            <a:endParaRPr lang="en-CA" sz="1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 Simple Secret of Successful Time Management</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50107851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75670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7"/>
          <p:cNvSpPr>
            <a:spLocks noGrp="1"/>
          </p:cNvSpPr>
          <p:nvPr>
            <p:ph type="title"/>
          </p:nvPr>
        </p:nvSpPr>
        <p:spPr/>
        <p:txBody>
          <a:bodyPr/>
          <a:lstStyle/>
          <a:p>
            <a:pPr eaLnBrk="1" hangingPunct="1"/>
            <a:r>
              <a:rPr lang="en-US" dirty="0"/>
              <a:t>Developing a Tracking System</a:t>
            </a:r>
            <a:endParaRPr lang="en-CA"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92168927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dirty="0"/>
              <a:t>Scheduling Appointments</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65556501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dirty="0"/>
              <a:t>Scheduling Tasks</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26267934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Routines and _________ should form the framework of your days at home and in the office.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Procrastination</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Difficult tasks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Rituals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Avoidance</a:t>
            </a:r>
          </a:p>
          <a:p>
            <a:pPr marL="339725" marR="0" lvl="0" indent="-339725">
              <a:lnSpc>
                <a:spcPct val="115000"/>
              </a:lnSpc>
              <a:spcBef>
                <a:spcPts val="0"/>
              </a:spcBef>
              <a:spcAft>
                <a:spcPts val="1000"/>
              </a:spcAft>
              <a:buFont typeface="+mj-lt"/>
              <a:buAutoNum type="arabicPeriod" startAt="2"/>
            </a:pPr>
            <a:r>
              <a:rPr lang="en-US" dirty="0">
                <a:ea typeface="Times New Roman"/>
                <a:cs typeface="Times New Roman"/>
              </a:rPr>
              <a:t>There is no __________ to time management.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Answer</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Path</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End</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Secret</a:t>
            </a:r>
          </a:p>
          <a:p>
            <a:endParaRPr lang="en-US" dirty="0"/>
          </a:p>
        </p:txBody>
      </p:sp>
    </p:spTree>
    <p:extLst>
      <p:ext uri="{BB962C8B-B14F-4D97-AF65-F5344CB8AC3E}">
        <p14:creationId xmlns:p14="http://schemas.microsoft.com/office/powerpoint/2010/main" val="24520072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n-CA" dirty="0"/>
              <a:t>Module </a:t>
            </a:r>
            <a:r>
              <a:rPr lang="en-US" dirty="0"/>
              <a:t>Two: Setting SMART Goals</a:t>
            </a:r>
            <a:endParaRPr lang="en-CA" dirty="0"/>
          </a:p>
        </p:txBody>
      </p:sp>
      <p:sp>
        <p:nvSpPr>
          <p:cNvPr id="8195" name="Content Placeholder 3"/>
          <p:cNvSpPr>
            <a:spLocks noGrp="1"/>
          </p:cNvSpPr>
          <p:nvPr>
            <p:ph idx="1"/>
          </p:nvPr>
        </p:nvSpPr>
        <p:spPr/>
        <p:txBody>
          <a:bodyPr/>
          <a:lstStyle/>
          <a:p>
            <a:pPr eaLnBrk="1" hangingPunct="1">
              <a:buFont typeface="Arial" charset="0"/>
              <a:buNone/>
            </a:pPr>
            <a:br>
              <a:rPr lang="en-US" dirty="0"/>
            </a:br>
            <a:r>
              <a:rPr lang="en-US" dirty="0"/>
              <a:t>Goal setting is critical to your personal productivity. It can be used in every single area of your life, including financial, physical, personal development, relationships, or even spiritual. </a:t>
            </a:r>
            <a:endParaRPr lang="en-CA" dirty="0"/>
          </a:p>
        </p:txBody>
      </p:sp>
      <p:sp>
        <p:nvSpPr>
          <p:cNvPr id="8196" name="Text Placeholder 4"/>
          <p:cNvSpPr>
            <a:spLocks noGrp="1"/>
          </p:cNvSpPr>
          <p:nvPr>
            <p:ph type="body" sz="quarter" idx="10"/>
          </p:nvPr>
        </p:nvSpPr>
        <p:spPr>
          <a:xfrm>
            <a:off x="7391400" y="381000"/>
            <a:ext cx="1752600" cy="3840088"/>
          </a:xfrm>
          <a:ln>
            <a:miter lim="800000"/>
            <a:headEnd/>
            <a:tailEnd/>
          </a:ln>
        </p:spPr>
        <p:txBody>
          <a:bodyPr/>
          <a:lstStyle/>
          <a:p>
            <a:pPr>
              <a:lnSpc>
                <a:spcPct val="115000"/>
              </a:lnSpc>
              <a:spcBef>
                <a:spcPts val="0"/>
              </a:spcBef>
              <a:spcAft>
                <a:spcPts val="1000"/>
              </a:spcAft>
            </a:pPr>
            <a:r>
              <a:rPr lang="en-US" sz="2000" dirty="0">
                <a:latin typeface="+mj-lt"/>
                <a:ea typeface="Times New Roman"/>
                <a:cs typeface="Times New Roman"/>
              </a:rPr>
              <a:t>Time is the stuff that life is made of.</a:t>
            </a:r>
            <a:endParaRPr lang="en-US" sz="1600" dirty="0">
              <a:latin typeface="+mj-lt"/>
              <a:ea typeface="Times New Roman"/>
              <a:cs typeface="Times New Roman"/>
            </a:endParaRPr>
          </a:p>
          <a:p>
            <a:pPr algn="ctr">
              <a:lnSpc>
                <a:spcPct val="115000"/>
              </a:lnSpc>
              <a:spcBef>
                <a:spcPts val="0"/>
              </a:spcBef>
              <a:spcAft>
                <a:spcPts val="1000"/>
              </a:spcAft>
            </a:pPr>
            <a:r>
              <a:rPr lang="en-US" sz="2000" b="1" dirty="0">
                <a:latin typeface="+mj-lt"/>
                <a:ea typeface="Times New Roman"/>
                <a:cs typeface="Times New Roman"/>
              </a:rPr>
              <a:t>Benjamin Franklin</a:t>
            </a:r>
            <a:endParaRPr lang="en-US" sz="1600" b="1" dirty="0">
              <a:latin typeface="+mj-lt"/>
              <a:ea typeface="Times New Roman"/>
              <a:cs typeface="Times New Roman"/>
            </a:endParaRPr>
          </a:p>
          <a:p>
            <a:pPr eaLnBrk="1" hangingPunct="1"/>
            <a:endParaRPr lang="en-CA" sz="16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Electronic solutions are an example of a ___________ __________.</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Long road</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Difficult project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Tracking system</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Sneaky tool</a:t>
            </a:r>
          </a:p>
          <a:p>
            <a:pPr marL="339725" marR="0" lvl="0" indent="-339725">
              <a:lnSpc>
                <a:spcPct val="115000"/>
              </a:lnSpc>
              <a:spcBef>
                <a:spcPts val="0"/>
              </a:spcBef>
              <a:spcAft>
                <a:spcPts val="1000"/>
              </a:spcAft>
              <a:buFont typeface="+mj-lt"/>
              <a:buAutoNum type="arabicPeriod" startAt="4"/>
            </a:pPr>
            <a:r>
              <a:rPr lang="en-US" dirty="0">
                <a:ea typeface="Times New Roman"/>
                <a:cs typeface="Times New Roman"/>
              </a:rPr>
              <a:t>Which of these is not a step to making the most of your electronic solution?</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Taking time to learn about features of the application</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Keep all your email accounts for home and office together</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Adjust as much as you can</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Keep personal and professional tasks separate</a:t>
            </a:r>
            <a:endParaRPr lang="en-US" dirty="0"/>
          </a:p>
        </p:txBody>
      </p:sp>
    </p:spTree>
    <p:extLst>
      <p:ext uri="{BB962C8B-B14F-4D97-AF65-F5344CB8AC3E}">
        <p14:creationId xmlns:p14="http://schemas.microsoft.com/office/powerpoint/2010/main" val="16327956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People who are traditionalists should try using a ________________ journal.</a:t>
            </a:r>
            <a:endParaRPr lang="en-US" dirty="0">
              <a:ea typeface="Times New Roman"/>
              <a:cs typeface="Times New Roman"/>
            </a:endParaRP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Electronic files</a:t>
            </a: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Post-it</a:t>
            </a: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Productivity</a:t>
            </a:r>
          </a:p>
          <a:p>
            <a:pPr marL="688975" marR="0" lvl="0" indent="-339725">
              <a:lnSpc>
                <a:spcPct val="115000"/>
              </a:lnSpc>
              <a:spcBef>
                <a:spcPts val="0"/>
              </a:spcBef>
              <a:spcAft>
                <a:spcPts val="1000"/>
              </a:spcAft>
              <a:buFont typeface="+mj-lt"/>
              <a:buAutoNum type="alphaLcParenR"/>
            </a:pPr>
            <a:r>
              <a:rPr lang="en-US" dirty="0">
                <a:ea typeface="Times New Roman"/>
                <a:cs typeface="Times New Roman"/>
              </a:rPr>
              <a:t>Memory</a:t>
            </a:r>
          </a:p>
          <a:p>
            <a:pPr marL="339725" marR="0" lvl="0" indent="-339725">
              <a:lnSpc>
                <a:spcPct val="115000"/>
              </a:lnSpc>
              <a:spcBef>
                <a:spcPts val="0"/>
              </a:spcBef>
              <a:spcAft>
                <a:spcPts val="1000"/>
              </a:spcAft>
              <a:buFont typeface="+mj-lt"/>
              <a:buAutoNum type="arabicPeriod" startAt="6"/>
            </a:pPr>
            <a:r>
              <a:rPr lang="en-US" dirty="0">
                <a:ea typeface="Times New Roman"/>
                <a:cs typeface="Times New Roman"/>
              </a:rPr>
              <a:t>You can keep a ____________ calendar in the back of the journal.</a:t>
            </a: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Long-term</a:t>
            </a: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Short-term</a:t>
            </a: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Yearly</a:t>
            </a:r>
          </a:p>
          <a:p>
            <a:pPr marL="688975" marR="0" lvl="0" indent="-339725">
              <a:lnSpc>
                <a:spcPct val="115000"/>
              </a:lnSpc>
              <a:spcBef>
                <a:spcPts val="0"/>
              </a:spcBef>
              <a:spcAft>
                <a:spcPts val="1000"/>
              </a:spcAft>
              <a:buFont typeface="+mj-lt"/>
              <a:buAutoNum type="alphaLcParenR"/>
            </a:pPr>
            <a:r>
              <a:rPr lang="en-US" dirty="0">
                <a:ea typeface="Times New Roman"/>
                <a:cs typeface="Times New Roman"/>
              </a:rPr>
              <a:t>Activity</a:t>
            </a:r>
          </a:p>
          <a:p>
            <a:endParaRPr lang="en-US" dirty="0"/>
          </a:p>
        </p:txBody>
      </p:sp>
    </p:spTree>
    <p:extLst>
      <p:ext uri="{BB962C8B-B14F-4D97-AF65-F5344CB8AC3E}">
        <p14:creationId xmlns:p14="http://schemas.microsoft.com/office/powerpoint/2010/main" val="28945597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What's the term for the concept that allows you to differentiate between important tasks and urgent tasks?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Urgent/important matrix</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Important/non-urgent matrix</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Home/work matrix</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Work/task matrix</a:t>
            </a:r>
          </a:p>
          <a:p>
            <a:pPr marL="339725" marR="0" lvl="0" indent="-339725">
              <a:lnSpc>
                <a:spcPct val="115000"/>
              </a:lnSpc>
              <a:spcBef>
                <a:spcPts val="0"/>
              </a:spcBef>
              <a:spcAft>
                <a:spcPts val="1000"/>
              </a:spcAft>
              <a:buFont typeface="+mj-lt"/>
              <a:buAutoNum type="arabicPeriod" startAt="8"/>
            </a:pPr>
            <a:r>
              <a:rPr lang="en-US" dirty="0">
                <a:ea typeface="Times New Roman"/>
                <a:cs typeface="Times New Roman"/>
              </a:rPr>
              <a:t>What is the concept of the urgent/important matrix called?</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Roosevelt principle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Truman principle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Eisenhower principle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Trump principle</a:t>
            </a:r>
          </a:p>
          <a:p>
            <a:endParaRPr lang="en-US" dirty="0"/>
          </a:p>
        </p:txBody>
      </p:sp>
    </p:spTree>
    <p:extLst>
      <p:ext uri="{BB962C8B-B14F-4D97-AF65-F5344CB8AC3E}">
        <p14:creationId xmlns:p14="http://schemas.microsoft.com/office/powerpoint/2010/main" val="35805802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Who rediscovered the Eisenhower Principle in 1994 and wrote a book centering on it?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tabLst>
                <a:tab pos="1085850" algn="l"/>
              </a:tabLst>
            </a:pPr>
            <a:r>
              <a:rPr lang="en-US" dirty="0">
                <a:solidFill>
                  <a:srgbClr val="000000"/>
                </a:solidFill>
                <a:ea typeface="Times New Roman"/>
                <a:cs typeface="Times New Roman"/>
              </a:rPr>
              <a:t>Truman Capote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tabLst>
                <a:tab pos="1085850" algn="l"/>
              </a:tabLst>
            </a:pPr>
            <a:r>
              <a:rPr lang="en-US" dirty="0">
                <a:ea typeface="Times New Roman"/>
                <a:cs typeface="Times New Roman"/>
              </a:rPr>
              <a:t>Stephen Covey</a:t>
            </a:r>
          </a:p>
          <a:p>
            <a:pPr marL="692150" marR="0" lvl="0" indent="-342900">
              <a:lnSpc>
                <a:spcPct val="115000"/>
              </a:lnSpc>
              <a:spcBef>
                <a:spcPts val="0"/>
              </a:spcBef>
              <a:spcAft>
                <a:spcPts val="0"/>
              </a:spcAft>
              <a:buFont typeface="+mj-lt"/>
              <a:buAutoNum type="alphaLcParenR"/>
              <a:tabLst>
                <a:tab pos="1085850" algn="l"/>
              </a:tabLst>
            </a:pPr>
            <a:r>
              <a:rPr lang="en-US" dirty="0">
                <a:ea typeface="Times New Roman"/>
                <a:cs typeface="Times New Roman"/>
              </a:rPr>
              <a:t>Maeve Binchy</a:t>
            </a:r>
          </a:p>
          <a:p>
            <a:pPr marL="692150" marR="0" lvl="0" indent="-342900">
              <a:lnSpc>
                <a:spcPct val="115000"/>
              </a:lnSpc>
              <a:spcBef>
                <a:spcPts val="0"/>
              </a:spcBef>
              <a:spcAft>
                <a:spcPts val="1000"/>
              </a:spcAft>
              <a:buFont typeface="+mj-lt"/>
              <a:buAutoNum type="alphaLcParenR"/>
              <a:tabLst>
                <a:tab pos="1085850" algn="l"/>
              </a:tabLst>
            </a:pPr>
            <a:r>
              <a:rPr lang="en-US" dirty="0">
                <a:ea typeface="Times New Roman"/>
                <a:cs typeface="Times New Roman"/>
              </a:rPr>
              <a:t>John Grisham</a:t>
            </a:r>
          </a:p>
          <a:p>
            <a:pPr marL="339725" marR="0" lvl="0" indent="-339725">
              <a:lnSpc>
                <a:spcPct val="115000"/>
              </a:lnSpc>
              <a:spcBef>
                <a:spcPts val="0"/>
              </a:spcBef>
              <a:spcAft>
                <a:spcPts val="1000"/>
              </a:spcAft>
              <a:buFont typeface="+mj-lt"/>
              <a:buAutoNum type="arabicPeriod" startAt="10"/>
            </a:pPr>
            <a:r>
              <a:rPr lang="en-US" dirty="0">
                <a:ea typeface="Times New Roman"/>
                <a:cs typeface="Times New Roman"/>
              </a:rPr>
              <a:t>Which is not a quadrant of the urgent/important matrix?</a:t>
            </a:r>
          </a:p>
          <a:p>
            <a:pPr marL="692150" marR="0" lvl="0" indent="-342900">
              <a:lnSpc>
                <a:spcPct val="115000"/>
              </a:lnSpc>
              <a:spcBef>
                <a:spcPts val="0"/>
              </a:spcBef>
              <a:spcAft>
                <a:spcPts val="0"/>
              </a:spcAft>
              <a:buFont typeface="+mj-lt"/>
              <a:buAutoNum type="alphaLcParenR"/>
              <a:tabLst>
                <a:tab pos="1257300" algn="l"/>
              </a:tabLst>
            </a:pPr>
            <a:r>
              <a:rPr lang="en-US" dirty="0">
                <a:ea typeface="Times New Roman"/>
                <a:cs typeface="Times New Roman"/>
              </a:rPr>
              <a:t>Urgent and important</a:t>
            </a:r>
          </a:p>
          <a:p>
            <a:pPr marL="692150" marR="0" lvl="0" indent="-342900">
              <a:lnSpc>
                <a:spcPct val="115000"/>
              </a:lnSpc>
              <a:spcBef>
                <a:spcPts val="0"/>
              </a:spcBef>
              <a:spcAft>
                <a:spcPts val="0"/>
              </a:spcAft>
              <a:buFont typeface="+mj-lt"/>
              <a:buAutoNum type="alphaLcParenR"/>
              <a:tabLst>
                <a:tab pos="1257300" algn="l"/>
              </a:tabLst>
            </a:pPr>
            <a:r>
              <a:rPr lang="en-US" dirty="0">
                <a:ea typeface="Times New Roman"/>
                <a:cs typeface="Times New Roman"/>
              </a:rPr>
              <a:t>Important, but not urgent</a:t>
            </a:r>
          </a:p>
          <a:p>
            <a:pPr marL="692150" marR="0" lvl="0" indent="-342900">
              <a:lnSpc>
                <a:spcPct val="115000"/>
              </a:lnSpc>
              <a:spcBef>
                <a:spcPts val="0"/>
              </a:spcBef>
              <a:spcAft>
                <a:spcPts val="0"/>
              </a:spcAft>
              <a:buFont typeface="+mj-lt"/>
              <a:buAutoNum type="alphaLcParenR"/>
              <a:tabLst>
                <a:tab pos="1257300" algn="l"/>
              </a:tabLst>
            </a:pPr>
            <a:r>
              <a:rPr lang="en-US" dirty="0">
                <a:ea typeface="Times New Roman"/>
                <a:cs typeface="Times New Roman"/>
              </a:rPr>
              <a:t>Urgent and ethical</a:t>
            </a:r>
          </a:p>
          <a:p>
            <a:pPr marL="692150" marR="0" lvl="0" indent="-342900">
              <a:lnSpc>
                <a:spcPct val="115000"/>
              </a:lnSpc>
              <a:spcBef>
                <a:spcPts val="0"/>
              </a:spcBef>
              <a:spcAft>
                <a:spcPts val="1000"/>
              </a:spcAft>
              <a:buFont typeface="+mj-lt"/>
              <a:buAutoNum type="alphaLcParenR"/>
              <a:tabLst>
                <a:tab pos="1257300" algn="l"/>
              </a:tabLst>
            </a:pPr>
            <a:r>
              <a:rPr lang="en-US" dirty="0">
                <a:ea typeface="Times New Roman"/>
                <a:cs typeface="Times New Roman"/>
              </a:rPr>
              <a:t>Not urgent and not important</a:t>
            </a:r>
          </a:p>
        </p:txBody>
      </p:sp>
    </p:spTree>
    <p:extLst>
      <p:ext uri="{BB962C8B-B14F-4D97-AF65-F5344CB8AC3E}">
        <p14:creationId xmlns:p14="http://schemas.microsoft.com/office/powerpoint/2010/main" val="52717765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Routines and _________ should form the framework of your days at home and in the office.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Procrastination</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Difficult tasks</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Rituals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Avoidance</a:t>
            </a:r>
          </a:p>
          <a:p>
            <a:pPr marL="339725" marR="0" lvl="0" indent="-339725">
              <a:lnSpc>
                <a:spcPct val="115000"/>
              </a:lnSpc>
              <a:spcBef>
                <a:spcPts val="0"/>
              </a:spcBef>
              <a:spcAft>
                <a:spcPts val="1000"/>
              </a:spcAft>
              <a:buFont typeface="+mj-lt"/>
              <a:buAutoNum type="arabicPeriod" startAt="2"/>
            </a:pPr>
            <a:r>
              <a:rPr lang="en-US" dirty="0">
                <a:solidFill>
                  <a:srgbClr val="000000"/>
                </a:solidFill>
                <a:ea typeface="Times New Roman"/>
                <a:cs typeface="Times New Roman"/>
              </a:rPr>
              <a:t>There is no __________ to time management.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Answer</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Path</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End</a:t>
            </a:r>
          </a:p>
          <a:p>
            <a:pPr marL="692150" marR="0" lvl="0" indent="-342900">
              <a:lnSpc>
                <a:spcPct val="115000"/>
              </a:lnSpc>
              <a:spcBef>
                <a:spcPts val="0"/>
              </a:spcBef>
              <a:spcAft>
                <a:spcPts val="1000"/>
              </a:spcAft>
              <a:buFont typeface="+mj-lt"/>
              <a:buAutoNum type="alphaLcParenR"/>
            </a:pPr>
            <a:r>
              <a:rPr lang="en-US" dirty="0">
                <a:solidFill>
                  <a:srgbClr val="FF0000"/>
                </a:solidFill>
                <a:ea typeface="Times New Roman"/>
                <a:cs typeface="Times New Roman"/>
              </a:rPr>
              <a:t>Secret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7199611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Electronic solutions are an example of a ___________ __________.</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Long road</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Difficult project</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Tracking system</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Sneaky tool</a:t>
            </a:r>
          </a:p>
          <a:p>
            <a:pPr marL="339725" marR="0" lvl="0" indent="-339725">
              <a:lnSpc>
                <a:spcPct val="115000"/>
              </a:lnSpc>
              <a:spcBef>
                <a:spcPts val="0"/>
              </a:spcBef>
              <a:spcAft>
                <a:spcPts val="1000"/>
              </a:spcAft>
              <a:buFont typeface="+mj-lt"/>
              <a:buAutoNum type="arabicPeriod" startAt="4"/>
            </a:pPr>
            <a:r>
              <a:rPr lang="en-US" dirty="0">
                <a:solidFill>
                  <a:srgbClr val="000000"/>
                </a:solidFill>
                <a:ea typeface="Times New Roman"/>
                <a:cs typeface="Times New Roman"/>
              </a:rPr>
              <a:t>Which of these is not a step to making the most of your electronic solution?</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Taking time to learn about features of the application</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Keep all your email accounts for home and office together</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Adjust as much as you can</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Keep personal and professional tasks separate</a:t>
            </a:r>
            <a:endParaRPr lang="en-US" dirty="0"/>
          </a:p>
        </p:txBody>
      </p:sp>
    </p:spTree>
    <p:extLst>
      <p:ext uri="{BB962C8B-B14F-4D97-AF65-F5344CB8AC3E}">
        <p14:creationId xmlns:p14="http://schemas.microsoft.com/office/powerpoint/2010/main" val="38918847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People who are traditionalists should try using a ________________ journal.</a:t>
            </a:r>
            <a:endParaRPr lang="en-US" dirty="0">
              <a:ea typeface="Times New Roman"/>
              <a:cs typeface="Times New Roman"/>
            </a:endParaRP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Electronic files</a:t>
            </a:r>
          </a:p>
          <a:p>
            <a:pPr marL="688975" marR="0" lvl="0" indent="-339725">
              <a:lnSpc>
                <a:spcPct val="115000"/>
              </a:lnSpc>
              <a:spcBef>
                <a:spcPts val="0"/>
              </a:spcBef>
              <a:spcAft>
                <a:spcPts val="0"/>
              </a:spcAft>
              <a:buFont typeface="+mj-lt"/>
              <a:buAutoNum type="alphaLcParenR"/>
            </a:pPr>
            <a:r>
              <a:rPr lang="en-US" dirty="0">
                <a:solidFill>
                  <a:srgbClr val="000000"/>
                </a:solidFill>
                <a:ea typeface="Times New Roman"/>
                <a:cs typeface="Times New Roman"/>
              </a:rPr>
              <a:t>Post-it</a:t>
            </a:r>
            <a:endParaRPr lang="en-US" dirty="0">
              <a:ea typeface="Times New Roman"/>
              <a:cs typeface="Times New Roman"/>
            </a:endParaRPr>
          </a:p>
          <a:p>
            <a:pPr marL="688975" marR="0" lvl="0" indent="-339725">
              <a:lnSpc>
                <a:spcPct val="115000"/>
              </a:lnSpc>
              <a:spcBef>
                <a:spcPts val="0"/>
              </a:spcBef>
              <a:spcAft>
                <a:spcPts val="0"/>
              </a:spcAft>
              <a:buFont typeface="+mj-lt"/>
              <a:buAutoNum type="alphaLcParenR"/>
            </a:pPr>
            <a:r>
              <a:rPr lang="en-US" dirty="0">
                <a:solidFill>
                  <a:srgbClr val="FF0000"/>
                </a:solidFill>
                <a:ea typeface="Times New Roman"/>
                <a:cs typeface="Times New Roman"/>
              </a:rPr>
              <a:t>Productivity</a:t>
            </a:r>
            <a:endParaRPr lang="en-US" dirty="0">
              <a:ea typeface="Times New Roman"/>
              <a:cs typeface="Times New Roman"/>
            </a:endParaRPr>
          </a:p>
          <a:p>
            <a:pPr marL="688975" marR="0" lvl="0" indent="-339725">
              <a:lnSpc>
                <a:spcPct val="115000"/>
              </a:lnSpc>
              <a:spcBef>
                <a:spcPts val="0"/>
              </a:spcBef>
              <a:spcAft>
                <a:spcPts val="1000"/>
              </a:spcAft>
              <a:buFont typeface="+mj-lt"/>
              <a:buAutoNum type="alphaLcParenR"/>
            </a:pPr>
            <a:r>
              <a:rPr lang="en-US" dirty="0">
                <a:ea typeface="Times New Roman"/>
                <a:cs typeface="Times New Roman"/>
              </a:rPr>
              <a:t>Memory</a:t>
            </a:r>
          </a:p>
          <a:p>
            <a:pPr marL="339725" marR="0" lvl="0" indent="-339725">
              <a:lnSpc>
                <a:spcPct val="115000"/>
              </a:lnSpc>
              <a:spcBef>
                <a:spcPts val="0"/>
              </a:spcBef>
              <a:spcAft>
                <a:spcPts val="1000"/>
              </a:spcAft>
              <a:buFont typeface="+mj-lt"/>
              <a:buAutoNum type="arabicPeriod" startAt="6"/>
            </a:pPr>
            <a:r>
              <a:rPr lang="en-US" dirty="0">
                <a:solidFill>
                  <a:srgbClr val="000000"/>
                </a:solidFill>
                <a:ea typeface="Times New Roman"/>
                <a:cs typeface="Times New Roman"/>
              </a:rPr>
              <a:t>You can keep a ____________ calendar in the back of the journal.</a:t>
            </a:r>
            <a:endParaRPr lang="en-US" dirty="0">
              <a:ea typeface="Times New Roman"/>
              <a:cs typeface="Times New Roman"/>
            </a:endParaRPr>
          </a:p>
          <a:p>
            <a:pPr marL="688975" marR="0" lvl="0" indent="-339725">
              <a:lnSpc>
                <a:spcPct val="115000"/>
              </a:lnSpc>
              <a:spcBef>
                <a:spcPts val="0"/>
              </a:spcBef>
              <a:spcAft>
                <a:spcPts val="0"/>
              </a:spcAft>
              <a:buFont typeface="+mj-lt"/>
              <a:buAutoNum type="alphaLcParenR"/>
            </a:pPr>
            <a:r>
              <a:rPr lang="en-US" dirty="0">
                <a:solidFill>
                  <a:srgbClr val="FF0000"/>
                </a:solidFill>
                <a:ea typeface="Times New Roman"/>
                <a:cs typeface="Times New Roman"/>
              </a:rPr>
              <a:t>Long-term</a:t>
            </a:r>
            <a:endParaRPr lang="en-US" dirty="0">
              <a:ea typeface="Times New Roman"/>
              <a:cs typeface="Times New Roman"/>
            </a:endParaRP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Short-term</a:t>
            </a: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Yearly</a:t>
            </a:r>
          </a:p>
          <a:p>
            <a:pPr marL="688975" marR="0" lvl="0" indent="-339725">
              <a:lnSpc>
                <a:spcPct val="115000"/>
              </a:lnSpc>
              <a:spcBef>
                <a:spcPts val="0"/>
              </a:spcBef>
              <a:spcAft>
                <a:spcPts val="1000"/>
              </a:spcAft>
              <a:buFont typeface="+mj-lt"/>
              <a:buAutoNum type="alphaLcParenR"/>
            </a:pPr>
            <a:r>
              <a:rPr lang="en-US" dirty="0">
                <a:ea typeface="Times New Roman"/>
                <a:cs typeface="Times New Roman"/>
              </a:rPr>
              <a:t>Activity</a:t>
            </a:r>
          </a:p>
          <a:p>
            <a:endParaRPr lang="en-US" dirty="0"/>
          </a:p>
        </p:txBody>
      </p:sp>
    </p:spTree>
    <p:extLst>
      <p:ext uri="{BB962C8B-B14F-4D97-AF65-F5344CB8AC3E}">
        <p14:creationId xmlns:p14="http://schemas.microsoft.com/office/powerpoint/2010/main" val="3983313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What's the term for the concept that allows you to differentiate between important tasks and urgent tasks?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Urgent/important matrix</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Important/non-urgent matrix</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Home/work matrix</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Work/task matrix</a:t>
            </a:r>
          </a:p>
          <a:p>
            <a:pPr marL="339725" marR="0" lvl="0" indent="-339725">
              <a:lnSpc>
                <a:spcPct val="115000"/>
              </a:lnSpc>
              <a:spcBef>
                <a:spcPts val="0"/>
              </a:spcBef>
              <a:spcAft>
                <a:spcPts val="1000"/>
              </a:spcAft>
              <a:buFont typeface="+mj-lt"/>
              <a:buAutoNum type="arabicPeriod" startAt="8"/>
            </a:pPr>
            <a:r>
              <a:rPr lang="en-US" dirty="0">
                <a:solidFill>
                  <a:srgbClr val="000000"/>
                </a:solidFill>
                <a:ea typeface="Times New Roman"/>
                <a:cs typeface="Times New Roman"/>
              </a:rPr>
              <a:t>What is the concept of the urgent/important matrix called?</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Roosevelt principle</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Truman principle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Eisenhower principle</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Trump principle</a:t>
            </a:r>
          </a:p>
          <a:p>
            <a:endParaRPr lang="en-US" dirty="0"/>
          </a:p>
        </p:txBody>
      </p:sp>
    </p:spTree>
    <p:extLst>
      <p:ext uri="{BB962C8B-B14F-4D97-AF65-F5344CB8AC3E}">
        <p14:creationId xmlns:p14="http://schemas.microsoft.com/office/powerpoint/2010/main" val="33069394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Who rediscovered the Eisenhower Principle in 1994 and wrote a book centering on it?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tabLst>
                <a:tab pos="1085850" algn="l"/>
              </a:tabLst>
            </a:pPr>
            <a:r>
              <a:rPr lang="en-US" dirty="0">
                <a:solidFill>
                  <a:srgbClr val="000000"/>
                </a:solidFill>
                <a:ea typeface="Times New Roman"/>
                <a:cs typeface="Times New Roman"/>
              </a:rPr>
              <a:t>Truman Capote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tabLst>
                <a:tab pos="1085850" algn="l"/>
              </a:tabLst>
            </a:pPr>
            <a:r>
              <a:rPr lang="en-US" dirty="0">
                <a:solidFill>
                  <a:srgbClr val="FF0000"/>
                </a:solidFill>
                <a:ea typeface="Times New Roman"/>
                <a:cs typeface="Times New Roman"/>
              </a:rPr>
              <a:t>Stephen Covey</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tabLst>
                <a:tab pos="1085850" algn="l"/>
              </a:tabLst>
            </a:pPr>
            <a:r>
              <a:rPr lang="en-US" dirty="0">
                <a:ea typeface="Times New Roman"/>
                <a:cs typeface="Times New Roman"/>
              </a:rPr>
              <a:t>Maeve Binchy</a:t>
            </a:r>
          </a:p>
          <a:p>
            <a:pPr marL="692150" marR="0" lvl="0" indent="-342900">
              <a:lnSpc>
                <a:spcPct val="115000"/>
              </a:lnSpc>
              <a:spcBef>
                <a:spcPts val="0"/>
              </a:spcBef>
              <a:spcAft>
                <a:spcPts val="1000"/>
              </a:spcAft>
              <a:buFont typeface="+mj-lt"/>
              <a:buAutoNum type="alphaLcParenR"/>
              <a:tabLst>
                <a:tab pos="1085850" algn="l"/>
              </a:tabLst>
            </a:pPr>
            <a:r>
              <a:rPr lang="en-US" dirty="0">
                <a:ea typeface="Times New Roman"/>
                <a:cs typeface="Times New Roman"/>
              </a:rPr>
              <a:t>John Grisham</a:t>
            </a:r>
          </a:p>
          <a:p>
            <a:pPr marL="339725" marR="0" lvl="0" indent="-339725">
              <a:lnSpc>
                <a:spcPct val="115000"/>
              </a:lnSpc>
              <a:spcBef>
                <a:spcPts val="0"/>
              </a:spcBef>
              <a:spcAft>
                <a:spcPts val="1000"/>
              </a:spcAft>
              <a:buFont typeface="+mj-lt"/>
              <a:buAutoNum type="arabicPeriod" startAt="10"/>
            </a:pPr>
            <a:r>
              <a:rPr lang="en-US" dirty="0">
                <a:solidFill>
                  <a:srgbClr val="000000"/>
                </a:solidFill>
                <a:ea typeface="Times New Roman"/>
                <a:cs typeface="Times New Roman"/>
              </a:rPr>
              <a:t>Which is not a quadrant of the urgent/important matrix?</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tabLst>
                <a:tab pos="1257300" algn="l"/>
              </a:tabLst>
            </a:pPr>
            <a:r>
              <a:rPr lang="en-US" dirty="0">
                <a:ea typeface="Times New Roman"/>
                <a:cs typeface="Times New Roman"/>
              </a:rPr>
              <a:t>Urgent and important</a:t>
            </a:r>
          </a:p>
          <a:p>
            <a:pPr marL="692150" marR="0" lvl="0" indent="-342900">
              <a:lnSpc>
                <a:spcPct val="115000"/>
              </a:lnSpc>
              <a:spcBef>
                <a:spcPts val="0"/>
              </a:spcBef>
              <a:spcAft>
                <a:spcPts val="0"/>
              </a:spcAft>
              <a:buFont typeface="+mj-lt"/>
              <a:buAutoNum type="alphaLcParenR"/>
              <a:tabLst>
                <a:tab pos="1257300" algn="l"/>
              </a:tabLst>
            </a:pPr>
            <a:r>
              <a:rPr lang="en-US" dirty="0">
                <a:solidFill>
                  <a:srgbClr val="000000"/>
                </a:solidFill>
                <a:ea typeface="Times New Roman"/>
                <a:cs typeface="Times New Roman"/>
              </a:rPr>
              <a:t>Important, but not urgent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tabLst>
                <a:tab pos="1257300" algn="l"/>
              </a:tabLst>
            </a:pPr>
            <a:r>
              <a:rPr lang="en-US" dirty="0">
                <a:solidFill>
                  <a:srgbClr val="FF0000"/>
                </a:solidFill>
                <a:ea typeface="Times New Roman"/>
                <a:cs typeface="Times New Roman"/>
              </a:rPr>
              <a:t>Urgent and ethical</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tabLst>
                <a:tab pos="1257300" algn="l"/>
              </a:tabLst>
            </a:pPr>
            <a:r>
              <a:rPr lang="en-US" dirty="0">
                <a:ea typeface="Times New Roman"/>
                <a:cs typeface="Times New Roman"/>
              </a:rPr>
              <a:t>Not urgent and not important</a:t>
            </a:r>
          </a:p>
        </p:txBody>
      </p:sp>
    </p:spTree>
    <p:extLst>
      <p:ext uri="{BB962C8B-B14F-4D97-AF65-F5344CB8AC3E}">
        <p14:creationId xmlns:p14="http://schemas.microsoft.com/office/powerpoint/2010/main" val="14724035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dirty="0"/>
              <a:t>Module Five: Keeping Yourself on Top of Tasks</a:t>
            </a:r>
            <a:endParaRPr lang="en-CA" dirty="0"/>
          </a:p>
        </p:txBody>
      </p:sp>
      <p:sp>
        <p:nvSpPr>
          <p:cNvPr id="21507" name="Content Placeholder 3"/>
          <p:cNvSpPr>
            <a:spLocks noGrp="1"/>
          </p:cNvSpPr>
          <p:nvPr>
            <p:ph idx="1"/>
          </p:nvPr>
        </p:nvSpPr>
        <p:spPr/>
        <p:txBody>
          <a:bodyPr/>
          <a:lstStyle/>
          <a:p>
            <a:pPr>
              <a:buFont typeface="Arial" charset="0"/>
              <a:buNone/>
            </a:pPr>
            <a:br>
              <a:rPr lang="en-US" dirty="0"/>
            </a:br>
            <a:r>
              <a:rPr lang="en-US" dirty="0"/>
              <a:t>Even after you’ve got a plan in place, it’s important to keep adjusting your plan so that you can stay in control of your time. This module will give you some ways to help you stay on top of your to-do list.</a:t>
            </a:r>
            <a:r>
              <a:rPr lang="en-CA" dirty="0"/>
              <a:t> </a:t>
            </a:r>
          </a:p>
        </p:txBody>
      </p:sp>
      <p:sp>
        <p:nvSpPr>
          <p:cNvPr id="21508" name="Text Placeholder 4"/>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sz="1800" dirty="0">
                <a:latin typeface="Cambria"/>
                <a:ea typeface="Times New Roman"/>
                <a:cs typeface="Times New Roman"/>
              </a:rPr>
              <a:t>Ordinary people think merely of spending time. Great people think of using it.</a:t>
            </a:r>
            <a:endParaRPr lang="en-US" sz="1400" dirty="0">
              <a:ea typeface="Times New Roman"/>
              <a:cs typeface="Times New Roman"/>
            </a:endParaRPr>
          </a:p>
          <a:p>
            <a:pPr algn="ctr">
              <a:lnSpc>
                <a:spcPct val="115000"/>
              </a:lnSpc>
              <a:spcBef>
                <a:spcPts val="0"/>
              </a:spcBef>
              <a:spcAft>
                <a:spcPts val="1000"/>
              </a:spcAft>
            </a:pPr>
            <a:r>
              <a:rPr lang="en-US" sz="1800" b="1" dirty="0">
                <a:latin typeface="Cambria"/>
                <a:ea typeface="Times New Roman"/>
                <a:cs typeface="Times New Roman"/>
              </a:rPr>
              <a:t>Anonymous</a:t>
            </a:r>
            <a:endParaRPr lang="en-US" sz="1400" b="1" dirty="0">
              <a:ea typeface="Times New Roman"/>
              <a:cs typeface="Times New Roman"/>
            </a:endParaRPr>
          </a:p>
          <a:p>
            <a:endParaRPr lang="en-CA" sz="1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4"/>
          <p:cNvSpPr>
            <a:spLocks noGrp="1"/>
          </p:cNvSpPr>
          <p:nvPr>
            <p:ph type="title"/>
          </p:nvPr>
        </p:nvSpPr>
        <p:spPr/>
        <p:txBody>
          <a:bodyPr/>
          <a:lstStyle/>
          <a:p>
            <a:pPr eaLnBrk="1" hangingPunct="1"/>
            <a:r>
              <a:rPr lang="en-US" dirty="0"/>
              <a:t>The Three P’s</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27061700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4"/>
          <p:cNvSpPr>
            <a:spLocks noGrp="1"/>
          </p:cNvSpPr>
          <p:nvPr>
            <p:ph type="title"/>
          </p:nvPr>
        </p:nvSpPr>
        <p:spPr/>
        <p:txBody>
          <a:bodyPr/>
          <a:lstStyle/>
          <a:p>
            <a:r>
              <a:rPr lang="en-US" dirty="0"/>
              <a:t>The One-Minute Rule</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92412004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US" dirty="0"/>
              <a:t>The Five-Minute Rule</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32309701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dirty="0"/>
              <a:t>What To Do When You </a:t>
            </a:r>
            <a:br>
              <a:rPr lang="en-US" dirty="0"/>
            </a:br>
            <a:r>
              <a:rPr lang="en-US" dirty="0"/>
              <a:t>Feel Like You’re Sinking</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00648507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Even if you have a plan in place, it's important to keep ___________ your plan so you can stay in control.</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Adjusting</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Avoiding</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Regretting</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Forgetting</a:t>
            </a:r>
          </a:p>
          <a:p>
            <a:pPr marL="339725" marR="0" lvl="0" indent="-339725">
              <a:lnSpc>
                <a:spcPct val="115000"/>
              </a:lnSpc>
              <a:spcBef>
                <a:spcPts val="0"/>
              </a:spcBef>
              <a:spcAft>
                <a:spcPts val="1000"/>
              </a:spcAft>
              <a:buFont typeface="+mj-lt"/>
              <a:buAutoNum type="arabicPeriod" startAt="2"/>
            </a:pPr>
            <a:r>
              <a:rPr lang="en-US" dirty="0">
                <a:ea typeface="Times New Roman"/>
                <a:cs typeface="Times New Roman"/>
              </a:rPr>
              <a:t>What's the name of the rule for tasks that can be done in sixty seconds or less?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Five minute rule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Not enough time rule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One minute rule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Impossible task rule</a:t>
            </a:r>
          </a:p>
          <a:p>
            <a:endParaRPr lang="en-US" dirty="0"/>
          </a:p>
        </p:txBody>
      </p:sp>
    </p:spTree>
    <p:extLst>
      <p:ext uri="{BB962C8B-B14F-4D97-AF65-F5344CB8AC3E}">
        <p14:creationId xmlns:p14="http://schemas.microsoft.com/office/powerpoint/2010/main" val="393163650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What can be accomplished utilizing the five-minute rule?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Writing a presentation</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Creating an employee handbook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Cleaning off one part of your desk</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Creating new files for all of your correspondence</a:t>
            </a:r>
          </a:p>
          <a:p>
            <a:pPr marL="339725" marR="0" lvl="0" indent="-339725">
              <a:lnSpc>
                <a:spcPct val="115000"/>
              </a:lnSpc>
              <a:spcBef>
                <a:spcPts val="0"/>
              </a:spcBef>
              <a:spcAft>
                <a:spcPts val="1000"/>
              </a:spcAft>
              <a:buFont typeface="+mj-lt"/>
              <a:buAutoNum type="arabicPeriod" startAt="4"/>
            </a:pPr>
            <a:r>
              <a:rPr lang="en-US" dirty="0">
                <a:ea typeface="Times New Roman"/>
                <a:cs typeface="Times New Roman"/>
              </a:rPr>
              <a:t>Which of these can you do when you feel like you're sinking?</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Give up and find another line of work</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Make a list of outstanding tasks and mark due dates on them</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Contemplate on them </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Assign them to someone else</a:t>
            </a:r>
          </a:p>
          <a:p>
            <a:endParaRPr lang="en-US" dirty="0"/>
          </a:p>
        </p:txBody>
      </p:sp>
    </p:spTree>
    <p:extLst>
      <p:ext uri="{BB962C8B-B14F-4D97-AF65-F5344CB8AC3E}">
        <p14:creationId xmlns:p14="http://schemas.microsoft.com/office/powerpoint/2010/main" val="54936653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Like all other plans, you'll probably need to ________ your to-do items and priorities once you've completed a few tasks.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Revisit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Eliminate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Discard</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Hide</a:t>
            </a:r>
          </a:p>
          <a:p>
            <a:pPr marL="339725" marR="0" lvl="0" indent="-339725">
              <a:lnSpc>
                <a:spcPct val="115000"/>
              </a:lnSpc>
              <a:spcBef>
                <a:spcPts val="0"/>
              </a:spcBef>
              <a:spcAft>
                <a:spcPts val="1000"/>
              </a:spcAft>
              <a:buFont typeface="+mj-lt"/>
              <a:buAutoNum type="arabicPeriod" startAt="6"/>
            </a:pPr>
            <a:r>
              <a:rPr lang="en-US" dirty="0">
                <a:ea typeface="Times New Roman"/>
                <a:cs typeface="Times New Roman"/>
              </a:rPr>
              <a:t>After you've created a plan for the most important items you should do what?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Celebrate with a night out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Transfer them to your tracking system</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Take a break, you deserve it</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Create more plans and weigh your options later</a:t>
            </a:r>
          </a:p>
          <a:p>
            <a:endParaRPr lang="en-US" dirty="0"/>
          </a:p>
        </p:txBody>
      </p:sp>
    </p:spTree>
    <p:extLst>
      <p:ext uri="{BB962C8B-B14F-4D97-AF65-F5344CB8AC3E}">
        <p14:creationId xmlns:p14="http://schemas.microsoft.com/office/powerpoint/2010/main" val="306668401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When is a good time to clear you mind and take a deep breath?</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When you leave the office everyday</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Before heading into the office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Every time you are called into a meeting</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When you feel like you are sinking</a:t>
            </a:r>
          </a:p>
          <a:p>
            <a:pPr marL="339725" marR="0" lvl="0" indent="-339725">
              <a:lnSpc>
                <a:spcPct val="115000"/>
              </a:lnSpc>
              <a:spcBef>
                <a:spcPts val="0"/>
              </a:spcBef>
              <a:spcAft>
                <a:spcPts val="1000"/>
              </a:spcAft>
              <a:buFont typeface="+mj-lt"/>
              <a:buAutoNum type="arabicPeriod" startAt="8"/>
            </a:pPr>
            <a:r>
              <a:rPr lang="en-US" dirty="0">
                <a:ea typeface="Times New Roman"/>
                <a:cs typeface="Times New Roman"/>
              </a:rPr>
              <a:t>If you're stuck on a task, set aside five _________ each hour to work on it?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Seconds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Assignments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Tasks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Minutes</a:t>
            </a:r>
          </a:p>
          <a:p>
            <a:endParaRPr lang="en-US" dirty="0"/>
          </a:p>
        </p:txBody>
      </p:sp>
    </p:spTree>
    <p:extLst>
      <p:ext uri="{BB962C8B-B14F-4D97-AF65-F5344CB8AC3E}">
        <p14:creationId xmlns:p14="http://schemas.microsoft.com/office/powerpoint/2010/main" val="41816776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Which of these can you do in 60 seconds or less?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Run around the block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Put together a presentation</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Accept a meeting invitation</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Complete all of your assigned tasks</a:t>
            </a:r>
          </a:p>
          <a:p>
            <a:pPr marL="339725" marR="0" lvl="0" indent="-339725">
              <a:lnSpc>
                <a:spcPct val="115000"/>
              </a:lnSpc>
              <a:spcBef>
                <a:spcPts val="0"/>
              </a:spcBef>
              <a:spcAft>
                <a:spcPts val="1000"/>
              </a:spcAft>
              <a:buFont typeface="+mj-lt"/>
              <a:buAutoNum type="arabicPeriod" startAt="10"/>
            </a:pPr>
            <a:r>
              <a:rPr lang="en-US" dirty="0">
                <a:ea typeface="Times New Roman"/>
                <a:cs typeface="Times New Roman"/>
              </a:rPr>
              <a:t>Quick email replies, stretches, reviewing new RSS feeds are examples of what?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Things you can do in less than a minute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Fun things that don't require any thought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Procrastination techniques</a:t>
            </a: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Stressful, meaningless tasks</a:t>
            </a:r>
            <a:endParaRPr lang="en-US" dirty="0">
              <a:ea typeface="Times New Roman"/>
              <a:cs typeface="Times New Roman"/>
            </a:endParaRPr>
          </a:p>
        </p:txBody>
      </p:sp>
    </p:spTree>
    <p:extLst>
      <p:ext uri="{BB962C8B-B14F-4D97-AF65-F5344CB8AC3E}">
        <p14:creationId xmlns:p14="http://schemas.microsoft.com/office/powerpoint/2010/main" val="173789492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Even if you have a plan in place, it's important to keep ___________ your plan so you can stay in control.</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Adjusting</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Avoiding</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Regretting</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Forgetting</a:t>
            </a:r>
          </a:p>
          <a:p>
            <a:pPr marL="339725" marR="0" lvl="0" indent="-339725">
              <a:lnSpc>
                <a:spcPct val="115000"/>
              </a:lnSpc>
              <a:spcBef>
                <a:spcPts val="0"/>
              </a:spcBef>
              <a:spcAft>
                <a:spcPts val="1000"/>
              </a:spcAft>
              <a:buFont typeface="+mj-lt"/>
              <a:buAutoNum type="arabicPeriod" startAt="2"/>
            </a:pPr>
            <a:r>
              <a:rPr lang="en-US" dirty="0">
                <a:solidFill>
                  <a:srgbClr val="000000"/>
                </a:solidFill>
                <a:ea typeface="Times New Roman"/>
                <a:cs typeface="Times New Roman"/>
              </a:rPr>
              <a:t>What's the name of the rule for tasks that can be done in sixty seconds or less?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Five minute rule</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Not enough time rule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One minute rule</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Impossible task rule</a:t>
            </a:r>
          </a:p>
          <a:p>
            <a:endParaRPr lang="en-US" dirty="0"/>
          </a:p>
        </p:txBody>
      </p:sp>
    </p:spTree>
    <p:extLst>
      <p:ext uri="{BB962C8B-B14F-4D97-AF65-F5344CB8AC3E}">
        <p14:creationId xmlns:p14="http://schemas.microsoft.com/office/powerpoint/2010/main" val="131038063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What can be accomplished utilizing the five-minute rule?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Writing a presentation</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Creating an employee handbook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Cleaning off one part of your desk</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Creating new files for all of your correspondence</a:t>
            </a:r>
          </a:p>
          <a:p>
            <a:pPr marL="339725" marR="0" lvl="0" indent="-339725">
              <a:lnSpc>
                <a:spcPct val="115000"/>
              </a:lnSpc>
              <a:spcBef>
                <a:spcPts val="0"/>
              </a:spcBef>
              <a:spcAft>
                <a:spcPts val="1000"/>
              </a:spcAft>
              <a:buFont typeface="+mj-lt"/>
              <a:buAutoNum type="arabicPeriod" startAt="4"/>
            </a:pPr>
            <a:r>
              <a:rPr lang="en-US" dirty="0">
                <a:solidFill>
                  <a:srgbClr val="000000"/>
                </a:solidFill>
                <a:ea typeface="Times New Roman"/>
                <a:cs typeface="Times New Roman"/>
              </a:rPr>
              <a:t>Which of these can you do when you feel like you're sinking?</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Give up and find another line of work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Make a list of outstanding tasks and mark due dates on them</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Contemplate on them </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Assign them to someone else</a:t>
            </a:r>
          </a:p>
          <a:p>
            <a:endParaRPr lang="en-US" dirty="0"/>
          </a:p>
        </p:txBody>
      </p:sp>
    </p:spTree>
    <p:extLst>
      <p:ext uri="{BB962C8B-B14F-4D97-AF65-F5344CB8AC3E}">
        <p14:creationId xmlns:p14="http://schemas.microsoft.com/office/powerpoint/2010/main" val="5493483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US" dirty="0"/>
              <a:t>The SMART Way</a:t>
            </a:r>
            <a:endParaRPr lang="en-CA"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3293087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Like all other plans, you'll probably need to ________ your to-do items and priorities once you've completed a few tasks.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Revisit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Eliminate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Discard</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Hide</a:t>
            </a:r>
          </a:p>
          <a:p>
            <a:pPr marL="339725" marR="0" lvl="0" indent="-339725">
              <a:lnSpc>
                <a:spcPct val="115000"/>
              </a:lnSpc>
              <a:spcBef>
                <a:spcPts val="0"/>
              </a:spcBef>
              <a:spcAft>
                <a:spcPts val="1000"/>
              </a:spcAft>
              <a:buFont typeface="+mj-lt"/>
              <a:buAutoNum type="arabicPeriod" startAt="6"/>
            </a:pPr>
            <a:r>
              <a:rPr lang="en-US" dirty="0">
                <a:solidFill>
                  <a:srgbClr val="000000"/>
                </a:solidFill>
                <a:ea typeface="Times New Roman"/>
                <a:cs typeface="Times New Roman"/>
              </a:rPr>
              <a:t>After you've created a plan for the most important items you should do what?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Celebrate with a night out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Transfer them to your tracking system</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Take a break, you deserve it</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Create more plans and weigh your options later</a:t>
            </a:r>
          </a:p>
          <a:p>
            <a:endParaRPr lang="en-US" dirty="0"/>
          </a:p>
        </p:txBody>
      </p:sp>
    </p:spTree>
    <p:extLst>
      <p:ext uri="{BB962C8B-B14F-4D97-AF65-F5344CB8AC3E}">
        <p14:creationId xmlns:p14="http://schemas.microsoft.com/office/powerpoint/2010/main" val="196030591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When is a good time to clear you mind and take a deep breath?</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When you leave the office everyday</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Before heading into the office</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Every time you are called into a meeting</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FF0000"/>
                </a:solidFill>
                <a:ea typeface="Times New Roman"/>
                <a:cs typeface="Times New Roman"/>
              </a:rPr>
              <a:t>When you feel like you are sinking</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8"/>
            </a:pPr>
            <a:r>
              <a:rPr lang="en-US" dirty="0">
                <a:solidFill>
                  <a:srgbClr val="000000"/>
                </a:solidFill>
                <a:ea typeface="Times New Roman"/>
                <a:cs typeface="Times New Roman"/>
              </a:rPr>
              <a:t>If you're stuck on a task, set aside five _________ each hour to work on it?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Seconds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Assignments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Tasks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FF0000"/>
                </a:solidFill>
                <a:ea typeface="Times New Roman"/>
                <a:cs typeface="Times New Roman"/>
              </a:rPr>
              <a:t>Minutes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7735360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Which of these can you do in 60 seconds or less?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Run around the block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Put together a presentation</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Accept a meeting invitation</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Complete all of your assigned tasks</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10"/>
            </a:pPr>
            <a:r>
              <a:rPr lang="en-US" dirty="0">
                <a:solidFill>
                  <a:srgbClr val="000000"/>
                </a:solidFill>
                <a:ea typeface="Times New Roman"/>
                <a:cs typeface="Times New Roman"/>
              </a:rPr>
              <a:t>Quick email replies, stretches, reviewing new RSS feeds are examples of what?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Things you can do in less than a minute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Fun things that don't require any thought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Procrastination techniques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Stressful, meaningless tasks</a:t>
            </a:r>
            <a:endParaRPr lang="en-US" dirty="0">
              <a:ea typeface="Times New Roman"/>
              <a:cs typeface="Times New Roman"/>
            </a:endParaRPr>
          </a:p>
        </p:txBody>
      </p:sp>
    </p:spTree>
    <p:extLst>
      <p:ext uri="{BB962C8B-B14F-4D97-AF65-F5344CB8AC3E}">
        <p14:creationId xmlns:p14="http://schemas.microsoft.com/office/powerpoint/2010/main" val="267714857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3"/>
          <p:cNvSpPr>
            <a:spLocks noGrp="1"/>
          </p:cNvSpPr>
          <p:nvPr>
            <p:ph type="title"/>
          </p:nvPr>
        </p:nvSpPr>
        <p:spPr/>
        <p:txBody>
          <a:bodyPr>
            <a:normAutofit fontScale="90000"/>
          </a:bodyPr>
          <a:lstStyle/>
          <a:p>
            <a:r>
              <a:rPr lang="en-CA" dirty="0"/>
              <a:t>Module </a:t>
            </a:r>
            <a:r>
              <a:rPr lang="en-US" dirty="0"/>
              <a:t>Six: Tackling New Tasks and Projects</a:t>
            </a:r>
            <a:endParaRPr lang="en-CA" dirty="0"/>
          </a:p>
        </p:txBody>
      </p:sp>
      <p:sp>
        <p:nvSpPr>
          <p:cNvPr id="25603" name="Content Placeholder 4"/>
          <p:cNvSpPr>
            <a:spLocks noGrp="1"/>
          </p:cNvSpPr>
          <p:nvPr>
            <p:ph idx="1"/>
          </p:nvPr>
        </p:nvSpPr>
        <p:spPr/>
        <p:txBody>
          <a:bodyPr/>
          <a:lstStyle/>
          <a:p>
            <a:endParaRPr lang="en-US" dirty="0"/>
          </a:p>
          <a:p>
            <a:r>
              <a:rPr lang="en-US" dirty="0"/>
              <a:t>When you’re assigned a new task or project, it’s important to create a plan at the beginning so you get off to a good start. This module will look at some different techniques that you can use to tackle new to-do items. </a:t>
            </a:r>
            <a:endParaRPr lang="en-CA" dirty="0"/>
          </a:p>
        </p:txBody>
      </p:sp>
      <p:sp>
        <p:nvSpPr>
          <p:cNvPr id="25604" name="Text Placeholder 5"/>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sz="1800" dirty="0">
                <a:latin typeface="Cambria"/>
                <a:ea typeface="Times New Roman"/>
                <a:cs typeface="Times New Roman"/>
              </a:rPr>
              <a:t>The surest way to be late is to have plenty of time.</a:t>
            </a:r>
            <a:endParaRPr lang="en-US" sz="1400" dirty="0">
              <a:ea typeface="Times New Roman"/>
              <a:cs typeface="Times New Roman"/>
            </a:endParaRPr>
          </a:p>
          <a:p>
            <a:pPr algn="ctr">
              <a:lnSpc>
                <a:spcPct val="115000"/>
              </a:lnSpc>
              <a:spcBef>
                <a:spcPts val="0"/>
              </a:spcBef>
              <a:spcAft>
                <a:spcPts val="1000"/>
              </a:spcAft>
            </a:pPr>
            <a:r>
              <a:rPr lang="en-US" sz="1800" b="1" dirty="0">
                <a:latin typeface="Cambria"/>
                <a:ea typeface="Times New Roman"/>
                <a:cs typeface="Times New Roman"/>
              </a:rPr>
              <a:t>Leo Kennedy</a:t>
            </a:r>
            <a:endParaRPr lang="en-US" sz="1400" b="1" dirty="0">
              <a:ea typeface="Times New Roman"/>
              <a:cs typeface="Times New Roman"/>
            </a:endParaRPr>
          </a:p>
          <a:p>
            <a:endParaRPr lang="en-CA" sz="18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4"/>
          <p:cNvSpPr>
            <a:spLocks noGrp="1"/>
          </p:cNvSpPr>
          <p:nvPr>
            <p:ph type="title"/>
          </p:nvPr>
        </p:nvSpPr>
        <p:spPr/>
        <p:txBody>
          <a:bodyPr/>
          <a:lstStyle/>
          <a:p>
            <a:r>
              <a:rPr lang="en-US" dirty="0"/>
              <a:t>The Sliding Scale</a:t>
            </a:r>
            <a:endParaRPr lang="en-CA"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60274715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A Checklist for Getting Started</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68628909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Evaluating and Adapting</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7769686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611028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What can you do to get a good start when you're assigned a new task?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Create a plan</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Run for the hills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Go on vacation</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Quit your job</a:t>
            </a:r>
          </a:p>
          <a:p>
            <a:pPr marL="339725" marR="0" lvl="0" indent="-339725">
              <a:lnSpc>
                <a:spcPct val="115000"/>
              </a:lnSpc>
              <a:spcBef>
                <a:spcPts val="0"/>
              </a:spcBef>
              <a:spcAft>
                <a:spcPts val="1000"/>
              </a:spcAft>
              <a:buFont typeface="+mj-lt"/>
              <a:buAutoNum type="arabicPeriod" startAt="2"/>
            </a:pPr>
            <a:r>
              <a:rPr lang="en-US" dirty="0">
                <a:ea typeface="Times New Roman"/>
                <a:cs typeface="Times New Roman"/>
              </a:rPr>
              <a:t>When organizing and planning, try to create the right ______ plan for the task.</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Left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Fake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Size</a:t>
            </a: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Angle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04976859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Which of these would you want to spend several days or weeks planning?</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Lunch</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Small projects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Complex projects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Late projects</a:t>
            </a:r>
          </a:p>
          <a:p>
            <a:pPr marL="339725" marR="0" lvl="0" indent="-339725">
              <a:lnSpc>
                <a:spcPct val="115000"/>
              </a:lnSpc>
              <a:spcBef>
                <a:spcPts val="0"/>
              </a:spcBef>
              <a:spcAft>
                <a:spcPts val="1000"/>
              </a:spcAft>
              <a:buFont typeface="+mj-lt"/>
              <a:buAutoNum type="arabicPeriod" startAt="4"/>
            </a:pPr>
            <a:r>
              <a:rPr lang="en-US" dirty="0">
                <a:ea typeface="Times New Roman"/>
                <a:cs typeface="Times New Roman"/>
              </a:rPr>
              <a:t>Which tasks may only require a to-do list and a calendar?</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Small tasks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Laundry lists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Large tasks</a:t>
            </a: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Impossible tasks</a:t>
            </a:r>
            <a:endParaRPr lang="en-US" dirty="0">
              <a:ea typeface="Times New Roman"/>
              <a:cs typeface="Times New Roman"/>
            </a:endParaRPr>
          </a:p>
        </p:txBody>
      </p:sp>
    </p:spTree>
    <p:extLst>
      <p:ext uri="{BB962C8B-B14F-4D97-AF65-F5344CB8AC3E}">
        <p14:creationId xmlns:p14="http://schemas.microsoft.com/office/powerpoint/2010/main" val="60523079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What kind of tasks would you use RACI charts or storyboards for?</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tabLst>
                <a:tab pos="971550" algn="l"/>
              </a:tabLst>
            </a:pPr>
            <a:r>
              <a:rPr lang="en-US" dirty="0">
                <a:solidFill>
                  <a:srgbClr val="000000"/>
                </a:solidFill>
                <a:ea typeface="Times New Roman"/>
                <a:cs typeface="Times New Roman"/>
              </a:rPr>
              <a:t>Large tasks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Homework assignments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Medium tasks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Small tasks</a:t>
            </a:r>
          </a:p>
          <a:p>
            <a:pPr marL="339725" marR="0" lvl="0" indent="-339725">
              <a:lnSpc>
                <a:spcPct val="115000"/>
              </a:lnSpc>
              <a:spcBef>
                <a:spcPts val="0"/>
              </a:spcBef>
              <a:spcAft>
                <a:spcPts val="1000"/>
              </a:spcAft>
              <a:buFont typeface="+mj-lt"/>
              <a:buAutoNum type="arabicPeriod" startAt="6"/>
            </a:pPr>
            <a:r>
              <a:rPr lang="en-US" dirty="0">
                <a:ea typeface="Times New Roman"/>
                <a:cs typeface="Times New Roman"/>
              </a:rPr>
              <a:t>For large tasks consider using which of the following?</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Grocery lists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Birthday gifts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Gantt charts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Medium tasks</a:t>
            </a:r>
          </a:p>
          <a:p>
            <a:endParaRPr lang="en-US" dirty="0"/>
          </a:p>
        </p:txBody>
      </p:sp>
    </p:spTree>
    <p:extLst>
      <p:ext uri="{BB962C8B-B14F-4D97-AF65-F5344CB8AC3E}">
        <p14:creationId xmlns:p14="http://schemas.microsoft.com/office/powerpoint/2010/main" val="12380500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Prioritizing Your Goals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98991541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3828524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You must understand what _________ are appropriate for different size projects.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Tools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Pens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Computers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People</a:t>
            </a:r>
          </a:p>
          <a:p>
            <a:pPr marL="339725" marR="0" lvl="0" indent="-339725">
              <a:lnSpc>
                <a:spcPct val="115000"/>
              </a:lnSpc>
              <a:spcBef>
                <a:spcPts val="0"/>
              </a:spcBef>
              <a:spcAft>
                <a:spcPts val="1000"/>
              </a:spcAft>
              <a:buFont typeface="+mj-lt"/>
              <a:buAutoNum type="arabicPeriod" startAt="8"/>
            </a:pPr>
            <a:r>
              <a:rPr lang="en-US" dirty="0">
                <a:ea typeface="Times New Roman"/>
                <a:cs typeface="Times New Roman"/>
              </a:rPr>
              <a:t>Online time tracking dashboards would be used for _________?</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Small, easy tasks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Chores at home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Large tasks</a:t>
            </a: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Online gaming</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3437502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67544" y="1628800"/>
            <a:ext cx="8229600" cy="4953000"/>
          </a:xfrm>
        </p:spPr>
        <p:txBody>
          <a:bodyPr>
            <a:normAutofit fontScale="85000" lnSpcReduction="1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Visual time lines would be for:</a:t>
            </a:r>
            <a:endParaRPr lang="en-US" dirty="0">
              <a:ea typeface="Times New Roman"/>
              <a:cs typeface="Times New Roman"/>
            </a:endParaRPr>
          </a:p>
          <a:p>
            <a:pPr marL="7429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Simple tasks</a:t>
            </a:r>
            <a:endParaRPr lang="en-US" dirty="0">
              <a:ea typeface="Times New Roman"/>
              <a:cs typeface="Times New Roman"/>
            </a:endParaRPr>
          </a:p>
          <a:p>
            <a:pPr marL="742950" marR="0" lvl="0" indent="-342900">
              <a:lnSpc>
                <a:spcPct val="115000"/>
              </a:lnSpc>
              <a:spcBef>
                <a:spcPts val="0"/>
              </a:spcBef>
              <a:spcAft>
                <a:spcPts val="0"/>
              </a:spcAft>
              <a:buFont typeface="+mj-lt"/>
              <a:buAutoNum type="alphaLcParenR"/>
            </a:pPr>
            <a:r>
              <a:rPr lang="en-US" dirty="0">
                <a:ea typeface="Times New Roman"/>
                <a:cs typeface="Times New Roman"/>
              </a:rPr>
              <a:t>Large tasks</a:t>
            </a:r>
          </a:p>
          <a:p>
            <a:pPr marL="742950" marR="0" lvl="0" indent="-342900">
              <a:lnSpc>
                <a:spcPct val="115000"/>
              </a:lnSpc>
              <a:spcBef>
                <a:spcPts val="0"/>
              </a:spcBef>
              <a:spcAft>
                <a:spcPts val="0"/>
              </a:spcAft>
              <a:buFont typeface="+mj-lt"/>
              <a:buAutoNum type="alphaLcParenR"/>
            </a:pPr>
            <a:r>
              <a:rPr lang="en-US" dirty="0">
                <a:ea typeface="Times New Roman"/>
                <a:cs typeface="Times New Roman"/>
              </a:rPr>
              <a:t>Medium tasks</a:t>
            </a:r>
          </a:p>
          <a:p>
            <a:pPr marL="742950" marR="0" lvl="0" indent="-342900">
              <a:lnSpc>
                <a:spcPct val="115000"/>
              </a:lnSpc>
              <a:spcBef>
                <a:spcPts val="0"/>
              </a:spcBef>
              <a:spcAft>
                <a:spcPts val="1000"/>
              </a:spcAft>
              <a:buFont typeface="+mj-lt"/>
              <a:buAutoNum type="alphaLcParenR"/>
            </a:pPr>
            <a:r>
              <a:rPr lang="en-US" dirty="0">
                <a:ea typeface="Times New Roman"/>
                <a:cs typeface="Times New Roman"/>
              </a:rPr>
              <a:t>Tasks with photos</a:t>
            </a:r>
          </a:p>
          <a:p>
            <a:pPr marL="339725" marR="0" lvl="0" indent="-339725">
              <a:lnSpc>
                <a:spcPct val="115000"/>
              </a:lnSpc>
              <a:spcBef>
                <a:spcPts val="0"/>
              </a:spcBef>
              <a:spcAft>
                <a:spcPts val="1000"/>
              </a:spcAft>
              <a:buFont typeface="+mj-lt"/>
              <a:buAutoNum type="arabicPeriod" startAt="10"/>
            </a:pPr>
            <a:r>
              <a:rPr lang="en-US" dirty="0">
                <a:ea typeface="Times New Roman"/>
                <a:cs typeface="Times New Roman"/>
              </a:rPr>
              <a:t>Organizing your inbox is an example of what size task?</a:t>
            </a:r>
          </a:p>
          <a:p>
            <a:pPr marL="742950" marR="0" lvl="0" indent="-342900">
              <a:lnSpc>
                <a:spcPct val="115000"/>
              </a:lnSpc>
              <a:spcBef>
                <a:spcPts val="0"/>
              </a:spcBef>
              <a:spcAft>
                <a:spcPts val="0"/>
              </a:spcAft>
              <a:buFont typeface="+mj-lt"/>
              <a:buAutoNum type="alphaLcParenR"/>
            </a:pPr>
            <a:r>
              <a:rPr lang="en-US" dirty="0">
                <a:ea typeface="Times New Roman"/>
                <a:cs typeface="Times New Roman"/>
              </a:rPr>
              <a:t>Large task</a:t>
            </a:r>
          </a:p>
          <a:p>
            <a:pPr marL="742950" marR="0" lvl="0" indent="-342900">
              <a:lnSpc>
                <a:spcPct val="115000"/>
              </a:lnSpc>
              <a:spcBef>
                <a:spcPts val="0"/>
              </a:spcBef>
              <a:spcAft>
                <a:spcPts val="0"/>
              </a:spcAft>
              <a:buFont typeface="+mj-lt"/>
              <a:buAutoNum type="alphaLcParenR"/>
            </a:pPr>
            <a:r>
              <a:rPr lang="en-US" dirty="0">
                <a:ea typeface="Times New Roman"/>
                <a:cs typeface="Times New Roman"/>
              </a:rPr>
              <a:t>Small task</a:t>
            </a:r>
          </a:p>
          <a:p>
            <a:pPr marL="742950" marR="0" lvl="0" indent="-342900">
              <a:lnSpc>
                <a:spcPct val="115000"/>
              </a:lnSpc>
              <a:spcBef>
                <a:spcPts val="0"/>
              </a:spcBef>
              <a:spcAft>
                <a:spcPts val="0"/>
              </a:spcAft>
              <a:buFont typeface="+mj-lt"/>
              <a:buAutoNum type="alphaLcParenR"/>
            </a:pPr>
            <a:r>
              <a:rPr lang="en-US" dirty="0">
                <a:ea typeface="Times New Roman"/>
                <a:cs typeface="Times New Roman"/>
              </a:rPr>
              <a:t>Mundane task</a:t>
            </a:r>
          </a:p>
          <a:p>
            <a:pPr marL="7429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Medium task</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46873087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What can you do to get a good start when you're assigned a new task?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Create a plan</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Run for the hills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Go on vacation</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Quit your job</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2"/>
            </a:pPr>
            <a:r>
              <a:rPr lang="en-US" dirty="0">
                <a:solidFill>
                  <a:srgbClr val="000000"/>
                </a:solidFill>
                <a:ea typeface="Times New Roman"/>
                <a:cs typeface="Times New Roman"/>
              </a:rPr>
              <a:t>When organizing and planning, try to create the right ______ plan for the task.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Left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Fake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Size</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Angle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54682275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Which of these would you want to spend several days or weeks planning?</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Lunch</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Small projects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Complex projects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Late projects</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4"/>
            </a:pPr>
            <a:r>
              <a:rPr lang="en-US" dirty="0">
                <a:solidFill>
                  <a:srgbClr val="000000"/>
                </a:solidFill>
                <a:ea typeface="Times New Roman"/>
                <a:cs typeface="Times New Roman"/>
              </a:rPr>
              <a:t>Which tasks may only require a to-do list and a calendar?</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Small tasks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Laundry lists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Large tasks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Impossible tasks</a:t>
            </a:r>
            <a:endParaRPr lang="en-US" dirty="0">
              <a:ea typeface="Times New Roman"/>
              <a:cs typeface="Times New Roman"/>
            </a:endParaRPr>
          </a:p>
        </p:txBody>
      </p:sp>
    </p:spTree>
    <p:extLst>
      <p:ext uri="{BB962C8B-B14F-4D97-AF65-F5344CB8AC3E}">
        <p14:creationId xmlns:p14="http://schemas.microsoft.com/office/powerpoint/2010/main" val="135753559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What kind of tasks would you use RACI charts or storyboards for?</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tabLst>
                <a:tab pos="971550" algn="l"/>
              </a:tabLst>
            </a:pPr>
            <a:r>
              <a:rPr lang="en-US" dirty="0">
                <a:solidFill>
                  <a:srgbClr val="000000"/>
                </a:solidFill>
                <a:ea typeface="Times New Roman"/>
                <a:cs typeface="Times New Roman"/>
              </a:rPr>
              <a:t>Large tasks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Homework assignments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Medium tasks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Small tasks</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6"/>
            </a:pPr>
            <a:r>
              <a:rPr lang="en-US" dirty="0">
                <a:solidFill>
                  <a:srgbClr val="000000"/>
                </a:solidFill>
                <a:ea typeface="Times New Roman"/>
                <a:cs typeface="Times New Roman"/>
              </a:rPr>
              <a:t>For large tasks consider using which of the following?</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Grocery lists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Birthday gifts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Gantt charts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Medium tasks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79981163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You must understand what _________ are appropriate for different size projects.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Tools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Pens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Computers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People</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8"/>
            </a:pPr>
            <a:r>
              <a:rPr lang="en-US" dirty="0">
                <a:solidFill>
                  <a:srgbClr val="000000"/>
                </a:solidFill>
                <a:ea typeface="Times New Roman"/>
                <a:cs typeface="Times New Roman"/>
              </a:rPr>
              <a:t>Online time tracking dashboards would be used for _________?</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Small, easy tasks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Chores at home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Large tasks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Online gaming</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92849784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67544" y="1628800"/>
            <a:ext cx="8229600" cy="4953000"/>
          </a:xfrm>
        </p:spPr>
        <p:txBody>
          <a:bodyPr>
            <a:normAutofit fontScale="85000" lnSpcReduction="1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Visual time lines would be for:</a:t>
            </a:r>
            <a:endParaRPr lang="en-US" dirty="0">
              <a:ea typeface="Times New Roman"/>
              <a:cs typeface="Times New Roman"/>
            </a:endParaRPr>
          </a:p>
          <a:p>
            <a:pPr marL="7429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Simple tasks</a:t>
            </a:r>
            <a:endParaRPr lang="en-US" dirty="0">
              <a:ea typeface="Times New Roman"/>
              <a:cs typeface="Times New Roman"/>
            </a:endParaRPr>
          </a:p>
          <a:p>
            <a:pPr marL="7429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Large tasks</a:t>
            </a:r>
            <a:endParaRPr lang="en-US" dirty="0">
              <a:ea typeface="Times New Roman"/>
              <a:cs typeface="Times New Roman"/>
            </a:endParaRPr>
          </a:p>
          <a:p>
            <a:pPr marL="7429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Medium tasks</a:t>
            </a:r>
            <a:endParaRPr lang="en-US" dirty="0">
              <a:ea typeface="Times New Roman"/>
              <a:cs typeface="Times New Roman"/>
            </a:endParaRPr>
          </a:p>
          <a:p>
            <a:pPr marL="7429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Tasks with photos</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10"/>
            </a:pPr>
            <a:r>
              <a:rPr lang="en-US" dirty="0">
                <a:solidFill>
                  <a:srgbClr val="000000"/>
                </a:solidFill>
                <a:ea typeface="Times New Roman"/>
                <a:cs typeface="Times New Roman"/>
              </a:rPr>
              <a:t>Organizing your inbox is an example of what size task?</a:t>
            </a:r>
            <a:endParaRPr lang="en-US" dirty="0">
              <a:ea typeface="Times New Roman"/>
              <a:cs typeface="Times New Roman"/>
            </a:endParaRPr>
          </a:p>
          <a:p>
            <a:pPr marL="7429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Large task</a:t>
            </a:r>
            <a:endParaRPr lang="en-US" dirty="0">
              <a:ea typeface="Times New Roman"/>
              <a:cs typeface="Times New Roman"/>
            </a:endParaRPr>
          </a:p>
          <a:p>
            <a:pPr marL="7429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Small task</a:t>
            </a:r>
            <a:endParaRPr lang="en-US" dirty="0">
              <a:ea typeface="Times New Roman"/>
              <a:cs typeface="Times New Roman"/>
            </a:endParaRPr>
          </a:p>
          <a:p>
            <a:pPr marL="7429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Mundane task</a:t>
            </a:r>
            <a:endParaRPr lang="en-US" dirty="0">
              <a:ea typeface="Times New Roman"/>
              <a:cs typeface="Times New Roman"/>
            </a:endParaRPr>
          </a:p>
          <a:p>
            <a:pPr marL="7429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Medium task</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00305261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CA" sz="3600" dirty="0"/>
              <a:t>Module </a:t>
            </a:r>
            <a:r>
              <a:rPr lang="en-US" sz="3600" dirty="0"/>
              <a:t>Seven: Using Project Management Techniques </a:t>
            </a:r>
            <a:endParaRPr lang="en-CA" sz="3600" dirty="0"/>
          </a:p>
        </p:txBody>
      </p:sp>
      <p:sp>
        <p:nvSpPr>
          <p:cNvPr id="28675" name="Content Placeholder 3"/>
          <p:cNvSpPr>
            <a:spLocks noGrp="1"/>
          </p:cNvSpPr>
          <p:nvPr>
            <p:ph idx="1"/>
          </p:nvPr>
        </p:nvSpPr>
        <p:spPr/>
        <p:txBody>
          <a:bodyPr/>
          <a:lstStyle/>
          <a:p>
            <a:pPr>
              <a:buFont typeface="Arial" charset="0"/>
              <a:buNone/>
            </a:pPr>
            <a:br>
              <a:rPr lang="en-US" dirty="0"/>
            </a:br>
            <a:r>
              <a:rPr lang="en-US" dirty="0"/>
              <a:t>This module will give you an introduction to key project management techniques and ideas and show you how to use them to become more productive.</a:t>
            </a:r>
            <a:endParaRPr lang="en-CA" dirty="0"/>
          </a:p>
        </p:txBody>
      </p:sp>
      <p:sp>
        <p:nvSpPr>
          <p:cNvPr id="28676" name="Text Placeholder 4"/>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sz="1800" dirty="0">
                <a:latin typeface="Cambria"/>
                <a:ea typeface="Times New Roman"/>
                <a:cs typeface="Times New Roman"/>
              </a:rPr>
              <a:t>A project is complete when it starts working for you, rather than you working for it.</a:t>
            </a:r>
            <a:endParaRPr lang="en-US" sz="1400" dirty="0">
              <a:ea typeface="Times New Roman"/>
              <a:cs typeface="Times New Roman"/>
            </a:endParaRPr>
          </a:p>
          <a:p>
            <a:pPr algn="ctr">
              <a:lnSpc>
                <a:spcPct val="115000"/>
              </a:lnSpc>
              <a:spcBef>
                <a:spcPts val="0"/>
              </a:spcBef>
              <a:spcAft>
                <a:spcPts val="1000"/>
              </a:spcAft>
            </a:pPr>
            <a:r>
              <a:rPr lang="en-US" sz="1800" b="1" dirty="0">
                <a:latin typeface="Cambria"/>
                <a:ea typeface="Times New Roman"/>
                <a:cs typeface="Times New Roman"/>
              </a:rPr>
              <a:t>Scott Allen</a:t>
            </a:r>
            <a:endParaRPr lang="en-US" sz="1400" b="1" dirty="0">
              <a:ea typeface="Times New Roman"/>
              <a:cs typeface="Times New Roman"/>
            </a:endParaRPr>
          </a:p>
          <a:p>
            <a:endParaRPr lang="en-CA"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4"/>
          <p:cNvSpPr>
            <a:spLocks noGrp="1"/>
          </p:cNvSpPr>
          <p:nvPr>
            <p:ph type="title"/>
          </p:nvPr>
        </p:nvSpPr>
        <p:spPr/>
        <p:txBody>
          <a:bodyPr/>
          <a:lstStyle/>
          <a:p>
            <a:r>
              <a:rPr lang="en-US" dirty="0"/>
              <a:t>The Triple Constraint </a:t>
            </a:r>
            <a:endParaRPr lang="en-CA"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88579851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dirty="0"/>
              <a:t>Creating the Schedule </a:t>
            </a:r>
            <a:endParaRPr lang="en-CA"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19552381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dirty="0"/>
              <a:t>Evaluating and Adapting</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88805808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dirty="0"/>
              <a:t>Using a RACI Chart</a:t>
            </a:r>
            <a:endParaRPr lang="en-CA"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488683909"/>
              </p:ext>
            </p:extLst>
          </p:nvPr>
        </p:nvGraphicFramePr>
        <p:xfrm>
          <a:off x="611560" y="1412776"/>
          <a:ext cx="7848871" cy="4752528"/>
        </p:xfrm>
        <a:graphic>
          <a:graphicData uri="http://schemas.openxmlformats.org/drawingml/2006/table">
            <a:tbl>
              <a:tblPr firstRow="1" firstCol="1" bandRow="1">
                <a:tableStyleId>{91EBBBCC-DAD2-459C-BE2E-F6DE35CF9A28}</a:tableStyleId>
              </a:tblPr>
              <a:tblGrid>
                <a:gridCol w="3868426">
                  <a:extLst>
                    <a:ext uri="{9D8B030D-6E8A-4147-A177-3AD203B41FA5}">
                      <a16:colId xmlns:a16="http://schemas.microsoft.com/office/drawing/2014/main" val="20000"/>
                    </a:ext>
                  </a:extLst>
                </a:gridCol>
                <a:gridCol w="973828">
                  <a:extLst>
                    <a:ext uri="{9D8B030D-6E8A-4147-A177-3AD203B41FA5}">
                      <a16:colId xmlns:a16="http://schemas.microsoft.com/office/drawing/2014/main" val="20001"/>
                    </a:ext>
                  </a:extLst>
                </a:gridCol>
                <a:gridCol w="1011168">
                  <a:extLst>
                    <a:ext uri="{9D8B030D-6E8A-4147-A177-3AD203B41FA5}">
                      <a16:colId xmlns:a16="http://schemas.microsoft.com/office/drawing/2014/main" val="20002"/>
                    </a:ext>
                  </a:extLst>
                </a:gridCol>
                <a:gridCol w="929019">
                  <a:extLst>
                    <a:ext uri="{9D8B030D-6E8A-4147-A177-3AD203B41FA5}">
                      <a16:colId xmlns:a16="http://schemas.microsoft.com/office/drawing/2014/main" val="20003"/>
                    </a:ext>
                  </a:extLst>
                </a:gridCol>
                <a:gridCol w="1066430">
                  <a:extLst>
                    <a:ext uri="{9D8B030D-6E8A-4147-A177-3AD203B41FA5}">
                      <a16:colId xmlns:a16="http://schemas.microsoft.com/office/drawing/2014/main" val="20004"/>
                    </a:ext>
                  </a:extLst>
                </a:gridCol>
              </a:tblGrid>
              <a:tr h="1260228">
                <a:tc>
                  <a:txBody>
                    <a:bodyPr/>
                    <a:lstStyle/>
                    <a:p>
                      <a:pPr>
                        <a:spcAft>
                          <a:spcPts val="0"/>
                        </a:spcAft>
                      </a:pPr>
                      <a:r>
                        <a:rPr lang="en-US" sz="2400" dirty="0">
                          <a:effectLst/>
                        </a:rPr>
                        <a:t> </a:t>
                      </a:r>
                      <a:endParaRPr lang="en-US" sz="2400" dirty="0">
                        <a:effectLst/>
                        <a:latin typeface="Calibri"/>
                      </a:endParaRPr>
                    </a:p>
                  </a:txBody>
                  <a:tcPr marL="68580" marR="68580" marT="0" marB="0"/>
                </a:tc>
                <a:tc>
                  <a:txBody>
                    <a:bodyPr/>
                    <a:lstStyle/>
                    <a:p>
                      <a:pPr marL="0" marR="0">
                        <a:lnSpc>
                          <a:spcPct val="115000"/>
                        </a:lnSpc>
                        <a:spcBef>
                          <a:spcPts val="0"/>
                        </a:spcBef>
                        <a:spcAft>
                          <a:spcPts val="1000"/>
                        </a:spcAft>
                      </a:pPr>
                      <a:r>
                        <a:rPr lang="en-US" sz="3200" dirty="0">
                          <a:effectLst/>
                        </a:rPr>
                        <a:t>Sue</a:t>
                      </a:r>
                      <a:endParaRPr lang="en-US" sz="3200" dirty="0">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1000"/>
                        </a:spcAft>
                      </a:pPr>
                      <a:r>
                        <a:rPr lang="en-US" sz="3200" dirty="0">
                          <a:effectLst/>
                        </a:rPr>
                        <a:t>Bob</a:t>
                      </a:r>
                      <a:endParaRPr lang="en-US" sz="3200" dirty="0">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1000"/>
                        </a:spcAft>
                      </a:pPr>
                      <a:r>
                        <a:rPr lang="en-US" sz="3200" dirty="0">
                          <a:effectLst/>
                        </a:rPr>
                        <a:t>Joe</a:t>
                      </a:r>
                      <a:endParaRPr lang="en-US" sz="3200" dirty="0">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1000"/>
                        </a:spcAft>
                      </a:pPr>
                      <a:r>
                        <a:rPr lang="en-US" sz="3200" dirty="0">
                          <a:effectLst/>
                        </a:rPr>
                        <a:t>Jane</a:t>
                      </a:r>
                      <a:endParaRPr lang="en-US" sz="32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0"/>
                  </a:ext>
                </a:extLst>
              </a:tr>
              <a:tr h="1164100">
                <a:tc>
                  <a:txBody>
                    <a:bodyPr/>
                    <a:lstStyle/>
                    <a:p>
                      <a:pPr marL="0" marR="0">
                        <a:spcBef>
                          <a:spcPts val="0"/>
                        </a:spcBef>
                        <a:spcAft>
                          <a:spcPts val="0"/>
                        </a:spcAft>
                      </a:pPr>
                      <a:r>
                        <a:rPr lang="en-US" sz="3200" dirty="0">
                          <a:effectLst/>
                        </a:rPr>
                        <a:t>Build widget plan</a:t>
                      </a:r>
                      <a:endParaRPr lang="en-US" sz="32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3200" dirty="0">
                          <a:effectLst/>
                        </a:rPr>
                        <a:t>A</a:t>
                      </a:r>
                      <a:endParaRPr lang="en-US" sz="32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3200" dirty="0">
                          <a:effectLst/>
                        </a:rPr>
                        <a:t>R</a:t>
                      </a:r>
                      <a:endParaRPr lang="en-US" sz="32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3200" dirty="0">
                          <a:effectLst/>
                        </a:rPr>
                        <a:t>I</a:t>
                      </a:r>
                      <a:endParaRPr lang="en-US" sz="32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3200" dirty="0">
                          <a:effectLst/>
                        </a:rPr>
                        <a:t>I</a:t>
                      </a:r>
                      <a:endParaRPr lang="en-US" sz="32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1"/>
                  </a:ext>
                </a:extLst>
              </a:tr>
              <a:tr h="1164100">
                <a:tc>
                  <a:txBody>
                    <a:bodyPr/>
                    <a:lstStyle/>
                    <a:p>
                      <a:pPr marL="0" marR="0">
                        <a:spcBef>
                          <a:spcPts val="0"/>
                        </a:spcBef>
                        <a:spcAft>
                          <a:spcPts val="0"/>
                        </a:spcAft>
                      </a:pPr>
                      <a:r>
                        <a:rPr lang="en-US" sz="3200" dirty="0">
                          <a:effectLst/>
                        </a:rPr>
                        <a:t>Build widget</a:t>
                      </a:r>
                      <a:endParaRPr lang="en-US" sz="32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3200" dirty="0">
                          <a:effectLst/>
                        </a:rPr>
                        <a:t>R</a:t>
                      </a:r>
                      <a:endParaRPr lang="en-US" sz="32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3200" dirty="0">
                          <a:effectLst/>
                        </a:rPr>
                        <a:t>A</a:t>
                      </a:r>
                      <a:endParaRPr lang="en-US" sz="32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3200" dirty="0">
                          <a:effectLst/>
                        </a:rPr>
                        <a:t>C</a:t>
                      </a:r>
                      <a:endParaRPr lang="en-US" sz="32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3200" dirty="0">
                          <a:effectLst/>
                        </a:rPr>
                        <a:t>I</a:t>
                      </a:r>
                      <a:endParaRPr lang="en-US" sz="32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2"/>
                  </a:ext>
                </a:extLst>
              </a:tr>
              <a:tr h="1164100">
                <a:tc>
                  <a:txBody>
                    <a:bodyPr/>
                    <a:lstStyle/>
                    <a:p>
                      <a:pPr marL="0" marR="0">
                        <a:spcBef>
                          <a:spcPts val="0"/>
                        </a:spcBef>
                        <a:spcAft>
                          <a:spcPts val="0"/>
                        </a:spcAft>
                      </a:pPr>
                      <a:r>
                        <a:rPr lang="en-US" sz="3200" dirty="0">
                          <a:effectLst/>
                        </a:rPr>
                        <a:t>Ship widget to customers</a:t>
                      </a:r>
                      <a:endParaRPr lang="en-US" sz="32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3200" dirty="0">
                          <a:effectLst/>
                        </a:rPr>
                        <a:t>I</a:t>
                      </a:r>
                      <a:endParaRPr lang="en-US" sz="32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3200" dirty="0">
                          <a:effectLst/>
                        </a:rPr>
                        <a:t>I</a:t>
                      </a:r>
                      <a:endParaRPr lang="en-US" sz="32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3200" dirty="0">
                          <a:effectLst/>
                        </a:rPr>
                        <a:t>I</a:t>
                      </a:r>
                      <a:endParaRPr lang="en-US" sz="32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3200" dirty="0">
                          <a:effectLst/>
                        </a:rPr>
                        <a:t>R</a:t>
                      </a:r>
                      <a:endParaRPr lang="en-US" sz="32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3"/>
                  </a:ext>
                </a:extLst>
              </a:tr>
            </a:tbl>
          </a:graphicData>
        </a:graphic>
      </p:graphicFrame>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What is the art and science of planning, organizing, and managing resources to ensure that a project is completed successfully?</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Project management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Delegating appropriately</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Placing blame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Avoiding all work</a:t>
            </a:r>
          </a:p>
          <a:p>
            <a:pPr marL="339725" marR="0" lvl="0" indent="-339725">
              <a:lnSpc>
                <a:spcPct val="115000"/>
              </a:lnSpc>
              <a:spcBef>
                <a:spcPts val="0"/>
              </a:spcBef>
              <a:spcAft>
                <a:spcPts val="1000"/>
              </a:spcAft>
              <a:buFont typeface="+mj-lt"/>
              <a:buAutoNum type="arabicPeriod" startAt="2"/>
            </a:pPr>
            <a:r>
              <a:rPr lang="en-US" dirty="0">
                <a:ea typeface="Times New Roman"/>
                <a:cs typeface="Times New Roman"/>
              </a:rPr>
              <a:t>What does the Triple Constraint do?</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Absolutely nothing worthwhile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Will do your projects for you</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Illustrates the balance of the projects, scope, schedule, quality, and cost</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Wastes your time</a:t>
            </a:r>
          </a:p>
          <a:p>
            <a:endParaRPr lang="en-US" dirty="0"/>
          </a:p>
        </p:txBody>
      </p:sp>
    </p:spTree>
    <p:extLst>
      <p:ext uri="{BB962C8B-B14F-4D97-AF65-F5344CB8AC3E}">
        <p14:creationId xmlns:p14="http://schemas.microsoft.com/office/powerpoint/2010/main" val="387049970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During which phase does the project team define the project scope, time, cost, and quality of the project?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Celebration phase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Last phase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Planning phase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Exercise phase</a:t>
            </a:r>
          </a:p>
          <a:p>
            <a:pPr marL="339725" marR="0" lvl="0" indent="-339725">
              <a:lnSpc>
                <a:spcPct val="115000"/>
              </a:lnSpc>
              <a:spcBef>
                <a:spcPts val="0"/>
              </a:spcBef>
              <a:spcAft>
                <a:spcPts val="1000"/>
              </a:spcAft>
              <a:buFont typeface="+mj-lt"/>
              <a:buAutoNum type="arabicPeriod" startAt="4"/>
            </a:pPr>
            <a:r>
              <a:rPr lang="en-US" dirty="0">
                <a:ea typeface="Times New Roman"/>
                <a:cs typeface="Times New Roman"/>
              </a:rPr>
              <a:t>What will increase a cost increase?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New work clothes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Scope and time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Replacing upper </a:t>
            </a:r>
            <a:r>
              <a:rPr lang="en-US" dirty="0">
                <a:solidFill>
                  <a:srgbClr val="000000"/>
                </a:solidFill>
                <a:ea typeface="Times New Roman"/>
                <a:cs typeface="Times New Roman"/>
              </a:rPr>
              <a:t>management team</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Everything</a:t>
            </a:r>
            <a:endParaRPr lang="en-US" dirty="0">
              <a:ea typeface="Times New Roman"/>
              <a:cs typeface="Times New Roman"/>
            </a:endParaRPr>
          </a:p>
        </p:txBody>
      </p:sp>
    </p:spTree>
    <p:extLst>
      <p:ext uri="{BB962C8B-B14F-4D97-AF65-F5344CB8AC3E}">
        <p14:creationId xmlns:p14="http://schemas.microsoft.com/office/powerpoint/2010/main" val="226577341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Whose job is it to identify how a change to a single element will change the other elements?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The maintenance department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Project manager</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New hire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Human resources</a:t>
            </a:r>
          </a:p>
          <a:p>
            <a:pPr marL="339725" marR="0" lvl="0" indent="-339725">
              <a:lnSpc>
                <a:spcPct val="115000"/>
              </a:lnSpc>
              <a:spcBef>
                <a:spcPts val="0"/>
              </a:spcBef>
              <a:spcAft>
                <a:spcPts val="1000"/>
              </a:spcAft>
              <a:buFont typeface="+mj-lt"/>
              <a:buAutoNum type="arabicPeriod" startAt="6"/>
            </a:pPr>
            <a:r>
              <a:rPr lang="en-US" dirty="0">
                <a:ea typeface="Times New Roman"/>
                <a:cs typeface="Times New Roman"/>
              </a:rPr>
              <a:t>A good schedule will allow you to ______ and ___________ while you're working on a task.</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Live, laugh</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Sink, swim</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Grow, change</a:t>
            </a: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Cry, shout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69481528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What's the preferred format for a personal task management?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Simple, table-style format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Complex, matrix style format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Rubrics matrix</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Reeves matrix</a:t>
            </a:r>
          </a:p>
          <a:p>
            <a:pPr marL="339725" marR="0" lvl="0" indent="-339725">
              <a:lnSpc>
                <a:spcPct val="115000"/>
              </a:lnSpc>
              <a:spcBef>
                <a:spcPts val="0"/>
              </a:spcBef>
              <a:spcAft>
                <a:spcPts val="1000"/>
              </a:spcAft>
              <a:buFont typeface="+mj-lt"/>
              <a:buAutoNum type="arabicPeriod" startAt="8"/>
            </a:pPr>
            <a:r>
              <a:rPr lang="en-US" dirty="0">
                <a:ea typeface="Times New Roman"/>
                <a:cs typeface="Times New Roman"/>
              </a:rPr>
              <a:t>What should be in the first column?</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Coworkers phone numbers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Names of team members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List of tasks to be performed</a:t>
            </a: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Due dates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80913098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92500" lnSpcReduction="2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What should be in the second column?</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Specific duration of time for each task</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Unrealistic time line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Delegated assignments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Cry for help</a:t>
            </a:r>
          </a:p>
          <a:p>
            <a:pPr marL="339725" marR="0" lvl="0" indent="-339725">
              <a:lnSpc>
                <a:spcPct val="115000"/>
              </a:lnSpc>
              <a:spcBef>
                <a:spcPts val="0"/>
              </a:spcBef>
              <a:spcAft>
                <a:spcPts val="1000"/>
              </a:spcAft>
              <a:buFont typeface="+mj-lt"/>
              <a:buAutoNum type="arabicPeriod" startAt="10"/>
            </a:pPr>
            <a:r>
              <a:rPr lang="en-US" dirty="0">
                <a:ea typeface="Times New Roman"/>
                <a:cs typeface="Times New Roman"/>
              </a:rPr>
              <a:t>What does the letter I in RACI stand for?</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Impossible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Irresponsible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Informed</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Irreplaceable</a:t>
            </a:r>
          </a:p>
        </p:txBody>
      </p:sp>
    </p:spTree>
    <p:extLst>
      <p:ext uri="{BB962C8B-B14F-4D97-AF65-F5344CB8AC3E}">
        <p14:creationId xmlns:p14="http://schemas.microsoft.com/office/powerpoint/2010/main" val="123508199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What is the art and science of planning, organizing, and managing resources to ensure that a project is completed successfully?</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Project management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Delegating appropriately</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Placing blame</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Avoiding all work</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2"/>
            </a:pPr>
            <a:r>
              <a:rPr lang="en-US" dirty="0">
                <a:solidFill>
                  <a:srgbClr val="000000"/>
                </a:solidFill>
                <a:ea typeface="Times New Roman"/>
                <a:cs typeface="Times New Roman"/>
              </a:rPr>
              <a:t>What does the Triple Constraint do?</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Absolutely nothing worthwhile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Will do your projects for you</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Illustrates the balance of the projects, scope, schedule, quality, and cost</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Wastes your time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75278162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During which phase does the project team define the project scope, time, cost, and quality of the project?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Celebration phase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Last phase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Planning phase</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Exercise phase</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4"/>
            </a:pPr>
            <a:r>
              <a:rPr lang="en-US" dirty="0">
                <a:solidFill>
                  <a:srgbClr val="000000"/>
                </a:solidFill>
                <a:ea typeface="Times New Roman"/>
                <a:cs typeface="Times New Roman"/>
              </a:rPr>
              <a:t>What will increase a cost increase?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New work clothes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Scope and time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Replacing upper management team</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Everything</a:t>
            </a:r>
            <a:endParaRPr lang="en-US" dirty="0">
              <a:ea typeface="Times New Roman"/>
              <a:cs typeface="Times New Roman"/>
            </a:endParaRPr>
          </a:p>
        </p:txBody>
      </p:sp>
    </p:spTree>
    <p:extLst>
      <p:ext uri="{BB962C8B-B14F-4D97-AF65-F5344CB8AC3E}">
        <p14:creationId xmlns:p14="http://schemas.microsoft.com/office/powerpoint/2010/main" val="305330879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Whose job is it to identify how a change to a single element will change the other elements?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The maintenance department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Project manager</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New hire</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Human resources</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6"/>
            </a:pPr>
            <a:r>
              <a:rPr lang="en-US" dirty="0">
                <a:solidFill>
                  <a:srgbClr val="000000"/>
                </a:solidFill>
                <a:ea typeface="Times New Roman"/>
                <a:cs typeface="Times New Roman"/>
              </a:rPr>
              <a:t>A good schedule will allow you to ______ and ___________ while you're working on a task.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Live, laugh</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Sink, swim</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Grow, change</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Cry, shout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44633427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What's the preferred format for a personal task management?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Simple, table-style format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Complex, matrix style format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Rubrics matrix</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Reeves matrix</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8"/>
            </a:pPr>
            <a:r>
              <a:rPr lang="en-US" dirty="0">
                <a:solidFill>
                  <a:srgbClr val="000000"/>
                </a:solidFill>
                <a:ea typeface="Times New Roman"/>
                <a:cs typeface="Times New Roman"/>
              </a:rPr>
              <a:t>What should be in the first column?</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Coworkers phone numbers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Names of team members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List of tasks to be performed</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Due dates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3806791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eriod"/>
            </a:pPr>
            <a:r>
              <a:rPr lang="en-US" dirty="0">
                <a:ea typeface="Times New Roman"/>
                <a:cs typeface="Times New Roman"/>
              </a:rPr>
              <a:t>Complete this sentence. Goal setting is ____________ to your personal productivity.</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Critical</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Useful</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Meaningless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Soothing</a:t>
            </a:r>
          </a:p>
          <a:p>
            <a:pPr marL="339725" marR="0" lvl="0" indent="-339725">
              <a:lnSpc>
                <a:spcPct val="115000"/>
              </a:lnSpc>
              <a:spcBef>
                <a:spcPts val="0"/>
              </a:spcBef>
              <a:spcAft>
                <a:spcPts val="1000"/>
              </a:spcAft>
              <a:buFont typeface="+mj-lt"/>
              <a:buAutoNum type="arabicPeriod" startAt="2"/>
            </a:pPr>
            <a:r>
              <a:rPr lang="en-US" dirty="0">
                <a:ea typeface="Times New Roman"/>
                <a:cs typeface="Times New Roman"/>
              </a:rPr>
              <a:t>What is the single most important life skill that most people never learn to do properly?</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Eat their vegetables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Run a marathon</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Setting smart goals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Being on time</a:t>
            </a:r>
          </a:p>
          <a:p>
            <a:endParaRPr lang="en-US" dirty="0"/>
          </a:p>
        </p:txBody>
      </p:sp>
    </p:spTree>
    <p:extLst>
      <p:ext uri="{BB962C8B-B14F-4D97-AF65-F5344CB8AC3E}">
        <p14:creationId xmlns:p14="http://schemas.microsoft.com/office/powerpoint/2010/main" val="163310480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92500" lnSpcReduction="2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What should be in the second column?</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Specific duration of time for each task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Unrealistic time line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Delegated assignments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Cry for help</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10"/>
            </a:pPr>
            <a:r>
              <a:rPr lang="en-US" dirty="0">
                <a:solidFill>
                  <a:srgbClr val="000000"/>
                </a:solidFill>
                <a:ea typeface="Times New Roman"/>
                <a:cs typeface="Times New Roman"/>
              </a:rPr>
              <a:t>What does the letter I in RACI stand for?</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Impossible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Irresponsible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Informed</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Irreplaceable</a:t>
            </a:r>
            <a:endParaRPr lang="en-US" dirty="0">
              <a:ea typeface="Times New Roman"/>
              <a:cs typeface="Times New Roman"/>
            </a:endParaRPr>
          </a:p>
        </p:txBody>
      </p:sp>
    </p:spTree>
    <p:extLst>
      <p:ext uri="{BB962C8B-B14F-4D97-AF65-F5344CB8AC3E}">
        <p14:creationId xmlns:p14="http://schemas.microsoft.com/office/powerpoint/2010/main" val="18375137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CA" dirty="0"/>
              <a:t>Module </a:t>
            </a:r>
            <a:r>
              <a:rPr lang="en-US" dirty="0"/>
              <a:t>Eight: </a:t>
            </a:r>
            <a:br>
              <a:rPr lang="en-US" dirty="0"/>
            </a:br>
            <a:r>
              <a:rPr lang="en-US" dirty="0"/>
              <a:t>Creating a Workspace</a:t>
            </a:r>
            <a:endParaRPr lang="en-CA" dirty="0"/>
          </a:p>
        </p:txBody>
      </p:sp>
      <p:sp>
        <p:nvSpPr>
          <p:cNvPr id="32771" name="Content Placeholder 3"/>
          <p:cNvSpPr>
            <a:spLocks noGrp="1"/>
          </p:cNvSpPr>
          <p:nvPr>
            <p:ph idx="1"/>
          </p:nvPr>
        </p:nvSpPr>
        <p:spPr/>
        <p:txBody>
          <a:bodyPr/>
          <a:lstStyle/>
          <a:p>
            <a:pPr>
              <a:buFont typeface="Arial" charset="0"/>
              <a:buNone/>
            </a:pPr>
            <a:br>
              <a:rPr lang="en-US" dirty="0"/>
            </a:br>
            <a:r>
              <a:rPr lang="en-US" dirty="0"/>
              <a:t>In order to be the most productive that you can be, you must create the appropriate environment. This module will give you some ideas for creating an effective, ergonomic workspace in any office. </a:t>
            </a:r>
            <a:endParaRPr lang="en-CA" dirty="0"/>
          </a:p>
          <a:p>
            <a:endParaRPr lang="en-CA" dirty="0"/>
          </a:p>
        </p:txBody>
      </p:sp>
      <p:sp>
        <p:nvSpPr>
          <p:cNvPr id="32772" name="Text Placeholder 4"/>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sz="2000" dirty="0">
                <a:latin typeface="+mj-lt"/>
                <a:ea typeface="Times New Roman"/>
                <a:cs typeface="Times New Roman"/>
              </a:rPr>
              <a:t>The journey of a thousand miles must begin with a single step.</a:t>
            </a:r>
            <a:endParaRPr lang="en-US" sz="1600" dirty="0">
              <a:latin typeface="+mj-lt"/>
              <a:ea typeface="Times New Roman"/>
              <a:cs typeface="Times New Roman"/>
            </a:endParaRPr>
          </a:p>
          <a:p>
            <a:pPr algn="ctr">
              <a:lnSpc>
                <a:spcPct val="115000"/>
              </a:lnSpc>
              <a:spcBef>
                <a:spcPts val="0"/>
              </a:spcBef>
              <a:spcAft>
                <a:spcPts val="1000"/>
              </a:spcAft>
            </a:pPr>
            <a:r>
              <a:rPr lang="en-US" sz="2000" b="1" dirty="0">
                <a:latin typeface="+mj-lt"/>
                <a:ea typeface="Times New Roman"/>
                <a:cs typeface="Times New Roman"/>
              </a:rPr>
              <a:t>Lao Tzu</a:t>
            </a:r>
            <a:endParaRPr lang="en-US" sz="1600" b="1" dirty="0">
              <a:latin typeface="+mj-lt"/>
              <a:ea typeface="Times New Roman"/>
              <a:cs typeface="Times New Roman"/>
            </a:endParaRPr>
          </a:p>
          <a:p>
            <a:endParaRPr lang="en-CA" sz="1800"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4"/>
          <p:cNvSpPr>
            <a:spLocks noGrp="1"/>
          </p:cNvSpPr>
          <p:nvPr>
            <p:ph type="title"/>
          </p:nvPr>
        </p:nvSpPr>
        <p:spPr/>
        <p:txBody>
          <a:bodyPr/>
          <a:lstStyle/>
          <a:p>
            <a:r>
              <a:rPr lang="en-US" dirty="0"/>
              <a:t>Setting Up the Physical Layout</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64588619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US" dirty="0"/>
              <a:t>Ergonomics 101</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0106555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dirty="0"/>
              <a:t>Using Your Computer Efficiently</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3992942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What do you need to be the most productive?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To create the appropriate environment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 job and a paycheck</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 willing partner</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Someone to delegate to</a:t>
            </a:r>
          </a:p>
          <a:p>
            <a:pPr marL="339725" marR="0" lvl="0" indent="-339725">
              <a:lnSpc>
                <a:spcPct val="115000"/>
              </a:lnSpc>
              <a:spcBef>
                <a:spcPts val="0"/>
              </a:spcBef>
              <a:spcAft>
                <a:spcPts val="1000"/>
              </a:spcAft>
              <a:buFont typeface="+mj-lt"/>
              <a:buAutoNum type="arabicPeriod" startAt="2"/>
            </a:pPr>
            <a:r>
              <a:rPr lang="en-US" dirty="0">
                <a:ea typeface="Times New Roman"/>
                <a:cs typeface="Times New Roman"/>
              </a:rPr>
              <a:t>What's one key aspect of an effective workspace?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Location of nearest coffee shop</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Proximity to the bosses office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Physical layout</a:t>
            </a: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Team of people to do the work for you</a:t>
            </a:r>
            <a:endParaRPr lang="en-US" dirty="0">
              <a:ea typeface="Times New Roman"/>
              <a:cs typeface="Times New Roman"/>
            </a:endParaRPr>
          </a:p>
        </p:txBody>
      </p:sp>
    </p:spTree>
    <p:extLst>
      <p:ext uri="{BB962C8B-B14F-4D97-AF65-F5344CB8AC3E}">
        <p14:creationId xmlns:p14="http://schemas.microsoft.com/office/powerpoint/2010/main" val="3078280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925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How should you position the desk in your office?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As far away from the door as possible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In front of the door</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Where it will receive maximum natural light</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Closest to the restroom</a:t>
            </a:r>
          </a:p>
          <a:p>
            <a:pPr marL="339725" marR="0" lvl="0" indent="-339725">
              <a:lnSpc>
                <a:spcPct val="115000"/>
              </a:lnSpc>
              <a:spcBef>
                <a:spcPts val="0"/>
              </a:spcBef>
              <a:spcAft>
                <a:spcPts val="1000"/>
              </a:spcAft>
              <a:buFont typeface="+mj-lt"/>
              <a:buAutoNum type="arabicPeriod" startAt="4"/>
            </a:pPr>
            <a:r>
              <a:rPr lang="en-US" dirty="0">
                <a:ea typeface="Times New Roman"/>
                <a:cs typeface="Times New Roman"/>
              </a:rPr>
              <a:t>Keep your desk as _________ as possible.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Clear</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Littered</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Disorganized</a:t>
            </a: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Animated</a:t>
            </a:r>
            <a:endParaRPr lang="en-US" dirty="0">
              <a:ea typeface="Times New Roman"/>
              <a:cs typeface="Times New Roman"/>
            </a:endParaRPr>
          </a:p>
        </p:txBody>
      </p:sp>
    </p:spTree>
    <p:extLst>
      <p:ext uri="{BB962C8B-B14F-4D97-AF65-F5344CB8AC3E}">
        <p14:creationId xmlns:p14="http://schemas.microsoft.com/office/powerpoint/2010/main" val="66854531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Do a complete clean and ___________ of your work space once or twice a year?</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Painting</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Reorganization</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Sanitizing</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Designing</a:t>
            </a:r>
          </a:p>
          <a:p>
            <a:pPr marL="339725" marR="0" lvl="0" indent="-339725">
              <a:lnSpc>
                <a:spcPct val="115000"/>
              </a:lnSpc>
              <a:spcBef>
                <a:spcPts val="0"/>
              </a:spcBef>
              <a:spcAft>
                <a:spcPts val="1000"/>
              </a:spcAft>
              <a:buFont typeface="+mj-lt"/>
              <a:buAutoNum type="arabicPeriod" startAt="6"/>
            </a:pPr>
            <a:r>
              <a:rPr lang="en-US" dirty="0">
                <a:ea typeface="Times New Roman"/>
                <a:cs typeface="Times New Roman"/>
              </a:rPr>
              <a:t>What should you focus on at work?</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Changes you can make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Home</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Late bills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Message boards</a:t>
            </a:r>
            <a:endParaRPr lang="en-US" dirty="0">
              <a:ea typeface="Times New Roman"/>
              <a:cs typeface="Times New Roman"/>
            </a:endParaRPr>
          </a:p>
        </p:txBody>
      </p:sp>
    </p:spTree>
    <p:extLst>
      <p:ext uri="{BB962C8B-B14F-4D97-AF65-F5344CB8AC3E}">
        <p14:creationId xmlns:p14="http://schemas.microsoft.com/office/powerpoint/2010/main" val="216239984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What is the term for how workers relate to their environment?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Hostility</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Passive-aggressive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Ergonomics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Devotion</a:t>
            </a:r>
          </a:p>
          <a:p>
            <a:pPr marL="339725" marR="0" lvl="0" indent="-339725">
              <a:lnSpc>
                <a:spcPct val="115000"/>
              </a:lnSpc>
              <a:spcBef>
                <a:spcPts val="0"/>
              </a:spcBef>
              <a:spcAft>
                <a:spcPts val="1000"/>
              </a:spcAft>
              <a:buFont typeface="+mj-lt"/>
              <a:buAutoNum type="arabicPeriod" startAt="8"/>
            </a:pPr>
            <a:r>
              <a:rPr lang="en-US" dirty="0">
                <a:ea typeface="Times New Roman"/>
                <a:cs typeface="Times New Roman"/>
              </a:rPr>
              <a:t>It has been proven that particular __________ can increase or decrease the risk of certain injuries and conditions.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Factors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People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Attitudes</a:t>
            </a: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Media outlets</a:t>
            </a:r>
            <a:endParaRPr lang="en-US" dirty="0">
              <a:ea typeface="Times New Roman"/>
              <a:cs typeface="Times New Roman"/>
            </a:endParaRPr>
          </a:p>
        </p:txBody>
      </p:sp>
    </p:spTree>
    <p:extLst>
      <p:ext uri="{BB962C8B-B14F-4D97-AF65-F5344CB8AC3E}">
        <p14:creationId xmlns:p14="http://schemas.microsoft.com/office/powerpoint/2010/main" val="46546552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What does RSI stand for?</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Rarely simple information</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Repetitive strain injuries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Really sad impact</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Really steep incline</a:t>
            </a:r>
          </a:p>
          <a:p>
            <a:pPr marL="339725" marR="0" lvl="0" indent="-339725">
              <a:lnSpc>
                <a:spcPct val="115000"/>
              </a:lnSpc>
              <a:spcBef>
                <a:spcPts val="0"/>
              </a:spcBef>
              <a:spcAft>
                <a:spcPts val="1000"/>
              </a:spcAft>
              <a:buFont typeface="+mj-lt"/>
              <a:buAutoNum type="arabicPeriod" startAt="10"/>
            </a:pPr>
            <a:r>
              <a:rPr lang="en-US" dirty="0">
                <a:ea typeface="Times New Roman"/>
                <a:cs typeface="Times New Roman"/>
              </a:rPr>
              <a:t>You want to make sure your monitor is __________ at a comfortable viewing angle.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Low</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High</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Tilted</a:t>
            </a: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Comfortable</a:t>
            </a:r>
            <a:endParaRPr lang="en-US" dirty="0">
              <a:ea typeface="Times New Roman"/>
              <a:cs typeface="Times New Roman"/>
            </a:endParaRPr>
          </a:p>
        </p:txBody>
      </p:sp>
    </p:spTree>
    <p:extLst>
      <p:ext uri="{BB962C8B-B14F-4D97-AF65-F5344CB8AC3E}">
        <p14:creationId xmlns:p14="http://schemas.microsoft.com/office/powerpoint/2010/main" val="2697871032"/>
      </p:ext>
    </p:extLst>
  </p:cSld>
  <p:clrMapOvr>
    <a:masterClrMapping/>
  </p:clrMapOvr>
</p:sld>
</file>

<file path=ppt/theme/theme1.xml><?xml version="1.0" encoding="utf-8"?>
<a:theme xmlns:a="http://schemas.openxmlformats.org/drawingml/2006/main" name="Classroom 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Classroom PowerPoint Slides</Template>
  <TotalTime>0</TotalTime>
  <Words>22123</Words>
  <Application>Microsoft Office PowerPoint</Application>
  <PresentationFormat>On-screen Show (4:3)</PresentationFormat>
  <Paragraphs>3349</Paragraphs>
  <Slides>185</Slides>
  <Notes>83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185</vt:i4>
      </vt:variant>
    </vt:vector>
  </HeadingPairs>
  <TitlesOfParts>
    <vt:vector size="195" baseType="lpstr">
      <vt:lpstr>Arial</vt:lpstr>
      <vt:lpstr>Calibri</vt:lpstr>
      <vt:lpstr>Cambria</vt:lpstr>
      <vt:lpstr>Courier New</vt:lpstr>
      <vt:lpstr>Knowledge Medium</vt:lpstr>
      <vt:lpstr>Symbol</vt:lpstr>
      <vt:lpstr>Times New Roman</vt:lpstr>
      <vt:lpstr>Wingdings</vt:lpstr>
      <vt:lpstr>ヒラギノ角ゴ Pro W3</vt:lpstr>
      <vt:lpstr>Classroom PowerPoint Slides</vt:lpstr>
      <vt:lpstr>PowerPoint Presentation</vt:lpstr>
      <vt:lpstr>Module One:  Getting Started</vt:lpstr>
      <vt:lpstr>Workshop Objectives</vt:lpstr>
      <vt:lpstr>Module Two: Setting SMART Goals</vt:lpstr>
      <vt:lpstr>The Three P’s</vt:lpstr>
      <vt:lpstr>The SMART Way</vt:lpstr>
      <vt:lpstr>Prioritizing Your Goals</vt:lpstr>
      <vt:lpstr>Evaluating and Adapting</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The Power of Routines </vt:lpstr>
      <vt:lpstr>What is a Routine?</vt:lpstr>
      <vt:lpstr>Personal Routines</vt:lpstr>
      <vt:lpstr>Professional Routines</vt:lpstr>
      <vt:lpstr>Six Easy Ways to  Simplify Your Life</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Scheduling Yourself</vt:lpstr>
      <vt:lpstr>The Simple Secret of Successful Time Management</vt:lpstr>
      <vt:lpstr>Developing a Tracking System</vt:lpstr>
      <vt:lpstr>Scheduling Appointments</vt:lpstr>
      <vt:lpstr>Scheduling Tasks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Keeping Yourself on Top of Tasks</vt:lpstr>
      <vt:lpstr>The One-Minute Rule</vt:lpstr>
      <vt:lpstr>The Five-Minute Rule</vt:lpstr>
      <vt:lpstr>What To Do When You  Feel Like You’re Sinking</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Tackling New Tasks and Projects</vt:lpstr>
      <vt:lpstr>The Sliding Scale</vt:lpstr>
      <vt:lpstr>A Checklist for Getting Started</vt:lpstr>
      <vt:lpstr>Evaluating and Adapting</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Using Project Management Techniques </vt:lpstr>
      <vt:lpstr>The Triple Constraint </vt:lpstr>
      <vt:lpstr>Creating the Schedule </vt:lpstr>
      <vt:lpstr>Using a RACI Chart</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Creating a Workspace</vt:lpstr>
      <vt:lpstr>Setting Up the Physical Layout</vt:lpstr>
      <vt:lpstr>Ergonomics 101</vt:lpstr>
      <vt:lpstr>Using Your Computer Efficiently</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Organizing Files and Folders</vt:lpstr>
      <vt:lpstr>Organizing Paper Files</vt:lpstr>
      <vt:lpstr>Organizing Electronic Files</vt:lpstr>
      <vt:lpstr>Scheduling Archive  and Clean-Up</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Managing E-Mail</vt:lpstr>
      <vt:lpstr>Using E-mail Time Wisely</vt:lpstr>
      <vt:lpstr>Taking Action!</vt:lpstr>
      <vt:lpstr>Making the Most of  Your E-mail Program</vt:lpstr>
      <vt:lpstr>Taking Time Back from Handheld Devices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Tackling Procrastination</vt:lpstr>
      <vt:lpstr>Why We Procrastinate</vt:lpstr>
      <vt:lpstr>Nine Ways to Overcome Procrastination</vt:lpstr>
      <vt:lpstr>Eat That Frog!</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lpstr>Communication Strategies</vt:lpstr>
      <vt:lpstr>Communication Strategies</vt:lpstr>
      <vt:lpstr>House Keeping</vt:lpstr>
      <vt:lpstr>Webinar Reminders</vt:lpstr>
      <vt:lpstr>Objectives</vt:lpstr>
      <vt:lpstr>Why is this topic important to you?</vt:lpstr>
      <vt:lpstr>The Big Picture</vt:lpstr>
      <vt:lpstr>Your Communication Challenge</vt:lpstr>
      <vt:lpstr>What is Communication?</vt:lpstr>
      <vt:lpstr>How Do We Communicate?</vt:lpstr>
      <vt:lpstr>Environmental Factors in Communication</vt:lpstr>
      <vt:lpstr>Overview of Common Barriers</vt:lpstr>
      <vt:lpstr>Reducing Barrier Tips</vt:lpstr>
      <vt:lpstr>Communication Challenge</vt:lpstr>
      <vt:lpstr>Paraverbal Communication Skills</vt:lpstr>
      <vt:lpstr>Paraverbal Communication Skills</vt:lpstr>
      <vt:lpstr>Paraverbal Communication Skills</vt:lpstr>
      <vt:lpstr>The Power of Pitch, Tone &amp; Speed</vt:lpstr>
      <vt:lpstr>The Strength of Pitch, Tone &amp; Speed</vt:lpstr>
      <vt:lpstr>Speaking Like a STAR</vt:lpstr>
      <vt:lpstr>STAR Model</vt:lpstr>
      <vt:lpstr>STAR Model</vt:lpstr>
      <vt:lpstr>Listening Skills</vt:lpstr>
      <vt:lpstr>Seven Ways to Listen Better Today</vt:lpstr>
      <vt:lpstr>Understanding Active Listening</vt:lpstr>
      <vt:lpstr>Sending Good Signals to Others</vt:lpstr>
      <vt:lpstr>Questioning Skills &amp; Common Ground</vt:lpstr>
      <vt:lpstr>Types of Questioning</vt:lpstr>
      <vt:lpstr>Types of Probing Questioning</vt:lpstr>
      <vt:lpstr>Establishing Common Ground</vt:lpstr>
      <vt:lpstr>Common Ground Check List</vt:lpstr>
      <vt:lpstr>Wrapping Up</vt:lpstr>
      <vt:lpstr>Action Items</vt:lpstr>
      <vt:lpstr>Words from the Wise</vt:lpstr>
      <vt:lpstr>Worksheet</vt:lpstr>
      <vt:lpstr>STAR Model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2013-07-15T14:25:36Z</dcterms:created>
  <dcterms:modified xsi:type="dcterms:W3CDTF">2016-07-08T14:16:22Z</dcterms:modified>
</cp:coreProperties>
</file>