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4.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7.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8.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9.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20.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23.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24.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5.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26.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29.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30.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31.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32.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35.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36.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37.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38.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43.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44.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45.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46.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49.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50.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notesSlides/notesSlide51.xml" ContentType="application/vnd.openxmlformats-officedocument.presentationml.notesSlide+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notesSlides/notesSlide52.xml" ContentType="application/vnd.openxmlformats-officedocument.presentationml.notesSlide+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notesSlides/notesSlide55.xml" ContentType="application/vnd.openxmlformats-officedocument.presentationml.notesSlide+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notesSlides/notesSlide56.xml" ContentType="application/vnd.openxmlformats-officedocument.presentationml.notesSlide+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notesSlides/notesSlide57.xml" ContentType="application/vnd.openxmlformats-officedocument.presentationml.notesSlide+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notesSlides/notesSlide58.xml" ContentType="application/vnd.openxmlformats-officedocument.presentationml.notesSlide+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notesSlides/notesSlide61.xml" ContentType="application/vnd.openxmlformats-officedocument.presentationml.notesSlide+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notesSlides/notesSlide62.xml" ContentType="application/vnd.openxmlformats-officedocument.presentationml.notesSlide+xml"/>
  <Override PartName="/ppt/diagrams/data45.xml" ContentType="application/vnd.openxmlformats-officedocument.drawingml.diagramData+xml"/>
  <Override PartName="/ppt/diagrams/layout45.xml" ContentType="application/vnd.openxmlformats-officedocument.drawingml.diagramLayout+xml"/>
  <Override PartName="/ppt/diagrams/quickStyle45.xml" ContentType="application/vnd.openxmlformats-officedocument.drawingml.diagramStyle+xml"/>
  <Override PartName="/ppt/diagrams/colors45.xml" ContentType="application/vnd.openxmlformats-officedocument.drawingml.diagramColors+xml"/>
  <Override PartName="/ppt/diagrams/drawing45.xml" ContentType="application/vnd.ms-office.drawingml.diagramDrawing+xml"/>
  <Override PartName="/ppt/notesSlides/notesSlide63.xml" ContentType="application/vnd.openxmlformats-officedocument.presentationml.notesSlide+xml"/>
  <Override PartName="/ppt/diagrams/data46.xml" ContentType="application/vnd.openxmlformats-officedocument.drawingml.diagramData+xml"/>
  <Override PartName="/ppt/diagrams/layout46.xml" ContentType="application/vnd.openxmlformats-officedocument.drawingml.diagramLayout+xml"/>
  <Override PartName="/ppt/diagrams/quickStyle46.xml" ContentType="application/vnd.openxmlformats-officedocument.drawingml.diagramStyle+xml"/>
  <Override PartName="/ppt/diagrams/colors46.xml" ContentType="application/vnd.openxmlformats-officedocument.drawingml.diagramColors+xml"/>
  <Override PartName="/ppt/diagrams/drawing46.xml" ContentType="application/vnd.ms-office.drawingml.diagramDrawing+xml"/>
  <Override PartName="/ppt/notesSlides/notesSlide64.xml" ContentType="application/vnd.openxmlformats-officedocument.presentationml.notesSlide+xml"/>
  <Override PartName="/ppt/diagrams/data47.xml" ContentType="application/vnd.openxmlformats-officedocument.drawingml.diagramData+xml"/>
  <Override PartName="/ppt/diagrams/layout47.xml" ContentType="application/vnd.openxmlformats-officedocument.drawingml.diagramLayout+xml"/>
  <Override PartName="/ppt/diagrams/quickStyle47.xml" ContentType="application/vnd.openxmlformats-officedocument.drawingml.diagramStyle+xml"/>
  <Override PartName="/ppt/diagrams/colors47.xml" ContentType="application/vnd.openxmlformats-officedocument.drawingml.diagramColors+xml"/>
  <Override PartName="/ppt/diagrams/drawing47.xml" ContentType="application/vnd.ms-office.drawingml.diagramDrawing+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diagrams/data48.xml" ContentType="application/vnd.openxmlformats-officedocument.drawingml.diagramData+xml"/>
  <Override PartName="/ppt/diagrams/layout48.xml" ContentType="application/vnd.openxmlformats-officedocument.drawingml.diagramLayout+xml"/>
  <Override PartName="/ppt/diagrams/quickStyle48.xml" ContentType="application/vnd.openxmlformats-officedocument.drawingml.diagramStyle+xml"/>
  <Override PartName="/ppt/diagrams/colors48.xml" ContentType="application/vnd.openxmlformats-officedocument.drawingml.diagramColors+xml"/>
  <Override PartName="/ppt/diagrams/drawing48.xml" ContentType="application/vnd.ms-office.drawingml.diagramDrawing+xml"/>
  <Override PartName="/ppt/notesSlides/notesSlide67.xml" ContentType="application/vnd.openxmlformats-officedocument.presentationml.notesSlide+xml"/>
  <Override PartName="/ppt/diagrams/data49.xml" ContentType="application/vnd.openxmlformats-officedocument.drawingml.diagramData+xml"/>
  <Override PartName="/ppt/diagrams/layout49.xml" ContentType="application/vnd.openxmlformats-officedocument.drawingml.diagramLayout+xml"/>
  <Override PartName="/ppt/diagrams/quickStyle49.xml" ContentType="application/vnd.openxmlformats-officedocument.drawingml.diagramStyle+xml"/>
  <Override PartName="/ppt/diagrams/colors49.xml" ContentType="application/vnd.openxmlformats-officedocument.drawingml.diagramColors+xml"/>
  <Override PartName="/ppt/diagrams/drawing49.xml" ContentType="application/vnd.ms-office.drawingml.diagramDrawing+xml"/>
  <Override PartName="/ppt/notesSlides/notesSlide68.xml" ContentType="application/vnd.openxmlformats-officedocument.presentationml.notesSlide+xml"/>
  <Override PartName="/ppt/diagrams/data50.xml" ContentType="application/vnd.openxmlformats-officedocument.drawingml.diagramData+xml"/>
  <Override PartName="/ppt/diagrams/layout50.xml" ContentType="application/vnd.openxmlformats-officedocument.drawingml.diagramLayout+xml"/>
  <Override PartName="/ppt/diagrams/quickStyle50.xml" ContentType="application/vnd.openxmlformats-officedocument.drawingml.diagramStyle+xml"/>
  <Override PartName="/ppt/diagrams/colors50.xml" ContentType="application/vnd.openxmlformats-officedocument.drawingml.diagramColors+xml"/>
  <Override PartName="/ppt/diagrams/drawing50.xml" ContentType="application/vnd.ms-office.drawingml.diagramDrawing+xml"/>
  <Override PartName="/ppt/notesSlides/notesSlide69.xml" ContentType="application/vnd.openxmlformats-officedocument.presentationml.notesSlide+xml"/>
  <Override PartName="/ppt/diagrams/data51.xml" ContentType="application/vnd.openxmlformats-officedocument.drawingml.diagramData+xml"/>
  <Override PartName="/ppt/diagrams/layout51.xml" ContentType="application/vnd.openxmlformats-officedocument.drawingml.diagramLayout+xml"/>
  <Override PartName="/ppt/diagrams/quickStyle51.xml" ContentType="application/vnd.openxmlformats-officedocument.drawingml.diagramStyle+xml"/>
  <Override PartName="/ppt/diagrams/colors51.xml" ContentType="application/vnd.openxmlformats-officedocument.drawingml.diagramColors+xml"/>
  <Override PartName="/ppt/diagrams/drawing51.xml" ContentType="application/vnd.ms-office.drawingml.diagramDrawing+xml"/>
  <Override PartName="/ppt/notesSlides/notesSlide70.xml" ContentType="application/vnd.openxmlformats-officedocument.presentationml.notesSlide+xml"/>
  <Override PartName="/ppt/diagrams/data52.xml" ContentType="application/vnd.openxmlformats-officedocument.drawingml.diagramData+xml"/>
  <Override PartName="/ppt/diagrams/layout52.xml" ContentType="application/vnd.openxmlformats-officedocument.drawingml.diagramLayout+xml"/>
  <Override PartName="/ppt/diagrams/quickStyle52.xml" ContentType="application/vnd.openxmlformats-officedocument.drawingml.diagramStyle+xml"/>
  <Override PartName="/ppt/diagrams/colors52.xml" ContentType="application/vnd.openxmlformats-officedocument.drawingml.diagramColors+xml"/>
  <Override PartName="/ppt/diagrams/drawing52.xml" ContentType="application/vnd.ms-office.drawingml.diagramDrawing+xml"/>
  <Override PartName="/ppt/diagrams/data53.xml" ContentType="application/vnd.openxmlformats-officedocument.drawingml.diagramData+xml"/>
  <Override PartName="/ppt/diagrams/layout53.xml" ContentType="application/vnd.openxmlformats-officedocument.drawingml.diagramLayout+xml"/>
  <Override PartName="/ppt/diagrams/quickStyle53.xml" ContentType="application/vnd.openxmlformats-officedocument.drawingml.diagramStyle+xml"/>
  <Override PartName="/ppt/diagrams/colors53.xml" ContentType="application/vnd.openxmlformats-officedocument.drawingml.diagramColors+xml"/>
  <Override PartName="/ppt/diagrams/drawing53.xml" ContentType="application/vnd.ms-office.drawingml.diagramDrawing+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1"/>
  </p:notesMasterIdLst>
  <p:sldIdLst>
    <p:sldId id="522" r:id="rId2"/>
    <p:sldId id="523" r:id="rId3"/>
    <p:sldId id="524" r:id="rId4"/>
    <p:sldId id="525" r:id="rId5"/>
    <p:sldId id="526" r:id="rId6"/>
    <p:sldId id="527" r:id="rId7"/>
    <p:sldId id="322" r:id="rId8"/>
    <p:sldId id="323" r:id="rId9"/>
    <p:sldId id="324" r:id="rId10"/>
    <p:sldId id="327" r:id="rId11"/>
    <p:sldId id="330" r:id="rId12"/>
    <p:sldId id="329" r:id="rId13"/>
    <p:sldId id="417" r:id="rId14"/>
    <p:sldId id="418" r:id="rId15"/>
    <p:sldId id="419" r:id="rId16"/>
    <p:sldId id="328" r:id="rId17"/>
    <p:sldId id="420" r:id="rId18"/>
    <p:sldId id="421" r:id="rId19"/>
    <p:sldId id="422" r:id="rId20"/>
    <p:sldId id="423" r:id="rId21"/>
    <p:sldId id="476" r:id="rId22"/>
    <p:sldId id="477" r:id="rId23"/>
    <p:sldId id="478" r:id="rId24"/>
    <p:sldId id="479" r:id="rId25"/>
    <p:sldId id="480" r:id="rId26"/>
    <p:sldId id="331" r:id="rId27"/>
    <p:sldId id="334" r:id="rId28"/>
    <p:sldId id="333" r:id="rId29"/>
    <p:sldId id="426" r:id="rId30"/>
    <p:sldId id="424" r:id="rId31"/>
    <p:sldId id="425" r:id="rId32"/>
    <p:sldId id="332" r:id="rId33"/>
    <p:sldId id="427" r:id="rId34"/>
    <p:sldId id="428" r:id="rId35"/>
    <p:sldId id="429" r:id="rId36"/>
    <p:sldId id="430" r:id="rId37"/>
    <p:sldId id="481" r:id="rId38"/>
    <p:sldId id="482" r:id="rId39"/>
    <p:sldId id="483" r:id="rId40"/>
    <p:sldId id="484" r:id="rId41"/>
    <p:sldId id="485" r:id="rId42"/>
    <p:sldId id="335" r:id="rId43"/>
    <p:sldId id="336" r:id="rId44"/>
    <p:sldId id="337" r:id="rId45"/>
    <p:sldId id="431" r:id="rId46"/>
    <p:sldId id="432" r:id="rId47"/>
    <p:sldId id="339" r:id="rId48"/>
    <p:sldId id="338" r:id="rId49"/>
    <p:sldId id="433" r:id="rId50"/>
    <p:sldId id="434" r:id="rId51"/>
    <p:sldId id="435" r:id="rId52"/>
    <p:sldId id="436" r:id="rId53"/>
    <p:sldId id="486" r:id="rId54"/>
    <p:sldId id="487" r:id="rId55"/>
    <p:sldId id="488" r:id="rId56"/>
    <p:sldId id="489" r:id="rId57"/>
    <p:sldId id="490" r:id="rId58"/>
    <p:sldId id="340" r:id="rId59"/>
    <p:sldId id="341" r:id="rId60"/>
    <p:sldId id="344" r:id="rId61"/>
    <p:sldId id="437" r:id="rId62"/>
    <p:sldId id="438" r:id="rId63"/>
    <p:sldId id="343" r:id="rId64"/>
    <p:sldId id="342" r:id="rId65"/>
    <p:sldId id="439" r:id="rId66"/>
    <p:sldId id="440" r:id="rId67"/>
    <p:sldId id="441" r:id="rId68"/>
    <p:sldId id="442" r:id="rId69"/>
    <p:sldId id="491" r:id="rId70"/>
    <p:sldId id="492" r:id="rId71"/>
    <p:sldId id="493" r:id="rId72"/>
    <p:sldId id="494" r:id="rId73"/>
    <p:sldId id="495" r:id="rId74"/>
    <p:sldId id="345" r:id="rId75"/>
    <p:sldId id="346" r:id="rId76"/>
    <p:sldId id="350" r:id="rId77"/>
    <p:sldId id="349" r:id="rId78"/>
    <p:sldId id="348" r:id="rId79"/>
    <p:sldId id="443" r:id="rId80"/>
    <p:sldId id="347" r:id="rId81"/>
    <p:sldId id="444" r:id="rId82"/>
    <p:sldId id="445" r:id="rId83"/>
    <p:sldId id="446" r:id="rId84"/>
    <p:sldId id="447" r:id="rId85"/>
    <p:sldId id="496" r:id="rId86"/>
    <p:sldId id="497" r:id="rId87"/>
    <p:sldId id="498" r:id="rId88"/>
    <p:sldId id="499" r:id="rId89"/>
    <p:sldId id="500" r:id="rId90"/>
    <p:sldId id="351" r:id="rId91"/>
    <p:sldId id="352" r:id="rId92"/>
    <p:sldId id="355" r:id="rId93"/>
    <p:sldId id="448" r:id="rId94"/>
    <p:sldId id="449" r:id="rId95"/>
    <p:sldId id="354" r:id="rId96"/>
    <p:sldId id="353" r:id="rId97"/>
    <p:sldId id="450" r:id="rId98"/>
    <p:sldId id="451" r:id="rId99"/>
    <p:sldId id="452" r:id="rId100"/>
    <p:sldId id="453" r:id="rId101"/>
    <p:sldId id="501" r:id="rId102"/>
    <p:sldId id="502" r:id="rId103"/>
    <p:sldId id="503" r:id="rId104"/>
    <p:sldId id="504" r:id="rId105"/>
    <p:sldId id="505" r:id="rId106"/>
    <p:sldId id="356" r:id="rId107"/>
    <p:sldId id="360" r:id="rId108"/>
    <p:sldId id="359" r:id="rId109"/>
    <p:sldId id="454" r:id="rId110"/>
    <p:sldId id="455" r:id="rId111"/>
    <p:sldId id="358" r:id="rId112"/>
    <p:sldId id="357" r:id="rId113"/>
    <p:sldId id="456" r:id="rId114"/>
    <p:sldId id="457" r:id="rId115"/>
    <p:sldId id="458" r:id="rId116"/>
    <p:sldId id="459" r:id="rId117"/>
    <p:sldId id="506" r:id="rId118"/>
    <p:sldId id="507" r:id="rId119"/>
    <p:sldId id="508" r:id="rId120"/>
    <p:sldId id="509" r:id="rId121"/>
    <p:sldId id="510" r:id="rId122"/>
    <p:sldId id="361" r:id="rId123"/>
    <p:sldId id="365" r:id="rId124"/>
    <p:sldId id="364" r:id="rId125"/>
    <p:sldId id="460" r:id="rId126"/>
    <p:sldId id="461" r:id="rId127"/>
    <p:sldId id="363" r:id="rId128"/>
    <p:sldId id="362" r:id="rId129"/>
    <p:sldId id="462" r:id="rId130"/>
    <p:sldId id="463" r:id="rId131"/>
    <p:sldId id="464" r:id="rId132"/>
    <p:sldId id="465" r:id="rId133"/>
    <p:sldId id="511" r:id="rId134"/>
    <p:sldId id="512" r:id="rId135"/>
    <p:sldId id="513" r:id="rId136"/>
    <p:sldId id="514" r:id="rId137"/>
    <p:sldId id="515" r:id="rId138"/>
    <p:sldId id="366" r:id="rId139"/>
    <p:sldId id="370" r:id="rId140"/>
    <p:sldId id="369" r:id="rId141"/>
    <p:sldId id="466" r:id="rId142"/>
    <p:sldId id="467" r:id="rId143"/>
    <p:sldId id="368" r:id="rId144"/>
    <p:sldId id="367" r:id="rId145"/>
    <p:sldId id="468" r:id="rId146"/>
    <p:sldId id="469" r:id="rId147"/>
    <p:sldId id="470" r:id="rId148"/>
    <p:sldId id="471" r:id="rId149"/>
    <p:sldId id="516" r:id="rId150"/>
    <p:sldId id="517" r:id="rId151"/>
    <p:sldId id="518" r:id="rId152"/>
    <p:sldId id="519" r:id="rId153"/>
    <p:sldId id="520" r:id="rId154"/>
    <p:sldId id="371" r:id="rId155"/>
    <p:sldId id="376" r:id="rId156"/>
    <p:sldId id="375" r:id="rId157"/>
    <p:sldId id="374" r:id="rId158"/>
    <p:sldId id="373" r:id="rId159"/>
    <p:sldId id="521" r:id="rId160"/>
    <p:sldId id="372" r:id="rId161"/>
    <p:sldId id="472" r:id="rId162"/>
    <p:sldId id="473" r:id="rId163"/>
    <p:sldId id="474" r:id="rId164"/>
    <p:sldId id="475" r:id="rId165"/>
    <p:sldId id="319" r:id="rId166"/>
    <p:sldId id="320" r:id="rId167"/>
    <p:sldId id="528" r:id="rId168"/>
    <p:sldId id="529" r:id="rId169"/>
    <p:sldId id="530" r:id="rId170"/>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9640" autoAdjust="0"/>
    <p:restoredTop sz="50967" autoAdjust="0"/>
  </p:normalViewPr>
  <p:slideViewPr>
    <p:cSldViewPr>
      <p:cViewPr varScale="1">
        <p:scale>
          <a:sx n="56" d="100"/>
          <a:sy n="56" d="100"/>
        </p:scale>
        <p:origin x="125" y="53"/>
      </p:cViewPr>
      <p:guideLst>
        <p:guide orient="horz" pos="2160"/>
        <p:guide pos="2880"/>
      </p:guideLst>
    </p:cSldViewPr>
  </p:slideViewPr>
  <p:notesTextViewPr>
    <p:cViewPr>
      <p:scale>
        <a:sx n="100" d="100"/>
        <a:sy n="100" d="100"/>
      </p:scale>
      <p:origin x="0" y="-562"/>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notesMaster" Target="notesMasters/notesMaster1.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2" Type="http://schemas.openxmlformats.org/officeDocument/2006/relationships/presProps" Target="presProp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theme" Target="theme/theme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tableStyles" Target="tableStyles.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s>
</file>

<file path=ppt/diagrams/_rels/data30.xml.rels><?xml version="1.0" encoding="UTF-8" standalone="yes"?>
<Relationships xmlns="http://schemas.openxmlformats.org/package/2006/relationships"><Relationship Id="rId1" Type="http://schemas.openxmlformats.org/officeDocument/2006/relationships/image" Target="../media/image18.png"/></Relationships>
</file>

<file path=ppt/diagrams/_rels/drawing30.xml.rels><?xml version="1.0" encoding="UTF-8" standalone="yes"?>
<Relationships xmlns="http://schemas.openxmlformats.org/package/2006/relationships"><Relationship Id="rId1" Type="http://schemas.openxmlformats.org/officeDocument/2006/relationships/image" Target="../media/image18.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78F3803-0A42-4320-BA28-E9ACC2AB7A9E}"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65B83CDC-CE1F-49DF-A39D-86FA3FD221FA}">
      <dgm:prSet phldrT="[Text]"/>
      <dgm:spPr>
        <a:solidFill>
          <a:srgbClr val="78A22F"/>
        </a:solidFill>
      </dgm:spPr>
      <dgm:t>
        <a:bodyPr/>
        <a:lstStyle/>
        <a:p>
          <a:r>
            <a:rPr lang="en-US" strike="sngStrike" dirty="0"/>
            <a:t>Performing in a remote workforce </a:t>
          </a:r>
        </a:p>
      </dgm:t>
    </dgm:pt>
    <dgm:pt modelId="{F05622E1-7B3A-436E-A8D4-2F1661D1058A}" type="parTrans" cxnId="{BA9D6CC9-5ECF-48CC-A52F-37687D6757B5}">
      <dgm:prSet/>
      <dgm:spPr/>
      <dgm:t>
        <a:bodyPr/>
        <a:lstStyle/>
        <a:p>
          <a:endParaRPr lang="en-US" strike="sngStrike"/>
        </a:p>
      </dgm:t>
    </dgm:pt>
    <dgm:pt modelId="{D5DF06C2-26EA-464D-A5CE-7CD22D8181F6}" type="sibTrans" cxnId="{BA9D6CC9-5ECF-48CC-A52F-37687D6757B5}">
      <dgm:prSet/>
      <dgm:spPr>
        <a:ln>
          <a:solidFill>
            <a:srgbClr val="C40000"/>
          </a:solidFill>
        </a:ln>
      </dgm:spPr>
      <dgm:t>
        <a:bodyPr/>
        <a:lstStyle/>
        <a:p>
          <a:endParaRPr lang="en-US" strike="sngStrike"/>
        </a:p>
      </dgm:t>
    </dgm:pt>
    <dgm:pt modelId="{C59988BB-758F-4DA4-8ED3-1C648550A577}">
      <dgm:prSet/>
      <dgm:spPr>
        <a:solidFill>
          <a:srgbClr val="78A22F"/>
        </a:solidFill>
      </dgm:spPr>
      <dgm:t>
        <a:bodyPr/>
        <a:lstStyle/>
        <a:p>
          <a:r>
            <a:rPr lang="en-US" strike="sngStrike" dirty="0"/>
            <a:t>High performance team characteristics </a:t>
          </a:r>
        </a:p>
      </dgm:t>
    </dgm:pt>
    <dgm:pt modelId="{C95074DE-D28C-412F-B519-EA669A4985EB}" type="parTrans" cxnId="{9B1496B1-4212-4762-BA32-821EC59365FD}">
      <dgm:prSet/>
      <dgm:spPr/>
      <dgm:t>
        <a:bodyPr/>
        <a:lstStyle/>
        <a:p>
          <a:endParaRPr lang="en-US" strike="sngStrike"/>
        </a:p>
      </dgm:t>
    </dgm:pt>
    <dgm:pt modelId="{0AB65F23-F5D8-4734-9D53-8292D970F9A7}" type="sibTrans" cxnId="{9B1496B1-4212-4762-BA32-821EC59365FD}">
      <dgm:prSet/>
      <dgm:spPr/>
      <dgm:t>
        <a:bodyPr/>
        <a:lstStyle/>
        <a:p>
          <a:endParaRPr lang="en-US" strike="sngStrike"/>
        </a:p>
      </dgm:t>
    </dgm:pt>
    <dgm:pt modelId="{C633560D-8E54-4327-9BA7-BF4473E35139}">
      <dgm:prSet/>
      <dgm:spPr>
        <a:solidFill>
          <a:srgbClr val="78A22F"/>
        </a:solidFill>
      </dgm:spPr>
      <dgm:t>
        <a:bodyPr/>
        <a:lstStyle/>
        <a:p>
          <a:r>
            <a:rPr lang="en-US" strike="sngStrike" dirty="0"/>
            <a:t>Understand the importance of communication </a:t>
          </a:r>
        </a:p>
      </dgm:t>
    </dgm:pt>
    <dgm:pt modelId="{3C53C395-02C0-4B21-A188-2C191C1426D9}" type="parTrans" cxnId="{EAB009B5-2B43-4F04-A768-F39C8B3676CD}">
      <dgm:prSet/>
      <dgm:spPr/>
      <dgm:t>
        <a:bodyPr/>
        <a:lstStyle/>
        <a:p>
          <a:endParaRPr lang="en-US" strike="sngStrike"/>
        </a:p>
      </dgm:t>
    </dgm:pt>
    <dgm:pt modelId="{7C8EB67B-A382-43DD-9E86-C7AF7721FF8A}" type="sibTrans" cxnId="{EAB009B5-2B43-4F04-A768-F39C8B3676CD}">
      <dgm:prSet/>
      <dgm:spPr/>
      <dgm:t>
        <a:bodyPr/>
        <a:lstStyle/>
        <a:p>
          <a:endParaRPr lang="en-US" strike="sngStrike"/>
        </a:p>
      </dgm:t>
    </dgm:pt>
    <dgm:pt modelId="{28719F7B-A384-4DC0-BE37-EB10681CCB80}">
      <dgm:prSet/>
      <dgm:spPr>
        <a:solidFill>
          <a:srgbClr val="78A22F"/>
        </a:solidFill>
      </dgm:spPr>
      <dgm:t>
        <a:bodyPr/>
        <a:lstStyle/>
        <a:p>
          <a:r>
            <a:rPr lang="en-US" strike="sngStrike" dirty="0"/>
            <a:t>Managing for high performance </a:t>
          </a:r>
        </a:p>
      </dgm:t>
    </dgm:pt>
    <dgm:pt modelId="{6330255C-1413-4B45-92AA-51AB03C1A5CF}" type="parTrans" cxnId="{18552AF9-2FE7-47F5-A907-99FDF889B973}">
      <dgm:prSet/>
      <dgm:spPr/>
      <dgm:t>
        <a:bodyPr/>
        <a:lstStyle/>
        <a:p>
          <a:endParaRPr lang="en-US" strike="sngStrike"/>
        </a:p>
      </dgm:t>
    </dgm:pt>
    <dgm:pt modelId="{83E72BA4-9B92-41E3-9B98-061A305FCE66}" type="sibTrans" cxnId="{18552AF9-2FE7-47F5-A907-99FDF889B973}">
      <dgm:prSet/>
      <dgm:spPr/>
      <dgm:t>
        <a:bodyPr/>
        <a:lstStyle/>
        <a:p>
          <a:endParaRPr lang="en-US" strike="sngStrike"/>
        </a:p>
      </dgm:t>
    </dgm:pt>
    <dgm:pt modelId="{E0967D2B-0B4C-454A-8E7A-B897AA7C6984}">
      <dgm:prSet/>
      <dgm:spPr>
        <a:solidFill>
          <a:srgbClr val="78A22F"/>
        </a:solidFill>
      </dgm:spPr>
      <dgm:t>
        <a:bodyPr/>
        <a:lstStyle/>
        <a:p>
          <a:r>
            <a:rPr lang="en-US" strike="sngStrike" dirty="0"/>
            <a:t>Effective team meeting techniques </a:t>
          </a:r>
        </a:p>
      </dgm:t>
    </dgm:pt>
    <dgm:pt modelId="{D13DDD42-BDCB-45B5-BC10-7572E2336D39}" type="parTrans" cxnId="{A751DA6F-524C-4F4D-AE74-9F57605AFB3C}">
      <dgm:prSet/>
      <dgm:spPr/>
      <dgm:t>
        <a:bodyPr/>
        <a:lstStyle/>
        <a:p>
          <a:endParaRPr lang="en-US" strike="sngStrike"/>
        </a:p>
      </dgm:t>
    </dgm:pt>
    <dgm:pt modelId="{F56CC32A-6116-4000-BE30-8B4F5D63A4A0}" type="sibTrans" cxnId="{A751DA6F-524C-4F4D-AE74-9F57605AFB3C}">
      <dgm:prSet/>
      <dgm:spPr/>
      <dgm:t>
        <a:bodyPr/>
        <a:lstStyle/>
        <a:p>
          <a:endParaRPr lang="en-US" strike="sngStrike"/>
        </a:p>
      </dgm:t>
    </dgm:pt>
    <dgm:pt modelId="{20D751F6-AE91-4C90-BF02-D9009AB0D76F}" type="pres">
      <dgm:prSet presAssocID="{578F3803-0A42-4320-BA28-E9ACC2AB7A9E}" presName="Name0" presStyleCnt="0">
        <dgm:presLayoutVars>
          <dgm:chMax val="7"/>
          <dgm:chPref val="7"/>
          <dgm:dir/>
        </dgm:presLayoutVars>
      </dgm:prSet>
      <dgm:spPr/>
    </dgm:pt>
    <dgm:pt modelId="{D27E1209-3173-4168-93DF-E7174FAD7E02}" type="pres">
      <dgm:prSet presAssocID="{578F3803-0A42-4320-BA28-E9ACC2AB7A9E}" presName="Name1" presStyleCnt="0"/>
      <dgm:spPr/>
    </dgm:pt>
    <dgm:pt modelId="{AC25FAC6-6C6B-4A5C-9CE0-9E62F8550DA1}" type="pres">
      <dgm:prSet presAssocID="{578F3803-0A42-4320-BA28-E9ACC2AB7A9E}" presName="cycle" presStyleCnt="0"/>
      <dgm:spPr/>
    </dgm:pt>
    <dgm:pt modelId="{73894AD1-1FB5-413E-8F96-B44D5BA35192}" type="pres">
      <dgm:prSet presAssocID="{578F3803-0A42-4320-BA28-E9ACC2AB7A9E}" presName="srcNode" presStyleLbl="node1" presStyleIdx="0" presStyleCnt="5"/>
      <dgm:spPr/>
    </dgm:pt>
    <dgm:pt modelId="{240ACDD7-94D2-437B-9945-DA5AE5F2689C}" type="pres">
      <dgm:prSet presAssocID="{578F3803-0A42-4320-BA28-E9ACC2AB7A9E}" presName="conn" presStyleLbl="parChTrans1D2" presStyleIdx="0" presStyleCnt="1"/>
      <dgm:spPr/>
    </dgm:pt>
    <dgm:pt modelId="{65657981-EBAE-4555-9BA7-6732B6383FAD}" type="pres">
      <dgm:prSet presAssocID="{578F3803-0A42-4320-BA28-E9ACC2AB7A9E}" presName="extraNode" presStyleLbl="node1" presStyleIdx="0" presStyleCnt="5"/>
      <dgm:spPr/>
    </dgm:pt>
    <dgm:pt modelId="{E3C73890-7A22-4041-8287-03D354883351}" type="pres">
      <dgm:prSet presAssocID="{578F3803-0A42-4320-BA28-E9ACC2AB7A9E}" presName="dstNode" presStyleLbl="node1" presStyleIdx="0" presStyleCnt="5"/>
      <dgm:spPr/>
    </dgm:pt>
    <dgm:pt modelId="{15FA8807-84C3-48CB-A009-B0955CCCDC90}" type="pres">
      <dgm:prSet presAssocID="{65B83CDC-CE1F-49DF-A39D-86FA3FD221FA}" presName="text_1" presStyleLbl="node1" presStyleIdx="0" presStyleCnt="5">
        <dgm:presLayoutVars>
          <dgm:bulletEnabled val="1"/>
        </dgm:presLayoutVars>
      </dgm:prSet>
      <dgm:spPr/>
    </dgm:pt>
    <dgm:pt modelId="{C474A76F-809E-41CD-A1DC-DD8ED6B6AAD4}" type="pres">
      <dgm:prSet presAssocID="{65B83CDC-CE1F-49DF-A39D-86FA3FD221FA}" presName="accent_1" presStyleCnt="0"/>
      <dgm:spPr/>
    </dgm:pt>
    <dgm:pt modelId="{E5FA23FA-051B-4341-9DB7-F71C5EEC069D}" type="pres">
      <dgm:prSet presAssocID="{65B83CDC-CE1F-49DF-A39D-86FA3FD221FA}" presName="accentRepeatNode" presStyleLbl="solidFgAcc1" presStyleIdx="0" presStyleCnt="5"/>
      <dgm:spPr>
        <a:solidFill>
          <a:srgbClr val="FFB400"/>
        </a:solidFill>
        <a:ln>
          <a:solidFill>
            <a:srgbClr val="387C2B"/>
          </a:solidFill>
        </a:ln>
      </dgm:spPr>
    </dgm:pt>
    <dgm:pt modelId="{67D1BB23-CBF6-46A7-A10D-3BB84FFD6A5F}" type="pres">
      <dgm:prSet presAssocID="{C59988BB-758F-4DA4-8ED3-1C648550A577}" presName="text_2" presStyleLbl="node1" presStyleIdx="1" presStyleCnt="5">
        <dgm:presLayoutVars>
          <dgm:bulletEnabled val="1"/>
        </dgm:presLayoutVars>
      </dgm:prSet>
      <dgm:spPr/>
    </dgm:pt>
    <dgm:pt modelId="{3C6DA909-DF15-4373-90AF-B0036E9016BF}" type="pres">
      <dgm:prSet presAssocID="{C59988BB-758F-4DA4-8ED3-1C648550A577}" presName="accent_2" presStyleCnt="0"/>
      <dgm:spPr/>
    </dgm:pt>
    <dgm:pt modelId="{08D5F1FE-A444-4DD4-B85A-827EA5DEBD77}" type="pres">
      <dgm:prSet presAssocID="{C59988BB-758F-4DA4-8ED3-1C648550A577}" presName="accentRepeatNode" presStyleLbl="solidFgAcc1" presStyleIdx="1" presStyleCnt="5"/>
      <dgm:spPr>
        <a:solidFill>
          <a:srgbClr val="FFB400"/>
        </a:solidFill>
        <a:ln>
          <a:solidFill>
            <a:srgbClr val="387C2B"/>
          </a:solidFill>
        </a:ln>
      </dgm:spPr>
    </dgm:pt>
    <dgm:pt modelId="{1D17E55A-B4D5-44DA-8F8D-EAB19114A417}" type="pres">
      <dgm:prSet presAssocID="{C633560D-8E54-4327-9BA7-BF4473E35139}" presName="text_3" presStyleLbl="node1" presStyleIdx="2" presStyleCnt="5">
        <dgm:presLayoutVars>
          <dgm:bulletEnabled val="1"/>
        </dgm:presLayoutVars>
      </dgm:prSet>
      <dgm:spPr/>
    </dgm:pt>
    <dgm:pt modelId="{B217BCA6-E990-404C-AAE7-C67608D66B2D}" type="pres">
      <dgm:prSet presAssocID="{C633560D-8E54-4327-9BA7-BF4473E35139}" presName="accent_3" presStyleCnt="0"/>
      <dgm:spPr/>
    </dgm:pt>
    <dgm:pt modelId="{0837790B-2DD2-460D-8261-D122CA172A9D}" type="pres">
      <dgm:prSet presAssocID="{C633560D-8E54-4327-9BA7-BF4473E35139}" presName="accentRepeatNode" presStyleLbl="solidFgAcc1" presStyleIdx="2" presStyleCnt="5"/>
      <dgm:spPr>
        <a:solidFill>
          <a:srgbClr val="FFB400"/>
        </a:solidFill>
        <a:ln>
          <a:solidFill>
            <a:srgbClr val="387C2B"/>
          </a:solidFill>
        </a:ln>
      </dgm:spPr>
    </dgm:pt>
    <dgm:pt modelId="{10F64EAF-D454-4322-9B62-8E882A64B400}" type="pres">
      <dgm:prSet presAssocID="{28719F7B-A384-4DC0-BE37-EB10681CCB80}" presName="text_4" presStyleLbl="node1" presStyleIdx="3" presStyleCnt="5">
        <dgm:presLayoutVars>
          <dgm:bulletEnabled val="1"/>
        </dgm:presLayoutVars>
      </dgm:prSet>
      <dgm:spPr/>
    </dgm:pt>
    <dgm:pt modelId="{81BB9157-D735-48D4-A54D-E844264FA320}" type="pres">
      <dgm:prSet presAssocID="{28719F7B-A384-4DC0-BE37-EB10681CCB80}" presName="accent_4" presStyleCnt="0"/>
      <dgm:spPr/>
    </dgm:pt>
    <dgm:pt modelId="{789A8858-1158-4F5C-950C-B6F7714578E4}" type="pres">
      <dgm:prSet presAssocID="{28719F7B-A384-4DC0-BE37-EB10681CCB80}" presName="accentRepeatNode" presStyleLbl="solidFgAcc1" presStyleIdx="3" presStyleCnt="5"/>
      <dgm:spPr>
        <a:solidFill>
          <a:srgbClr val="FFB400"/>
        </a:solidFill>
        <a:ln>
          <a:solidFill>
            <a:srgbClr val="387C2B"/>
          </a:solidFill>
        </a:ln>
      </dgm:spPr>
    </dgm:pt>
    <dgm:pt modelId="{3D90B001-EF80-4575-8A27-A6C198F2702E}" type="pres">
      <dgm:prSet presAssocID="{E0967D2B-0B4C-454A-8E7A-B897AA7C6984}" presName="text_5" presStyleLbl="node1" presStyleIdx="4" presStyleCnt="5">
        <dgm:presLayoutVars>
          <dgm:bulletEnabled val="1"/>
        </dgm:presLayoutVars>
      </dgm:prSet>
      <dgm:spPr/>
    </dgm:pt>
    <dgm:pt modelId="{7BF205B1-757A-46A7-8482-A9ECA1BA6E20}" type="pres">
      <dgm:prSet presAssocID="{E0967D2B-0B4C-454A-8E7A-B897AA7C6984}" presName="accent_5" presStyleCnt="0"/>
      <dgm:spPr/>
    </dgm:pt>
    <dgm:pt modelId="{85DCB12F-D13C-44EE-AD33-F386AF0A16C4}" type="pres">
      <dgm:prSet presAssocID="{E0967D2B-0B4C-454A-8E7A-B897AA7C6984}" presName="accentRepeatNode" presStyleLbl="solidFgAcc1" presStyleIdx="4" presStyleCnt="5"/>
      <dgm:spPr>
        <a:solidFill>
          <a:srgbClr val="FFB400"/>
        </a:solidFill>
        <a:ln>
          <a:solidFill>
            <a:srgbClr val="387C2B"/>
          </a:solidFill>
        </a:ln>
      </dgm:spPr>
    </dgm:pt>
  </dgm:ptLst>
  <dgm:cxnLst>
    <dgm:cxn modelId="{1BA21006-BE73-4784-8BAB-0319292CF9B6}" type="presOf" srcId="{28719F7B-A384-4DC0-BE37-EB10681CCB80}" destId="{10F64EAF-D454-4322-9B62-8E882A64B400}" srcOrd="0" destOrd="0" presId="urn:microsoft.com/office/officeart/2008/layout/VerticalCurvedList"/>
    <dgm:cxn modelId="{6F063311-87F1-4579-A145-986CCD2FA91B}" type="presOf" srcId="{578F3803-0A42-4320-BA28-E9ACC2AB7A9E}" destId="{20D751F6-AE91-4C90-BF02-D9009AB0D76F}" srcOrd="0" destOrd="0" presId="urn:microsoft.com/office/officeart/2008/layout/VerticalCurvedList"/>
    <dgm:cxn modelId="{A017B927-2260-41DE-83D5-0591D55288C0}" type="presOf" srcId="{E0967D2B-0B4C-454A-8E7A-B897AA7C6984}" destId="{3D90B001-EF80-4575-8A27-A6C198F2702E}" srcOrd="0" destOrd="0" presId="urn:microsoft.com/office/officeart/2008/layout/VerticalCurvedList"/>
    <dgm:cxn modelId="{A751DA6F-524C-4F4D-AE74-9F57605AFB3C}" srcId="{578F3803-0A42-4320-BA28-E9ACC2AB7A9E}" destId="{E0967D2B-0B4C-454A-8E7A-B897AA7C6984}" srcOrd="4" destOrd="0" parTransId="{D13DDD42-BDCB-45B5-BC10-7572E2336D39}" sibTransId="{F56CC32A-6116-4000-BE30-8B4F5D63A4A0}"/>
    <dgm:cxn modelId="{BEA84E71-40D7-42BA-B609-5350C25BDD5A}" type="presOf" srcId="{C633560D-8E54-4327-9BA7-BF4473E35139}" destId="{1D17E55A-B4D5-44DA-8F8D-EAB19114A417}" srcOrd="0" destOrd="0" presId="urn:microsoft.com/office/officeart/2008/layout/VerticalCurvedList"/>
    <dgm:cxn modelId="{ADE8DC7A-5C30-4800-AE56-58589BFBF743}" type="presOf" srcId="{65B83CDC-CE1F-49DF-A39D-86FA3FD221FA}" destId="{15FA8807-84C3-48CB-A009-B0955CCCDC90}" srcOrd="0" destOrd="0" presId="urn:microsoft.com/office/officeart/2008/layout/VerticalCurvedList"/>
    <dgm:cxn modelId="{C83141B1-12EF-4FB2-A20E-EDE5B11777C8}" type="presOf" srcId="{C59988BB-758F-4DA4-8ED3-1C648550A577}" destId="{67D1BB23-CBF6-46A7-A10D-3BB84FFD6A5F}" srcOrd="0" destOrd="0" presId="urn:microsoft.com/office/officeart/2008/layout/VerticalCurvedList"/>
    <dgm:cxn modelId="{9B1496B1-4212-4762-BA32-821EC59365FD}" srcId="{578F3803-0A42-4320-BA28-E9ACC2AB7A9E}" destId="{C59988BB-758F-4DA4-8ED3-1C648550A577}" srcOrd="1" destOrd="0" parTransId="{C95074DE-D28C-412F-B519-EA669A4985EB}" sibTransId="{0AB65F23-F5D8-4734-9D53-8292D970F9A7}"/>
    <dgm:cxn modelId="{EAB009B5-2B43-4F04-A768-F39C8B3676CD}" srcId="{578F3803-0A42-4320-BA28-E9ACC2AB7A9E}" destId="{C633560D-8E54-4327-9BA7-BF4473E35139}" srcOrd="2" destOrd="0" parTransId="{3C53C395-02C0-4B21-A188-2C191C1426D9}" sibTransId="{7C8EB67B-A382-43DD-9E86-C7AF7721FF8A}"/>
    <dgm:cxn modelId="{BA9D6CC9-5ECF-48CC-A52F-37687D6757B5}" srcId="{578F3803-0A42-4320-BA28-E9ACC2AB7A9E}" destId="{65B83CDC-CE1F-49DF-A39D-86FA3FD221FA}" srcOrd="0" destOrd="0" parTransId="{F05622E1-7B3A-436E-A8D4-2F1661D1058A}" sibTransId="{D5DF06C2-26EA-464D-A5CE-7CD22D8181F6}"/>
    <dgm:cxn modelId="{9AC8CDE2-0C24-4331-857B-F455ECD498D6}" type="presOf" srcId="{D5DF06C2-26EA-464D-A5CE-7CD22D8181F6}" destId="{240ACDD7-94D2-437B-9945-DA5AE5F2689C}" srcOrd="0" destOrd="0" presId="urn:microsoft.com/office/officeart/2008/layout/VerticalCurvedList"/>
    <dgm:cxn modelId="{18552AF9-2FE7-47F5-A907-99FDF889B973}" srcId="{578F3803-0A42-4320-BA28-E9ACC2AB7A9E}" destId="{28719F7B-A384-4DC0-BE37-EB10681CCB80}" srcOrd="3" destOrd="0" parTransId="{6330255C-1413-4B45-92AA-51AB03C1A5CF}" sibTransId="{83E72BA4-9B92-41E3-9B98-061A305FCE66}"/>
    <dgm:cxn modelId="{1EAA8BD0-08F3-4C4F-AC6E-89843B38CD1D}" type="presParOf" srcId="{20D751F6-AE91-4C90-BF02-D9009AB0D76F}" destId="{D27E1209-3173-4168-93DF-E7174FAD7E02}" srcOrd="0" destOrd="0" presId="urn:microsoft.com/office/officeart/2008/layout/VerticalCurvedList"/>
    <dgm:cxn modelId="{92865411-CA0C-4467-A0E8-4E5DD561FB13}" type="presParOf" srcId="{D27E1209-3173-4168-93DF-E7174FAD7E02}" destId="{AC25FAC6-6C6B-4A5C-9CE0-9E62F8550DA1}" srcOrd="0" destOrd="0" presId="urn:microsoft.com/office/officeart/2008/layout/VerticalCurvedList"/>
    <dgm:cxn modelId="{42EB78B6-E7EB-4137-BF47-056C9D2C47C7}" type="presParOf" srcId="{AC25FAC6-6C6B-4A5C-9CE0-9E62F8550DA1}" destId="{73894AD1-1FB5-413E-8F96-B44D5BA35192}" srcOrd="0" destOrd="0" presId="urn:microsoft.com/office/officeart/2008/layout/VerticalCurvedList"/>
    <dgm:cxn modelId="{91337791-F461-421D-A3B8-7814A2C85A23}" type="presParOf" srcId="{AC25FAC6-6C6B-4A5C-9CE0-9E62F8550DA1}" destId="{240ACDD7-94D2-437B-9945-DA5AE5F2689C}" srcOrd="1" destOrd="0" presId="urn:microsoft.com/office/officeart/2008/layout/VerticalCurvedList"/>
    <dgm:cxn modelId="{32C6F909-4D51-4C27-AA11-26E40C7DAEB8}" type="presParOf" srcId="{AC25FAC6-6C6B-4A5C-9CE0-9E62F8550DA1}" destId="{65657981-EBAE-4555-9BA7-6732B6383FAD}" srcOrd="2" destOrd="0" presId="urn:microsoft.com/office/officeart/2008/layout/VerticalCurvedList"/>
    <dgm:cxn modelId="{C34BC3DB-1244-4036-9DA7-1AC438CF2AAF}" type="presParOf" srcId="{AC25FAC6-6C6B-4A5C-9CE0-9E62F8550DA1}" destId="{E3C73890-7A22-4041-8287-03D354883351}" srcOrd="3" destOrd="0" presId="urn:microsoft.com/office/officeart/2008/layout/VerticalCurvedList"/>
    <dgm:cxn modelId="{03BF747B-942D-424A-A00D-5DFA9A47329A}" type="presParOf" srcId="{D27E1209-3173-4168-93DF-E7174FAD7E02}" destId="{15FA8807-84C3-48CB-A009-B0955CCCDC90}" srcOrd="1" destOrd="0" presId="urn:microsoft.com/office/officeart/2008/layout/VerticalCurvedList"/>
    <dgm:cxn modelId="{AFC5D576-3BF3-46C7-BC34-8ACD2A1D94FD}" type="presParOf" srcId="{D27E1209-3173-4168-93DF-E7174FAD7E02}" destId="{C474A76F-809E-41CD-A1DC-DD8ED6B6AAD4}" srcOrd="2" destOrd="0" presId="urn:microsoft.com/office/officeart/2008/layout/VerticalCurvedList"/>
    <dgm:cxn modelId="{F93CAB2D-62EF-4A9E-911C-C0A06F421587}" type="presParOf" srcId="{C474A76F-809E-41CD-A1DC-DD8ED6B6AAD4}" destId="{E5FA23FA-051B-4341-9DB7-F71C5EEC069D}" srcOrd="0" destOrd="0" presId="urn:microsoft.com/office/officeart/2008/layout/VerticalCurvedList"/>
    <dgm:cxn modelId="{E4673B40-2E14-4C57-A0DA-0E5A86B2EFB0}" type="presParOf" srcId="{D27E1209-3173-4168-93DF-E7174FAD7E02}" destId="{67D1BB23-CBF6-46A7-A10D-3BB84FFD6A5F}" srcOrd="3" destOrd="0" presId="urn:microsoft.com/office/officeart/2008/layout/VerticalCurvedList"/>
    <dgm:cxn modelId="{C7128418-1CE5-4E78-8395-179DADD304C7}" type="presParOf" srcId="{D27E1209-3173-4168-93DF-E7174FAD7E02}" destId="{3C6DA909-DF15-4373-90AF-B0036E9016BF}" srcOrd="4" destOrd="0" presId="urn:microsoft.com/office/officeart/2008/layout/VerticalCurvedList"/>
    <dgm:cxn modelId="{5F4F90A6-26D7-4EAD-B648-0CB484B29D7B}" type="presParOf" srcId="{3C6DA909-DF15-4373-90AF-B0036E9016BF}" destId="{08D5F1FE-A444-4DD4-B85A-827EA5DEBD77}" srcOrd="0" destOrd="0" presId="urn:microsoft.com/office/officeart/2008/layout/VerticalCurvedList"/>
    <dgm:cxn modelId="{6B4A860C-13E2-40B6-94FA-600B5233CFA9}" type="presParOf" srcId="{D27E1209-3173-4168-93DF-E7174FAD7E02}" destId="{1D17E55A-B4D5-44DA-8F8D-EAB19114A417}" srcOrd="5" destOrd="0" presId="urn:microsoft.com/office/officeart/2008/layout/VerticalCurvedList"/>
    <dgm:cxn modelId="{65AF802D-B62D-458F-AA01-415EE81E413B}" type="presParOf" srcId="{D27E1209-3173-4168-93DF-E7174FAD7E02}" destId="{B217BCA6-E990-404C-AAE7-C67608D66B2D}" srcOrd="6" destOrd="0" presId="urn:microsoft.com/office/officeart/2008/layout/VerticalCurvedList"/>
    <dgm:cxn modelId="{D79F8317-B3D8-463A-B92D-A9FA41B344ED}" type="presParOf" srcId="{B217BCA6-E990-404C-AAE7-C67608D66B2D}" destId="{0837790B-2DD2-460D-8261-D122CA172A9D}" srcOrd="0" destOrd="0" presId="urn:microsoft.com/office/officeart/2008/layout/VerticalCurvedList"/>
    <dgm:cxn modelId="{B31477AA-13A9-4228-A6AD-700BF0FD6EBF}" type="presParOf" srcId="{D27E1209-3173-4168-93DF-E7174FAD7E02}" destId="{10F64EAF-D454-4322-9B62-8E882A64B400}" srcOrd="7" destOrd="0" presId="urn:microsoft.com/office/officeart/2008/layout/VerticalCurvedList"/>
    <dgm:cxn modelId="{D1B45DCC-32FC-4ECA-AE0E-629D74E5E70F}" type="presParOf" srcId="{D27E1209-3173-4168-93DF-E7174FAD7E02}" destId="{81BB9157-D735-48D4-A54D-E844264FA320}" srcOrd="8" destOrd="0" presId="urn:microsoft.com/office/officeart/2008/layout/VerticalCurvedList"/>
    <dgm:cxn modelId="{558C931E-A7E9-47DE-A93F-765B5C0E21A6}" type="presParOf" srcId="{81BB9157-D735-48D4-A54D-E844264FA320}" destId="{789A8858-1158-4F5C-950C-B6F7714578E4}" srcOrd="0" destOrd="0" presId="urn:microsoft.com/office/officeart/2008/layout/VerticalCurvedList"/>
    <dgm:cxn modelId="{F0621F5F-7202-42E3-8952-D4F782593AE2}" type="presParOf" srcId="{D27E1209-3173-4168-93DF-E7174FAD7E02}" destId="{3D90B001-EF80-4575-8A27-A6C198F2702E}" srcOrd="9" destOrd="0" presId="urn:microsoft.com/office/officeart/2008/layout/VerticalCurvedList"/>
    <dgm:cxn modelId="{80A175AD-8C37-4361-85D5-38CC166CC1A8}" type="presParOf" srcId="{D27E1209-3173-4168-93DF-E7174FAD7E02}" destId="{7BF205B1-757A-46A7-8482-A9ECA1BA6E20}" srcOrd="10" destOrd="0" presId="urn:microsoft.com/office/officeart/2008/layout/VerticalCurvedList"/>
    <dgm:cxn modelId="{327662A9-599F-4F8E-B9B1-EFB7EF6F1148}" type="presParOf" srcId="{7BF205B1-757A-46A7-8482-A9ECA1BA6E20}" destId="{85DCB12F-D13C-44EE-AD33-F386AF0A16C4}"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3C9A60AA-7A8A-4154-A86A-324D5C840C78}"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FA2494AC-1FDD-475E-AE04-358A3E0CD478}">
      <dgm:prSet phldrT="[Text]"/>
      <dgm:spPr/>
      <dgm:t>
        <a:bodyPr/>
        <a:lstStyle/>
        <a:p>
          <a:r>
            <a:rPr lang="en-US" dirty="0"/>
            <a:t>Remember your SWOT analysis</a:t>
          </a:r>
        </a:p>
      </dgm:t>
    </dgm:pt>
    <dgm:pt modelId="{E80C11E7-F15D-4968-B864-2D013837AF0C}" type="parTrans" cxnId="{62DAF0B7-BA1D-4078-9860-143F67A777D2}">
      <dgm:prSet/>
      <dgm:spPr/>
      <dgm:t>
        <a:bodyPr/>
        <a:lstStyle/>
        <a:p>
          <a:endParaRPr lang="en-US"/>
        </a:p>
      </dgm:t>
    </dgm:pt>
    <dgm:pt modelId="{CDB79B1D-39CA-4D59-97DF-CDD0CC64D973}" type="sibTrans" cxnId="{62DAF0B7-BA1D-4078-9860-143F67A777D2}">
      <dgm:prSet/>
      <dgm:spPr/>
      <dgm:t>
        <a:bodyPr/>
        <a:lstStyle/>
        <a:p>
          <a:endParaRPr lang="en-US" dirty="0"/>
        </a:p>
      </dgm:t>
    </dgm:pt>
    <dgm:pt modelId="{FB7F5D3E-65A5-4AF5-B65C-68E3C6A466A9}">
      <dgm:prSet phldrT="[Text]"/>
      <dgm:spPr/>
      <dgm:t>
        <a:bodyPr/>
        <a:lstStyle/>
        <a:p>
          <a:r>
            <a:rPr lang="en-US" dirty="0"/>
            <a:t>Character strengths</a:t>
          </a:r>
        </a:p>
      </dgm:t>
    </dgm:pt>
    <dgm:pt modelId="{43D4541C-C74D-49D2-B474-0E9C5D4B97F8}" type="parTrans" cxnId="{FF374449-8396-493A-9B55-98AC6F5C3148}">
      <dgm:prSet/>
      <dgm:spPr/>
      <dgm:t>
        <a:bodyPr/>
        <a:lstStyle/>
        <a:p>
          <a:endParaRPr lang="en-US"/>
        </a:p>
      </dgm:t>
    </dgm:pt>
    <dgm:pt modelId="{EDB2BD8F-7670-4A55-944D-0D01923B4145}" type="sibTrans" cxnId="{FF374449-8396-493A-9B55-98AC6F5C3148}">
      <dgm:prSet/>
      <dgm:spPr/>
      <dgm:t>
        <a:bodyPr/>
        <a:lstStyle/>
        <a:p>
          <a:endParaRPr lang="en-US" dirty="0"/>
        </a:p>
      </dgm:t>
    </dgm:pt>
    <dgm:pt modelId="{B09ADAB6-7FC9-4187-BE9D-5E8A9E912AC9}">
      <dgm:prSet phldrT="[Text]"/>
      <dgm:spPr/>
      <dgm:t>
        <a:bodyPr/>
        <a:lstStyle/>
        <a:p>
          <a:r>
            <a:rPr lang="en-US" dirty="0"/>
            <a:t>What comes easily to you?</a:t>
          </a:r>
        </a:p>
      </dgm:t>
    </dgm:pt>
    <dgm:pt modelId="{CF7FDAFE-30DE-40A0-B929-605E6B991EE3}" type="parTrans" cxnId="{D1FFEA99-3F99-4E4D-9E13-CE628551AB2D}">
      <dgm:prSet/>
      <dgm:spPr/>
      <dgm:t>
        <a:bodyPr/>
        <a:lstStyle/>
        <a:p>
          <a:endParaRPr lang="en-US"/>
        </a:p>
      </dgm:t>
    </dgm:pt>
    <dgm:pt modelId="{2F39ECCF-1FA2-4718-A96D-8EEA5A31112C}" type="sibTrans" cxnId="{D1FFEA99-3F99-4E4D-9E13-CE628551AB2D}">
      <dgm:prSet/>
      <dgm:spPr/>
      <dgm:t>
        <a:bodyPr/>
        <a:lstStyle/>
        <a:p>
          <a:endParaRPr lang="en-US"/>
        </a:p>
      </dgm:t>
    </dgm:pt>
    <dgm:pt modelId="{756812DA-F82A-45EA-A21F-8CF2ABF1DBA6}" type="pres">
      <dgm:prSet presAssocID="{3C9A60AA-7A8A-4154-A86A-324D5C840C78}" presName="outerComposite" presStyleCnt="0">
        <dgm:presLayoutVars>
          <dgm:chMax val="5"/>
          <dgm:dir/>
          <dgm:resizeHandles val="exact"/>
        </dgm:presLayoutVars>
      </dgm:prSet>
      <dgm:spPr/>
    </dgm:pt>
    <dgm:pt modelId="{099DDE26-50AA-439B-A07B-CC1165EE6D40}" type="pres">
      <dgm:prSet presAssocID="{3C9A60AA-7A8A-4154-A86A-324D5C840C78}" presName="dummyMaxCanvas" presStyleCnt="0">
        <dgm:presLayoutVars/>
      </dgm:prSet>
      <dgm:spPr/>
    </dgm:pt>
    <dgm:pt modelId="{5C8F4CE0-4E77-4973-8C76-931FAD0E02F1}" type="pres">
      <dgm:prSet presAssocID="{3C9A60AA-7A8A-4154-A86A-324D5C840C78}" presName="ThreeNodes_1" presStyleLbl="node1" presStyleIdx="0" presStyleCnt="3">
        <dgm:presLayoutVars>
          <dgm:bulletEnabled val="1"/>
        </dgm:presLayoutVars>
      </dgm:prSet>
      <dgm:spPr/>
    </dgm:pt>
    <dgm:pt modelId="{8712F120-C587-4E08-8EBD-C6E37CDB8D72}" type="pres">
      <dgm:prSet presAssocID="{3C9A60AA-7A8A-4154-A86A-324D5C840C78}" presName="ThreeNodes_2" presStyleLbl="node1" presStyleIdx="1" presStyleCnt="3">
        <dgm:presLayoutVars>
          <dgm:bulletEnabled val="1"/>
        </dgm:presLayoutVars>
      </dgm:prSet>
      <dgm:spPr/>
    </dgm:pt>
    <dgm:pt modelId="{72D795FF-C4DE-4EAA-9678-E7E52803761F}" type="pres">
      <dgm:prSet presAssocID="{3C9A60AA-7A8A-4154-A86A-324D5C840C78}" presName="ThreeNodes_3" presStyleLbl="node1" presStyleIdx="2" presStyleCnt="3">
        <dgm:presLayoutVars>
          <dgm:bulletEnabled val="1"/>
        </dgm:presLayoutVars>
      </dgm:prSet>
      <dgm:spPr/>
    </dgm:pt>
    <dgm:pt modelId="{16471988-13E1-4F48-AD25-E2004300046E}" type="pres">
      <dgm:prSet presAssocID="{3C9A60AA-7A8A-4154-A86A-324D5C840C78}" presName="ThreeConn_1-2" presStyleLbl="fgAccFollowNode1" presStyleIdx="0" presStyleCnt="2">
        <dgm:presLayoutVars>
          <dgm:bulletEnabled val="1"/>
        </dgm:presLayoutVars>
      </dgm:prSet>
      <dgm:spPr/>
    </dgm:pt>
    <dgm:pt modelId="{6BB7764E-34A8-406F-873F-1FA4CA65EC61}" type="pres">
      <dgm:prSet presAssocID="{3C9A60AA-7A8A-4154-A86A-324D5C840C78}" presName="ThreeConn_2-3" presStyleLbl="fgAccFollowNode1" presStyleIdx="1" presStyleCnt="2">
        <dgm:presLayoutVars>
          <dgm:bulletEnabled val="1"/>
        </dgm:presLayoutVars>
      </dgm:prSet>
      <dgm:spPr/>
    </dgm:pt>
    <dgm:pt modelId="{87BBD406-6088-4029-B79F-FFB4E7A38771}" type="pres">
      <dgm:prSet presAssocID="{3C9A60AA-7A8A-4154-A86A-324D5C840C78}" presName="ThreeNodes_1_text" presStyleLbl="node1" presStyleIdx="2" presStyleCnt="3">
        <dgm:presLayoutVars>
          <dgm:bulletEnabled val="1"/>
        </dgm:presLayoutVars>
      </dgm:prSet>
      <dgm:spPr/>
    </dgm:pt>
    <dgm:pt modelId="{251AECEC-300B-4629-A7FF-7F180AB869B1}" type="pres">
      <dgm:prSet presAssocID="{3C9A60AA-7A8A-4154-A86A-324D5C840C78}" presName="ThreeNodes_2_text" presStyleLbl="node1" presStyleIdx="2" presStyleCnt="3">
        <dgm:presLayoutVars>
          <dgm:bulletEnabled val="1"/>
        </dgm:presLayoutVars>
      </dgm:prSet>
      <dgm:spPr/>
    </dgm:pt>
    <dgm:pt modelId="{41FE8D04-A07C-44D7-A661-7748DE17A13A}" type="pres">
      <dgm:prSet presAssocID="{3C9A60AA-7A8A-4154-A86A-324D5C840C78}" presName="ThreeNodes_3_text" presStyleLbl="node1" presStyleIdx="2" presStyleCnt="3">
        <dgm:presLayoutVars>
          <dgm:bulletEnabled val="1"/>
        </dgm:presLayoutVars>
      </dgm:prSet>
      <dgm:spPr/>
    </dgm:pt>
  </dgm:ptLst>
  <dgm:cxnLst>
    <dgm:cxn modelId="{7BB3AE1D-4A2B-44C4-B103-1C3AF15009A2}" type="presOf" srcId="{CDB79B1D-39CA-4D59-97DF-CDD0CC64D973}" destId="{16471988-13E1-4F48-AD25-E2004300046E}" srcOrd="0" destOrd="0" presId="urn:microsoft.com/office/officeart/2005/8/layout/vProcess5"/>
    <dgm:cxn modelId="{FF374449-8396-493A-9B55-98AC6F5C3148}" srcId="{3C9A60AA-7A8A-4154-A86A-324D5C840C78}" destId="{FB7F5D3E-65A5-4AF5-B65C-68E3C6A466A9}" srcOrd="1" destOrd="0" parTransId="{43D4541C-C74D-49D2-B474-0E9C5D4B97F8}" sibTransId="{EDB2BD8F-7670-4A55-944D-0D01923B4145}"/>
    <dgm:cxn modelId="{EF6B9469-B68F-49B1-952C-746A50C40B03}" type="presOf" srcId="{FB7F5D3E-65A5-4AF5-B65C-68E3C6A466A9}" destId="{8712F120-C587-4E08-8EBD-C6E37CDB8D72}" srcOrd="0" destOrd="0" presId="urn:microsoft.com/office/officeart/2005/8/layout/vProcess5"/>
    <dgm:cxn modelId="{D1FFEA99-3F99-4E4D-9E13-CE628551AB2D}" srcId="{3C9A60AA-7A8A-4154-A86A-324D5C840C78}" destId="{B09ADAB6-7FC9-4187-BE9D-5E8A9E912AC9}" srcOrd="2" destOrd="0" parTransId="{CF7FDAFE-30DE-40A0-B929-605E6B991EE3}" sibTransId="{2F39ECCF-1FA2-4718-A96D-8EEA5A31112C}"/>
    <dgm:cxn modelId="{3746B59E-74C9-40DD-A2B0-6B654643C5AB}" type="presOf" srcId="{3C9A60AA-7A8A-4154-A86A-324D5C840C78}" destId="{756812DA-F82A-45EA-A21F-8CF2ABF1DBA6}" srcOrd="0" destOrd="0" presId="urn:microsoft.com/office/officeart/2005/8/layout/vProcess5"/>
    <dgm:cxn modelId="{CB0D40AE-3090-4CCC-9B91-BC442117FD30}" type="presOf" srcId="{FA2494AC-1FDD-475E-AE04-358A3E0CD478}" destId="{87BBD406-6088-4029-B79F-FFB4E7A38771}" srcOrd="1" destOrd="0" presId="urn:microsoft.com/office/officeart/2005/8/layout/vProcess5"/>
    <dgm:cxn modelId="{8C68AAB0-08D8-4D2C-BC91-CA3D260E2C38}" type="presOf" srcId="{FA2494AC-1FDD-475E-AE04-358A3E0CD478}" destId="{5C8F4CE0-4E77-4973-8C76-931FAD0E02F1}" srcOrd="0" destOrd="0" presId="urn:microsoft.com/office/officeart/2005/8/layout/vProcess5"/>
    <dgm:cxn modelId="{62DAF0B7-BA1D-4078-9860-143F67A777D2}" srcId="{3C9A60AA-7A8A-4154-A86A-324D5C840C78}" destId="{FA2494AC-1FDD-475E-AE04-358A3E0CD478}" srcOrd="0" destOrd="0" parTransId="{E80C11E7-F15D-4968-B864-2D013837AF0C}" sibTransId="{CDB79B1D-39CA-4D59-97DF-CDD0CC64D973}"/>
    <dgm:cxn modelId="{FCD907DC-2CEA-4D03-9FD3-B173EF5D5880}" type="presOf" srcId="{B09ADAB6-7FC9-4187-BE9D-5E8A9E912AC9}" destId="{72D795FF-C4DE-4EAA-9678-E7E52803761F}" srcOrd="0" destOrd="0" presId="urn:microsoft.com/office/officeart/2005/8/layout/vProcess5"/>
    <dgm:cxn modelId="{634858F5-C137-43F5-9230-A8614AF5EDB4}" type="presOf" srcId="{FB7F5D3E-65A5-4AF5-B65C-68E3C6A466A9}" destId="{251AECEC-300B-4629-A7FF-7F180AB869B1}" srcOrd="1" destOrd="0" presId="urn:microsoft.com/office/officeart/2005/8/layout/vProcess5"/>
    <dgm:cxn modelId="{D242D8FA-B000-496A-AE8E-8E516E9D99A0}" type="presOf" srcId="{B09ADAB6-7FC9-4187-BE9D-5E8A9E912AC9}" destId="{41FE8D04-A07C-44D7-A661-7748DE17A13A}" srcOrd="1" destOrd="0" presId="urn:microsoft.com/office/officeart/2005/8/layout/vProcess5"/>
    <dgm:cxn modelId="{0DD2A4FC-9BE3-4712-BEDE-FCC37D0A1ED0}" type="presOf" srcId="{EDB2BD8F-7670-4A55-944D-0D01923B4145}" destId="{6BB7764E-34A8-406F-873F-1FA4CA65EC61}" srcOrd="0" destOrd="0" presId="urn:microsoft.com/office/officeart/2005/8/layout/vProcess5"/>
    <dgm:cxn modelId="{C7BE1C59-2D0E-4EB3-B6E9-866F220ED8AC}" type="presParOf" srcId="{756812DA-F82A-45EA-A21F-8CF2ABF1DBA6}" destId="{099DDE26-50AA-439B-A07B-CC1165EE6D40}" srcOrd="0" destOrd="0" presId="urn:microsoft.com/office/officeart/2005/8/layout/vProcess5"/>
    <dgm:cxn modelId="{A94DD542-F8B8-4653-8685-5CEA5BEFC418}" type="presParOf" srcId="{756812DA-F82A-45EA-A21F-8CF2ABF1DBA6}" destId="{5C8F4CE0-4E77-4973-8C76-931FAD0E02F1}" srcOrd="1" destOrd="0" presId="urn:microsoft.com/office/officeart/2005/8/layout/vProcess5"/>
    <dgm:cxn modelId="{24414415-CF21-4348-984C-A73F8CFFD383}" type="presParOf" srcId="{756812DA-F82A-45EA-A21F-8CF2ABF1DBA6}" destId="{8712F120-C587-4E08-8EBD-C6E37CDB8D72}" srcOrd="2" destOrd="0" presId="urn:microsoft.com/office/officeart/2005/8/layout/vProcess5"/>
    <dgm:cxn modelId="{CA84DD4C-E015-4E78-8F15-272CB7D61DC7}" type="presParOf" srcId="{756812DA-F82A-45EA-A21F-8CF2ABF1DBA6}" destId="{72D795FF-C4DE-4EAA-9678-E7E52803761F}" srcOrd="3" destOrd="0" presId="urn:microsoft.com/office/officeart/2005/8/layout/vProcess5"/>
    <dgm:cxn modelId="{83F121E8-404D-42AB-88F2-EE38059266D1}" type="presParOf" srcId="{756812DA-F82A-45EA-A21F-8CF2ABF1DBA6}" destId="{16471988-13E1-4F48-AD25-E2004300046E}" srcOrd="4" destOrd="0" presId="urn:microsoft.com/office/officeart/2005/8/layout/vProcess5"/>
    <dgm:cxn modelId="{00980258-3F03-4A8A-B8A1-059166B8B2A6}" type="presParOf" srcId="{756812DA-F82A-45EA-A21F-8CF2ABF1DBA6}" destId="{6BB7764E-34A8-406F-873F-1FA4CA65EC61}" srcOrd="5" destOrd="0" presId="urn:microsoft.com/office/officeart/2005/8/layout/vProcess5"/>
    <dgm:cxn modelId="{43AA9B2F-BC32-4E33-B229-E1D10C8F8D6E}" type="presParOf" srcId="{756812DA-F82A-45EA-A21F-8CF2ABF1DBA6}" destId="{87BBD406-6088-4029-B79F-FFB4E7A38771}" srcOrd="6" destOrd="0" presId="urn:microsoft.com/office/officeart/2005/8/layout/vProcess5"/>
    <dgm:cxn modelId="{EFA08BDB-98B8-4128-9C01-53F318258377}" type="presParOf" srcId="{756812DA-F82A-45EA-A21F-8CF2ABF1DBA6}" destId="{251AECEC-300B-4629-A7FF-7F180AB869B1}" srcOrd="7" destOrd="0" presId="urn:microsoft.com/office/officeart/2005/8/layout/vProcess5"/>
    <dgm:cxn modelId="{F72698CD-43FD-4A23-B71B-68B45DE594C9}" type="presParOf" srcId="{756812DA-F82A-45EA-A21F-8CF2ABF1DBA6}" destId="{41FE8D04-A07C-44D7-A661-7748DE17A13A}"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6810AD72-0BC7-4065-B32E-9E042859D430}" type="doc">
      <dgm:prSet loTypeId="urn:microsoft.com/office/officeart/2005/8/layout/hProcess9" loCatId="process" qsTypeId="urn:microsoft.com/office/officeart/2005/8/quickstyle/simple1" qsCatId="simple" csTypeId="urn:microsoft.com/office/officeart/2005/8/colors/colorful2" csCatId="colorful" phldr="1"/>
      <dgm:spPr/>
      <dgm:t>
        <a:bodyPr/>
        <a:lstStyle/>
        <a:p>
          <a:endParaRPr lang="en-US"/>
        </a:p>
      </dgm:t>
    </dgm:pt>
    <dgm:pt modelId="{895BEE12-0627-47FB-86B6-E2B056638EDE}">
      <dgm:prSet phldrT="[Text]"/>
      <dgm:spPr/>
      <dgm:t>
        <a:bodyPr/>
        <a:lstStyle/>
        <a:p>
          <a:r>
            <a:rPr lang="en-US" dirty="0"/>
            <a:t> </a:t>
          </a:r>
          <a:r>
            <a:rPr lang="en-US" b="1" dirty="0"/>
            <a:t>Clarity</a:t>
          </a:r>
          <a:endParaRPr lang="en-US" dirty="0"/>
        </a:p>
      </dgm:t>
    </dgm:pt>
    <dgm:pt modelId="{C91E8EE8-E162-4749-AE26-49EE182D5C0B}" type="parTrans" cxnId="{A20D5FAC-A5E5-4A9F-89B3-8A25DD4444A6}">
      <dgm:prSet/>
      <dgm:spPr/>
      <dgm:t>
        <a:bodyPr/>
        <a:lstStyle/>
        <a:p>
          <a:endParaRPr lang="en-US"/>
        </a:p>
      </dgm:t>
    </dgm:pt>
    <dgm:pt modelId="{8D49F54E-2E40-4DEF-95C2-1DE68EBD0BE7}" type="sibTrans" cxnId="{A20D5FAC-A5E5-4A9F-89B3-8A25DD4444A6}">
      <dgm:prSet/>
      <dgm:spPr/>
      <dgm:t>
        <a:bodyPr/>
        <a:lstStyle/>
        <a:p>
          <a:endParaRPr lang="en-US"/>
        </a:p>
      </dgm:t>
    </dgm:pt>
    <dgm:pt modelId="{5DD23C04-C86C-4FF5-9893-237CC772FED3}">
      <dgm:prSet phldrT="[Text]"/>
      <dgm:spPr/>
      <dgm:t>
        <a:bodyPr/>
        <a:lstStyle/>
        <a:p>
          <a:r>
            <a:rPr lang="en-US" b="1" dirty="0"/>
            <a:t>Consistency</a:t>
          </a:r>
          <a:endParaRPr lang="en-US" dirty="0"/>
        </a:p>
      </dgm:t>
    </dgm:pt>
    <dgm:pt modelId="{0F6BA35E-AEB7-4621-8BCE-026EE5AFAA7B}" type="parTrans" cxnId="{91F089DF-B9FC-4833-847F-86417907BD9A}">
      <dgm:prSet/>
      <dgm:spPr/>
      <dgm:t>
        <a:bodyPr/>
        <a:lstStyle/>
        <a:p>
          <a:endParaRPr lang="en-US"/>
        </a:p>
      </dgm:t>
    </dgm:pt>
    <dgm:pt modelId="{4494DCF7-9A5C-4D7D-A2AB-5013E8F14666}" type="sibTrans" cxnId="{91F089DF-B9FC-4833-847F-86417907BD9A}">
      <dgm:prSet/>
      <dgm:spPr/>
      <dgm:t>
        <a:bodyPr/>
        <a:lstStyle/>
        <a:p>
          <a:endParaRPr lang="en-US"/>
        </a:p>
      </dgm:t>
    </dgm:pt>
    <dgm:pt modelId="{CB244BED-9FC2-48F6-A897-EA66562C3685}">
      <dgm:prSet phldrT="[Text]"/>
      <dgm:spPr/>
      <dgm:t>
        <a:bodyPr/>
        <a:lstStyle/>
        <a:p>
          <a:r>
            <a:rPr lang="en-US" dirty="0"/>
            <a:t> </a:t>
          </a:r>
          <a:r>
            <a:rPr lang="en-US" b="1" dirty="0"/>
            <a:t>Constancy</a:t>
          </a:r>
          <a:endParaRPr lang="en-US" dirty="0"/>
        </a:p>
      </dgm:t>
    </dgm:pt>
    <dgm:pt modelId="{1AA0E92B-DD86-4894-9E37-C50A98EF15AC}" type="parTrans" cxnId="{6B00F976-0F68-4398-ACDD-7F494E445CC9}">
      <dgm:prSet/>
      <dgm:spPr/>
      <dgm:t>
        <a:bodyPr/>
        <a:lstStyle/>
        <a:p>
          <a:endParaRPr lang="en-US"/>
        </a:p>
      </dgm:t>
    </dgm:pt>
    <dgm:pt modelId="{57CD1596-AF5A-4C0E-B757-721BF5B0C2C4}" type="sibTrans" cxnId="{6B00F976-0F68-4398-ACDD-7F494E445CC9}">
      <dgm:prSet/>
      <dgm:spPr/>
      <dgm:t>
        <a:bodyPr/>
        <a:lstStyle/>
        <a:p>
          <a:endParaRPr lang="en-US"/>
        </a:p>
      </dgm:t>
    </dgm:pt>
    <dgm:pt modelId="{C97F5020-EF63-40E9-BC4D-32D330B4DF49}" type="pres">
      <dgm:prSet presAssocID="{6810AD72-0BC7-4065-B32E-9E042859D430}" presName="CompostProcess" presStyleCnt="0">
        <dgm:presLayoutVars>
          <dgm:dir/>
          <dgm:resizeHandles val="exact"/>
        </dgm:presLayoutVars>
      </dgm:prSet>
      <dgm:spPr/>
    </dgm:pt>
    <dgm:pt modelId="{3CF23EFF-A157-43F1-A799-7E467510F758}" type="pres">
      <dgm:prSet presAssocID="{6810AD72-0BC7-4065-B32E-9E042859D430}" presName="arrow" presStyleLbl="bgShp" presStyleIdx="0" presStyleCnt="1"/>
      <dgm:spPr/>
    </dgm:pt>
    <dgm:pt modelId="{9B6B04B9-00AF-4008-91C5-6923EA64B9DA}" type="pres">
      <dgm:prSet presAssocID="{6810AD72-0BC7-4065-B32E-9E042859D430}" presName="linearProcess" presStyleCnt="0"/>
      <dgm:spPr/>
    </dgm:pt>
    <dgm:pt modelId="{1AB32CC4-25B9-41AD-BEC4-7AAD43FE6FEA}" type="pres">
      <dgm:prSet presAssocID="{895BEE12-0627-47FB-86B6-E2B056638EDE}" presName="textNode" presStyleLbl="node1" presStyleIdx="0" presStyleCnt="3">
        <dgm:presLayoutVars>
          <dgm:bulletEnabled val="1"/>
        </dgm:presLayoutVars>
      </dgm:prSet>
      <dgm:spPr/>
    </dgm:pt>
    <dgm:pt modelId="{2262B118-B7AF-4318-B7FF-2C83E6C2F128}" type="pres">
      <dgm:prSet presAssocID="{8D49F54E-2E40-4DEF-95C2-1DE68EBD0BE7}" presName="sibTrans" presStyleCnt="0"/>
      <dgm:spPr/>
    </dgm:pt>
    <dgm:pt modelId="{E5EA0027-1F7C-4A87-9B25-7E92F66D8B47}" type="pres">
      <dgm:prSet presAssocID="{5DD23C04-C86C-4FF5-9893-237CC772FED3}" presName="textNode" presStyleLbl="node1" presStyleIdx="1" presStyleCnt="3">
        <dgm:presLayoutVars>
          <dgm:bulletEnabled val="1"/>
        </dgm:presLayoutVars>
      </dgm:prSet>
      <dgm:spPr/>
    </dgm:pt>
    <dgm:pt modelId="{A08751BF-D7EB-433D-864B-C4A343BAC523}" type="pres">
      <dgm:prSet presAssocID="{4494DCF7-9A5C-4D7D-A2AB-5013E8F14666}" presName="sibTrans" presStyleCnt="0"/>
      <dgm:spPr/>
    </dgm:pt>
    <dgm:pt modelId="{47A3E6D4-7D06-4F88-B7A6-353C4DBF4BF8}" type="pres">
      <dgm:prSet presAssocID="{CB244BED-9FC2-48F6-A897-EA66562C3685}" presName="textNode" presStyleLbl="node1" presStyleIdx="2" presStyleCnt="3">
        <dgm:presLayoutVars>
          <dgm:bulletEnabled val="1"/>
        </dgm:presLayoutVars>
      </dgm:prSet>
      <dgm:spPr/>
    </dgm:pt>
  </dgm:ptLst>
  <dgm:cxnLst>
    <dgm:cxn modelId="{27C1E402-DD67-4D82-BD0B-8917FDD774A2}" type="presOf" srcId="{5DD23C04-C86C-4FF5-9893-237CC772FED3}" destId="{E5EA0027-1F7C-4A87-9B25-7E92F66D8B47}" srcOrd="0" destOrd="0" presId="urn:microsoft.com/office/officeart/2005/8/layout/hProcess9"/>
    <dgm:cxn modelId="{212EE10B-A701-4E0F-9792-FF27B5D95F32}" type="presOf" srcId="{CB244BED-9FC2-48F6-A897-EA66562C3685}" destId="{47A3E6D4-7D06-4F88-B7A6-353C4DBF4BF8}" srcOrd="0" destOrd="0" presId="urn:microsoft.com/office/officeart/2005/8/layout/hProcess9"/>
    <dgm:cxn modelId="{B199BE56-6B31-4DA6-876B-B63FD6D49925}" type="presOf" srcId="{895BEE12-0627-47FB-86B6-E2B056638EDE}" destId="{1AB32CC4-25B9-41AD-BEC4-7AAD43FE6FEA}" srcOrd="0" destOrd="0" presId="urn:microsoft.com/office/officeart/2005/8/layout/hProcess9"/>
    <dgm:cxn modelId="{6B00F976-0F68-4398-ACDD-7F494E445CC9}" srcId="{6810AD72-0BC7-4065-B32E-9E042859D430}" destId="{CB244BED-9FC2-48F6-A897-EA66562C3685}" srcOrd="2" destOrd="0" parTransId="{1AA0E92B-DD86-4894-9E37-C50A98EF15AC}" sibTransId="{57CD1596-AF5A-4C0E-B757-721BF5B0C2C4}"/>
    <dgm:cxn modelId="{A20D5FAC-A5E5-4A9F-89B3-8A25DD4444A6}" srcId="{6810AD72-0BC7-4065-B32E-9E042859D430}" destId="{895BEE12-0627-47FB-86B6-E2B056638EDE}" srcOrd="0" destOrd="0" parTransId="{C91E8EE8-E162-4749-AE26-49EE182D5C0B}" sibTransId="{8D49F54E-2E40-4DEF-95C2-1DE68EBD0BE7}"/>
    <dgm:cxn modelId="{517FB9B5-7D8C-4C60-A9F1-AE18F7FF2538}" type="presOf" srcId="{6810AD72-0BC7-4065-B32E-9E042859D430}" destId="{C97F5020-EF63-40E9-BC4D-32D330B4DF49}" srcOrd="0" destOrd="0" presId="urn:microsoft.com/office/officeart/2005/8/layout/hProcess9"/>
    <dgm:cxn modelId="{91F089DF-B9FC-4833-847F-86417907BD9A}" srcId="{6810AD72-0BC7-4065-B32E-9E042859D430}" destId="{5DD23C04-C86C-4FF5-9893-237CC772FED3}" srcOrd="1" destOrd="0" parTransId="{0F6BA35E-AEB7-4621-8BCE-026EE5AFAA7B}" sibTransId="{4494DCF7-9A5C-4D7D-A2AB-5013E8F14666}"/>
    <dgm:cxn modelId="{0F7B3E33-13DA-4EA5-962D-11698CD379AC}" type="presParOf" srcId="{C97F5020-EF63-40E9-BC4D-32D330B4DF49}" destId="{3CF23EFF-A157-43F1-A799-7E467510F758}" srcOrd="0" destOrd="0" presId="urn:microsoft.com/office/officeart/2005/8/layout/hProcess9"/>
    <dgm:cxn modelId="{2D64AAC7-1BAE-400C-9656-6A6F4C6F4361}" type="presParOf" srcId="{C97F5020-EF63-40E9-BC4D-32D330B4DF49}" destId="{9B6B04B9-00AF-4008-91C5-6923EA64B9DA}" srcOrd="1" destOrd="0" presId="urn:microsoft.com/office/officeart/2005/8/layout/hProcess9"/>
    <dgm:cxn modelId="{96AFC4AE-2ACB-45FC-A6F9-EF950D535BE1}" type="presParOf" srcId="{9B6B04B9-00AF-4008-91C5-6923EA64B9DA}" destId="{1AB32CC4-25B9-41AD-BEC4-7AAD43FE6FEA}" srcOrd="0" destOrd="0" presId="urn:microsoft.com/office/officeart/2005/8/layout/hProcess9"/>
    <dgm:cxn modelId="{01FEDB75-9843-4103-AC04-E6A40AD95BC8}" type="presParOf" srcId="{9B6B04B9-00AF-4008-91C5-6923EA64B9DA}" destId="{2262B118-B7AF-4318-B7FF-2C83E6C2F128}" srcOrd="1" destOrd="0" presId="urn:microsoft.com/office/officeart/2005/8/layout/hProcess9"/>
    <dgm:cxn modelId="{6B65DA45-505C-4EC4-8884-457951239330}" type="presParOf" srcId="{9B6B04B9-00AF-4008-91C5-6923EA64B9DA}" destId="{E5EA0027-1F7C-4A87-9B25-7E92F66D8B47}" srcOrd="2" destOrd="0" presId="urn:microsoft.com/office/officeart/2005/8/layout/hProcess9"/>
    <dgm:cxn modelId="{5785B54A-F3EE-45C4-B77C-F602332272E0}" type="presParOf" srcId="{9B6B04B9-00AF-4008-91C5-6923EA64B9DA}" destId="{A08751BF-D7EB-433D-864B-C4A343BAC523}" srcOrd="3" destOrd="0" presId="urn:microsoft.com/office/officeart/2005/8/layout/hProcess9"/>
    <dgm:cxn modelId="{CA4CFDD6-9918-48CF-99CF-82462DDC4A11}" type="presParOf" srcId="{9B6B04B9-00AF-4008-91C5-6923EA64B9DA}" destId="{47A3E6D4-7D06-4F88-B7A6-353C4DBF4BF8}"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68A127B3-1FB4-437E-AF1E-38855ED19A29}"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328BDD85-DE3D-43B2-BA39-061481192BBF}">
      <dgm:prSet phldrT="[Text]"/>
      <dgm:spPr/>
      <dgm:t>
        <a:bodyPr/>
        <a:lstStyle/>
        <a:p>
          <a:r>
            <a:rPr lang="en-US" dirty="0"/>
            <a:t>Ashley was given an exercise at work to help her define her strengths</a:t>
          </a:r>
        </a:p>
      </dgm:t>
    </dgm:pt>
    <dgm:pt modelId="{4C0C01ED-486E-48CA-9D4E-61230515960A}" type="parTrans" cxnId="{D86D1FEF-22AD-40CC-ACF8-96A3326ACCB3}">
      <dgm:prSet/>
      <dgm:spPr/>
      <dgm:t>
        <a:bodyPr/>
        <a:lstStyle/>
        <a:p>
          <a:endParaRPr lang="en-US"/>
        </a:p>
      </dgm:t>
    </dgm:pt>
    <dgm:pt modelId="{9B825255-9813-4EBA-879C-0D9911816E1C}" type="sibTrans" cxnId="{D86D1FEF-22AD-40CC-ACF8-96A3326ACCB3}">
      <dgm:prSet/>
      <dgm:spPr/>
      <dgm:t>
        <a:bodyPr/>
        <a:lstStyle/>
        <a:p>
          <a:endParaRPr lang="en-US"/>
        </a:p>
      </dgm:t>
    </dgm:pt>
    <dgm:pt modelId="{72D69CD7-B809-456D-AD9C-595C7F7156B3}">
      <dgm:prSet phldrT="[Text]"/>
      <dgm:spPr/>
      <dgm:t>
        <a:bodyPr/>
        <a:lstStyle/>
        <a:p>
          <a:r>
            <a:rPr lang="en-US" dirty="0"/>
            <a:t>Nothing that she considered a strength was related to her job description</a:t>
          </a:r>
        </a:p>
      </dgm:t>
    </dgm:pt>
    <dgm:pt modelId="{2BFA0F82-4F67-4044-B17F-77C52E9F9C2A}" type="parTrans" cxnId="{378C3F3F-A6E8-4C8D-ABDB-7EBBAE8A376C}">
      <dgm:prSet/>
      <dgm:spPr/>
      <dgm:t>
        <a:bodyPr/>
        <a:lstStyle/>
        <a:p>
          <a:endParaRPr lang="en-US"/>
        </a:p>
      </dgm:t>
    </dgm:pt>
    <dgm:pt modelId="{B570F67C-9E7F-438F-A94E-BF626DF31FD5}" type="sibTrans" cxnId="{378C3F3F-A6E8-4C8D-ABDB-7EBBAE8A376C}">
      <dgm:prSet/>
      <dgm:spPr/>
      <dgm:t>
        <a:bodyPr/>
        <a:lstStyle/>
        <a:p>
          <a:endParaRPr lang="en-US"/>
        </a:p>
      </dgm:t>
    </dgm:pt>
    <dgm:pt modelId="{6A2B336E-66CE-4B0F-9FA6-96BEFF311EC6}">
      <dgm:prSet phldrT="[Text]"/>
      <dgm:spPr/>
      <dgm:t>
        <a:bodyPr/>
        <a:lstStyle/>
        <a:p>
          <a:r>
            <a:rPr lang="en-US" dirty="0"/>
            <a:t>By the end of the exercise, Ashley was convinced that she had no strengths</a:t>
          </a:r>
        </a:p>
      </dgm:t>
    </dgm:pt>
    <dgm:pt modelId="{4E47B7E0-72AD-4A76-89CD-10B056DC0AC3}" type="parTrans" cxnId="{14B8B727-A9AD-43DC-A120-F32C92CD3F4D}">
      <dgm:prSet/>
      <dgm:spPr/>
      <dgm:t>
        <a:bodyPr/>
        <a:lstStyle/>
        <a:p>
          <a:endParaRPr lang="en-US"/>
        </a:p>
      </dgm:t>
    </dgm:pt>
    <dgm:pt modelId="{BE713439-BE8E-44F6-98EE-9ABCE75A91BC}" type="sibTrans" cxnId="{14B8B727-A9AD-43DC-A120-F32C92CD3F4D}">
      <dgm:prSet/>
      <dgm:spPr/>
      <dgm:t>
        <a:bodyPr/>
        <a:lstStyle/>
        <a:p>
          <a:endParaRPr lang="en-US"/>
        </a:p>
      </dgm:t>
    </dgm:pt>
    <dgm:pt modelId="{88A20606-9CBB-420B-A9BA-FE98BA69520C}">
      <dgm:prSet phldrT="[Text]"/>
      <dgm:spPr/>
      <dgm:t>
        <a:bodyPr/>
        <a:lstStyle/>
        <a:p>
          <a:r>
            <a:rPr lang="en-US" dirty="0"/>
            <a:t>She lied on the answers by choosing strengths that she would like to have</a:t>
          </a:r>
        </a:p>
      </dgm:t>
    </dgm:pt>
    <dgm:pt modelId="{CB0B9CBD-AB27-4ED0-99D0-4341B0CA737D}" type="parTrans" cxnId="{1CD3D233-5839-4A0D-ABDA-F55D351F458A}">
      <dgm:prSet/>
      <dgm:spPr/>
      <dgm:t>
        <a:bodyPr/>
        <a:lstStyle/>
        <a:p>
          <a:endParaRPr lang="en-US"/>
        </a:p>
      </dgm:t>
    </dgm:pt>
    <dgm:pt modelId="{58802B71-1A3D-4217-A846-63FD2E6D2D6A}" type="sibTrans" cxnId="{1CD3D233-5839-4A0D-ABDA-F55D351F458A}">
      <dgm:prSet/>
      <dgm:spPr/>
      <dgm:t>
        <a:bodyPr/>
        <a:lstStyle/>
        <a:p>
          <a:endParaRPr lang="en-US"/>
        </a:p>
      </dgm:t>
    </dgm:pt>
    <dgm:pt modelId="{04558D7D-E172-418C-8718-5E5B45F1B4C3}" type="pres">
      <dgm:prSet presAssocID="{68A127B3-1FB4-437E-AF1E-38855ED19A29}" presName="layout" presStyleCnt="0">
        <dgm:presLayoutVars>
          <dgm:chMax/>
          <dgm:chPref/>
          <dgm:dir/>
          <dgm:animOne val="branch"/>
          <dgm:animLvl val="lvl"/>
          <dgm:resizeHandles/>
        </dgm:presLayoutVars>
      </dgm:prSet>
      <dgm:spPr/>
    </dgm:pt>
    <dgm:pt modelId="{1351135E-5635-4535-92D0-0A6698CEEA52}" type="pres">
      <dgm:prSet presAssocID="{328BDD85-DE3D-43B2-BA39-061481192BBF}" presName="root" presStyleCnt="0">
        <dgm:presLayoutVars>
          <dgm:chMax/>
          <dgm:chPref val="4"/>
        </dgm:presLayoutVars>
      </dgm:prSet>
      <dgm:spPr/>
    </dgm:pt>
    <dgm:pt modelId="{FB93F1F8-B21A-4C0C-B50F-6E1BC1D978E9}" type="pres">
      <dgm:prSet presAssocID="{328BDD85-DE3D-43B2-BA39-061481192BBF}" presName="rootComposite" presStyleCnt="0">
        <dgm:presLayoutVars/>
      </dgm:prSet>
      <dgm:spPr/>
    </dgm:pt>
    <dgm:pt modelId="{133C0184-0469-458D-BEBD-A9215170C864}" type="pres">
      <dgm:prSet presAssocID="{328BDD85-DE3D-43B2-BA39-061481192BBF}" presName="rootText" presStyleLbl="node0" presStyleIdx="0" presStyleCnt="1">
        <dgm:presLayoutVars>
          <dgm:chMax/>
          <dgm:chPref val="4"/>
        </dgm:presLayoutVars>
      </dgm:prSet>
      <dgm:spPr/>
    </dgm:pt>
    <dgm:pt modelId="{ADA95CC1-5D34-4606-A154-F4FCAEBAB68F}" type="pres">
      <dgm:prSet presAssocID="{328BDD85-DE3D-43B2-BA39-061481192BBF}" presName="childShape" presStyleCnt="0">
        <dgm:presLayoutVars>
          <dgm:chMax val="0"/>
          <dgm:chPref val="0"/>
        </dgm:presLayoutVars>
      </dgm:prSet>
      <dgm:spPr/>
    </dgm:pt>
    <dgm:pt modelId="{6C0E76FD-40C0-4E5C-A576-E211CAB5CC00}" type="pres">
      <dgm:prSet presAssocID="{72D69CD7-B809-456D-AD9C-595C7F7156B3}" presName="childComposite" presStyleCnt="0">
        <dgm:presLayoutVars>
          <dgm:chMax val="0"/>
          <dgm:chPref val="0"/>
        </dgm:presLayoutVars>
      </dgm:prSet>
      <dgm:spPr/>
    </dgm:pt>
    <dgm:pt modelId="{8D4142E8-E1B7-4571-A046-E67E732A6495}" type="pres">
      <dgm:prSet presAssocID="{72D69CD7-B809-456D-AD9C-595C7F7156B3}" presName="Image" presStyleLbl="node1" presStyleIdx="0" presStyleCnt="3"/>
      <dgm:spPr>
        <a:solidFill>
          <a:schemeClr val="accent2">
            <a:hueOff val="0"/>
            <a:satOff val="0"/>
            <a:lumOff val="0"/>
          </a:schemeClr>
        </a:solidFill>
      </dgm:spPr>
    </dgm:pt>
    <dgm:pt modelId="{86A703EF-6763-4B97-911C-629A195621C2}" type="pres">
      <dgm:prSet presAssocID="{72D69CD7-B809-456D-AD9C-595C7F7156B3}" presName="childText" presStyleLbl="lnNode1" presStyleIdx="0" presStyleCnt="3">
        <dgm:presLayoutVars>
          <dgm:chMax val="0"/>
          <dgm:chPref val="0"/>
          <dgm:bulletEnabled val="1"/>
        </dgm:presLayoutVars>
      </dgm:prSet>
      <dgm:spPr/>
    </dgm:pt>
    <dgm:pt modelId="{74767884-012D-46B6-8326-711D29D949F5}" type="pres">
      <dgm:prSet presAssocID="{6A2B336E-66CE-4B0F-9FA6-96BEFF311EC6}" presName="childComposite" presStyleCnt="0">
        <dgm:presLayoutVars>
          <dgm:chMax val="0"/>
          <dgm:chPref val="0"/>
        </dgm:presLayoutVars>
      </dgm:prSet>
      <dgm:spPr/>
    </dgm:pt>
    <dgm:pt modelId="{6ED038C5-4602-4942-B28F-C71474AE38C1}" type="pres">
      <dgm:prSet presAssocID="{6A2B336E-66CE-4B0F-9FA6-96BEFF311EC6}" presName="Image" presStyleLbl="node1" presStyleIdx="1" presStyleCnt="3"/>
      <dgm:spPr>
        <a:solidFill>
          <a:schemeClr val="accent2">
            <a:hueOff val="2340759"/>
            <a:satOff val="-2919"/>
            <a:lumOff val="686"/>
          </a:schemeClr>
        </a:solidFill>
      </dgm:spPr>
    </dgm:pt>
    <dgm:pt modelId="{2F01F994-4F99-42D9-9461-1D3A2B34ECDB}" type="pres">
      <dgm:prSet presAssocID="{6A2B336E-66CE-4B0F-9FA6-96BEFF311EC6}" presName="childText" presStyleLbl="lnNode1" presStyleIdx="1" presStyleCnt="3">
        <dgm:presLayoutVars>
          <dgm:chMax val="0"/>
          <dgm:chPref val="0"/>
          <dgm:bulletEnabled val="1"/>
        </dgm:presLayoutVars>
      </dgm:prSet>
      <dgm:spPr/>
    </dgm:pt>
    <dgm:pt modelId="{D3801CDD-E2A1-49A3-AE54-D8628CB22577}" type="pres">
      <dgm:prSet presAssocID="{88A20606-9CBB-420B-A9BA-FE98BA69520C}" presName="childComposite" presStyleCnt="0">
        <dgm:presLayoutVars>
          <dgm:chMax val="0"/>
          <dgm:chPref val="0"/>
        </dgm:presLayoutVars>
      </dgm:prSet>
      <dgm:spPr/>
    </dgm:pt>
    <dgm:pt modelId="{9132F45E-9545-4998-86F2-1E5B92CF8468}" type="pres">
      <dgm:prSet presAssocID="{88A20606-9CBB-420B-A9BA-FE98BA69520C}" presName="Image" presStyleLbl="node1" presStyleIdx="2" presStyleCnt="3"/>
      <dgm:spPr>
        <a:solidFill>
          <a:schemeClr val="accent2">
            <a:hueOff val="4681519"/>
            <a:satOff val="-5839"/>
            <a:lumOff val="1373"/>
          </a:schemeClr>
        </a:solidFill>
      </dgm:spPr>
    </dgm:pt>
    <dgm:pt modelId="{97F29209-4CF7-4F5D-8D6F-1401D57A4005}" type="pres">
      <dgm:prSet presAssocID="{88A20606-9CBB-420B-A9BA-FE98BA69520C}" presName="childText" presStyleLbl="lnNode1" presStyleIdx="2" presStyleCnt="3">
        <dgm:presLayoutVars>
          <dgm:chMax val="0"/>
          <dgm:chPref val="0"/>
          <dgm:bulletEnabled val="1"/>
        </dgm:presLayoutVars>
      </dgm:prSet>
      <dgm:spPr/>
    </dgm:pt>
  </dgm:ptLst>
  <dgm:cxnLst>
    <dgm:cxn modelId="{BD2B7307-0A1A-4737-91DA-4010407F01A7}" type="presOf" srcId="{72D69CD7-B809-456D-AD9C-595C7F7156B3}" destId="{86A703EF-6763-4B97-911C-629A195621C2}" srcOrd="0" destOrd="0" presId="urn:microsoft.com/office/officeart/2008/layout/PictureAccentList"/>
    <dgm:cxn modelId="{14B8B727-A9AD-43DC-A120-F32C92CD3F4D}" srcId="{328BDD85-DE3D-43B2-BA39-061481192BBF}" destId="{6A2B336E-66CE-4B0F-9FA6-96BEFF311EC6}" srcOrd="1" destOrd="0" parTransId="{4E47B7E0-72AD-4A76-89CD-10B056DC0AC3}" sibTransId="{BE713439-BE8E-44F6-98EE-9ABCE75A91BC}"/>
    <dgm:cxn modelId="{D82A1333-8A8B-4599-9D5C-7F85F643B270}" type="presOf" srcId="{328BDD85-DE3D-43B2-BA39-061481192BBF}" destId="{133C0184-0469-458D-BEBD-A9215170C864}" srcOrd="0" destOrd="0" presId="urn:microsoft.com/office/officeart/2008/layout/PictureAccentList"/>
    <dgm:cxn modelId="{1CD3D233-5839-4A0D-ABDA-F55D351F458A}" srcId="{328BDD85-DE3D-43B2-BA39-061481192BBF}" destId="{88A20606-9CBB-420B-A9BA-FE98BA69520C}" srcOrd="2" destOrd="0" parTransId="{CB0B9CBD-AB27-4ED0-99D0-4341B0CA737D}" sibTransId="{58802B71-1A3D-4217-A846-63FD2E6D2D6A}"/>
    <dgm:cxn modelId="{378C3F3F-A6E8-4C8D-ABDB-7EBBAE8A376C}" srcId="{328BDD85-DE3D-43B2-BA39-061481192BBF}" destId="{72D69CD7-B809-456D-AD9C-595C7F7156B3}" srcOrd="0" destOrd="0" parTransId="{2BFA0F82-4F67-4044-B17F-77C52E9F9C2A}" sibTransId="{B570F67C-9E7F-438F-A94E-BF626DF31FD5}"/>
    <dgm:cxn modelId="{D0F1287B-3C1F-4DCA-9D8D-37B597D055F1}" type="presOf" srcId="{68A127B3-1FB4-437E-AF1E-38855ED19A29}" destId="{04558D7D-E172-418C-8718-5E5B45F1B4C3}" srcOrd="0" destOrd="0" presId="urn:microsoft.com/office/officeart/2008/layout/PictureAccentList"/>
    <dgm:cxn modelId="{D86D1FEF-22AD-40CC-ACF8-96A3326ACCB3}" srcId="{68A127B3-1FB4-437E-AF1E-38855ED19A29}" destId="{328BDD85-DE3D-43B2-BA39-061481192BBF}" srcOrd="0" destOrd="0" parTransId="{4C0C01ED-486E-48CA-9D4E-61230515960A}" sibTransId="{9B825255-9813-4EBA-879C-0D9911816E1C}"/>
    <dgm:cxn modelId="{8A0313F6-2B1E-411A-AB1A-DC5BB37EF9BF}" type="presOf" srcId="{88A20606-9CBB-420B-A9BA-FE98BA69520C}" destId="{97F29209-4CF7-4F5D-8D6F-1401D57A4005}" srcOrd="0" destOrd="0" presId="urn:microsoft.com/office/officeart/2008/layout/PictureAccentList"/>
    <dgm:cxn modelId="{882C0FFC-3340-48D9-ADBE-40E79D77C676}" type="presOf" srcId="{6A2B336E-66CE-4B0F-9FA6-96BEFF311EC6}" destId="{2F01F994-4F99-42D9-9461-1D3A2B34ECDB}" srcOrd="0" destOrd="0" presId="urn:microsoft.com/office/officeart/2008/layout/PictureAccentList"/>
    <dgm:cxn modelId="{D1262B04-420A-4AC6-B6AC-6ED5BDA9462B}" type="presParOf" srcId="{04558D7D-E172-418C-8718-5E5B45F1B4C3}" destId="{1351135E-5635-4535-92D0-0A6698CEEA52}" srcOrd="0" destOrd="0" presId="urn:microsoft.com/office/officeart/2008/layout/PictureAccentList"/>
    <dgm:cxn modelId="{7DBC94F0-1D91-4230-8F2F-DC9D590BF058}" type="presParOf" srcId="{1351135E-5635-4535-92D0-0A6698CEEA52}" destId="{FB93F1F8-B21A-4C0C-B50F-6E1BC1D978E9}" srcOrd="0" destOrd="0" presId="urn:microsoft.com/office/officeart/2008/layout/PictureAccentList"/>
    <dgm:cxn modelId="{9C161E08-A31D-4795-8F0E-708DF1F6AE1B}" type="presParOf" srcId="{FB93F1F8-B21A-4C0C-B50F-6E1BC1D978E9}" destId="{133C0184-0469-458D-BEBD-A9215170C864}" srcOrd="0" destOrd="0" presId="urn:microsoft.com/office/officeart/2008/layout/PictureAccentList"/>
    <dgm:cxn modelId="{B2D740EE-01D7-4BD8-9B68-836D99323B21}" type="presParOf" srcId="{1351135E-5635-4535-92D0-0A6698CEEA52}" destId="{ADA95CC1-5D34-4606-A154-F4FCAEBAB68F}" srcOrd="1" destOrd="0" presId="urn:microsoft.com/office/officeart/2008/layout/PictureAccentList"/>
    <dgm:cxn modelId="{36FE3FB6-D135-44E1-A82F-FD37F0A259AB}" type="presParOf" srcId="{ADA95CC1-5D34-4606-A154-F4FCAEBAB68F}" destId="{6C0E76FD-40C0-4E5C-A576-E211CAB5CC00}" srcOrd="0" destOrd="0" presId="urn:microsoft.com/office/officeart/2008/layout/PictureAccentList"/>
    <dgm:cxn modelId="{4D7AAE42-4F96-4FCB-B95B-59DBDC241D91}" type="presParOf" srcId="{6C0E76FD-40C0-4E5C-A576-E211CAB5CC00}" destId="{8D4142E8-E1B7-4571-A046-E67E732A6495}" srcOrd="0" destOrd="0" presId="urn:microsoft.com/office/officeart/2008/layout/PictureAccentList"/>
    <dgm:cxn modelId="{BABF2582-D62A-402F-B967-91F765F71836}" type="presParOf" srcId="{6C0E76FD-40C0-4E5C-A576-E211CAB5CC00}" destId="{86A703EF-6763-4B97-911C-629A195621C2}" srcOrd="1" destOrd="0" presId="urn:microsoft.com/office/officeart/2008/layout/PictureAccentList"/>
    <dgm:cxn modelId="{F138DBC1-C519-4F5E-8F9D-378971959C45}" type="presParOf" srcId="{ADA95CC1-5D34-4606-A154-F4FCAEBAB68F}" destId="{74767884-012D-46B6-8326-711D29D949F5}" srcOrd="1" destOrd="0" presId="urn:microsoft.com/office/officeart/2008/layout/PictureAccentList"/>
    <dgm:cxn modelId="{F3FBED69-F4BC-4112-AA4B-124089531F5B}" type="presParOf" srcId="{74767884-012D-46B6-8326-711D29D949F5}" destId="{6ED038C5-4602-4942-B28F-C71474AE38C1}" srcOrd="0" destOrd="0" presId="urn:microsoft.com/office/officeart/2008/layout/PictureAccentList"/>
    <dgm:cxn modelId="{E2EE95AE-F8D4-4503-8DA4-FCAC1E25A2F2}" type="presParOf" srcId="{74767884-012D-46B6-8326-711D29D949F5}" destId="{2F01F994-4F99-42D9-9461-1D3A2B34ECDB}" srcOrd="1" destOrd="0" presId="urn:microsoft.com/office/officeart/2008/layout/PictureAccentList"/>
    <dgm:cxn modelId="{2096C4DA-251E-4FAC-9C6F-9FC7A088CC64}" type="presParOf" srcId="{ADA95CC1-5D34-4606-A154-F4FCAEBAB68F}" destId="{D3801CDD-E2A1-49A3-AE54-D8628CB22577}" srcOrd="2" destOrd="0" presId="urn:microsoft.com/office/officeart/2008/layout/PictureAccentList"/>
    <dgm:cxn modelId="{0E49EC82-C9FA-45B9-964B-D7EA6F9E84B8}" type="presParOf" srcId="{D3801CDD-E2A1-49A3-AE54-D8628CB22577}" destId="{9132F45E-9545-4998-86F2-1E5B92CF8468}" srcOrd="0" destOrd="0" presId="urn:microsoft.com/office/officeart/2008/layout/PictureAccentList"/>
    <dgm:cxn modelId="{C9C75AD4-1CE3-4724-873E-93244AB79A78}" type="presParOf" srcId="{D3801CDD-E2A1-49A3-AE54-D8628CB22577}" destId="{97F29209-4CF7-4F5D-8D6F-1401D57A4005}"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677CEAC7-3EA1-4227-AA23-345908867ABC}" type="doc">
      <dgm:prSet loTypeId="urn:diagrams.loki3.com/VaryingWidthList+Icon" loCatId="list" qsTypeId="urn:microsoft.com/office/officeart/2005/8/quickstyle/simple1" qsCatId="simple" csTypeId="urn:microsoft.com/office/officeart/2005/8/colors/colorful3" csCatId="colorful" phldr="1"/>
      <dgm:spPr/>
      <dgm:t>
        <a:bodyPr/>
        <a:lstStyle/>
        <a:p>
          <a:endParaRPr lang="en-US"/>
        </a:p>
      </dgm:t>
    </dgm:pt>
    <dgm:pt modelId="{4D0AF587-ACB7-4A9C-A62F-E7AC701FBA94}">
      <dgm:prSet phldrT="[Text]"/>
      <dgm:spPr/>
      <dgm:t>
        <a:bodyPr/>
        <a:lstStyle/>
        <a:p>
          <a:r>
            <a:rPr lang="en-US" dirty="0"/>
            <a:t>Nothing vague</a:t>
          </a:r>
        </a:p>
      </dgm:t>
    </dgm:pt>
    <dgm:pt modelId="{549F7847-B8BA-4828-80EF-E0247F3DCEAE}" type="parTrans" cxnId="{8C975E4F-83B6-433B-A247-4854468474EB}">
      <dgm:prSet/>
      <dgm:spPr/>
      <dgm:t>
        <a:bodyPr/>
        <a:lstStyle/>
        <a:p>
          <a:endParaRPr lang="en-US"/>
        </a:p>
      </dgm:t>
    </dgm:pt>
    <dgm:pt modelId="{7CC73518-B540-4679-901A-2C04E2B54C04}" type="sibTrans" cxnId="{8C975E4F-83B6-433B-A247-4854468474EB}">
      <dgm:prSet/>
      <dgm:spPr/>
      <dgm:t>
        <a:bodyPr/>
        <a:lstStyle/>
        <a:p>
          <a:endParaRPr lang="en-US"/>
        </a:p>
      </dgm:t>
    </dgm:pt>
    <dgm:pt modelId="{AEB97D9E-038B-47A9-8C6F-81E112BF7884}">
      <dgm:prSet phldrT="[Text]"/>
      <dgm:spPr/>
      <dgm:t>
        <a:bodyPr/>
        <a:lstStyle/>
        <a:p>
          <a:r>
            <a:rPr lang="en-US" dirty="0"/>
            <a:t>Easily understood</a:t>
          </a:r>
        </a:p>
      </dgm:t>
    </dgm:pt>
    <dgm:pt modelId="{6010413A-C32A-49AD-9277-219250B90116}" type="parTrans" cxnId="{C9D767FA-2E7C-4FD1-873D-A584D054D25D}">
      <dgm:prSet/>
      <dgm:spPr/>
      <dgm:t>
        <a:bodyPr/>
        <a:lstStyle/>
        <a:p>
          <a:endParaRPr lang="en-US"/>
        </a:p>
      </dgm:t>
    </dgm:pt>
    <dgm:pt modelId="{288506DA-1ACA-4953-8490-0CD6F8F3EC75}" type="sibTrans" cxnId="{C9D767FA-2E7C-4FD1-873D-A584D054D25D}">
      <dgm:prSet/>
      <dgm:spPr/>
      <dgm:t>
        <a:bodyPr/>
        <a:lstStyle/>
        <a:p>
          <a:endParaRPr lang="en-US"/>
        </a:p>
      </dgm:t>
    </dgm:pt>
    <dgm:pt modelId="{864965CE-3FC5-49E9-B828-C7966F8876C9}">
      <dgm:prSet phldrT="[Text]"/>
      <dgm:spPr/>
      <dgm:t>
        <a:bodyPr/>
        <a:lstStyle/>
        <a:p>
          <a:r>
            <a:rPr lang="en-US" dirty="0"/>
            <a:t>Universal</a:t>
          </a:r>
        </a:p>
      </dgm:t>
    </dgm:pt>
    <dgm:pt modelId="{CDBDE344-85D4-4630-99F5-D5C15135D82D}" type="parTrans" cxnId="{82205E5E-FBAF-46E5-A9B0-5CA86282B89C}">
      <dgm:prSet/>
      <dgm:spPr/>
      <dgm:t>
        <a:bodyPr/>
        <a:lstStyle/>
        <a:p>
          <a:endParaRPr lang="en-US"/>
        </a:p>
      </dgm:t>
    </dgm:pt>
    <dgm:pt modelId="{206301D3-73A2-4259-AF96-047E5EA83AE4}" type="sibTrans" cxnId="{82205E5E-FBAF-46E5-A9B0-5CA86282B89C}">
      <dgm:prSet/>
      <dgm:spPr/>
      <dgm:t>
        <a:bodyPr/>
        <a:lstStyle/>
        <a:p>
          <a:endParaRPr lang="en-US"/>
        </a:p>
      </dgm:t>
    </dgm:pt>
    <dgm:pt modelId="{DC66EFBF-6A63-4535-86DB-49142E596698}" type="pres">
      <dgm:prSet presAssocID="{677CEAC7-3EA1-4227-AA23-345908867ABC}" presName="Name0" presStyleCnt="0">
        <dgm:presLayoutVars>
          <dgm:resizeHandles/>
        </dgm:presLayoutVars>
      </dgm:prSet>
      <dgm:spPr/>
    </dgm:pt>
    <dgm:pt modelId="{CCBBA268-41EA-4965-B3A9-EFF442BACDB3}" type="pres">
      <dgm:prSet presAssocID="{4D0AF587-ACB7-4A9C-A62F-E7AC701FBA94}" presName="text" presStyleLbl="node1" presStyleIdx="0" presStyleCnt="3">
        <dgm:presLayoutVars>
          <dgm:bulletEnabled val="1"/>
        </dgm:presLayoutVars>
      </dgm:prSet>
      <dgm:spPr/>
    </dgm:pt>
    <dgm:pt modelId="{A451D21A-1D08-42C2-9C3D-1896B302751E}" type="pres">
      <dgm:prSet presAssocID="{7CC73518-B540-4679-901A-2C04E2B54C04}" presName="space" presStyleCnt="0"/>
      <dgm:spPr/>
    </dgm:pt>
    <dgm:pt modelId="{D7A48938-0E26-480B-A6D4-7C88196F5034}" type="pres">
      <dgm:prSet presAssocID="{AEB97D9E-038B-47A9-8C6F-81E112BF7884}" presName="text" presStyleLbl="node1" presStyleIdx="1" presStyleCnt="3">
        <dgm:presLayoutVars>
          <dgm:bulletEnabled val="1"/>
        </dgm:presLayoutVars>
      </dgm:prSet>
      <dgm:spPr/>
    </dgm:pt>
    <dgm:pt modelId="{DFE7CFE3-EAF8-478F-81EC-80A2FBF8ABBC}" type="pres">
      <dgm:prSet presAssocID="{288506DA-1ACA-4953-8490-0CD6F8F3EC75}" presName="space" presStyleCnt="0"/>
      <dgm:spPr/>
    </dgm:pt>
    <dgm:pt modelId="{DEBB391C-099E-4525-B203-ADFCD1C026E2}" type="pres">
      <dgm:prSet presAssocID="{864965CE-3FC5-49E9-B828-C7966F8876C9}" presName="text" presStyleLbl="node1" presStyleIdx="2" presStyleCnt="3">
        <dgm:presLayoutVars>
          <dgm:bulletEnabled val="1"/>
        </dgm:presLayoutVars>
      </dgm:prSet>
      <dgm:spPr/>
    </dgm:pt>
  </dgm:ptLst>
  <dgm:cxnLst>
    <dgm:cxn modelId="{716DBE2C-524D-43F2-98BC-399FBDA82F5F}" type="presOf" srcId="{677CEAC7-3EA1-4227-AA23-345908867ABC}" destId="{DC66EFBF-6A63-4535-86DB-49142E596698}" srcOrd="0" destOrd="0" presId="urn:diagrams.loki3.com/VaryingWidthList+Icon"/>
    <dgm:cxn modelId="{82205E5E-FBAF-46E5-A9B0-5CA86282B89C}" srcId="{677CEAC7-3EA1-4227-AA23-345908867ABC}" destId="{864965CE-3FC5-49E9-B828-C7966F8876C9}" srcOrd="2" destOrd="0" parTransId="{CDBDE344-85D4-4630-99F5-D5C15135D82D}" sibTransId="{206301D3-73A2-4259-AF96-047E5EA83AE4}"/>
    <dgm:cxn modelId="{46AFAC4E-5B63-4201-88DE-716008248AB0}" type="presOf" srcId="{864965CE-3FC5-49E9-B828-C7966F8876C9}" destId="{DEBB391C-099E-4525-B203-ADFCD1C026E2}" srcOrd="0" destOrd="0" presId="urn:diagrams.loki3.com/VaryingWidthList+Icon"/>
    <dgm:cxn modelId="{8C975E4F-83B6-433B-A247-4854468474EB}" srcId="{677CEAC7-3EA1-4227-AA23-345908867ABC}" destId="{4D0AF587-ACB7-4A9C-A62F-E7AC701FBA94}" srcOrd="0" destOrd="0" parTransId="{549F7847-B8BA-4828-80EF-E0247F3DCEAE}" sibTransId="{7CC73518-B540-4679-901A-2C04E2B54C04}"/>
    <dgm:cxn modelId="{0C6C2488-87B7-4B58-85E4-D8EB4291FB89}" type="presOf" srcId="{AEB97D9E-038B-47A9-8C6F-81E112BF7884}" destId="{D7A48938-0E26-480B-A6D4-7C88196F5034}" srcOrd="0" destOrd="0" presId="urn:diagrams.loki3.com/VaryingWidthList+Icon"/>
    <dgm:cxn modelId="{9A6682E2-36CC-42A4-A395-9681D43E1395}" type="presOf" srcId="{4D0AF587-ACB7-4A9C-A62F-E7AC701FBA94}" destId="{CCBBA268-41EA-4965-B3A9-EFF442BACDB3}" srcOrd="0" destOrd="0" presId="urn:diagrams.loki3.com/VaryingWidthList+Icon"/>
    <dgm:cxn modelId="{C9D767FA-2E7C-4FD1-873D-A584D054D25D}" srcId="{677CEAC7-3EA1-4227-AA23-345908867ABC}" destId="{AEB97D9E-038B-47A9-8C6F-81E112BF7884}" srcOrd="1" destOrd="0" parTransId="{6010413A-C32A-49AD-9277-219250B90116}" sibTransId="{288506DA-1ACA-4953-8490-0CD6F8F3EC75}"/>
    <dgm:cxn modelId="{14CE238E-738A-44E4-8DEE-9E9B051DA088}" type="presParOf" srcId="{DC66EFBF-6A63-4535-86DB-49142E596698}" destId="{CCBBA268-41EA-4965-B3A9-EFF442BACDB3}" srcOrd="0" destOrd="0" presId="urn:diagrams.loki3.com/VaryingWidthList+Icon"/>
    <dgm:cxn modelId="{7B1542D2-986A-4027-9EC8-0F660AA5A2AC}" type="presParOf" srcId="{DC66EFBF-6A63-4535-86DB-49142E596698}" destId="{A451D21A-1D08-42C2-9C3D-1896B302751E}" srcOrd="1" destOrd="0" presId="urn:diagrams.loki3.com/VaryingWidthList+Icon"/>
    <dgm:cxn modelId="{B3D88F74-1CA3-4E63-AC06-0AE9AB568CC8}" type="presParOf" srcId="{DC66EFBF-6A63-4535-86DB-49142E596698}" destId="{D7A48938-0E26-480B-A6D4-7C88196F5034}" srcOrd="2" destOrd="0" presId="urn:diagrams.loki3.com/VaryingWidthList+Icon"/>
    <dgm:cxn modelId="{CBBC8238-3DDA-42EA-AA5B-5D70B64E292A}" type="presParOf" srcId="{DC66EFBF-6A63-4535-86DB-49142E596698}" destId="{DFE7CFE3-EAF8-478F-81EC-80A2FBF8ABBC}" srcOrd="3" destOrd="0" presId="urn:diagrams.loki3.com/VaryingWidthList+Icon"/>
    <dgm:cxn modelId="{7E9AEDA3-F25A-412C-A0BD-6219FF794475}" type="presParOf" srcId="{DC66EFBF-6A63-4535-86DB-49142E596698}" destId="{DEBB391C-099E-4525-B203-ADFCD1C026E2}"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36414E08-66A5-4824-BDD9-E2538E11F326}" type="doc">
      <dgm:prSet loTypeId="urn:microsoft.com/office/officeart/2005/8/layout/target3" loCatId="list" qsTypeId="urn:microsoft.com/office/officeart/2005/8/quickstyle/simple1" qsCatId="simple" csTypeId="urn:microsoft.com/office/officeart/2005/8/colors/colorful3" csCatId="colorful" phldr="1"/>
      <dgm:spPr/>
      <dgm:t>
        <a:bodyPr/>
        <a:lstStyle/>
        <a:p>
          <a:endParaRPr lang="en-US"/>
        </a:p>
      </dgm:t>
    </dgm:pt>
    <dgm:pt modelId="{437684B7-8314-40D8-9917-789885898525}">
      <dgm:prSet phldrT="[Text]"/>
      <dgm:spPr/>
      <dgm:t>
        <a:bodyPr/>
        <a:lstStyle/>
        <a:p>
          <a:r>
            <a:rPr lang="en-US" dirty="0"/>
            <a:t>Online</a:t>
          </a:r>
        </a:p>
      </dgm:t>
    </dgm:pt>
    <dgm:pt modelId="{DFC9B3A6-B1F0-488B-859C-CBA1B381FADF}" type="parTrans" cxnId="{99104825-6F61-4105-BF7C-EDCC9C7AE57F}">
      <dgm:prSet/>
      <dgm:spPr/>
      <dgm:t>
        <a:bodyPr/>
        <a:lstStyle/>
        <a:p>
          <a:endParaRPr lang="en-US"/>
        </a:p>
      </dgm:t>
    </dgm:pt>
    <dgm:pt modelId="{29A7F210-32B6-4454-9F9B-F8DD027BF132}" type="sibTrans" cxnId="{99104825-6F61-4105-BF7C-EDCC9C7AE57F}">
      <dgm:prSet/>
      <dgm:spPr/>
      <dgm:t>
        <a:bodyPr/>
        <a:lstStyle/>
        <a:p>
          <a:endParaRPr lang="en-US"/>
        </a:p>
      </dgm:t>
    </dgm:pt>
    <dgm:pt modelId="{1DD59CDB-3064-4FB2-B015-506304F81D96}">
      <dgm:prSet phldrT="[Text]"/>
      <dgm:spPr/>
      <dgm:t>
        <a:bodyPr/>
        <a:lstStyle/>
        <a:p>
          <a:r>
            <a:rPr lang="en-US" dirty="0"/>
            <a:t>Face to face</a:t>
          </a:r>
        </a:p>
      </dgm:t>
    </dgm:pt>
    <dgm:pt modelId="{A34EE49B-C328-4DD1-8C0E-311FA51C3990}" type="parTrans" cxnId="{4432EE5B-A558-44A0-A221-AFFF657F6041}">
      <dgm:prSet/>
      <dgm:spPr/>
      <dgm:t>
        <a:bodyPr/>
        <a:lstStyle/>
        <a:p>
          <a:endParaRPr lang="en-US"/>
        </a:p>
      </dgm:t>
    </dgm:pt>
    <dgm:pt modelId="{EC01F999-2629-4580-A1BE-72B7FA29CD91}" type="sibTrans" cxnId="{4432EE5B-A558-44A0-A221-AFFF657F6041}">
      <dgm:prSet/>
      <dgm:spPr/>
      <dgm:t>
        <a:bodyPr/>
        <a:lstStyle/>
        <a:p>
          <a:endParaRPr lang="en-US"/>
        </a:p>
      </dgm:t>
    </dgm:pt>
    <dgm:pt modelId="{1F6DE351-ECDC-4519-8338-18A03FD60F3F}">
      <dgm:prSet phldrT="[Text]"/>
      <dgm:spPr/>
      <dgm:t>
        <a:bodyPr/>
        <a:lstStyle/>
        <a:p>
          <a:r>
            <a:rPr lang="en-US" dirty="0"/>
            <a:t>Connections</a:t>
          </a:r>
        </a:p>
      </dgm:t>
    </dgm:pt>
    <dgm:pt modelId="{09A53DD7-05FB-42C8-BC49-2485495CD695}" type="parTrans" cxnId="{45BDD42F-DEA3-4D58-8350-5865FE42681D}">
      <dgm:prSet/>
      <dgm:spPr/>
      <dgm:t>
        <a:bodyPr/>
        <a:lstStyle/>
        <a:p>
          <a:endParaRPr lang="en-US"/>
        </a:p>
      </dgm:t>
    </dgm:pt>
    <dgm:pt modelId="{874BAF2A-9DFA-441E-A454-4663B2A45D6B}" type="sibTrans" cxnId="{45BDD42F-DEA3-4D58-8350-5865FE42681D}">
      <dgm:prSet/>
      <dgm:spPr/>
      <dgm:t>
        <a:bodyPr/>
        <a:lstStyle/>
        <a:p>
          <a:endParaRPr lang="en-US"/>
        </a:p>
      </dgm:t>
    </dgm:pt>
    <dgm:pt modelId="{E2773117-B6E1-4A01-9F03-A8C7CE71FBEE}" type="pres">
      <dgm:prSet presAssocID="{36414E08-66A5-4824-BDD9-E2538E11F326}" presName="Name0" presStyleCnt="0">
        <dgm:presLayoutVars>
          <dgm:chMax val="7"/>
          <dgm:dir/>
          <dgm:animLvl val="lvl"/>
          <dgm:resizeHandles val="exact"/>
        </dgm:presLayoutVars>
      </dgm:prSet>
      <dgm:spPr/>
    </dgm:pt>
    <dgm:pt modelId="{21D07494-D849-4A1E-9441-A73F841E198D}" type="pres">
      <dgm:prSet presAssocID="{437684B7-8314-40D8-9917-789885898525}" presName="circle1" presStyleLbl="node1" presStyleIdx="0" presStyleCnt="3"/>
      <dgm:spPr/>
    </dgm:pt>
    <dgm:pt modelId="{0D6EFE69-9BD6-46EA-AA26-CAD2A2E74C31}" type="pres">
      <dgm:prSet presAssocID="{437684B7-8314-40D8-9917-789885898525}" presName="space" presStyleCnt="0"/>
      <dgm:spPr/>
    </dgm:pt>
    <dgm:pt modelId="{5D5C4D64-EB1F-492A-8AEE-A72FE2A922E5}" type="pres">
      <dgm:prSet presAssocID="{437684B7-8314-40D8-9917-789885898525}" presName="rect1" presStyleLbl="alignAcc1" presStyleIdx="0" presStyleCnt="3"/>
      <dgm:spPr/>
    </dgm:pt>
    <dgm:pt modelId="{613CA85B-DAC0-4327-B348-744C1D170F18}" type="pres">
      <dgm:prSet presAssocID="{1DD59CDB-3064-4FB2-B015-506304F81D96}" presName="vertSpace2" presStyleLbl="node1" presStyleIdx="0" presStyleCnt="3"/>
      <dgm:spPr/>
    </dgm:pt>
    <dgm:pt modelId="{6936491F-30E4-44C9-814D-68F2869ED062}" type="pres">
      <dgm:prSet presAssocID="{1DD59CDB-3064-4FB2-B015-506304F81D96}" presName="circle2" presStyleLbl="node1" presStyleIdx="1" presStyleCnt="3"/>
      <dgm:spPr/>
    </dgm:pt>
    <dgm:pt modelId="{9B2B3123-A114-4DAC-8602-16D3632E3615}" type="pres">
      <dgm:prSet presAssocID="{1DD59CDB-3064-4FB2-B015-506304F81D96}" presName="rect2" presStyleLbl="alignAcc1" presStyleIdx="1" presStyleCnt="3"/>
      <dgm:spPr/>
    </dgm:pt>
    <dgm:pt modelId="{37261962-C372-4A69-B079-E00F3F107E48}" type="pres">
      <dgm:prSet presAssocID="{1F6DE351-ECDC-4519-8338-18A03FD60F3F}" presName="vertSpace3" presStyleLbl="node1" presStyleIdx="1" presStyleCnt="3"/>
      <dgm:spPr/>
    </dgm:pt>
    <dgm:pt modelId="{EDFA5B1D-A0C6-4DB8-800E-DACDCECAA7CB}" type="pres">
      <dgm:prSet presAssocID="{1F6DE351-ECDC-4519-8338-18A03FD60F3F}" presName="circle3" presStyleLbl="node1" presStyleIdx="2" presStyleCnt="3"/>
      <dgm:spPr/>
    </dgm:pt>
    <dgm:pt modelId="{68CE7F82-B8D8-4D16-8774-7C0761769366}" type="pres">
      <dgm:prSet presAssocID="{1F6DE351-ECDC-4519-8338-18A03FD60F3F}" presName="rect3" presStyleLbl="alignAcc1" presStyleIdx="2" presStyleCnt="3"/>
      <dgm:spPr/>
    </dgm:pt>
    <dgm:pt modelId="{172274E9-4D6C-44C1-95EB-006D99EDB409}" type="pres">
      <dgm:prSet presAssocID="{437684B7-8314-40D8-9917-789885898525}" presName="rect1ParTxNoCh" presStyleLbl="alignAcc1" presStyleIdx="2" presStyleCnt="3">
        <dgm:presLayoutVars>
          <dgm:chMax val="1"/>
          <dgm:bulletEnabled val="1"/>
        </dgm:presLayoutVars>
      </dgm:prSet>
      <dgm:spPr/>
    </dgm:pt>
    <dgm:pt modelId="{6D1CC497-D91A-4FE6-88BF-85FF043E2B36}" type="pres">
      <dgm:prSet presAssocID="{1DD59CDB-3064-4FB2-B015-506304F81D96}" presName="rect2ParTxNoCh" presStyleLbl="alignAcc1" presStyleIdx="2" presStyleCnt="3">
        <dgm:presLayoutVars>
          <dgm:chMax val="1"/>
          <dgm:bulletEnabled val="1"/>
        </dgm:presLayoutVars>
      </dgm:prSet>
      <dgm:spPr/>
    </dgm:pt>
    <dgm:pt modelId="{6095EBE2-8983-4529-9BFA-558FE4EADAEA}" type="pres">
      <dgm:prSet presAssocID="{1F6DE351-ECDC-4519-8338-18A03FD60F3F}" presName="rect3ParTxNoCh" presStyleLbl="alignAcc1" presStyleIdx="2" presStyleCnt="3">
        <dgm:presLayoutVars>
          <dgm:chMax val="1"/>
          <dgm:bulletEnabled val="1"/>
        </dgm:presLayoutVars>
      </dgm:prSet>
      <dgm:spPr/>
    </dgm:pt>
  </dgm:ptLst>
  <dgm:cxnLst>
    <dgm:cxn modelId="{99104825-6F61-4105-BF7C-EDCC9C7AE57F}" srcId="{36414E08-66A5-4824-BDD9-E2538E11F326}" destId="{437684B7-8314-40D8-9917-789885898525}" srcOrd="0" destOrd="0" parTransId="{DFC9B3A6-B1F0-488B-859C-CBA1B381FADF}" sibTransId="{29A7F210-32B6-4454-9F9B-F8DD027BF132}"/>
    <dgm:cxn modelId="{45BDD42F-DEA3-4D58-8350-5865FE42681D}" srcId="{36414E08-66A5-4824-BDD9-E2538E11F326}" destId="{1F6DE351-ECDC-4519-8338-18A03FD60F3F}" srcOrd="2" destOrd="0" parTransId="{09A53DD7-05FB-42C8-BC49-2485495CD695}" sibTransId="{874BAF2A-9DFA-441E-A454-4663B2A45D6B}"/>
    <dgm:cxn modelId="{4432EE5B-A558-44A0-A221-AFFF657F6041}" srcId="{36414E08-66A5-4824-BDD9-E2538E11F326}" destId="{1DD59CDB-3064-4FB2-B015-506304F81D96}" srcOrd="1" destOrd="0" parTransId="{A34EE49B-C328-4DD1-8C0E-311FA51C3990}" sibTransId="{EC01F999-2629-4580-A1BE-72B7FA29CD91}"/>
    <dgm:cxn modelId="{5EF75564-9013-42E2-AD45-70DF107FEF48}" type="presOf" srcId="{437684B7-8314-40D8-9917-789885898525}" destId="{5D5C4D64-EB1F-492A-8AEE-A72FE2A922E5}" srcOrd="0" destOrd="0" presId="urn:microsoft.com/office/officeart/2005/8/layout/target3"/>
    <dgm:cxn modelId="{1456EE44-9EB2-446A-B295-EE965A68895B}" type="presOf" srcId="{1DD59CDB-3064-4FB2-B015-506304F81D96}" destId="{6D1CC497-D91A-4FE6-88BF-85FF043E2B36}" srcOrd="1" destOrd="0" presId="urn:microsoft.com/office/officeart/2005/8/layout/target3"/>
    <dgm:cxn modelId="{B1951F6E-54C9-479B-BABB-6731B798E4B0}" type="presOf" srcId="{437684B7-8314-40D8-9917-789885898525}" destId="{172274E9-4D6C-44C1-95EB-006D99EDB409}" srcOrd="1" destOrd="0" presId="urn:microsoft.com/office/officeart/2005/8/layout/target3"/>
    <dgm:cxn modelId="{B59107A8-1F63-4DF7-8A26-23E2FEC430B6}" type="presOf" srcId="{36414E08-66A5-4824-BDD9-E2538E11F326}" destId="{E2773117-B6E1-4A01-9F03-A8C7CE71FBEE}" srcOrd="0" destOrd="0" presId="urn:microsoft.com/office/officeart/2005/8/layout/target3"/>
    <dgm:cxn modelId="{2AB6EAB1-BF0B-4004-AE69-143F868BB15F}" type="presOf" srcId="{1F6DE351-ECDC-4519-8338-18A03FD60F3F}" destId="{68CE7F82-B8D8-4D16-8774-7C0761769366}" srcOrd="0" destOrd="0" presId="urn:microsoft.com/office/officeart/2005/8/layout/target3"/>
    <dgm:cxn modelId="{446FFDE4-CDFB-4785-9B0D-A58882CE2217}" type="presOf" srcId="{1DD59CDB-3064-4FB2-B015-506304F81D96}" destId="{9B2B3123-A114-4DAC-8602-16D3632E3615}" srcOrd="0" destOrd="0" presId="urn:microsoft.com/office/officeart/2005/8/layout/target3"/>
    <dgm:cxn modelId="{57BBA3FF-67C7-4E16-A08E-FDAFF9B67429}" type="presOf" srcId="{1F6DE351-ECDC-4519-8338-18A03FD60F3F}" destId="{6095EBE2-8983-4529-9BFA-558FE4EADAEA}" srcOrd="1" destOrd="0" presId="urn:microsoft.com/office/officeart/2005/8/layout/target3"/>
    <dgm:cxn modelId="{8681551E-5216-4504-99E6-8B7B04A2CB08}" type="presParOf" srcId="{E2773117-B6E1-4A01-9F03-A8C7CE71FBEE}" destId="{21D07494-D849-4A1E-9441-A73F841E198D}" srcOrd="0" destOrd="0" presId="urn:microsoft.com/office/officeart/2005/8/layout/target3"/>
    <dgm:cxn modelId="{431F0E91-982C-4EC1-9B69-A213B7E097E6}" type="presParOf" srcId="{E2773117-B6E1-4A01-9F03-A8C7CE71FBEE}" destId="{0D6EFE69-9BD6-46EA-AA26-CAD2A2E74C31}" srcOrd="1" destOrd="0" presId="urn:microsoft.com/office/officeart/2005/8/layout/target3"/>
    <dgm:cxn modelId="{7911F65F-B18C-40ED-96B1-4EA5758FB0C7}" type="presParOf" srcId="{E2773117-B6E1-4A01-9F03-A8C7CE71FBEE}" destId="{5D5C4D64-EB1F-492A-8AEE-A72FE2A922E5}" srcOrd="2" destOrd="0" presId="urn:microsoft.com/office/officeart/2005/8/layout/target3"/>
    <dgm:cxn modelId="{2ECD9710-3F81-49C0-92C7-FDBECC8F4161}" type="presParOf" srcId="{E2773117-B6E1-4A01-9F03-A8C7CE71FBEE}" destId="{613CA85B-DAC0-4327-B348-744C1D170F18}" srcOrd="3" destOrd="0" presId="urn:microsoft.com/office/officeart/2005/8/layout/target3"/>
    <dgm:cxn modelId="{054B85C7-5B65-4997-882D-99847C226835}" type="presParOf" srcId="{E2773117-B6E1-4A01-9F03-A8C7CE71FBEE}" destId="{6936491F-30E4-44C9-814D-68F2869ED062}" srcOrd="4" destOrd="0" presId="urn:microsoft.com/office/officeart/2005/8/layout/target3"/>
    <dgm:cxn modelId="{BF672D9D-3B29-4189-ACF7-2EB0E32187EB}" type="presParOf" srcId="{E2773117-B6E1-4A01-9F03-A8C7CE71FBEE}" destId="{9B2B3123-A114-4DAC-8602-16D3632E3615}" srcOrd="5" destOrd="0" presId="urn:microsoft.com/office/officeart/2005/8/layout/target3"/>
    <dgm:cxn modelId="{0537A31C-D802-446F-B89E-4F6B2DD8688E}" type="presParOf" srcId="{E2773117-B6E1-4A01-9F03-A8C7CE71FBEE}" destId="{37261962-C372-4A69-B079-E00F3F107E48}" srcOrd="6" destOrd="0" presId="urn:microsoft.com/office/officeart/2005/8/layout/target3"/>
    <dgm:cxn modelId="{93FB7D17-2B48-43A4-8B3A-D3449DDB5436}" type="presParOf" srcId="{E2773117-B6E1-4A01-9F03-A8C7CE71FBEE}" destId="{EDFA5B1D-A0C6-4DB8-800E-DACDCECAA7CB}" srcOrd="7" destOrd="0" presId="urn:microsoft.com/office/officeart/2005/8/layout/target3"/>
    <dgm:cxn modelId="{AB70F5B4-705E-4CA1-9A74-EAADA708089A}" type="presParOf" srcId="{E2773117-B6E1-4A01-9F03-A8C7CE71FBEE}" destId="{68CE7F82-B8D8-4D16-8774-7C0761769366}" srcOrd="8" destOrd="0" presId="urn:microsoft.com/office/officeart/2005/8/layout/target3"/>
    <dgm:cxn modelId="{3B53DE70-ACC7-4452-8A6D-2A5550820CE2}" type="presParOf" srcId="{E2773117-B6E1-4A01-9F03-A8C7CE71FBEE}" destId="{172274E9-4D6C-44C1-95EB-006D99EDB409}" srcOrd="9" destOrd="0" presId="urn:microsoft.com/office/officeart/2005/8/layout/target3"/>
    <dgm:cxn modelId="{B846E736-CC4C-4605-9DBE-3AC67EC4A5FF}" type="presParOf" srcId="{E2773117-B6E1-4A01-9F03-A8C7CE71FBEE}" destId="{6D1CC497-D91A-4FE6-88BF-85FF043E2B36}" srcOrd="10" destOrd="0" presId="urn:microsoft.com/office/officeart/2005/8/layout/target3"/>
    <dgm:cxn modelId="{3F4C0614-3ED5-408E-9414-D1269CAB0BC1}" type="presParOf" srcId="{E2773117-B6E1-4A01-9F03-A8C7CE71FBEE}" destId="{6095EBE2-8983-4529-9BFA-558FE4EADAEA}"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29C8E22B-3889-4595-8829-D676EF7CC872}" type="doc">
      <dgm:prSet loTypeId="urn:microsoft.com/office/officeart/2005/8/layout/vList6" loCatId="list" qsTypeId="urn:microsoft.com/office/officeart/2005/8/quickstyle/simple1" qsCatId="simple" csTypeId="urn:microsoft.com/office/officeart/2005/8/colors/colorful3" csCatId="colorful" phldr="1"/>
      <dgm:spPr/>
      <dgm:t>
        <a:bodyPr/>
        <a:lstStyle/>
        <a:p>
          <a:endParaRPr lang="en-US"/>
        </a:p>
      </dgm:t>
    </dgm:pt>
    <dgm:pt modelId="{E878A124-9998-4BC4-A63D-1B0590F9F0D5}">
      <dgm:prSet phldrT="[Text]"/>
      <dgm:spPr/>
      <dgm:t>
        <a:bodyPr/>
        <a:lstStyle/>
        <a:p>
          <a:r>
            <a:rPr lang="en-US" dirty="0"/>
            <a:t>Consistency takes commitment</a:t>
          </a:r>
        </a:p>
      </dgm:t>
    </dgm:pt>
    <dgm:pt modelId="{24C9A908-FE2C-48A6-AF86-DD52D61B50C5}" type="parTrans" cxnId="{1BD3B8B0-3C8B-408A-B704-04D7752AB0AC}">
      <dgm:prSet/>
      <dgm:spPr/>
      <dgm:t>
        <a:bodyPr/>
        <a:lstStyle/>
        <a:p>
          <a:endParaRPr lang="en-US"/>
        </a:p>
      </dgm:t>
    </dgm:pt>
    <dgm:pt modelId="{0A877AF1-CE55-4EC6-82C0-EBA7550B4BE5}" type="sibTrans" cxnId="{1BD3B8B0-3C8B-408A-B704-04D7752AB0AC}">
      <dgm:prSet/>
      <dgm:spPr/>
      <dgm:t>
        <a:bodyPr/>
        <a:lstStyle/>
        <a:p>
          <a:endParaRPr lang="en-US"/>
        </a:p>
      </dgm:t>
    </dgm:pt>
    <dgm:pt modelId="{94022EEF-8477-49C7-94A8-046753152980}">
      <dgm:prSet phldrT="[Text]"/>
      <dgm:spPr/>
      <dgm:t>
        <a:bodyPr/>
        <a:lstStyle/>
        <a:p>
          <a:r>
            <a:rPr lang="en-US" dirty="0"/>
            <a:t>Deliver on promises</a:t>
          </a:r>
        </a:p>
      </dgm:t>
    </dgm:pt>
    <dgm:pt modelId="{771EABEE-9CFF-4CE5-95B3-A06B386DDCA2}" type="parTrans" cxnId="{5B87F994-D12C-4286-95D3-B6EA17DD0668}">
      <dgm:prSet/>
      <dgm:spPr/>
      <dgm:t>
        <a:bodyPr/>
        <a:lstStyle/>
        <a:p>
          <a:endParaRPr lang="en-US"/>
        </a:p>
      </dgm:t>
    </dgm:pt>
    <dgm:pt modelId="{9679A236-F971-43EB-967C-37F16E9C2066}" type="sibTrans" cxnId="{5B87F994-D12C-4286-95D3-B6EA17DD0668}">
      <dgm:prSet/>
      <dgm:spPr/>
      <dgm:t>
        <a:bodyPr/>
        <a:lstStyle/>
        <a:p>
          <a:endParaRPr lang="en-US"/>
        </a:p>
      </dgm:t>
    </dgm:pt>
    <dgm:pt modelId="{ED2CC9A6-56AE-4505-8E0C-44BD7D35B044}">
      <dgm:prSet phldrT="[Text]"/>
      <dgm:spPr/>
      <dgm:t>
        <a:bodyPr/>
        <a:lstStyle/>
        <a:p>
          <a:r>
            <a:rPr lang="en-US" dirty="0"/>
            <a:t>Dependable</a:t>
          </a:r>
        </a:p>
      </dgm:t>
    </dgm:pt>
    <dgm:pt modelId="{0556535F-B3A4-4534-BD27-C9BCFFA9B957}" type="parTrans" cxnId="{A3C8579D-5E7D-4E77-BCE4-175F2BF68338}">
      <dgm:prSet/>
      <dgm:spPr/>
      <dgm:t>
        <a:bodyPr/>
        <a:lstStyle/>
        <a:p>
          <a:endParaRPr lang="en-US"/>
        </a:p>
      </dgm:t>
    </dgm:pt>
    <dgm:pt modelId="{012DB668-CFC7-4D49-9E70-483F3BF7C0FD}" type="sibTrans" cxnId="{A3C8579D-5E7D-4E77-BCE4-175F2BF68338}">
      <dgm:prSet/>
      <dgm:spPr/>
      <dgm:t>
        <a:bodyPr/>
        <a:lstStyle/>
        <a:p>
          <a:endParaRPr lang="en-US"/>
        </a:p>
      </dgm:t>
    </dgm:pt>
    <dgm:pt modelId="{00F67E6F-DEF1-483E-8ACD-DFB2C9BA30BB}" type="pres">
      <dgm:prSet presAssocID="{29C8E22B-3889-4595-8829-D676EF7CC872}" presName="Name0" presStyleCnt="0">
        <dgm:presLayoutVars>
          <dgm:dir/>
          <dgm:animLvl val="lvl"/>
          <dgm:resizeHandles/>
        </dgm:presLayoutVars>
      </dgm:prSet>
      <dgm:spPr/>
    </dgm:pt>
    <dgm:pt modelId="{34D092BE-070C-48B0-96A2-0173D4FBAEBF}" type="pres">
      <dgm:prSet presAssocID="{E878A124-9998-4BC4-A63D-1B0590F9F0D5}" presName="linNode" presStyleCnt="0"/>
      <dgm:spPr/>
    </dgm:pt>
    <dgm:pt modelId="{84E7B94E-E46F-45B0-A562-A4026F87AA68}" type="pres">
      <dgm:prSet presAssocID="{E878A124-9998-4BC4-A63D-1B0590F9F0D5}" presName="parentShp" presStyleLbl="node1" presStyleIdx="0" presStyleCnt="3" custScaleX="313844">
        <dgm:presLayoutVars>
          <dgm:bulletEnabled val="1"/>
        </dgm:presLayoutVars>
      </dgm:prSet>
      <dgm:spPr/>
    </dgm:pt>
    <dgm:pt modelId="{A534A2D3-4358-4633-80E9-501ABF19A0B6}" type="pres">
      <dgm:prSet presAssocID="{E878A124-9998-4BC4-A63D-1B0590F9F0D5}" presName="childShp" presStyleLbl="bgAccFollowNode1" presStyleIdx="0" presStyleCnt="3">
        <dgm:presLayoutVars>
          <dgm:bulletEnabled val="1"/>
        </dgm:presLayoutVars>
      </dgm:prSet>
      <dgm:spPr/>
    </dgm:pt>
    <dgm:pt modelId="{5DC2781F-96D0-4D7A-929B-D0CA62C689E1}" type="pres">
      <dgm:prSet presAssocID="{0A877AF1-CE55-4EC6-82C0-EBA7550B4BE5}" presName="spacing" presStyleCnt="0"/>
      <dgm:spPr/>
    </dgm:pt>
    <dgm:pt modelId="{FFF29641-8BD6-4B87-A2AD-633BF2EB4966}" type="pres">
      <dgm:prSet presAssocID="{94022EEF-8477-49C7-94A8-046753152980}" presName="linNode" presStyleCnt="0"/>
      <dgm:spPr/>
    </dgm:pt>
    <dgm:pt modelId="{978DC840-A0DD-4994-BBC9-DEB41AC48506}" type="pres">
      <dgm:prSet presAssocID="{94022EEF-8477-49C7-94A8-046753152980}" presName="parentShp" presStyleLbl="node1" presStyleIdx="1" presStyleCnt="3" custScaleX="313844">
        <dgm:presLayoutVars>
          <dgm:bulletEnabled val="1"/>
        </dgm:presLayoutVars>
      </dgm:prSet>
      <dgm:spPr/>
    </dgm:pt>
    <dgm:pt modelId="{2547A23C-0148-4C20-AD5F-D6036DCC9B86}" type="pres">
      <dgm:prSet presAssocID="{94022EEF-8477-49C7-94A8-046753152980}" presName="childShp" presStyleLbl="bgAccFollowNode1" presStyleIdx="1" presStyleCnt="3">
        <dgm:presLayoutVars>
          <dgm:bulletEnabled val="1"/>
        </dgm:presLayoutVars>
      </dgm:prSet>
      <dgm:spPr/>
    </dgm:pt>
    <dgm:pt modelId="{507832EC-1888-4893-B137-49C016395C8D}" type="pres">
      <dgm:prSet presAssocID="{9679A236-F971-43EB-967C-37F16E9C2066}" presName="spacing" presStyleCnt="0"/>
      <dgm:spPr/>
    </dgm:pt>
    <dgm:pt modelId="{399ECFEC-3ECA-4A13-9D8E-4BE67158BEED}" type="pres">
      <dgm:prSet presAssocID="{ED2CC9A6-56AE-4505-8E0C-44BD7D35B044}" presName="linNode" presStyleCnt="0"/>
      <dgm:spPr/>
    </dgm:pt>
    <dgm:pt modelId="{6031E9EE-8B64-4089-A83E-BFCC407BC092}" type="pres">
      <dgm:prSet presAssocID="{ED2CC9A6-56AE-4505-8E0C-44BD7D35B044}" presName="parentShp" presStyleLbl="node1" presStyleIdx="2" presStyleCnt="3" custScaleX="313844">
        <dgm:presLayoutVars>
          <dgm:bulletEnabled val="1"/>
        </dgm:presLayoutVars>
      </dgm:prSet>
      <dgm:spPr/>
    </dgm:pt>
    <dgm:pt modelId="{1C548AAC-F791-4A2F-A07E-553F0FEC0B7D}" type="pres">
      <dgm:prSet presAssocID="{ED2CC9A6-56AE-4505-8E0C-44BD7D35B044}" presName="childShp" presStyleLbl="bgAccFollowNode1" presStyleIdx="2" presStyleCnt="3">
        <dgm:presLayoutVars>
          <dgm:bulletEnabled val="1"/>
        </dgm:presLayoutVars>
      </dgm:prSet>
      <dgm:spPr/>
    </dgm:pt>
  </dgm:ptLst>
  <dgm:cxnLst>
    <dgm:cxn modelId="{AC66B536-B47F-46BB-AEFB-A6EA35BDC416}" type="presOf" srcId="{94022EEF-8477-49C7-94A8-046753152980}" destId="{978DC840-A0DD-4994-BBC9-DEB41AC48506}" srcOrd="0" destOrd="0" presId="urn:microsoft.com/office/officeart/2005/8/layout/vList6"/>
    <dgm:cxn modelId="{53AC7261-850A-4988-B1F8-E5EAFE3E48F7}" type="presOf" srcId="{ED2CC9A6-56AE-4505-8E0C-44BD7D35B044}" destId="{6031E9EE-8B64-4089-A83E-BFCC407BC092}" srcOrd="0" destOrd="0" presId="urn:microsoft.com/office/officeart/2005/8/layout/vList6"/>
    <dgm:cxn modelId="{81B74C7B-AD4A-4B57-8824-CDDCEB111FDF}" type="presOf" srcId="{E878A124-9998-4BC4-A63D-1B0590F9F0D5}" destId="{84E7B94E-E46F-45B0-A562-A4026F87AA68}" srcOrd="0" destOrd="0" presId="urn:microsoft.com/office/officeart/2005/8/layout/vList6"/>
    <dgm:cxn modelId="{E22DA88D-C958-479A-986F-80AC2CD1AC95}" type="presOf" srcId="{29C8E22B-3889-4595-8829-D676EF7CC872}" destId="{00F67E6F-DEF1-483E-8ACD-DFB2C9BA30BB}" srcOrd="0" destOrd="0" presId="urn:microsoft.com/office/officeart/2005/8/layout/vList6"/>
    <dgm:cxn modelId="{5B87F994-D12C-4286-95D3-B6EA17DD0668}" srcId="{29C8E22B-3889-4595-8829-D676EF7CC872}" destId="{94022EEF-8477-49C7-94A8-046753152980}" srcOrd="1" destOrd="0" parTransId="{771EABEE-9CFF-4CE5-95B3-A06B386DDCA2}" sibTransId="{9679A236-F971-43EB-967C-37F16E9C2066}"/>
    <dgm:cxn modelId="{A3C8579D-5E7D-4E77-BCE4-175F2BF68338}" srcId="{29C8E22B-3889-4595-8829-D676EF7CC872}" destId="{ED2CC9A6-56AE-4505-8E0C-44BD7D35B044}" srcOrd="2" destOrd="0" parTransId="{0556535F-B3A4-4534-BD27-C9BCFFA9B957}" sibTransId="{012DB668-CFC7-4D49-9E70-483F3BF7C0FD}"/>
    <dgm:cxn modelId="{1BD3B8B0-3C8B-408A-B704-04D7752AB0AC}" srcId="{29C8E22B-3889-4595-8829-D676EF7CC872}" destId="{E878A124-9998-4BC4-A63D-1B0590F9F0D5}" srcOrd="0" destOrd="0" parTransId="{24C9A908-FE2C-48A6-AF86-DD52D61B50C5}" sibTransId="{0A877AF1-CE55-4EC6-82C0-EBA7550B4BE5}"/>
    <dgm:cxn modelId="{57462B3B-A155-42A3-BCEC-068C9334E97A}" type="presParOf" srcId="{00F67E6F-DEF1-483E-8ACD-DFB2C9BA30BB}" destId="{34D092BE-070C-48B0-96A2-0173D4FBAEBF}" srcOrd="0" destOrd="0" presId="urn:microsoft.com/office/officeart/2005/8/layout/vList6"/>
    <dgm:cxn modelId="{E9332BA8-7DFD-4E05-B98B-578DE89530D8}" type="presParOf" srcId="{34D092BE-070C-48B0-96A2-0173D4FBAEBF}" destId="{84E7B94E-E46F-45B0-A562-A4026F87AA68}" srcOrd="0" destOrd="0" presId="urn:microsoft.com/office/officeart/2005/8/layout/vList6"/>
    <dgm:cxn modelId="{CDC98518-55A8-4CB6-9019-AA4928146622}" type="presParOf" srcId="{34D092BE-070C-48B0-96A2-0173D4FBAEBF}" destId="{A534A2D3-4358-4633-80E9-501ABF19A0B6}" srcOrd="1" destOrd="0" presId="urn:microsoft.com/office/officeart/2005/8/layout/vList6"/>
    <dgm:cxn modelId="{FD51EBB5-AB96-4D51-92F4-13A6F6F0D515}" type="presParOf" srcId="{00F67E6F-DEF1-483E-8ACD-DFB2C9BA30BB}" destId="{5DC2781F-96D0-4D7A-929B-D0CA62C689E1}" srcOrd="1" destOrd="0" presId="urn:microsoft.com/office/officeart/2005/8/layout/vList6"/>
    <dgm:cxn modelId="{FF497533-BD9F-4BF3-B78E-5599FA4EC262}" type="presParOf" srcId="{00F67E6F-DEF1-483E-8ACD-DFB2C9BA30BB}" destId="{FFF29641-8BD6-4B87-A2AD-633BF2EB4966}" srcOrd="2" destOrd="0" presId="urn:microsoft.com/office/officeart/2005/8/layout/vList6"/>
    <dgm:cxn modelId="{BA68CFFC-7F76-4CFC-8B67-CA12D4DB729F}" type="presParOf" srcId="{FFF29641-8BD6-4B87-A2AD-633BF2EB4966}" destId="{978DC840-A0DD-4994-BBC9-DEB41AC48506}" srcOrd="0" destOrd="0" presId="urn:microsoft.com/office/officeart/2005/8/layout/vList6"/>
    <dgm:cxn modelId="{2CBE9E57-FFBF-4CAB-822D-B0D59198B66B}" type="presParOf" srcId="{FFF29641-8BD6-4B87-A2AD-633BF2EB4966}" destId="{2547A23C-0148-4C20-AD5F-D6036DCC9B86}" srcOrd="1" destOrd="0" presId="urn:microsoft.com/office/officeart/2005/8/layout/vList6"/>
    <dgm:cxn modelId="{D9066B49-0C78-4B10-B6DC-9C2B13575243}" type="presParOf" srcId="{00F67E6F-DEF1-483E-8ACD-DFB2C9BA30BB}" destId="{507832EC-1888-4893-B137-49C016395C8D}" srcOrd="3" destOrd="0" presId="urn:microsoft.com/office/officeart/2005/8/layout/vList6"/>
    <dgm:cxn modelId="{C4444607-CD25-4B7B-BAB4-B871887166A3}" type="presParOf" srcId="{00F67E6F-DEF1-483E-8ACD-DFB2C9BA30BB}" destId="{399ECFEC-3ECA-4A13-9D8E-4BE67158BEED}" srcOrd="4" destOrd="0" presId="urn:microsoft.com/office/officeart/2005/8/layout/vList6"/>
    <dgm:cxn modelId="{752E6527-E4CE-47A4-AEA4-E97CC31A2AA8}" type="presParOf" srcId="{399ECFEC-3ECA-4A13-9D8E-4BE67158BEED}" destId="{6031E9EE-8B64-4089-A83E-BFCC407BC092}" srcOrd="0" destOrd="0" presId="urn:microsoft.com/office/officeart/2005/8/layout/vList6"/>
    <dgm:cxn modelId="{7C8F3AAC-BDBB-4250-B188-9533EDB2B1BE}" type="presParOf" srcId="{399ECFEC-3ECA-4A13-9D8E-4BE67158BEED}" destId="{1C548AAC-F791-4A2F-A07E-553F0FEC0B7D}"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3027AEDD-B124-4069-A82E-4D91AF7126C8}"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n-US"/>
        </a:p>
      </dgm:t>
    </dgm:pt>
    <dgm:pt modelId="{F9A30042-F641-45EC-A306-3BDD0EEFF5F6}">
      <dgm:prSet phldrT="[Text]"/>
      <dgm:spPr/>
      <dgm:t>
        <a:bodyPr/>
        <a:lstStyle/>
        <a:p>
          <a:r>
            <a:rPr lang="en-US" dirty="0"/>
            <a:t>Day in and day out</a:t>
          </a:r>
        </a:p>
      </dgm:t>
    </dgm:pt>
    <dgm:pt modelId="{7B30DD39-2DE4-40B0-B2C8-3E8207AD04BA}" type="parTrans" cxnId="{A4F0ED97-0E24-4705-9879-3BA23197588B}">
      <dgm:prSet/>
      <dgm:spPr/>
      <dgm:t>
        <a:bodyPr/>
        <a:lstStyle/>
        <a:p>
          <a:endParaRPr lang="en-US"/>
        </a:p>
      </dgm:t>
    </dgm:pt>
    <dgm:pt modelId="{2C91966F-0B2F-4799-8384-0C1AB2C25E36}" type="sibTrans" cxnId="{A4F0ED97-0E24-4705-9879-3BA23197588B}">
      <dgm:prSet/>
      <dgm:spPr/>
      <dgm:t>
        <a:bodyPr/>
        <a:lstStyle/>
        <a:p>
          <a:endParaRPr lang="en-US"/>
        </a:p>
      </dgm:t>
    </dgm:pt>
    <dgm:pt modelId="{930B4A4F-81DB-4A9C-AC28-CA05507B146C}">
      <dgm:prSet phldrT="[Text]"/>
      <dgm:spPr/>
      <dgm:t>
        <a:bodyPr/>
        <a:lstStyle/>
        <a:p>
          <a:r>
            <a:rPr lang="en-US" dirty="0"/>
            <a:t>Becomes easier</a:t>
          </a:r>
        </a:p>
      </dgm:t>
    </dgm:pt>
    <dgm:pt modelId="{AB9604C4-9D41-4EDE-8905-693D06C0013B}" type="parTrans" cxnId="{2F298651-4118-4E81-8142-3AB64C66F130}">
      <dgm:prSet/>
      <dgm:spPr/>
      <dgm:t>
        <a:bodyPr/>
        <a:lstStyle/>
        <a:p>
          <a:endParaRPr lang="en-US"/>
        </a:p>
      </dgm:t>
    </dgm:pt>
    <dgm:pt modelId="{5E52CCF2-ABBC-4171-A725-E59FA79DF5D2}" type="sibTrans" cxnId="{2F298651-4118-4E81-8142-3AB64C66F130}">
      <dgm:prSet/>
      <dgm:spPr/>
      <dgm:t>
        <a:bodyPr/>
        <a:lstStyle/>
        <a:p>
          <a:endParaRPr lang="en-US"/>
        </a:p>
      </dgm:t>
    </dgm:pt>
    <dgm:pt modelId="{9CEE816A-501E-418D-BC57-C4F8D00622B3}">
      <dgm:prSet phldrT="[Text]"/>
      <dgm:spPr/>
      <dgm:t>
        <a:bodyPr/>
        <a:lstStyle/>
        <a:p>
          <a:r>
            <a:rPr lang="en-US" dirty="0"/>
            <a:t>Feels natural</a:t>
          </a:r>
        </a:p>
      </dgm:t>
    </dgm:pt>
    <dgm:pt modelId="{E9B53188-A024-46AC-BC7C-E8E3E7E8CEC2}" type="parTrans" cxnId="{8049ABD9-6453-488D-A320-5390226AAE5D}">
      <dgm:prSet/>
      <dgm:spPr/>
      <dgm:t>
        <a:bodyPr/>
        <a:lstStyle/>
        <a:p>
          <a:endParaRPr lang="en-US"/>
        </a:p>
      </dgm:t>
    </dgm:pt>
    <dgm:pt modelId="{5650CD41-8BAC-45A3-84AA-A278EDDB6020}" type="sibTrans" cxnId="{8049ABD9-6453-488D-A320-5390226AAE5D}">
      <dgm:prSet/>
      <dgm:spPr/>
      <dgm:t>
        <a:bodyPr/>
        <a:lstStyle/>
        <a:p>
          <a:endParaRPr lang="en-US"/>
        </a:p>
      </dgm:t>
    </dgm:pt>
    <dgm:pt modelId="{47817936-1805-478A-83CB-6280D9355A77}" type="pres">
      <dgm:prSet presAssocID="{3027AEDD-B124-4069-A82E-4D91AF7126C8}" presName="linear" presStyleCnt="0">
        <dgm:presLayoutVars>
          <dgm:animLvl val="lvl"/>
          <dgm:resizeHandles val="exact"/>
        </dgm:presLayoutVars>
      </dgm:prSet>
      <dgm:spPr/>
    </dgm:pt>
    <dgm:pt modelId="{DC6FEEEF-F645-4D64-99E4-06FDB7858281}" type="pres">
      <dgm:prSet presAssocID="{F9A30042-F641-45EC-A306-3BDD0EEFF5F6}" presName="parentText" presStyleLbl="node1" presStyleIdx="0" presStyleCnt="3">
        <dgm:presLayoutVars>
          <dgm:chMax val="0"/>
          <dgm:bulletEnabled val="1"/>
        </dgm:presLayoutVars>
      </dgm:prSet>
      <dgm:spPr/>
    </dgm:pt>
    <dgm:pt modelId="{4A3C0830-62B8-4561-A288-8B304B1DACD3}" type="pres">
      <dgm:prSet presAssocID="{2C91966F-0B2F-4799-8384-0C1AB2C25E36}" presName="spacer" presStyleCnt="0"/>
      <dgm:spPr/>
    </dgm:pt>
    <dgm:pt modelId="{37881C7D-2E03-4D95-A45E-AA534077A172}" type="pres">
      <dgm:prSet presAssocID="{930B4A4F-81DB-4A9C-AC28-CA05507B146C}" presName="parentText" presStyleLbl="node1" presStyleIdx="1" presStyleCnt="3">
        <dgm:presLayoutVars>
          <dgm:chMax val="0"/>
          <dgm:bulletEnabled val="1"/>
        </dgm:presLayoutVars>
      </dgm:prSet>
      <dgm:spPr/>
    </dgm:pt>
    <dgm:pt modelId="{3021953C-47E3-4696-9263-BEC0DE9AC491}" type="pres">
      <dgm:prSet presAssocID="{5E52CCF2-ABBC-4171-A725-E59FA79DF5D2}" presName="spacer" presStyleCnt="0"/>
      <dgm:spPr/>
    </dgm:pt>
    <dgm:pt modelId="{374A6A7C-207F-45BE-8A6F-EC6EB60AD6D8}" type="pres">
      <dgm:prSet presAssocID="{9CEE816A-501E-418D-BC57-C4F8D00622B3}" presName="parentText" presStyleLbl="node1" presStyleIdx="2" presStyleCnt="3">
        <dgm:presLayoutVars>
          <dgm:chMax val="0"/>
          <dgm:bulletEnabled val="1"/>
        </dgm:presLayoutVars>
      </dgm:prSet>
      <dgm:spPr/>
    </dgm:pt>
  </dgm:ptLst>
  <dgm:cxnLst>
    <dgm:cxn modelId="{C6B5BC6B-EAED-4CBE-8490-AF2EB4E10814}" type="presOf" srcId="{9CEE816A-501E-418D-BC57-C4F8D00622B3}" destId="{374A6A7C-207F-45BE-8A6F-EC6EB60AD6D8}" srcOrd="0" destOrd="0" presId="urn:microsoft.com/office/officeart/2005/8/layout/vList2"/>
    <dgm:cxn modelId="{F25AB84E-2A7E-46E2-B80A-573E619D0E7F}" type="presOf" srcId="{3027AEDD-B124-4069-A82E-4D91AF7126C8}" destId="{47817936-1805-478A-83CB-6280D9355A77}" srcOrd="0" destOrd="0" presId="urn:microsoft.com/office/officeart/2005/8/layout/vList2"/>
    <dgm:cxn modelId="{2F298651-4118-4E81-8142-3AB64C66F130}" srcId="{3027AEDD-B124-4069-A82E-4D91AF7126C8}" destId="{930B4A4F-81DB-4A9C-AC28-CA05507B146C}" srcOrd="1" destOrd="0" parTransId="{AB9604C4-9D41-4EDE-8905-693D06C0013B}" sibTransId="{5E52CCF2-ABBC-4171-A725-E59FA79DF5D2}"/>
    <dgm:cxn modelId="{A4F0ED97-0E24-4705-9879-3BA23197588B}" srcId="{3027AEDD-B124-4069-A82E-4D91AF7126C8}" destId="{F9A30042-F641-45EC-A306-3BDD0EEFF5F6}" srcOrd="0" destOrd="0" parTransId="{7B30DD39-2DE4-40B0-B2C8-3E8207AD04BA}" sibTransId="{2C91966F-0B2F-4799-8384-0C1AB2C25E36}"/>
    <dgm:cxn modelId="{E7A641AC-4665-4DFD-B2DB-65220B89D97E}" type="presOf" srcId="{930B4A4F-81DB-4A9C-AC28-CA05507B146C}" destId="{37881C7D-2E03-4D95-A45E-AA534077A172}" srcOrd="0" destOrd="0" presId="urn:microsoft.com/office/officeart/2005/8/layout/vList2"/>
    <dgm:cxn modelId="{8049ABD9-6453-488D-A320-5390226AAE5D}" srcId="{3027AEDD-B124-4069-A82E-4D91AF7126C8}" destId="{9CEE816A-501E-418D-BC57-C4F8D00622B3}" srcOrd="2" destOrd="0" parTransId="{E9B53188-A024-46AC-BC7C-E8E3E7E8CEC2}" sibTransId="{5650CD41-8BAC-45A3-84AA-A278EDDB6020}"/>
    <dgm:cxn modelId="{18A938E3-2667-4C57-AD3C-24EFAA35E0F8}" type="presOf" srcId="{F9A30042-F641-45EC-A306-3BDD0EEFF5F6}" destId="{DC6FEEEF-F645-4D64-99E4-06FDB7858281}" srcOrd="0" destOrd="0" presId="urn:microsoft.com/office/officeart/2005/8/layout/vList2"/>
    <dgm:cxn modelId="{5D7C23E1-3E34-4CA5-AC63-BD9D9A8AC466}" type="presParOf" srcId="{47817936-1805-478A-83CB-6280D9355A77}" destId="{DC6FEEEF-F645-4D64-99E4-06FDB7858281}" srcOrd="0" destOrd="0" presId="urn:microsoft.com/office/officeart/2005/8/layout/vList2"/>
    <dgm:cxn modelId="{4882581D-261F-4704-B348-B7C90AE8F5F4}" type="presParOf" srcId="{47817936-1805-478A-83CB-6280D9355A77}" destId="{4A3C0830-62B8-4561-A288-8B304B1DACD3}" srcOrd="1" destOrd="0" presId="urn:microsoft.com/office/officeart/2005/8/layout/vList2"/>
    <dgm:cxn modelId="{4A0EF6A6-2323-4604-A57A-1DAF8624F720}" type="presParOf" srcId="{47817936-1805-478A-83CB-6280D9355A77}" destId="{37881C7D-2E03-4D95-A45E-AA534077A172}" srcOrd="2" destOrd="0" presId="urn:microsoft.com/office/officeart/2005/8/layout/vList2"/>
    <dgm:cxn modelId="{0C7B7501-5DA8-4BD2-8716-C570279F274D}" type="presParOf" srcId="{47817936-1805-478A-83CB-6280D9355A77}" destId="{3021953C-47E3-4696-9263-BEC0DE9AC491}" srcOrd="3" destOrd="0" presId="urn:microsoft.com/office/officeart/2005/8/layout/vList2"/>
    <dgm:cxn modelId="{3E9A5109-390D-4C2D-AB6A-B84D0DED2582}" type="presParOf" srcId="{47817936-1805-478A-83CB-6280D9355A77}" destId="{374A6A7C-207F-45BE-8A6F-EC6EB60AD6D8}"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65070CEE-D6BE-4B4F-BD7B-8468D675A8AE}"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53E5BD86-71F4-46DA-A866-BC78988870B8}">
      <dgm:prSet phldrT="[Text]"/>
      <dgm:spPr/>
      <dgm:t>
        <a:bodyPr/>
        <a:lstStyle/>
        <a:p>
          <a:r>
            <a:rPr lang="en-US" dirty="0"/>
            <a:t>Jennifer wanted to create a bakery with a reputation for quality</a:t>
          </a:r>
        </a:p>
      </dgm:t>
    </dgm:pt>
    <dgm:pt modelId="{ABCA731E-D23A-4305-AEA2-67F6C7A20F46}" type="parTrans" cxnId="{1F53343C-C92D-41F3-90E9-FFF9342F74BF}">
      <dgm:prSet/>
      <dgm:spPr/>
      <dgm:t>
        <a:bodyPr/>
        <a:lstStyle/>
        <a:p>
          <a:endParaRPr lang="en-US"/>
        </a:p>
      </dgm:t>
    </dgm:pt>
    <dgm:pt modelId="{C3356CB5-ADB6-46C0-B871-9CA36A1358F0}" type="sibTrans" cxnId="{1F53343C-C92D-41F3-90E9-FFF9342F74BF}">
      <dgm:prSet/>
      <dgm:spPr/>
      <dgm:t>
        <a:bodyPr/>
        <a:lstStyle/>
        <a:p>
          <a:endParaRPr lang="en-US"/>
        </a:p>
      </dgm:t>
    </dgm:pt>
    <dgm:pt modelId="{2A3D2842-E081-48A0-B3D1-F9502714E35E}">
      <dgm:prSet phldrT="[Text]"/>
      <dgm:spPr/>
      <dgm:t>
        <a:bodyPr/>
        <a:lstStyle/>
        <a:p>
          <a:r>
            <a:rPr lang="en-US" dirty="0"/>
            <a:t>The bakery’s reputation was positive as Jennifer worked 18 hour days</a:t>
          </a:r>
        </a:p>
      </dgm:t>
    </dgm:pt>
    <dgm:pt modelId="{56DA2D9F-7BC4-429B-8157-A5A3DC67874D}" type="parTrans" cxnId="{D4DF59EA-5D5B-4409-8EAB-6DAE71670F1A}">
      <dgm:prSet/>
      <dgm:spPr/>
      <dgm:t>
        <a:bodyPr/>
        <a:lstStyle/>
        <a:p>
          <a:endParaRPr lang="en-US"/>
        </a:p>
      </dgm:t>
    </dgm:pt>
    <dgm:pt modelId="{1723B6E4-9A1D-4A47-A26D-BAC04BA81663}" type="sibTrans" cxnId="{D4DF59EA-5D5B-4409-8EAB-6DAE71670F1A}">
      <dgm:prSet/>
      <dgm:spPr/>
      <dgm:t>
        <a:bodyPr/>
        <a:lstStyle/>
        <a:p>
          <a:endParaRPr lang="en-US"/>
        </a:p>
      </dgm:t>
    </dgm:pt>
    <dgm:pt modelId="{0D6FFE2C-8C61-4916-A164-E7B7E394BAAF}">
      <dgm:prSet phldrT="[Text]"/>
      <dgm:spPr/>
      <dgm:t>
        <a:bodyPr/>
        <a:lstStyle/>
        <a:p>
          <a:r>
            <a:rPr lang="en-US" dirty="0"/>
            <a:t>Jennifer left town for a few weeks to handle some family business</a:t>
          </a:r>
        </a:p>
      </dgm:t>
    </dgm:pt>
    <dgm:pt modelId="{02A35541-009F-4330-B107-78AE2C7E574E}" type="parTrans" cxnId="{B03FC70D-AEAF-4C97-9145-58A6BABE1A0D}">
      <dgm:prSet/>
      <dgm:spPr/>
      <dgm:t>
        <a:bodyPr/>
        <a:lstStyle/>
        <a:p>
          <a:endParaRPr lang="en-US"/>
        </a:p>
      </dgm:t>
    </dgm:pt>
    <dgm:pt modelId="{B06E5409-884C-4E16-AF9E-8B85EE409CC1}" type="sibTrans" cxnId="{B03FC70D-AEAF-4C97-9145-58A6BABE1A0D}">
      <dgm:prSet/>
      <dgm:spPr/>
      <dgm:t>
        <a:bodyPr/>
        <a:lstStyle/>
        <a:p>
          <a:endParaRPr lang="en-US"/>
        </a:p>
      </dgm:t>
    </dgm:pt>
    <dgm:pt modelId="{9F938059-AF13-42EE-A441-B9B0A83A1DFA}">
      <dgm:prSet phldrT="[Text]"/>
      <dgm:spPr/>
      <dgm:t>
        <a:bodyPr/>
        <a:lstStyle/>
        <a:p>
          <a:r>
            <a:rPr lang="en-US" dirty="0"/>
            <a:t>She returned to find her business partner had stocked the kitchen with premade items </a:t>
          </a:r>
        </a:p>
      </dgm:t>
    </dgm:pt>
    <dgm:pt modelId="{1FDC6F47-562F-4E13-92D1-DADAE62FDB48}" type="parTrans" cxnId="{CC4D82AE-CE2E-4BEE-964A-4910DADA9995}">
      <dgm:prSet/>
      <dgm:spPr/>
      <dgm:t>
        <a:bodyPr/>
        <a:lstStyle/>
        <a:p>
          <a:endParaRPr lang="en-US"/>
        </a:p>
      </dgm:t>
    </dgm:pt>
    <dgm:pt modelId="{E1309C4D-DA02-41B6-88C4-2005564509D3}" type="sibTrans" cxnId="{CC4D82AE-CE2E-4BEE-964A-4910DADA9995}">
      <dgm:prSet/>
      <dgm:spPr/>
      <dgm:t>
        <a:bodyPr/>
        <a:lstStyle/>
        <a:p>
          <a:endParaRPr lang="en-US"/>
        </a:p>
      </dgm:t>
    </dgm:pt>
    <dgm:pt modelId="{73922538-9CAB-41E1-94DD-4D2576811D59}" type="pres">
      <dgm:prSet presAssocID="{65070CEE-D6BE-4B4F-BD7B-8468D675A8AE}" presName="layout" presStyleCnt="0">
        <dgm:presLayoutVars>
          <dgm:chMax/>
          <dgm:chPref/>
          <dgm:dir/>
          <dgm:animOne val="branch"/>
          <dgm:animLvl val="lvl"/>
          <dgm:resizeHandles/>
        </dgm:presLayoutVars>
      </dgm:prSet>
      <dgm:spPr/>
    </dgm:pt>
    <dgm:pt modelId="{5834DB25-7394-4B99-9F2F-7BFF451A618B}" type="pres">
      <dgm:prSet presAssocID="{53E5BD86-71F4-46DA-A866-BC78988870B8}" presName="root" presStyleCnt="0">
        <dgm:presLayoutVars>
          <dgm:chMax/>
          <dgm:chPref val="4"/>
        </dgm:presLayoutVars>
      </dgm:prSet>
      <dgm:spPr/>
    </dgm:pt>
    <dgm:pt modelId="{A8C0D98E-CD28-4407-8B85-C0136D91FA02}" type="pres">
      <dgm:prSet presAssocID="{53E5BD86-71F4-46DA-A866-BC78988870B8}" presName="rootComposite" presStyleCnt="0">
        <dgm:presLayoutVars/>
      </dgm:prSet>
      <dgm:spPr/>
    </dgm:pt>
    <dgm:pt modelId="{4FECADD4-5FA9-408F-94B6-B599E947DAB3}" type="pres">
      <dgm:prSet presAssocID="{53E5BD86-71F4-46DA-A866-BC78988870B8}" presName="rootText" presStyleLbl="node0" presStyleIdx="0" presStyleCnt="1">
        <dgm:presLayoutVars>
          <dgm:chMax/>
          <dgm:chPref val="4"/>
        </dgm:presLayoutVars>
      </dgm:prSet>
      <dgm:spPr/>
    </dgm:pt>
    <dgm:pt modelId="{C433E6FD-E171-4196-BB6F-F36D40F24AE4}" type="pres">
      <dgm:prSet presAssocID="{53E5BD86-71F4-46DA-A866-BC78988870B8}" presName="childShape" presStyleCnt="0">
        <dgm:presLayoutVars>
          <dgm:chMax val="0"/>
          <dgm:chPref val="0"/>
        </dgm:presLayoutVars>
      </dgm:prSet>
      <dgm:spPr/>
    </dgm:pt>
    <dgm:pt modelId="{A6727A2F-A8B7-4FBB-8030-43CD5F59FCC3}" type="pres">
      <dgm:prSet presAssocID="{2A3D2842-E081-48A0-B3D1-F9502714E35E}" presName="childComposite" presStyleCnt="0">
        <dgm:presLayoutVars>
          <dgm:chMax val="0"/>
          <dgm:chPref val="0"/>
        </dgm:presLayoutVars>
      </dgm:prSet>
      <dgm:spPr/>
    </dgm:pt>
    <dgm:pt modelId="{B9ACCFD9-0513-433D-BBE3-982E01A44703}" type="pres">
      <dgm:prSet presAssocID="{2A3D2842-E081-48A0-B3D1-F9502714E35E}" presName="Image" presStyleLbl="node1" presStyleIdx="0" presStyleCnt="3"/>
      <dgm:spPr>
        <a:solidFill>
          <a:schemeClr val="accent3">
            <a:hueOff val="0"/>
            <a:satOff val="0"/>
            <a:lumOff val="0"/>
          </a:schemeClr>
        </a:solidFill>
      </dgm:spPr>
    </dgm:pt>
    <dgm:pt modelId="{E11FFADE-6DF8-4CBE-BD64-5509AD0C983D}" type="pres">
      <dgm:prSet presAssocID="{2A3D2842-E081-48A0-B3D1-F9502714E35E}" presName="childText" presStyleLbl="lnNode1" presStyleIdx="0" presStyleCnt="3">
        <dgm:presLayoutVars>
          <dgm:chMax val="0"/>
          <dgm:chPref val="0"/>
          <dgm:bulletEnabled val="1"/>
        </dgm:presLayoutVars>
      </dgm:prSet>
      <dgm:spPr/>
    </dgm:pt>
    <dgm:pt modelId="{84D12708-A66A-44F1-9602-D1FC02E4A0AF}" type="pres">
      <dgm:prSet presAssocID="{0D6FFE2C-8C61-4916-A164-E7B7E394BAAF}" presName="childComposite" presStyleCnt="0">
        <dgm:presLayoutVars>
          <dgm:chMax val="0"/>
          <dgm:chPref val="0"/>
        </dgm:presLayoutVars>
      </dgm:prSet>
      <dgm:spPr/>
    </dgm:pt>
    <dgm:pt modelId="{6323ADD2-FC7E-4965-89DF-698F95478A58}" type="pres">
      <dgm:prSet presAssocID="{0D6FFE2C-8C61-4916-A164-E7B7E394BAAF}" presName="Image" presStyleLbl="node1" presStyleIdx="1" presStyleCnt="3"/>
      <dgm:spPr>
        <a:solidFill>
          <a:schemeClr val="accent3">
            <a:hueOff val="5625132"/>
            <a:satOff val="-8440"/>
            <a:lumOff val="-1373"/>
          </a:schemeClr>
        </a:solidFill>
      </dgm:spPr>
    </dgm:pt>
    <dgm:pt modelId="{906FBB30-BB71-4D2F-AA1F-17E40D5345D1}" type="pres">
      <dgm:prSet presAssocID="{0D6FFE2C-8C61-4916-A164-E7B7E394BAAF}" presName="childText" presStyleLbl="lnNode1" presStyleIdx="1" presStyleCnt="3">
        <dgm:presLayoutVars>
          <dgm:chMax val="0"/>
          <dgm:chPref val="0"/>
          <dgm:bulletEnabled val="1"/>
        </dgm:presLayoutVars>
      </dgm:prSet>
      <dgm:spPr/>
    </dgm:pt>
    <dgm:pt modelId="{C14BB718-D1AC-4A1D-8875-5791EDCAA03E}" type="pres">
      <dgm:prSet presAssocID="{9F938059-AF13-42EE-A441-B9B0A83A1DFA}" presName="childComposite" presStyleCnt="0">
        <dgm:presLayoutVars>
          <dgm:chMax val="0"/>
          <dgm:chPref val="0"/>
        </dgm:presLayoutVars>
      </dgm:prSet>
      <dgm:spPr/>
    </dgm:pt>
    <dgm:pt modelId="{20B1F98B-E459-4510-80E8-0E10F107E1D0}" type="pres">
      <dgm:prSet presAssocID="{9F938059-AF13-42EE-A441-B9B0A83A1DFA}" presName="Image" presStyleLbl="node1" presStyleIdx="2" presStyleCnt="3"/>
      <dgm:spPr>
        <a:solidFill>
          <a:schemeClr val="accent3">
            <a:hueOff val="11250264"/>
            <a:satOff val="-16880"/>
            <a:lumOff val="-2745"/>
          </a:schemeClr>
        </a:solidFill>
      </dgm:spPr>
    </dgm:pt>
    <dgm:pt modelId="{4655421A-F38B-4627-BA17-7FB1FA1645A3}" type="pres">
      <dgm:prSet presAssocID="{9F938059-AF13-42EE-A441-B9B0A83A1DFA}" presName="childText" presStyleLbl="lnNode1" presStyleIdx="2" presStyleCnt="3">
        <dgm:presLayoutVars>
          <dgm:chMax val="0"/>
          <dgm:chPref val="0"/>
          <dgm:bulletEnabled val="1"/>
        </dgm:presLayoutVars>
      </dgm:prSet>
      <dgm:spPr/>
    </dgm:pt>
  </dgm:ptLst>
  <dgm:cxnLst>
    <dgm:cxn modelId="{B03FC70D-AEAF-4C97-9145-58A6BABE1A0D}" srcId="{53E5BD86-71F4-46DA-A866-BC78988870B8}" destId="{0D6FFE2C-8C61-4916-A164-E7B7E394BAAF}" srcOrd="1" destOrd="0" parTransId="{02A35541-009F-4330-B107-78AE2C7E574E}" sibTransId="{B06E5409-884C-4E16-AF9E-8B85EE409CC1}"/>
    <dgm:cxn modelId="{6E91A723-719A-4524-A366-C2086E6D3D89}" type="presOf" srcId="{0D6FFE2C-8C61-4916-A164-E7B7E394BAAF}" destId="{906FBB30-BB71-4D2F-AA1F-17E40D5345D1}" srcOrd="0" destOrd="0" presId="urn:microsoft.com/office/officeart/2008/layout/PictureAccentList"/>
    <dgm:cxn modelId="{1F53343C-C92D-41F3-90E9-FFF9342F74BF}" srcId="{65070CEE-D6BE-4B4F-BD7B-8468D675A8AE}" destId="{53E5BD86-71F4-46DA-A866-BC78988870B8}" srcOrd="0" destOrd="0" parTransId="{ABCA731E-D23A-4305-AEA2-67F6C7A20F46}" sibTransId="{C3356CB5-ADB6-46C0-B871-9CA36A1358F0}"/>
    <dgm:cxn modelId="{048A1562-3C90-4F3E-8EFC-602FCF30E7A8}" type="presOf" srcId="{65070CEE-D6BE-4B4F-BD7B-8468D675A8AE}" destId="{73922538-9CAB-41E1-94DD-4D2576811D59}" srcOrd="0" destOrd="0" presId="urn:microsoft.com/office/officeart/2008/layout/PictureAccentList"/>
    <dgm:cxn modelId="{71E15FA7-5E63-4808-A4FB-CC5056ADEB21}" type="presOf" srcId="{53E5BD86-71F4-46DA-A866-BC78988870B8}" destId="{4FECADD4-5FA9-408F-94B6-B599E947DAB3}" srcOrd="0" destOrd="0" presId="urn:microsoft.com/office/officeart/2008/layout/PictureAccentList"/>
    <dgm:cxn modelId="{CC4D82AE-CE2E-4BEE-964A-4910DADA9995}" srcId="{53E5BD86-71F4-46DA-A866-BC78988870B8}" destId="{9F938059-AF13-42EE-A441-B9B0A83A1DFA}" srcOrd="2" destOrd="0" parTransId="{1FDC6F47-562F-4E13-92D1-DADAE62FDB48}" sibTransId="{E1309C4D-DA02-41B6-88C4-2005564509D3}"/>
    <dgm:cxn modelId="{AB5ECBD4-C36E-4DDB-9288-2C370AA3FF77}" type="presOf" srcId="{2A3D2842-E081-48A0-B3D1-F9502714E35E}" destId="{E11FFADE-6DF8-4CBE-BD64-5509AD0C983D}" srcOrd="0" destOrd="0" presId="urn:microsoft.com/office/officeart/2008/layout/PictureAccentList"/>
    <dgm:cxn modelId="{46940EE5-C55D-48E5-834C-11A3D31B7357}" type="presOf" srcId="{9F938059-AF13-42EE-A441-B9B0A83A1DFA}" destId="{4655421A-F38B-4627-BA17-7FB1FA1645A3}" srcOrd="0" destOrd="0" presId="urn:microsoft.com/office/officeart/2008/layout/PictureAccentList"/>
    <dgm:cxn modelId="{D4DF59EA-5D5B-4409-8EAB-6DAE71670F1A}" srcId="{53E5BD86-71F4-46DA-A866-BC78988870B8}" destId="{2A3D2842-E081-48A0-B3D1-F9502714E35E}" srcOrd="0" destOrd="0" parTransId="{56DA2D9F-7BC4-429B-8157-A5A3DC67874D}" sibTransId="{1723B6E4-9A1D-4A47-A26D-BAC04BA81663}"/>
    <dgm:cxn modelId="{DD0F1351-81CF-4ED6-95EA-96D6D97597B0}" type="presParOf" srcId="{73922538-9CAB-41E1-94DD-4D2576811D59}" destId="{5834DB25-7394-4B99-9F2F-7BFF451A618B}" srcOrd="0" destOrd="0" presId="urn:microsoft.com/office/officeart/2008/layout/PictureAccentList"/>
    <dgm:cxn modelId="{BD97A52A-6D82-4AC4-BF14-354580FCA31B}" type="presParOf" srcId="{5834DB25-7394-4B99-9F2F-7BFF451A618B}" destId="{A8C0D98E-CD28-4407-8B85-C0136D91FA02}" srcOrd="0" destOrd="0" presId="urn:microsoft.com/office/officeart/2008/layout/PictureAccentList"/>
    <dgm:cxn modelId="{0D9786CF-9B2E-4C96-B33D-0D1CDF9A04B1}" type="presParOf" srcId="{A8C0D98E-CD28-4407-8B85-C0136D91FA02}" destId="{4FECADD4-5FA9-408F-94B6-B599E947DAB3}" srcOrd="0" destOrd="0" presId="urn:microsoft.com/office/officeart/2008/layout/PictureAccentList"/>
    <dgm:cxn modelId="{B53DB9AF-1043-42F3-B1B9-807B48402096}" type="presParOf" srcId="{5834DB25-7394-4B99-9F2F-7BFF451A618B}" destId="{C433E6FD-E171-4196-BB6F-F36D40F24AE4}" srcOrd="1" destOrd="0" presId="urn:microsoft.com/office/officeart/2008/layout/PictureAccentList"/>
    <dgm:cxn modelId="{BE858D7E-F761-4905-8C2D-CFD0C322089E}" type="presParOf" srcId="{C433E6FD-E171-4196-BB6F-F36D40F24AE4}" destId="{A6727A2F-A8B7-4FBB-8030-43CD5F59FCC3}" srcOrd="0" destOrd="0" presId="urn:microsoft.com/office/officeart/2008/layout/PictureAccentList"/>
    <dgm:cxn modelId="{B32CE799-4154-4447-A1AE-DF080B99D7BC}" type="presParOf" srcId="{A6727A2F-A8B7-4FBB-8030-43CD5F59FCC3}" destId="{B9ACCFD9-0513-433D-BBE3-982E01A44703}" srcOrd="0" destOrd="0" presId="urn:microsoft.com/office/officeart/2008/layout/PictureAccentList"/>
    <dgm:cxn modelId="{827F358A-EA5A-47A7-8379-5635D4174A4F}" type="presParOf" srcId="{A6727A2F-A8B7-4FBB-8030-43CD5F59FCC3}" destId="{E11FFADE-6DF8-4CBE-BD64-5509AD0C983D}" srcOrd="1" destOrd="0" presId="urn:microsoft.com/office/officeart/2008/layout/PictureAccentList"/>
    <dgm:cxn modelId="{8837DA87-FEE5-4023-8DDE-B27AD4497D95}" type="presParOf" srcId="{C433E6FD-E171-4196-BB6F-F36D40F24AE4}" destId="{84D12708-A66A-44F1-9602-D1FC02E4A0AF}" srcOrd="1" destOrd="0" presId="urn:microsoft.com/office/officeart/2008/layout/PictureAccentList"/>
    <dgm:cxn modelId="{3D9295E2-A34B-40B3-B567-136CCCA1E9F1}" type="presParOf" srcId="{84D12708-A66A-44F1-9602-D1FC02E4A0AF}" destId="{6323ADD2-FC7E-4965-89DF-698F95478A58}" srcOrd="0" destOrd="0" presId="urn:microsoft.com/office/officeart/2008/layout/PictureAccentList"/>
    <dgm:cxn modelId="{FCDBBE86-9D04-4FF9-B4E4-1E0077273EBA}" type="presParOf" srcId="{84D12708-A66A-44F1-9602-D1FC02E4A0AF}" destId="{906FBB30-BB71-4D2F-AA1F-17E40D5345D1}" srcOrd="1" destOrd="0" presId="urn:microsoft.com/office/officeart/2008/layout/PictureAccentList"/>
    <dgm:cxn modelId="{17F7E774-FDED-41D3-A7B7-FD4B4A4AFAEF}" type="presParOf" srcId="{C433E6FD-E171-4196-BB6F-F36D40F24AE4}" destId="{C14BB718-D1AC-4A1D-8875-5791EDCAA03E}" srcOrd="2" destOrd="0" presId="urn:microsoft.com/office/officeart/2008/layout/PictureAccentList"/>
    <dgm:cxn modelId="{1E0FA8A5-A0D7-4143-A0D4-170BFD87C57B}" type="presParOf" srcId="{C14BB718-D1AC-4A1D-8875-5791EDCAA03E}" destId="{20B1F98B-E459-4510-80E8-0E10F107E1D0}" srcOrd="0" destOrd="0" presId="urn:microsoft.com/office/officeart/2008/layout/PictureAccentList"/>
    <dgm:cxn modelId="{FFCC427E-981C-48B8-870C-9B4FC0BEABF5}" type="presParOf" srcId="{C14BB718-D1AC-4A1D-8875-5791EDCAA03E}" destId="{4655421A-F38B-4627-BA17-7FB1FA1645A3}"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BF1093E4-F9CF-4D15-9599-D84232DAC160}"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850C331B-E414-4A7C-BED9-40D045D407AE}">
      <dgm:prSet phldrT="[Text]"/>
      <dgm:spPr/>
      <dgm:t>
        <a:bodyPr/>
        <a:lstStyle/>
        <a:p>
          <a:r>
            <a:rPr lang="en-US" dirty="0"/>
            <a:t>Influence each other</a:t>
          </a:r>
        </a:p>
      </dgm:t>
    </dgm:pt>
    <dgm:pt modelId="{627F4A61-C9A2-445D-9C7D-1304E8D14E5C}" type="parTrans" cxnId="{13A844CA-9CCA-484D-8E41-0938CE209903}">
      <dgm:prSet/>
      <dgm:spPr/>
      <dgm:t>
        <a:bodyPr/>
        <a:lstStyle/>
        <a:p>
          <a:endParaRPr lang="en-US"/>
        </a:p>
      </dgm:t>
    </dgm:pt>
    <dgm:pt modelId="{42E0ED26-5F8C-499C-8E79-964BA9F41179}" type="sibTrans" cxnId="{13A844CA-9CCA-484D-8E41-0938CE209903}">
      <dgm:prSet/>
      <dgm:spPr/>
      <dgm:t>
        <a:bodyPr/>
        <a:lstStyle/>
        <a:p>
          <a:endParaRPr lang="en-US"/>
        </a:p>
      </dgm:t>
    </dgm:pt>
    <dgm:pt modelId="{B8A11243-EF36-493A-ABED-CE617D32A9F9}">
      <dgm:prSet phldrT="[Text]"/>
      <dgm:spPr/>
      <dgm:t>
        <a:bodyPr/>
        <a:lstStyle/>
        <a:p>
          <a:r>
            <a:rPr lang="en-US" dirty="0"/>
            <a:t>Public events</a:t>
          </a:r>
        </a:p>
      </dgm:t>
    </dgm:pt>
    <dgm:pt modelId="{4A63BBB4-8507-4A65-9666-C35106787D2A}" type="parTrans" cxnId="{E93604F2-0C05-407A-8C24-E8AA570606F8}">
      <dgm:prSet/>
      <dgm:spPr/>
      <dgm:t>
        <a:bodyPr/>
        <a:lstStyle/>
        <a:p>
          <a:endParaRPr lang="en-US"/>
        </a:p>
      </dgm:t>
    </dgm:pt>
    <dgm:pt modelId="{6CF857A6-0145-46FF-A174-8CA439DB8E46}" type="sibTrans" cxnId="{E93604F2-0C05-407A-8C24-E8AA570606F8}">
      <dgm:prSet/>
      <dgm:spPr/>
      <dgm:t>
        <a:bodyPr/>
        <a:lstStyle/>
        <a:p>
          <a:endParaRPr lang="en-US"/>
        </a:p>
      </dgm:t>
    </dgm:pt>
    <dgm:pt modelId="{D651CB61-D37E-4A07-80F3-A77DD787142D}">
      <dgm:prSet phldrT="[Text]"/>
      <dgm:spPr/>
      <dgm:t>
        <a:bodyPr/>
        <a:lstStyle/>
        <a:p>
          <a:r>
            <a:rPr lang="en-US" dirty="0"/>
            <a:t>Social media</a:t>
          </a:r>
        </a:p>
      </dgm:t>
    </dgm:pt>
    <dgm:pt modelId="{D2BFC0BD-4494-4FDA-AAC4-F539ECA0D4E6}" type="parTrans" cxnId="{E3F248FC-7A6A-4E23-93F8-B5D9496BB7CD}">
      <dgm:prSet/>
      <dgm:spPr/>
      <dgm:t>
        <a:bodyPr/>
        <a:lstStyle/>
        <a:p>
          <a:endParaRPr lang="en-US"/>
        </a:p>
      </dgm:t>
    </dgm:pt>
    <dgm:pt modelId="{F68D795B-E19A-4C76-9D53-75B3CE50ACC1}" type="sibTrans" cxnId="{E3F248FC-7A6A-4E23-93F8-B5D9496BB7CD}">
      <dgm:prSet/>
      <dgm:spPr/>
      <dgm:t>
        <a:bodyPr/>
        <a:lstStyle/>
        <a:p>
          <a:endParaRPr lang="en-US"/>
        </a:p>
      </dgm:t>
    </dgm:pt>
    <dgm:pt modelId="{415DB12B-2A03-4F70-9618-2E77C051C415}" type="pres">
      <dgm:prSet presAssocID="{BF1093E4-F9CF-4D15-9599-D84232DAC160}" presName="diagram" presStyleCnt="0">
        <dgm:presLayoutVars>
          <dgm:dir/>
          <dgm:resizeHandles val="exact"/>
        </dgm:presLayoutVars>
      </dgm:prSet>
      <dgm:spPr/>
    </dgm:pt>
    <dgm:pt modelId="{5CCFB59F-64EE-4B06-A73B-9B82D1299857}" type="pres">
      <dgm:prSet presAssocID="{850C331B-E414-4A7C-BED9-40D045D407AE}" presName="node" presStyleLbl="node1" presStyleIdx="0" presStyleCnt="3">
        <dgm:presLayoutVars>
          <dgm:bulletEnabled val="1"/>
        </dgm:presLayoutVars>
      </dgm:prSet>
      <dgm:spPr/>
    </dgm:pt>
    <dgm:pt modelId="{32D8114A-6C40-4625-AE61-4ADFA5663C06}" type="pres">
      <dgm:prSet presAssocID="{42E0ED26-5F8C-499C-8E79-964BA9F41179}" presName="sibTrans" presStyleCnt="0"/>
      <dgm:spPr/>
    </dgm:pt>
    <dgm:pt modelId="{C49E69FE-55D9-4BC3-84AF-FF9491E2F32C}" type="pres">
      <dgm:prSet presAssocID="{B8A11243-EF36-493A-ABED-CE617D32A9F9}" presName="node" presStyleLbl="node1" presStyleIdx="1" presStyleCnt="3">
        <dgm:presLayoutVars>
          <dgm:bulletEnabled val="1"/>
        </dgm:presLayoutVars>
      </dgm:prSet>
      <dgm:spPr/>
    </dgm:pt>
    <dgm:pt modelId="{51E6AE23-397F-4145-B6CA-8AD621D98FB9}" type="pres">
      <dgm:prSet presAssocID="{6CF857A6-0145-46FF-A174-8CA439DB8E46}" presName="sibTrans" presStyleCnt="0"/>
      <dgm:spPr/>
    </dgm:pt>
    <dgm:pt modelId="{C8A66772-9DBA-4BAC-BD40-A9B97681F4DB}" type="pres">
      <dgm:prSet presAssocID="{D651CB61-D37E-4A07-80F3-A77DD787142D}" presName="node" presStyleLbl="node1" presStyleIdx="2" presStyleCnt="3">
        <dgm:presLayoutVars>
          <dgm:bulletEnabled val="1"/>
        </dgm:presLayoutVars>
      </dgm:prSet>
      <dgm:spPr/>
    </dgm:pt>
  </dgm:ptLst>
  <dgm:cxnLst>
    <dgm:cxn modelId="{59E77C29-74B0-4473-8B71-874E2E49E8AF}" type="presOf" srcId="{D651CB61-D37E-4A07-80F3-A77DD787142D}" destId="{C8A66772-9DBA-4BAC-BD40-A9B97681F4DB}" srcOrd="0" destOrd="0" presId="urn:microsoft.com/office/officeart/2005/8/layout/default"/>
    <dgm:cxn modelId="{4ED59160-019A-41B8-8E12-F5AB20059D07}" type="presOf" srcId="{BF1093E4-F9CF-4D15-9599-D84232DAC160}" destId="{415DB12B-2A03-4F70-9618-2E77C051C415}" srcOrd="0" destOrd="0" presId="urn:microsoft.com/office/officeart/2005/8/layout/default"/>
    <dgm:cxn modelId="{D53702C4-405C-49D6-9076-1E2A9E5F7A46}" type="presOf" srcId="{850C331B-E414-4A7C-BED9-40D045D407AE}" destId="{5CCFB59F-64EE-4B06-A73B-9B82D1299857}" srcOrd="0" destOrd="0" presId="urn:microsoft.com/office/officeart/2005/8/layout/default"/>
    <dgm:cxn modelId="{13A844CA-9CCA-484D-8E41-0938CE209903}" srcId="{BF1093E4-F9CF-4D15-9599-D84232DAC160}" destId="{850C331B-E414-4A7C-BED9-40D045D407AE}" srcOrd="0" destOrd="0" parTransId="{627F4A61-C9A2-445D-9C7D-1304E8D14E5C}" sibTransId="{42E0ED26-5F8C-499C-8E79-964BA9F41179}"/>
    <dgm:cxn modelId="{8DBB28E2-761C-4C76-AC4E-B91A0D5BDCDF}" type="presOf" srcId="{B8A11243-EF36-493A-ABED-CE617D32A9F9}" destId="{C49E69FE-55D9-4BC3-84AF-FF9491E2F32C}" srcOrd="0" destOrd="0" presId="urn:microsoft.com/office/officeart/2005/8/layout/default"/>
    <dgm:cxn modelId="{E93604F2-0C05-407A-8C24-E8AA570606F8}" srcId="{BF1093E4-F9CF-4D15-9599-D84232DAC160}" destId="{B8A11243-EF36-493A-ABED-CE617D32A9F9}" srcOrd="1" destOrd="0" parTransId="{4A63BBB4-8507-4A65-9666-C35106787D2A}" sibTransId="{6CF857A6-0145-46FF-A174-8CA439DB8E46}"/>
    <dgm:cxn modelId="{E3F248FC-7A6A-4E23-93F8-B5D9496BB7CD}" srcId="{BF1093E4-F9CF-4D15-9599-D84232DAC160}" destId="{D651CB61-D37E-4A07-80F3-A77DD787142D}" srcOrd="2" destOrd="0" parTransId="{D2BFC0BD-4494-4FDA-AAC4-F539ECA0D4E6}" sibTransId="{F68D795B-E19A-4C76-9D53-75B3CE50ACC1}"/>
    <dgm:cxn modelId="{B13AF925-600A-402D-A863-6CDAC0B9FDDF}" type="presParOf" srcId="{415DB12B-2A03-4F70-9618-2E77C051C415}" destId="{5CCFB59F-64EE-4B06-A73B-9B82D1299857}" srcOrd="0" destOrd="0" presId="urn:microsoft.com/office/officeart/2005/8/layout/default"/>
    <dgm:cxn modelId="{14F5AF96-ABED-4BC9-BB04-48CAFAC343D1}" type="presParOf" srcId="{415DB12B-2A03-4F70-9618-2E77C051C415}" destId="{32D8114A-6C40-4625-AE61-4ADFA5663C06}" srcOrd="1" destOrd="0" presId="urn:microsoft.com/office/officeart/2005/8/layout/default"/>
    <dgm:cxn modelId="{E148D81D-6E2C-4BC6-8A84-C9A986D09283}" type="presParOf" srcId="{415DB12B-2A03-4F70-9618-2E77C051C415}" destId="{C49E69FE-55D9-4BC3-84AF-FF9491E2F32C}" srcOrd="2" destOrd="0" presId="urn:microsoft.com/office/officeart/2005/8/layout/default"/>
    <dgm:cxn modelId="{17FC3059-D03A-4F58-A4D7-429A6EB8ABAC}" type="presParOf" srcId="{415DB12B-2A03-4F70-9618-2E77C051C415}" destId="{51E6AE23-397F-4145-B6CA-8AD621D98FB9}" srcOrd="3" destOrd="0" presId="urn:microsoft.com/office/officeart/2005/8/layout/default"/>
    <dgm:cxn modelId="{6506895D-5FAD-4FCC-8506-D3352BD08A7F}" type="presParOf" srcId="{415DB12B-2A03-4F70-9618-2E77C051C415}" destId="{C8A66772-9DBA-4BAC-BD40-A9B97681F4DB}"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F3A91EA5-47E9-4285-B87F-C1C7C956C274}"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37AF9656-8E94-4A81-A578-9C64A9BEE08D}">
      <dgm:prSet phldrT="[Text]"/>
      <dgm:spPr/>
      <dgm:t>
        <a:bodyPr/>
        <a:lstStyle/>
        <a:p>
          <a:r>
            <a:rPr lang="en-US" dirty="0"/>
            <a:t>Negative influence</a:t>
          </a:r>
        </a:p>
      </dgm:t>
    </dgm:pt>
    <dgm:pt modelId="{EE1B9E9A-C8DE-4B3D-8FD5-1BFBAC28887E}" type="parTrans" cxnId="{0A2FA1D2-9821-47EE-8F5D-CD2618855BC8}">
      <dgm:prSet/>
      <dgm:spPr/>
      <dgm:t>
        <a:bodyPr/>
        <a:lstStyle/>
        <a:p>
          <a:endParaRPr lang="en-US"/>
        </a:p>
      </dgm:t>
    </dgm:pt>
    <dgm:pt modelId="{4E4566F6-A133-4335-890B-2FEA2923B854}" type="sibTrans" cxnId="{0A2FA1D2-9821-47EE-8F5D-CD2618855BC8}">
      <dgm:prSet/>
      <dgm:spPr/>
      <dgm:t>
        <a:bodyPr/>
        <a:lstStyle/>
        <a:p>
          <a:endParaRPr lang="en-US"/>
        </a:p>
      </dgm:t>
    </dgm:pt>
    <dgm:pt modelId="{96A497B3-9216-463C-9B31-71B80D8995B0}">
      <dgm:prSet phldrT="[Text]"/>
      <dgm:spPr/>
      <dgm:t>
        <a:bodyPr/>
        <a:lstStyle/>
        <a:p>
          <a:r>
            <a:rPr lang="en-US" dirty="0"/>
            <a:t>Positive influence</a:t>
          </a:r>
        </a:p>
      </dgm:t>
    </dgm:pt>
    <dgm:pt modelId="{A43C3B12-7EF9-48F8-9374-727444534942}" type="parTrans" cxnId="{623DF92E-D609-4DDD-A457-1529FA7AD91D}">
      <dgm:prSet/>
      <dgm:spPr/>
      <dgm:t>
        <a:bodyPr/>
        <a:lstStyle/>
        <a:p>
          <a:endParaRPr lang="en-US"/>
        </a:p>
      </dgm:t>
    </dgm:pt>
    <dgm:pt modelId="{12F46C8F-DE50-4A43-8991-CCF001B7DF7C}" type="sibTrans" cxnId="{623DF92E-D609-4DDD-A457-1529FA7AD91D}">
      <dgm:prSet/>
      <dgm:spPr/>
      <dgm:t>
        <a:bodyPr/>
        <a:lstStyle/>
        <a:p>
          <a:endParaRPr lang="en-US"/>
        </a:p>
      </dgm:t>
    </dgm:pt>
    <dgm:pt modelId="{FC49C780-731E-494E-9AF4-728D9F39375E}">
      <dgm:prSet phldrT="[Text]"/>
      <dgm:spPr/>
      <dgm:t>
        <a:bodyPr/>
        <a:lstStyle/>
        <a:p>
          <a:r>
            <a:rPr lang="en-US" dirty="0"/>
            <a:t>Be mindful</a:t>
          </a:r>
        </a:p>
      </dgm:t>
    </dgm:pt>
    <dgm:pt modelId="{033942DE-E345-42DC-9552-FDC0A4B74915}" type="parTrans" cxnId="{341FEE97-F402-4C88-9B85-D3F24523E3FB}">
      <dgm:prSet/>
      <dgm:spPr/>
      <dgm:t>
        <a:bodyPr/>
        <a:lstStyle/>
        <a:p>
          <a:endParaRPr lang="en-US"/>
        </a:p>
      </dgm:t>
    </dgm:pt>
    <dgm:pt modelId="{6FC6CED9-312F-4542-A5B0-A38912411D56}" type="sibTrans" cxnId="{341FEE97-F402-4C88-9B85-D3F24523E3FB}">
      <dgm:prSet/>
      <dgm:spPr/>
      <dgm:t>
        <a:bodyPr/>
        <a:lstStyle/>
        <a:p>
          <a:endParaRPr lang="en-US"/>
        </a:p>
      </dgm:t>
    </dgm:pt>
    <dgm:pt modelId="{F8D6D3E6-215B-45DF-ABA9-0ED8FF2C9CE3}" type="pres">
      <dgm:prSet presAssocID="{F3A91EA5-47E9-4285-B87F-C1C7C956C274}" presName="Name0" presStyleCnt="0">
        <dgm:presLayoutVars>
          <dgm:chMax val="7"/>
          <dgm:chPref val="7"/>
          <dgm:dir/>
        </dgm:presLayoutVars>
      </dgm:prSet>
      <dgm:spPr/>
    </dgm:pt>
    <dgm:pt modelId="{ACE1953F-D8D8-498D-B9D1-E823F27482D8}" type="pres">
      <dgm:prSet presAssocID="{F3A91EA5-47E9-4285-B87F-C1C7C956C274}" presName="Name1" presStyleCnt="0"/>
      <dgm:spPr/>
    </dgm:pt>
    <dgm:pt modelId="{0E27C6CC-AC37-42C2-B29D-E00EC160D393}" type="pres">
      <dgm:prSet presAssocID="{F3A91EA5-47E9-4285-B87F-C1C7C956C274}" presName="cycle" presStyleCnt="0"/>
      <dgm:spPr/>
    </dgm:pt>
    <dgm:pt modelId="{ACDADD1D-325A-4F88-BA9F-AF09CA4167FB}" type="pres">
      <dgm:prSet presAssocID="{F3A91EA5-47E9-4285-B87F-C1C7C956C274}" presName="srcNode" presStyleLbl="node1" presStyleIdx="0" presStyleCnt="3"/>
      <dgm:spPr/>
    </dgm:pt>
    <dgm:pt modelId="{56F5F07B-C827-4EEE-9583-C62AD741E96F}" type="pres">
      <dgm:prSet presAssocID="{F3A91EA5-47E9-4285-B87F-C1C7C956C274}" presName="conn" presStyleLbl="parChTrans1D2" presStyleIdx="0" presStyleCnt="1"/>
      <dgm:spPr/>
    </dgm:pt>
    <dgm:pt modelId="{B3B56D92-37E2-4F0A-9A63-94455ECE6155}" type="pres">
      <dgm:prSet presAssocID="{F3A91EA5-47E9-4285-B87F-C1C7C956C274}" presName="extraNode" presStyleLbl="node1" presStyleIdx="0" presStyleCnt="3"/>
      <dgm:spPr/>
    </dgm:pt>
    <dgm:pt modelId="{2480C26D-E054-4549-B7D0-C31A417B7FED}" type="pres">
      <dgm:prSet presAssocID="{F3A91EA5-47E9-4285-B87F-C1C7C956C274}" presName="dstNode" presStyleLbl="node1" presStyleIdx="0" presStyleCnt="3"/>
      <dgm:spPr/>
    </dgm:pt>
    <dgm:pt modelId="{8E350877-1447-474C-A61B-AE74A6302EB4}" type="pres">
      <dgm:prSet presAssocID="{37AF9656-8E94-4A81-A578-9C64A9BEE08D}" presName="text_1" presStyleLbl="node1" presStyleIdx="0" presStyleCnt="3">
        <dgm:presLayoutVars>
          <dgm:bulletEnabled val="1"/>
        </dgm:presLayoutVars>
      </dgm:prSet>
      <dgm:spPr/>
    </dgm:pt>
    <dgm:pt modelId="{7E73B77A-07F9-4AE3-A811-F985DE821A9C}" type="pres">
      <dgm:prSet presAssocID="{37AF9656-8E94-4A81-A578-9C64A9BEE08D}" presName="accent_1" presStyleCnt="0"/>
      <dgm:spPr/>
    </dgm:pt>
    <dgm:pt modelId="{1E50F976-E49E-4EE2-BF6A-61F18455389C}" type="pres">
      <dgm:prSet presAssocID="{37AF9656-8E94-4A81-A578-9C64A9BEE08D}" presName="accentRepeatNode" presStyleLbl="solidFgAcc1" presStyleIdx="0" presStyleCnt="3"/>
      <dgm:spPr/>
    </dgm:pt>
    <dgm:pt modelId="{1C517BCE-FD07-4E4F-A7D5-030EA0BB8647}" type="pres">
      <dgm:prSet presAssocID="{96A497B3-9216-463C-9B31-71B80D8995B0}" presName="text_2" presStyleLbl="node1" presStyleIdx="1" presStyleCnt="3">
        <dgm:presLayoutVars>
          <dgm:bulletEnabled val="1"/>
        </dgm:presLayoutVars>
      </dgm:prSet>
      <dgm:spPr/>
    </dgm:pt>
    <dgm:pt modelId="{9C5675B0-7627-478E-8FD7-2F3300237EB9}" type="pres">
      <dgm:prSet presAssocID="{96A497B3-9216-463C-9B31-71B80D8995B0}" presName="accent_2" presStyleCnt="0"/>
      <dgm:spPr/>
    </dgm:pt>
    <dgm:pt modelId="{8D7994EE-4224-432A-9FE1-A097C4B9707A}" type="pres">
      <dgm:prSet presAssocID="{96A497B3-9216-463C-9B31-71B80D8995B0}" presName="accentRepeatNode" presStyleLbl="solidFgAcc1" presStyleIdx="1" presStyleCnt="3"/>
      <dgm:spPr/>
    </dgm:pt>
    <dgm:pt modelId="{468B1CCF-8C7D-4EB4-9F2A-988688A99520}" type="pres">
      <dgm:prSet presAssocID="{FC49C780-731E-494E-9AF4-728D9F39375E}" presName="text_3" presStyleLbl="node1" presStyleIdx="2" presStyleCnt="3">
        <dgm:presLayoutVars>
          <dgm:bulletEnabled val="1"/>
        </dgm:presLayoutVars>
      </dgm:prSet>
      <dgm:spPr/>
    </dgm:pt>
    <dgm:pt modelId="{3C64D787-5262-4B32-BB18-686EE5AC4CD8}" type="pres">
      <dgm:prSet presAssocID="{FC49C780-731E-494E-9AF4-728D9F39375E}" presName="accent_3" presStyleCnt="0"/>
      <dgm:spPr/>
    </dgm:pt>
    <dgm:pt modelId="{B12F3AA4-49FC-454C-9206-2FF4EF6A0666}" type="pres">
      <dgm:prSet presAssocID="{FC49C780-731E-494E-9AF4-728D9F39375E}" presName="accentRepeatNode" presStyleLbl="solidFgAcc1" presStyleIdx="2" presStyleCnt="3"/>
      <dgm:spPr/>
    </dgm:pt>
  </dgm:ptLst>
  <dgm:cxnLst>
    <dgm:cxn modelId="{A4481805-7B60-4BD7-A892-5D79B8BE72ED}" type="presOf" srcId="{FC49C780-731E-494E-9AF4-728D9F39375E}" destId="{468B1CCF-8C7D-4EB4-9F2A-988688A99520}" srcOrd="0" destOrd="0" presId="urn:microsoft.com/office/officeart/2008/layout/VerticalCurvedList"/>
    <dgm:cxn modelId="{623DF92E-D609-4DDD-A457-1529FA7AD91D}" srcId="{F3A91EA5-47E9-4285-B87F-C1C7C956C274}" destId="{96A497B3-9216-463C-9B31-71B80D8995B0}" srcOrd="1" destOrd="0" parTransId="{A43C3B12-7EF9-48F8-9374-727444534942}" sibTransId="{12F46C8F-DE50-4A43-8991-CCF001B7DF7C}"/>
    <dgm:cxn modelId="{02F21235-6388-4D75-A43F-ACB736F2FE53}" type="presOf" srcId="{96A497B3-9216-463C-9B31-71B80D8995B0}" destId="{1C517BCE-FD07-4E4F-A7D5-030EA0BB8647}" srcOrd="0" destOrd="0" presId="urn:microsoft.com/office/officeart/2008/layout/VerticalCurvedList"/>
    <dgm:cxn modelId="{341FEE97-F402-4C88-9B85-D3F24523E3FB}" srcId="{F3A91EA5-47E9-4285-B87F-C1C7C956C274}" destId="{FC49C780-731E-494E-9AF4-728D9F39375E}" srcOrd="2" destOrd="0" parTransId="{033942DE-E345-42DC-9552-FDC0A4B74915}" sibTransId="{6FC6CED9-312F-4542-A5B0-A38912411D56}"/>
    <dgm:cxn modelId="{0A2FA1D2-9821-47EE-8F5D-CD2618855BC8}" srcId="{F3A91EA5-47E9-4285-B87F-C1C7C956C274}" destId="{37AF9656-8E94-4A81-A578-9C64A9BEE08D}" srcOrd="0" destOrd="0" parTransId="{EE1B9E9A-C8DE-4B3D-8FD5-1BFBAC28887E}" sibTransId="{4E4566F6-A133-4335-890B-2FEA2923B854}"/>
    <dgm:cxn modelId="{2B7CE3D4-6029-4483-B46E-503B067C39DC}" type="presOf" srcId="{F3A91EA5-47E9-4285-B87F-C1C7C956C274}" destId="{F8D6D3E6-215B-45DF-ABA9-0ED8FF2C9CE3}" srcOrd="0" destOrd="0" presId="urn:microsoft.com/office/officeart/2008/layout/VerticalCurvedList"/>
    <dgm:cxn modelId="{E67805D5-3BB3-4634-AF1A-5DE82CA15326}" type="presOf" srcId="{37AF9656-8E94-4A81-A578-9C64A9BEE08D}" destId="{8E350877-1447-474C-A61B-AE74A6302EB4}" srcOrd="0" destOrd="0" presId="urn:microsoft.com/office/officeart/2008/layout/VerticalCurvedList"/>
    <dgm:cxn modelId="{EBDF93DA-5194-4FE5-BB9A-22F91C8C7054}" type="presOf" srcId="{4E4566F6-A133-4335-890B-2FEA2923B854}" destId="{56F5F07B-C827-4EEE-9583-C62AD741E96F}" srcOrd="0" destOrd="0" presId="urn:microsoft.com/office/officeart/2008/layout/VerticalCurvedList"/>
    <dgm:cxn modelId="{BB4BF6D8-4733-49A1-A55A-71499411F5CB}" type="presParOf" srcId="{F8D6D3E6-215B-45DF-ABA9-0ED8FF2C9CE3}" destId="{ACE1953F-D8D8-498D-B9D1-E823F27482D8}" srcOrd="0" destOrd="0" presId="urn:microsoft.com/office/officeart/2008/layout/VerticalCurvedList"/>
    <dgm:cxn modelId="{177984B2-354E-4596-9EB6-03BB47109C8E}" type="presParOf" srcId="{ACE1953F-D8D8-498D-B9D1-E823F27482D8}" destId="{0E27C6CC-AC37-42C2-B29D-E00EC160D393}" srcOrd="0" destOrd="0" presId="urn:microsoft.com/office/officeart/2008/layout/VerticalCurvedList"/>
    <dgm:cxn modelId="{DFF0BFF4-DB1A-433A-9EEB-18B042DAA3DF}" type="presParOf" srcId="{0E27C6CC-AC37-42C2-B29D-E00EC160D393}" destId="{ACDADD1D-325A-4F88-BA9F-AF09CA4167FB}" srcOrd="0" destOrd="0" presId="urn:microsoft.com/office/officeart/2008/layout/VerticalCurvedList"/>
    <dgm:cxn modelId="{9993D6B4-36D0-47A0-8B9F-CFD390B3834E}" type="presParOf" srcId="{0E27C6CC-AC37-42C2-B29D-E00EC160D393}" destId="{56F5F07B-C827-4EEE-9583-C62AD741E96F}" srcOrd="1" destOrd="0" presId="urn:microsoft.com/office/officeart/2008/layout/VerticalCurvedList"/>
    <dgm:cxn modelId="{825D6189-B73C-4E05-8851-7733B856A6C2}" type="presParOf" srcId="{0E27C6CC-AC37-42C2-B29D-E00EC160D393}" destId="{B3B56D92-37E2-4F0A-9A63-94455ECE6155}" srcOrd="2" destOrd="0" presId="urn:microsoft.com/office/officeart/2008/layout/VerticalCurvedList"/>
    <dgm:cxn modelId="{3BA584F5-8DB6-458F-B0E1-E92F8D2B4B23}" type="presParOf" srcId="{0E27C6CC-AC37-42C2-B29D-E00EC160D393}" destId="{2480C26D-E054-4549-B7D0-C31A417B7FED}" srcOrd="3" destOrd="0" presId="urn:microsoft.com/office/officeart/2008/layout/VerticalCurvedList"/>
    <dgm:cxn modelId="{EF6C73E6-A1F7-4853-8E37-0455BC1E1946}" type="presParOf" srcId="{ACE1953F-D8D8-498D-B9D1-E823F27482D8}" destId="{8E350877-1447-474C-A61B-AE74A6302EB4}" srcOrd="1" destOrd="0" presId="urn:microsoft.com/office/officeart/2008/layout/VerticalCurvedList"/>
    <dgm:cxn modelId="{A465B987-266F-4B05-B7EE-527CE4EEB4E0}" type="presParOf" srcId="{ACE1953F-D8D8-498D-B9D1-E823F27482D8}" destId="{7E73B77A-07F9-4AE3-A811-F985DE821A9C}" srcOrd="2" destOrd="0" presId="urn:microsoft.com/office/officeart/2008/layout/VerticalCurvedList"/>
    <dgm:cxn modelId="{C3BAB905-7430-40FE-A81B-D5307E6DA662}" type="presParOf" srcId="{7E73B77A-07F9-4AE3-A811-F985DE821A9C}" destId="{1E50F976-E49E-4EE2-BF6A-61F18455389C}" srcOrd="0" destOrd="0" presId="urn:microsoft.com/office/officeart/2008/layout/VerticalCurvedList"/>
    <dgm:cxn modelId="{073F116F-C9F0-449F-9D4E-5A22AB44BE6C}" type="presParOf" srcId="{ACE1953F-D8D8-498D-B9D1-E823F27482D8}" destId="{1C517BCE-FD07-4E4F-A7D5-030EA0BB8647}" srcOrd="3" destOrd="0" presId="urn:microsoft.com/office/officeart/2008/layout/VerticalCurvedList"/>
    <dgm:cxn modelId="{8450CB57-B069-4BAA-91CE-5AB40D346E4A}" type="presParOf" srcId="{ACE1953F-D8D8-498D-B9D1-E823F27482D8}" destId="{9C5675B0-7627-478E-8FD7-2F3300237EB9}" srcOrd="4" destOrd="0" presId="urn:microsoft.com/office/officeart/2008/layout/VerticalCurvedList"/>
    <dgm:cxn modelId="{90A0A241-F3A6-4ECC-BFFC-E613B26AF5E5}" type="presParOf" srcId="{9C5675B0-7627-478E-8FD7-2F3300237EB9}" destId="{8D7994EE-4224-432A-9FE1-A097C4B9707A}" srcOrd="0" destOrd="0" presId="urn:microsoft.com/office/officeart/2008/layout/VerticalCurvedList"/>
    <dgm:cxn modelId="{7B7192A1-9389-4589-B504-268E715CD321}" type="presParOf" srcId="{ACE1953F-D8D8-498D-B9D1-E823F27482D8}" destId="{468B1CCF-8C7D-4EB4-9F2A-988688A99520}" srcOrd="5" destOrd="0" presId="urn:microsoft.com/office/officeart/2008/layout/VerticalCurvedList"/>
    <dgm:cxn modelId="{449B6D4E-9038-4851-AD2E-FF4D406B7E96}" type="presParOf" srcId="{ACE1953F-D8D8-498D-B9D1-E823F27482D8}" destId="{3C64D787-5262-4B32-BB18-686EE5AC4CD8}" srcOrd="6" destOrd="0" presId="urn:microsoft.com/office/officeart/2008/layout/VerticalCurvedList"/>
    <dgm:cxn modelId="{AAFDD12A-483B-45B3-990F-D5E898733EB8}" type="presParOf" srcId="{3C64D787-5262-4B32-BB18-686EE5AC4CD8}" destId="{B12F3AA4-49FC-454C-9206-2FF4EF6A0666}"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1707830-3C14-4FD4-97F6-6A9FF453F82D}" type="doc">
      <dgm:prSet loTypeId="urn:microsoft.com/office/officeart/2005/8/layout/hList6" loCatId="list" qsTypeId="urn:microsoft.com/office/officeart/2005/8/quickstyle/simple1" qsCatId="simple" csTypeId="urn:microsoft.com/office/officeart/2005/8/colors/colorful4" csCatId="colorful" phldr="1"/>
      <dgm:spPr/>
      <dgm:t>
        <a:bodyPr/>
        <a:lstStyle/>
        <a:p>
          <a:endParaRPr lang="en-US"/>
        </a:p>
      </dgm:t>
    </dgm:pt>
    <dgm:pt modelId="{6088C77E-E87A-43B8-8214-C5D118E8DD2C}">
      <dgm:prSet phldrT="[Text]"/>
      <dgm:spPr/>
      <dgm:t>
        <a:bodyPr/>
        <a:lstStyle/>
        <a:p>
          <a:r>
            <a:rPr lang="en-US" dirty="0"/>
            <a:t>Define your image</a:t>
          </a:r>
        </a:p>
      </dgm:t>
    </dgm:pt>
    <dgm:pt modelId="{ABA4754C-4699-4F65-A225-11A35DFE3636}" type="parTrans" cxnId="{7E1C432C-98B9-4B0F-B66A-6F4C9955024B}">
      <dgm:prSet/>
      <dgm:spPr/>
      <dgm:t>
        <a:bodyPr/>
        <a:lstStyle/>
        <a:p>
          <a:endParaRPr lang="en-US"/>
        </a:p>
      </dgm:t>
    </dgm:pt>
    <dgm:pt modelId="{74D23B5D-6071-4E62-9F3A-B9E4E44BE26B}" type="sibTrans" cxnId="{7E1C432C-98B9-4B0F-B66A-6F4C9955024B}">
      <dgm:prSet/>
      <dgm:spPr/>
      <dgm:t>
        <a:bodyPr/>
        <a:lstStyle/>
        <a:p>
          <a:endParaRPr lang="en-US"/>
        </a:p>
      </dgm:t>
    </dgm:pt>
    <dgm:pt modelId="{A61A4E46-A645-43DC-AFAC-AF3FE9B69A70}">
      <dgm:prSet phldrT="[Text]"/>
      <dgm:spPr/>
      <dgm:t>
        <a:bodyPr/>
        <a:lstStyle/>
        <a:p>
          <a:r>
            <a:rPr lang="en-US" dirty="0"/>
            <a:t>Sharpen your brand</a:t>
          </a:r>
        </a:p>
      </dgm:t>
    </dgm:pt>
    <dgm:pt modelId="{9E3D1D6D-1091-4B39-9FB6-DAA5DC5ABBFA}" type="parTrans" cxnId="{F8877778-F073-4471-9275-A322887B8BB7}">
      <dgm:prSet/>
      <dgm:spPr/>
      <dgm:t>
        <a:bodyPr/>
        <a:lstStyle/>
        <a:p>
          <a:endParaRPr lang="en-US"/>
        </a:p>
      </dgm:t>
    </dgm:pt>
    <dgm:pt modelId="{6CF5C27F-D67D-4790-AEE0-35A26E034433}" type="sibTrans" cxnId="{F8877778-F073-4471-9275-A322887B8BB7}">
      <dgm:prSet/>
      <dgm:spPr/>
      <dgm:t>
        <a:bodyPr/>
        <a:lstStyle/>
        <a:p>
          <a:endParaRPr lang="en-US"/>
        </a:p>
      </dgm:t>
    </dgm:pt>
    <dgm:pt modelId="{BF2C85CA-FBC8-49DF-B279-DA8B5C1A2090}">
      <dgm:prSet phldrT="[Text]"/>
      <dgm:spPr/>
      <dgm:t>
        <a:bodyPr/>
        <a:lstStyle/>
        <a:p>
          <a:r>
            <a:rPr lang="en-US" dirty="0"/>
            <a:t>Manage your brand</a:t>
          </a:r>
        </a:p>
      </dgm:t>
    </dgm:pt>
    <dgm:pt modelId="{28C745AB-4D85-4A1F-86D9-113C87BE23D6}" type="parTrans" cxnId="{36399AB2-A1FB-4043-8367-6EB94D6E50A0}">
      <dgm:prSet/>
      <dgm:spPr/>
      <dgm:t>
        <a:bodyPr/>
        <a:lstStyle/>
        <a:p>
          <a:endParaRPr lang="en-US"/>
        </a:p>
      </dgm:t>
    </dgm:pt>
    <dgm:pt modelId="{0C044142-C156-493C-99CB-BC90ED9D3DB8}" type="sibTrans" cxnId="{36399AB2-A1FB-4043-8367-6EB94D6E50A0}">
      <dgm:prSet/>
      <dgm:spPr/>
      <dgm:t>
        <a:bodyPr/>
        <a:lstStyle/>
        <a:p>
          <a:endParaRPr lang="en-US"/>
        </a:p>
      </dgm:t>
    </dgm:pt>
    <dgm:pt modelId="{D8EA211C-CFFD-4EE9-A21B-9EB2E0558D29}" type="pres">
      <dgm:prSet presAssocID="{61707830-3C14-4FD4-97F6-6A9FF453F82D}" presName="Name0" presStyleCnt="0">
        <dgm:presLayoutVars>
          <dgm:dir/>
          <dgm:resizeHandles val="exact"/>
        </dgm:presLayoutVars>
      </dgm:prSet>
      <dgm:spPr/>
    </dgm:pt>
    <dgm:pt modelId="{C2DB8DC4-4C47-4F52-BC1A-C28EB49DE150}" type="pres">
      <dgm:prSet presAssocID="{6088C77E-E87A-43B8-8214-C5D118E8DD2C}" presName="node" presStyleLbl="node1" presStyleIdx="0" presStyleCnt="3">
        <dgm:presLayoutVars>
          <dgm:bulletEnabled val="1"/>
        </dgm:presLayoutVars>
      </dgm:prSet>
      <dgm:spPr/>
    </dgm:pt>
    <dgm:pt modelId="{C36E6355-7F37-478E-8B84-ACDA23089BB2}" type="pres">
      <dgm:prSet presAssocID="{74D23B5D-6071-4E62-9F3A-B9E4E44BE26B}" presName="sibTrans" presStyleCnt="0"/>
      <dgm:spPr/>
    </dgm:pt>
    <dgm:pt modelId="{D6E64F83-B5B5-4A96-A5A5-3B6890F01814}" type="pres">
      <dgm:prSet presAssocID="{A61A4E46-A645-43DC-AFAC-AF3FE9B69A70}" presName="node" presStyleLbl="node1" presStyleIdx="1" presStyleCnt="3">
        <dgm:presLayoutVars>
          <dgm:bulletEnabled val="1"/>
        </dgm:presLayoutVars>
      </dgm:prSet>
      <dgm:spPr/>
    </dgm:pt>
    <dgm:pt modelId="{0837D01D-3B95-42C8-B09C-4B00B883B143}" type="pres">
      <dgm:prSet presAssocID="{6CF5C27F-D67D-4790-AEE0-35A26E034433}" presName="sibTrans" presStyleCnt="0"/>
      <dgm:spPr/>
    </dgm:pt>
    <dgm:pt modelId="{B187A936-9F03-4C28-81B6-C38C65926513}" type="pres">
      <dgm:prSet presAssocID="{BF2C85CA-FBC8-49DF-B279-DA8B5C1A2090}" presName="node" presStyleLbl="node1" presStyleIdx="2" presStyleCnt="3">
        <dgm:presLayoutVars>
          <dgm:bulletEnabled val="1"/>
        </dgm:presLayoutVars>
      </dgm:prSet>
      <dgm:spPr/>
    </dgm:pt>
  </dgm:ptLst>
  <dgm:cxnLst>
    <dgm:cxn modelId="{7E1C432C-98B9-4B0F-B66A-6F4C9955024B}" srcId="{61707830-3C14-4FD4-97F6-6A9FF453F82D}" destId="{6088C77E-E87A-43B8-8214-C5D118E8DD2C}" srcOrd="0" destOrd="0" parTransId="{ABA4754C-4699-4F65-A225-11A35DFE3636}" sibTransId="{74D23B5D-6071-4E62-9F3A-B9E4E44BE26B}"/>
    <dgm:cxn modelId="{8AFA3160-30CA-49BD-B0BA-A766788EDFDA}" type="presOf" srcId="{BF2C85CA-FBC8-49DF-B279-DA8B5C1A2090}" destId="{B187A936-9F03-4C28-81B6-C38C65926513}" srcOrd="0" destOrd="0" presId="urn:microsoft.com/office/officeart/2005/8/layout/hList6"/>
    <dgm:cxn modelId="{B05A956A-FCF8-4CC8-A8AE-9CF2D681F334}" type="presOf" srcId="{A61A4E46-A645-43DC-AFAC-AF3FE9B69A70}" destId="{D6E64F83-B5B5-4A96-A5A5-3B6890F01814}" srcOrd="0" destOrd="0" presId="urn:microsoft.com/office/officeart/2005/8/layout/hList6"/>
    <dgm:cxn modelId="{F8877778-F073-4471-9275-A322887B8BB7}" srcId="{61707830-3C14-4FD4-97F6-6A9FF453F82D}" destId="{A61A4E46-A645-43DC-AFAC-AF3FE9B69A70}" srcOrd="1" destOrd="0" parTransId="{9E3D1D6D-1091-4B39-9FB6-DAA5DC5ABBFA}" sibTransId="{6CF5C27F-D67D-4790-AEE0-35A26E034433}"/>
    <dgm:cxn modelId="{B7BAE4AA-DDBE-4D42-9B0B-C88C7D596BC9}" type="presOf" srcId="{6088C77E-E87A-43B8-8214-C5D118E8DD2C}" destId="{C2DB8DC4-4C47-4F52-BC1A-C28EB49DE150}" srcOrd="0" destOrd="0" presId="urn:microsoft.com/office/officeart/2005/8/layout/hList6"/>
    <dgm:cxn modelId="{36399AB2-A1FB-4043-8367-6EB94D6E50A0}" srcId="{61707830-3C14-4FD4-97F6-6A9FF453F82D}" destId="{BF2C85CA-FBC8-49DF-B279-DA8B5C1A2090}" srcOrd="2" destOrd="0" parTransId="{28C745AB-4D85-4A1F-86D9-113C87BE23D6}" sibTransId="{0C044142-C156-493C-99CB-BC90ED9D3DB8}"/>
    <dgm:cxn modelId="{B6BC8ED1-6B95-4D26-B1D0-07DDC23C1CA3}" type="presOf" srcId="{61707830-3C14-4FD4-97F6-6A9FF453F82D}" destId="{D8EA211C-CFFD-4EE9-A21B-9EB2E0558D29}" srcOrd="0" destOrd="0" presId="urn:microsoft.com/office/officeart/2005/8/layout/hList6"/>
    <dgm:cxn modelId="{01AF2494-0808-4639-A4F0-5C9BE267F797}" type="presParOf" srcId="{D8EA211C-CFFD-4EE9-A21B-9EB2E0558D29}" destId="{C2DB8DC4-4C47-4F52-BC1A-C28EB49DE150}" srcOrd="0" destOrd="0" presId="urn:microsoft.com/office/officeart/2005/8/layout/hList6"/>
    <dgm:cxn modelId="{A98CEE08-75B0-441F-A9DA-8AB5CA116EAD}" type="presParOf" srcId="{D8EA211C-CFFD-4EE9-A21B-9EB2E0558D29}" destId="{C36E6355-7F37-478E-8B84-ACDA23089BB2}" srcOrd="1" destOrd="0" presId="urn:microsoft.com/office/officeart/2005/8/layout/hList6"/>
    <dgm:cxn modelId="{4AFB777A-98AF-44C0-9226-F3FC6E504234}" type="presParOf" srcId="{D8EA211C-CFFD-4EE9-A21B-9EB2E0558D29}" destId="{D6E64F83-B5B5-4A96-A5A5-3B6890F01814}" srcOrd="2" destOrd="0" presId="urn:microsoft.com/office/officeart/2005/8/layout/hList6"/>
    <dgm:cxn modelId="{4A37F0D9-78F3-4DC6-9F8E-0AA3D6F21DEB}" type="presParOf" srcId="{D8EA211C-CFFD-4EE9-A21B-9EB2E0558D29}" destId="{0837D01D-3B95-42C8-B09C-4B00B883B143}" srcOrd="3" destOrd="0" presId="urn:microsoft.com/office/officeart/2005/8/layout/hList6"/>
    <dgm:cxn modelId="{AE2F45D6-6F4C-4BCE-802A-05B6AD89E37F}" type="presParOf" srcId="{D8EA211C-CFFD-4EE9-A21B-9EB2E0558D29}" destId="{B187A936-9F03-4C28-81B6-C38C65926513}"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84DA4A86-CC80-4E3D-A333-9134764E8754}" type="doc">
      <dgm:prSet loTypeId="urn:diagrams.loki3.com/VaryingWidthList+Icon" loCatId="list" qsTypeId="urn:microsoft.com/office/officeart/2005/8/quickstyle/simple1" qsCatId="simple" csTypeId="urn:microsoft.com/office/officeart/2005/8/colors/colorful1" csCatId="colorful" phldr="1"/>
      <dgm:spPr/>
      <dgm:t>
        <a:bodyPr/>
        <a:lstStyle/>
        <a:p>
          <a:endParaRPr lang="en-US"/>
        </a:p>
      </dgm:t>
    </dgm:pt>
    <dgm:pt modelId="{8462EFF7-6ABA-4F34-9938-2A2720BAB4AB}">
      <dgm:prSet phldrT="[Text]"/>
      <dgm:spPr/>
      <dgm:t>
        <a:bodyPr/>
        <a:lstStyle/>
        <a:p>
          <a:r>
            <a:rPr lang="en-US" dirty="0"/>
            <a:t>In and out of the office</a:t>
          </a:r>
        </a:p>
      </dgm:t>
    </dgm:pt>
    <dgm:pt modelId="{4EB3C3AC-E8DB-4CEA-97CF-9DE4C9821C6F}" type="parTrans" cxnId="{ECC5D784-CD5B-4576-9D95-4C57B9792E2D}">
      <dgm:prSet/>
      <dgm:spPr/>
      <dgm:t>
        <a:bodyPr/>
        <a:lstStyle/>
        <a:p>
          <a:endParaRPr lang="en-US"/>
        </a:p>
      </dgm:t>
    </dgm:pt>
    <dgm:pt modelId="{A5D96ACD-BE45-4566-8A90-4BEE49614F60}" type="sibTrans" cxnId="{ECC5D784-CD5B-4576-9D95-4C57B9792E2D}">
      <dgm:prSet/>
      <dgm:spPr/>
      <dgm:t>
        <a:bodyPr/>
        <a:lstStyle/>
        <a:p>
          <a:endParaRPr lang="en-US"/>
        </a:p>
      </dgm:t>
    </dgm:pt>
    <dgm:pt modelId="{04114EA2-960F-440E-9543-6C83EE8E6596}">
      <dgm:prSet phldrT="[Text]"/>
      <dgm:spPr/>
      <dgm:t>
        <a:bodyPr/>
        <a:lstStyle/>
        <a:p>
          <a:r>
            <a:rPr lang="en-US" dirty="0"/>
            <a:t>Be dependable</a:t>
          </a:r>
        </a:p>
      </dgm:t>
    </dgm:pt>
    <dgm:pt modelId="{DB035568-60E8-4E2B-9672-FE5DB84F52D3}" type="parTrans" cxnId="{AB321CB2-B462-47B9-B902-BAC64603B83E}">
      <dgm:prSet/>
      <dgm:spPr/>
      <dgm:t>
        <a:bodyPr/>
        <a:lstStyle/>
        <a:p>
          <a:endParaRPr lang="en-US"/>
        </a:p>
      </dgm:t>
    </dgm:pt>
    <dgm:pt modelId="{5E6F2F3F-1DF3-48FB-98EB-DACBDA068D42}" type="sibTrans" cxnId="{AB321CB2-B462-47B9-B902-BAC64603B83E}">
      <dgm:prSet/>
      <dgm:spPr/>
      <dgm:t>
        <a:bodyPr/>
        <a:lstStyle/>
        <a:p>
          <a:endParaRPr lang="en-US"/>
        </a:p>
      </dgm:t>
    </dgm:pt>
    <dgm:pt modelId="{3B7DCDFC-D7EE-40DA-BD16-4419CB647A72}">
      <dgm:prSet phldrT="[Text]"/>
      <dgm:spPr/>
      <dgm:t>
        <a:bodyPr/>
        <a:lstStyle/>
        <a:p>
          <a:r>
            <a:rPr lang="en-US" dirty="0"/>
            <a:t>Act with honesty</a:t>
          </a:r>
        </a:p>
      </dgm:t>
    </dgm:pt>
    <dgm:pt modelId="{3E9E3038-B37D-48C8-A542-99C0831E9A89}" type="parTrans" cxnId="{88AD9AE3-1AFB-4FCA-8A9B-A93A7B83EC69}">
      <dgm:prSet/>
      <dgm:spPr/>
      <dgm:t>
        <a:bodyPr/>
        <a:lstStyle/>
        <a:p>
          <a:endParaRPr lang="en-US"/>
        </a:p>
      </dgm:t>
    </dgm:pt>
    <dgm:pt modelId="{8F58CC44-56A6-4C22-AF6F-70C5CF5A90F9}" type="sibTrans" cxnId="{88AD9AE3-1AFB-4FCA-8A9B-A93A7B83EC69}">
      <dgm:prSet/>
      <dgm:spPr/>
      <dgm:t>
        <a:bodyPr/>
        <a:lstStyle/>
        <a:p>
          <a:endParaRPr lang="en-US"/>
        </a:p>
      </dgm:t>
    </dgm:pt>
    <dgm:pt modelId="{6638226A-8B9B-4C5A-8B4D-1F97A67C704F}">
      <dgm:prSet phldrT="[Text]"/>
      <dgm:spPr/>
      <dgm:t>
        <a:bodyPr/>
        <a:lstStyle/>
        <a:p>
          <a:r>
            <a:rPr lang="en-US" dirty="0"/>
            <a:t>Be a positive example</a:t>
          </a:r>
        </a:p>
      </dgm:t>
    </dgm:pt>
    <dgm:pt modelId="{FFE0C4F5-9265-4A9C-82A0-2EFEBC523B48}" type="parTrans" cxnId="{20FF035C-7990-4FB8-97AF-E45E722003DF}">
      <dgm:prSet/>
      <dgm:spPr/>
      <dgm:t>
        <a:bodyPr/>
        <a:lstStyle/>
        <a:p>
          <a:endParaRPr lang="en-US"/>
        </a:p>
      </dgm:t>
    </dgm:pt>
    <dgm:pt modelId="{E8F43CF0-EF52-4728-82DA-F29F01A7CA1E}" type="sibTrans" cxnId="{20FF035C-7990-4FB8-97AF-E45E722003DF}">
      <dgm:prSet/>
      <dgm:spPr/>
      <dgm:t>
        <a:bodyPr/>
        <a:lstStyle/>
        <a:p>
          <a:endParaRPr lang="en-US"/>
        </a:p>
      </dgm:t>
    </dgm:pt>
    <dgm:pt modelId="{52EA301A-9F55-4390-B54C-3DE887DE35D3}" type="pres">
      <dgm:prSet presAssocID="{84DA4A86-CC80-4E3D-A333-9134764E8754}" presName="Name0" presStyleCnt="0">
        <dgm:presLayoutVars>
          <dgm:resizeHandles/>
        </dgm:presLayoutVars>
      </dgm:prSet>
      <dgm:spPr/>
    </dgm:pt>
    <dgm:pt modelId="{AABC6F87-8DEA-4C75-8365-3C9B0CBF7199}" type="pres">
      <dgm:prSet presAssocID="{8462EFF7-6ABA-4F34-9938-2A2720BAB4AB}" presName="text" presStyleLbl="node1" presStyleIdx="0" presStyleCnt="4">
        <dgm:presLayoutVars>
          <dgm:bulletEnabled val="1"/>
        </dgm:presLayoutVars>
      </dgm:prSet>
      <dgm:spPr/>
    </dgm:pt>
    <dgm:pt modelId="{A0E878A4-0264-45C6-9194-85BA1E89F445}" type="pres">
      <dgm:prSet presAssocID="{A5D96ACD-BE45-4566-8A90-4BEE49614F60}" presName="space" presStyleCnt="0"/>
      <dgm:spPr/>
    </dgm:pt>
    <dgm:pt modelId="{223555A8-A8B5-4D16-9C9B-FB8695D330E3}" type="pres">
      <dgm:prSet presAssocID="{04114EA2-960F-440E-9543-6C83EE8E6596}" presName="text" presStyleLbl="node1" presStyleIdx="1" presStyleCnt="4">
        <dgm:presLayoutVars>
          <dgm:bulletEnabled val="1"/>
        </dgm:presLayoutVars>
      </dgm:prSet>
      <dgm:spPr/>
    </dgm:pt>
    <dgm:pt modelId="{2C92E898-F209-4689-8B9C-736D42832784}" type="pres">
      <dgm:prSet presAssocID="{5E6F2F3F-1DF3-48FB-98EB-DACBDA068D42}" presName="space" presStyleCnt="0"/>
      <dgm:spPr/>
    </dgm:pt>
    <dgm:pt modelId="{92271385-B09D-46BA-841E-77C62D955E26}" type="pres">
      <dgm:prSet presAssocID="{3B7DCDFC-D7EE-40DA-BD16-4419CB647A72}" presName="text" presStyleLbl="node1" presStyleIdx="2" presStyleCnt="4">
        <dgm:presLayoutVars>
          <dgm:bulletEnabled val="1"/>
        </dgm:presLayoutVars>
      </dgm:prSet>
      <dgm:spPr/>
    </dgm:pt>
    <dgm:pt modelId="{5D2E1733-A18C-4529-8336-A69E94275C9B}" type="pres">
      <dgm:prSet presAssocID="{8F58CC44-56A6-4C22-AF6F-70C5CF5A90F9}" presName="space" presStyleCnt="0"/>
      <dgm:spPr/>
    </dgm:pt>
    <dgm:pt modelId="{FA1B645B-10D6-4F0D-9AB4-C866997FA904}" type="pres">
      <dgm:prSet presAssocID="{6638226A-8B9B-4C5A-8B4D-1F97A67C704F}" presName="text" presStyleLbl="node1" presStyleIdx="3" presStyleCnt="4">
        <dgm:presLayoutVars>
          <dgm:bulletEnabled val="1"/>
        </dgm:presLayoutVars>
      </dgm:prSet>
      <dgm:spPr/>
    </dgm:pt>
  </dgm:ptLst>
  <dgm:cxnLst>
    <dgm:cxn modelId="{62BA3C0A-5C3A-4E67-8F72-3E9E78539CEB}" type="presOf" srcId="{3B7DCDFC-D7EE-40DA-BD16-4419CB647A72}" destId="{92271385-B09D-46BA-841E-77C62D955E26}" srcOrd="0" destOrd="0" presId="urn:diagrams.loki3.com/VaryingWidthList+Icon"/>
    <dgm:cxn modelId="{20FF035C-7990-4FB8-97AF-E45E722003DF}" srcId="{84DA4A86-CC80-4E3D-A333-9134764E8754}" destId="{6638226A-8B9B-4C5A-8B4D-1F97A67C704F}" srcOrd="3" destOrd="0" parTransId="{FFE0C4F5-9265-4A9C-82A0-2EFEBC523B48}" sibTransId="{E8F43CF0-EF52-4728-82DA-F29F01A7CA1E}"/>
    <dgm:cxn modelId="{5B97E444-5AE1-4189-9D8F-59A5E0B6F6AC}" type="presOf" srcId="{8462EFF7-6ABA-4F34-9938-2A2720BAB4AB}" destId="{AABC6F87-8DEA-4C75-8365-3C9B0CBF7199}" srcOrd="0" destOrd="0" presId="urn:diagrams.loki3.com/VaryingWidthList+Icon"/>
    <dgm:cxn modelId="{ECC5D784-CD5B-4576-9D95-4C57B9792E2D}" srcId="{84DA4A86-CC80-4E3D-A333-9134764E8754}" destId="{8462EFF7-6ABA-4F34-9938-2A2720BAB4AB}" srcOrd="0" destOrd="0" parTransId="{4EB3C3AC-E8DB-4CEA-97CF-9DE4C9821C6F}" sibTransId="{A5D96ACD-BE45-4566-8A90-4BEE49614F60}"/>
    <dgm:cxn modelId="{3F12F5AB-67DD-4CE5-A512-0CF7ABF1DC88}" type="presOf" srcId="{04114EA2-960F-440E-9543-6C83EE8E6596}" destId="{223555A8-A8B5-4D16-9C9B-FB8695D330E3}" srcOrd="0" destOrd="0" presId="urn:diagrams.loki3.com/VaryingWidthList+Icon"/>
    <dgm:cxn modelId="{83ED85B1-1598-447C-BFF6-A83D41D55951}" type="presOf" srcId="{6638226A-8B9B-4C5A-8B4D-1F97A67C704F}" destId="{FA1B645B-10D6-4F0D-9AB4-C866997FA904}" srcOrd="0" destOrd="0" presId="urn:diagrams.loki3.com/VaryingWidthList+Icon"/>
    <dgm:cxn modelId="{AB321CB2-B462-47B9-B902-BAC64603B83E}" srcId="{84DA4A86-CC80-4E3D-A333-9134764E8754}" destId="{04114EA2-960F-440E-9543-6C83EE8E6596}" srcOrd="1" destOrd="0" parTransId="{DB035568-60E8-4E2B-9672-FE5DB84F52D3}" sibTransId="{5E6F2F3F-1DF3-48FB-98EB-DACBDA068D42}"/>
    <dgm:cxn modelId="{88AD9AE3-1AFB-4FCA-8A9B-A93A7B83EC69}" srcId="{84DA4A86-CC80-4E3D-A333-9134764E8754}" destId="{3B7DCDFC-D7EE-40DA-BD16-4419CB647A72}" srcOrd="2" destOrd="0" parTransId="{3E9E3038-B37D-48C8-A542-99C0831E9A89}" sibTransId="{8F58CC44-56A6-4C22-AF6F-70C5CF5A90F9}"/>
    <dgm:cxn modelId="{49E46AF6-8711-47CF-A114-6C99E476551C}" type="presOf" srcId="{84DA4A86-CC80-4E3D-A333-9134764E8754}" destId="{52EA301A-9F55-4390-B54C-3DE887DE35D3}" srcOrd="0" destOrd="0" presId="urn:diagrams.loki3.com/VaryingWidthList+Icon"/>
    <dgm:cxn modelId="{34103CE9-043E-44CD-974A-F81DAA710F50}" type="presParOf" srcId="{52EA301A-9F55-4390-B54C-3DE887DE35D3}" destId="{AABC6F87-8DEA-4C75-8365-3C9B0CBF7199}" srcOrd="0" destOrd="0" presId="urn:diagrams.loki3.com/VaryingWidthList+Icon"/>
    <dgm:cxn modelId="{E7566641-4C7B-4879-9341-09239ED5DECF}" type="presParOf" srcId="{52EA301A-9F55-4390-B54C-3DE887DE35D3}" destId="{A0E878A4-0264-45C6-9194-85BA1E89F445}" srcOrd="1" destOrd="0" presId="urn:diagrams.loki3.com/VaryingWidthList+Icon"/>
    <dgm:cxn modelId="{9FB7F591-9EBF-4E20-B00A-4171E620371E}" type="presParOf" srcId="{52EA301A-9F55-4390-B54C-3DE887DE35D3}" destId="{223555A8-A8B5-4D16-9C9B-FB8695D330E3}" srcOrd="2" destOrd="0" presId="urn:diagrams.loki3.com/VaryingWidthList+Icon"/>
    <dgm:cxn modelId="{E5E58856-CCFF-4E1E-9774-0A8696789637}" type="presParOf" srcId="{52EA301A-9F55-4390-B54C-3DE887DE35D3}" destId="{2C92E898-F209-4689-8B9C-736D42832784}" srcOrd="3" destOrd="0" presId="urn:diagrams.loki3.com/VaryingWidthList+Icon"/>
    <dgm:cxn modelId="{F9DB5D1C-F0BB-4FBC-ADF3-7773F4D2983E}" type="presParOf" srcId="{52EA301A-9F55-4390-B54C-3DE887DE35D3}" destId="{92271385-B09D-46BA-841E-77C62D955E26}" srcOrd="4" destOrd="0" presId="urn:diagrams.loki3.com/VaryingWidthList+Icon"/>
    <dgm:cxn modelId="{D8B7B738-DF2F-4589-B7DD-B2AE181CB26E}" type="presParOf" srcId="{52EA301A-9F55-4390-B54C-3DE887DE35D3}" destId="{5D2E1733-A18C-4529-8336-A69E94275C9B}" srcOrd="5" destOrd="0" presId="urn:diagrams.loki3.com/VaryingWidthList+Icon"/>
    <dgm:cxn modelId="{D5CC7590-B4AC-4B47-9B92-8F3E9AB85188}" type="presParOf" srcId="{52EA301A-9F55-4390-B54C-3DE887DE35D3}" destId="{FA1B645B-10D6-4F0D-9AB4-C866997FA904}" srcOrd="6"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F43A665A-0891-4A47-978C-F9B2F8349212}" type="doc">
      <dgm:prSet loTypeId="urn:microsoft.com/office/officeart/2005/8/layout/vList6" loCatId="list" qsTypeId="urn:microsoft.com/office/officeart/2005/8/quickstyle/simple1" qsCatId="simple" csTypeId="urn:microsoft.com/office/officeart/2005/8/colors/colorful1" csCatId="colorful" phldr="1"/>
      <dgm:spPr/>
      <dgm:t>
        <a:bodyPr/>
        <a:lstStyle/>
        <a:p>
          <a:endParaRPr lang="en-US"/>
        </a:p>
      </dgm:t>
    </dgm:pt>
    <dgm:pt modelId="{9317B6CC-7EF7-4D82-B384-3DC695FFEB2A}">
      <dgm:prSet phldrT="[Text]"/>
      <dgm:spPr/>
      <dgm:t>
        <a:bodyPr/>
        <a:lstStyle/>
        <a:p>
          <a:pPr algn="r"/>
          <a:r>
            <a:rPr lang="en-US" b="0" dirty="0"/>
            <a:t>Consider your appearance</a:t>
          </a:r>
        </a:p>
      </dgm:t>
    </dgm:pt>
    <dgm:pt modelId="{50ECD75D-C57D-4F36-9AAF-CC25245A152C}" type="parTrans" cxnId="{7E9FE122-7AD7-4FFE-AF14-FEE077C39CA8}">
      <dgm:prSet/>
      <dgm:spPr/>
      <dgm:t>
        <a:bodyPr/>
        <a:lstStyle/>
        <a:p>
          <a:endParaRPr lang="en-US"/>
        </a:p>
      </dgm:t>
    </dgm:pt>
    <dgm:pt modelId="{1929ECDC-BB22-4C6C-A6B0-E41B256C4BD1}" type="sibTrans" cxnId="{7E9FE122-7AD7-4FFE-AF14-FEE077C39CA8}">
      <dgm:prSet/>
      <dgm:spPr/>
      <dgm:t>
        <a:bodyPr/>
        <a:lstStyle/>
        <a:p>
          <a:endParaRPr lang="en-US"/>
        </a:p>
      </dgm:t>
    </dgm:pt>
    <dgm:pt modelId="{FE25E79B-37EA-4476-8FF1-BF4A59A6B721}">
      <dgm:prSet phldrT="[Text]"/>
      <dgm:spPr/>
      <dgm:t>
        <a:bodyPr/>
        <a:lstStyle/>
        <a:p>
          <a:pPr algn="r"/>
          <a:r>
            <a:rPr lang="en-US" b="0" dirty="0"/>
            <a:t>Find mutual interest</a:t>
          </a:r>
        </a:p>
      </dgm:t>
    </dgm:pt>
    <dgm:pt modelId="{B5F98B48-2D4A-4E2E-9188-1362914EE611}" type="parTrans" cxnId="{CD9C33C5-A6D8-43D3-84E6-5504F63AD58C}">
      <dgm:prSet/>
      <dgm:spPr/>
      <dgm:t>
        <a:bodyPr/>
        <a:lstStyle/>
        <a:p>
          <a:endParaRPr lang="en-US"/>
        </a:p>
      </dgm:t>
    </dgm:pt>
    <dgm:pt modelId="{F6B81820-EEA1-47A5-A24A-AE43C1BE4453}" type="sibTrans" cxnId="{CD9C33C5-A6D8-43D3-84E6-5504F63AD58C}">
      <dgm:prSet/>
      <dgm:spPr/>
      <dgm:t>
        <a:bodyPr/>
        <a:lstStyle/>
        <a:p>
          <a:endParaRPr lang="en-US"/>
        </a:p>
      </dgm:t>
    </dgm:pt>
    <dgm:pt modelId="{5F9C1F3B-BAEE-4A32-93AE-F20FDFF1A351}">
      <dgm:prSet phldrT="[Text]"/>
      <dgm:spPr/>
      <dgm:t>
        <a:bodyPr/>
        <a:lstStyle/>
        <a:p>
          <a:pPr algn="r"/>
          <a:r>
            <a:rPr lang="en-US" b="0" dirty="0"/>
            <a:t>Exhibit honesty</a:t>
          </a:r>
        </a:p>
      </dgm:t>
    </dgm:pt>
    <dgm:pt modelId="{5FA130C8-6D9A-42C4-9B4D-FA2C07A2C457}" type="parTrans" cxnId="{6938A905-6F12-44C1-942A-9A820F3AD8FE}">
      <dgm:prSet/>
      <dgm:spPr/>
      <dgm:t>
        <a:bodyPr/>
        <a:lstStyle/>
        <a:p>
          <a:endParaRPr lang="en-US"/>
        </a:p>
      </dgm:t>
    </dgm:pt>
    <dgm:pt modelId="{25B79214-FB97-477C-B401-F24390AF1556}" type="sibTrans" cxnId="{6938A905-6F12-44C1-942A-9A820F3AD8FE}">
      <dgm:prSet/>
      <dgm:spPr/>
      <dgm:t>
        <a:bodyPr/>
        <a:lstStyle/>
        <a:p>
          <a:endParaRPr lang="en-US"/>
        </a:p>
      </dgm:t>
    </dgm:pt>
    <dgm:pt modelId="{1C6F2601-D5C8-4468-8C54-3D0CB4F0FA01}">
      <dgm:prSet phldrT="[Text]"/>
      <dgm:spPr/>
      <dgm:t>
        <a:bodyPr/>
        <a:lstStyle/>
        <a:p>
          <a:pPr algn="r"/>
          <a:r>
            <a:rPr lang="en-US" b="0" dirty="0"/>
            <a:t>Show empathy</a:t>
          </a:r>
        </a:p>
      </dgm:t>
    </dgm:pt>
    <dgm:pt modelId="{4C4D104A-1B31-437D-959B-CE3D327070B6}" type="parTrans" cxnId="{08380904-BA19-4D96-B1D2-FF2FC3A623C4}">
      <dgm:prSet/>
      <dgm:spPr/>
      <dgm:t>
        <a:bodyPr/>
        <a:lstStyle/>
        <a:p>
          <a:endParaRPr lang="en-US"/>
        </a:p>
      </dgm:t>
    </dgm:pt>
    <dgm:pt modelId="{C6686738-C22C-434D-A215-EBE63EC61C0C}" type="sibTrans" cxnId="{08380904-BA19-4D96-B1D2-FF2FC3A623C4}">
      <dgm:prSet/>
      <dgm:spPr/>
      <dgm:t>
        <a:bodyPr/>
        <a:lstStyle/>
        <a:p>
          <a:endParaRPr lang="en-US"/>
        </a:p>
      </dgm:t>
    </dgm:pt>
    <dgm:pt modelId="{56649979-BB69-44CB-8656-160548FF7E89}" type="pres">
      <dgm:prSet presAssocID="{F43A665A-0891-4A47-978C-F9B2F8349212}" presName="Name0" presStyleCnt="0">
        <dgm:presLayoutVars>
          <dgm:dir/>
          <dgm:animLvl val="lvl"/>
          <dgm:resizeHandles/>
        </dgm:presLayoutVars>
      </dgm:prSet>
      <dgm:spPr/>
    </dgm:pt>
    <dgm:pt modelId="{F4321915-F85D-46CA-9325-DD6B18A017D7}" type="pres">
      <dgm:prSet presAssocID="{9317B6CC-7EF7-4D82-B384-3DC695FFEB2A}" presName="linNode" presStyleCnt="0"/>
      <dgm:spPr/>
    </dgm:pt>
    <dgm:pt modelId="{DE4C1E36-2B34-4D68-9F5A-0F609243E36B}" type="pres">
      <dgm:prSet presAssocID="{9317B6CC-7EF7-4D82-B384-3DC695FFEB2A}" presName="parentShp" presStyleLbl="node1" presStyleIdx="0" presStyleCnt="4" custScaleX="286179">
        <dgm:presLayoutVars>
          <dgm:bulletEnabled val="1"/>
        </dgm:presLayoutVars>
      </dgm:prSet>
      <dgm:spPr/>
    </dgm:pt>
    <dgm:pt modelId="{E7FC2877-BA5C-411D-AEC7-23B136EB3275}" type="pres">
      <dgm:prSet presAssocID="{9317B6CC-7EF7-4D82-B384-3DC695FFEB2A}" presName="childShp" presStyleLbl="bgAccFollowNode1" presStyleIdx="0" presStyleCnt="4">
        <dgm:presLayoutVars>
          <dgm:bulletEnabled val="1"/>
        </dgm:presLayoutVars>
      </dgm:prSet>
      <dgm:spPr/>
    </dgm:pt>
    <dgm:pt modelId="{B3B527B3-9C3A-44FF-8F36-1CF468B59633}" type="pres">
      <dgm:prSet presAssocID="{1929ECDC-BB22-4C6C-A6B0-E41B256C4BD1}" presName="spacing" presStyleCnt="0"/>
      <dgm:spPr/>
    </dgm:pt>
    <dgm:pt modelId="{048FEBE1-5FFB-4B6E-A3D6-C59FD5C56408}" type="pres">
      <dgm:prSet presAssocID="{FE25E79B-37EA-4476-8FF1-BF4A59A6B721}" presName="linNode" presStyleCnt="0"/>
      <dgm:spPr/>
    </dgm:pt>
    <dgm:pt modelId="{DC3FA220-0CFD-44BD-B5C2-7D82C0D3FF5E}" type="pres">
      <dgm:prSet presAssocID="{FE25E79B-37EA-4476-8FF1-BF4A59A6B721}" presName="parentShp" presStyleLbl="node1" presStyleIdx="1" presStyleCnt="4" custScaleX="286179">
        <dgm:presLayoutVars>
          <dgm:bulletEnabled val="1"/>
        </dgm:presLayoutVars>
      </dgm:prSet>
      <dgm:spPr/>
    </dgm:pt>
    <dgm:pt modelId="{FC66B938-6AF7-49A1-B2C6-72FE65B62B40}" type="pres">
      <dgm:prSet presAssocID="{FE25E79B-37EA-4476-8FF1-BF4A59A6B721}" presName="childShp" presStyleLbl="bgAccFollowNode1" presStyleIdx="1" presStyleCnt="4">
        <dgm:presLayoutVars>
          <dgm:bulletEnabled val="1"/>
        </dgm:presLayoutVars>
      </dgm:prSet>
      <dgm:spPr/>
    </dgm:pt>
    <dgm:pt modelId="{CAC2DFC1-D30E-4332-AD82-6A0594FE3A81}" type="pres">
      <dgm:prSet presAssocID="{F6B81820-EEA1-47A5-A24A-AE43C1BE4453}" presName="spacing" presStyleCnt="0"/>
      <dgm:spPr/>
    </dgm:pt>
    <dgm:pt modelId="{DE525C41-ED02-484C-A4FB-6EB1CADE3E33}" type="pres">
      <dgm:prSet presAssocID="{5F9C1F3B-BAEE-4A32-93AE-F20FDFF1A351}" presName="linNode" presStyleCnt="0"/>
      <dgm:spPr/>
    </dgm:pt>
    <dgm:pt modelId="{5FB2C972-CA38-4635-82D1-CFC3B4F446B4}" type="pres">
      <dgm:prSet presAssocID="{5F9C1F3B-BAEE-4A32-93AE-F20FDFF1A351}" presName="parentShp" presStyleLbl="node1" presStyleIdx="2" presStyleCnt="4" custScaleX="286179">
        <dgm:presLayoutVars>
          <dgm:bulletEnabled val="1"/>
        </dgm:presLayoutVars>
      </dgm:prSet>
      <dgm:spPr/>
    </dgm:pt>
    <dgm:pt modelId="{30FE73E9-A1C4-4068-94DF-9FE657608940}" type="pres">
      <dgm:prSet presAssocID="{5F9C1F3B-BAEE-4A32-93AE-F20FDFF1A351}" presName="childShp" presStyleLbl="bgAccFollowNode1" presStyleIdx="2" presStyleCnt="4">
        <dgm:presLayoutVars>
          <dgm:bulletEnabled val="1"/>
        </dgm:presLayoutVars>
      </dgm:prSet>
      <dgm:spPr/>
    </dgm:pt>
    <dgm:pt modelId="{34ED98FD-FBA3-4C4A-B9AD-8272EA776A0C}" type="pres">
      <dgm:prSet presAssocID="{25B79214-FB97-477C-B401-F24390AF1556}" presName="spacing" presStyleCnt="0"/>
      <dgm:spPr/>
    </dgm:pt>
    <dgm:pt modelId="{FC5DCC8D-A559-45F6-894D-6C65D3354863}" type="pres">
      <dgm:prSet presAssocID="{1C6F2601-D5C8-4468-8C54-3D0CB4F0FA01}" presName="linNode" presStyleCnt="0"/>
      <dgm:spPr/>
    </dgm:pt>
    <dgm:pt modelId="{C3771691-8C21-4928-910F-08C6985BBA99}" type="pres">
      <dgm:prSet presAssocID="{1C6F2601-D5C8-4468-8C54-3D0CB4F0FA01}" presName="parentShp" presStyleLbl="node1" presStyleIdx="3" presStyleCnt="4" custScaleX="286179">
        <dgm:presLayoutVars>
          <dgm:bulletEnabled val="1"/>
        </dgm:presLayoutVars>
      </dgm:prSet>
      <dgm:spPr/>
    </dgm:pt>
    <dgm:pt modelId="{7E7EDE41-15B9-468E-9FA8-ADA09C4970C1}" type="pres">
      <dgm:prSet presAssocID="{1C6F2601-D5C8-4468-8C54-3D0CB4F0FA01}" presName="childShp" presStyleLbl="bgAccFollowNode1" presStyleIdx="3" presStyleCnt="4">
        <dgm:presLayoutVars>
          <dgm:bulletEnabled val="1"/>
        </dgm:presLayoutVars>
      </dgm:prSet>
      <dgm:spPr/>
    </dgm:pt>
  </dgm:ptLst>
  <dgm:cxnLst>
    <dgm:cxn modelId="{08380904-BA19-4D96-B1D2-FF2FC3A623C4}" srcId="{F43A665A-0891-4A47-978C-F9B2F8349212}" destId="{1C6F2601-D5C8-4468-8C54-3D0CB4F0FA01}" srcOrd="3" destOrd="0" parTransId="{4C4D104A-1B31-437D-959B-CE3D327070B6}" sibTransId="{C6686738-C22C-434D-A215-EBE63EC61C0C}"/>
    <dgm:cxn modelId="{6938A905-6F12-44C1-942A-9A820F3AD8FE}" srcId="{F43A665A-0891-4A47-978C-F9B2F8349212}" destId="{5F9C1F3B-BAEE-4A32-93AE-F20FDFF1A351}" srcOrd="2" destOrd="0" parTransId="{5FA130C8-6D9A-42C4-9B4D-FA2C07A2C457}" sibTransId="{25B79214-FB97-477C-B401-F24390AF1556}"/>
    <dgm:cxn modelId="{7E9FE122-7AD7-4FFE-AF14-FEE077C39CA8}" srcId="{F43A665A-0891-4A47-978C-F9B2F8349212}" destId="{9317B6CC-7EF7-4D82-B384-3DC695FFEB2A}" srcOrd="0" destOrd="0" parTransId="{50ECD75D-C57D-4F36-9AAF-CC25245A152C}" sibTransId="{1929ECDC-BB22-4C6C-A6B0-E41B256C4BD1}"/>
    <dgm:cxn modelId="{31125D2E-182F-4FC7-83A6-C42C8DE08FF8}" type="presOf" srcId="{F43A665A-0891-4A47-978C-F9B2F8349212}" destId="{56649979-BB69-44CB-8656-160548FF7E89}" srcOrd="0" destOrd="0" presId="urn:microsoft.com/office/officeart/2005/8/layout/vList6"/>
    <dgm:cxn modelId="{7A2D8E70-0299-43D4-89F1-A23F2ACA8223}" type="presOf" srcId="{5F9C1F3B-BAEE-4A32-93AE-F20FDFF1A351}" destId="{5FB2C972-CA38-4635-82D1-CFC3B4F446B4}" srcOrd="0" destOrd="0" presId="urn:microsoft.com/office/officeart/2005/8/layout/vList6"/>
    <dgm:cxn modelId="{2AF27056-254C-4A3A-8265-0693A05181F2}" type="presOf" srcId="{9317B6CC-7EF7-4D82-B384-3DC695FFEB2A}" destId="{DE4C1E36-2B34-4D68-9F5A-0F609243E36B}" srcOrd="0" destOrd="0" presId="urn:microsoft.com/office/officeart/2005/8/layout/vList6"/>
    <dgm:cxn modelId="{CD9C33C5-A6D8-43D3-84E6-5504F63AD58C}" srcId="{F43A665A-0891-4A47-978C-F9B2F8349212}" destId="{FE25E79B-37EA-4476-8FF1-BF4A59A6B721}" srcOrd="1" destOrd="0" parTransId="{B5F98B48-2D4A-4E2E-9188-1362914EE611}" sibTransId="{F6B81820-EEA1-47A5-A24A-AE43C1BE4453}"/>
    <dgm:cxn modelId="{DF5599C9-1A08-4C9B-A467-7B0A77B3832C}" type="presOf" srcId="{FE25E79B-37EA-4476-8FF1-BF4A59A6B721}" destId="{DC3FA220-0CFD-44BD-B5C2-7D82C0D3FF5E}" srcOrd="0" destOrd="0" presId="urn:microsoft.com/office/officeart/2005/8/layout/vList6"/>
    <dgm:cxn modelId="{8815FAD0-F36C-4DE8-AD6D-8A32F146942A}" type="presOf" srcId="{1C6F2601-D5C8-4468-8C54-3D0CB4F0FA01}" destId="{C3771691-8C21-4928-910F-08C6985BBA99}" srcOrd="0" destOrd="0" presId="urn:microsoft.com/office/officeart/2005/8/layout/vList6"/>
    <dgm:cxn modelId="{92A96145-039F-4DF8-860E-EDFFF3F41C7E}" type="presParOf" srcId="{56649979-BB69-44CB-8656-160548FF7E89}" destId="{F4321915-F85D-46CA-9325-DD6B18A017D7}" srcOrd="0" destOrd="0" presId="urn:microsoft.com/office/officeart/2005/8/layout/vList6"/>
    <dgm:cxn modelId="{82F919A8-E453-4F92-B9E5-008C8BEBDA56}" type="presParOf" srcId="{F4321915-F85D-46CA-9325-DD6B18A017D7}" destId="{DE4C1E36-2B34-4D68-9F5A-0F609243E36B}" srcOrd="0" destOrd="0" presId="urn:microsoft.com/office/officeart/2005/8/layout/vList6"/>
    <dgm:cxn modelId="{5B808AA4-6F60-42B2-B65D-B7ACFAF2A84C}" type="presParOf" srcId="{F4321915-F85D-46CA-9325-DD6B18A017D7}" destId="{E7FC2877-BA5C-411D-AEC7-23B136EB3275}" srcOrd="1" destOrd="0" presId="urn:microsoft.com/office/officeart/2005/8/layout/vList6"/>
    <dgm:cxn modelId="{54B66311-CB4E-4FDF-A394-89C22B6A276D}" type="presParOf" srcId="{56649979-BB69-44CB-8656-160548FF7E89}" destId="{B3B527B3-9C3A-44FF-8F36-1CF468B59633}" srcOrd="1" destOrd="0" presId="urn:microsoft.com/office/officeart/2005/8/layout/vList6"/>
    <dgm:cxn modelId="{92DFDA01-E7BD-4F6C-A79E-6FD23DC80B04}" type="presParOf" srcId="{56649979-BB69-44CB-8656-160548FF7E89}" destId="{048FEBE1-5FFB-4B6E-A3D6-C59FD5C56408}" srcOrd="2" destOrd="0" presId="urn:microsoft.com/office/officeart/2005/8/layout/vList6"/>
    <dgm:cxn modelId="{F65092AC-9BA1-4830-ADD2-68CF49CD073D}" type="presParOf" srcId="{048FEBE1-5FFB-4B6E-A3D6-C59FD5C56408}" destId="{DC3FA220-0CFD-44BD-B5C2-7D82C0D3FF5E}" srcOrd="0" destOrd="0" presId="urn:microsoft.com/office/officeart/2005/8/layout/vList6"/>
    <dgm:cxn modelId="{B0742C9D-7623-4A52-B646-9ECA91F0E3B8}" type="presParOf" srcId="{048FEBE1-5FFB-4B6E-A3D6-C59FD5C56408}" destId="{FC66B938-6AF7-49A1-B2C6-72FE65B62B40}" srcOrd="1" destOrd="0" presId="urn:microsoft.com/office/officeart/2005/8/layout/vList6"/>
    <dgm:cxn modelId="{0BEA802D-E921-4E14-B9EB-43691A25598E}" type="presParOf" srcId="{56649979-BB69-44CB-8656-160548FF7E89}" destId="{CAC2DFC1-D30E-4332-AD82-6A0594FE3A81}" srcOrd="3" destOrd="0" presId="urn:microsoft.com/office/officeart/2005/8/layout/vList6"/>
    <dgm:cxn modelId="{E2446C77-A7D6-4D09-ADFA-F6AEF083DDBA}" type="presParOf" srcId="{56649979-BB69-44CB-8656-160548FF7E89}" destId="{DE525C41-ED02-484C-A4FB-6EB1CADE3E33}" srcOrd="4" destOrd="0" presId="urn:microsoft.com/office/officeart/2005/8/layout/vList6"/>
    <dgm:cxn modelId="{16AAA5D1-3D96-4670-A586-DC74FEE9F682}" type="presParOf" srcId="{DE525C41-ED02-484C-A4FB-6EB1CADE3E33}" destId="{5FB2C972-CA38-4635-82D1-CFC3B4F446B4}" srcOrd="0" destOrd="0" presId="urn:microsoft.com/office/officeart/2005/8/layout/vList6"/>
    <dgm:cxn modelId="{256A5432-7AEA-47EE-9E9A-CB7CF1B3D775}" type="presParOf" srcId="{DE525C41-ED02-484C-A4FB-6EB1CADE3E33}" destId="{30FE73E9-A1C4-4068-94DF-9FE657608940}" srcOrd="1" destOrd="0" presId="urn:microsoft.com/office/officeart/2005/8/layout/vList6"/>
    <dgm:cxn modelId="{371D32A4-F105-499F-9432-3A983031933F}" type="presParOf" srcId="{56649979-BB69-44CB-8656-160548FF7E89}" destId="{34ED98FD-FBA3-4C4A-B9AD-8272EA776A0C}" srcOrd="5" destOrd="0" presId="urn:microsoft.com/office/officeart/2005/8/layout/vList6"/>
    <dgm:cxn modelId="{6FB6D054-B1F9-448F-9427-676CC00A23BA}" type="presParOf" srcId="{56649979-BB69-44CB-8656-160548FF7E89}" destId="{FC5DCC8D-A559-45F6-894D-6C65D3354863}" srcOrd="6" destOrd="0" presId="urn:microsoft.com/office/officeart/2005/8/layout/vList6"/>
    <dgm:cxn modelId="{B75E3173-B66C-402F-AE5F-DE887E607C69}" type="presParOf" srcId="{FC5DCC8D-A559-45F6-894D-6C65D3354863}" destId="{C3771691-8C21-4928-910F-08C6985BBA99}" srcOrd="0" destOrd="0" presId="urn:microsoft.com/office/officeart/2005/8/layout/vList6"/>
    <dgm:cxn modelId="{DF894998-8BDB-44E5-B23C-3F9897A302D0}" type="presParOf" srcId="{FC5DCC8D-A559-45F6-894D-6C65D3354863}" destId="{7E7EDE41-15B9-468E-9FA8-ADA09C4970C1}"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8BAB3A74-DFBA-47AB-89AD-B84BC2060103}"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3B46F7D9-C972-4C12-9DE8-7069CD3494E6}">
      <dgm:prSet phldrT="[Text]"/>
      <dgm:spPr/>
      <dgm:t>
        <a:bodyPr/>
        <a:lstStyle/>
        <a:p>
          <a:r>
            <a:rPr lang="en-US" dirty="0"/>
            <a:t>Mitch always behaved professionally at work, he completely relaxed when he was off work </a:t>
          </a:r>
        </a:p>
      </dgm:t>
    </dgm:pt>
    <dgm:pt modelId="{D9F7487B-4D0B-4038-8342-B700B4C86F98}" type="parTrans" cxnId="{7513AA14-BF3A-4D6D-88B0-37D8B579409B}">
      <dgm:prSet/>
      <dgm:spPr/>
      <dgm:t>
        <a:bodyPr/>
        <a:lstStyle/>
        <a:p>
          <a:endParaRPr lang="en-US"/>
        </a:p>
      </dgm:t>
    </dgm:pt>
    <dgm:pt modelId="{F7AEA235-4800-4A63-9DDE-EFCE61DC4778}" type="sibTrans" cxnId="{7513AA14-BF3A-4D6D-88B0-37D8B579409B}">
      <dgm:prSet/>
      <dgm:spPr/>
      <dgm:t>
        <a:bodyPr/>
        <a:lstStyle/>
        <a:p>
          <a:endParaRPr lang="en-US"/>
        </a:p>
      </dgm:t>
    </dgm:pt>
    <dgm:pt modelId="{E161A0D7-DB46-4F9A-A4E6-6128E4DD4A66}">
      <dgm:prSet phldrT="[Text]"/>
      <dgm:spPr/>
      <dgm:t>
        <a:bodyPr/>
        <a:lstStyle/>
        <a:p>
          <a:r>
            <a:rPr lang="en-US" dirty="0"/>
            <a:t>He went on a business trip with a couple of colleagues</a:t>
          </a:r>
        </a:p>
      </dgm:t>
    </dgm:pt>
    <dgm:pt modelId="{BE85E16E-9315-4DD5-863D-5545F826EB22}" type="parTrans" cxnId="{742D2AC8-0683-4300-9568-299A455C2D25}">
      <dgm:prSet/>
      <dgm:spPr/>
      <dgm:t>
        <a:bodyPr/>
        <a:lstStyle/>
        <a:p>
          <a:endParaRPr lang="en-US"/>
        </a:p>
      </dgm:t>
    </dgm:pt>
    <dgm:pt modelId="{CF3E6599-764B-476C-88D0-87B62A9DFE26}" type="sibTrans" cxnId="{742D2AC8-0683-4300-9568-299A455C2D25}">
      <dgm:prSet/>
      <dgm:spPr/>
      <dgm:t>
        <a:bodyPr/>
        <a:lstStyle/>
        <a:p>
          <a:endParaRPr lang="en-US"/>
        </a:p>
      </dgm:t>
    </dgm:pt>
    <dgm:pt modelId="{6CB5CC3A-123F-45E5-B140-8DDB10AD02C3}">
      <dgm:prSet phldrT="[Text]"/>
      <dgm:spPr/>
      <dgm:t>
        <a:bodyPr/>
        <a:lstStyle/>
        <a:p>
          <a:r>
            <a:rPr lang="en-US" dirty="0"/>
            <a:t>One night, he had far too much to drink and tweeted some questionable pictures</a:t>
          </a:r>
        </a:p>
      </dgm:t>
    </dgm:pt>
    <dgm:pt modelId="{B4AC06B7-93AB-4C7A-8208-33A0E96087F7}" type="parTrans" cxnId="{8D3575FF-E260-4464-B371-98D2DD604C11}">
      <dgm:prSet/>
      <dgm:spPr/>
      <dgm:t>
        <a:bodyPr/>
        <a:lstStyle/>
        <a:p>
          <a:endParaRPr lang="en-US"/>
        </a:p>
      </dgm:t>
    </dgm:pt>
    <dgm:pt modelId="{0C6C3F23-20ED-4C62-B91D-D03909F6B823}" type="sibTrans" cxnId="{8D3575FF-E260-4464-B371-98D2DD604C11}">
      <dgm:prSet/>
      <dgm:spPr/>
      <dgm:t>
        <a:bodyPr/>
        <a:lstStyle/>
        <a:p>
          <a:endParaRPr lang="en-US"/>
        </a:p>
      </dgm:t>
    </dgm:pt>
    <dgm:pt modelId="{94B41F25-64D2-47BB-BE72-6FB85A109D85}">
      <dgm:prSet phldrT="[Text]"/>
      <dgm:spPr/>
      <dgm:t>
        <a:bodyPr/>
        <a:lstStyle/>
        <a:p>
          <a:r>
            <a:rPr lang="en-US" dirty="0"/>
            <a:t>At the office, he was told that his actions jeopardized the reputation of the entire company</a:t>
          </a:r>
        </a:p>
      </dgm:t>
    </dgm:pt>
    <dgm:pt modelId="{20FB7BAA-026C-437B-8E09-083F11F15BCC}" type="parTrans" cxnId="{801047D0-C13A-4276-9AB3-73830CF357DB}">
      <dgm:prSet/>
      <dgm:spPr/>
    </dgm:pt>
    <dgm:pt modelId="{2995562A-42FD-4155-AB65-00C8C7DE4E7F}" type="sibTrans" cxnId="{801047D0-C13A-4276-9AB3-73830CF357DB}">
      <dgm:prSet/>
      <dgm:spPr/>
    </dgm:pt>
    <dgm:pt modelId="{7B3CDBB3-BAAA-4947-9FEB-A20EB8CE7CA9}" type="pres">
      <dgm:prSet presAssocID="{8BAB3A74-DFBA-47AB-89AD-B84BC2060103}" presName="layout" presStyleCnt="0">
        <dgm:presLayoutVars>
          <dgm:chMax/>
          <dgm:chPref/>
          <dgm:dir/>
          <dgm:animOne val="branch"/>
          <dgm:animLvl val="lvl"/>
          <dgm:resizeHandles/>
        </dgm:presLayoutVars>
      </dgm:prSet>
      <dgm:spPr/>
    </dgm:pt>
    <dgm:pt modelId="{A70897BA-0E1E-47E0-85BD-A4FEF8517BF3}" type="pres">
      <dgm:prSet presAssocID="{3B46F7D9-C972-4C12-9DE8-7069CD3494E6}" presName="root" presStyleCnt="0">
        <dgm:presLayoutVars>
          <dgm:chMax/>
          <dgm:chPref val="4"/>
        </dgm:presLayoutVars>
      </dgm:prSet>
      <dgm:spPr/>
    </dgm:pt>
    <dgm:pt modelId="{A9632741-8932-4750-8AD2-C6EEAD9A1734}" type="pres">
      <dgm:prSet presAssocID="{3B46F7D9-C972-4C12-9DE8-7069CD3494E6}" presName="rootComposite" presStyleCnt="0">
        <dgm:presLayoutVars/>
      </dgm:prSet>
      <dgm:spPr/>
    </dgm:pt>
    <dgm:pt modelId="{CB9D16B0-30B7-445C-9BB8-C374A65BD689}" type="pres">
      <dgm:prSet presAssocID="{3B46F7D9-C972-4C12-9DE8-7069CD3494E6}" presName="rootText" presStyleLbl="node0" presStyleIdx="0" presStyleCnt="1">
        <dgm:presLayoutVars>
          <dgm:chMax/>
          <dgm:chPref val="4"/>
        </dgm:presLayoutVars>
      </dgm:prSet>
      <dgm:spPr/>
    </dgm:pt>
    <dgm:pt modelId="{AC59E300-1CBE-4CA9-961E-DF64D4703220}" type="pres">
      <dgm:prSet presAssocID="{3B46F7D9-C972-4C12-9DE8-7069CD3494E6}" presName="childShape" presStyleCnt="0">
        <dgm:presLayoutVars>
          <dgm:chMax val="0"/>
          <dgm:chPref val="0"/>
        </dgm:presLayoutVars>
      </dgm:prSet>
      <dgm:spPr/>
    </dgm:pt>
    <dgm:pt modelId="{87A4DDEE-6CE3-45A4-AC20-0DB16AD9E93E}" type="pres">
      <dgm:prSet presAssocID="{E161A0D7-DB46-4F9A-A4E6-6128E4DD4A66}" presName="childComposite" presStyleCnt="0">
        <dgm:presLayoutVars>
          <dgm:chMax val="0"/>
          <dgm:chPref val="0"/>
        </dgm:presLayoutVars>
      </dgm:prSet>
      <dgm:spPr/>
    </dgm:pt>
    <dgm:pt modelId="{03708137-843E-4199-8075-C203E79D6510}" type="pres">
      <dgm:prSet presAssocID="{E161A0D7-DB46-4F9A-A4E6-6128E4DD4A66}" presName="Image" presStyleLbl="node1" presStyleIdx="0" presStyleCnt="3"/>
      <dgm:spPr>
        <a:solidFill>
          <a:schemeClr val="accent2">
            <a:hueOff val="0"/>
            <a:satOff val="0"/>
            <a:lumOff val="0"/>
          </a:schemeClr>
        </a:solidFill>
      </dgm:spPr>
    </dgm:pt>
    <dgm:pt modelId="{0F21FEA7-2B3D-417A-9716-1B3D3982A8C8}" type="pres">
      <dgm:prSet presAssocID="{E161A0D7-DB46-4F9A-A4E6-6128E4DD4A66}" presName="childText" presStyleLbl="lnNode1" presStyleIdx="0" presStyleCnt="3">
        <dgm:presLayoutVars>
          <dgm:chMax val="0"/>
          <dgm:chPref val="0"/>
          <dgm:bulletEnabled val="1"/>
        </dgm:presLayoutVars>
      </dgm:prSet>
      <dgm:spPr/>
    </dgm:pt>
    <dgm:pt modelId="{ADC0B48A-EC45-4CFA-9A7F-177F0E5C9A71}" type="pres">
      <dgm:prSet presAssocID="{6CB5CC3A-123F-45E5-B140-8DDB10AD02C3}" presName="childComposite" presStyleCnt="0">
        <dgm:presLayoutVars>
          <dgm:chMax val="0"/>
          <dgm:chPref val="0"/>
        </dgm:presLayoutVars>
      </dgm:prSet>
      <dgm:spPr/>
    </dgm:pt>
    <dgm:pt modelId="{21C7AA91-9B8E-4809-ACAB-D4D96D66D520}" type="pres">
      <dgm:prSet presAssocID="{6CB5CC3A-123F-45E5-B140-8DDB10AD02C3}" presName="Image" presStyleLbl="node1" presStyleIdx="1" presStyleCnt="3"/>
      <dgm:spPr>
        <a:solidFill>
          <a:schemeClr val="accent3">
            <a:hueOff val="0"/>
            <a:satOff val="0"/>
            <a:lumOff val="0"/>
          </a:schemeClr>
        </a:solidFill>
      </dgm:spPr>
    </dgm:pt>
    <dgm:pt modelId="{D0A3375A-CAA1-401A-AB2E-C108F79E2CD8}" type="pres">
      <dgm:prSet presAssocID="{6CB5CC3A-123F-45E5-B140-8DDB10AD02C3}" presName="childText" presStyleLbl="lnNode1" presStyleIdx="1" presStyleCnt="3">
        <dgm:presLayoutVars>
          <dgm:chMax val="0"/>
          <dgm:chPref val="0"/>
          <dgm:bulletEnabled val="1"/>
        </dgm:presLayoutVars>
      </dgm:prSet>
      <dgm:spPr/>
    </dgm:pt>
    <dgm:pt modelId="{40BE0BE4-B229-43D9-9CCC-77B26B5B459E}" type="pres">
      <dgm:prSet presAssocID="{94B41F25-64D2-47BB-BE72-6FB85A109D85}" presName="childComposite" presStyleCnt="0">
        <dgm:presLayoutVars>
          <dgm:chMax val="0"/>
          <dgm:chPref val="0"/>
        </dgm:presLayoutVars>
      </dgm:prSet>
      <dgm:spPr/>
    </dgm:pt>
    <dgm:pt modelId="{59625B6F-BBC9-4BC5-8708-45A5F93BED5D}" type="pres">
      <dgm:prSet presAssocID="{94B41F25-64D2-47BB-BE72-6FB85A109D85}" presName="Image" presStyleLbl="node1" presStyleIdx="2" presStyleCnt="3"/>
      <dgm:spPr>
        <a:solidFill>
          <a:schemeClr val="accent4">
            <a:hueOff val="0"/>
            <a:satOff val="0"/>
            <a:lumOff val="0"/>
          </a:schemeClr>
        </a:solidFill>
      </dgm:spPr>
    </dgm:pt>
    <dgm:pt modelId="{B7BBB0BF-0F46-4BD5-AFF1-37EF36EF8485}" type="pres">
      <dgm:prSet presAssocID="{94B41F25-64D2-47BB-BE72-6FB85A109D85}" presName="childText" presStyleLbl="lnNode1" presStyleIdx="2" presStyleCnt="3">
        <dgm:presLayoutVars>
          <dgm:chMax val="0"/>
          <dgm:chPref val="0"/>
          <dgm:bulletEnabled val="1"/>
        </dgm:presLayoutVars>
      </dgm:prSet>
      <dgm:spPr/>
    </dgm:pt>
  </dgm:ptLst>
  <dgm:cxnLst>
    <dgm:cxn modelId="{7513AA14-BF3A-4D6D-88B0-37D8B579409B}" srcId="{8BAB3A74-DFBA-47AB-89AD-B84BC2060103}" destId="{3B46F7D9-C972-4C12-9DE8-7069CD3494E6}" srcOrd="0" destOrd="0" parTransId="{D9F7487B-4D0B-4038-8342-B700B4C86F98}" sibTransId="{F7AEA235-4800-4A63-9DDE-EFCE61DC4778}"/>
    <dgm:cxn modelId="{63CCB222-8438-4F16-981D-C601963BA5BD}" type="presOf" srcId="{94B41F25-64D2-47BB-BE72-6FB85A109D85}" destId="{B7BBB0BF-0F46-4BD5-AFF1-37EF36EF8485}" srcOrd="0" destOrd="0" presId="urn:microsoft.com/office/officeart/2008/layout/PictureAccentList"/>
    <dgm:cxn modelId="{57885637-56F3-4049-9697-6867343EA74D}" type="presOf" srcId="{3B46F7D9-C972-4C12-9DE8-7069CD3494E6}" destId="{CB9D16B0-30B7-445C-9BB8-C374A65BD689}" srcOrd="0" destOrd="0" presId="urn:microsoft.com/office/officeart/2008/layout/PictureAccentList"/>
    <dgm:cxn modelId="{658AB443-AE03-4D2E-B6C4-C6696BE17B69}" type="presOf" srcId="{E161A0D7-DB46-4F9A-A4E6-6128E4DD4A66}" destId="{0F21FEA7-2B3D-417A-9716-1B3D3982A8C8}" srcOrd="0" destOrd="0" presId="urn:microsoft.com/office/officeart/2008/layout/PictureAccentList"/>
    <dgm:cxn modelId="{848F2950-C392-4F15-BF04-1BFBCEEF59AF}" type="presOf" srcId="{6CB5CC3A-123F-45E5-B140-8DDB10AD02C3}" destId="{D0A3375A-CAA1-401A-AB2E-C108F79E2CD8}" srcOrd="0" destOrd="0" presId="urn:microsoft.com/office/officeart/2008/layout/PictureAccentList"/>
    <dgm:cxn modelId="{BBBC5ABC-437E-4A90-9E9C-20525FDDCE53}" type="presOf" srcId="{8BAB3A74-DFBA-47AB-89AD-B84BC2060103}" destId="{7B3CDBB3-BAAA-4947-9FEB-A20EB8CE7CA9}" srcOrd="0" destOrd="0" presId="urn:microsoft.com/office/officeart/2008/layout/PictureAccentList"/>
    <dgm:cxn modelId="{742D2AC8-0683-4300-9568-299A455C2D25}" srcId="{3B46F7D9-C972-4C12-9DE8-7069CD3494E6}" destId="{E161A0D7-DB46-4F9A-A4E6-6128E4DD4A66}" srcOrd="0" destOrd="0" parTransId="{BE85E16E-9315-4DD5-863D-5545F826EB22}" sibTransId="{CF3E6599-764B-476C-88D0-87B62A9DFE26}"/>
    <dgm:cxn modelId="{801047D0-C13A-4276-9AB3-73830CF357DB}" srcId="{3B46F7D9-C972-4C12-9DE8-7069CD3494E6}" destId="{94B41F25-64D2-47BB-BE72-6FB85A109D85}" srcOrd="2" destOrd="0" parTransId="{20FB7BAA-026C-437B-8E09-083F11F15BCC}" sibTransId="{2995562A-42FD-4155-AB65-00C8C7DE4E7F}"/>
    <dgm:cxn modelId="{8D3575FF-E260-4464-B371-98D2DD604C11}" srcId="{3B46F7D9-C972-4C12-9DE8-7069CD3494E6}" destId="{6CB5CC3A-123F-45E5-B140-8DDB10AD02C3}" srcOrd="1" destOrd="0" parTransId="{B4AC06B7-93AB-4C7A-8208-33A0E96087F7}" sibTransId="{0C6C3F23-20ED-4C62-B91D-D03909F6B823}"/>
    <dgm:cxn modelId="{E465A606-2037-4A7B-AC13-CA768A9838B9}" type="presParOf" srcId="{7B3CDBB3-BAAA-4947-9FEB-A20EB8CE7CA9}" destId="{A70897BA-0E1E-47E0-85BD-A4FEF8517BF3}" srcOrd="0" destOrd="0" presId="urn:microsoft.com/office/officeart/2008/layout/PictureAccentList"/>
    <dgm:cxn modelId="{118393D7-BDDF-4B2F-86F4-0F5DF01EE860}" type="presParOf" srcId="{A70897BA-0E1E-47E0-85BD-A4FEF8517BF3}" destId="{A9632741-8932-4750-8AD2-C6EEAD9A1734}" srcOrd="0" destOrd="0" presId="urn:microsoft.com/office/officeart/2008/layout/PictureAccentList"/>
    <dgm:cxn modelId="{452420CC-8955-40C4-ADF9-8F4D6A5720F2}" type="presParOf" srcId="{A9632741-8932-4750-8AD2-C6EEAD9A1734}" destId="{CB9D16B0-30B7-445C-9BB8-C374A65BD689}" srcOrd="0" destOrd="0" presId="urn:microsoft.com/office/officeart/2008/layout/PictureAccentList"/>
    <dgm:cxn modelId="{0E4EB603-6A67-477F-95C0-304E9D0A600C}" type="presParOf" srcId="{A70897BA-0E1E-47E0-85BD-A4FEF8517BF3}" destId="{AC59E300-1CBE-4CA9-961E-DF64D4703220}" srcOrd="1" destOrd="0" presId="urn:microsoft.com/office/officeart/2008/layout/PictureAccentList"/>
    <dgm:cxn modelId="{BA1856E5-CF4A-4E24-A6D7-8EA267527B7B}" type="presParOf" srcId="{AC59E300-1CBE-4CA9-961E-DF64D4703220}" destId="{87A4DDEE-6CE3-45A4-AC20-0DB16AD9E93E}" srcOrd="0" destOrd="0" presId="urn:microsoft.com/office/officeart/2008/layout/PictureAccentList"/>
    <dgm:cxn modelId="{A4BDEF5A-2A21-46D9-AD02-0A41A63202A6}" type="presParOf" srcId="{87A4DDEE-6CE3-45A4-AC20-0DB16AD9E93E}" destId="{03708137-843E-4199-8075-C203E79D6510}" srcOrd="0" destOrd="0" presId="urn:microsoft.com/office/officeart/2008/layout/PictureAccentList"/>
    <dgm:cxn modelId="{681A9A68-F17C-42F7-A310-11ABEA0A8730}" type="presParOf" srcId="{87A4DDEE-6CE3-45A4-AC20-0DB16AD9E93E}" destId="{0F21FEA7-2B3D-417A-9716-1B3D3982A8C8}" srcOrd="1" destOrd="0" presId="urn:microsoft.com/office/officeart/2008/layout/PictureAccentList"/>
    <dgm:cxn modelId="{AD2AB79F-3AC1-477B-8028-EFB5F2490B77}" type="presParOf" srcId="{AC59E300-1CBE-4CA9-961E-DF64D4703220}" destId="{ADC0B48A-EC45-4CFA-9A7F-177F0E5C9A71}" srcOrd="1" destOrd="0" presId="urn:microsoft.com/office/officeart/2008/layout/PictureAccentList"/>
    <dgm:cxn modelId="{AC4B0A51-B65B-4C8E-A77C-399208492CAD}" type="presParOf" srcId="{ADC0B48A-EC45-4CFA-9A7F-177F0E5C9A71}" destId="{21C7AA91-9B8E-4809-ACAB-D4D96D66D520}" srcOrd="0" destOrd="0" presId="urn:microsoft.com/office/officeart/2008/layout/PictureAccentList"/>
    <dgm:cxn modelId="{08DB37AB-2484-407F-B9B2-179A1EEB26F1}" type="presParOf" srcId="{ADC0B48A-EC45-4CFA-9A7F-177F0E5C9A71}" destId="{D0A3375A-CAA1-401A-AB2E-C108F79E2CD8}" srcOrd="1" destOrd="0" presId="urn:microsoft.com/office/officeart/2008/layout/PictureAccentList"/>
    <dgm:cxn modelId="{5AC72085-3597-4690-9818-C7D0240CA099}" type="presParOf" srcId="{AC59E300-1CBE-4CA9-961E-DF64D4703220}" destId="{40BE0BE4-B229-43D9-9CCC-77B26B5B459E}" srcOrd="2" destOrd="0" presId="urn:microsoft.com/office/officeart/2008/layout/PictureAccentList"/>
    <dgm:cxn modelId="{FB6D0D3A-61AC-4A8F-BE1A-012564405D93}" type="presParOf" srcId="{40BE0BE4-B229-43D9-9CCC-77B26B5B459E}" destId="{59625B6F-BBC9-4BC5-8708-45A5F93BED5D}" srcOrd="0" destOrd="0" presId="urn:microsoft.com/office/officeart/2008/layout/PictureAccentList"/>
    <dgm:cxn modelId="{286F750C-73B3-41E2-89B6-80F4FD715D28}" type="presParOf" srcId="{40BE0BE4-B229-43D9-9CCC-77B26B5B459E}" destId="{B7BBB0BF-0F46-4BD5-AFF1-37EF36EF8485}"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5AEFC4CD-7733-4A21-AAEF-FBB7890CCAC6}"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C7C52CC7-AE38-4151-9995-6E215C94BF94}">
      <dgm:prSet phldrT="[Text]"/>
      <dgm:spPr/>
      <dgm:t>
        <a:bodyPr/>
        <a:lstStyle/>
        <a:p>
          <a:r>
            <a:rPr lang="en-US" dirty="0"/>
            <a:t>Make a clear point </a:t>
          </a:r>
        </a:p>
      </dgm:t>
    </dgm:pt>
    <dgm:pt modelId="{5A090AE9-5F1F-43CB-8438-4E13443C2B70}" type="parTrans" cxnId="{542BB857-1A61-4A57-ABEE-52EB1A4B8237}">
      <dgm:prSet/>
      <dgm:spPr/>
      <dgm:t>
        <a:bodyPr/>
        <a:lstStyle/>
        <a:p>
          <a:endParaRPr lang="en-US"/>
        </a:p>
      </dgm:t>
    </dgm:pt>
    <dgm:pt modelId="{A880C9A1-193C-48C2-8EA9-C04573D6B9E3}" type="sibTrans" cxnId="{542BB857-1A61-4A57-ABEE-52EB1A4B8237}">
      <dgm:prSet/>
      <dgm:spPr/>
      <dgm:t>
        <a:bodyPr/>
        <a:lstStyle/>
        <a:p>
          <a:endParaRPr lang="en-US" dirty="0"/>
        </a:p>
      </dgm:t>
    </dgm:pt>
    <dgm:pt modelId="{768ADB08-6308-46FB-8CAE-9EC57581ADF5}">
      <dgm:prSet phldrT="[Text]"/>
      <dgm:spPr/>
      <dgm:t>
        <a:bodyPr/>
        <a:lstStyle/>
        <a:p>
          <a:r>
            <a:rPr lang="en-US" dirty="0"/>
            <a:t>Be thorough</a:t>
          </a:r>
        </a:p>
      </dgm:t>
    </dgm:pt>
    <dgm:pt modelId="{07A4D380-C09F-4C7C-B9F1-50F0EEE8ACBD}" type="parTrans" cxnId="{76F83F80-69D9-4437-B0BF-293A9DB0D3F7}">
      <dgm:prSet/>
      <dgm:spPr/>
      <dgm:t>
        <a:bodyPr/>
        <a:lstStyle/>
        <a:p>
          <a:endParaRPr lang="en-US"/>
        </a:p>
      </dgm:t>
    </dgm:pt>
    <dgm:pt modelId="{7E1A136A-76EE-4D64-9DC2-D6D99B8A768E}" type="sibTrans" cxnId="{76F83F80-69D9-4437-B0BF-293A9DB0D3F7}">
      <dgm:prSet/>
      <dgm:spPr/>
      <dgm:t>
        <a:bodyPr/>
        <a:lstStyle/>
        <a:p>
          <a:endParaRPr lang="en-US" dirty="0"/>
        </a:p>
      </dgm:t>
    </dgm:pt>
    <dgm:pt modelId="{A7E87C08-4612-403E-9059-C3BFCCCC4D20}">
      <dgm:prSet phldrT="[Text]"/>
      <dgm:spPr/>
      <dgm:t>
        <a:bodyPr/>
        <a:lstStyle/>
        <a:p>
          <a:r>
            <a:rPr lang="en-US" dirty="0"/>
            <a:t>Update consistently</a:t>
          </a:r>
        </a:p>
      </dgm:t>
    </dgm:pt>
    <dgm:pt modelId="{D2313B71-B7D7-4051-958B-F04D8296394B}" type="parTrans" cxnId="{301B5994-683E-40FA-9B60-8A8D32682B1C}">
      <dgm:prSet/>
      <dgm:spPr/>
      <dgm:t>
        <a:bodyPr/>
        <a:lstStyle/>
        <a:p>
          <a:endParaRPr lang="en-US"/>
        </a:p>
      </dgm:t>
    </dgm:pt>
    <dgm:pt modelId="{786BEB6F-A8EC-416F-AFF9-C809B0303F30}" type="sibTrans" cxnId="{301B5994-683E-40FA-9B60-8A8D32682B1C}">
      <dgm:prSet/>
      <dgm:spPr/>
      <dgm:t>
        <a:bodyPr/>
        <a:lstStyle/>
        <a:p>
          <a:endParaRPr lang="en-US"/>
        </a:p>
      </dgm:t>
    </dgm:pt>
    <dgm:pt modelId="{FBCD5D31-C2EB-4269-A615-3A8BF9755D37}" type="pres">
      <dgm:prSet presAssocID="{5AEFC4CD-7733-4A21-AAEF-FBB7890CCAC6}" presName="outerComposite" presStyleCnt="0">
        <dgm:presLayoutVars>
          <dgm:chMax val="5"/>
          <dgm:dir/>
          <dgm:resizeHandles val="exact"/>
        </dgm:presLayoutVars>
      </dgm:prSet>
      <dgm:spPr/>
    </dgm:pt>
    <dgm:pt modelId="{CCCFA4D8-96EC-48B8-AFDA-C5E0954F065A}" type="pres">
      <dgm:prSet presAssocID="{5AEFC4CD-7733-4A21-AAEF-FBB7890CCAC6}" presName="dummyMaxCanvas" presStyleCnt="0">
        <dgm:presLayoutVars/>
      </dgm:prSet>
      <dgm:spPr/>
    </dgm:pt>
    <dgm:pt modelId="{98E2DF80-6E20-41CA-B794-F7CBAC1EFF58}" type="pres">
      <dgm:prSet presAssocID="{5AEFC4CD-7733-4A21-AAEF-FBB7890CCAC6}" presName="ThreeNodes_1" presStyleLbl="node1" presStyleIdx="0" presStyleCnt="3">
        <dgm:presLayoutVars>
          <dgm:bulletEnabled val="1"/>
        </dgm:presLayoutVars>
      </dgm:prSet>
      <dgm:spPr/>
    </dgm:pt>
    <dgm:pt modelId="{27D1EC5F-29A1-4DFF-878A-6F2695B774AF}" type="pres">
      <dgm:prSet presAssocID="{5AEFC4CD-7733-4A21-AAEF-FBB7890CCAC6}" presName="ThreeNodes_2" presStyleLbl="node1" presStyleIdx="1" presStyleCnt="3">
        <dgm:presLayoutVars>
          <dgm:bulletEnabled val="1"/>
        </dgm:presLayoutVars>
      </dgm:prSet>
      <dgm:spPr/>
    </dgm:pt>
    <dgm:pt modelId="{6A76629E-BCAD-4678-8428-5D2192B4966C}" type="pres">
      <dgm:prSet presAssocID="{5AEFC4CD-7733-4A21-AAEF-FBB7890CCAC6}" presName="ThreeNodes_3" presStyleLbl="node1" presStyleIdx="2" presStyleCnt="3">
        <dgm:presLayoutVars>
          <dgm:bulletEnabled val="1"/>
        </dgm:presLayoutVars>
      </dgm:prSet>
      <dgm:spPr/>
    </dgm:pt>
    <dgm:pt modelId="{9D4481D4-B78F-47BA-9469-2CC1BF0D398B}" type="pres">
      <dgm:prSet presAssocID="{5AEFC4CD-7733-4A21-AAEF-FBB7890CCAC6}" presName="ThreeConn_1-2" presStyleLbl="fgAccFollowNode1" presStyleIdx="0" presStyleCnt="2">
        <dgm:presLayoutVars>
          <dgm:bulletEnabled val="1"/>
        </dgm:presLayoutVars>
      </dgm:prSet>
      <dgm:spPr/>
    </dgm:pt>
    <dgm:pt modelId="{69AE13D6-C052-46A1-960E-33CB1694F336}" type="pres">
      <dgm:prSet presAssocID="{5AEFC4CD-7733-4A21-AAEF-FBB7890CCAC6}" presName="ThreeConn_2-3" presStyleLbl="fgAccFollowNode1" presStyleIdx="1" presStyleCnt="2">
        <dgm:presLayoutVars>
          <dgm:bulletEnabled val="1"/>
        </dgm:presLayoutVars>
      </dgm:prSet>
      <dgm:spPr/>
    </dgm:pt>
    <dgm:pt modelId="{C4D404EE-67EE-420D-80FB-83EB56651290}" type="pres">
      <dgm:prSet presAssocID="{5AEFC4CD-7733-4A21-AAEF-FBB7890CCAC6}" presName="ThreeNodes_1_text" presStyleLbl="node1" presStyleIdx="2" presStyleCnt="3">
        <dgm:presLayoutVars>
          <dgm:bulletEnabled val="1"/>
        </dgm:presLayoutVars>
      </dgm:prSet>
      <dgm:spPr/>
    </dgm:pt>
    <dgm:pt modelId="{52AB5A61-8F6B-46D8-AFB0-6EDE2BC9C9D2}" type="pres">
      <dgm:prSet presAssocID="{5AEFC4CD-7733-4A21-AAEF-FBB7890CCAC6}" presName="ThreeNodes_2_text" presStyleLbl="node1" presStyleIdx="2" presStyleCnt="3">
        <dgm:presLayoutVars>
          <dgm:bulletEnabled val="1"/>
        </dgm:presLayoutVars>
      </dgm:prSet>
      <dgm:spPr/>
    </dgm:pt>
    <dgm:pt modelId="{B50B4C43-A5F9-4832-9BF1-29CAFCF1FFEB}" type="pres">
      <dgm:prSet presAssocID="{5AEFC4CD-7733-4A21-AAEF-FBB7890CCAC6}" presName="ThreeNodes_3_text" presStyleLbl="node1" presStyleIdx="2" presStyleCnt="3">
        <dgm:presLayoutVars>
          <dgm:bulletEnabled val="1"/>
        </dgm:presLayoutVars>
      </dgm:prSet>
      <dgm:spPr/>
    </dgm:pt>
  </dgm:ptLst>
  <dgm:cxnLst>
    <dgm:cxn modelId="{54B8603C-16D4-4781-B040-EB164ACDC993}" type="presOf" srcId="{768ADB08-6308-46FB-8CAE-9EC57581ADF5}" destId="{27D1EC5F-29A1-4DFF-878A-6F2695B774AF}" srcOrd="0" destOrd="0" presId="urn:microsoft.com/office/officeart/2005/8/layout/vProcess5"/>
    <dgm:cxn modelId="{542BB857-1A61-4A57-ABEE-52EB1A4B8237}" srcId="{5AEFC4CD-7733-4A21-AAEF-FBB7890CCAC6}" destId="{C7C52CC7-AE38-4151-9995-6E215C94BF94}" srcOrd="0" destOrd="0" parTransId="{5A090AE9-5F1F-43CB-8438-4E13443C2B70}" sibTransId="{A880C9A1-193C-48C2-8EA9-C04573D6B9E3}"/>
    <dgm:cxn modelId="{76F83F80-69D9-4437-B0BF-293A9DB0D3F7}" srcId="{5AEFC4CD-7733-4A21-AAEF-FBB7890CCAC6}" destId="{768ADB08-6308-46FB-8CAE-9EC57581ADF5}" srcOrd="1" destOrd="0" parTransId="{07A4D380-C09F-4C7C-B9F1-50F0EEE8ACBD}" sibTransId="{7E1A136A-76EE-4D64-9DC2-D6D99B8A768E}"/>
    <dgm:cxn modelId="{BAC78489-4530-4E96-946E-A1350E197ECD}" type="presOf" srcId="{A7E87C08-4612-403E-9059-C3BFCCCC4D20}" destId="{6A76629E-BCAD-4678-8428-5D2192B4966C}" srcOrd="0" destOrd="0" presId="urn:microsoft.com/office/officeart/2005/8/layout/vProcess5"/>
    <dgm:cxn modelId="{A3A1EA91-616B-4676-9C43-25E7707B0A57}" type="presOf" srcId="{7E1A136A-76EE-4D64-9DC2-D6D99B8A768E}" destId="{69AE13D6-C052-46A1-960E-33CB1694F336}" srcOrd="0" destOrd="0" presId="urn:microsoft.com/office/officeart/2005/8/layout/vProcess5"/>
    <dgm:cxn modelId="{301B5994-683E-40FA-9B60-8A8D32682B1C}" srcId="{5AEFC4CD-7733-4A21-AAEF-FBB7890CCAC6}" destId="{A7E87C08-4612-403E-9059-C3BFCCCC4D20}" srcOrd="2" destOrd="0" parTransId="{D2313B71-B7D7-4051-958B-F04D8296394B}" sibTransId="{786BEB6F-A8EC-416F-AFF9-C809B0303F30}"/>
    <dgm:cxn modelId="{14793FB8-8870-4311-B8D9-F4083C5C8CE2}" type="presOf" srcId="{5AEFC4CD-7733-4A21-AAEF-FBB7890CCAC6}" destId="{FBCD5D31-C2EB-4269-A615-3A8BF9755D37}" srcOrd="0" destOrd="0" presId="urn:microsoft.com/office/officeart/2005/8/layout/vProcess5"/>
    <dgm:cxn modelId="{5F4349B8-0540-4F04-9491-56ACD6E1C71E}" type="presOf" srcId="{A7E87C08-4612-403E-9059-C3BFCCCC4D20}" destId="{B50B4C43-A5F9-4832-9BF1-29CAFCF1FFEB}" srcOrd="1" destOrd="0" presId="urn:microsoft.com/office/officeart/2005/8/layout/vProcess5"/>
    <dgm:cxn modelId="{CBC9DCBB-4CE1-40E1-906D-D1EC7D2B88B1}" type="presOf" srcId="{768ADB08-6308-46FB-8CAE-9EC57581ADF5}" destId="{52AB5A61-8F6B-46D8-AFB0-6EDE2BC9C9D2}" srcOrd="1" destOrd="0" presId="urn:microsoft.com/office/officeart/2005/8/layout/vProcess5"/>
    <dgm:cxn modelId="{86D4EABC-F0EA-43DD-AB78-E8C7402929B2}" type="presOf" srcId="{A880C9A1-193C-48C2-8EA9-C04573D6B9E3}" destId="{9D4481D4-B78F-47BA-9469-2CC1BF0D398B}" srcOrd="0" destOrd="0" presId="urn:microsoft.com/office/officeart/2005/8/layout/vProcess5"/>
    <dgm:cxn modelId="{7F544ECE-B120-4F5B-BC8B-41D3971C4057}" type="presOf" srcId="{C7C52CC7-AE38-4151-9995-6E215C94BF94}" destId="{98E2DF80-6E20-41CA-B794-F7CBAC1EFF58}" srcOrd="0" destOrd="0" presId="urn:microsoft.com/office/officeart/2005/8/layout/vProcess5"/>
    <dgm:cxn modelId="{417ED5EA-272B-4567-9F3E-162BE4FA78A8}" type="presOf" srcId="{C7C52CC7-AE38-4151-9995-6E215C94BF94}" destId="{C4D404EE-67EE-420D-80FB-83EB56651290}" srcOrd="1" destOrd="0" presId="urn:microsoft.com/office/officeart/2005/8/layout/vProcess5"/>
    <dgm:cxn modelId="{16315EBB-51E2-402C-B5B9-93776C5F7A4B}" type="presParOf" srcId="{FBCD5D31-C2EB-4269-A615-3A8BF9755D37}" destId="{CCCFA4D8-96EC-48B8-AFDA-C5E0954F065A}" srcOrd="0" destOrd="0" presId="urn:microsoft.com/office/officeart/2005/8/layout/vProcess5"/>
    <dgm:cxn modelId="{5478449B-C70C-4102-BDC6-BA62419E8BD5}" type="presParOf" srcId="{FBCD5D31-C2EB-4269-A615-3A8BF9755D37}" destId="{98E2DF80-6E20-41CA-B794-F7CBAC1EFF58}" srcOrd="1" destOrd="0" presId="urn:microsoft.com/office/officeart/2005/8/layout/vProcess5"/>
    <dgm:cxn modelId="{FD863455-8433-4CAD-AF6B-07736C04B6E0}" type="presParOf" srcId="{FBCD5D31-C2EB-4269-A615-3A8BF9755D37}" destId="{27D1EC5F-29A1-4DFF-878A-6F2695B774AF}" srcOrd="2" destOrd="0" presId="urn:microsoft.com/office/officeart/2005/8/layout/vProcess5"/>
    <dgm:cxn modelId="{4D40F4EF-8A19-46B4-B6E1-0141F6ECD6CC}" type="presParOf" srcId="{FBCD5D31-C2EB-4269-A615-3A8BF9755D37}" destId="{6A76629E-BCAD-4678-8428-5D2192B4966C}" srcOrd="3" destOrd="0" presId="urn:microsoft.com/office/officeart/2005/8/layout/vProcess5"/>
    <dgm:cxn modelId="{16F736C1-02EA-4E5C-9457-3A4B10D0BD83}" type="presParOf" srcId="{FBCD5D31-C2EB-4269-A615-3A8BF9755D37}" destId="{9D4481D4-B78F-47BA-9469-2CC1BF0D398B}" srcOrd="4" destOrd="0" presId="urn:microsoft.com/office/officeart/2005/8/layout/vProcess5"/>
    <dgm:cxn modelId="{C1BA8768-E74B-40E2-846A-55BB262646B1}" type="presParOf" srcId="{FBCD5D31-C2EB-4269-A615-3A8BF9755D37}" destId="{69AE13D6-C052-46A1-960E-33CB1694F336}" srcOrd="5" destOrd="0" presId="urn:microsoft.com/office/officeart/2005/8/layout/vProcess5"/>
    <dgm:cxn modelId="{10F79FDF-83D3-4519-AA46-83F31C8E0037}" type="presParOf" srcId="{FBCD5D31-C2EB-4269-A615-3A8BF9755D37}" destId="{C4D404EE-67EE-420D-80FB-83EB56651290}" srcOrd="6" destOrd="0" presId="urn:microsoft.com/office/officeart/2005/8/layout/vProcess5"/>
    <dgm:cxn modelId="{21114166-60BB-4117-B062-7B61884DED53}" type="presParOf" srcId="{FBCD5D31-C2EB-4269-A615-3A8BF9755D37}" destId="{52AB5A61-8F6B-46D8-AFB0-6EDE2BC9C9D2}" srcOrd="7" destOrd="0" presId="urn:microsoft.com/office/officeart/2005/8/layout/vProcess5"/>
    <dgm:cxn modelId="{1E5A18BA-D57E-493E-85C9-BA46B196BA5A}" type="presParOf" srcId="{FBCD5D31-C2EB-4269-A615-3A8BF9755D37}" destId="{B50B4C43-A5F9-4832-9BF1-29CAFCF1FFEB}"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D7D8C6A7-F234-4331-B12F-FC2A97387293}" type="doc">
      <dgm:prSet loTypeId="urn:microsoft.com/office/officeart/2005/8/layout/target3" loCatId="list" qsTypeId="urn:microsoft.com/office/officeart/2005/8/quickstyle/simple1" qsCatId="simple" csTypeId="urn:microsoft.com/office/officeart/2005/8/colors/colorful2" csCatId="colorful" phldr="1"/>
      <dgm:spPr/>
      <dgm:t>
        <a:bodyPr/>
        <a:lstStyle/>
        <a:p>
          <a:endParaRPr lang="en-US"/>
        </a:p>
      </dgm:t>
    </dgm:pt>
    <dgm:pt modelId="{1643490E-BF71-4BC8-AED1-3B4DC15B96CF}">
      <dgm:prSet phldrT="[Text]"/>
      <dgm:spPr/>
      <dgm:t>
        <a:bodyPr/>
        <a:lstStyle/>
        <a:p>
          <a:pPr algn="l"/>
          <a:r>
            <a:rPr lang="en-US" b="0" dirty="0"/>
            <a:t>Honesty</a:t>
          </a:r>
        </a:p>
      </dgm:t>
    </dgm:pt>
    <dgm:pt modelId="{42AC548D-0C49-4682-AEC9-0A19745D600A}" type="parTrans" cxnId="{C705B396-3EC3-40CC-A5F4-6A15FC25F601}">
      <dgm:prSet/>
      <dgm:spPr/>
      <dgm:t>
        <a:bodyPr/>
        <a:lstStyle/>
        <a:p>
          <a:endParaRPr lang="en-US"/>
        </a:p>
      </dgm:t>
    </dgm:pt>
    <dgm:pt modelId="{0DC1D9C8-425C-43F9-80D6-09DFC695DB5F}" type="sibTrans" cxnId="{C705B396-3EC3-40CC-A5F4-6A15FC25F601}">
      <dgm:prSet/>
      <dgm:spPr/>
      <dgm:t>
        <a:bodyPr/>
        <a:lstStyle/>
        <a:p>
          <a:endParaRPr lang="en-US"/>
        </a:p>
      </dgm:t>
    </dgm:pt>
    <dgm:pt modelId="{1873254D-B3D0-4D5C-8BD6-774BAF04FF36}">
      <dgm:prSet phldrT="[Text]"/>
      <dgm:spPr/>
      <dgm:t>
        <a:bodyPr/>
        <a:lstStyle/>
        <a:p>
          <a:pPr algn="l"/>
          <a:r>
            <a:rPr lang="en-US" b="0" dirty="0"/>
            <a:t>Promote causes</a:t>
          </a:r>
        </a:p>
      </dgm:t>
    </dgm:pt>
    <dgm:pt modelId="{8A953E12-E2F4-427A-827A-BB35A272BA40}" type="parTrans" cxnId="{398071C9-5ECB-4186-BDA9-EA9063476883}">
      <dgm:prSet/>
      <dgm:spPr/>
      <dgm:t>
        <a:bodyPr/>
        <a:lstStyle/>
        <a:p>
          <a:endParaRPr lang="en-US"/>
        </a:p>
      </dgm:t>
    </dgm:pt>
    <dgm:pt modelId="{A14FAD7A-7A3C-4B7E-8C6F-D3C1A32EA888}" type="sibTrans" cxnId="{398071C9-5ECB-4186-BDA9-EA9063476883}">
      <dgm:prSet/>
      <dgm:spPr/>
      <dgm:t>
        <a:bodyPr/>
        <a:lstStyle/>
        <a:p>
          <a:endParaRPr lang="en-US"/>
        </a:p>
      </dgm:t>
    </dgm:pt>
    <dgm:pt modelId="{65ED2A5A-74D1-46E2-A0B5-BB9C072BFD7B}">
      <dgm:prSet phldrT="[Text]"/>
      <dgm:spPr/>
      <dgm:t>
        <a:bodyPr/>
        <a:lstStyle/>
        <a:p>
          <a:pPr algn="l"/>
          <a:r>
            <a:rPr lang="en-US" dirty="0"/>
            <a:t>Back up your words with actions</a:t>
          </a:r>
          <a:endParaRPr lang="en-US" b="0" dirty="0"/>
        </a:p>
      </dgm:t>
    </dgm:pt>
    <dgm:pt modelId="{91DC3CF4-890F-4A56-BA03-424AAA560DBD}" type="parTrans" cxnId="{C83EDFF5-8B1B-4D1A-BCB6-556360ED5357}">
      <dgm:prSet/>
      <dgm:spPr/>
      <dgm:t>
        <a:bodyPr/>
        <a:lstStyle/>
        <a:p>
          <a:endParaRPr lang="en-US"/>
        </a:p>
      </dgm:t>
    </dgm:pt>
    <dgm:pt modelId="{682ACBD7-1DB4-4D41-8D62-CD20F898B2AD}" type="sibTrans" cxnId="{C83EDFF5-8B1B-4D1A-BCB6-556360ED5357}">
      <dgm:prSet/>
      <dgm:spPr/>
      <dgm:t>
        <a:bodyPr/>
        <a:lstStyle/>
        <a:p>
          <a:endParaRPr lang="en-US"/>
        </a:p>
      </dgm:t>
    </dgm:pt>
    <dgm:pt modelId="{BAA4E467-E952-4687-B450-21591B625658}" type="pres">
      <dgm:prSet presAssocID="{D7D8C6A7-F234-4331-B12F-FC2A97387293}" presName="Name0" presStyleCnt="0">
        <dgm:presLayoutVars>
          <dgm:chMax val="7"/>
          <dgm:dir/>
          <dgm:animLvl val="lvl"/>
          <dgm:resizeHandles val="exact"/>
        </dgm:presLayoutVars>
      </dgm:prSet>
      <dgm:spPr/>
    </dgm:pt>
    <dgm:pt modelId="{62E1AECF-ABB0-4E84-8298-E9C1C194928E}" type="pres">
      <dgm:prSet presAssocID="{1643490E-BF71-4BC8-AED1-3B4DC15B96CF}" presName="circle1" presStyleLbl="node1" presStyleIdx="0" presStyleCnt="3"/>
      <dgm:spPr/>
    </dgm:pt>
    <dgm:pt modelId="{45A8B64E-305F-4B90-8136-43682E6F7A7B}" type="pres">
      <dgm:prSet presAssocID="{1643490E-BF71-4BC8-AED1-3B4DC15B96CF}" presName="space" presStyleCnt="0"/>
      <dgm:spPr/>
    </dgm:pt>
    <dgm:pt modelId="{14210EC8-4061-4CFF-AE6A-038A1559EB38}" type="pres">
      <dgm:prSet presAssocID="{1643490E-BF71-4BC8-AED1-3B4DC15B96CF}" presName="rect1" presStyleLbl="alignAcc1" presStyleIdx="0" presStyleCnt="3"/>
      <dgm:spPr/>
    </dgm:pt>
    <dgm:pt modelId="{3D35996A-223C-498B-8AD2-EEB8C237E797}" type="pres">
      <dgm:prSet presAssocID="{1873254D-B3D0-4D5C-8BD6-774BAF04FF36}" presName="vertSpace2" presStyleLbl="node1" presStyleIdx="0" presStyleCnt="3"/>
      <dgm:spPr/>
    </dgm:pt>
    <dgm:pt modelId="{6F74B035-C3C8-4BA4-933C-AE735E5E54BF}" type="pres">
      <dgm:prSet presAssocID="{1873254D-B3D0-4D5C-8BD6-774BAF04FF36}" presName="circle2" presStyleLbl="node1" presStyleIdx="1" presStyleCnt="3"/>
      <dgm:spPr/>
    </dgm:pt>
    <dgm:pt modelId="{8B9EE694-564C-41DA-BA7D-534D834737D7}" type="pres">
      <dgm:prSet presAssocID="{1873254D-B3D0-4D5C-8BD6-774BAF04FF36}" presName="rect2" presStyleLbl="alignAcc1" presStyleIdx="1" presStyleCnt="3"/>
      <dgm:spPr/>
    </dgm:pt>
    <dgm:pt modelId="{4055892E-0602-4567-815C-EBAD76DD78AA}" type="pres">
      <dgm:prSet presAssocID="{65ED2A5A-74D1-46E2-A0B5-BB9C072BFD7B}" presName="vertSpace3" presStyleLbl="node1" presStyleIdx="1" presStyleCnt="3"/>
      <dgm:spPr/>
    </dgm:pt>
    <dgm:pt modelId="{0190C9D2-5AD2-4BC8-B27C-F2F67485C633}" type="pres">
      <dgm:prSet presAssocID="{65ED2A5A-74D1-46E2-A0B5-BB9C072BFD7B}" presName="circle3" presStyleLbl="node1" presStyleIdx="2" presStyleCnt="3"/>
      <dgm:spPr/>
    </dgm:pt>
    <dgm:pt modelId="{E50EE232-B54E-460B-B3E4-7703BD5ECA2D}" type="pres">
      <dgm:prSet presAssocID="{65ED2A5A-74D1-46E2-A0B5-BB9C072BFD7B}" presName="rect3" presStyleLbl="alignAcc1" presStyleIdx="2" presStyleCnt="3"/>
      <dgm:spPr/>
    </dgm:pt>
    <dgm:pt modelId="{6192B9BA-651D-47D1-95E7-E4DBCCDC621C}" type="pres">
      <dgm:prSet presAssocID="{1643490E-BF71-4BC8-AED1-3B4DC15B96CF}" presName="rect1ParTxNoCh" presStyleLbl="alignAcc1" presStyleIdx="2" presStyleCnt="3">
        <dgm:presLayoutVars>
          <dgm:chMax val="1"/>
          <dgm:bulletEnabled val="1"/>
        </dgm:presLayoutVars>
      </dgm:prSet>
      <dgm:spPr/>
    </dgm:pt>
    <dgm:pt modelId="{E2420617-AE0F-42FD-8127-25C60CBF3639}" type="pres">
      <dgm:prSet presAssocID="{1873254D-B3D0-4D5C-8BD6-774BAF04FF36}" presName="rect2ParTxNoCh" presStyleLbl="alignAcc1" presStyleIdx="2" presStyleCnt="3">
        <dgm:presLayoutVars>
          <dgm:chMax val="1"/>
          <dgm:bulletEnabled val="1"/>
        </dgm:presLayoutVars>
      </dgm:prSet>
      <dgm:spPr/>
    </dgm:pt>
    <dgm:pt modelId="{481C5A5F-F003-4B1F-A739-7D42F838E3AD}" type="pres">
      <dgm:prSet presAssocID="{65ED2A5A-74D1-46E2-A0B5-BB9C072BFD7B}" presName="rect3ParTxNoCh" presStyleLbl="alignAcc1" presStyleIdx="2" presStyleCnt="3">
        <dgm:presLayoutVars>
          <dgm:chMax val="1"/>
          <dgm:bulletEnabled val="1"/>
        </dgm:presLayoutVars>
      </dgm:prSet>
      <dgm:spPr/>
    </dgm:pt>
  </dgm:ptLst>
  <dgm:cxnLst>
    <dgm:cxn modelId="{563A4A33-DE68-42C8-9194-0A46E912635D}" type="presOf" srcId="{1873254D-B3D0-4D5C-8BD6-774BAF04FF36}" destId="{E2420617-AE0F-42FD-8127-25C60CBF3639}" srcOrd="1" destOrd="0" presId="urn:microsoft.com/office/officeart/2005/8/layout/target3"/>
    <dgm:cxn modelId="{25689F57-98E3-48D5-B318-8949F2C78DC5}" type="presOf" srcId="{1643490E-BF71-4BC8-AED1-3B4DC15B96CF}" destId="{14210EC8-4061-4CFF-AE6A-038A1559EB38}" srcOrd="0" destOrd="0" presId="urn:microsoft.com/office/officeart/2005/8/layout/target3"/>
    <dgm:cxn modelId="{ED60315A-A211-49FA-AC09-72F54BA28373}" type="presOf" srcId="{1643490E-BF71-4BC8-AED1-3B4DC15B96CF}" destId="{6192B9BA-651D-47D1-95E7-E4DBCCDC621C}" srcOrd="1" destOrd="0" presId="urn:microsoft.com/office/officeart/2005/8/layout/target3"/>
    <dgm:cxn modelId="{91B61D82-BA46-4EBB-8080-756E00E83157}" type="presOf" srcId="{D7D8C6A7-F234-4331-B12F-FC2A97387293}" destId="{BAA4E467-E952-4687-B450-21591B625658}" srcOrd="0" destOrd="0" presId="urn:microsoft.com/office/officeart/2005/8/layout/target3"/>
    <dgm:cxn modelId="{C705B396-3EC3-40CC-A5F4-6A15FC25F601}" srcId="{D7D8C6A7-F234-4331-B12F-FC2A97387293}" destId="{1643490E-BF71-4BC8-AED1-3B4DC15B96CF}" srcOrd="0" destOrd="0" parTransId="{42AC548D-0C49-4682-AEC9-0A19745D600A}" sibTransId="{0DC1D9C8-425C-43F9-80D6-09DFC695DB5F}"/>
    <dgm:cxn modelId="{79CE699A-3A71-40E9-B70D-ED925D7A3690}" type="presOf" srcId="{65ED2A5A-74D1-46E2-A0B5-BB9C072BFD7B}" destId="{E50EE232-B54E-460B-B3E4-7703BD5ECA2D}" srcOrd="0" destOrd="0" presId="urn:microsoft.com/office/officeart/2005/8/layout/target3"/>
    <dgm:cxn modelId="{EE0F3EC5-469A-42E9-ADF7-6CA3B3A29129}" type="presOf" srcId="{1873254D-B3D0-4D5C-8BD6-774BAF04FF36}" destId="{8B9EE694-564C-41DA-BA7D-534D834737D7}" srcOrd="0" destOrd="0" presId="urn:microsoft.com/office/officeart/2005/8/layout/target3"/>
    <dgm:cxn modelId="{398071C9-5ECB-4186-BDA9-EA9063476883}" srcId="{D7D8C6A7-F234-4331-B12F-FC2A97387293}" destId="{1873254D-B3D0-4D5C-8BD6-774BAF04FF36}" srcOrd="1" destOrd="0" parTransId="{8A953E12-E2F4-427A-827A-BB35A272BA40}" sibTransId="{A14FAD7A-7A3C-4B7E-8C6F-D3C1A32EA888}"/>
    <dgm:cxn modelId="{0D2FA9DA-39B9-4924-B9DE-355AF3B42678}" type="presOf" srcId="{65ED2A5A-74D1-46E2-A0B5-BB9C072BFD7B}" destId="{481C5A5F-F003-4B1F-A739-7D42F838E3AD}" srcOrd="1" destOrd="0" presId="urn:microsoft.com/office/officeart/2005/8/layout/target3"/>
    <dgm:cxn modelId="{C83EDFF5-8B1B-4D1A-BCB6-556360ED5357}" srcId="{D7D8C6A7-F234-4331-B12F-FC2A97387293}" destId="{65ED2A5A-74D1-46E2-A0B5-BB9C072BFD7B}" srcOrd="2" destOrd="0" parTransId="{91DC3CF4-890F-4A56-BA03-424AAA560DBD}" sibTransId="{682ACBD7-1DB4-4D41-8D62-CD20F898B2AD}"/>
    <dgm:cxn modelId="{0FC7FAB2-B4B1-4CE8-8665-C7ED16B67B44}" type="presParOf" srcId="{BAA4E467-E952-4687-B450-21591B625658}" destId="{62E1AECF-ABB0-4E84-8298-E9C1C194928E}" srcOrd="0" destOrd="0" presId="urn:microsoft.com/office/officeart/2005/8/layout/target3"/>
    <dgm:cxn modelId="{BC98C7AF-56C4-43C9-8F2F-C6B74A8F0822}" type="presParOf" srcId="{BAA4E467-E952-4687-B450-21591B625658}" destId="{45A8B64E-305F-4B90-8136-43682E6F7A7B}" srcOrd="1" destOrd="0" presId="urn:microsoft.com/office/officeart/2005/8/layout/target3"/>
    <dgm:cxn modelId="{A7DBA02A-841F-4E46-9F25-4DFC6398841F}" type="presParOf" srcId="{BAA4E467-E952-4687-B450-21591B625658}" destId="{14210EC8-4061-4CFF-AE6A-038A1559EB38}" srcOrd="2" destOrd="0" presId="urn:microsoft.com/office/officeart/2005/8/layout/target3"/>
    <dgm:cxn modelId="{C272C826-7A20-4621-AF63-C3BEBA6662A8}" type="presParOf" srcId="{BAA4E467-E952-4687-B450-21591B625658}" destId="{3D35996A-223C-498B-8AD2-EEB8C237E797}" srcOrd="3" destOrd="0" presId="urn:microsoft.com/office/officeart/2005/8/layout/target3"/>
    <dgm:cxn modelId="{2C139FE6-A42B-4435-B54E-DD8CBA00664A}" type="presParOf" srcId="{BAA4E467-E952-4687-B450-21591B625658}" destId="{6F74B035-C3C8-4BA4-933C-AE735E5E54BF}" srcOrd="4" destOrd="0" presId="urn:microsoft.com/office/officeart/2005/8/layout/target3"/>
    <dgm:cxn modelId="{3BE0F8B2-22AA-43A9-870B-FBA35DBCA0DC}" type="presParOf" srcId="{BAA4E467-E952-4687-B450-21591B625658}" destId="{8B9EE694-564C-41DA-BA7D-534D834737D7}" srcOrd="5" destOrd="0" presId="urn:microsoft.com/office/officeart/2005/8/layout/target3"/>
    <dgm:cxn modelId="{62EF37DD-6D45-40E0-B415-DA71FFDA1C83}" type="presParOf" srcId="{BAA4E467-E952-4687-B450-21591B625658}" destId="{4055892E-0602-4567-815C-EBAD76DD78AA}" srcOrd="6" destOrd="0" presId="urn:microsoft.com/office/officeart/2005/8/layout/target3"/>
    <dgm:cxn modelId="{BB04523B-64F7-4C2A-B453-B07BA8CC95FA}" type="presParOf" srcId="{BAA4E467-E952-4687-B450-21591B625658}" destId="{0190C9D2-5AD2-4BC8-B27C-F2F67485C633}" srcOrd="7" destOrd="0" presId="urn:microsoft.com/office/officeart/2005/8/layout/target3"/>
    <dgm:cxn modelId="{FC0D5DF9-7863-4A69-AF57-904B4B5ECF48}" type="presParOf" srcId="{BAA4E467-E952-4687-B450-21591B625658}" destId="{E50EE232-B54E-460B-B3E4-7703BD5ECA2D}" srcOrd="8" destOrd="0" presId="urn:microsoft.com/office/officeart/2005/8/layout/target3"/>
    <dgm:cxn modelId="{6FC0706A-10F7-4A02-8844-D28662C55B15}" type="presParOf" srcId="{BAA4E467-E952-4687-B450-21591B625658}" destId="{6192B9BA-651D-47D1-95E7-E4DBCCDC621C}" srcOrd="9" destOrd="0" presId="urn:microsoft.com/office/officeart/2005/8/layout/target3"/>
    <dgm:cxn modelId="{275EF294-8F5B-49C4-A93D-44787566A072}" type="presParOf" srcId="{BAA4E467-E952-4687-B450-21591B625658}" destId="{E2420617-AE0F-42FD-8127-25C60CBF3639}" srcOrd="10" destOrd="0" presId="urn:microsoft.com/office/officeart/2005/8/layout/target3"/>
    <dgm:cxn modelId="{66CFA6DD-24F6-40E5-B569-15FF306D13D0}" type="presParOf" srcId="{BAA4E467-E952-4687-B450-21591B625658}" destId="{481C5A5F-F003-4B1F-A739-7D42F838E3AD}"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70E60F9E-F46D-4E02-A027-228CEF37FE92}" type="doc">
      <dgm:prSet loTypeId="urn:diagrams.loki3.com/VaryingWidthList+Icon" loCatId="list" qsTypeId="urn:microsoft.com/office/officeart/2005/8/quickstyle/simple1" qsCatId="simple" csTypeId="urn:microsoft.com/office/officeart/2005/8/colors/colorful2" csCatId="colorful" phldr="1"/>
      <dgm:spPr/>
    </dgm:pt>
    <dgm:pt modelId="{54BE2C91-00F2-4D91-A6FA-C51EAD005796}">
      <dgm:prSet phldrT="[Text]"/>
      <dgm:spPr/>
      <dgm:t>
        <a:bodyPr/>
        <a:lstStyle/>
        <a:p>
          <a:r>
            <a:rPr lang="en-US" dirty="0"/>
            <a:t>Be transparent in business finances</a:t>
          </a:r>
        </a:p>
      </dgm:t>
    </dgm:pt>
    <dgm:pt modelId="{C304B920-1E83-44A4-B4DD-471817B0DDB9}" type="parTrans" cxnId="{11EA519D-20BA-4588-8C4C-F038A44FE38A}">
      <dgm:prSet/>
      <dgm:spPr/>
      <dgm:t>
        <a:bodyPr/>
        <a:lstStyle/>
        <a:p>
          <a:endParaRPr lang="en-US"/>
        </a:p>
      </dgm:t>
    </dgm:pt>
    <dgm:pt modelId="{1A8534D5-D3CA-4AEF-A969-EF1C148B9787}" type="sibTrans" cxnId="{11EA519D-20BA-4588-8C4C-F038A44FE38A}">
      <dgm:prSet/>
      <dgm:spPr/>
      <dgm:t>
        <a:bodyPr/>
        <a:lstStyle/>
        <a:p>
          <a:endParaRPr lang="en-US"/>
        </a:p>
      </dgm:t>
    </dgm:pt>
    <dgm:pt modelId="{39E43D1B-CF1E-4F8D-9EB5-FD553F162DC2}">
      <dgm:prSet phldrT="[Text]"/>
      <dgm:spPr/>
      <dgm:t>
        <a:bodyPr/>
        <a:lstStyle/>
        <a:p>
          <a:r>
            <a:rPr lang="en-US" dirty="0"/>
            <a:t>Be transparent in your communication</a:t>
          </a:r>
        </a:p>
      </dgm:t>
    </dgm:pt>
    <dgm:pt modelId="{E42C2EDB-417B-4142-859F-23A8FA88FC15}" type="parTrans" cxnId="{FB431C98-3093-42F2-9E64-579C40C0A883}">
      <dgm:prSet/>
      <dgm:spPr/>
      <dgm:t>
        <a:bodyPr/>
        <a:lstStyle/>
        <a:p>
          <a:endParaRPr lang="en-US"/>
        </a:p>
      </dgm:t>
    </dgm:pt>
    <dgm:pt modelId="{C8E2BF5E-C3CD-4A2C-86D2-2B8547AB3003}" type="sibTrans" cxnId="{FB431C98-3093-42F2-9E64-579C40C0A883}">
      <dgm:prSet/>
      <dgm:spPr/>
      <dgm:t>
        <a:bodyPr/>
        <a:lstStyle/>
        <a:p>
          <a:endParaRPr lang="en-US"/>
        </a:p>
      </dgm:t>
    </dgm:pt>
    <dgm:pt modelId="{54E931A2-1A95-4C37-9010-21FFB3CDFDB7}">
      <dgm:prSet phldrT="[Text]"/>
      <dgm:spPr/>
      <dgm:t>
        <a:bodyPr/>
        <a:lstStyle/>
        <a:p>
          <a:r>
            <a:rPr lang="en-US" dirty="0"/>
            <a:t>Share your personal life</a:t>
          </a:r>
        </a:p>
      </dgm:t>
    </dgm:pt>
    <dgm:pt modelId="{3EB3B699-1E97-454C-8CFD-612726B2B9F2}" type="parTrans" cxnId="{668C52D6-6017-4651-A056-0057279FF6E0}">
      <dgm:prSet/>
      <dgm:spPr/>
      <dgm:t>
        <a:bodyPr/>
        <a:lstStyle/>
        <a:p>
          <a:endParaRPr lang="en-US"/>
        </a:p>
      </dgm:t>
    </dgm:pt>
    <dgm:pt modelId="{9EECB604-F15A-4C4A-A88A-0BAEACD1956F}" type="sibTrans" cxnId="{668C52D6-6017-4651-A056-0057279FF6E0}">
      <dgm:prSet/>
      <dgm:spPr/>
      <dgm:t>
        <a:bodyPr/>
        <a:lstStyle/>
        <a:p>
          <a:endParaRPr lang="en-US"/>
        </a:p>
      </dgm:t>
    </dgm:pt>
    <dgm:pt modelId="{CA48D3A7-E24B-4978-B533-19910BE0DD00}">
      <dgm:prSet phldrT="[Text]"/>
      <dgm:spPr/>
      <dgm:t>
        <a:bodyPr/>
        <a:lstStyle/>
        <a:p>
          <a:r>
            <a:rPr lang="en-US" dirty="0"/>
            <a:t>Be transparent in business decisions</a:t>
          </a:r>
        </a:p>
      </dgm:t>
    </dgm:pt>
    <dgm:pt modelId="{30941BFB-6827-4BEA-BA9F-B1F9980657A2}" type="parTrans" cxnId="{EC164DB9-97E5-451D-881C-0931514340E0}">
      <dgm:prSet/>
      <dgm:spPr/>
      <dgm:t>
        <a:bodyPr/>
        <a:lstStyle/>
        <a:p>
          <a:endParaRPr lang="en-US"/>
        </a:p>
      </dgm:t>
    </dgm:pt>
    <dgm:pt modelId="{D9AEEA7E-4C17-4AD6-871A-9308595851D5}" type="sibTrans" cxnId="{EC164DB9-97E5-451D-881C-0931514340E0}">
      <dgm:prSet/>
      <dgm:spPr/>
      <dgm:t>
        <a:bodyPr/>
        <a:lstStyle/>
        <a:p>
          <a:endParaRPr lang="en-US"/>
        </a:p>
      </dgm:t>
    </dgm:pt>
    <dgm:pt modelId="{E8364AAA-69D4-4955-BAD6-43F751CEA9A4}" type="pres">
      <dgm:prSet presAssocID="{70E60F9E-F46D-4E02-A027-228CEF37FE92}" presName="Name0" presStyleCnt="0">
        <dgm:presLayoutVars>
          <dgm:resizeHandles/>
        </dgm:presLayoutVars>
      </dgm:prSet>
      <dgm:spPr/>
    </dgm:pt>
    <dgm:pt modelId="{E8237BBC-E468-43A5-9B72-3F923A9BDF35}" type="pres">
      <dgm:prSet presAssocID="{54BE2C91-00F2-4D91-A6FA-C51EAD005796}" presName="text" presStyleLbl="node1" presStyleIdx="0" presStyleCnt="4">
        <dgm:presLayoutVars>
          <dgm:bulletEnabled val="1"/>
        </dgm:presLayoutVars>
      </dgm:prSet>
      <dgm:spPr/>
    </dgm:pt>
    <dgm:pt modelId="{502FE6FA-AB4F-4255-9917-81370AE12D54}" type="pres">
      <dgm:prSet presAssocID="{1A8534D5-D3CA-4AEF-A969-EF1C148B9787}" presName="space" presStyleCnt="0"/>
      <dgm:spPr/>
    </dgm:pt>
    <dgm:pt modelId="{068F64AB-49E7-4250-9A39-436AB3B2CF2C}" type="pres">
      <dgm:prSet presAssocID="{39E43D1B-CF1E-4F8D-9EB5-FD553F162DC2}" presName="text" presStyleLbl="node1" presStyleIdx="1" presStyleCnt="4">
        <dgm:presLayoutVars>
          <dgm:bulletEnabled val="1"/>
        </dgm:presLayoutVars>
      </dgm:prSet>
      <dgm:spPr/>
    </dgm:pt>
    <dgm:pt modelId="{D01DD69B-CEE5-4772-A30C-FEE38D0AB56E}" type="pres">
      <dgm:prSet presAssocID="{C8E2BF5E-C3CD-4A2C-86D2-2B8547AB3003}" presName="space" presStyleCnt="0"/>
      <dgm:spPr/>
    </dgm:pt>
    <dgm:pt modelId="{3A348CB9-7B3D-4820-B7D1-041CDE508F44}" type="pres">
      <dgm:prSet presAssocID="{54E931A2-1A95-4C37-9010-21FFB3CDFDB7}" presName="text" presStyleLbl="node1" presStyleIdx="2" presStyleCnt="4">
        <dgm:presLayoutVars>
          <dgm:bulletEnabled val="1"/>
        </dgm:presLayoutVars>
      </dgm:prSet>
      <dgm:spPr/>
    </dgm:pt>
    <dgm:pt modelId="{E6986140-25AC-4B5E-A2D0-7B6539364225}" type="pres">
      <dgm:prSet presAssocID="{9EECB604-F15A-4C4A-A88A-0BAEACD1956F}" presName="space" presStyleCnt="0"/>
      <dgm:spPr/>
    </dgm:pt>
    <dgm:pt modelId="{1E233E56-E780-4652-A8BE-B360468F1666}" type="pres">
      <dgm:prSet presAssocID="{CA48D3A7-E24B-4978-B533-19910BE0DD00}" presName="text" presStyleLbl="node1" presStyleIdx="3" presStyleCnt="4">
        <dgm:presLayoutVars>
          <dgm:bulletEnabled val="1"/>
        </dgm:presLayoutVars>
      </dgm:prSet>
      <dgm:spPr/>
    </dgm:pt>
  </dgm:ptLst>
  <dgm:cxnLst>
    <dgm:cxn modelId="{4B47EF01-EAB5-4297-BBD0-194E0A40F588}" type="presOf" srcId="{54BE2C91-00F2-4D91-A6FA-C51EAD005796}" destId="{E8237BBC-E468-43A5-9B72-3F923A9BDF35}" srcOrd="0" destOrd="0" presId="urn:diagrams.loki3.com/VaryingWidthList+Icon"/>
    <dgm:cxn modelId="{8D6E7923-70B5-4A88-BEA9-93D9F4606F54}" type="presOf" srcId="{39E43D1B-CF1E-4F8D-9EB5-FD553F162DC2}" destId="{068F64AB-49E7-4250-9A39-436AB3B2CF2C}" srcOrd="0" destOrd="0" presId="urn:diagrams.loki3.com/VaryingWidthList+Icon"/>
    <dgm:cxn modelId="{B0932C3C-812D-48D0-B90A-937C1BE62765}" type="presOf" srcId="{54E931A2-1A95-4C37-9010-21FFB3CDFDB7}" destId="{3A348CB9-7B3D-4820-B7D1-041CDE508F44}" srcOrd="0" destOrd="0" presId="urn:diagrams.loki3.com/VaryingWidthList+Icon"/>
    <dgm:cxn modelId="{6150CA48-D7D4-41A0-8DF8-CA0C39363294}" type="presOf" srcId="{70E60F9E-F46D-4E02-A027-228CEF37FE92}" destId="{E8364AAA-69D4-4955-BAD6-43F751CEA9A4}" srcOrd="0" destOrd="0" presId="urn:diagrams.loki3.com/VaryingWidthList+Icon"/>
    <dgm:cxn modelId="{4153766A-8DA4-49B7-9904-D2A8EA4264A0}" type="presOf" srcId="{CA48D3A7-E24B-4978-B533-19910BE0DD00}" destId="{1E233E56-E780-4652-A8BE-B360468F1666}" srcOrd="0" destOrd="0" presId="urn:diagrams.loki3.com/VaryingWidthList+Icon"/>
    <dgm:cxn modelId="{FB431C98-3093-42F2-9E64-579C40C0A883}" srcId="{70E60F9E-F46D-4E02-A027-228CEF37FE92}" destId="{39E43D1B-CF1E-4F8D-9EB5-FD553F162DC2}" srcOrd="1" destOrd="0" parTransId="{E42C2EDB-417B-4142-859F-23A8FA88FC15}" sibTransId="{C8E2BF5E-C3CD-4A2C-86D2-2B8547AB3003}"/>
    <dgm:cxn modelId="{11EA519D-20BA-4588-8C4C-F038A44FE38A}" srcId="{70E60F9E-F46D-4E02-A027-228CEF37FE92}" destId="{54BE2C91-00F2-4D91-A6FA-C51EAD005796}" srcOrd="0" destOrd="0" parTransId="{C304B920-1E83-44A4-B4DD-471817B0DDB9}" sibTransId="{1A8534D5-D3CA-4AEF-A969-EF1C148B9787}"/>
    <dgm:cxn modelId="{EC164DB9-97E5-451D-881C-0931514340E0}" srcId="{70E60F9E-F46D-4E02-A027-228CEF37FE92}" destId="{CA48D3A7-E24B-4978-B533-19910BE0DD00}" srcOrd="3" destOrd="0" parTransId="{30941BFB-6827-4BEA-BA9F-B1F9980657A2}" sibTransId="{D9AEEA7E-4C17-4AD6-871A-9308595851D5}"/>
    <dgm:cxn modelId="{668C52D6-6017-4651-A056-0057279FF6E0}" srcId="{70E60F9E-F46D-4E02-A027-228CEF37FE92}" destId="{54E931A2-1A95-4C37-9010-21FFB3CDFDB7}" srcOrd="2" destOrd="0" parTransId="{3EB3B699-1E97-454C-8CFD-612726B2B9F2}" sibTransId="{9EECB604-F15A-4C4A-A88A-0BAEACD1956F}"/>
    <dgm:cxn modelId="{BFB29EDD-0AF0-4030-8932-15E6AEBD1ECF}" type="presParOf" srcId="{E8364AAA-69D4-4955-BAD6-43F751CEA9A4}" destId="{E8237BBC-E468-43A5-9B72-3F923A9BDF35}" srcOrd="0" destOrd="0" presId="urn:diagrams.loki3.com/VaryingWidthList+Icon"/>
    <dgm:cxn modelId="{49D4D4BA-4CCF-407B-BA8E-B373CD7CD7D1}" type="presParOf" srcId="{E8364AAA-69D4-4955-BAD6-43F751CEA9A4}" destId="{502FE6FA-AB4F-4255-9917-81370AE12D54}" srcOrd="1" destOrd="0" presId="urn:diagrams.loki3.com/VaryingWidthList+Icon"/>
    <dgm:cxn modelId="{03590AFC-082C-4CA4-AC6C-82AFBAB9BC93}" type="presParOf" srcId="{E8364AAA-69D4-4955-BAD6-43F751CEA9A4}" destId="{068F64AB-49E7-4250-9A39-436AB3B2CF2C}" srcOrd="2" destOrd="0" presId="urn:diagrams.loki3.com/VaryingWidthList+Icon"/>
    <dgm:cxn modelId="{90B3A0E2-3306-40BB-B7C4-255FB9222477}" type="presParOf" srcId="{E8364AAA-69D4-4955-BAD6-43F751CEA9A4}" destId="{D01DD69B-CEE5-4772-A30C-FEE38D0AB56E}" srcOrd="3" destOrd="0" presId="urn:diagrams.loki3.com/VaryingWidthList+Icon"/>
    <dgm:cxn modelId="{89348713-15D3-406C-8933-FA17DF1C1914}" type="presParOf" srcId="{E8364AAA-69D4-4955-BAD6-43F751CEA9A4}" destId="{3A348CB9-7B3D-4820-B7D1-041CDE508F44}" srcOrd="4" destOrd="0" presId="urn:diagrams.loki3.com/VaryingWidthList+Icon"/>
    <dgm:cxn modelId="{E0FDB253-054E-45E5-B653-7CCCFC92E6C6}" type="presParOf" srcId="{E8364AAA-69D4-4955-BAD6-43F751CEA9A4}" destId="{E6986140-25AC-4B5E-A2D0-7B6539364225}" srcOrd="5" destOrd="0" presId="urn:diagrams.loki3.com/VaryingWidthList+Icon"/>
    <dgm:cxn modelId="{9E6F1C1D-AFA2-4F23-8D8E-D30FEF34D06C}" type="presParOf" srcId="{E8364AAA-69D4-4955-BAD6-43F751CEA9A4}" destId="{1E233E56-E780-4652-A8BE-B360468F1666}" srcOrd="6"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022CF8EA-0731-4362-B045-556230FA1238}"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5DBA741A-E9AE-4EED-9C2C-B012F5C288E9}">
      <dgm:prSet phldrT="[Text]"/>
      <dgm:spPr/>
      <dgm:t>
        <a:bodyPr/>
        <a:lstStyle/>
        <a:p>
          <a:r>
            <a:rPr lang="en-US" b="0" dirty="0"/>
            <a:t>Meet people</a:t>
          </a:r>
        </a:p>
      </dgm:t>
    </dgm:pt>
    <dgm:pt modelId="{82095153-51F5-4022-BE48-860F8233A45C}" type="parTrans" cxnId="{84726112-E908-4320-A55F-378BD5E2408D}">
      <dgm:prSet/>
      <dgm:spPr/>
      <dgm:t>
        <a:bodyPr/>
        <a:lstStyle/>
        <a:p>
          <a:endParaRPr lang="en-US"/>
        </a:p>
      </dgm:t>
    </dgm:pt>
    <dgm:pt modelId="{C30CB0AF-5622-4FF7-BF63-B77A25E452ED}" type="sibTrans" cxnId="{84726112-E908-4320-A55F-378BD5E2408D}">
      <dgm:prSet/>
      <dgm:spPr/>
      <dgm:t>
        <a:bodyPr/>
        <a:lstStyle/>
        <a:p>
          <a:endParaRPr lang="en-US"/>
        </a:p>
      </dgm:t>
    </dgm:pt>
    <dgm:pt modelId="{C9AF4F26-3326-4A98-B03C-D442676C8621}">
      <dgm:prSet phldrT="[Text]"/>
      <dgm:spPr/>
      <dgm:t>
        <a:bodyPr/>
        <a:lstStyle/>
        <a:p>
          <a:r>
            <a:rPr lang="en-US" b="0" dirty="0"/>
            <a:t>Collaborate</a:t>
          </a:r>
        </a:p>
      </dgm:t>
    </dgm:pt>
    <dgm:pt modelId="{5B0098B5-4B80-4044-8469-F2A49BF5884D}" type="parTrans" cxnId="{2DE0E9A7-CC28-4495-98CD-08368B839B3E}">
      <dgm:prSet/>
      <dgm:spPr/>
      <dgm:t>
        <a:bodyPr/>
        <a:lstStyle/>
        <a:p>
          <a:endParaRPr lang="en-US"/>
        </a:p>
      </dgm:t>
    </dgm:pt>
    <dgm:pt modelId="{743D473F-518B-46D2-81D1-FEDBA98E76B6}" type="sibTrans" cxnId="{2DE0E9A7-CC28-4495-98CD-08368B839B3E}">
      <dgm:prSet/>
      <dgm:spPr/>
      <dgm:t>
        <a:bodyPr/>
        <a:lstStyle/>
        <a:p>
          <a:endParaRPr lang="en-US"/>
        </a:p>
      </dgm:t>
    </dgm:pt>
    <dgm:pt modelId="{69DE73E6-96FA-4112-9DF6-CBF535897523}">
      <dgm:prSet phldrT="[Text]"/>
      <dgm:spPr/>
      <dgm:t>
        <a:bodyPr/>
        <a:lstStyle/>
        <a:p>
          <a:r>
            <a:rPr lang="en-US" b="0" dirty="0"/>
            <a:t>Develop an elevator speech</a:t>
          </a:r>
        </a:p>
      </dgm:t>
    </dgm:pt>
    <dgm:pt modelId="{034DDD00-BF3E-4E02-B9BA-13CD89904BE4}" type="parTrans" cxnId="{149F662A-10FF-43F8-AACF-01D5BB7D8431}">
      <dgm:prSet/>
      <dgm:spPr/>
      <dgm:t>
        <a:bodyPr/>
        <a:lstStyle/>
        <a:p>
          <a:endParaRPr lang="en-US"/>
        </a:p>
      </dgm:t>
    </dgm:pt>
    <dgm:pt modelId="{2293A7FF-0F3E-415B-8306-72CBC4D52E7D}" type="sibTrans" cxnId="{149F662A-10FF-43F8-AACF-01D5BB7D8431}">
      <dgm:prSet/>
      <dgm:spPr/>
      <dgm:t>
        <a:bodyPr/>
        <a:lstStyle/>
        <a:p>
          <a:endParaRPr lang="en-US"/>
        </a:p>
      </dgm:t>
    </dgm:pt>
    <dgm:pt modelId="{902CB2E4-1A93-49DC-A749-3C8929DBA0C2}" type="pres">
      <dgm:prSet presAssocID="{022CF8EA-0731-4362-B045-556230FA1238}" presName="linear" presStyleCnt="0">
        <dgm:presLayoutVars>
          <dgm:dir/>
          <dgm:animLvl val="lvl"/>
          <dgm:resizeHandles val="exact"/>
        </dgm:presLayoutVars>
      </dgm:prSet>
      <dgm:spPr/>
    </dgm:pt>
    <dgm:pt modelId="{B5CCEE2F-8609-49AF-B725-0671B7946D6E}" type="pres">
      <dgm:prSet presAssocID="{5DBA741A-E9AE-4EED-9C2C-B012F5C288E9}" presName="parentLin" presStyleCnt="0"/>
      <dgm:spPr/>
    </dgm:pt>
    <dgm:pt modelId="{D3DFB6D7-16AC-4CD2-86D3-C98F57216F1E}" type="pres">
      <dgm:prSet presAssocID="{5DBA741A-E9AE-4EED-9C2C-B012F5C288E9}" presName="parentLeftMargin" presStyleLbl="node1" presStyleIdx="0" presStyleCnt="3"/>
      <dgm:spPr/>
    </dgm:pt>
    <dgm:pt modelId="{EC73292A-1C3A-4082-BD60-A970F274687E}" type="pres">
      <dgm:prSet presAssocID="{5DBA741A-E9AE-4EED-9C2C-B012F5C288E9}" presName="parentText" presStyleLbl="node1" presStyleIdx="0" presStyleCnt="3">
        <dgm:presLayoutVars>
          <dgm:chMax val="0"/>
          <dgm:bulletEnabled val="1"/>
        </dgm:presLayoutVars>
      </dgm:prSet>
      <dgm:spPr/>
    </dgm:pt>
    <dgm:pt modelId="{447A906C-61B2-455A-A992-F7AD448E7C86}" type="pres">
      <dgm:prSet presAssocID="{5DBA741A-E9AE-4EED-9C2C-B012F5C288E9}" presName="negativeSpace" presStyleCnt="0"/>
      <dgm:spPr/>
    </dgm:pt>
    <dgm:pt modelId="{59384A84-1C5C-4470-B839-87A72D1064CB}" type="pres">
      <dgm:prSet presAssocID="{5DBA741A-E9AE-4EED-9C2C-B012F5C288E9}" presName="childText" presStyleLbl="conFgAcc1" presStyleIdx="0" presStyleCnt="3">
        <dgm:presLayoutVars>
          <dgm:bulletEnabled val="1"/>
        </dgm:presLayoutVars>
      </dgm:prSet>
      <dgm:spPr/>
    </dgm:pt>
    <dgm:pt modelId="{9C8798BC-D1B7-4CBF-A583-E6F3AA4714C1}" type="pres">
      <dgm:prSet presAssocID="{C30CB0AF-5622-4FF7-BF63-B77A25E452ED}" presName="spaceBetweenRectangles" presStyleCnt="0"/>
      <dgm:spPr/>
    </dgm:pt>
    <dgm:pt modelId="{13F3E334-2203-4459-9EFA-0C0D764B1F25}" type="pres">
      <dgm:prSet presAssocID="{C9AF4F26-3326-4A98-B03C-D442676C8621}" presName="parentLin" presStyleCnt="0"/>
      <dgm:spPr/>
    </dgm:pt>
    <dgm:pt modelId="{32DB60CC-EC5E-4962-8CE3-E9A8E6BD56CA}" type="pres">
      <dgm:prSet presAssocID="{C9AF4F26-3326-4A98-B03C-D442676C8621}" presName="parentLeftMargin" presStyleLbl="node1" presStyleIdx="0" presStyleCnt="3"/>
      <dgm:spPr/>
    </dgm:pt>
    <dgm:pt modelId="{84918D8C-08F8-4D5C-8225-73222CBE267F}" type="pres">
      <dgm:prSet presAssocID="{C9AF4F26-3326-4A98-B03C-D442676C8621}" presName="parentText" presStyleLbl="node1" presStyleIdx="1" presStyleCnt="3">
        <dgm:presLayoutVars>
          <dgm:chMax val="0"/>
          <dgm:bulletEnabled val="1"/>
        </dgm:presLayoutVars>
      </dgm:prSet>
      <dgm:spPr/>
    </dgm:pt>
    <dgm:pt modelId="{93C067EE-BEDB-47D0-915E-66D42DF99A44}" type="pres">
      <dgm:prSet presAssocID="{C9AF4F26-3326-4A98-B03C-D442676C8621}" presName="negativeSpace" presStyleCnt="0"/>
      <dgm:spPr/>
    </dgm:pt>
    <dgm:pt modelId="{E9048317-5B39-45CE-AE5B-506B58114F1B}" type="pres">
      <dgm:prSet presAssocID="{C9AF4F26-3326-4A98-B03C-D442676C8621}" presName="childText" presStyleLbl="conFgAcc1" presStyleIdx="1" presStyleCnt="3">
        <dgm:presLayoutVars>
          <dgm:bulletEnabled val="1"/>
        </dgm:presLayoutVars>
      </dgm:prSet>
      <dgm:spPr/>
    </dgm:pt>
    <dgm:pt modelId="{DC52E9EB-EFD1-4392-820A-0D8D7C5E8EDB}" type="pres">
      <dgm:prSet presAssocID="{743D473F-518B-46D2-81D1-FEDBA98E76B6}" presName="spaceBetweenRectangles" presStyleCnt="0"/>
      <dgm:spPr/>
    </dgm:pt>
    <dgm:pt modelId="{1DD64E54-A7D4-4CCE-A63E-F5D2F7074D46}" type="pres">
      <dgm:prSet presAssocID="{69DE73E6-96FA-4112-9DF6-CBF535897523}" presName="parentLin" presStyleCnt="0"/>
      <dgm:spPr/>
    </dgm:pt>
    <dgm:pt modelId="{9E4F4FA7-02B2-4A0C-A03C-6E3CA549A885}" type="pres">
      <dgm:prSet presAssocID="{69DE73E6-96FA-4112-9DF6-CBF535897523}" presName="parentLeftMargin" presStyleLbl="node1" presStyleIdx="1" presStyleCnt="3"/>
      <dgm:spPr/>
    </dgm:pt>
    <dgm:pt modelId="{EF64F4F4-5ED8-4050-8AE3-ABCC9F5C3D0E}" type="pres">
      <dgm:prSet presAssocID="{69DE73E6-96FA-4112-9DF6-CBF535897523}" presName="parentText" presStyleLbl="node1" presStyleIdx="2" presStyleCnt="3">
        <dgm:presLayoutVars>
          <dgm:chMax val="0"/>
          <dgm:bulletEnabled val="1"/>
        </dgm:presLayoutVars>
      </dgm:prSet>
      <dgm:spPr/>
    </dgm:pt>
    <dgm:pt modelId="{91E80C43-D574-4A28-A549-97922CE00320}" type="pres">
      <dgm:prSet presAssocID="{69DE73E6-96FA-4112-9DF6-CBF535897523}" presName="negativeSpace" presStyleCnt="0"/>
      <dgm:spPr/>
    </dgm:pt>
    <dgm:pt modelId="{776A2BFE-0279-4F3E-97B6-55F9A0BC7A9B}" type="pres">
      <dgm:prSet presAssocID="{69DE73E6-96FA-4112-9DF6-CBF535897523}" presName="childText" presStyleLbl="conFgAcc1" presStyleIdx="2" presStyleCnt="3">
        <dgm:presLayoutVars>
          <dgm:bulletEnabled val="1"/>
        </dgm:presLayoutVars>
      </dgm:prSet>
      <dgm:spPr/>
    </dgm:pt>
  </dgm:ptLst>
  <dgm:cxnLst>
    <dgm:cxn modelId="{84726112-E908-4320-A55F-378BD5E2408D}" srcId="{022CF8EA-0731-4362-B045-556230FA1238}" destId="{5DBA741A-E9AE-4EED-9C2C-B012F5C288E9}" srcOrd="0" destOrd="0" parTransId="{82095153-51F5-4022-BE48-860F8233A45C}" sibTransId="{C30CB0AF-5622-4FF7-BF63-B77A25E452ED}"/>
    <dgm:cxn modelId="{06769520-16EC-42A6-ACEE-8400D09DED8B}" type="presOf" srcId="{C9AF4F26-3326-4A98-B03C-D442676C8621}" destId="{84918D8C-08F8-4D5C-8225-73222CBE267F}" srcOrd="1" destOrd="0" presId="urn:microsoft.com/office/officeart/2005/8/layout/list1"/>
    <dgm:cxn modelId="{149F662A-10FF-43F8-AACF-01D5BB7D8431}" srcId="{022CF8EA-0731-4362-B045-556230FA1238}" destId="{69DE73E6-96FA-4112-9DF6-CBF535897523}" srcOrd="2" destOrd="0" parTransId="{034DDD00-BF3E-4E02-B9BA-13CD89904BE4}" sibTransId="{2293A7FF-0F3E-415B-8306-72CBC4D52E7D}"/>
    <dgm:cxn modelId="{45B74733-CA76-49FA-AC68-C0C7EB48EE66}" type="presOf" srcId="{5DBA741A-E9AE-4EED-9C2C-B012F5C288E9}" destId="{EC73292A-1C3A-4082-BD60-A970F274687E}" srcOrd="1" destOrd="0" presId="urn:microsoft.com/office/officeart/2005/8/layout/list1"/>
    <dgm:cxn modelId="{8A8E3534-E55B-437A-A500-2E3E9E604379}" type="presOf" srcId="{5DBA741A-E9AE-4EED-9C2C-B012F5C288E9}" destId="{D3DFB6D7-16AC-4CD2-86D3-C98F57216F1E}" srcOrd="0" destOrd="0" presId="urn:microsoft.com/office/officeart/2005/8/layout/list1"/>
    <dgm:cxn modelId="{9235943D-4DDC-4B31-B10C-CD8A377CE713}" type="presOf" srcId="{69DE73E6-96FA-4112-9DF6-CBF535897523}" destId="{9E4F4FA7-02B2-4A0C-A03C-6E3CA549A885}" srcOrd="0" destOrd="0" presId="urn:microsoft.com/office/officeart/2005/8/layout/list1"/>
    <dgm:cxn modelId="{EE683745-753A-4BB5-9934-8F6ED5BB5E69}" type="presOf" srcId="{C9AF4F26-3326-4A98-B03C-D442676C8621}" destId="{32DB60CC-EC5E-4962-8CE3-E9A8E6BD56CA}" srcOrd="0" destOrd="0" presId="urn:microsoft.com/office/officeart/2005/8/layout/list1"/>
    <dgm:cxn modelId="{FD23407D-F977-4BFD-95FA-92FA36E3000D}" type="presOf" srcId="{69DE73E6-96FA-4112-9DF6-CBF535897523}" destId="{EF64F4F4-5ED8-4050-8AE3-ABCC9F5C3D0E}" srcOrd="1" destOrd="0" presId="urn:microsoft.com/office/officeart/2005/8/layout/list1"/>
    <dgm:cxn modelId="{2DE0E9A7-CC28-4495-98CD-08368B839B3E}" srcId="{022CF8EA-0731-4362-B045-556230FA1238}" destId="{C9AF4F26-3326-4A98-B03C-D442676C8621}" srcOrd="1" destOrd="0" parTransId="{5B0098B5-4B80-4044-8469-F2A49BF5884D}" sibTransId="{743D473F-518B-46D2-81D1-FEDBA98E76B6}"/>
    <dgm:cxn modelId="{9392A1AE-5CE4-49AB-8B06-4A1524229BC8}" type="presOf" srcId="{022CF8EA-0731-4362-B045-556230FA1238}" destId="{902CB2E4-1A93-49DC-A749-3C8929DBA0C2}" srcOrd="0" destOrd="0" presId="urn:microsoft.com/office/officeart/2005/8/layout/list1"/>
    <dgm:cxn modelId="{0D510562-0461-4F12-8AE2-F3133F3C68CB}" type="presParOf" srcId="{902CB2E4-1A93-49DC-A749-3C8929DBA0C2}" destId="{B5CCEE2F-8609-49AF-B725-0671B7946D6E}" srcOrd="0" destOrd="0" presId="urn:microsoft.com/office/officeart/2005/8/layout/list1"/>
    <dgm:cxn modelId="{E05B8327-310E-4D35-B375-67F8684840D6}" type="presParOf" srcId="{B5CCEE2F-8609-49AF-B725-0671B7946D6E}" destId="{D3DFB6D7-16AC-4CD2-86D3-C98F57216F1E}" srcOrd="0" destOrd="0" presId="urn:microsoft.com/office/officeart/2005/8/layout/list1"/>
    <dgm:cxn modelId="{6B069B41-5119-45C1-A076-E70A31CB8A43}" type="presParOf" srcId="{B5CCEE2F-8609-49AF-B725-0671B7946D6E}" destId="{EC73292A-1C3A-4082-BD60-A970F274687E}" srcOrd="1" destOrd="0" presId="urn:microsoft.com/office/officeart/2005/8/layout/list1"/>
    <dgm:cxn modelId="{9E285DC6-7DA1-4C77-B3DA-02C8087A7BB8}" type="presParOf" srcId="{902CB2E4-1A93-49DC-A749-3C8929DBA0C2}" destId="{447A906C-61B2-455A-A992-F7AD448E7C86}" srcOrd="1" destOrd="0" presId="urn:microsoft.com/office/officeart/2005/8/layout/list1"/>
    <dgm:cxn modelId="{FB063BDA-AF6C-4FD0-8694-B6318CFE4CC4}" type="presParOf" srcId="{902CB2E4-1A93-49DC-A749-3C8929DBA0C2}" destId="{59384A84-1C5C-4470-B839-87A72D1064CB}" srcOrd="2" destOrd="0" presId="urn:microsoft.com/office/officeart/2005/8/layout/list1"/>
    <dgm:cxn modelId="{D7A31074-69E9-4025-90D4-C8BE73CE4E8B}" type="presParOf" srcId="{902CB2E4-1A93-49DC-A749-3C8929DBA0C2}" destId="{9C8798BC-D1B7-4CBF-A583-E6F3AA4714C1}" srcOrd="3" destOrd="0" presId="urn:microsoft.com/office/officeart/2005/8/layout/list1"/>
    <dgm:cxn modelId="{20F0F295-216D-46B9-B831-67007C2DC2E0}" type="presParOf" srcId="{902CB2E4-1A93-49DC-A749-3C8929DBA0C2}" destId="{13F3E334-2203-4459-9EFA-0C0D764B1F25}" srcOrd="4" destOrd="0" presId="urn:microsoft.com/office/officeart/2005/8/layout/list1"/>
    <dgm:cxn modelId="{6F225F5E-1B17-45C3-BECF-EE3B1F242C9B}" type="presParOf" srcId="{13F3E334-2203-4459-9EFA-0C0D764B1F25}" destId="{32DB60CC-EC5E-4962-8CE3-E9A8E6BD56CA}" srcOrd="0" destOrd="0" presId="urn:microsoft.com/office/officeart/2005/8/layout/list1"/>
    <dgm:cxn modelId="{13B7A6A2-EE87-462B-9486-3DA22E29A1CE}" type="presParOf" srcId="{13F3E334-2203-4459-9EFA-0C0D764B1F25}" destId="{84918D8C-08F8-4D5C-8225-73222CBE267F}" srcOrd="1" destOrd="0" presId="urn:microsoft.com/office/officeart/2005/8/layout/list1"/>
    <dgm:cxn modelId="{8B36D32A-4CD7-474B-AA77-F2D7A78464C0}" type="presParOf" srcId="{902CB2E4-1A93-49DC-A749-3C8929DBA0C2}" destId="{93C067EE-BEDB-47D0-915E-66D42DF99A44}" srcOrd="5" destOrd="0" presId="urn:microsoft.com/office/officeart/2005/8/layout/list1"/>
    <dgm:cxn modelId="{8D170595-0905-4276-8E58-1A393528E696}" type="presParOf" srcId="{902CB2E4-1A93-49DC-A749-3C8929DBA0C2}" destId="{E9048317-5B39-45CE-AE5B-506B58114F1B}" srcOrd="6" destOrd="0" presId="urn:microsoft.com/office/officeart/2005/8/layout/list1"/>
    <dgm:cxn modelId="{9FF921B1-F528-422C-9448-B1BE320BC553}" type="presParOf" srcId="{902CB2E4-1A93-49DC-A749-3C8929DBA0C2}" destId="{DC52E9EB-EFD1-4392-820A-0D8D7C5E8EDB}" srcOrd="7" destOrd="0" presId="urn:microsoft.com/office/officeart/2005/8/layout/list1"/>
    <dgm:cxn modelId="{9FC05B55-1F26-4C8F-93B1-59D21E382811}" type="presParOf" srcId="{902CB2E4-1A93-49DC-A749-3C8929DBA0C2}" destId="{1DD64E54-A7D4-4CCE-A63E-F5D2F7074D46}" srcOrd="8" destOrd="0" presId="urn:microsoft.com/office/officeart/2005/8/layout/list1"/>
    <dgm:cxn modelId="{ED88D8E5-4BA8-4FAC-B6F4-7A8D97743B2B}" type="presParOf" srcId="{1DD64E54-A7D4-4CCE-A63E-F5D2F7074D46}" destId="{9E4F4FA7-02B2-4A0C-A03C-6E3CA549A885}" srcOrd="0" destOrd="0" presId="urn:microsoft.com/office/officeart/2005/8/layout/list1"/>
    <dgm:cxn modelId="{BE2399AA-914F-4FEE-B6CC-9606BA608308}" type="presParOf" srcId="{1DD64E54-A7D4-4CCE-A63E-F5D2F7074D46}" destId="{EF64F4F4-5ED8-4050-8AE3-ABCC9F5C3D0E}" srcOrd="1" destOrd="0" presId="urn:microsoft.com/office/officeart/2005/8/layout/list1"/>
    <dgm:cxn modelId="{7F06C071-37F3-4502-9777-9DFB2D9873F6}" type="presParOf" srcId="{902CB2E4-1A93-49DC-A749-3C8929DBA0C2}" destId="{91E80C43-D574-4A28-A549-97922CE00320}" srcOrd="9" destOrd="0" presId="urn:microsoft.com/office/officeart/2005/8/layout/list1"/>
    <dgm:cxn modelId="{CCA3EBEA-87A9-4C5F-8F2A-70F1CEC6FA87}" type="presParOf" srcId="{902CB2E4-1A93-49DC-A749-3C8929DBA0C2}" destId="{776A2BFE-0279-4F3E-97B6-55F9A0BC7A9B}"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D9132753-63D9-4FC0-965F-722B64963E8E}"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3432A5D8-ADA9-4326-AEF9-DA3FC83608DF}">
      <dgm:prSet phldrT="[Text]"/>
      <dgm:spPr/>
      <dgm:t>
        <a:bodyPr/>
        <a:lstStyle/>
        <a:p>
          <a:r>
            <a:rPr lang="en-US" dirty="0"/>
            <a:t>Gary decided to create a blog for self-promotion</a:t>
          </a:r>
        </a:p>
      </dgm:t>
    </dgm:pt>
    <dgm:pt modelId="{2AF374AD-1D2F-4B03-AFBF-240A51C48D06}" type="parTrans" cxnId="{63184098-2540-47E9-B73E-1ABBEB37B3ED}">
      <dgm:prSet/>
      <dgm:spPr/>
      <dgm:t>
        <a:bodyPr/>
        <a:lstStyle/>
        <a:p>
          <a:endParaRPr lang="en-US"/>
        </a:p>
      </dgm:t>
    </dgm:pt>
    <dgm:pt modelId="{2F91CBC9-3FB1-4782-9EE4-61CADE1116E6}" type="sibTrans" cxnId="{63184098-2540-47E9-B73E-1ABBEB37B3ED}">
      <dgm:prSet/>
      <dgm:spPr/>
      <dgm:t>
        <a:bodyPr/>
        <a:lstStyle/>
        <a:p>
          <a:endParaRPr lang="en-US"/>
        </a:p>
      </dgm:t>
    </dgm:pt>
    <dgm:pt modelId="{33D305B4-227B-49EA-924F-2953E593107B}">
      <dgm:prSet phldrT="[Text]"/>
      <dgm:spPr/>
      <dgm:t>
        <a:bodyPr/>
        <a:lstStyle/>
        <a:p>
          <a:r>
            <a:rPr lang="en-US" dirty="0"/>
            <a:t>The first blog post did not elicit many responses</a:t>
          </a:r>
        </a:p>
      </dgm:t>
    </dgm:pt>
    <dgm:pt modelId="{73A4B75B-E9D8-4056-A8CD-81DB74C8BC20}" type="parTrans" cxnId="{5FE622E2-8E59-4599-A358-7A146D2F554E}">
      <dgm:prSet/>
      <dgm:spPr/>
      <dgm:t>
        <a:bodyPr/>
        <a:lstStyle/>
        <a:p>
          <a:endParaRPr lang="en-US"/>
        </a:p>
      </dgm:t>
    </dgm:pt>
    <dgm:pt modelId="{A4F156AF-22B5-4D42-AA3F-7C8FC35742AC}" type="sibTrans" cxnId="{5FE622E2-8E59-4599-A358-7A146D2F554E}">
      <dgm:prSet/>
      <dgm:spPr/>
      <dgm:t>
        <a:bodyPr/>
        <a:lstStyle/>
        <a:p>
          <a:endParaRPr lang="en-US"/>
        </a:p>
      </dgm:t>
    </dgm:pt>
    <dgm:pt modelId="{589ADAB3-9F11-48B4-8094-3B06285ADC9B}">
      <dgm:prSet phldrT="[Text]"/>
      <dgm:spPr/>
      <dgm:t>
        <a:bodyPr/>
        <a:lstStyle/>
        <a:p>
          <a:r>
            <a:rPr lang="en-US" dirty="0"/>
            <a:t>Gary then blogged about his company’s charity walk</a:t>
          </a:r>
        </a:p>
      </dgm:t>
    </dgm:pt>
    <dgm:pt modelId="{EA14206F-FBC1-44D2-A697-E0B5CC217F4D}" type="parTrans" cxnId="{CB821B85-D176-47DE-9F2F-8B38A32276B4}">
      <dgm:prSet/>
      <dgm:spPr/>
      <dgm:t>
        <a:bodyPr/>
        <a:lstStyle/>
        <a:p>
          <a:endParaRPr lang="en-US"/>
        </a:p>
      </dgm:t>
    </dgm:pt>
    <dgm:pt modelId="{69018EC3-C448-487A-B749-B104709B6BDD}" type="sibTrans" cxnId="{CB821B85-D176-47DE-9F2F-8B38A32276B4}">
      <dgm:prSet/>
      <dgm:spPr/>
      <dgm:t>
        <a:bodyPr/>
        <a:lstStyle/>
        <a:p>
          <a:endParaRPr lang="en-US"/>
        </a:p>
      </dgm:t>
    </dgm:pt>
    <dgm:pt modelId="{940C31B9-6748-4300-80BC-F8C36B19E3DB}">
      <dgm:prSet phldrT="[Text]"/>
      <dgm:spPr/>
      <dgm:t>
        <a:bodyPr/>
        <a:lstStyle/>
        <a:p>
          <a:r>
            <a:rPr lang="en-US" dirty="0"/>
            <a:t>There were multiple responses, and most of them encouraged him to continue writing</a:t>
          </a:r>
        </a:p>
      </dgm:t>
    </dgm:pt>
    <dgm:pt modelId="{378637B9-3B08-44C5-817B-B6D0336FF88E}" type="parTrans" cxnId="{1D37F07F-1D4A-4728-A9B4-DB37BCAF1687}">
      <dgm:prSet/>
      <dgm:spPr/>
    </dgm:pt>
    <dgm:pt modelId="{35E33BBE-A0AE-4E4C-8D1E-10FEC12103C6}" type="sibTrans" cxnId="{1D37F07F-1D4A-4728-A9B4-DB37BCAF1687}">
      <dgm:prSet/>
      <dgm:spPr/>
    </dgm:pt>
    <dgm:pt modelId="{2ED5E942-B7F5-4F06-93D7-88264F25E93E}" type="pres">
      <dgm:prSet presAssocID="{D9132753-63D9-4FC0-965F-722B64963E8E}" presName="layout" presStyleCnt="0">
        <dgm:presLayoutVars>
          <dgm:chMax/>
          <dgm:chPref/>
          <dgm:dir/>
          <dgm:animOne val="branch"/>
          <dgm:animLvl val="lvl"/>
          <dgm:resizeHandles/>
        </dgm:presLayoutVars>
      </dgm:prSet>
      <dgm:spPr/>
    </dgm:pt>
    <dgm:pt modelId="{6682E37B-5514-44B7-9E9B-825D163599CE}" type="pres">
      <dgm:prSet presAssocID="{3432A5D8-ADA9-4326-AEF9-DA3FC83608DF}" presName="root" presStyleCnt="0">
        <dgm:presLayoutVars>
          <dgm:chMax/>
          <dgm:chPref val="4"/>
        </dgm:presLayoutVars>
      </dgm:prSet>
      <dgm:spPr/>
    </dgm:pt>
    <dgm:pt modelId="{DE4FF150-5B15-4A29-9B7E-AA29B55449B2}" type="pres">
      <dgm:prSet presAssocID="{3432A5D8-ADA9-4326-AEF9-DA3FC83608DF}" presName="rootComposite" presStyleCnt="0">
        <dgm:presLayoutVars/>
      </dgm:prSet>
      <dgm:spPr/>
    </dgm:pt>
    <dgm:pt modelId="{7369C19D-E65B-4881-B9DB-7EEA108F7FC1}" type="pres">
      <dgm:prSet presAssocID="{3432A5D8-ADA9-4326-AEF9-DA3FC83608DF}" presName="rootText" presStyleLbl="node0" presStyleIdx="0" presStyleCnt="1">
        <dgm:presLayoutVars>
          <dgm:chMax/>
          <dgm:chPref val="4"/>
        </dgm:presLayoutVars>
      </dgm:prSet>
      <dgm:spPr/>
    </dgm:pt>
    <dgm:pt modelId="{CAF0C158-B6E7-4471-8B45-68B1C2244E12}" type="pres">
      <dgm:prSet presAssocID="{3432A5D8-ADA9-4326-AEF9-DA3FC83608DF}" presName="childShape" presStyleCnt="0">
        <dgm:presLayoutVars>
          <dgm:chMax val="0"/>
          <dgm:chPref val="0"/>
        </dgm:presLayoutVars>
      </dgm:prSet>
      <dgm:spPr/>
    </dgm:pt>
    <dgm:pt modelId="{4C7EA916-EF65-47B3-8A30-DE1DF51D6A12}" type="pres">
      <dgm:prSet presAssocID="{33D305B4-227B-49EA-924F-2953E593107B}" presName="childComposite" presStyleCnt="0">
        <dgm:presLayoutVars>
          <dgm:chMax val="0"/>
          <dgm:chPref val="0"/>
        </dgm:presLayoutVars>
      </dgm:prSet>
      <dgm:spPr/>
    </dgm:pt>
    <dgm:pt modelId="{990872BD-E54E-4A1D-B125-AF5B5780DC74}" type="pres">
      <dgm:prSet presAssocID="{33D305B4-227B-49EA-924F-2953E593107B}" presName="Image" presStyleLbl="node1" presStyleIdx="0" presStyleCnt="3"/>
      <dgm:spPr>
        <a:solidFill>
          <a:schemeClr val="accent2">
            <a:hueOff val="0"/>
            <a:satOff val="0"/>
            <a:lumOff val="0"/>
          </a:schemeClr>
        </a:solidFill>
      </dgm:spPr>
    </dgm:pt>
    <dgm:pt modelId="{A803C0EF-FEA2-4624-9432-30872B8B26B5}" type="pres">
      <dgm:prSet presAssocID="{33D305B4-227B-49EA-924F-2953E593107B}" presName="childText" presStyleLbl="lnNode1" presStyleIdx="0" presStyleCnt="3">
        <dgm:presLayoutVars>
          <dgm:chMax val="0"/>
          <dgm:chPref val="0"/>
          <dgm:bulletEnabled val="1"/>
        </dgm:presLayoutVars>
      </dgm:prSet>
      <dgm:spPr/>
    </dgm:pt>
    <dgm:pt modelId="{A7833E95-6AAC-4CE9-8A27-A6B591502C35}" type="pres">
      <dgm:prSet presAssocID="{589ADAB3-9F11-48B4-8094-3B06285ADC9B}" presName="childComposite" presStyleCnt="0">
        <dgm:presLayoutVars>
          <dgm:chMax val="0"/>
          <dgm:chPref val="0"/>
        </dgm:presLayoutVars>
      </dgm:prSet>
      <dgm:spPr/>
    </dgm:pt>
    <dgm:pt modelId="{37F399E5-0E70-426E-B3DC-CFE3FF1EBD5B}" type="pres">
      <dgm:prSet presAssocID="{589ADAB3-9F11-48B4-8094-3B06285ADC9B}" presName="Image" presStyleLbl="node1" presStyleIdx="1" presStyleCnt="3"/>
      <dgm:spPr>
        <a:solidFill>
          <a:schemeClr val="accent2">
            <a:hueOff val="2340759"/>
            <a:satOff val="-2919"/>
            <a:lumOff val="686"/>
          </a:schemeClr>
        </a:solidFill>
      </dgm:spPr>
    </dgm:pt>
    <dgm:pt modelId="{B05F8183-6980-4644-B898-B32B9C51393A}" type="pres">
      <dgm:prSet presAssocID="{589ADAB3-9F11-48B4-8094-3B06285ADC9B}" presName="childText" presStyleLbl="lnNode1" presStyleIdx="1" presStyleCnt="3">
        <dgm:presLayoutVars>
          <dgm:chMax val="0"/>
          <dgm:chPref val="0"/>
          <dgm:bulletEnabled val="1"/>
        </dgm:presLayoutVars>
      </dgm:prSet>
      <dgm:spPr/>
    </dgm:pt>
    <dgm:pt modelId="{6AB62FC1-4250-4404-B95E-44DCFC43474C}" type="pres">
      <dgm:prSet presAssocID="{940C31B9-6748-4300-80BC-F8C36B19E3DB}" presName="childComposite" presStyleCnt="0">
        <dgm:presLayoutVars>
          <dgm:chMax val="0"/>
          <dgm:chPref val="0"/>
        </dgm:presLayoutVars>
      </dgm:prSet>
      <dgm:spPr/>
    </dgm:pt>
    <dgm:pt modelId="{43E7CAEF-F635-44A0-9675-A599ADBFA008}" type="pres">
      <dgm:prSet presAssocID="{940C31B9-6748-4300-80BC-F8C36B19E3DB}" presName="Image" presStyleLbl="node1" presStyleIdx="2" presStyleCnt="3"/>
      <dgm:spPr>
        <a:solidFill>
          <a:schemeClr val="accent2">
            <a:hueOff val="4681519"/>
            <a:satOff val="-5839"/>
            <a:lumOff val="1373"/>
          </a:schemeClr>
        </a:solidFill>
      </dgm:spPr>
    </dgm:pt>
    <dgm:pt modelId="{04172C48-A5A4-40F7-A506-D47F433E5109}" type="pres">
      <dgm:prSet presAssocID="{940C31B9-6748-4300-80BC-F8C36B19E3DB}" presName="childText" presStyleLbl="lnNode1" presStyleIdx="2" presStyleCnt="3">
        <dgm:presLayoutVars>
          <dgm:chMax val="0"/>
          <dgm:chPref val="0"/>
          <dgm:bulletEnabled val="1"/>
        </dgm:presLayoutVars>
      </dgm:prSet>
      <dgm:spPr/>
    </dgm:pt>
  </dgm:ptLst>
  <dgm:cxnLst>
    <dgm:cxn modelId="{F2E4C712-A4F8-4738-A29D-E61730D43E8C}" type="presOf" srcId="{33D305B4-227B-49EA-924F-2953E593107B}" destId="{A803C0EF-FEA2-4624-9432-30872B8B26B5}" srcOrd="0" destOrd="0" presId="urn:microsoft.com/office/officeart/2008/layout/PictureAccentList"/>
    <dgm:cxn modelId="{53EDAF22-CE35-415B-9D66-2033E296C334}" type="presOf" srcId="{940C31B9-6748-4300-80BC-F8C36B19E3DB}" destId="{04172C48-A5A4-40F7-A506-D47F433E5109}" srcOrd="0" destOrd="0" presId="urn:microsoft.com/office/officeart/2008/layout/PictureAccentList"/>
    <dgm:cxn modelId="{1D37F07F-1D4A-4728-A9B4-DB37BCAF1687}" srcId="{3432A5D8-ADA9-4326-AEF9-DA3FC83608DF}" destId="{940C31B9-6748-4300-80BC-F8C36B19E3DB}" srcOrd="2" destOrd="0" parTransId="{378637B9-3B08-44C5-817B-B6D0336FF88E}" sibTransId="{35E33BBE-A0AE-4E4C-8D1E-10FEC12103C6}"/>
    <dgm:cxn modelId="{CB821B85-D176-47DE-9F2F-8B38A32276B4}" srcId="{3432A5D8-ADA9-4326-AEF9-DA3FC83608DF}" destId="{589ADAB3-9F11-48B4-8094-3B06285ADC9B}" srcOrd="1" destOrd="0" parTransId="{EA14206F-FBC1-44D2-A697-E0B5CC217F4D}" sibTransId="{69018EC3-C448-487A-B749-B104709B6BDD}"/>
    <dgm:cxn modelId="{63184098-2540-47E9-B73E-1ABBEB37B3ED}" srcId="{D9132753-63D9-4FC0-965F-722B64963E8E}" destId="{3432A5D8-ADA9-4326-AEF9-DA3FC83608DF}" srcOrd="0" destOrd="0" parTransId="{2AF374AD-1D2F-4B03-AFBF-240A51C48D06}" sibTransId="{2F91CBC9-3FB1-4782-9EE4-61CADE1116E6}"/>
    <dgm:cxn modelId="{9B436DDC-0FC6-4D6A-84E1-BCE5A8D28E8B}" type="presOf" srcId="{589ADAB3-9F11-48B4-8094-3B06285ADC9B}" destId="{B05F8183-6980-4644-B898-B32B9C51393A}" srcOrd="0" destOrd="0" presId="urn:microsoft.com/office/officeart/2008/layout/PictureAccentList"/>
    <dgm:cxn modelId="{F11044DD-94F8-49B8-9F56-D95CBE969BCA}" type="presOf" srcId="{D9132753-63D9-4FC0-965F-722B64963E8E}" destId="{2ED5E942-B7F5-4F06-93D7-88264F25E93E}" srcOrd="0" destOrd="0" presId="urn:microsoft.com/office/officeart/2008/layout/PictureAccentList"/>
    <dgm:cxn modelId="{5FE622E2-8E59-4599-A358-7A146D2F554E}" srcId="{3432A5D8-ADA9-4326-AEF9-DA3FC83608DF}" destId="{33D305B4-227B-49EA-924F-2953E593107B}" srcOrd="0" destOrd="0" parTransId="{73A4B75B-E9D8-4056-A8CD-81DB74C8BC20}" sibTransId="{A4F156AF-22B5-4D42-AA3F-7C8FC35742AC}"/>
    <dgm:cxn modelId="{649DB6EB-F305-4FBD-B7D7-EB57455DD2D4}" type="presOf" srcId="{3432A5D8-ADA9-4326-AEF9-DA3FC83608DF}" destId="{7369C19D-E65B-4881-B9DB-7EEA108F7FC1}" srcOrd="0" destOrd="0" presId="urn:microsoft.com/office/officeart/2008/layout/PictureAccentList"/>
    <dgm:cxn modelId="{CD2C1943-973A-406F-BD46-99C8635C737C}" type="presParOf" srcId="{2ED5E942-B7F5-4F06-93D7-88264F25E93E}" destId="{6682E37B-5514-44B7-9E9B-825D163599CE}" srcOrd="0" destOrd="0" presId="urn:microsoft.com/office/officeart/2008/layout/PictureAccentList"/>
    <dgm:cxn modelId="{1AE2E60D-4948-4AC3-ACF3-D9EADD36B4C8}" type="presParOf" srcId="{6682E37B-5514-44B7-9E9B-825D163599CE}" destId="{DE4FF150-5B15-4A29-9B7E-AA29B55449B2}" srcOrd="0" destOrd="0" presId="urn:microsoft.com/office/officeart/2008/layout/PictureAccentList"/>
    <dgm:cxn modelId="{83D58522-4A3B-474A-9711-15734F28E045}" type="presParOf" srcId="{DE4FF150-5B15-4A29-9B7E-AA29B55449B2}" destId="{7369C19D-E65B-4881-B9DB-7EEA108F7FC1}" srcOrd="0" destOrd="0" presId="urn:microsoft.com/office/officeart/2008/layout/PictureAccentList"/>
    <dgm:cxn modelId="{C68FF89C-7590-4671-81A0-8671D99C9CC6}" type="presParOf" srcId="{6682E37B-5514-44B7-9E9B-825D163599CE}" destId="{CAF0C158-B6E7-4471-8B45-68B1C2244E12}" srcOrd="1" destOrd="0" presId="urn:microsoft.com/office/officeart/2008/layout/PictureAccentList"/>
    <dgm:cxn modelId="{6086CA73-7A93-4374-BEE1-7F26E61FB07A}" type="presParOf" srcId="{CAF0C158-B6E7-4471-8B45-68B1C2244E12}" destId="{4C7EA916-EF65-47B3-8A30-DE1DF51D6A12}" srcOrd="0" destOrd="0" presId="urn:microsoft.com/office/officeart/2008/layout/PictureAccentList"/>
    <dgm:cxn modelId="{26CAF67E-0D5C-422E-B86C-3B23A56A4459}" type="presParOf" srcId="{4C7EA916-EF65-47B3-8A30-DE1DF51D6A12}" destId="{990872BD-E54E-4A1D-B125-AF5B5780DC74}" srcOrd="0" destOrd="0" presId="urn:microsoft.com/office/officeart/2008/layout/PictureAccentList"/>
    <dgm:cxn modelId="{3821604F-852B-4095-83FF-4C1175EB6F74}" type="presParOf" srcId="{4C7EA916-EF65-47B3-8A30-DE1DF51D6A12}" destId="{A803C0EF-FEA2-4624-9432-30872B8B26B5}" srcOrd="1" destOrd="0" presId="urn:microsoft.com/office/officeart/2008/layout/PictureAccentList"/>
    <dgm:cxn modelId="{6838419D-363F-442B-B537-C29943B62F28}" type="presParOf" srcId="{CAF0C158-B6E7-4471-8B45-68B1C2244E12}" destId="{A7833E95-6AAC-4CE9-8A27-A6B591502C35}" srcOrd="1" destOrd="0" presId="urn:microsoft.com/office/officeart/2008/layout/PictureAccentList"/>
    <dgm:cxn modelId="{2D398D63-8B64-45DB-94C6-3887C4688124}" type="presParOf" srcId="{A7833E95-6AAC-4CE9-8A27-A6B591502C35}" destId="{37F399E5-0E70-426E-B3DC-CFE3FF1EBD5B}" srcOrd="0" destOrd="0" presId="urn:microsoft.com/office/officeart/2008/layout/PictureAccentList"/>
    <dgm:cxn modelId="{1387821F-D671-4FD3-8CDD-F7ADA7EE43EA}" type="presParOf" srcId="{A7833E95-6AAC-4CE9-8A27-A6B591502C35}" destId="{B05F8183-6980-4644-B898-B32B9C51393A}" srcOrd="1" destOrd="0" presId="urn:microsoft.com/office/officeart/2008/layout/PictureAccentList"/>
    <dgm:cxn modelId="{685E6AEB-ACCB-43F2-A962-B0D0E594ED9D}" type="presParOf" srcId="{CAF0C158-B6E7-4471-8B45-68B1C2244E12}" destId="{6AB62FC1-4250-4404-B95E-44DCFC43474C}" srcOrd="2" destOrd="0" presId="urn:microsoft.com/office/officeart/2008/layout/PictureAccentList"/>
    <dgm:cxn modelId="{313326CE-9681-455C-A146-EAABA29520CD}" type="presParOf" srcId="{6AB62FC1-4250-4404-B95E-44DCFC43474C}" destId="{43E7CAEF-F635-44A0-9675-A599ADBFA008}" srcOrd="0" destOrd="0" presId="urn:microsoft.com/office/officeart/2008/layout/PictureAccentList"/>
    <dgm:cxn modelId="{7A9204E2-2A49-4084-B9C7-7D988C9D8364}" type="presParOf" srcId="{6AB62FC1-4250-4404-B95E-44DCFC43474C}" destId="{04172C48-A5A4-40F7-A506-D47F433E5109}"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5470D2D6-D685-4E59-9252-5D4AC986E0CE}" type="doc">
      <dgm:prSet loTypeId="urn:microsoft.com/office/officeart/2005/8/layout/hList6" loCatId="list" qsTypeId="urn:microsoft.com/office/officeart/2005/8/quickstyle/simple1" qsCatId="simple" csTypeId="urn:microsoft.com/office/officeart/2005/8/colors/colorful3" csCatId="colorful" phldr="1"/>
      <dgm:spPr/>
      <dgm:t>
        <a:bodyPr/>
        <a:lstStyle/>
        <a:p>
          <a:endParaRPr lang="en-US"/>
        </a:p>
      </dgm:t>
    </dgm:pt>
    <dgm:pt modelId="{BEF8E2BC-3E4C-4C20-B9DE-D1CAA0584D5C}">
      <dgm:prSet phldrT="[Text]"/>
      <dgm:spPr/>
      <dgm:t>
        <a:bodyPr/>
        <a:lstStyle/>
        <a:p>
          <a:r>
            <a:rPr lang="en-US" dirty="0"/>
            <a:t>Happens quickly</a:t>
          </a:r>
        </a:p>
      </dgm:t>
    </dgm:pt>
    <dgm:pt modelId="{8B369F7D-474C-4730-A4CE-007A0E46A627}" type="parTrans" cxnId="{87FC55F7-2105-475F-B9D5-AC01A78F186B}">
      <dgm:prSet/>
      <dgm:spPr/>
      <dgm:t>
        <a:bodyPr/>
        <a:lstStyle/>
        <a:p>
          <a:endParaRPr lang="en-US"/>
        </a:p>
      </dgm:t>
    </dgm:pt>
    <dgm:pt modelId="{10A886DF-3AEC-4482-B38E-F69F5EB6C5C9}" type="sibTrans" cxnId="{87FC55F7-2105-475F-B9D5-AC01A78F186B}">
      <dgm:prSet/>
      <dgm:spPr/>
      <dgm:t>
        <a:bodyPr/>
        <a:lstStyle/>
        <a:p>
          <a:endParaRPr lang="en-US"/>
        </a:p>
      </dgm:t>
    </dgm:pt>
    <dgm:pt modelId="{95F7ADB6-84AF-42F3-B8D4-46AF581A1B79}">
      <dgm:prSet phldrT="[Text]"/>
      <dgm:spPr/>
      <dgm:t>
        <a:bodyPr/>
        <a:lstStyle/>
        <a:p>
          <a:r>
            <a:rPr lang="en-US" dirty="0"/>
            <a:t>Verbal </a:t>
          </a:r>
          <a:r>
            <a:rPr lang="en-US"/>
            <a:t>and non-verbal</a:t>
          </a:r>
          <a:endParaRPr lang="en-US" dirty="0"/>
        </a:p>
      </dgm:t>
    </dgm:pt>
    <dgm:pt modelId="{7F9ECC0C-99EB-4866-B88C-8CD6ADEFFE69}" type="parTrans" cxnId="{4DBE96B6-31A5-477A-A718-510F5645C555}">
      <dgm:prSet/>
      <dgm:spPr/>
      <dgm:t>
        <a:bodyPr/>
        <a:lstStyle/>
        <a:p>
          <a:endParaRPr lang="en-US"/>
        </a:p>
      </dgm:t>
    </dgm:pt>
    <dgm:pt modelId="{CC56A55A-C06D-47F9-87CE-3C016D715664}" type="sibTrans" cxnId="{4DBE96B6-31A5-477A-A718-510F5645C555}">
      <dgm:prSet/>
      <dgm:spPr/>
      <dgm:t>
        <a:bodyPr/>
        <a:lstStyle/>
        <a:p>
          <a:endParaRPr lang="en-US"/>
        </a:p>
      </dgm:t>
    </dgm:pt>
    <dgm:pt modelId="{EBC06B70-CB24-44FE-9E6F-10D53BE2FC92}">
      <dgm:prSet phldrT="[Text]"/>
      <dgm:spPr/>
      <dgm:t>
        <a:bodyPr/>
        <a:lstStyle/>
        <a:p>
          <a:r>
            <a:rPr lang="en-US" dirty="0"/>
            <a:t>Appearance</a:t>
          </a:r>
        </a:p>
      </dgm:t>
    </dgm:pt>
    <dgm:pt modelId="{D36870C8-DEF0-4E3E-86CB-83AD0F33704A}" type="parTrans" cxnId="{E8F4EDC0-B9CE-4AA0-8CBB-DD1868ABFDB0}">
      <dgm:prSet/>
      <dgm:spPr/>
      <dgm:t>
        <a:bodyPr/>
        <a:lstStyle/>
        <a:p>
          <a:endParaRPr lang="en-US"/>
        </a:p>
      </dgm:t>
    </dgm:pt>
    <dgm:pt modelId="{7E26818D-A1D9-423F-AE7B-831231E1AD6A}" type="sibTrans" cxnId="{E8F4EDC0-B9CE-4AA0-8CBB-DD1868ABFDB0}">
      <dgm:prSet/>
      <dgm:spPr/>
      <dgm:t>
        <a:bodyPr/>
        <a:lstStyle/>
        <a:p>
          <a:endParaRPr lang="en-US"/>
        </a:p>
      </dgm:t>
    </dgm:pt>
    <dgm:pt modelId="{3A21D2CE-109D-4849-9A01-7551A21C3B72}" type="pres">
      <dgm:prSet presAssocID="{5470D2D6-D685-4E59-9252-5D4AC986E0CE}" presName="Name0" presStyleCnt="0">
        <dgm:presLayoutVars>
          <dgm:dir/>
          <dgm:resizeHandles val="exact"/>
        </dgm:presLayoutVars>
      </dgm:prSet>
      <dgm:spPr/>
    </dgm:pt>
    <dgm:pt modelId="{76884435-A32A-43AF-8255-7195CFF41960}" type="pres">
      <dgm:prSet presAssocID="{BEF8E2BC-3E4C-4C20-B9DE-D1CAA0584D5C}" presName="node" presStyleLbl="node1" presStyleIdx="0" presStyleCnt="3">
        <dgm:presLayoutVars>
          <dgm:bulletEnabled val="1"/>
        </dgm:presLayoutVars>
      </dgm:prSet>
      <dgm:spPr/>
    </dgm:pt>
    <dgm:pt modelId="{6657A6D5-33E4-4A06-B1BA-9B3B4DFDAE31}" type="pres">
      <dgm:prSet presAssocID="{10A886DF-3AEC-4482-B38E-F69F5EB6C5C9}" presName="sibTrans" presStyleCnt="0"/>
      <dgm:spPr/>
    </dgm:pt>
    <dgm:pt modelId="{3927814F-BD04-4738-8EFC-B10FDBD25E33}" type="pres">
      <dgm:prSet presAssocID="{95F7ADB6-84AF-42F3-B8D4-46AF581A1B79}" presName="node" presStyleLbl="node1" presStyleIdx="1" presStyleCnt="3">
        <dgm:presLayoutVars>
          <dgm:bulletEnabled val="1"/>
        </dgm:presLayoutVars>
      </dgm:prSet>
      <dgm:spPr/>
    </dgm:pt>
    <dgm:pt modelId="{952DAE03-0FCD-4087-B26C-8096C8832E0D}" type="pres">
      <dgm:prSet presAssocID="{CC56A55A-C06D-47F9-87CE-3C016D715664}" presName="sibTrans" presStyleCnt="0"/>
      <dgm:spPr/>
    </dgm:pt>
    <dgm:pt modelId="{FFF5CC2E-DDA8-4B53-ADCD-26BFC20BF6E8}" type="pres">
      <dgm:prSet presAssocID="{EBC06B70-CB24-44FE-9E6F-10D53BE2FC92}" presName="node" presStyleLbl="node1" presStyleIdx="2" presStyleCnt="3">
        <dgm:presLayoutVars>
          <dgm:bulletEnabled val="1"/>
        </dgm:presLayoutVars>
      </dgm:prSet>
      <dgm:spPr/>
    </dgm:pt>
  </dgm:ptLst>
  <dgm:cxnLst>
    <dgm:cxn modelId="{03CB6602-DFB4-4185-B111-F23B5423B62E}" type="presOf" srcId="{EBC06B70-CB24-44FE-9E6F-10D53BE2FC92}" destId="{FFF5CC2E-DDA8-4B53-ADCD-26BFC20BF6E8}" srcOrd="0" destOrd="0" presId="urn:microsoft.com/office/officeart/2005/8/layout/hList6"/>
    <dgm:cxn modelId="{9E2CCC16-DAA3-4AF1-8610-B55E37437211}" type="presOf" srcId="{5470D2D6-D685-4E59-9252-5D4AC986E0CE}" destId="{3A21D2CE-109D-4849-9A01-7551A21C3B72}" srcOrd="0" destOrd="0" presId="urn:microsoft.com/office/officeart/2005/8/layout/hList6"/>
    <dgm:cxn modelId="{18971327-020F-45F2-833C-074CDFF116EC}" type="presOf" srcId="{BEF8E2BC-3E4C-4C20-B9DE-D1CAA0584D5C}" destId="{76884435-A32A-43AF-8255-7195CFF41960}" srcOrd="0" destOrd="0" presId="urn:microsoft.com/office/officeart/2005/8/layout/hList6"/>
    <dgm:cxn modelId="{4DBE96B6-31A5-477A-A718-510F5645C555}" srcId="{5470D2D6-D685-4E59-9252-5D4AC986E0CE}" destId="{95F7ADB6-84AF-42F3-B8D4-46AF581A1B79}" srcOrd="1" destOrd="0" parTransId="{7F9ECC0C-99EB-4866-B88C-8CD6ADEFFE69}" sibTransId="{CC56A55A-C06D-47F9-87CE-3C016D715664}"/>
    <dgm:cxn modelId="{E8F4EDC0-B9CE-4AA0-8CBB-DD1868ABFDB0}" srcId="{5470D2D6-D685-4E59-9252-5D4AC986E0CE}" destId="{EBC06B70-CB24-44FE-9E6F-10D53BE2FC92}" srcOrd="2" destOrd="0" parTransId="{D36870C8-DEF0-4E3E-86CB-83AD0F33704A}" sibTransId="{7E26818D-A1D9-423F-AE7B-831231E1AD6A}"/>
    <dgm:cxn modelId="{F7ECBEDA-DA7F-46DB-A2F0-D09200E559CF}" type="presOf" srcId="{95F7ADB6-84AF-42F3-B8D4-46AF581A1B79}" destId="{3927814F-BD04-4738-8EFC-B10FDBD25E33}" srcOrd="0" destOrd="0" presId="urn:microsoft.com/office/officeart/2005/8/layout/hList6"/>
    <dgm:cxn modelId="{87FC55F7-2105-475F-B9D5-AC01A78F186B}" srcId="{5470D2D6-D685-4E59-9252-5D4AC986E0CE}" destId="{BEF8E2BC-3E4C-4C20-B9DE-D1CAA0584D5C}" srcOrd="0" destOrd="0" parTransId="{8B369F7D-474C-4730-A4CE-007A0E46A627}" sibTransId="{10A886DF-3AEC-4482-B38E-F69F5EB6C5C9}"/>
    <dgm:cxn modelId="{DD499B9F-FDDF-4AFE-A9E3-31598A175C35}" type="presParOf" srcId="{3A21D2CE-109D-4849-9A01-7551A21C3B72}" destId="{76884435-A32A-43AF-8255-7195CFF41960}" srcOrd="0" destOrd="0" presId="urn:microsoft.com/office/officeart/2005/8/layout/hList6"/>
    <dgm:cxn modelId="{20CEADE2-0B8B-4B0D-BA5F-5B4D83ECFB59}" type="presParOf" srcId="{3A21D2CE-109D-4849-9A01-7551A21C3B72}" destId="{6657A6D5-33E4-4A06-B1BA-9B3B4DFDAE31}" srcOrd="1" destOrd="0" presId="urn:microsoft.com/office/officeart/2005/8/layout/hList6"/>
    <dgm:cxn modelId="{95F740AE-5822-47EE-901C-DBF8642F2667}" type="presParOf" srcId="{3A21D2CE-109D-4849-9A01-7551A21C3B72}" destId="{3927814F-BD04-4738-8EFC-B10FDBD25E33}" srcOrd="2" destOrd="0" presId="urn:microsoft.com/office/officeart/2005/8/layout/hList6"/>
    <dgm:cxn modelId="{BE9ECD1F-F4BB-42E9-A590-EC6447D658A6}" type="presParOf" srcId="{3A21D2CE-109D-4849-9A01-7551A21C3B72}" destId="{952DAE03-0FCD-4087-B26C-8096C8832E0D}" srcOrd="3" destOrd="0" presId="urn:microsoft.com/office/officeart/2005/8/layout/hList6"/>
    <dgm:cxn modelId="{AEA08C9D-71F2-4C49-BD2F-D89F340B251D}" type="presParOf" srcId="{3A21D2CE-109D-4849-9A01-7551A21C3B72}" destId="{FFF5CC2E-DDA8-4B53-ADCD-26BFC20BF6E8}"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89B759A3-C4F5-44D2-BD66-0EA6F6D6DD89}" type="doc">
      <dgm:prSet loTypeId="urn:microsoft.com/office/officeart/2008/layout/VerticalCurvedList" loCatId="list" qsTypeId="urn:microsoft.com/office/officeart/2005/8/quickstyle/simple1" qsCatId="simple" csTypeId="urn:microsoft.com/office/officeart/2005/8/colors/colorful3" csCatId="colorful" phldr="1"/>
      <dgm:spPr/>
      <dgm:t>
        <a:bodyPr/>
        <a:lstStyle/>
        <a:p>
          <a:endParaRPr lang="en-US"/>
        </a:p>
      </dgm:t>
    </dgm:pt>
    <dgm:pt modelId="{28A6C91D-6C3A-49F1-BEF9-FA6C99CF2E78}">
      <dgm:prSet phldrT="[Text]"/>
      <dgm:spPr/>
      <dgm:t>
        <a:bodyPr/>
        <a:lstStyle/>
        <a:p>
          <a:r>
            <a:rPr lang="en-US" dirty="0"/>
            <a:t>Give unique opinions</a:t>
          </a:r>
        </a:p>
      </dgm:t>
    </dgm:pt>
    <dgm:pt modelId="{604DD62C-5FBB-47AA-8C05-E3274213DE2B}" type="parTrans" cxnId="{A77A996D-3F7C-42BB-854C-56E3C64D10D4}">
      <dgm:prSet/>
      <dgm:spPr/>
      <dgm:t>
        <a:bodyPr/>
        <a:lstStyle/>
        <a:p>
          <a:endParaRPr lang="en-US"/>
        </a:p>
      </dgm:t>
    </dgm:pt>
    <dgm:pt modelId="{7773D4D8-CCB4-409C-AEF9-3EFB521BCB9E}" type="sibTrans" cxnId="{A77A996D-3F7C-42BB-854C-56E3C64D10D4}">
      <dgm:prSet/>
      <dgm:spPr/>
      <dgm:t>
        <a:bodyPr/>
        <a:lstStyle/>
        <a:p>
          <a:endParaRPr lang="en-US"/>
        </a:p>
      </dgm:t>
    </dgm:pt>
    <dgm:pt modelId="{97044DD7-8AD0-460B-835B-F3B9D2911DFE}">
      <dgm:prSet phldrT="[Text]"/>
      <dgm:spPr/>
      <dgm:t>
        <a:bodyPr/>
        <a:lstStyle/>
        <a:p>
          <a:r>
            <a:rPr lang="en-US" dirty="0"/>
            <a:t>Be helpful</a:t>
          </a:r>
        </a:p>
      </dgm:t>
    </dgm:pt>
    <dgm:pt modelId="{E9C17068-BD25-44AF-BD1D-A5A3947588F9}" type="parTrans" cxnId="{02D21A92-9A59-4623-BEA3-F30A7776A9D7}">
      <dgm:prSet/>
      <dgm:spPr/>
      <dgm:t>
        <a:bodyPr/>
        <a:lstStyle/>
        <a:p>
          <a:endParaRPr lang="en-US"/>
        </a:p>
      </dgm:t>
    </dgm:pt>
    <dgm:pt modelId="{96F6409D-0568-4901-8E3B-0F50E10036D1}" type="sibTrans" cxnId="{02D21A92-9A59-4623-BEA3-F30A7776A9D7}">
      <dgm:prSet/>
      <dgm:spPr/>
      <dgm:t>
        <a:bodyPr/>
        <a:lstStyle/>
        <a:p>
          <a:endParaRPr lang="en-US"/>
        </a:p>
      </dgm:t>
    </dgm:pt>
    <dgm:pt modelId="{B6D18785-4BA1-4230-8727-89DE06D6E640}">
      <dgm:prSet phldrT="[Text]"/>
      <dgm:spPr/>
      <dgm:t>
        <a:bodyPr/>
        <a:lstStyle/>
        <a:p>
          <a:r>
            <a:rPr lang="en-US" dirty="0"/>
            <a:t>Showcase your personality</a:t>
          </a:r>
        </a:p>
      </dgm:t>
    </dgm:pt>
    <dgm:pt modelId="{549D498A-4A36-4631-ABFC-9D089A8D13C4}" type="parTrans" cxnId="{D55D3B31-C82B-4E45-99FE-B1DBE615A288}">
      <dgm:prSet/>
      <dgm:spPr/>
      <dgm:t>
        <a:bodyPr/>
        <a:lstStyle/>
        <a:p>
          <a:endParaRPr lang="en-US"/>
        </a:p>
      </dgm:t>
    </dgm:pt>
    <dgm:pt modelId="{2BE64DFB-6902-40D5-9CE5-6B299DBBB1A5}" type="sibTrans" cxnId="{D55D3B31-C82B-4E45-99FE-B1DBE615A288}">
      <dgm:prSet/>
      <dgm:spPr/>
      <dgm:t>
        <a:bodyPr/>
        <a:lstStyle/>
        <a:p>
          <a:endParaRPr lang="en-US"/>
        </a:p>
      </dgm:t>
    </dgm:pt>
    <dgm:pt modelId="{DD49DBF4-9C75-4AB6-8F0B-9EF98384225D}">
      <dgm:prSet phldrT="[Text]"/>
      <dgm:spPr/>
      <dgm:t>
        <a:bodyPr/>
        <a:lstStyle/>
        <a:p>
          <a:r>
            <a:rPr lang="en-US" dirty="0"/>
            <a:t>Create your own method for doing things</a:t>
          </a:r>
        </a:p>
      </dgm:t>
    </dgm:pt>
    <dgm:pt modelId="{97ACDD60-D9C2-4C0E-9EDB-6966A1C914BF}" type="parTrans" cxnId="{AB529178-3D48-4D03-BCB0-7DD809886BF9}">
      <dgm:prSet/>
      <dgm:spPr/>
    </dgm:pt>
    <dgm:pt modelId="{CE098727-E1A4-496C-BDD3-8E6EA56A2E62}" type="sibTrans" cxnId="{AB529178-3D48-4D03-BCB0-7DD809886BF9}">
      <dgm:prSet/>
      <dgm:spPr/>
    </dgm:pt>
    <dgm:pt modelId="{60045D06-152E-498A-B2EF-8480EFC55286}" type="pres">
      <dgm:prSet presAssocID="{89B759A3-C4F5-44D2-BD66-0EA6F6D6DD89}" presName="Name0" presStyleCnt="0">
        <dgm:presLayoutVars>
          <dgm:chMax val="7"/>
          <dgm:chPref val="7"/>
          <dgm:dir/>
        </dgm:presLayoutVars>
      </dgm:prSet>
      <dgm:spPr/>
    </dgm:pt>
    <dgm:pt modelId="{BA9CDD22-01FE-4282-9E84-327889F652A2}" type="pres">
      <dgm:prSet presAssocID="{89B759A3-C4F5-44D2-BD66-0EA6F6D6DD89}" presName="Name1" presStyleCnt="0"/>
      <dgm:spPr/>
    </dgm:pt>
    <dgm:pt modelId="{7F0F8148-0113-4E54-87A2-1F9F9FA0C09D}" type="pres">
      <dgm:prSet presAssocID="{89B759A3-C4F5-44D2-BD66-0EA6F6D6DD89}" presName="cycle" presStyleCnt="0"/>
      <dgm:spPr/>
    </dgm:pt>
    <dgm:pt modelId="{E567715A-DD0F-42BF-A224-8926683B4E88}" type="pres">
      <dgm:prSet presAssocID="{89B759A3-C4F5-44D2-BD66-0EA6F6D6DD89}" presName="srcNode" presStyleLbl="node1" presStyleIdx="0" presStyleCnt="4"/>
      <dgm:spPr/>
    </dgm:pt>
    <dgm:pt modelId="{A6E19B2F-DEBB-4DC2-9CCE-CEB146318CB2}" type="pres">
      <dgm:prSet presAssocID="{89B759A3-C4F5-44D2-BD66-0EA6F6D6DD89}" presName="conn" presStyleLbl="parChTrans1D2" presStyleIdx="0" presStyleCnt="1"/>
      <dgm:spPr/>
    </dgm:pt>
    <dgm:pt modelId="{A90DCED1-5A38-4847-877A-F2E80F82F172}" type="pres">
      <dgm:prSet presAssocID="{89B759A3-C4F5-44D2-BD66-0EA6F6D6DD89}" presName="extraNode" presStyleLbl="node1" presStyleIdx="0" presStyleCnt="4"/>
      <dgm:spPr/>
    </dgm:pt>
    <dgm:pt modelId="{9F558E46-7FFF-4AF7-97B3-E947A95315F1}" type="pres">
      <dgm:prSet presAssocID="{89B759A3-C4F5-44D2-BD66-0EA6F6D6DD89}" presName="dstNode" presStyleLbl="node1" presStyleIdx="0" presStyleCnt="4"/>
      <dgm:spPr/>
    </dgm:pt>
    <dgm:pt modelId="{BFBFD4F2-276D-4035-A3B4-B25067370698}" type="pres">
      <dgm:prSet presAssocID="{28A6C91D-6C3A-49F1-BEF9-FA6C99CF2E78}" presName="text_1" presStyleLbl="node1" presStyleIdx="0" presStyleCnt="4">
        <dgm:presLayoutVars>
          <dgm:bulletEnabled val="1"/>
        </dgm:presLayoutVars>
      </dgm:prSet>
      <dgm:spPr/>
    </dgm:pt>
    <dgm:pt modelId="{2DC8BAED-C5BF-471A-8598-763DA05FEBD4}" type="pres">
      <dgm:prSet presAssocID="{28A6C91D-6C3A-49F1-BEF9-FA6C99CF2E78}" presName="accent_1" presStyleCnt="0"/>
      <dgm:spPr/>
    </dgm:pt>
    <dgm:pt modelId="{22BEAA44-337F-408F-B239-4DC21BC33C81}" type="pres">
      <dgm:prSet presAssocID="{28A6C91D-6C3A-49F1-BEF9-FA6C99CF2E78}" presName="accentRepeatNode" presStyleLbl="solidFgAcc1" presStyleIdx="0" presStyleCnt="4"/>
      <dgm:spPr/>
    </dgm:pt>
    <dgm:pt modelId="{AD4A279B-649F-4E06-A437-CAC34B691B22}" type="pres">
      <dgm:prSet presAssocID="{97044DD7-8AD0-460B-835B-F3B9D2911DFE}" presName="text_2" presStyleLbl="node1" presStyleIdx="1" presStyleCnt="4">
        <dgm:presLayoutVars>
          <dgm:bulletEnabled val="1"/>
        </dgm:presLayoutVars>
      </dgm:prSet>
      <dgm:spPr/>
    </dgm:pt>
    <dgm:pt modelId="{100943FE-B7BB-4F59-995D-3B63C7EE9791}" type="pres">
      <dgm:prSet presAssocID="{97044DD7-8AD0-460B-835B-F3B9D2911DFE}" presName="accent_2" presStyleCnt="0"/>
      <dgm:spPr/>
    </dgm:pt>
    <dgm:pt modelId="{E61645DC-7F82-4621-83E1-96639EB063CE}" type="pres">
      <dgm:prSet presAssocID="{97044DD7-8AD0-460B-835B-F3B9D2911DFE}" presName="accentRepeatNode" presStyleLbl="solidFgAcc1" presStyleIdx="1" presStyleCnt="4"/>
      <dgm:spPr/>
    </dgm:pt>
    <dgm:pt modelId="{EB9270F5-2FD1-43BC-AAB0-01BFC2B8F7D2}" type="pres">
      <dgm:prSet presAssocID="{B6D18785-4BA1-4230-8727-89DE06D6E640}" presName="text_3" presStyleLbl="node1" presStyleIdx="2" presStyleCnt="4">
        <dgm:presLayoutVars>
          <dgm:bulletEnabled val="1"/>
        </dgm:presLayoutVars>
      </dgm:prSet>
      <dgm:spPr/>
    </dgm:pt>
    <dgm:pt modelId="{8871A109-669C-48A0-9116-A413D0E60D7C}" type="pres">
      <dgm:prSet presAssocID="{B6D18785-4BA1-4230-8727-89DE06D6E640}" presName="accent_3" presStyleCnt="0"/>
      <dgm:spPr/>
    </dgm:pt>
    <dgm:pt modelId="{B597034D-8B7D-488C-87D5-09570491AFC3}" type="pres">
      <dgm:prSet presAssocID="{B6D18785-4BA1-4230-8727-89DE06D6E640}" presName="accentRepeatNode" presStyleLbl="solidFgAcc1" presStyleIdx="2" presStyleCnt="4"/>
      <dgm:spPr/>
    </dgm:pt>
    <dgm:pt modelId="{EF72BC25-5C17-4ACE-8775-5061138C8C60}" type="pres">
      <dgm:prSet presAssocID="{DD49DBF4-9C75-4AB6-8F0B-9EF98384225D}" presName="text_4" presStyleLbl="node1" presStyleIdx="3" presStyleCnt="4">
        <dgm:presLayoutVars>
          <dgm:bulletEnabled val="1"/>
        </dgm:presLayoutVars>
      </dgm:prSet>
      <dgm:spPr/>
    </dgm:pt>
    <dgm:pt modelId="{B801852A-B155-47C8-B9D6-9C085B118543}" type="pres">
      <dgm:prSet presAssocID="{DD49DBF4-9C75-4AB6-8F0B-9EF98384225D}" presName="accent_4" presStyleCnt="0"/>
      <dgm:spPr/>
    </dgm:pt>
    <dgm:pt modelId="{9BF21D7C-E3D6-4419-8DCD-A4F787D91996}" type="pres">
      <dgm:prSet presAssocID="{DD49DBF4-9C75-4AB6-8F0B-9EF98384225D}" presName="accentRepeatNode" presStyleLbl="solidFgAcc1" presStyleIdx="3" presStyleCnt="4"/>
      <dgm:spPr/>
    </dgm:pt>
  </dgm:ptLst>
  <dgm:cxnLst>
    <dgm:cxn modelId="{1D7A8100-BF10-4DB5-970D-DB121CD7539F}" type="presOf" srcId="{7773D4D8-CCB4-409C-AEF9-3EFB521BCB9E}" destId="{A6E19B2F-DEBB-4DC2-9CCE-CEB146318CB2}" srcOrd="0" destOrd="0" presId="urn:microsoft.com/office/officeart/2008/layout/VerticalCurvedList"/>
    <dgm:cxn modelId="{08169C2C-25AB-4D18-A6D3-784564196048}" type="presOf" srcId="{97044DD7-8AD0-460B-835B-F3B9D2911DFE}" destId="{AD4A279B-649F-4E06-A437-CAC34B691B22}" srcOrd="0" destOrd="0" presId="urn:microsoft.com/office/officeart/2008/layout/VerticalCurvedList"/>
    <dgm:cxn modelId="{D55D3B31-C82B-4E45-99FE-B1DBE615A288}" srcId="{89B759A3-C4F5-44D2-BD66-0EA6F6D6DD89}" destId="{B6D18785-4BA1-4230-8727-89DE06D6E640}" srcOrd="2" destOrd="0" parTransId="{549D498A-4A36-4631-ABFC-9D089A8D13C4}" sibTransId="{2BE64DFB-6902-40D5-9CE5-6B299DBBB1A5}"/>
    <dgm:cxn modelId="{06C82641-B521-43C2-B50E-9C90FAF31792}" type="presOf" srcId="{89B759A3-C4F5-44D2-BD66-0EA6F6D6DD89}" destId="{60045D06-152E-498A-B2EF-8480EFC55286}" srcOrd="0" destOrd="0" presId="urn:microsoft.com/office/officeart/2008/layout/VerticalCurvedList"/>
    <dgm:cxn modelId="{222D1169-DA5C-4920-927B-512ABD9F439C}" type="presOf" srcId="{28A6C91D-6C3A-49F1-BEF9-FA6C99CF2E78}" destId="{BFBFD4F2-276D-4035-A3B4-B25067370698}" srcOrd="0" destOrd="0" presId="urn:microsoft.com/office/officeart/2008/layout/VerticalCurvedList"/>
    <dgm:cxn modelId="{A77A996D-3F7C-42BB-854C-56E3C64D10D4}" srcId="{89B759A3-C4F5-44D2-BD66-0EA6F6D6DD89}" destId="{28A6C91D-6C3A-49F1-BEF9-FA6C99CF2E78}" srcOrd="0" destOrd="0" parTransId="{604DD62C-5FBB-47AA-8C05-E3274213DE2B}" sibTransId="{7773D4D8-CCB4-409C-AEF9-3EFB521BCB9E}"/>
    <dgm:cxn modelId="{AB529178-3D48-4D03-BCB0-7DD809886BF9}" srcId="{89B759A3-C4F5-44D2-BD66-0EA6F6D6DD89}" destId="{DD49DBF4-9C75-4AB6-8F0B-9EF98384225D}" srcOrd="3" destOrd="0" parTransId="{97ACDD60-D9C2-4C0E-9EDB-6966A1C914BF}" sibTransId="{CE098727-E1A4-496C-BDD3-8E6EA56A2E62}"/>
    <dgm:cxn modelId="{02D21A92-9A59-4623-BEA3-F30A7776A9D7}" srcId="{89B759A3-C4F5-44D2-BD66-0EA6F6D6DD89}" destId="{97044DD7-8AD0-460B-835B-F3B9D2911DFE}" srcOrd="1" destOrd="0" parTransId="{E9C17068-BD25-44AF-BD1D-A5A3947588F9}" sibTransId="{96F6409D-0568-4901-8E3B-0F50E10036D1}"/>
    <dgm:cxn modelId="{7A81E093-D41C-4D80-9797-E2EBFD1A2E14}" type="presOf" srcId="{B6D18785-4BA1-4230-8727-89DE06D6E640}" destId="{EB9270F5-2FD1-43BC-AAB0-01BFC2B8F7D2}" srcOrd="0" destOrd="0" presId="urn:microsoft.com/office/officeart/2008/layout/VerticalCurvedList"/>
    <dgm:cxn modelId="{723297C0-827C-425D-A68E-7D0C695BCB3F}" type="presOf" srcId="{DD49DBF4-9C75-4AB6-8F0B-9EF98384225D}" destId="{EF72BC25-5C17-4ACE-8775-5061138C8C60}" srcOrd="0" destOrd="0" presId="urn:microsoft.com/office/officeart/2008/layout/VerticalCurvedList"/>
    <dgm:cxn modelId="{8DD28A5F-84EE-47C8-BAEA-D3B98A0F9FE2}" type="presParOf" srcId="{60045D06-152E-498A-B2EF-8480EFC55286}" destId="{BA9CDD22-01FE-4282-9E84-327889F652A2}" srcOrd="0" destOrd="0" presId="urn:microsoft.com/office/officeart/2008/layout/VerticalCurvedList"/>
    <dgm:cxn modelId="{495C330C-00C6-4D93-B22C-8E7DFFA7EC81}" type="presParOf" srcId="{BA9CDD22-01FE-4282-9E84-327889F652A2}" destId="{7F0F8148-0113-4E54-87A2-1F9F9FA0C09D}" srcOrd="0" destOrd="0" presId="urn:microsoft.com/office/officeart/2008/layout/VerticalCurvedList"/>
    <dgm:cxn modelId="{5986627B-C52C-4D6D-B46B-72888A481824}" type="presParOf" srcId="{7F0F8148-0113-4E54-87A2-1F9F9FA0C09D}" destId="{E567715A-DD0F-42BF-A224-8926683B4E88}" srcOrd="0" destOrd="0" presId="urn:microsoft.com/office/officeart/2008/layout/VerticalCurvedList"/>
    <dgm:cxn modelId="{2D945C6A-241F-46B2-9432-A0189B679497}" type="presParOf" srcId="{7F0F8148-0113-4E54-87A2-1F9F9FA0C09D}" destId="{A6E19B2F-DEBB-4DC2-9CCE-CEB146318CB2}" srcOrd="1" destOrd="0" presId="urn:microsoft.com/office/officeart/2008/layout/VerticalCurvedList"/>
    <dgm:cxn modelId="{355DE396-16F1-4517-A492-893CF827CC30}" type="presParOf" srcId="{7F0F8148-0113-4E54-87A2-1F9F9FA0C09D}" destId="{A90DCED1-5A38-4847-877A-F2E80F82F172}" srcOrd="2" destOrd="0" presId="urn:microsoft.com/office/officeart/2008/layout/VerticalCurvedList"/>
    <dgm:cxn modelId="{E9627E23-1DBB-4CEB-BF29-847C1DDE57E9}" type="presParOf" srcId="{7F0F8148-0113-4E54-87A2-1F9F9FA0C09D}" destId="{9F558E46-7FFF-4AF7-97B3-E947A95315F1}" srcOrd="3" destOrd="0" presId="urn:microsoft.com/office/officeart/2008/layout/VerticalCurvedList"/>
    <dgm:cxn modelId="{1AC36D4E-BE17-440E-B89E-C936E21C65CE}" type="presParOf" srcId="{BA9CDD22-01FE-4282-9E84-327889F652A2}" destId="{BFBFD4F2-276D-4035-A3B4-B25067370698}" srcOrd="1" destOrd="0" presId="urn:microsoft.com/office/officeart/2008/layout/VerticalCurvedList"/>
    <dgm:cxn modelId="{38E8DE77-4C76-427B-A033-BD678BA84104}" type="presParOf" srcId="{BA9CDD22-01FE-4282-9E84-327889F652A2}" destId="{2DC8BAED-C5BF-471A-8598-763DA05FEBD4}" srcOrd="2" destOrd="0" presId="urn:microsoft.com/office/officeart/2008/layout/VerticalCurvedList"/>
    <dgm:cxn modelId="{3A2EC645-A544-403C-8C5A-5497BB9A7033}" type="presParOf" srcId="{2DC8BAED-C5BF-471A-8598-763DA05FEBD4}" destId="{22BEAA44-337F-408F-B239-4DC21BC33C81}" srcOrd="0" destOrd="0" presId="urn:microsoft.com/office/officeart/2008/layout/VerticalCurvedList"/>
    <dgm:cxn modelId="{A692A827-8D3A-4227-A286-E15FCC78E3C7}" type="presParOf" srcId="{BA9CDD22-01FE-4282-9E84-327889F652A2}" destId="{AD4A279B-649F-4E06-A437-CAC34B691B22}" srcOrd="3" destOrd="0" presId="urn:microsoft.com/office/officeart/2008/layout/VerticalCurvedList"/>
    <dgm:cxn modelId="{83C2BA19-1BEF-4D53-94E6-7ABCD0CF1649}" type="presParOf" srcId="{BA9CDD22-01FE-4282-9E84-327889F652A2}" destId="{100943FE-B7BB-4F59-995D-3B63C7EE9791}" srcOrd="4" destOrd="0" presId="urn:microsoft.com/office/officeart/2008/layout/VerticalCurvedList"/>
    <dgm:cxn modelId="{522E51E9-6216-42A2-94CB-B300B83C4128}" type="presParOf" srcId="{100943FE-B7BB-4F59-995D-3B63C7EE9791}" destId="{E61645DC-7F82-4621-83E1-96639EB063CE}" srcOrd="0" destOrd="0" presId="urn:microsoft.com/office/officeart/2008/layout/VerticalCurvedList"/>
    <dgm:cxn modelId="{3A9C2AD1-9339-40FC-9DCD-DC0D2C8267B9}" type="presParOf" srcId="{BA9CDD22-01FE-4282-9E84-327889F652A2}" destId="{EB9270F5-2FD1-43BC-AAB0-01BFC2B8F7D2}" srcOrd="5" destOrd="0" presId="urn:microsoft.com/office/officeart/2008/layout/VerticalCurvedList"/>
    <dgm:cxn modelId="{6D66BB62-A934-4B5E-A2A8-F4F1B6C2C32C}" type="presParOf" srcId="{BA9CDD22-01FE-4282-9E84-327889F652A2}" destId="{8871A109-669C-48A0-9116-A413D0E60D7C}" srcOrd="6" destOrd="0" presId="urn:microsoft.com/office/officeart/2008/layout/VerticalCurvedList"/>
    <dgm:cxn modelId="{5C4A9B72-414E-4CB0-8366-1643BA0B4DE3}" type="presParOf" srcId="{8871A109-669C-48A0-9116-A413D0E60D7C}" destId="{B597034D-8B7D-488C-87D5-09570491AFC3}" srcOrd="0" destOrd="0" presId="urn:microsoft.com/office/officeart/2008/layout/VerticalCurvedList"/>
    <dgm:cxn modelId="{05F6DA49-AA02-49CC-A2F1-70C217C047F3}" type="presParOf" srcId="{BA9CDD22-01FE-4282-9E84-327889F652A2}" destId="{EF72BC25-5C17-4ACE-8775-5061138C8C60}" srcOrd="7" destOrd="0" presId="urn:microsoft.com/office/officeart/2008/layout/VerticalCurvedList"/>
    <dgm:cxn modelId="{495C938F-58E9-40BE-BDE6-ACA308D844A7}" type="presParOf" srcId="{BA9CDD22-01FE-4282-9E84-327889F652A2}" destId="{B801852A-B155-47C8-B9D6-9C085B118543}" srcOrd="8" destOrd="0" presId="urn:microsoft.com/office/officeart/2008/layout/VerticalCurvedList"/>
    <dgm:cxn modelId="{274B287A-393E-4BB1-8AF1-89907A11EB48}" type="presParOf" srcId="{B801852A-B155-47C8-B9D6-9C085B118543}" destId="{9BF21D7C-E3D6-4419-8DCD-A4F787D91996}"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0EE89AA-CE53-4F5E-B7DB-094E6F6AA910}"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1152A45D-09DA-49F9-8D29-671926EC750B}">
      <dgm:prSet phldrT="[Text]"/>
      <dgm:spPr/>
      <dgm:t>
        <a:bodyPr/>
        <a:lstStyle/>
        <a:p>
          <a:r>
            <a:rPr lang="en-US" dirty="0"/>
            <a:t>The market will brand you</a:t>
          </a:r>
        </a:p>
      </dgm:t>
    </dgm:pt>
    <dgm:pt modelId="{37059F93-8D0A-4D66-AB15-6EE245E8BC9D}" type="parTrans" cxnId="{9C15BA3B-5277-457C-B764-F8D697FAC0E5}">
      <dgm:prSet/>
      <dgm:spPr/>
      <dgm:t>
        <a:bodyPr/>
        <a:lstStyle/>
        <a:p>
          <a:endParaRPr lang="en-US"/>
        </a:p>
      </dgm:t>
    </dgm:pt>
    <dgm:pt modelId="{B0FFCB3C-EE79-496B-B5C8-08F78250157A}" type="sibTrans" cxnId="{9C15BA3B-5277-457C-B764-F8D697FAC0E5}">
      <dgm:prSet/>
      <dgm:spPr/>
      <dgm:t>
        <a:bodyPr/>
        <a:lstStyle/>
        <a:p>
          <a:endParaRPr lang="en-US"/>
        </a:p>
      </dgm:t>
    </dgm:pt>
    <dgm:pt modelId="{CF0A4DAE-C270-4921-B33C-C09E6B25348C}">
      <dgm:prSet phldrT="[Text]"/>
      <dgm:spPr/>
      <dgm:t>
        <a:bodyPr/>
        <a:lstStyle/>
        <a:p>
          <a:r>
            <a:rPr lang="en-US" dirty="0"/>
            <a:t>With or without you</a:t>
          </a:r>
        </a:p>
      </dgm:t>
    </dgm:pt>
    <dgm:pt modelId="{5A60A06A-4DF9-44D9-A780-8D468B03E5F9}" type="parTrans" cxnId="{86A04238-69F8-4903-A060-36D859BB5E44}">
      <dgm:prSet/>
      <dgm:spPr/>
      <dgm:t>
        <a:bodyPr/>
        <a:lstStyle/>
        <a:p>
          <a:endParaRPr lang="en-US"/>
        </a:p>
      </dgm:t>
    </dgm:pt>
    <dgm:pt modelId="{8269BCFA-E174-45B5-A1D0-0EACA86702D4}" type="sibTrans" cxnId="{86A04238-69F8-4903-A060-36D859BB5E44}">
      <dgm:prSet/>
      <dgm:spPr/>
      <dgm:t>
        <a:bodyPr/>
        <a:lstStyle/>
        <a:p>
          <a:endParaRPr lang="en-US"/>
        </a:p>
      </dgm:t>
    </dgm:pt>
    <dgm:pt modelId="{B28CA54B-E144-4DFE-8742-300A1655E750}">
      <dgm:prSet phldrT="[Text]"/>
      <dgm:spPr/>
      <dgm:t>
        <a:bodyPr/>
        <a:lstStyle/>
        <a:p>
          <a:r>
            <a:rPr lang="en-US" dirty="0"/>
            <a:t>Take control</a:t>
          </a:r>
        </a:p>
      </dgm:t>
    </dgm:pt>
    <dgm:pt modelId="{5BCAC3C0-4DBA-4E4D-9196-E41EF1F6C45B}" type="parTrans" cxnId="{58157E87-3D33-429C-90A8-15E014665056}">
      <dgm:prSet/>
      <dgm:spPr/>
      <dgm:t>
        <a:bodyPr/>
        <a:lstStyle/>
        <a:p>
          <a:endParaRPr lang="en-US"/>
        </a:p>
      </dgm:t>
    </dgm:pt>
    <dgm:pt modelId="{B830FDF1-74F1-439E-A400-16F6672ABF48}" type="sibTrans" cxnId="{58157E87-3D33-429C-90A8-15E014665056}">
      <dgm:prSet/>
      <dgm:spPr/>
      <dgm:t>
        <a:bodyPr/>
        <a:lstStyle/>
        <a:p>
          <a:endParaRPr lang="en-US"/>
        </a:p>
      </dgm:t>
    </dgm:pt>
    <dgm:pt modelId="{04EF9B5B-DA96-440E-8371-F4DFEA08FDDE}" type="pres">
      <dgm:prSet presAssocID="{A0EE89AA-CE53-4F5E-B7DB-094E6F6AA910}" presName="diagram" presStyleCnt="0">
        <dgm:presLayoutVars>
          <dgm:dir/>
          <dgm:resizeHandles val="exact"/>
        </dgm:presLayoutVars>
      </dgm:prSet>
      <dgm:spPr/>
    </dgm:pt>
    <dgm:pt modelId="{9B06F85F-3A98-4FD3-B0AC-B380E3BE36EF}" type="pres">
      <dgm:prSet presAssocID="{1152A45D-09DA-49F9-8D29-671926EC750B}" presName="node" presStyleLbl="node1" presStyleIdx="0" presStyleCnt="3">
        <dgm:presLayoutVars>
          <dgm:bulletEnabled val="1"/>
        </dgm:presLayoutVars>
      </dgm:prSet>
      <dgm:spPr/>
    </dgm:pt>
    <dgm:pt modelId="{BB7F7DF3-A2D5-4109-8040-E1E14DD6EE60}" type="pres">
      <dgm:prSet presAssocID="{B0FFCB3C-EE79-496B-B5C8-08F78250157A}" presName="sibTrans" presStyleCnt="0"/>
      <dgm:spPr/>
    </dgm:pt>
    <dgm:pt modelId="{A2D84893-C434-4397-95C8-A54B4DC4E930}" type="pres">
      <dgm:prSet presAssocID="{CF0A4DAE-C270-4921-B33C-C09E6B25348C}" presName="node" presStyleLbl="node1" presStyleIdx="1" presStyleCnt="3">
        <dgm:presLayoutVars>
          <dgm:bulletEnabled val="1"/>
        </dgm:presLayoutVars>
      </dgm:prSet>
      <dgm:spPr/>
    </dgm:pt>
    <dgm:pt modelId="{DDA04143-516F-4DCC-92F1-D6AF73E04799}" type="pres">
      <dgm:prSet presAssocID="{8269BCFA-E174-45B5-A1D0-0EACA86702D4}" presName="sibTrans" presStyleCnt="0"/>
      <dgm:spPr/>
    </dgm:pt>
    <dgm:pt modelId="{A13C3906-2020-4C96-A1FF-8A2ED17CB50B}" type="pres">
      <dgm:prSet presAssocID="{B28CA54B-E144-4DFE-8742-300A1655E750}" presName="node" presStyleLbl="node1" presStyleIdx="2" presStyleCnt="3">
        <dgm:presLayoutVars>
          <dgm:bulletEnabled val="1"/>
        </dgm:presLayoutVars>
      </dgm:prSet>
      <dgm:spPr/>
    </dgm:pt>
  </dgm:ptLst>
  <dgm:cxnLst>
    <dgm:cxn modelId="{86A04238-69F8-4903-A060-36D859BB5E44}" srcId="{A0EE89AA-CE53-4F5E-B7DB-094E6F6AA910}" destId="{CF0A4DAE-C270-4921-B33C-C09E6B25348C}" srcOrd="1" destOrd="0" parTransId="{5A60A06A-4DF9-44D9-A780-8D468B03E5F9}" sibTransId="{8269BCFA-E174-45B5-A1D0-0EACA86702D4}"/>
    <dgm:cxn modelId="{9C15BA3B-5277-457C-B764-F8D697FAC0E5}" srcId="{A0EE89AA-CE53-4F5E-B7DB-094E6F6AA910}" destId="{1152A45D-09DA-49F9-8D29-671926EC750B}" srcOrd="0" destOrd="0" parTransId="{37059F93-8D0A-4D66-AB15-6EE245E8BC9D}" sibTransId="{B0FFCB3C-EE79-496B-B5C8-08F78250157A}"/>
    <dgm:cxn modelId="{D524DB60-39CF-4D12-89EF-991C5E22CD00}" type="presOf" srcId="{A0EE89AA-CE53-4F5E-B7DB-094E6F6AA910}" destId="{04EF9B5B-DA96-440E-8371-F4DFEA08FDDE}" srcOrd="0" destOrd="0" presId="urn:microsoft.com/office/officeart/2005/8/layout/default"/>
    <dgm:cxn modelId="{58157E87-3D33-429C-90A8-15E014665056}" srcId="{A0EE89AA-CE53-4F5E-B7DB-094E6F6AA910}" destId="{B28CA54B-E144-4DFE-8742-300A1655E750}" srcOrd="2" destOrd="0" parTransId="{5BCAC3C0-4DBA-4E4D-9196-E41EF1F6C45B}" sibTransId="{B830FDF1-74F1-439E-A400-16F6672ABF48}"/>
    <dgm:cxn modelId="{1C791E9F-9ACD-446E-B63B-C4C320E3B3FA}" type="presOf" srcId="{1152A45D-09DA-49F9-8D29-671926EC750B}" destId="{9B06F85F-3A98-4FD3-B0AC-B380E3BE36EF}" srcOrd="0" destOrd="0" presId="urn:microsoft.com/office/officeart/2005/8/layout/default"/>
    <dgm:cxn modelId="{7B5A88E7-7EA6-4CEE-B10D-4FEA341ADAED}" type="presOf" srcId="{B28CA54B-E144-4DFE-8742-300A1655E750}" destId="{A13C3906-2020-4C96-A1FF-8A2ED17CB50B}" srcOrd="0" destOrd="0" presId="urn:microsoft.com/office/officeart/2005/8/layout/default"/>
    <dgm:cxn modelId="{3CD7EFEE-CA2B-4E38-B66D-38EBAAC74393}" type="presOf" srcId="{CF0A4DAE-C270-4921-B33C-C09E6B25348C}" destId="{A2D84893-C434-4397-95C8-A54B4DC4E930}" srcOrd="0" destOrd="0" presId="urn:microsoft.com/office/officeart/2005/8/layout/default"/>
    <dgm:cxn modelId="{36C2E946-8624-4A69-8D72-B116FCB2C275}" type="presParOf" srcId="{04EF9B5B-DA96-440E-8371-F4DFEA08FDDE}" destId="{9B06F85F-3A98-4FD3-B0AC-B380E3BE36EF}" srcOrd="0" destOrd="0" presId="urn:microsoft.com/office/officeart/2005/8/layout/default"/>
    <dgm:cxn modelId="{DD9C6986-C0C7-43F7-9BBD-05A334088A2E}" type="presParOf" srcId="{04EF9B5B-DA96-440E-8371-F4DFEA08FDDE}" destId="{BB7F7DF3-A2D5-4109-8040-E1E14DD6EE60}" srcOrd="1" destOrd="0" presId="urn:microsoft.com/office/officeart/2005/8/layout/default"/>
    <dgm:cxn modelId="{A219FA8E-9377-4DD1-A372-2BC420136A7C}" type="presParOf" srcId="{04EF9B5B-DA96-440E-8371-F4DFEA08FDDE}" destId="{A2D84893-C434-4397-95C8-A54B4DC4E930}" srcOrd="2" destOrd="0" presId="urn:microsoft.com/office/officeart/2005/8/layout/default"/>
    <dgm:cxn modelId="{C1330ECB-ED2D-4CF9-9D57-9D3938289B42}" type="presParOf" srcId="{04EF9B5B-DA96-440E-8371-F4DFEA08FDDE}" destId="{DDA04143-516F-4DCC-92F1-D6AF73E04799}" srcOrd="3" destOrd="0" presId="urn:microsoft.com/office/officeart/2005/8/layout/default"/>
    <dgm:cxn modelId="{963DB9F4-7A8C-465B-AAE1-D89C6BC31950}" type="presParOf" srcId="{04EF9B5B-DA96-440E-8371-F4DFEA08FDDE}" destId="{A13C3906-2020-4C96-A1FF-8A2ED17CB50B}"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B3974B13-94A8-4229-94CB-B5170FA10B10}" type="doc">
      <dgm:prSet loTypeId="urn:microsoft.com/office/officeart/2009/3/layout/PlusandMinus" loCatId="relationship" qsTypeId="urn:microsoft.com/office/officeart/2005/8/quickstyle/simple1" qsCatId="simple" csTypeId="urn:microsoft.com/office/officeart/2005/8/colors/colorful3" csCatId="colorful" phldr="1"/>
      <dgm:spPr/>
      <dgm:t>
        <a:bodyPr/>
        <a:lstStyle/>
        <a:p>
          <a:endParaRPr lang="en-US"/>
        </a:p>
      </dgm:t>
    </dgm:pt>
    <dgm:pt modelId="{EF1C417F-1D0C-4770-BB41-86B20F7EAB75}">
      <dgm:prSet phldrT="[Text]" custT="1"/>
      <dgm:spPr/>
      <dgm:t>
        <a:bodyPr/>
        <a:lstStyle/>
        <a:p>
          <a:pPr algn="l"/>
          <a:r>
            <a:rPr lang="en-US" sz="4800" dirty="0">
              <a:solidFill>
                <a:schemeClr val="tx1"/>
              </a:solidFill>
            </a:rPr>
            <a:t>Eye contact</a:t>
          </a:r>
        </a:p>
        <a:p>
          <a:pPr algn="l"/>
          <a:r>
            <a:rPr lang="en-US" sz="4800" dirty="0">
              <a:solidFill>
                <a:schemeClr val="tx1"/>
              </a:solidFill>
            </a:rPr>
            <a:t>Smiling</a:t>
          </a:r>
        </a:p>
        <a:p>
          <a:pPr algn="l"/>
          <a:r>
            <a:rPr lang="en-US" sz="4800" dirty="0">
              <a:solidFill>
                <a:schemeClr val="tx1"/>
              </a:solidFill>
            </a:rPr>
            <a:t>Nodding</a:t>
          </a:r>
        </a:p>
      </dgm:t>
    </dgm:pt>
    <dgm:pt modelId="{79EF15AC-4BC0-4BFD-9575-7E72EEB4B33D}" type="parTrans" cxnId="{C44363B7-5A5F-4D70-80B9-3B689AB4A6C5}">
      <dgm:prSet/>
      <dgm:spPr/>
      <dgm:t>
        <a:bodyPr/>
        <a:lstStyle/>
        <a:p>
          <a:endParaRPr lang="en-US"/>
        </a:p>
      </dgm:t>
    </dgm:pt>
    <dgm:pt modelId="{40793F0A-4DC2-4864-ABB8-9EB2127F8729}" type="sibTrans" cxnId="{C44363B7-5A5F-4D70-80B9-3B689AB4A6C5}">
      <dgm:prSet/>
      <dgm:spPr/>
      <dgm:t>
        <a:bodyPr/>
        <a:lstStyle/>
        <a:p>
          <a:endParaRPr lang="en-US"/>
        </a:p>
      </dgm:t>
    </dgm:pt>
    <dgm:pt modelId="{9994E6EC-BBFC-4868-AD05-375401CB9B06}">
      <dgm:prSet phldrT="[Text]"/>
      <dgm:spPr/>
      <dgm:t>
        <a:bodyPr/>
        <a:lstStyle/>
        <a:p>
          <a:pPr algn="r"/>
          <a:r>
            <a:rPr lang="en-US" dirty="0"/>
            <a:t>Fidgeting</a:t>
          </a:r>
        </a:p>
        <a:p>
          <a:pPr algn="r"/>
          <a:r>
            <a:rPr lang="en-US" dirty="0"/>
            <a:t>Yawning</a:t>
          </a:r>
        </a:p>
        <a:p>
          <a:pPr algn="r"/>
          <a:r>
            <a:rPr lang="en-US" dirty="0"/>
            <a:t>Not smiling</a:t>
          </a:r>
        </a:p>
      </dgm:t>
    </dgm:pt>
    <dgm:pt modelId="{B9C30BD6-219F-4D96-BF32-7E2B89A75280}" type="parTrans" cxnId="{3A6D3702-8AE1-4527-BDAD-718D5B4E3026}">
      <dgm:prSet/>
      <dgm:spPr/>
      <dgm:t>
        <a:bodyPr/>
        <a:lstStyle/>
        <a:p>
          <a:endParaRPr lang="en-US"/>
        </a:p>
      </dgm:t>
    </dgm:pt>
    <dgm:pt modelId="{816F5742-07B6-47AA-91B2-93C926D2AC87}" type="sibTrans" cxnId="{3A6D3702-8AE1-4527-BDAD-718D5B4E3026}">
      <dgm:prSet/>
      <dgm:spPr/>
      <dgm:t>
        <a:bodyPr/>
        <a:lstStyle/>
        <a:p>
          <a:endParaRPr lang="en-US"/>
        </a:p>
      </dgm:t>
    </dgm:pt>
    <dgm:pt modelId="{040EB31F-1388-4C9E-89F6-D6198A28A081}" type="pres">
      <dgm:prSet presAssocID="{B3974B13-94A8-4229-94CB-B5170FA10B10}" presName="Name0" presStyleCnt="0">
        <dgm:presLayoutVars>
          <dgm:chMax val="2"/>
          <dgm:chPref val="2"/>
          <dgm:dir/>
          <dgm:animOne/>
          <dgm:resizeHandles val="exact"/>
        </dgm:presLayoutVars>
      </dgm:prSet>
      <dgm:spPr/>
    </dgm:pt>
    <dgm:pt modelId="{2A530A56-6B6A-4D41-9245-2DDB2786A71D}" type="pres">
      <dgm:prSet presAssocID="{B3974B13-94A8-4229-94CB-B5170FA10B10}" presName="Background" presStyleLbl="bgImgPlace1" presStyleIdx="0" presStyleCnt="1"/>
      <dgm:spPr>
        <a:noFill/>
      </dgm:spPr>
    </dgm:pt>
    <dgm:pt modelId="{7FB7CF83-62E8-4FB3-97E5-0D8CAAE0ED27}" type="pres">
      <dgm:prSet presAssocID="{B3974B13-94A8-4229-94CB-B5170FA10B10}" presName="ParentText1" presStyleLbl="revTx" presStyleIdx="0" presStyleCnt="2">
        <dgm:presLayoutVars>
          <dgm:chMax val="0"/>
          <dgm:chPref val="0"/>
          <dgm:bulletEnabled val="1"/>
        </dgm:presLayoutVars>
      </dgm:prSet>
      <dgm:spPr/>
    </dgm:pt>
    <dgm:pt modelId="{AEDA44FF-E269-432A-B8CC-92520E9D9725}" type="pres">
      <dgm:prSet presAssocID="{B3974B13-94A8-4229-94CB-B5170FA10B10}" presName="ParentText2" presStyleLbl="revTx" presStyleIdx="1" presStyleCnt="2">
        <dgm:presLayoutVars>
          <dgm:chMax val="0"/>
          <dgm:chPref val="0"/>
          <dgm:bulletEnabled val="1"/>
        </dgm:presLayoutVars>
      </dgm:prSet>
      <dgm:spPr/>
    </dgm:pt>
    <dgm:pt modelId="{350B71DB-A179-48CE-B56B-7290DBC00373}" type="pres">
      <dgm:prSet presAssocID="{B3974B13-94A8-4229-94CB-B5170FA10B10}" presName="Plus" presStyleLbl="alignNode1" presStyleIdx="0" presStyleCnt="2"/>
      <dgm:spPr/>
    </dgm:pt>
    <dgm:pt modelId="{4CE06EF0-A61F-4BA0-A858-9AA6AA036385}" type="pres">
      <dgm:prSet presAssocID="{B3974B13-94A8-4229-94CB-B5170FA10B10}" presName="Minus" presStyleLbl="alignNode1" presStyleIdx="1" presStyleCnt="2"/>
      <dgm:spPr/>
    </dgm:pt>
    <dgm:pt modelId="{F0481863-7D10-4C49-B3DD-9351CD6EB99C}" type="pres">
      <dgm:prSet presAssocID="{B3974B13-94A8-4229-94CB-B5170FA10B10}" presName="Divider" presStyleLbl="parChTrans1D1" presStyleIdx="0" presStyleCnt="1" custLinFactX="-3281364" custLinFactNeighborX="-3300000"/>
      <dgm:spPr>
        <a:blipFill rotWithShape="0">
          <a:blip xmlns:r="http://schemas.openxmlformats.org/officeDocument/2006/relationships" r:embed="rId1"/>
          <a:stretch>
            <a:fillRect/>
          </a:stretch>
        </a:blipFill>
        <a:ln w="88900">
          <a:solidFill>
            <a:schemeClr val="accent4"/>
          </a:solidFill>
        </a:ln>
      </dgm:spPr>
    </dgm:pt>
  </dgm:ptLst>
  <dgm:cxnLst>
    <dgm:cxn modelId="{3A6D3702-8AE1-4527-BDAD-718D5B4E3026}" srcId="{B3974B13-94A8-4229-94CB-B5170FA10B10}" destId="{9994E6EC-BBFC-4868-AD05-375401CB9B06}" srcOrd="1" destOrd="0" parTransId="{B9C30BD6-219F-4D96-BF32-7E2B89A75280}" sibTransId="{816F5742-07B6-47AA-91B2-93C926D2AC87}"/>
    <dgm:cxn modelId="{61BE3693-A4F7-41D3-AA26-1256631847FC}" type="presOf" srcId="{EF1C417F-1D0C-4770-BB41-86B20F7EAB75}" destId="{7FB7CF83-62E8-4FB3-97E5-0D8CAAE0ED27}" srcOrd="0" destOrd="0" presId="urn:microsoft.com/office/officeart/2009/3/layout/PlusandMinus"/>
    <dgm:cxn modelId="{508C6B9B-0345-4EC7-AE9F-4C9168477562}" type="presOf" srcId="{9994E6EC-BBFC-4868-AD05-375401CB9B06}" destId="{AEDA44FF-E269-432A-B8CC-92520E9D9725}" srcOrd="0" destOrd="0" presId="urn:microsoft.com/office/officeart/2009/3/layout/PlusandMinus"/>
    <dgm:cxn modelId="{C44363B7-5A5F-4D70-80B9-3B689AB4A6C5}" srcId="{B3974B13-94A8-4229-94CB-B5170FA10B10}" destId="{EF1C417F-1D0C-4770-BB41-86B20F7EAB75}" srcOrd="0" destOrd="0" parTransId="{79EF15AC-4BC0-4BFD-9575-7E72EEB4B33D}" sibTransId="{40793F0A-4DC2-4864-ABB8-9EB2127F8729}"/>
    <dgm:cxn modelId="{A96AA8DD-577E-4E56-AA33-2FDB389CBBED}" type="presOf" srcId="{B3974B13-94A8-4229-94CB-B5170FA10B10}" destId="{040EB31F-1388-4C9E-89F6-D6198A28A081}" srcOrd="0" destOrd="0" presId="urn:microsoft.com/office/officeart/2009/3/layout/PlusandMinus"/>
    <dgm:cxn modelId="{8F69E485-6D32-40D6-BEA0-00C2ABAEB197}" type="presParOf" srcId="{040EB31F-1388-4C9E-89F6-D6198A28A081}" destId="{2A530A56-6B6A-4D41-9245-2DDB2786A71D}" srcOrd="0" destOrd="0" presId="urn:microsoft.com/office/officeart/2009/3/layout/PlusandMinus"/>
    <dgm:cxn modelId="{9F241C21-BE1D-47E8-A4A2-38B7FCCF3ABC}" type="presParOf" srcId="{040EB31F-1388-4C9E-89F6-D6198A28A081}" destId="{7FB7CF83-62E8-4FB3-97E5-0D8CAAE0ED27}" srcOrd="1" destOrd="0" presId="urn:microsoft.com/office/officeart/2009/3/layout/PlusandMinus"/>
    <dgm:cxn modelId="{6D61F543-3E3A-4D3B-9C21-BF2D1052FAB7}" type="presParOf" srcId="{040EB31F-1388-4C9E-89F6-D6198A28A081}" destId="{AEDA44FF-E269-432A-B8CC-92520E9D9725}" srcOrd="2" destOrd="0" presId="urn:microsoft.com/office/officeart/2009/3/layout/PlusandMinus"/>
    <dgm:cxn modelId="{93EF1A96-02AF-4F51-807D-B159DCA1DB79}" type="presParOf" srcId="{040EB31F-1388-4C9E-89F6-D6198A28A081}" destId="{350B71DB-A179-48CE-B56B-7290DBC00373}" srcOrd="3" destOrd="0" presId="urn:microsoft.com/office/officeart/2009/3/layout/PlusandMinus"/>
    <dgm:cxn modelId="{A9ADF010-CAF4-4C96-BBA6-898068F44AD5}" type="presParOf" srcId="{040EB31F-1388-4C9E-89F6-D6198A28A081}" destId="{4CE06EF0-A61F-4BA0-A858-9AA6AA036385}" srcOrd="4" destOrd="0" presId="urn:microsoft.com/office/officeart/2009/3/layout/PlusandMinus"/>
    <dgm:cxn modelId="{70B26396-4F94-42A8-A3F8-08CF2BEC8703}" type="presParOf" srcId="{040EB31F-1388-4C9E-89F6-D6198A28A081}" destId="{F0481863-7D10-4C49-B3DD-9351CD6EB99C}" srcOrd="5" destOrd="0" presId="urn:microsoft.com/office/officeart/2009/3/layout/PlusandMinu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91521040-016D-45A4-92F6-0136024CB8C4}" type="doc">
      <dgm:prSet loTypeId="urn:diagrams.loki3.com/VaryingWidthList+Icon" loCatId="list" qsTypeId="urn:microsoft.com/office/officeart/2005/8/quickstyle/simple1" qsCatId="simple" csTypeId="urn:microsoft.com/office/officeart/2005/8/colors/colorful3" csCatId="colorful" phldr="1"/>
      <dgm:spPr/>
      <dgm:t>
        <a:bodyPr/>
        <a:lstStyle/>
        <a:p>
          <a:endParaRPr lang="en-US"/>
        </a:p>
      </dgm:t>
    </dgm:pt>
    <dgm:pt modelId="{066ACAEE-56F7-4F33-B1F8-5035EEA04250}">
      <dgm:prSet phldrT="[Text]" custT="1"/>
      <dgm:spPr/>
      <dgm:t>
        <a:bodyPr/>
        <a:lstStyle/>
        <a:p>
          <a:r>
            <a:rPr lang="en-US" sz="6000" dirty="0"/>
            <a:t>Neat and clean</a:t>
          </a:r>
        </a:p>
      </dgm:t>
    </dgm:pt>
    <dgm:pt modelId="{9FD99207-9F5B-4CF5-B9DF-56D58401F867}" type="parTrans" cxnId="{D0BFCA6B-7C33-4BBE-A59C-AAFCAB732C09}">
      <dgm:prSet/>
      <dgm:spPr/>
      <dgm:t>
        <a:bodyPr/>
        <a:lstStyle/>
        <a:p>
          <a:endParaRPr lang="en-US"/>
        </a:p>
      </dgm:t>
    </dgm:pt>
    <dgm:pt modelId="{165DD1CA-577F-4931-84C9-7EC8E4856540}" type="sibTrans" cxnId="{D0BFCA6B-7C33-4BBE-A59C-AAFCAB732C09}">
      <dgm:prSet/>
      <dgm:spPr/>
      <dgm:t>
        <a:bodyPr/>
        <a:lstStyle/>
        <a:p>
          <a:endParaRPr lang="en-US"/>
        </a:p>
      </dgm:t>
    </dgm:pt>
    <dgm:pt modelId="{EB11C10A-A17F-41A1-994F-0A78FBB20478}">
      <dgm:prSet phldrT="[Text]" custT="1"/>
      <dgm:spPr/>
      <dgm:t>
        <a:bodyPr/>
        <a:lstStyle/>
        <a:p>
          <a:r>
            <a:rPr lang="en-US" sz="6000" dirty="0"/>
            <a:t>Clothing should fit well</a:t>
          </a:r>
        </a:p>
      </dgm:t>
    </dgm:pt>
    <dgm:pt modelId="{0222081A-80D1-4FB8-AD8F-49ED646943CC}" type="parTrans" cxnId="{B07104AB-C163-4D19-9B77-23FCC82D60DB}">
      <dgm:prSet/>
      <dgm:spPr/>
      <dgm:t>
        <a:bodyPr/>
        <a:lstStyle/>
        <a:p>
          <a:endParaRPr lang="en-US"/>
        </a:p>
      </dgm:t>
    </dgm:pt>
    <dgm:pt modelId="{F9DB046A-D66F-43CD-B1E9-0FF8E20E10F3}" type="sibTrans" cxnId="{B07104AB-C163-4D19-9B77-23FCC82D60DB}">
      <dgm:prSet/>
      <dgm:spPr/>
      <dgm:t>
        <a:bodyPr/>
        <a:lstStyle/>
        <a:p>
          <a:endParaRPr lang="en-US"/>
        </a:p>
      </dgm:t>
    </dgm:pt>
    <dgm:pt modelId="{CA801545-3BAF-4243-9E9E-91C342855925}">
      <dgm:prSet phldrT="[Text]" custT="1"/>
      <dgm:spPr/>
      <dgm:t>
        <a:bodyPr/>
        <a:lstStyle/>
        <a:p>
          <a:r>
            <a:rPr lang="en-US" sz="6000" dirty="0"/>
            <a:t>Get up early</a:t>
          </a:r>
        </a:p>
      </dgm:t>
    </dgm:pt>
    <dgm:pt modelId="{40093A06-4AC9-42EF-9078-0F57BE1128F8}" type="parTrans" cxnId="{BBFCCD11-7A5C-4F15-8B6D-3B4836436892}">
      <dgm:prSet/>
      <dgm:spPr/>
      <dgm:t>
        <a:bodyPr/>
        <a:lstStyle/>
        <a:p>
          <a:endParaRPr lang="en-US"/>
        </a:p>
      </dgm:t>
    </dgm:pt>
    <dgm:pt modelId="{4AA2C666-F297-46CB-9929-85916258F8DE}" type="sibTrans" cxnId="{BBFCCD11-7A5C-4F15-8B6D-3B4836436892}">
      <dgm:prSet/>
      <dgm:spPr/>
      <dgm:t>
        <a:bodyPr/>
        <a:lstStyle/>
        <a:p>
          <a:endParaRPr lang="en-US"/>
        </a:p>
      </dgm:t>
    </dgm:pt>
    <dgm:pt modelId="{413DA021-C7C6-4C2F-980A-44986A442EBF}" type="pres">
      <dgm:prSet presAssocID="{91521040-016D-45A4-92F6-0136024CB8C4}" presName="Name0" presStyleCnt="0">
        <dgm:presLayoutVars>
          <dgm:resizeHandles/>
        </dgm:presLayoutVars>
      </dgm:prSet>
      <dgm:spPr/>
    </dgm:pt>
    <dgm:pt modelId="{6BBDA88E-1CE1-471C-AE54-B7DDDCDFF3CA}" type="pres">
      <dgm:prSet presAssocID="{066ACAEE-56F7-4F33-B1F8-5035EEA04250}" presName="text" presStyleLbl="node1" presStyleIdx="0" presStyleCnt="3">
        <dgm:presLayoutVars>
          <dgm:bulletEnabled val="1"/>
        </dgm:presLayoutVars>
      </dgm:prSet>
      <dgm:spPr/>
    </dgm:pt>
    <dgm:pt modelId="{389F71A6-64BA-484E-926D-C185FFF0358F}" type="pres">
      <dgm:prSet presAssocID="{165DD1CA-577F-4931-84C9-7EC8E4856540}" presName="space" presStyleCnt="0"/>
      <dgm:spPr/>
    </dgm:pt>
    <dgm:pt modelId="{8D7CB848-6B3A-4AF5-B183-E4676D05671C}" type="pres">
      <dgm:prSet presAssocID="{EB11C10A-A17F-41A1-994F-0A78FBB20478}" presName="text" presStyleLbl="node1" presStyleIdx="1" presStyleCnt="3">
        <dgm:presLayoutVars>
          <dgm:bulletEnabled val="1"/>
        </dgm:presLayoutVars>
      </dgm:prSet>
      <dgm:spPr/>
    </dgm:pt>
    <dgm:pt modelId="{361095FE-6485-471E-A96F-D4050F27D949}" type="pres">
      <dgm:prSet presAssocID="{F9DB046A-D66F-43CD-B1E9-0FF8E20E10F3}" presName="space" presStyleCnt="0"/>
      <dgm:spPr/>
    </dgm:pt>
    <dgm:pt modelId="{7577476B-C9E7-4984-BBD9-7E080E055338}" type="pres">
      <dgm:prSet presAssocID="{CA801545-3BAF-4243-9E9E-91C342855925}" presName="text" presStyleLbl="node1" presStyleIdx="2" presStyleCnt="3">
        <dgm:presLayoutVars>
          <dgm:bulletEnabled val="1"/>
        </dgm:presLayoutVars>
      </dgm:prSet>
      <dgm:spPr/>
    </dgm:pt>
  </dgm:ptLst>
  <dgm:cxnLst>
    <dgm:cxn modelId="{BBFCCD11-7A5C-4F15-8B6D-3B4836436892}" srcId="{91521040-016D-45A4-92F6-0136024CB8C4}" destId="{CA801545-3BAF-4243-9E9E-91C342855925}" srcOrd="2" destOrd="0" parTransId="{40093A06-4AC9-42EF-9078-0F57BE1128F8}" sibTransId="{4AA2C666-F297-46CB-9929-85916258F8DE}"/>
    <dgm:cxn modelId="{B6262E12-1843-4275-8D84-47C5E7E80969}" type="presOf" srcId="{CA801545-3BAF-4243-9E9E-91C342855925}" destId="{7577476B-C9E7-4984-BBD9-7E080E055338}" srcOrd="0" destOrd="0" presId="urn:diagrams.loki3.com/VaryingWidthList+Icon"/>
    <dgm:cxn modelId="{D5D09E2D-C73A-4F34-B488-E02A3A0B3357}" type="presOf" srcId="{91521040-016D-45A4-92F6-0136024CB8C4}" destId="{413DA021-C7C6-4C2F-980A-44986A442EBF}" srcOrd="0" destOrd="0" presId="urn:diagrams.loki3.com/VaryingWidthList+Icon"/>
    <dgm:cxn modelId="{D0BFCA6B-7C33-4BBE-A59C-AAFCAB732C09}" srcId="{91521040-016D-45A4-92F6-0136024CB8C4}" destId="{066ACAEE-56F7-4F33-B1F8-5035EEA04250}" srcOrd="0" destOrd="0" parTransId="{9FD99207-9F5B-4CF5-B9DF-56D58401F867}" sibTransId="{165DD1CA-577F-4931-84C9-7EC8E4856540}"/>
    <dgm:cxn modelId="{00EEAA85-48D2-493D-B8BD-75B0FD4B5813}" type="presOf" srcId="{EB11C10A-A17F-41A1-994F-0A78FBB20478}" destId="{8D7CB848-6B3A-4AF5-B183-E4676D05671C}" srcOrd="0" destOrd="0" presId="urn:diagrams.loki3.com/VaryingWidthList+Icon"/>
    <dgm:cxn modelId="{B07104AB-C163-4D19-9B77-23FCC82D60DB}" srcId="{91521040-016D-45A4-92F6-0136024CB8C4}" destId="{EB11C10A-A17F-41A1-994F-0A78FBB20478}" srcOrd="1" destOrd="0" parTransId="{0222081A-80D1-4FB8-AD8F-49ED646943CC}" sibTransId="{F9DB046A-D66F-43CD-B1E9-0FF8E20E10F3}"/>
    <dgm:cxn modelId="{65B7A5C2-7C11-40A4-AAE7-A35ACE54C47C}" type="presOf" srcId="{066ACAEE-56F7-4F33-B1F8-5035EEA04250}" destId="{6BBDA88E-1CE1-471C-AE54-B7DDDCDFF3CA}" srcOrd="0" destOrd="0" presId="urn:diagrams.loki3.com/VaryingWidthList+Icon"/>
    <dgm:cxn modelId="{5099DCF3-7953-4EA8-A7B4-882D4158CF37}" type="presParOf" srcId="{413DA021-C7C6-4C2F-980A-44986A442EBF}" destId="{6BBDA88E-1CE1-471C-AE54-B7DDDCDFF3CA}" srcOrd="0" destOrd="0" presId="urn:diagrams.loki3.com/VaryingWidthList+Icon"/>
    <dgm:cxn modelId="{922C79B2-ED71-4E00-9338-C5A772CB3397}" type="presParOf" srcId="{413DA021-C7C6-4C2F-980A-44986A442EBF}" destId="{389F71A6-64BA-484E-926D-C185FFF0358F}" srcOrd="1" destOrd="0" presId="urn:diagrams.loki3.com/VaryingWidthList+Icon"/>
    <dgm:cxn modelId="{3E3CDB08-9665-44A3-B378-B4856B1B502C}" type="presParOf" srcId="{413DA021-C7C6-4C2F-980A-44986A442EBF}" destId="{8D7CB848-6B3A-4AF5-B183-E4676D05671C}" srcOrd="2" destOrd="0" presId="urn:diagrams.loki3.com/VaryingWidthList+Icon"/>
    <dgm:cxn modelId="{0042379E-2F34-4420-9574-2FABF2EFEB83}" type="presParOf" srcId="{413DA021-C7C6-4C2F-980A-44986A442EBF}" destId="{361095FE-6485-471E-A96F-D4050F27D949}" srcOrd="3" destOrd="0" presId="urn:diagrams.loki3.com/VaryingWidthList+Icon"/>
    <dgm:cxn modelId="{1D2F1D7E-7466-4196-87FA-7795FDBBDDC7}" type="presParOf" srcId="{413DA021-C7C6-4C2F-980A-44986A442EBF}" destId="{7577476B-C9E7-4984-BBD9-7E080E055338}"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E8E8AC28-6E5F-4E53-9776-8E6D889519C6}"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8D2F5021-768B-4FBD-8290-014EFAB07AA2}">
      <dgm:prSet phldrT="[Text]"/>
      <dgm:spPr/>
      <dgm:t>
        <a:bodyPr/>
        <a:lstStyle/>
        <a:p>
          <a:r>
            <a:rPr lang="en-US" dirty="0"/>
            <a:t>Holly was running late the day of her job interview</a:t>
          </a:r>
        </a:p>
      </dgm:t>
    </dgm:pt>
    <dgm:pt modelId="{2AC7BB83-4C4B-4B25-8150-031B1E3E9EDD}" type="parTrans" cxnId="{EAEDEF7B-DBFB-497D-9CC9-BD32328D892A}">
      <dgm:prSet/>
      <dgm:spPr/>
      <dgm:t>
        <a:bodyPr/>
        <a:lstStyle/>
        <a:p>
          <a:endParaRPr lang="en-US"/>
        </a:p>
      </dgm:t>
    </dgm:pt>
    <dgm:pt modelId="{2D83C6C0-0C2F-4D16-9057-1D004121DAAC}" type="sibTrans" cxnId="{EAEDEF7B-DBFB-497D-9CC9-BD32328D892A}">
      <dgm:prSet/>
      <dgm:spPr/>
      <dgm:t>
        <a:bodyPr/>
        <a:lstStyle/>
        <a:p>
          <a:endParaRPr lang="en-US"/>
        </a:p>
      </dgm:t>
    </dgm:pt>
    <dgm:pt modelId="{4D0C3B17-D300-4D8D-9D65-572A0D700E5F}">
      <dgm:prSet phldrT="[Text]"/>
      <dgm:spPr/>
      <dgm:t>
        <a:bodyPr/>
        <a:lstStyle/>
        <a:p>
          <a:r>
            <a:rPr lang="en-US" dirty="0"/>
            <a:t>The outfit that she planned on wearing was dirty, so she chose a slightly rumpled dress</a:t>
          </a:r>
        </a:p>
      </dgm:t>
    </dgm:pt>
    <dgm:pt modelId="{E07EB78F-ABA7-4EE3-A0AE-7DA2529B7894}" type="parTrans" cxnId="{2AD0A859-B567-4DAB-BF18-7915F3680083}">
      <dgm:prSet/>
      <dgm:spPr/>
      <dgm:t>
        <a:bodyPr/>
        <a:lstStyle/>
        <a:p>
          <a:endParaRPr lang="en-US"/>
        </a:p>
      </dgm:t>
    </dgm:pt>
    <dgm:pt modelId="{76A79BA3-01A4-491E-8873-5D1BDEDA394D}" type="sibTrans" cxnId="{2AD0A859-B567-4DAB-BF18-7915F3680083}">
      <dgm:prSet/>
      <dgm:spPr/>
      <dgm:t>
        <a:bodyPr/>
        <a:lstStyle/>
        <a:p>
          <a:endParaRPr lang="en-US"/>
        </a:p>
      </dgm:t>
    </dgm:pt>
    <dgm:pt modelId="{8F68BA5D-1E8C-49B4-954F-76CC5CBE1BCA}">
      <dgm:prSet phldrT="[Text]"/>
      <dgm:spPr/>
      <dgm:t>
        <a:bodyPr/>
        <a:lstStyle/>
        <a:p>
          <a:r>
            <a:rPr lang="en-US" dirty="0"/>
            <a:t>She pulled back her greasy hair and managed to put on a little mascara</a:t>
          </a:r>
        </a:p>
      </dgm:t>
    </dgm:pt>
    <dgm:pt modelId="{E31220A6-1362-43D2-84E8-6AA7572A30FF}" type="parTrans" cxnId="{0F571BC9-275F-4380-8BC0-89315EB203EB}">
      <dgm:prSet/>
      <dgm:spPr/>
      <dgm:t>
        <a:bodyPr/>
        <a:lstStyle/>
        <a:p>
          <a:endParaRPr lang="en-US"/>
        </a:p>
      </dgm:t>
    </dgm:pt>
    <dgm:pt modelId="{0D7AC773-AC04-4160-A10D-EEDDA5E11763}" type="sibTrans" cxnId="{0F571BC9-275F-4380-8BC0-89315EB203EB}">
      <dgm:prSet/>
      <dgm:spPr/>
      <dgm:t>
        <a:bodyPr/>
        <a:lstStyle/>
        <a:p>
          <a:endParaRPr lang="en-US"/>
        </a:p>
      </dgm:t>
    </dgm:pt>
    <dgm:pt modelId="{A0BF2E61-3C4B-4057-9A31-89C83485815E}">
      <dgm:prSet phldrT="[Text]"/>
      <dgm:spPr/>
      <dgm:t>
        <a:bodyPr/>
        <a:lstStyle/>
        <a:p>
          <a:r>
            <a:rPr lang="en-US" dirty="0"/>
            <a:t>Holly barely made it to the interview on time</a:t>
          </a:r>
        </a:p>
      </dgm:t>
    </dgm:pt>
    <dgm:pt modelId="{BBAC7997-9599-4438-870F-54E88987CCBD}" type="parTrans" cxnId="{167E0D0E-2104-4CC0-9957-80D2AEF02E59}">
      <dgm:prSet/>
      <dgm:spPr/>
    </dgm:pt>
    <dgm:pt modelId="{84DA1A16-B8EF-4989-9403-019CEB196016}" type="sibTrans" cxnId="{167E0D0E-2104-4CC0-9957-80D2AEF02E59}">
      <dgm:prSet/>
      <dgm:spPr/>
    </dgm:pt>
    <dgm:pt modelId="{89D06D40-84C3-4873-AB2B-BD5F405CE634}" type="pres">
      <dgm:prSet presAssocID="{E8E8AC28-6E5F-4E53-9776-8E6D889519C6}" presName="layout" presStyleCnt="0">
        <dgm:presLayoutVars>
          <dgm:chMax/>
          <dgm:chPref/>
          <dgm:dir/>
          <dgm:animOne val="branch"/>
          <dgm:animLvl val="lvl"/>
          <dgm:resizeHandles/>
        </dgm:presLayoutVars>
      </dgm:prSet>
      <dgm:spPr/>
    </dgm:pt>
    <dgm:pt modelId="{426F4DE1-8809-4B7A-A6E7-95F44A8BB62F}" type="pres">
      <dgm:prSet presAssocID="{8D2F5021-768B-4FBD-8290-014EFAB07AA2}" presName="root" presStyleCnt="0">
        <dgm:presLayoutVars>
          <dgm:chMax/>
          <dgm:chPref val="4"/>
        </dgm:presLayoutVars>
      </dgm:prSet>
      <dgm:spPr/>
    </dgm:pt>
    <dgm:pt modelId="{CE4449A6-72D0-479A-8B59-57A54341B4E6}" type="pres">
      <dgm:prSet presAssocID="{8D2F5021-768B-4FBD-8290-014EFAB07AA2}" presName="rootComposite" presStyleCnt="0">
        <dgm:presLayoutVars/>
      </dgm:prSet>
      <dgm:spPr/>
    </dgm:pt>
    <dgm:pt modelId="{882920EA-3B58-4CA6-ACA1-0AC73CA4A5C0}" type="pres">
      <dgm:prSet presAssocID="{8D2F5021-768B-4FBD-8290-014EFAB07AA2}" presName="rootText" presStyleLbl="node0" presStyleIdx="0" presStyleCnt="1">
        <dgm:presLayoutVars>
          <dgm:chMax/>
          <dgm:chPref val="4"/>
        </dgm:presLayoutVars>
      </dgm:prSet>
      <dgm:spPr/>
    </dgm:pt>
    <dgm:pt modelId="{7E29160F-B69C-42F8-831A-D1BD82131DF6}" type="pres">
      <dgm:prSet presAssocID="{8D2F5021-768B-4FBD-8290-014EFAB07AA2}" presName="childShape" presStyleCnt="0">
        <dgm:presLayoutVars>
          <dgm:chMax val="0"/>
          <dgm:chPref val="0"/>
        </dgm:presLayoutVars>
      </dgm:prSet>
      <dgm:spPr/>
    </dgm:pt>
    <dgm:pt modelId="{DEA478E0-A140-4A8A-AC56-9176F6569E53}" type="pres">
      <dgm:prSet presAssocID="{4D0C3B17-D300-4D8D-9D65-572A0D700E5F}" presName="childComposite" presStyleCnt="0">
        <dgm:presLayoutVars>
          <dgm:chMax val="0"/>
          <dgm:chPref val="0"/>
        </dgm:presLayoutVars>
      </dgm:prSet>
      <dgm:spPr/>
    </dgm:pt>
    <dgm:pt modelId="{3195C838-63C1-48E5-97D2-DFE3A7FBC03A}" type="pres">
      <dgm:prSet presAssocID="{4D0C3B17-D300-4D8D-9D65-572A0D700E5F}" presName="Image" presStyleLbl="node1" presStyleIdx="0" presStyleCnt="3"/>
      <dgm:spPr>
        <a:solidFill>
          <a:schemeClr val="accent3">
            <a:hueOff val="0"/>
            <a:satOff val="0"/>
            <a:lumOff val="0"/>
          </a:schemeClr>
        </a:solidFill>
      </dgm:spPr>
    </dgm:pt>
    <dgm:pt modelId="{C07623CC-A0BE-4C8E-8D4B-AECBEDA1B306}" type="pres">
      <dgm:prSet presAssocID="{4D0C3B17-D300-4D8D-9D65-572A0D700E5F}" presName="childText" presStyleLbl="lnNode1" presStyleIdx="0" presStyleCnt="3">
        <dgm:presLayoutVars>
          <dgm:chMax val="0"/>
          <dgm:chPref val="0"/>
          <dgm:bulletEnabled val="1"/>
        </dgm:presLayoutVars>
      </dgm:prSet>
      <dgm:spPr/>
    </dgm:pt>
    <dgm:pt modelId="{E14B5D77-2A7D-418E-8058-3516F88EE88F}" type="pres">
      <dgm:prSet presAssocID="{8F68BA5D-1E8C-49B4-954F-76CC5CBE1BCA}" presName="childComposite" presStyleCnt="0">
        <dgm:presLayoutVars>
          <dgm:chMax val="0"/>
          <dgm:chPref val="0"/>
        </dgm:presLayoutVars>
      </dgm:prSet>
      <dgm:spPr/>
    </dgm:pt>
    <dgm:pt modelId="{483F7780-E5DE-4AC5-A9E4-556EC886F502}" type="pres">
      <dgm:prSet presAssocID="{8F68BA5D-1E8C-49B4-954F-76CC5CBE1BCA}" presName="Image" presStyleLbl="node1" presStyleIdx="1" presStyleCnt="3"/>
      <dgm:spPr>
        <a:solidFill>
          <a:schemeClr val="accent3">
            <a:hueOff val="5625132"/>
            <a:satOff val="-8440"/>
            <a:lumOff val="-1373"/>
          </a:schemeClr>
        </a:solidFill>
      </dgm:spPr>
    </dgm:pt>
    <dgm:pt modelId="{A1A7A5F2-6736-4643-A823-1C7A6ADF8B07}" type="pres">
      <dgm:prSet presAssocID="{8F68BA5D-1E8C-49B4-954F-76CC5CBE1BCA}" presName="childText" presStyleLbl="lnNode1" presStyleIdx="1" presStyleCnt="3">
        <dgm:presLayoutVars>
          <dgm:chMax val="0"/>
          <dgm:chPref val="0"/>
          <dgm:bulletEnabled val="1"/>
        </dgm:presLayoutVars>
      </dgm:prSet>
      <dgm:spPr/>
    </dgm:pt>
    <dgm:pt modelId="{395A1520-F8DA-4B1E-A8B2-2B45A532D0E2}" type="pres">
      <dgm:prSet presAssocID="{A0BF2E61-3C4B-4057-9A31-89C83485815E}" presName="childComposite" presStyleCnt="0">
        <dgm:presLayoutVars>
          <dgm:chMax val="0"/>
          <dgm:chPref val="0"/>
        </dgm:presLayoutVars>
      </dgm:prSet>
      <dgm:spPr/>
    </dgm:pt>
    <dgm:pt modelId="{4E1518F4-D5EA-4E90-9BC0-0F04CFE8C9AC}" type="pres">
      <dgm:prSet presAssocID="{A0BF2E61-3C4B-4057-9A31-89C83485815E}" presName="Image" presStyleLbl="node1" presStyleIdx="2" presStyleCnt="3"/>
      <dgm:spPr>
        <a:solidFill>
          <a:schemeClr val="accent3">
            <a:hueOff val="11250264"/>
            <a:satOff val="-16880"/>
            <a:lumOff val="-2745"/>
          </a:schemeClr>
        </a:solidFill>
      </dgm:spPr>
    </dgm:pt>
    <dgm:pt modelId="{F4373F03-C323-426F-82F1-D640C8CA521B}" type="pres">
      <dgm:prSet presAssocID="{A0BF2E61-3C4B-4057-9A31-89C83485815E}" presName="childText" presStyleLbl="lnNode1" presStyleIdx="2" presStyleCnt="3">
        <dgm:presLayoutVars>
          <dgm:chMax val="0"/>
          <dgm:chPref val="0"/>
          <dgm:bulletEnabled val="1"/>
        </dgm:presLayoutVars>
      </dgm:prSet>
      <dgm:spPr/>
    </dgm:pt>
  </dgm:ptLst>
  <dgm:cxnLst>
    <dgm:cxn modelId="{167E0D0E-2104-4CC0-9957-80D2AEF02E59}" srcId="{8D2F5021-768B-4FBD-8290-014EFAB07AA2}" destId="{A0BF2E61-3C4B-4057-9A31-89C83485815E}" srcOrd="2" destOrd="0" parTransId="{BBAC7997-9599-4438-870F-54E88987CCBD}" sibTransId="{84DA1A16-B8EF-4989-9403-019CEB196016}"/>
    <dgm:cxn modelId="{AC8BC757-3E1B-44CF-99DC-A322AD845400}" type="presOf" srcId="{8F68BA5D-1E8C-49B4-954F-76CC5CBE1BCA}" destId="{A1A7A5F2-6736-4643-A823-1C7A6ADF8B07}" srcOrd="0" destOrd="0" presId="urn:microsoft.com/office/officeart/2008/layout/PictureAccentList"/>
    <dgm:cxn modelId="{2AD0A859-B567-4DAB-BF18-7915F3680083}" srcId="{8D2F5021-768B-4FBD-8290-014EFAB07AA2}" destId="{4D0C3B17-D300-4D8D-9D65-572A0D700E5F}" srcOrd="0" destOrd="0" parTransId="{E07EB78F-ABA7-4EE3-A0AE-7DA2529B7894}" sibTransId="{76A79BA3-01A4-491E-8873-5D1BDEDA394D}"/>
    <dgm:cxn modelId="{EAEDEF7B-DBFB-497D-9CC9-BD32328D892A}" srcId="{E8E8AC28-6E5F-4E53-9776-8E6D889519C6}" destId="{8D2F5021-768B-4FBD-8290-014EFAB07AA2}" srcOrd="0" destOrd="0" parTransId="{2AC7BB83-4C4B-4B25-8150-031B1E3E9EDD}" sibTransId="{2D83C6C0-0C2F-4D16-9057-1D004121DAAC}"/>
    <dgm:cxn modelId="{ABDDCF8D-B0D0-41D0-991C-522BCAFD9ADE}" type="presOf" srcId="{8D2F5021-768B-4FBD-8290-014EFAB07AA2}" destId="{882920EA-3B58-4CA6-ACA1-0AC73CA4A5C0}" srcOrd="0" destOrd="0" presId="urn:microsoft.com/office/officeart/2008/layout/PictureAccentList"/>
    <dgm:cxn modelId="{0F571BC9-275F-4380-8BC0-89315EB203EB}" srcId="{8D2F5021-768B-4FBD-8290-014EFAB07AA2}" destId="{8F68BA5D-1E8C-49B4-954F-76CC5CBE1BCA}" srcOrd="1" destOrd="0" parTransId="{E31220A6-1362-43D2-84E8-6AA7572A30FF}" sibTransId="{0D7AC773-AC04-4160-A10D-EEDDA5E11763}"/>
    <dgm:cxn modelId="{47DC29C9-FE38-4165-9868-A3CFB20DD12A}" type="presOf" srcId="{A0BF2E61-3C4B-4057-9A31-89C83485815E}" destId="{F4373F03-C323-426F-82F1-D640C8CA521B}" srcOrd="0" destOrd="0" presId="urn:microsoft.com/office/officeart/2008/layout/PictureAccentList"/>
    <dgm:cxn modelId="{A481D5CB-2B47-42EB-AF5E-E63421EE7431}" type="presOf" srcId="{4D0C3B17-D300-4D8D-9D65-572A0D700E5F}" destId="{C07623CC-A0BE-4C8E-8D4B-AECBEDA1B306}" srcOrd="0" destOrd="0" presId="urn:microsoft.com/office/officeart/2008/layout/PictureAccentList"/>
    <dgm:cxn modelId="{75B0DBDE-709D-4EEB-9A0C-49FF19BF2766}" type="presOf" srcId="{E8E8AC28-6E5F-4E53-9776-8E6D889519C6}" destId="{89D06D40-84C3-4873-AB2B-BD5F405CE634}" srcOrd="0" destOrd="0" presId="urn:microsoft.com/office/officeart/2008/layout/PictureAccentList"/>
    <dgm:cxn modelId="{C955F392-8AB6-4D07-BCE9-D9BA3BA1A58B}" type="presParOf" srcId="{89D06D40-84C3-4873-AB2B-BD5F405CE634}" destId="{426F4DE1-8809-4B7A-A6E7-95F44A8BB62F}" srcOrd="0" destOrd="0" presId="urn:microsoft.com/office/officeart/2008/layout/PictureAccentList"/>
    <dgm:cxn modelId="{B142499A-9F31-424A-8894-39DC3B6A0562}" type="presParOf" srcId="{426F4DE1-8809-4B7A-A6E7-95F44A8BB62F}" destId="{CE4449A6-72D0-479A-8B59-57A54341B4E6}" srcOrd="0" destOrd="0" presId="urn:microsoft.com/office/officeart/2008/layout/PictureAccentList"/>
    <dgm:cxn modelId="{087CAE29-0173-46F3-9DD9-852E03A40CE8}" type="presParOf" srcId="{CE4449A6-72D0-479A-8B59-57A54341B4E6}" destId="{882920EA-3B58-4CA6-ACA1-0AC73CA4A5C0}" srcOrd="0" destOrd="0" presId="urn:microsoft.com/office/officeart/2008/layout/PictureAccentList"/>
    <dgm:cxn modelId="{9553E47C-769B-448A-A78F-3D5842B9D36D}" type="presParOf" srcId="{426F4DE1-8809-4B7A-A6E7-95F44A8BB62F}" destId="{7E29160F-B69C-42F8-831A-D1BD82131DF6}" srcOrd="1" destOrd="0" presId="urn:microsoft.com/office/officeart/2008/layout/PictureAccentList"/>
    <dgm:cxn modelId="{7F49C13B-9850-47AA-BC58-9644B504E188}" type="presParOf" srcId="{7E29160F-B69C-42F8-831A-D1BD82131DF6}" destId="{DEA478E0-A140-4A8A-AC56-9176F6569E53}" srcOrd="0" destOrd="0" presId="urn:microsoft.com/office/officeart/2008/layout/PictureAccentList"/>
    <dgm:cxn modelId="{6DBFB57C-5EA1-4C8C-8646-9624B4FFFB54}" type="presParOf" srcId="{DEA478E0-A140-4A8A-AC56-9176F6569E53}" destId="{3195C838-63C1-48E5-97D2-DFE3A7FBC03A}" srcOrd="0" destOrd="0" presId="urn:microsoft.com/office/officeart/2008/layout/PictureAccentList"/>
    <dgm:cxn modelId="{3AFA8C87-D436-46A1-89DC-A2B93C101955}" type="presParOf" srcId="{DEA478E0-A140-4A8A-AC56-9176F6569E53}" destId="{C07623CC-A0BE-4C8E-8D4B-AECBEDA1B306}" srcOrd="1" destOrd="0" presId="urn:microsoft.com/office/officeart/2008/layout/PictureAccentList"/>
    <dgm:cxn modelId="{9EE229F5-9B3D-47C5-994F-A1D37932DA12}" type="presParOf" srcId="{7E29160F-B69C-42F8-831A-D1BD82131DF6}" destId="{E14B5D77-2A7D-418E-8058-3516F88EE88F}" srcOrd="1" destOrd="0" presId="urn:microsoft.com/office/officeart/2008/layout/PictureAccentList"/>
    <dgm:cxn modelId="{06F742EC-47FB-4BF7-B130-38850F0CB9F2}" type="presParOf" srcId="{E14B5D77-2A7D-418E-8058-3516F88EE88F}" destId="{483F7780-E5DE-4AC5-A9E4-556EC886F502}" srcOrd="0" destOrd="0" presId="urn:microsoft.com/office/officeart/2008/layout/PictureAccentList"/>
    <dgm:cxn modelId="{382AF65C-76C7-4B63-817B-151D9DC77E3A}" type="presParOf" srcId="{E14B5D77-2A7D-418E-8058-3516F88EE88F}" destId="{A1A7A5F2-6736-4643-A823-1C7A6ADF8B07}" srcOrd="1" destOrd="0" presId="urn:microsoft.com/office/officeart/2008/layout/PictureAccentList"/>
    <dgm:cxn modelId="{88AA1663-0C5C-45E4-9184-443C7BE803BD}" type="presParOf" srcId="{7E29160F-B69C-42F8-831A-D1BD82131DF6}" destId="{395A1520-F8DA-4B1E-A8B2-2B45A532D0E2}" srcOrd="2" destOrd="0" presId="urn:microsoft.com/office/officeart/2008/layout/PictureAccentList"/>
    <dgm:cxn modelId="{C1C8D19A-8670-4139-898D-2F030F0A7D20}" type="presParOf" srcId="{395A1520-F8DA-4B1E-A8B2-2B45A532D0E2}" destId="{4E1518F4-D5EA-4E90-9BC0-0F04CFE8C9AC}" srcOrd="0" destOrd="0" presId="urn:microsoft.com/office/officeart/2008/layout/PictureAccentList"/>
    <dgm:cxn modelId="{AC610B97-34B7-4CD8-A38C-2477A3DD4C8B}" type="presParOf" srcId="{395A1520-F8DA-4B1E-A8B2-2B45A532D0E2}" destId="{F4373F03-C323-426F-82F1-D640C8CA521B}"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9F6A7B48-0E57-47AA-A93D-7021802800DE}"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5B782895-815C-41AE-8DEE-3E023EFE1F6C}">
      <dgm:prSet phldrT="[Text]"/>
      <dgm:spPr/>
      <dgm:t>
        <a:bodyPr/>
        <a:lstStyle/>
        <a:p>
          <a:r>
            <a:rPr lang="en-US" dirty="0"/>
            <a:t>Pay attention</a:t>
          </a:r>
        </a:p>
      </dgm:t>
    </dgm:pt>
    <dgm:pt modelId="{544FA31A-A7BC-4D5B-B963-08317C2CA737}" type="parTrans" cxnId="{60F97BE4-6D80-408D-B6F8-8FFDB04ACB09}">
      <dgm:prSet/>
      <dgm:spPr/>
      <dgm:t>
        <a:bodyPr/>
        <a:lstStyle/>
        <a:p>
          <a:endParaRPr lang="en-US"/>
        </a:p>
      </dgm:t>
    </dgm:pt>
    <dgm:pt modelId="{59580A63-D1FD-4952-9885-4E4073E1FF75}" type="sibTrans" cxnId="{60F97BE4-6D80-408D-B6F8-8FFDB04ACB09}">
      <dgm:prSet/>
      <dgm:spPr/>
      <dgm:t>
        <a:bodyPr/>
        <a:lstStyle/>
        <a:p>
          <a:endParaRPr lang="en-US"/>
        </a:p>
      </dgm:t>
    </dgm:pt>
    <dgm:pt modelId="{D9AEC1BC-E409-4789-982E-2AF9828947AE}">
      <dgm:prSet phldrT="[Text]"/>
      <dgm:spPr/>
      <dgm:t>
        <a:bodyPr/>
        <a:lstStyle/>
        <a:p>
          <a:r>
            <a:rPr lang="en-US" dirty="0"/>
            <a:t>Utilize special tools</a:t>
          </a:r>
        </a:p>
      </dgm:t>
    </dgm:pt>
    <dgm:pt modelId="{D6D220DB-52CF-460B-8150-F0C811D358CE}" type="parTrans" cxnId="{FBA6AA37-E2B7-4B56-94A7-C1D3E981C4B2}">
      <dgm:prSet/>
      <dgm:spPr/>
      <dgm:t>
        <a:bodyPr/>
        <a:lstStyle/>
        <a:p>
          <a:endParaRPr lang="en-US"/>
        </a:p>
      </dgm:t>
    </dgm:pt>
    <dgm:pt modelId="{239301AB-F942-4D85-B912-2532DCA4782F}" type="sibTrans" cxnId="{FBA6AA37-E2B7-4B56-94A7-C1D3E981C4B2}">
      <dgm:prSet/>
      <dgm:spPr/>
      <dgm:t>
        <a:bodyPr/>
        <a:lstStyle/>
        <a:p>
          <a:endParaRPr lang="en-US"/>
        </a:p>
      </dgm:t>
    </dgm:pt>
    <dgm:pt modelId="{1EA1FFB9-4BEB-4BD8-A405-F507255CAC86}">
      <dgm:prSet phldrT="[Text]"/>
      <dgm:spPr/>
      <dgm:t>
        <a:bodyPr/>
        <a:lstStyle/>
        <a:p>
          <a:r>
            <a:rPr lang="en-US" dirty="0"/>
            <a:t>Google alerts is useful</a:t>
          </a:r>
        </a:p>
      </dgm:t>
    </dgm:pt>
    <dgm:pt modelId="{8BC77340-2063-4F57-AF59-551277FC6382}" type="parTrans" cxnId="{616F3210-9AE1-4145-83E3-550A09128BFE}">
      <dgm:prSet/>
      <dgm:spPr/>
      <dgm:t>
        <a:bodyPr/>
        <a:lstStyle/>
        <a:p>
          <a:endParaRPr lang="en-US"/>
        </a:p>
      </dgm:t>
    </dgm:pt>
    <dgm:pt modelId="{B8094830-68DA-46BD-AEEB-37CBDCEAD450}" type="sibTrans" cxnId="{616F3210-9AE1-4145-83E3-550A09128BFE}">
      <dgm:prSet/>
      <dgm:spPr/>
      <dgm:t>
        <a:bodyPr/>
        <a:lstStyle/>
        <a:p>
          <a:endParaRPr lang="en-US"/>
        </a:p>
      </dgm:t>
    </dgm:pt>
    <dgm:pt modelId="{8E9DF7CC-8F3D-4B2E-BE55-C61E3D561330}" type="pres">
      <dgm:prSet presAssocID="{9F6A7B48-0E57-47AA-A93D-7021802800DE}" presName="diagram" presStyleCnt="0">
        <dgm:presLayoutVars>
          <dgm:dir/>
          <dgm:resizeHandles val="exact"/>
        </dgm:presLayoutVars>
      </dgm:prSet>
      <dgm:spPr/>
    </dgm:pt>
    <dgm:pt modelId="{056DCDA0-7DDE-47AE-85F6-472C838BA6DC}" type="pres">
      <dgm:prSet presAssocID="{5B782895-815C-41AE-8DEE-3E023EFE1F6C}" presName="node" presStyleLbl="node1" presStyleIdx="0" presStyleCnt="3">
        <dgm:presLayoutVars>
          <dgm:bulletEnabled val="1"/>
        </dgm:presLayoutVars>
      </dgm:prSet>
      <dgm:spPr/>
    </dgm:pt>
    <dgm:pt modelId="{601FA6A2-0B82-41FD-A0C7-7E2DD7FFC87E}" type="pres">
      <dgm:prSet presAssocID="{59580A63-D1FD-4952-9885-4E4073E1FF75}" presName="sibTrans" presStyleCnt="0"/>
      <dgm:spPr/>
    </dgm:pt>
    <dgm:pt modelId="{DD738483-F227-4A38-9C57-814588C766C6}" type="pres">
      <dgm:prSet presAssocID="{D9AEC1BC-E409-4789-982E-2AF9828947AE}" presName="node" presStyleLbl="node1" presStyleIdx="1" presStyleCnt="3">
        <dgm:presLayoutVars>
          <dgm:bulletEnabled val="1"/>
        </dgm:presLayoutVars>
      </dgm:prSet>
      <dgm:spPr/>
    </dgm:pt>
    <dgm:pt modelId="{78BC38CF-CEF8-4370-B2AB-1D70282C4792}" type="pres">
      <dgm:prSet presAssocID="{239301AB-F942-4D85-B912-2532DCA4782F}" presName="sibTrans" presStyleCnt="0"/>
      <dgm:spPr/>
    </dgm:pt>
    <dgm:pt modelId="{D934515B-3E0F-4FD8-9C9C-CEA8F45A6480}" type="pres">
      <dgm:prSet presAssocID="{1EA1FFB9-4BEB-4BD8-A405-F507255CAC86}" presName="node" presStyleLbl="node1" presStyleIdx="2" presStyleCnt="3">
        <dgm:presLayoutVars>
          <dgm:bulletEnabled val="1"/>
        </dgm:presLayoutVars>
      </dgm:prSet>
      <dgm:spPr/>
    </dgm:pt>
  </dgm:ptLst>
  <dgm:cxnLst>
    <dgm:cxn modelId="{616F3210-9AE1-4145-83E3-550A09128BFE}" srcId="{9F6A7B48-0E57-47AA-A93D-7021802800DE}" destId="{1EA1FFB9-4BEB-4BD8-A405-F507255CAC86}" srcOrd="2" destOrd="0" parTransId="{8BC77340-2063-4F57-AF59-551277FC6382}" sibTransId="{B8094830-68DA-46BD-AEEB-37CBDCEAD450}"/>
    <dgm:cxn modelId="{FBA6AA37-E2B7-4B56-94A7-C1D3E981C4B2}" srcId="{9F6A7B48-0E57-47AA-A93D-7021802800DE}" destId="{D9AEC1BC-E409-4789-982E-2AF9828947AE}" srcOrd="1" destOrd="0" parTransId="{D6D220DB-52CF-460B-8150-F0C811D358CE}" sibTransId="{239301AB-F942-4D85-B912-2532DCA4782F}"/>
    <dgm:cxn modelId="{888C1FA8-0862-4294-9818-2052A291E080}" type="presOf" srcId="{1EA1FFB9-4BEB-4BD8-A405-F507255CAC86}" destId="{D934515B-3E0F-4FD8-9C9C-CEA8F45A6480}" srcOrd="0" destOrd="0" presId="urn:microsoft.com/office/officeart/2005/8/layout/default"/>
    <dgm:cxn modelId="{50F4D8AD-9908-4532-93EF-2D9D9E41E0E8}" type="presOf" srcId="{9F6A7B48-0E57-47AA-A93D-7021802800DE}" destId="{8E9DF7CC-8F3D-4B2E-BE55-C61E3D561330}" srcOrd="0" destOrd="0" presId="urn:microsoft.com/office/officeart/2005/8/layout/default"/>
    <dgm:cxn modelId="{236324AF-CA9C-423E-BF90-A2F3F678813B}" type="presOf" srcId="{5B782895-815C-41AE-8DEE-3E023EFE1F6C}" destId="{056DCDA0-7DDE-47AE-85F6-472C838BA6DC}" srcOrd="0" destOrd="0" presId="urn:microsoft.com/office/officeart/2005/8/layout/default"/>
    <dgm:cxn modelId="{60F97BE4-6D80-408D-B6F8-8FFDB04ACB09}" srcId="{9F6A7B48-0E57-47AA-A93D-7021802800DE}" destId="{5B782895-815C-41AE-8DEE-3E023EFE1F6C}" srcOrd="0" destOrd="0" parTransId="{544FA31A-A7BC-4D5B-B963-08317C2CA737}" sibTransId="{59580A63-D1FD-4952-9885-4E4073E1FF75}"/>
    <dgm:cxn modelId="{2FE47DEC-D104-450B-BC12-2A95FB8E0E4C}" type="presOf" srcId="{D9AEC1BC-E409-4789-982E-2AF9828947AE}" destId="{DD738483-F227-4A38-9C57-814588C766C6}" srcOrd="0" destOrd="0" presId="urn:microsoft.com/office/officeart/2005/8/layout/default"/>
    <dgm:cxn modelId="{A26B2B86-6EEE-4A32-82A0-BDEC1501525A}" type="presParOf" srcId="{8E9DF7CC-8F3D-4B2E-BE55-C61E3D561330}" destId="{056DCDA0-7DDE-47AE-85F6-472C838BA6DC}" srcOrd="0" destOrd="0" presId="urn:microsoft.com/office/officeart/2005/8/layout/default"/>
    <dgm:cxn modelId="{CD510772-7E94-4014-AAD6-932746E28376}" type="presParOf" srcId="{8E9DF7CC-8F3D-4B2E-BE55-C61E3D561330}" destId="{601FA6A2-0B82-41FD-A0C7-7E2DD7FFC87E}" srcOrd="1" destOrd="0" presId="urn:microsoft.com/office/officeart/2005/8/layout/default"/>
    <dgm:cxn modelId="{D13AE314-9F89-496A-BCAD-64C5A3785809}" type="presParOf" srcId="{8E9DF7CC-8F3D-4B2E-BE55-C61E3D561330}" destId="{DD738483-F227-4A38-9C57-814588C766C6}" srcOrd="2" destOrd="0" presId="urn:microsoft.com/office/officeart/2005/8/layout/default"/>
    <dgm:cxn modelId="{FD34E409-B849-4C37-AF31-D2C62AF465A1}" type="presParOf" srcId="{8E9DF7CC-8F3D-4B2E-BE55-C61E3D561330}" destId="{78BC38CF-CEF8-4370-B2AB-1D70282C4792}" srcOrd="3" destOrd="0" presId="urn:microsoft.com/office/officeart/2005/8/layout/default"/>
    <dgm:cxn modelId="{2D03C199-0542-49DE-AAF5-BA46917D0AD0}" type="presParOf" srcId="{8E9DF7CC-8F3D-4B2E-BE55-C61E3D561330}" destId="{D934515B-3E0F-4FD8-9C9C-CEA8F45A6480}"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6F36D6A0-C903-4595-AAF6-F360F99C2F70}" type="doc">
      <dgm:prSet loTypeId="urn:diagrams.loki3.com/VaryingWidthList+Icon" loCatId="list" qsTypeId="urn:microsoft.com/office/officeart/2005/8/quickstyle/simple1" qsCatId="simple" csTypeId="urn:microsoft.com/office/officeart/2005/8/colors/colorful1" csCatId="colorful" phldr="1"/>
      <dgm:spPr/>
      <dgm:t>
        <a:bodyPr/>
        <a:lstStyle/>
        <a:p>
          <a:endParaRPr lang="en-US"/>
        </a:p>
      </dgm:t>
    </dgm:pt>
    <dgm:pt modelId="{3955A369-1722-43E6-B55C-DE013E03394A}">
      <dgm:prSet phldrT="[Text]"/>
      <dgm:spPr/>
      <dgm:t>
        <a:bodyPr/>
        <a:lstStyle/>
        <a:p>
          <a:r>
            <a:rPr lang="en-US" dirty="0"/>
            <a:t>Two factor authentication</a:t>
          </a:r>
        </a:p>
      </dgm:t>
    </dgm:pt>
    <dgm:pt modelId="{C0DC86E5-D600-4046-A73E-5B912E825014}" type="parTrans" cxnId="{300A089C-DB4B-4D98-B141-1522B1125A5A}">
      <dgm:prSet/>
      <dgm:spPr/>
      <dgm:t>
        <a:bodyPr/>
        <a:lstStyle/>
        <a:p>
          <a:endParaRPr lang="en-US"/>
        </a:p>
      </dgm:t>
    </dgm:pt>
    <dgm:pt modelId="{1427354B-9D8C-4C46-BEEB-4E8DB8E4D4F9}" type="sibTrans" cxnId="{300A089C-DB4B-4D98-B141-1522B1125A5A}">
      <dgm:prSet/>
      <dgm:spPr/>
      <dgm:t>
        <a:bodyPr/>
        <a:lstStyle/>
        <a:p>
          <a:endParaRPr lang="en-US"/>
        </a:p>
      </dgm:t>
    </dgm:pt>
    <dgm:pt modelId="{CC5DC6F5-19D1-4A59-AF90-4DEAA90E3C17}">
      <dgm:prSet phldrT="[Text]"/>
      <dgm:spPr/>
      <dgm:t>
        <a:bodyPr/>
        <a:lstStyle/>
        <a:p>
          <a:r>
            <a:rPr lang="en-US" dirty="0"/>
            <a:t>Secure passwords</a:t>
          </a:r>
        </a:p>
      </dgm:t>
    </dgm:pt>
    <dgm:pt modelId="{101A649F-6452-4D47-9E66-3FD9156E3CE8}" type="parTrans" cxnId="{8CC32EEF-A0F6-4401-A23B-AC1B32371552}">
      <dgm:prSet/>
      <dgm:spPr/>
      <dgm:t>
        <a:bodyPr/>
        <a:lstStyle/>
        <a:p>
          <a:endParaRPr lang="en-US"/>
        </a:p>
      </dgm:t>
    </dgm:pt>
    <dgm:pt modelId="{207EB6DA-A211-46F7-B643-226747A1D703}" type="sibTrans" cxnId="{8CC32EEF-A0F6-4401-A23B-AC1B32371552}">
      <dgm:prSet/>
      <dgm:spPr/>
      <dgm:t>
        <a:bodyPr/>
        <a:lstStyle/>
        <a:p>
          <a:endParaRPr lang="en-US"/>
        </a:p>
      </dgm:t>
    </dgm:pt>
    <dgm:pt modelId="{9DB73818-FB3F-41B5-BE13-16BB2A46CF23}">
      <dgm:prSet phldrT="[Text]"/>
      <dgm:spPr/>
      <dgm:t>
        <a:bodyPr/>
        <a:lstStyle/>
        <a:p>
          <a:r>
            <a:rPr lang="en-US" dirty="0"/>
            <a:t>8 to 10 characters</a:t>
          </a:r>
        </a:p>
      </dgm:t>
    </dgm:pt>
    <dgm:pt modelId="{D48080EA-6680-489F-A670-23383D1307A9}" type="parTrans" cxnId="{02B9396D-1764-4583-80C5-C930B322BC0F}">
      <dgm:prSet/>
      <dgm:spPr/>
      <dgm:t>
        <a:bodyPr/>
        <a:lstStyle/>
        <a:p>
          <a:endParaRPr lang="en-US"/>
        </a:p>
      </dgm:t>
    </dgm:pt>
    <dgm:pt modelId="{34AD0440-D6AA-49DA-8F4C-E5DA2A829397}" type="sibTrans" cxnId="{02B9396D-1764-4583-80C5-C930B322BC0F}">
      <dgm:prSet/>
      <dgm:spPr/>
      <dgm:t>
        <a:bodyPr/>
        <a:lstStyle/>
        <a:p>
          <a:endParaRPr lang="en-US"/>
        </a:p>
      </dgm:t>
    </dgm:pt>
    <dgm:pt modelId="{975A1779-D5F1-4158-A8FB-B7CC4FF0F191}" type="pres">
      <dgm:prSet presAssocID="{6F36D6A0-C903-4595-AAF6-F360F99C2F70}" presName="Name0" presStyleCnt="0">
        <dgm:presLayoutVars>
          <dgm:resizeHandles/>
        </dgm:presLayoutVars>
      </dgm:prSet>
      <dgm:spPr/>
    </dgm:pt>
    <dgm:pt modelId="{7274507D-6FA6-452A-B1D6-A6053775723D}" type="pres">
      <dgm:prSet presAssocID="{3955A369-1722-43E6-B55C-DE013E03394A}" presName="text" presStyleLbl="node1" presStyleIdx="0" presStyleCnt="3">
        <dgm:presLayoutVars>
          <dgm:bulletEnabled val="1"/>
        </dgm:presLayoutVars>
      </dgm:prSet>
      <dgm:spPr/>
    </dgm:pt>
    <dgm:pt modelId="{1223ED55-CDAB-467B-B1D5-DB74C572D40B}" type="pres">
      <dgm:prSet presAssocID="{1427354B-9D8C-4C46-BEEB-4E8DB8E4D4F9}" presName="space" presStyleCnt="0"/>
      <dgm:spPr/>
    </dgm:pt>
    <dgm:pt modelId="{F07DEF57-1491-4F01-BC79-BE569C9FE5DE}" type="pres">
      <dgm:prSet presAssocID="{CC5DC6F5-19D1-4A59-AF90-4DEAA90E3C17}" presName="text" presStyleLbl="node1" presStyleIdx="1" presStyleCnt="3">
        <dgm:presLayoutVars>
          <dgm:bulletEnabled val="1"/>
        </dgm:presLayoutVars>
      </dgm:prSet>
      <dgm:spPr/>
    </dgm:pt>
    <dgm:pt modelId="{86AC0F27-72BB-4F53-AD38-72AB68BFBD1D}" type="pres">
      <dgm:prSet presAssocID="{207EB6DA-A211-46F7-B643-226747A1D703}" presName="space" presStyleCnt="0"/>
      <dgm:spPr/>
    </dgm:pt>
    <dgm:pt modelId="{5CAD7183-B130-4E28-960A-AB238C3941CF}" type="pres">
      <dgm:prSet presAssocID="{9DB73818-FB3F-41B5-BE13-16BB2A46CF23}" presName="text" presStyleLbl="node1" presStyleIdx="2" presStyleCnt="3">
        <dgm:presLayoutVars>
          <dgm:bulletEnabled val="1"/>
        </dgm:presLayoutVars>
      </dgm:prSet>
      <dgm:spPr/>
    </dgm:pt>
  </dgm:ptLst>
  <dgm:cxnLst>
    <dgm:cxn modelId="{BA16F514-ECE6-4029-B7FE-2663021AE56D}" type="presOf" srcId="{CC5DC6F5-19D1-4A59-AF90-4DEAA90E3C17}" destId="{F07DEF57-1491-4F01-BC79-BE569C9FE5DE}" srcOrd="0" destOrd="0" presId="urn:diagrams.loki3.com/VaryingWidthList+Icon"/>
    <dgm:cxn modelId="{02B9396D-1764-4583-80C5-C930B322BC0F}" srcId="{6F36D6A0-C903-4595-AAF6-F360F99C2F70}" destId="{9DB73818-FB3F-41B5-BE13-16BB2A46CF23}" srcOrd="2" destOrd="0" parTransId="{D48080EA-6680-489F-A670-23383D1307A9}" sibTransId="{34AD0440-D6AA-49DA-8F4C-E5DA2A829397}"/>
    <dgm:cxn modelId="{300A089C-DB4B-4D98-B141-1522B1125A5A}" srcId="{6F36D6A0-C903-4595-AAF6-F360F99C2F70}" destId="{3955A369-1722-43E6-B55C-DE013E03394A}" srcOrd="0" destOrd="0" parTransId="{C0DC86E5-D600-4046-A73E-5B912E825014}" sibTransId="{1427354B-9D8C-4C46-BEEB-4E8DB8E4D4F9}"/>
    <dgm:cxn modelId="{4263FA9C-A155-4354-BC59-AC71F2C9A553}" type="presOf" srcId="{6F36D6A0-C903-4595-AAF6-F360F99C2F70}" destId="{975A1779-D5F1-4158-A8FB-B7CC4FF0F191}" srcOrd="0" destOrd="0" presId="urn:diagrams.loki3.com/VaryingWidthList+Icon"/>
    <dgm:cxn modelId="{069C33C6-4016-4B3F-9C6E-97BA4F6097FE}" type="presOf" srcId="{3955A369-1722-43E6-B55C-DE013E03394A}" destId="{7274507D-6FA6-452A-B1D6-A6053775723D}" srcOrd="0" destOrd="0" presId="urn:diagrams.loki3.com/VaryingWidthList+Icon"/>
    <dgm:cxn modelId="{04EBE1EB-F369-4004-9468-2B38D22C1A49}" type="presOf" srcId="{9DB73818-FB3F-41B5-BE13-16BB2A46CF23}" destId="{5CAD7183-B130-4E28-960A-AB238C3941CF}" srcOrd="0" destOrd="0" presId="urn:diagrams.loki3.com/VaryingWidthList+Icon"/>
    <dgm:cxn modelId="{8CC32EEF-A0F6-4401-A23B-AC1B32371552}" srcId="{6F36D6A0-C903-4595-AAF6-F360F99C2F70}" destId="{CC5DC6F5-19D1-4A59-AF90-4DEAA90E3C17}" srcOrd="1" destOrd="0" parTransId="{101A649F-6452-4D47-9E66-3FD9156E3CE8}" sibTransId="{207EB6DA-A211-46F7-B643-226747A1D703}"/>
    <dgm:cxn modelId="{78DA9B3F-812E-481B-B308-41E6D61A6A68}" type="presParOf" srcId="{975A1779-D5F1-4158-A8FB-B7CC4FF0F191}" destId="{7274507D-6FA6-452A-B1D6-A6053775723D}" srcOrd="0" destOrd="0" presId="urn:diagrams.loki3.com/VaryingWidthList+Icon"/>
    <dgm:cxn modelId="{5A9C3153-A161-4E2A-B84D-779EA8F9BE40}" type="presParOf" srcId="{975A1779-D5F1-4158-A8FB-B7CC4FF0F191}" destId="{1223ED55-CDAB-467B-B1D5-DB74C572D40B}" srcOrd="1" destOrd="0" presId="urn:diagrams.loki3.com/VaryingWidthList+Icon"/>
    <dgm:cxn modelId="{88A8C3A9-E3D3-48DB-B398-65EFEA261EC1}" type="presParOf" srcId="{975A1779-D5F1-4158-A8FB-B7CC4FF0F191}" destId="{F07DEF57-1491-4F01-BC79-BE569C9FE5DE}" srcOrd="2" destOrd="0" presId="urn:diagrams.loki3.com/VaryingWidthList+Icon"/>
    <dgm:cxn modelId="{7FD9E717-A72A-4C00-BAD2-BC593C6E1F21}" type="presParOf" srcId="{975A1779-D5F1-4158-A8FB-B7CC4FF0F191}" destId="{86AC0F27-72BB-4F53-AD38-72AB68BFBD1D}" srcOrd="3" destOrd="0" presId="urn:diagrams.loki3.com/VaryingWidthList+Icon"/>
    <dgm:cxn modelId="{20350F35-E789-4FDF-A219-A3C2A2F8EB81}" type="presParOf" srcId="{975A1779-D5F1-4158-A8FB-B7CC4FF0F191}" destId="{5CAD7183-B130-4E28-960A-AB238C3941CF}"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67D4E24B-E256-43B8-9771-7E982E9455D0}"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34750C7E-5949-4B5A-85FC-5B271B5AD837}">
      <dgm:prSet phldrT="[Text]"/>
      <dgm:spPr/>
      <dgm:t>
        <a:bodyPr/>
        <a:lstStyle/>
        <a:p>
          <a:r>
            <a:rPr lang="en-US" dirty="0"/>
            <a:t>Clear objective</a:t>
          </a:r>
        </a:p>
      </dgm:t>
    </dgm:pt>
    <dgm:pt modelId="{5705694E-74D0-4E15-BA3F-00EF11124ADE}" type="parTrans" cxnId="{AE3BD47A-5618-4082-9110-59B4994261B0}">
      <dgm:prSet/>
      <dgm:spPr/>
      <dgm:t>
        <a:bodyPr/>
        <a:lstStyle/>
        <a:p>
          <a:endParaRPr lang="en-US"/>
        </a:p>
      </dgm:t>
    </dgm:pt>
    <dgm:pt modelId="{2C1B8372-67AF-4761-AA15-815B5FC7A9D2}" type="sibTrans" cxnId="{AE3BD47A-5618-4082-9110-59B4994261B0}">
      <dgm:prSet/>
      <dgm:spPr/>
      <dgm:t>
        <a:bodyPr/>
        <a:lstStyle/>
        <a:p>
          <a:endParaRPr lang="en-US"/>
        </a:p>
      </dgm:t>
    </dgm:pt>
    <dgm:pt modelId="{F732434B-6BBC-4793-BFAD-EC35254BE27D}">
      <dgm:prSet phldrT="[Text]"/>
      <dgm:spPr/>
      <dgm:t>
        <a:bodyPr/>
        <a:lstStyle/>
        <a:p>
          <a:r>
            <a:rPr lang="en-US" dirty="0"/>
            <a:t>What are you trying to promote?</a:t>
          </a:r>
        </a:p>
      </dgm:t>
    </dgm:pt>
    <dgm:pt modelId="{EEC3515C-422E-41C1-9690-4478702F4099}" type="parTrans" cxnId="{3E32B6EC-3F7A-40ED-B3B8-57D31056FF20}">
      <dgm:prSet/>
      <dgm:spPr/>
      <dgm:t>
        <a:bodyPr/>
        <a:lstStyle/>
        <a:p>
          <a:endParaRPr lang="en-US"/>
        </a:p>
      </dgm:t>
    </dgm:pt>
    <dgm:pt modelId="{C231D702-9B29-49AF-8840-8A822B7CA46E}" type="sibTrans" cxnId="{3E32B6EC-3F7A-40ED-B3B8-57D31056FF20}">
      <dgm:prSet/>
      <dgm:spPr/>
      <dgm:t>
        <a:bodyPr/>
        <a:lstStyle/>
        <a:p>
          <a:endParaRPr lang="en-US"/>
        </a:p>
      </dgm:t>
    </dgm:pt>
    <dgm:pt modelId="{AF1A8330-6400-4273-9DA4-5F86B7204726}">
      <dgm:prSet phldrT="[Text]"/>
      <dgm:spPr/>
      <dgm:t>
        <a:bodyPr/>
        <a:lstStyle/>
        <a:p>
          <a:r>
            <a:rPr lang="en-US" dirty="0"/>
            <a:t>Take your objectives from your pillars</a:t>
          </a:r>
        </a:p>
      </dgm:t>
    </dgm:pt>
    <dgm:pt modelId="{1778E2C8-D17C-41A9-BDA4-880A8F355437}" type="parTrans" cxnId="{C5EE3BA3-7B0D-42EE-976B-44AF41CF978A}">
      <dgm:prSet/>
      <dgm:spPr/>
      <dgm:t>
        <a:bodyPr/>
        <a:lstStyle/>
        <a:p>
          <a:endParaRPr lang="en-US"/>
        </a:p>
      </dgm:t>
    </dgm:pt>
    <dgm:pt modelId="{709FCBD2-48D7-4EE7-AAF1-C348CFAA6990}" type="sibTrans" cxnId="{C5EE3BA3-7B0D-42EE-976B-44AF41CF978A}">
      <dgm:prSet/>
      <dgm:spPr/>
      <dgm:t>
        <a:bodyPr/>
        <a:lstStyle/>
        <a:p>
          <a:endParaRPr lang="en-US"/>
        </a:p>
      </dgm:t>
    </dgm:pt>
    <dgm:pt modelId="{7F3D43C7-5F3C-4C6D-8401-2EA9FCEEBF06}" type="pres">
      <dgm:prSet presAssocID="{67D4E24B-E256-43B8-9771-7E982E9455D0}" presName="outerComposite" presStyleCnt="0">
        <dgm:presLayoutVars>
          <dgm:chMax val="5"/>
          <dgm:dir/>
          <dgm:resizeHandles val="exact"/>
        </dgm:presLayoutVars>
      </dgm:prSet>
      <dgm:spPr/>
    </dgm:pt>
    <dgm:pt modelId="{0E698627-A164-465E-A612-A90667B2353A}" type="pres">
      <dgm:prSet presAssocID="{67D4E24B-E256-43B8-9771-7E982E9455D0}" presName="dummyMaxCanvas" presStyleCnt="0">
        <dgm:presLayoutVars/>
      </dgm:prSet>
      <dgm:spPr/>
    </dgm:pt>
    <dgm:pt modelId="{527D9321-A874-4C8D-B464-59C2018E2972}" type="pres">
      <dgm:prSet presAssocID="{67D4E24B-E256-43B8-9771-7E982E9455D0}" presName="ThreeNodes_1" presStyleLbl="node1" presStyleIdx="0" presStyleCnt="3">
        <dgm:presLayoutVars>
          <dgm:bulletEnabled val="1"/>
        </dgm:presLayoutVars>
      </dgm:prSet>
      <dgm:spPr/>
    </dgm:pt>
    <dgm:pt modelId="{FC05CB67-879E-4D43-9503-0B8B933BEF6D}" type="pres">
      <dgm:prSet presAssocID="{67D4E24B-E256-43B8-9771-7E982E9455D0}" presName="ThreeNodes_2" presStyleLbl="node1" presStyleIdx="1" presStyleCnt="3">
        <dgm:presLayoutVars>
          <dgm:bulletEnabled val="1"/>
        </dgm:presLayoutVars>
      </dgm:prSet>
      <dgm:spPr/>
    </dgm:pt>
    <dgm:pt modelId="{18BB04E6-2E32-4596-8024-0E568811DF9B}" type="pres">
      <dgm:prSet presAssocID="{67D4E24B-E256-43B8-9771-7E982E9455D0}" presName="ThreeNodes_3" presStyleLbl="node1" presStyleIdx="2" presStyleCnt="3">
        <dgm:presLayoutVars>
          <dgm:bulletEnabled val="1"/>
        </dgm:presLayoutVars>
      </dgm:prSet>
      <dgm:spPr/>
    </dgm:pt>
    <dgm:pt modelId="{ACCD9DE7-7E46-4E58-A1AD-EE7761C5DEF8}" type="pres">
      <dgm:prSet presAssocID="{67D4E24B-E256-43B8-9771-7E982E9455D0}" presName="ThreeConn_1-2" presStyleLbl="fgAccFollowNode1" presStyleIdx="0" presStyleCnt="2">
        <dgm:presLayoutVars>
          <dgm:bulletEnabled val="1"/>
        </dgm:presLayoutVars>
      </dgm:prSet>
      <dgm:spPr/>
    </dgm:pt>
    <dgm:pt modelId="{313B4CBB-81A1-43EB-A99D-2ED6E48CED4D}" type="pres">
      <dgm:prSet presAssocID="{67D4E24B-E256-43B8-9771-7E982E9455D0}" presName="ThreeConn_2-3" presStyleLbl="fgAccFollowNode1" presStyleIdx="1" presStyleCnt="2">
        <dgm:presLayoutVars>
          <dgm:bulletEnabled val="1"/>
        </dgm:presLayoutVars>
      </dgm:prSet>
      <dgm:spPr/>
    </dgm:pt>
    <dgm:pt modelId="{330D98C8-C3A3-4918-A7FA-307A5C6F9247}" type="pres">
      <dgm:prSet presAssocID="{67D4E24B-E256-43B8-9771-7E982E9455D0}" presName="ThreeNodes_1_text" presStyleLbl="node1" presStyleIdx="2" presStyleCnt="3">
        <dgm:presLayoutVars>
          <dgm:bulletEnabled val="1"/>
        </dgm:presLayoutVars>
      </dgm:prSet>
      <dgm:spPr/>
    </dgm:pt>
    <dgm:pt modelId="{ECBDE766-3A28-416F-B026-E0284D608B70}" type="pres">
      <dgm:prSet presAssocID="{67D4E24B-E256-43B8-9771-7E982E9455D0}" presName="ThreeNodes_2_text" presStyleLbl="node1" presStyleIdx="2" presStyleCnt="3">
        <dgm:presLayoutVars>
          <dgm:bulletEnabled val="1"/>
        </dgm:presLayoutVars>
      </dgm:prSet>
      <dgm:spPr/>
    </dgm:pt>
    <dgm:pt modelId="{06B506F3-3089-4217-8560-2FA300B62C6E}" type="pres">
      <dgm:prSet presAssocID="{67D4E24B-E256-43B8-9771-7E982E9455D0}" presName="ThreeNodes_3_text" presStyleLbl="node1" presStyleIdx="2" presStyleCnt="3">
        <dgm:presLayoutVars>
          <dgm:bulletEnabled val="1"/>
        </dgm:presLayoutVars>
      </dgm:prSet>
      <dgm:spPr/>
    </dgm:pt>
  </dgm:ptLst>
  <dgm:cxnLst>
    <dgm:cxn modelId="{3E60BD10-C2D9-4142-BC6C-4E3E1A3F6FDB}" type="presOf" srcId="{AF1A8330-6400-4273-9DA4-5F86B7204726}" destId="{06B506F3-3089-4217-8560-2FA300B62C6E}" srcOrd="1" destOrd="0" presId="urn:microsoft.com/office/officeart/2005/8/layout/vProcess5"/>
    <dgm:cxn modelId="{A07A7A12-F0C1-441E-80A6-927853EE5965}" type="presOf" srcId="{C231D702-9B29-49AF-8840-8A822B7CA46E}" destId="{313B4CBB-81A1-43EB-A99D-2ED6E48CED4D}" srcOrd="0" destOrd="0" presId="urn:microsoft.com/office/officeart/2005/8/layout/vProcess5"/>
    <dgm:cxn modelId="{325B9F2D-FF36-4FFC-96B8-6300C4F13A01}" type="presOf" srcId="{2C1B8372-67AF-4761-AA15-815B5FC7A9D2}" destId="{ACCD9DE7-7E46-4E58-A1AD-EE7761C5DEF8}" srcOrd="0" destOrd="0" presId="urn:microsoft.com/office/officeart/2005/8/layout/vProcess5"/>
    <dgm:cxn modelId="{01658636-7846-46F7-AD19-E33CB3E01C69}" type="presOf" srcId="{34750C7E-5949-4B5A-85FC-5B271B5AD837}" destId="{527D9321-A874-4C8D-B464-59C2018E2972}" srcOrd="0" destOrd="0" presId="urn:microsoft.com/office/officeart/2005/8/layout/vProcess5"/>
    <dgm:cxn modelId="{253CA83C-CD75-41D1-9F3F-7C2C09FC2786}" type="presOf" srcId="{34750C7E-5949-4B5A-85FC-5B271B5AD837}" destId="{330D98C8-C3A3-4918-A7FA-307A5C6F9247}" srcOrd="1" destOrd="0" presId="urn:microsoft.com/office/officeart/2005/8/layout/vProcess5"/>
    <dgm:cxn modelId="{1C99F764-342B-482C-9A9C-0737D647978D}" type="presOf" srcId="{F732434B-6BBC-4793-BFAD-EC35254BE27D}" destId="{FC05CB67-879E-4D43-9503-0B8B933BEF6D}" srcOrd="0" destOrd="0" presId="urn:microsoft.com/office/officeart/2005/8/layout/vProcess5"/>
    <dgm:cxn modelId="{9295AA45-F5E0-4719-9F23-978158ADA37E}" type="presOf" srcId="{F732434B-6BBC-4793-BFAD-EC35254BE27D}" destId="{ECBDE766-3A28-416F-B026-E0284D608B70}" srcOrd="1" destOrd="0" presId="urn:microsoft.com/office/officeart/2005/8/layout/vProcess5"/>
    <dgm:cxn modelId="{AE3BD47A-5618-4082-9110-59B4994261B0}" srcId="{67D4E24B-E256-43B8-9771-7E982E9455D0}" destId="{34750C7E-5949-4B5A-85FC-5B271B5AD837}" srcOrd="0" destOrd="0" parTransId="{5705694E-74D0-4E15-BA3F-00EF11124ADE}" sibTransId="{2C1B8372-67AF-4761-AA15-815B5FC7A9D2}"/>
    <dgm:cxn modelId="{13DFC499-15ED-40E2-8D6D-913EE8D9D434}" type="presOf" srcId="{67D4E24B-E256-43B8-9771-7E982E9455D0}" destId="{7F3D43C7-5F3C-4C6D-8401-2EA9FCEEBF06}" srcOrd="0" destOrd="0" presId="urn:microsoft.com/office/officeart/2005/8/layout/vProcess5"/>
    <dgm:cxn modelId="{C5EE3BA3-7B0D-42EE-976B-44AF41CF978A}" srcId="{67D4E24B-E256-43B8-9771-7E982E9455D0}" destId="{AF1A8330-6400-4273-9DA4-5F86B7204726}" srcOrd="2" destOrd="0" parTransId="{1778E2C8-D17C-41A9-BDA4-880A8F355437}" sibTransId="{709FCBD2-48D7-4EE7-AAF1-C348CFAA6990}"/>
    <dgm:cxn modelId="{5C84FFA6-EE45-4E90-917D-751E825A8BA3}" type="presOf" srcId="{AF1A8330-6400-4273-9DA4-5F86B7204726}" destId="{18BB04E6-2E32-4596-8024-0E568811DF9B}" srcOrd="0" destOrd="0" presId="urn:microsoft.com/office/officeart/2005/8/layout/vProcess5"/>
    <dgm:cxn modelId="{3E32B6EC-3F7A-40ED-B3B8-57D31056FF20}" srcId="{67D4E24B-E256-43B8-9771-7E982E9455D0}" destId="{F732434B-6BBC-4793-BFAD-EC35254BE27D}" srcOrd="1" destOrd="0" parTransId="{EEC3515C-422E-41C1-9690-4478702F4099}" sibTransId="{C231D702-9B29-49AF-8840-8A822B7CA46E}"/>
    <dgm:cxn modelId="{E1AD0516-813D-4DBD-BF53-7E7C0CD1075D}" type="presParOf" srcId="{7F3D43C7-5F3C-4C6D-8401-2EA9FCEEBF06}" destId="{0E698627-A164-465E-A612-A90667B2353A}" srcOrd="0" destOrd="0" presId="urn:microsoft.com/office/officeart/2005/8/layout/vProcess5"/>
    <dgm:cxn modelId="{7D67DCE7-DAA7-4E36-83A2-3E19CEC08976}" type="presParOf" srcId="{7F3D43C7-5F3C-4C6D-8401-2EA9FCEEBF06}" destId="{527D9321-A874-4C8D-B464-59C2018E2972}" srcOrd="1" destOrd="0" presId="urn:microsoft.com/office/officeart/2005/8/layout/vProcess5"/>
    <dgm:cxn modelId="{D1EF8DC1-5DC9-46F4-9651-DF8A55A9B8B7}" type="presParOf" srcId="{7F3D43C7-5F3C-4C6D-8401-2EA9FCEEBF06}" destId="{FC05CB67-879E-4D43-9503-0B8B933BEF6D}" srcOrd="2" destOrd="0" presId="urn:microsoft.com/office/officeart/2005/8/layout/vProcess5"/>
    <dgm:cxn modelId="{BEA8CAAA-951B-478E-93C5-FDB40F36AABE}" type="presParOf" srcId="{7F3D43C7-5F3C-4C6D-8401-2EA9FCEEBF06}" destId="{18BB04E6-2E32-4596-8024-0E568811DF9B}" srcOrd="3" destOrd="0" presId="urn:microsoft.com/office/officeart/2005/8/layout/vProcess5"/>
    <dgm:cxn modelId="{7C7BF9B7-AD11-415F-81EB-DBA1A65AE61B}" type="presParOf" srcId="{7F3D43C7-5F3C-4C6D-8401-2EA9FCEEBF06}" destId="{ACCD9DE7-7E46-4E58-A1AD-EE7761C5DEF8}" srcOrd="4" destOrd="0" presId="urn:microsoft.com/office/officeart/2005/8/layout/vProcess5"/>
    <dgm:cxn modelId="{D592B060-D8CA-474B-82FC-23402FFE5CC6}" type="presParOf" srcId="{7F3D43C7-5F3C-4C6D-8401-2EA9FCEEBF06}" destId="{313B4CBB-81A1-43EB-A99D-2ED6E48CED4D}" srcOrd="5" destOrd="0" presId="urn:microsoft.com/office/officeart/2005/8/layout/vProcess5"/>
    <dgm:cxn modelId="{0E647B88-8666-42A1-9043-A521F105890B}" type="presParOf" srcId="{7F3D43C7-5F3C-4C6D-8401-2EA9FCEEBF06}" destId="{330D98C8-C3A3-4918-A7FA-307A5C6F9247}" srcOrd="6" destOrd="0" presId="urn:microsoft.com/office/officeart/2005/8/layout/vProcess5"/>
    <dgm:cxn modelId="{F947BB59-3E49-4D7C-826D-991444E164F5}" type="presParOf" srcId="{7F3D43C7-5F3C-4C6D-8401-2EA9FCEEBF06}" destId="{ECBDE766-3A28-416F-B026-E0284D608B70}" srcOrd="7" destOrd="0" presId="urn:microsoft.com/office/officeart/2005/8/layout/vProcess5"/>
    <dgm:cxn modelId="{B9493475-F71B-4542-89FC-5526252A58EE}" type="presParOf" srcId="{7F3D43C7-5F3C-4C6D-8401-2EA9FCEEBF06}" destId="{06B506F3-3089-4217-8560-2FA300B62C6E}"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D7E5D856-FA3A-4B1E-893A-800D6AFC7BEB}"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41571027-3425-4A0C-A6B5-B441D1F35BF1}">
      <dgm:prSet phldrT="[Text]"/>
      <dgm:spPr/>
      <dgm:t>
        <a:bodyPr/>
        <a:lstStyle/>
        <a:p>
          <a:r>
            <a:rPr lang="en-US" dirty="0"/>
            <a:t>Same message throughout</a:t>
          </a:r>
        </a:p>
      </dgm:t>
    </dgm:pt>
    <dgm:pt modelId="{724FF534-B3BD-49B0-9296-F691C3B37C78}" type="parTrans" cxnId="{8E1064D4-4684-46AA-AFA2-BBE2800F0A50}">
      <dgm:prSet/>
      <dgm:spPr/>
      <dgm:t>
        <a:bodyPr/>
        <a:lstStyle/>
        <a:p>
          <a:endParaRPr lang="en-US"/>
        </a:p>
      </dgm:t>
    </dgm:pt>
    <dgm:pt modelId="{6A592C14-1381-418E-95FC-38F64D48103A}" type="sibTrans" cxnId="{8E1064D4-4684-46AA-AFA2-BBE2800F0A50}">
      <dgm:prSet/>
      <dgm:spPr/>
      <dgm:t>
        <a:bodyPr/>
        <a:lstStyle/>
        <a:p>
          <a:endParaRPr lang="en-US"/>
        </a:p>
      </dgm:t>
    </dgm:pt>
    <dgm:pt modelId="{3353F001-6056-4F08-A1F8-5733DFB2D693}">
      <dgm:prSet phldrT="[Text]"/>
      <dgm:spPr/>
      <dgm:t>
        <a:bodyPr/>
        <a:lstStyle/>
        <a:p>
          <a:r>
            <a:rPr lang="en-US" dirty="0"/>
            <a:t>Search Engine Optimization (SEO)</a:t>
          </a:r>
        </a:p>
      </dgm:t>
    </dgm:pt>
    <dgm:pt modelId="{F8568FAB-E180-43B7-AD60-D846C9DA37D3}" type="parTrans" cxnId="{20E30483-C9C9-4FA1-A7FC-D06223E3CE43}">
      <dgm:prSet/>
      <dgm:spPr/>
      <dgm:t>
        <a:bodyPr/>
        <a:lstStyle/>
        <a:p>
          <a:endParaRPr lang="en-US"/>
        </a:p>
      </dgm:t>
    </dgm:pt>
    <dgm:pt modelId="{FC4FF12E-F6D4-449A-8E4F-4CAD11F37A6B}" type="sibTrans" cxnId="{20E30483-C9C9-4FA1-A7FC-D06223E3CE43}">
      <dgm:prSet/>
      <dgm:spPr/>
      <dgm:t>
        <a:bodyPr/>
        <a:lstStyle/>
        <a:p>
          <a:endParaRPr lang="en-US"/>
        </a:p>
      </dgm:t>
    </dgm:pt>
    <dgm:pt modelId="{215D4D7D-ADF6-4ACB-80FD-7B3CD7BA1574}">
      <dgm:prSet phldrT="[Text]"/>
      <dgm:spPr/>
      <dgm:t>
        <a:bodyPr/>
        <a:lstStyle/>
        <a:p>
          <a:r>
            <a:rPr lang="en-US" dirty="0"/>
            <a:t>Same look and feel on all sites</a:t>
          </a:r>
        </a:p>
      </dgm:t>
    </dgm:pt>
    <dgm:pt modelId="{11A0519B-43BC-4CD4-B9CC-768D03E3C5F4}" type="parTrans" cxnId="{91C78D22-9F33-4542-9839-531CDB4F0603}">
      <dgm:prSet/>
      <dgm:spPr/>
      <dgm:t>
        <a:bodyPr/>
        <a:lstStyle/>
        <a:p>
          <a:endParaRPr lang="en-US"/>
        </a:p>
      </dgm:t>
    </dgm:pt>
    <dgm:pt modelId="{F4C72936-D31E-4AFD-8999-1CAB6FCBBC41}" type="sibTrans" cxnId="{91C78D22-9F33-4542-9839-531CDB4F0603}">
      <dgm:prSet/>
      <dgm:spPr/>
      <dgm:t>
        <a:bodyPr/>
        <a:lstStyle/>
        <a:p>
          <a:endParaRPr lang="en-US"/>
        </a:p>
      </dgm:t>
    </dgm:pt>
    <dgm:pt modelId="{23A9D97D-1458-4480-AFAA-1887BA695A7D}" type="pres">
      <dgm:prSet presAssocID="{D7E5D856-FA3A-4B1E-893A-800D6AFC7BEB}" presName="linear" presStyleCnt="0">
        <dgm:presLayoutVars>
          <dgm:animLvl val="lvl"/>
          <dgm:resizeHandles val="exact"/>
        </dgm:presLayoutVars>
      </dgm:prSet>
      <dgm:spPr/>
    </dgm:pt>
    <dgm:pt modelId="{439DF424-ABAB-47A5-BE2A-DA1D422AB45E}" type="pres">
      <dgm:prSet presAssocID="{41571027-3425-4A0C-A6B5-B441D1F35BF1}" presName="parentText" presStyleLbl="node1" presStyleIdx="0" presStyleCnt="3">
        <dgm:presLayoutVars>
          <dgm:chMax val="0"/>
          <dgm:bulletEnabled val="1"/>
        </dgm:presLayoutVars>
      </dgm:prSet>
      <dgm:spPr/>
    </dgm:pt>
    <dgm:pt modelId="{6FFE081B-6F73-47F1-947B-43A66DCB02B3}" type="pres">
      <dgm:prSet presAssocID="{6A592C14-1381-418E-95FC-38F64D48103A}" presName="spacer" presStyleCnt="0"/>
      <dgm:spPr/>
    </dgm:pt>
    <dgm:pt modelId="{7D71DC56-E80E-4893-8F1C-E93676491CBD}" type="pres">
      <dgm:prSet presAssocID="{3353F001-6056-4F08-A1F8-5733DFB2D693}" presName="parentText" presStyleLbl="node1" presStyleIdx="1" presStyleCnt="3">
        <dgm:presLayoutVars>
          <dgm:chMax val="0"/>
          <dgm:bulletEnabled val="1"/>
        </dgm:presLayoutVars>
      </dgm:prSet>
      <dgm:spPr/>
    </dgm:pt>
    <dgm:pt modelId="{27F77DCD-FF6A-4E4B-92B2-6E0FB5D539D1}" type="pres">
      <dgm:prSet presAssocID="{FC4FF12E-F6D4-449A-8E4F-4CAD11F37A6B}" presName="spacer" presStyleCnt="0"/>
      <dgm:spPr/>
    </dgm:pt>
    <dgm:pt modelId="{21392822-3C91-4115-8EF9-2F3E6CD9E63F}" type="pres">
      <dgm:prSet presAssocID="{215D4D7D-ADF6-4ACB-80FD-7B3CD7BA1574}" presName="parentText" presStyleLbl="node1" presStyleIdx="2" presStyleCnt="3">
        <dgm:presLayoutVars>
          <dgm:chMax val="0"/>
          <dgm:bulletEnabled val="1"/>
        </dgm:presLayoutVars>
      </dgm:prSet>
      <dgm:spPr/>
    </dgm:pt>
  </dgm:ptLst>
  <dgm:cxnLst>
    <dgm:cxn modelId="{91C78D22-9F33-4542-9839-531CDB4F0603}" srcId="{D7E5D856-FA3A-4B1E-893A-800D6AFC7BEB}" destId="{215D4D7D-ADF6-4ACB-80FD-7B3CD7BA1574}" srcOrd="2" destOrd="0" parTransId="{11A0519B-43BC-4CD4-B9CC-768D03E3C5F4}" sibTransId="{F4C72936-D31E-4AFD-8999-1CAB6FCBBC41}"/>
    <dgm:cxn modelId="{9220AD44-1CB0-45FF-B721-86CA82B22EB2}" type="presOf" srcId="{41571027-3425-4A0C-A6B5-B441D1F35BF1}" destId="{439DF424-ABAB-47A5-BE2A-DA1D422AB45E}" srcOrd="0" destOrd="0" presId="urn:microsoft.com/office/officeart/2005/8/layout/vList2"/>
    <dgm:cxn modelId="{8AE78968-7ED1-4538-9D70-9888E21126F0}" type="presOf" srcId="{215D4D7D-ADF6-4ACB-80FD-7B3CD7BA1574}" destId="{21392822-3C91-4115-8EF9-2F3E6CD9E63F}" srcOrd="0" destOrd="0" presId="urn:microsoft.com/office/officeart/2005/8/layout/vList2"/>
    <dgm:cxn modelId="{FC345D7E-CB91-4ED4-A69A-947585781C9C}" type="presOf" srcId="{D7E5D856-FA3A-4B1E-893A-800D6AFC7BEB}" destId="{23A9D97D-1458-4480-AFAA-1887BA695A7D}" srcOrd="0" destOrd="0" presId="urn:microsoft.com/office/officeart/2005/8/layout/vList2"/>
    <dgm:cxn modelId="{20E30483-C9C9-4FA1-A7FC-D06223E3CE43}" srcId="{D7E5D856-FA3A-4B1E-893A-800D6AFC7BEB}" destId="{3353F001-6056-4F08-A1F8-5733DFB2D693}" srcOrd="1" destOrd="0" parTransId="{F8568FAB-E180-43B7-AD60-D846C9DA37D3}" sibTransId="{FC4FF12E-F6D4-449A-8E4F-4CAD11F37A6B}"/>
    <dgm:cxn modelId="{A42498B1-7BEA-4687-8F19-D6F2979893A0}" type="presOf" srcId="{3353F001-6056-4F08-A1F8-5733DFB2D693}" destId="{7D71DC56-E80E-4893-8F1C-E93676491CBD}" srcOrd="0" destOrd="0" presId="urn:microsoft.com/office/officeart/2005/8/layout/vList2"/>
    <dgm:cxn modelId="{8E1064D4-4684-46AA-AFA2-BBE2800F0A50}" srcId="{D7E5D856-FA3A-4B1E-893A-800D6AFC7BEB}" destId="{41571027-3425-4A0C-A6B5-B441D1F35BF1}" srcOrd="0" destOrd="0" parTransId="{724FF534-B3BD-49B0-9296-F691C3B37C78}" sibTransId="{6A592C14-1381-418E-95FC-38F64D48103A}"/>
    <dgm:cxn modelId="{7983EC0C-6EF4-4848-8EBB-CE7FFB47979F}" type="presParOf" srcId="{23A9D97D-1458-4480-AFAA-1887BA695A7D}" destId="{439DF424-ABAB-47A5-BE2A-DA1D422AB45E}" srcOrd="0" destOrd="0" presId="urn:microsoft.com/office/officeart/2005/8/layout/vList2"/>
    <dgm:cxn modelId="{2F19C9BC-79F8-4C20-B436-8B158D5FAD12}" type="presParOf" srcId="{23A9D97D-1458-4480-AFAA-1887BA695A7D}" destId="{6FFE081B-6F73-47F1-947B-43A66DCB02B3}" srcOrd="1" destOrd="0" presId="urn:microsoft.com/office/officeart/2005/8/layout/vList2"/>
    <dgm:cxn modelId="{D31A62DC-EF34-4EE6-932A-A882210ABD2E}" type="presParOf" srcId="{23A9D97D-1458-4480-AFAA-1887BA695A7D}" destId="{7D71DC56-E80E-4893-8F1C-E93676491CBD}" srcOrd="2" destOrd="0" presId="urn:microsoft.com/office/officeart/2005/8/layout/vList2"/>
    <dgm:cxn modelId="{F0A1CD9A-A80E-4225-BC0C-6809E3D336EF}" type="presParOf" srcId="{23A9D97D-1458-4480-AFAA-1887BA695A7D}" destId="{27F77DCD-FF6A-4E4B-92B2-6E0FB5D539D1}" srcOrd="3" destOrd="0" presId="urn:microsoft.com/office/officeart/2005/8/layout/vList2"/>
    <dgm:cxn modelId="{C9B561F8-22CA-49A5-A46E-A599299DF1A4}" type="presParOf" srcId="{23A9D97D-1458-4480-AFAA-1887BA695A7D}" destId="{21392822-3C91-4115-8EF9-2F3E6CD9E63F}"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444084EA-5C89-41BA-8D78-C1035081B501}"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2A63221E-7D10-4D53-B15F-2DBCA1BC2968}">
      <dgm:prSet phldrT="[Text]"/>
      <dgm:spPr/>
      <dgm:t>
        <a:bodyPr/>
        <a:lstStyle/>
        <a:p>
          <a:r>
            <a:rPr lang="en-US" dirty="0"/>
            <a:t>Terry opened several social media sites for the startup</a:t>
          </a:r>
        </a:p>
      </dgm:t>
    </dgm:pt>
    <dgm:pt modelId="{04276562-FCC4-4131-82EA-34217834BEFB}" type="parTrans" cxnId="{4B7FC48D-B97F-474E-A965-B825E28AFB14}">
      <dgm:prSet/>
      <dgm:spPr/>
      <dgm:t>
        <a:bodyPr/>
        <a:lstStyle/>
        <a:p>
          <a:endParaRPr lang="en-US"/>
        </a:p>
      </dgm:t>
    </dgm:pt>
    <dgm:pt modelId="{5CA23AB1-796D-4375-B94C-41DCBEE13408}" type="sibTrans" cxnId="{4B7FC48D-B97F-474E-A965-B825E28AFB14}">
      <dgm:prSet/>
      <dgm:spPr/>
      <dgm:t>
        <a:bodyPr/>
        <a:lstStyle/>
        <a:p>
          <a:endParaRPr lang="en-US"/>
        </a:p>
      </dgm:t>
    </dgm:pt>
    <dgm:pt modelId="{C125E7B2-38DF-4F63-9AB5-BE33CDB90862}">
      <dgm:prSet phldrT="[Text]"/>
      <dgm:spPr/>
      <dgm:t>
        <a:bodyPr/>
        <a:lstStyle/>
        <a:p>
          <a:r>
            <a:rPr lang="en-US" dirty="0"/>
            <a:t>She posted daily for the first two weeks</a:t>
          </a:r>
        </a:p>
      </dgm:t>
    </dgm:pt>
    <dgm:pt modelId="{323FC8C4-1532-4A40-A05E-DE98078C9A64}" type="parTrans" cxnId="{1B262E51-690D-49EB-A1E2-1D260EB9189C}">
      <dgm:prSet/>
      <dgm:spPr/>
      <dgm:t>
        <a:bodyPr/>
        <a:lstStyle/>
        <a:p>
          <a:endParaRPr lang="en-US"/>
        </a:p>
      </dgm:t>
    </dgm:pt>
    <dgm:pt modelId="{EF1C1AE1-9AB4-472B-9BFA-39409F834345}" type="sibTrans" cxnId="{1B262E51-690D-49EB-A1E2-1D260EB9189C}">
      <dgm:prSet/>
      <dgm:spPr/>
      <dgm:t>
        <a:bodyPr/>
        <a:lstStyle/>
        <a:p>
          <a:endParaRPr lang="en-US"/>
        </a:p>
      </dgm:t>
    </dgm:pt>
    <dgm:pt modelId="{A17AD114-08FD-4A4C-8A43-4989F28E60CA}">
      <dgm:prSet phldrT="[Text]"/>
      <dgm:spPr/>
      <dgm:t>
        <a:bodyPr/>
        <a:lstStyle/>
        <a:p>
          <a:r>
            <a:rPr lang="en-US" dirty="0"/>
            <a:t>Soon she became too busy to pay attention to her social media accounts</a:t>
          </a:r>
        </a:p>
      </dgm:t>
    </dgm:pt>
    <dgm:pt modelId="{48FAAEAB-B993-46DB-8121-F602485D4355}" type="parTrans" cxnId="{8B12C1F9-4368-4A0F-A8D0-DDBF2E84AD15}">
      <dgm:prSet/>
      <dgm:spPr/>
      <dgm:t>
        <a:bodyPr/>
        <a:lstStyle/>
        <a:p>
          <a:endParaRPr lang="en-US"/>
        </a:p>
      </dgm:t>
    </dgm:pt>
    <dgm:pt modelId="{F5057FFE-4D2B-423A-BA0B-9FE4B48B4247}" type="sibTrans" cxnId="{8B12C1F9-4368-4A0F-A8D0-DDBF2E84AD15}">
      <dgm:prSet/>
      <dgm:spPr/>
      <dgm:t>
        <a:bodyPr/>
        <a:lstStyle/>
        <a:p>
          <a:endParaRPr lang="en-US"/>
        </a:p>
      </dgm:t>
    </dgm:pt>
    <dgm:pt modelId="{E68506A5-A34C-42AE-9834-A4A927F8049B}">
      <dgm:prSet phldrT="[Text]"/>
      <dgm:spPr/>
      <dgm:t>
        <a:bodyPr/>
        <a:lstStyle/>
        <a:p>
          <a:r>
            <a:rPr lang="en-US" dirty="0"/>
            <a:t>She discovered a complaint that was a month old</a:t>
          </a:r>
        </a:p>
      </dgm:t>
    </dgm:pt>
    <dgm:pt modelId="{29BABCED-AA5A-4E33-A945-27E4D122706A}" type="parTrans" cxnId="{F5DE1777-79F6-4489-BDAE-BB6AA59B3200}">
      <dgm:prSet/>
      <dgm:spPr/>
      <dgm:t>
        <a:bodyPr/>
        <a:lstStyle/>
        <a:p>
          <a:endParaRPr lang="en-US"/>
        </a:p>
      </dgm:t>
    </dgm:pt>
    <dgm:pt modelId="{33CBAFF2-D042-4C8B-B39C-38C88CD126EF}" type="sibTrans" cxnId="{F5DE1777-79F6-4489-BDAE-BB6AA59B3200}">
      <dgm:prSet/>
      <dgm:spPr/>
      <dgm:t>
        <a:bodyPr/>
        <a:lstStyle/>
        <a:p>
          <a:endParaRPr lang="en-US"/>
        </a:p>
      </dgm:t>
    </dgm:pt>
    <dgm:pt modelId="{B0515C08-182C-4260-8D00-F6A3305D8C8A}" type="pres">
      <dgm:prSet presAssocID="{444084EA-5C89-41BA-8D78-C1035081B501}" presName="layout" presStyleCnt="0">
        <dgm:presLayoutVars>
          <dgm:chMax/>
          <dgm:chPref/>
          <dgm:dir/>
          <dgm:animOne val="branch"/>
          <dgm:animLvl val="lvl"/>
          <dgm:resizeHandles/>
        </dgm:presLayoutVars>
      </dgm:prSet>
      <dgm:spPr/>
    </dgm:pt>
    <dgm:pt modelId="{9888E3D0-0448-420B-BEAE-0A0890888A8D}" type="pres">
      <dgm:prSet presAssocID="{2A63221E-7D10-4D53-B15F-2DBCA1BC2968}" presName="root" presStyleCnt="0">
        <dgm:presLayoutVars>
          <dgm:chMax/>
          <dgm:chPref val="4"/>
        </dgm:presLayoutVars>
      </dgm:prSet>
      <dgm:spPr/>
    </dgm:pt>
    <dgm:pt modelId="{66EA36A0-963B-4BBE-A77F-C66373A8020D}" type="pres">
      <dgm:prSet presAssocID="{2A63221E-7D10-4D53-B15F-2DBCA1BC2968}" presName="rootComposite" presStyleCnt="0">
        <dgm:presLayoutVars/>
      </dgm:prSet>
      <dgm:spPr/>
    </dgm:pt>
    <dgm:pt modelId="{6A440F5A-83BB-465A-9D6A-53D24FEAB8F2}" type="pres">
      <dgm:prSet presAssocID="{2A63221E-7D10-4D53-B15F-2DBCA1BC2968}" presName="rootText" presStyleLbl="node0" presStyleIdx="0" presStyleCnt="1">
        <dgm:presLayoutVars>
          <dgm:chMax/>
          <dgm:chPref val="4"/>
        </dgm:presLayoutVars>
      </dgm:prSet>
      <dgm:spPr/>
    </dgm:pt>
    <dgm:pt modelId="{C3FD078F-6923-4769-AFDA-6EF4F5253C75}" type="pres">
      <dgm:prSet presAssocID="{2A63221E-7D10-4D53-B15F-2DBCA1BC2968}" presName="childShape" presStyleCnt="0">
        <dgm:presLayoutVars>
          <dgm:chMax val="0"/>
          <dgm:chPref val="0"/>
        </dgm:presLayoutVars>
      </dgm:prSet>
      <dgm:spPr/>
    </dgm:pt>
    <dgm:pt modelId="{288BAE58-E750-4611-A820-44DBBFBC77F1}" type="pres">
      <dgm:prSet presAssocID="{C125E7B2-38DF-4F63-9AB5-BE33CDB90862}" presName="childComposite" presStyleCnt="0">
        <dgm:presLayoutVars>
          <dgm:chMax val="0"/>
          <dgm:chPref val="0"/>
        </dgm:presLayoutVars>
      </dgm:prSet>
      <dgm:spPr/>
    </dgm:pt>
    <dgm:pt modelId="{909E2A52-BF5B-487C-B420-D450BDBEC3FA}" type="pres">
      <dgm:prSet presAssocID="{C125E7B2-38DF-4F63-9AB5-BE33CDB90862}" presName="Image" presStyleLbl="node1" presStyleIdx="0" presStyleCnt="3"/>
      <dgm:spPr>
        <a:solidFill>
          <a:schemeClr val="accent2">
            <a:hueOff val="0"/>
            <a:satOff val="0"/>
            <a:lumOff val="0"/>
          </a:schemeClr>
        </a:solidFill>
      </dgm:spPr>
    </dgm:pt>
    <dgm:pt modelId="{47A542C6-6A5A-43FD-B952-5A50E87D1F97}" type="pres">
      <dgm:prSet presAssocID="{C125E7B2-38DF-4F63-9AB5-BE33CDB90862}" presName="childText" presStyleLbl="lnNode1" presStyleIdx="0" presStyleCnt="3">
        <dgm:presLayoutVars>
          <dgm:chMax val="0"/>
          <dgm:chPref val="0"/>
          <dgm:bulletEnabled val="1"/>
        </dgm:presLayoutVars>
      </dgm:prSet>
      <dgm:spPr/>
    </dgm:pt>
    <dgm:pt modelId="{B6102AFC-D38E-4232-BB6D-A429534F791E}" type="pres">
      <dgm:prSet presAssocID="{A17AD114-08FD-4A4C-8A43-4989F28E60CA}" presName="childComposite" presStyleCnt="0">
        <dgm:presLayoutVars>
          <dgm:chMax val="0"/>
          <dgm:chPref val="0"/>
        </dgm:presLayoutVars>
      </dgm:prSet>
      <dgm:spPr/>
    </dgm:pt>
    <dgm:pt modelId="{5A5857EC-B917-4D4A-BC2C-726C87E745C9}" type="pres">
      <dgm:prSet presAssocID="{A17AD114-08FD-4A4C-8A43-4989F28E60CA}" presName="Image" presStyleLbl="node1" presStyleIdx="1" presStyleCnt="3"/>
      <dgm:spPr>
        <a:solidFill>
          <a:schemeClr val="accent3">
            <a:hueOff val="0"/>
            <a:satOff val="0"/>
            <a:lumOff val="0"/>
          </a:schemeClr>
        </a:solidFill>
      </dgm:spPr>
    </dgm:pt>
    <dgm:pt modelId="{3D497529-4091-4D5D-A7DF-8D8A4457AF8A}" type="pres">
      <dgm:prSet presAssocID="{A17AD114-08FD-4A4C-8A43-4989F28E60CA}" presName="childText" presStyleLbl="lnNode1" presStyleIdx="1" presStyleCnt="3">
        <dgm:presLayoutVars>
          <dgm:chMax val="0"/>
          <dgm:chPref val="0"/>
          <dgm:bulletEnabled val="1"/>
        </dgm:presLayoutVars>
      </dgm:prSet>
      <dgm:spPr/>
    </dgm:pt>
    <dgm:pt modelId="{0BB12D53-DF1D-44A5-A176-9A9D8DDC050E}" type="pres">
      <dgm:prSet presAssocID="{E68506A5-A34C-42AE-9834-A4A927F8049B}" presName="childComposite" presStyleCnt="0">
        <dgm:presLayoutVars>
          <dgm:chMax val="0"/>
          <dgm:chPref val="0"/>
        </dgm:presLayoutVars>
      </dgm:prSet>
      <dgm:spPr/>
    </dgm:pt>
    <dgm:pt modelId="{4219A966-3510-4A88-98CB-17546DFBB0DD}" type="pres">
      <dgm:prSet presAssocID="{E68506A5-A34C-42AE-9834-A4A927F8049B}" presName="Image" presStyleLbl="node1" presStyleIdx="2" presStyleCnt="3"/>
      <dgm:spPr>
        <a:solidFill>
          <a:schemeClr val="accent4">
            <a:hueOff val="0"/>
            <a:satOff val="0"/>
            <a:lumOff val="0"/>
          </a:schemeClr>
        </a:solidFill>
      </dgm:spPr>
    </dgm:pt>
    <dgm:pt modelId="{3658F100-D9A1-485A-8E6A-EDD06B04E65E}" type="pres">
      <dgm:prSet presAssocID="{E68506A5-A34C-42AE-9834-A4A927F8049B}" presName="childText" presStyleLbl="lnNode1" presStyleIdx="2" presStyleCnt="3">
        <dgm:presLayoutVars>
          <dgm:chMax val="0"/>
          <dgm:chPref val="0"/>
          <dgm:bulletEnabled val="1"/>
        </dgm:presLayoutVars>
      </dgm:prSet>
      <dgm:spPr/>
    </dgm:pt>
  </dgm:ptLst>
  <dgm:cxnLst>
    <dgm:cxn modelId="{E1FA3300-D378-43C6-AB72-E2ACE6D881A8}" type="presOf" srcId="{C125E7B2-38DF-4F63-9AB5-BE33CDB90862}" destId="{47A542C6-6A5A-43FD-B952-5A50E87D1F97}" srcOrd="0" destOrd="0" presId="urn:microsoft.com/office/officeart/2008/layout/PictureAccentList"/>
    <dgm:cxn modelId="{BF382506-8DF2-4ED1-9D9A-C1E9D07AD40E}" type="presOf" srcId="{A17AD114-08FD-4A4C-8A43-4989F28E60CA}" destId="{3D497529-4091-4D5D-A7DF-8D8A4457AF8A}" srcOrd="0" destOrd="0" presId="urn:microsoft.com/office/officeart/2008/layout/PictureAccentList"/>
    <dgm:cxn modelId="{1B262E51-690D-49EB-A1E2-1D260EB9189C}" srcId="{2A63221E-7D10-4D53-B15F-2DBCA1BC2968}" destId="{C125E7B2-38DF-4F63-9AB5-BE33CDB90862}" srcOrd="0" destOrd="0" parTransId="{323FC8C4-1532-4A40-A05E-DE98078C9A64}" sibTransId="{EF1C1AE1-9AB4-472B-9BFA-39409F834345}"/>
    <dgm:cxn modelId="{E22E6C55-852D-49BD-8219-85D60906AE98}" type="presOf" srcId="{444084EA-5C89-41BA-8D78-C1035081B501}" destId="{B0515C08-182C-4260-8D00-F6A3305D8C8A}" srcOrd="0" destOrd="0" presId="urn:microsoft.com/office/officeart/2008/layout/PictureAccentList"/>
    <dgm:cxn modelId="{F5DE1777-79F6-4489-BDAE-BB6AA59B3200}" srcId="{2A63221E-7D10-4D53-B15F-2DBCA1BC2968}" destId="{E68506A5-A34C-42AE-9834-A4A927F8049B}" srcOrd="2" destOrd="0" parTransId="{29BABCED-AA5A-4E33-A945-27E4D122706A}" sibTransId="{33CBAFF2-D042-4C8B-B39C-38C88CD126EF}"/>
    <dgm:cxn modelId="{4B7FC48D-B97F-474E-A965-B825E28AFB14}" srcId="{444084EA-5C89-41BA-8D78-C1035081B501}" destId="{2A63221E-7D10-4D53-B15F-2DBCA1BC2968}" srcOrd="0" destOrd="0" parTransId="{04276562-FCC4-4131-82EA-34217834BEFB}" sibTransId="{5CA23AB1-796D-4375-B94C-41DCBEE13408}"/>
    <dgm:cxn modelId="{8806C8B9-82F1-4FC6-BADA-64240EDC3799}" type="presOf" srcId="{2A63221E-7D10-4D53-B15F-2DBCA1BC2968}" destId="{6A440F5A-83BB-465A-9D6A-53D24FEAB8F2}" srcOrd="0" destOrd="0" presId="urn:microsoft.com/office/officeart/2008/layout/PictureAccentList"/>
    <dgm:cxn modelId="{1FD06ED9-2CD1-4ABF-9420-70DE57957B4C}" type="presOf" srcId="{E68506A5-A34C-42AE-9834-A4A927F8049B}" destId="{3658F100-D9A1-485A-8E6A-EDD06B04E65E}" srcOrd="0" destOrd="0" presId="urn:microsoft.com/office/officeart/2008/layout/PictureAccentList"/>
    <dgm:cxn modelId="{8B12C1F9-4368-4A0F-A8D0-DDBF2E84AD15}" srcId="{2A63221E-7D10-4D53-B15F-2DBCA1BC2968}" destId="{A17AD114-08FD-4A4C-8A43-4989F28E60CA}" srcOrd="1" destOrd="0" parTransId="{48FAAEAB-B993-46DB-8121-F602485D4355}" sibTransId="{F5057FFE-4D2B-423A-BA0B-9FE4B48B4247}"/>
    <dgm:cxn modelId="{E4E364E3-6A9B-4D56-9A59-9653DF6E38E3}" type="presParOf" srcId="{B0515C08-182C-4260-8D00-F6A3305D8C8A}" destId="{9888E3D0-0448-420B-BEAE-0A0890888A8D}" srcOrd="0" destOrd="0" presId="urn:microsoft.com/office/officeart/2008/layout/PictureAccentList"/>
    <dgm:cxn modelId="{218129FC-22EA-4F08-8BEE-0CFC541A2D0D}" type="presParOf" srcId="{9888E3D0-0448-420B-BEAE-0A0890888A8D}" destId="{66EA36A0-963B-4BBE-A77F-C66373A8020D}" srcOrd="0" destOrd="0" presId="urn:microsoft.com/office/officeart/2008/layout/PictureAccentList"/>
    <dgm:cxn modelId="{5F0B27B6-EB3C-4272-B4A0-2DF48861C0D2}" type="presParOf" srcId="{66EA36A0-963B-4BBE-A77F-C66373A8020D}" destId="{6A440F5A-83BB-465A-9D6A-53D24FEAB8F2}" srcOrd="0" destOrd="0" presId="urn:microsoft.com/office/officeart/2008/layout/PictureAccentList"/>
    <dgm:cxn modelId="{1DBD5B8B-5CFB-4A6C-A1D3-E3D7BF30251F}" type="presParOf" srcId="{9888E3D0-0448-420B-BEAE-0A0890888A8D}" destId="{C3FD078F-6923-4769-AFDA-6EF4F5253C75}" srcOrd="1" destOrd="0" presId="urn:microsoft.com/office/officeart/2008/layout/PictureAccentList"/>
    <dgm:cxn modelId="{4E655544-0F0C-40CE-BC5E-2304A9A2A136}" type="presParOf" srcId="{C3FD078F-6923-4769-AFDA-6EF4F5253C75}" destId="{288BAE58-E750-4611-A820-44DBBFBC77F1}" srcOrd="0" destOrd="0" presId="urn:microsoft.com/office/officeart/2008/layout/PictureAccentList"/>
    <dgm:cxn modelId="{6162D137-BA13-40A8-A8F4-44A4F9BE26E9}" type="presParOf" srcId="{288BAE58-E750-4611-A820-44DBBFBC77F1}" destId="{909E2A52-BF5B-487C-B420-D450BDBEC3FA}" srcOrd="0" destOrd="0" presId="urn:microsoft.com/office/officeart/2008/layout/PictureAccentList"/>
    <dgm:cxn modelId="{93743250-3D12-4915-AC24-8966316CC0C2}" type="presParOf" srcId="{288BAE58-E750-4611-A820-44DBBFBC77F1}" destId="{47A542C6-6A5A-43FD-B952-5A50E87D1F97}" srcOrd="1" destOrd="0" presId="urn:microsoft.com/office/officeart/2008/layout/PictureAccentList"/>
    <dgm:cxn modelId="{66BB1D25-4A0E-436F-9D23-B2A13A3ECD7B}" type="presParOf" srcId="{C3FD078F-6923-4769-AFDA-6EF4F5253C75}" destId="{B6102AFC-D38E-4232-BB6D-A429534F791E}" srcOrd="1" destOrd="0" presId="urn:microsoft.com/office/officeart/2008/layout/PictureAccentList"/>
    <dgm:cxn modelId="{8D0D3A82-AA5F-457F-B291-22BE2C3B08BE}" type="presParOf" srcId="{B6102AFC-D38E-4232-BB6D-A429534F791E}" destId="{5A5857EC-B917-4D4A-BC2C-726C87E745C9}" srcOrd="0" destOrd="0" presId="urn:microsoft.com/office/officeart/2008/layout/PictureAccentList"/>
    <dgm:cxn modelId="{09948E79-8F32-471B-A8FD-FA99851044AC}" type="presParOf" srcId="{B6102AFC-D38E-4232-BB6D-A429534F791E}" destId="{3D497529-4091-4D5D-A7DF-8D8A4457AF8A}" srcOrd="1" destOrd="0" presId="urn:microsoft.com/office/officeart/2008/layout/PictureAccentList"/>
    <dgm:cxn modelId="{A9EC1F38-5B69-4822-9FE6-C786AB8BB167}" type="presParOf" srcId="{C3FD078F-6923-4769-AFDA-6EF4F5253C75}" destId="{0BB12D53-DF1D-44A5-A176-9A9D8DDC050E}" srcOrd="2" destOrd="0" presId="urn:microsoft.com/office/officeart/2008/layout/PictureAccentList"/>
    <dgm:cxn modelId="{DF954172-4FEB-4083-9A2C-6B9B41176990}" type="presParOf" srcId="{0BB12D53-DF1D-44A5-A176-9A9D8DDC050E}" destId="{4219A966-3510-4A88-98CB-17546DFBB0DD}" srcOrd="0" destOrd="0" presId="urn:microsoft.com/office/officeart/2008/layout/PictureAccentList"/>
    <dgm:cxn modelId="{C1A8DC05-ED5E-4177-BA63-31DCDC798A2B}" type="presParOf" srcId="{0BB12D53-DF1D-44A5-A176-9A9D8DDC050E}" destId="{3658F100-D9A1-485A-8E6A-EDD06B04E65E}"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77637969-D62B-41B3-898B-D60C2C35EC84}" type="doc">
      <dgm:prSet loTypeId="urn:diagrams.loki3.com/VaryingWidthList+Icon" loCatId="list" qsTypeId="urn:microsoft.com/office/officeart/2005/8/quickstyle/simple1" qsCatId="simple" csTypeId="urn:microsoft.com/office/officeart/2005/8/colors/colorful2" csCatId="colorful" phldr="1"/>
      <dgm:spPr/>
      <dgm:t>
        <a:bodyPr/>
        <a:lstStyle/>
        <a:p>
          <a:endParaRPr lang="en-US"/>
        </a:p>
      </dgm:t>
    </dgm:pt>
    <dgm:pt modelId="{F859A057-2A24-4272-A458-2933F9AAE957}">
      <dgm:prSet phldrT="[Text]"/>
      <dgm:spPr/>
      <dgm:t>
        <a:bodyPr/>
        <a:lstStyle/>
        <a:p>
          <a:r>
            <a:rPr lang="en-US" dirty="0"/>
            <a:t>Attention grabbing vocabulary</a:t>
          </a:r>
        </a:p>
      </dgm:t>
    </dgm:pt>
    <dgm:pt modelId="{4764C5B5-11E3-46A7-A558-6E699F86B1DC}" type="parTrans" cxnId="{F4B8C0C4-51D1-4158-BE7F-E44A7C612006}">
      <dgm:prSet/>
      <dgm:spPr/>
      <dgm:t>
        <a:bodyPr/>
        <a:lstStyle/>
        <a:p>
          <a:endParaRPr lang="en-US"/>
        </a:p>
      </dgm:t>
    </dgm:pt>
    <dgm:pt modelId="{42C004D8-7732-4780-B550-526C4E20654E}" type="sibTrans" cxnId="{F4B8C0C4-51D1-4158-BE7F-E44A7C612006}">
      <dgm:prSet/>
      <dgm:spPr/>
      <dgm:t>
        <a:bodyPr/>
        <a:lstStyle/>
        <a:p>
          <a:endParaRPr lang="en-US"/>
        </a:p>
      </dgm:t>
    </dgm:pt>
    <dgm:pt modelId="{EC4B8410-1869-435C-AF9B-C7CB04140C70}">
      <dgm:prSet phldrT="[Text]"/>
      <dgm:spPr/>
      <dgm:t>
        <a:bodyPr/>
        <a:lstStyle/>
        <a:p>
          <a:r>
            <a:rPr lang="en-US" dirty="0"/>
            <a:t>Engage people</a:t>
          </a:r>
        </a:p>
      </dgm:t>
    </dgm:pt>
    <dgm:pt modelId="{7799BDCE-1F22-4F6D-BC23-C06ACB8203C8}" type="parTrans" cxnId="{89B7BA66-02F1-449C-BB94-5011B9646150}">
      <dgm:prSet/>
      <dgm:spPr/>
      <dgm:t>
        <a:bodyPr/>
        <a:lstStyle/>
        <a:p>
          <a:endParaRPr lang="en-US"/>
        </a:p>
      </dgm:t>
    </dgm:pt>
    <dgm:pt modelId="{A00F20C1-EE95-4C4F-9D81-D7338D5A6CBE}" type="sibTrans" cxnId="{89B7BA66-02F1-449C-BB94-5011B9646150}">
      <dgm:prSet/>
      <dgm:spPr/>
      <dgm:t>
        <a:bodyPr/>
        <a:lstStyle/>
        <a:p>
          <a:endParaRPr lang="en-US"/>
        </a:p>
      </dgm:t>
    </dgm:pt>
    <dgm:pt modelId="{AFAA5A84-86DA-41BD-9A85-20EF0C3222E1}">
      <dgm:prSet phldrT="[Text]"/>
      <dgm:spPr/>
      <dgm:t>
        <a:bodyPr/>
        <a:lstStyle/>
        <a:p>
          <a:r>
            <a:rPr lang="en-US" dirty="0"/>
            <a:t>Encourage readers to action</a:t>
          </a:r>
        </a:p>
      </dgm:t>
    </dgm:pt>
    <dgm:pt modelId="{24C2925D-8A91-4DF9-96C7-50371CA1FD45}" type="parTrans" cxnId="{0653EDF9-396C-44A4-B045-8783C0B66A90}">
      <dgm:prSet/>
      <dgm:spPr/>
      <dgm:t>
        <a:bodyPr/>
        <a:lstStyle/>
        <a:p>
          <a:endParaRPr lang="en-US"/>
        </a:p>
      </dgm:t>
    </dgm:pt>
    <dgm:pt modelId="{A2895735-FF69-4D17-88A3-A6179B0BAB6D}" type="sibTrans" cxnId="{0653EDF9-396C-44A4-B045-8783C0B66A90}">
      <dgm:prSet/>
      <dgm:spPr/>
      <dgm:t>
        <a:bodyPr/>
        <a:lstStyle/>
        <a:p>
          <a:endParaRPr lang="en-US"/>
        </a:p>
      </dgm:t>
    </dgm:pt>
    <dgm:pt modelId="{6C080AD6-83AA-4A9F-807C-847AC3628F7F}" type="pres">
      <dgm:prSet presAssocID="{77637969-D62B-41B3-898B-D60C2C35EC84}" presName="Name0" presStyleCnt="0">
        <dgm:presLayoutVars>
          <dgm:resizeHandles/>
        </dgm:presLayoutVars>
      </dgm:prSet>
      <dgm:spPr/>
    </dgm:pt>
    <dgm:pt modelId="{AE948B48-C323-4448-A77E-270F989002C0}" type="pres">
      <dgm:prSet presAssocID="{F859A057-2A24-4272-A458-2933F9AAE957}" presName="text" presStyleLbl="node1" presStyleIdx="0" presStyleCnt="3">
        <dgm:presLayoutVars>
          <dgm:bulletEnabled val="1"/>
        </dgm:presLayoutVars>
      </dgm:prSet>
      <dgm:spPr/>
    </dgm:pt>
    <dgm:pt modelId="{D0154615-0D9A-4F4D-B297-F997BAB567DE}" type="pres">
      <dgm:prSet presAssocID="{42C004D8-7732-4780-B550-526C4E20654E}" presName="space" presStyleCnt="0"/>
      <dgm:spPr/>
    </dgm:pt>
    <dgm:pt modelId="{C3F29B13-BA6E-412C-BBC1-6A4ED60F557B}" type="pres">
      <dgm:prSet presAssocID="{EC4B8410-1869-435C-AF9B-C7CB04140C70}" presName="text" presStyleLbl="node1" presStyleIdx="1" presStyleCnt="3">
        <dgm:presLayoutVars>
          <dgm:bulletEnabled val="1"/>
        </dgm:presLayoutVars>
      </dgm:prSet>
      <dgm:spPr/>
    </dgm:pt>
    <dgm:pt modelId="{086343B3-592B-4407-A522-B2A0F770B478}" type="pres">
      <dgm:prSet presAssocID="{A00F20C1-EE95-4C4F-9D81-D7338D5A6CBE}" presName="space" presStyleCnt="0"/>
      <dgm:spPr/>
    </dgm:pt>
    <dgm:pt modelId="{E2B3B668-729E-4464-A66B-C5B398027E4A}" type="pres">
      <dgm:prSet presAssocID="{AFAA5A84-86DA-41BD-9A85-20EF0C3222E1}" presName="text" presStyleLbl="node1" presStyleIdx="2" presStyleCnt="3">
        <dgm:presLayoutVars>
          <dgm:bulletEnabled val="1"/>
        </dgm:presLayoutVars>
      </dgm:prSet>
      <dgm:spPr/>
    </dgm:pt>
  </dgm:ptLst>
  <dgm:cxnLst>
    <dgm:cxn modelId="{89B7BA66-02F1-449C-BB94-5011B9646150}" srcId="{77637969-D62B-41B3-898B-D60C2C35EC84}" destId="{EC4B8410-1869-435C-AF9B-C7CB04140C70}" srcOrd="1" destOrd="0" parTransId="{7799BDCE-1F22-4F6D-BC23-C06ACB8203C8}" sibTransId="{A00F20C1-EE95-4C4F-9D81-D7338D5A6CBE}"/>
    <dgm:cxn modelId="{30C56C48-5396-4FE0-B813-110A645B0A5B}" type="presOf" srcId="{77637969-D62B-41B3-898B-D60C2C35EC84}" destId="{6C080AD6-83AA-4A9F-807C-847AC3628F7F}" srcOrd="0" destOrd="0" presId="urn:diagrams.loki3.com/VaryingWidthList+Icon"/>
    <dgm:cxn modelId="{9EB6EE7B-CFFC-43B6-A08A-840E1D53BB95}" type="presOf" srcId="{AFAA5A84-86DA-41BD-9A85-20EF0C3222E1}" destId="{E2B3B668-729E-4464-A66B-C5B398027E4A}" srcOrd="0" destOrd="0" presId="urn:diagrams.loki3.com/VaryingWidthList+Icon"/>
    <dgm:cxn modelId="{D3A281A6-107C-4E31-B9B8-F64DB7326FF3}" type="presOf" srcId="{F859A057-2A24-4272-A458-2933F9AAE957}" destId="{AE948B48-C323-4448-A77E-270F989002C0}" srcOrd="0" destOrd="0" presId="urn:diagrams.loki3.com/VaryingWidthList+Icon"/>
    <dgm:cxn modelId="{E65BA0C4-EEAD-4AB6-9B1F-F27B2E69E44B}" type="presOf" srcId="{EC4B8410-1869-435C-AF9B-C7CB04140C70}" destId="{C3F29B13-BA6E-412C-BBC1-6A4ED60F557B}" srcOrd="0" destOrd="0" presId="urn:diagrams.loki3.com/VaryingWidthList+Icon"/>
    <dgm:cxn modelId="{F4B8C0C4-51D1-4158-BE7F-E44A7C612006}" srcId="{77637969-D62B-41B3-898B-D60C2C35EC84}" destId="{F859A057-2A24-4272-A458-2933F9AAE957}" srcOrd="0" destOrd="0" parTransId="{4764C5B5-11E3-46A7-A558-6E699F86B1DC}" sibTransId="{42C004D8-7732-4780-B550-526C4E20654E}"/>
    <dgm:cxn modelId="{0653EDF9-396C-44A4-B045-8783C0B66A90}" srcId="{77637969-D62B-41B3-898B-D60C2C35EC84}" destId="{AFAA5A84-86DA-41BD-9A85-20EF0C3222E1}" srcOrd="2" destOrd="0" parTransId="{24C2925D-8A91-4DF9-96C7-50371CA1FD45}" sibTransId="{A2895735-FF69-4D17-88A3-A6179B0BAB6D}"/>
    <dgm:cxn modelId="{9B2023DC-6C88-4636-AC88-54F7D0B874CD}" type="presParOf" srcId="{6C080AD6-83AA-4A9F-807C-847AC3628F7F}" destId="{AE948B48-C323-4448-A77E-270F989002C0}" srcOrd="0" destOrd="0" presId="urn:diagrams.loki3.com/VaryingWidthList+Icon"/>
    <dgm:cxn modelId="{4264F01B-2CBE-4C6B-8831-050013A42903}" type="presParOf" srcId="{6C080AD6-83AA-4A9F-807C-847AC3628F7F}" destId="{D0154615-0D9A-4F4D-B297-F997BAB567DE}" srcOrd="1" destOrd="0" presId="urn:diagrams.loki3.com/VaryingWidthList+Icon"/>
    <dgm:cxn modelId="{E302E1E2-6C89-4035-B919-98AE130524C5}" type="presParOf" srcId="{6C080AD6-83AA-4A9F-807C-847AC3628F7F}" destId="{C3F29B13-BA6E-412C-BBC1-6A4ED60F557B}" srcOrd="2" destOrd="0" presId="urn:diagrams.loki3.com/VaryingWidthList+Icon"/>
    <dgm:cxn modelId="{30B3B914-C0FC-4E89-AF03-7B0720FDEA33}" type="presParOf" srcId="{6C080AD6-83AA-4A9F-807C-847AC3628F7F}" destId="{086343B3-592B-4407-A522-B2A0F770B478}" srcOrd="3" destOrd="0" presId="urn:diagrams.loki3.com/VaryingWidthList+Icon"/>
    <dgm:cxn modelId="{1E5CB83D-2DE2-4F51-A0FA-5070A8EEFC13}" type="presParOf" srcId="{6C080AD6-83AA-4A9F-807C-847AC3628F7F}" destId="{E2B3B668-729E-4464-A66B-C5B398027E4A}"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D5E7D2C2-F89B-4DF0-A0C3-329BAB7C3112}"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494AF1F0-23C7-4C9D-AF07-2FA4CE3EAA14}">
      <dgm:prSet phldrT="[Text]"/>
      <dgm:spPr/>
      <dgm:t>
        <a:bodyPr/>
        <a:lstStyle/>
        <a:p>
          <a:r>
            <a:rPr lang="en-US" b="0" dirty="0"/>
            <a:t>Be relevant</a:t>
          </a:r>
        </a:p>
      </dgm:t>
    </dgm:pt>
    <dgm:pt modelId="{C961B0B1-93D4-4D12-9E30-8C4AA82876F2}" type="parTrans" cxnId="{ACD34ECD-476E-4740-96DB-0DA79DA4D443}">
      <dgm:prSet/>
      <dgm:spPr/>
      <dgm:t>
        <a:bodyPr/>
        <a:lstStyle/>
        <a:p>
          <a:endParaRPr lang="en-US"/>
        </a:p>
      </dgm:t>
    </dgm:pt>
    <dgm:pt modelId="{42B4FE79-6C24-4CA9-8374-CCAD41C919FC}" type="sibTrans" cxnId="{ACD34ECD-476E-4740-96DB-0DA79DA4D443}">
      <dgm:prSet/>
      <dgm:spPr/>
      <dgm:t>
        <a:bodyPr/>
        <a:lstStyle/>
        <a:p>
          <a:endParaRPr lang="en-US"/>
        </a:p>
      </dgm:t>
    </dgm:pt>
    <dgm:pt modelId="{A32A475D-0B7F-4ECF-8D38-68C4CC1E4686}">
      <dgm:prSet phldrT="[Text]"/>
      <dgm:spPr/>
      <dgm:t>
        <a:bodyPr/>
        <a:lstStyle/>
        <a:p>
          <a:r>
            <a:rPr lang="en-US" b="0" dirty="0"/>
            <a:t>Use variety</a:t>
          </a:r>
        </a:p>
      </dgm:t>
    </dgm:pt>
    <dgm:pt modelId="{2675B29E-C0CB-4243-97A1-56F78EDE85E3}" type="parTrans" cxnId="{974672FF-EAB1-4313-8019-3808ED337594}">
      <dgm:prSet/>
      <dgm:spPr/>
      <dgm:t>
        <a:bodyPr/>
        <a:lstStyle/>
        <a:p>
          <a:endParaRPr lang="en-US"/>
        </a:p>
      </dgm:t>
    </dgm:pt>
    <dgm:pt modelId="{2FF165DE-37A3-4605-81D9-C68EC7252FF4}" type="sibTrans" cxnId="{974672FF-EAB1-4313-8019-3808ED337594}">
      <dgm:prSet/>
      <dgm:spPr/>
      <dgm:t>
        <a:bodyPr/>
        <a:lstStyle/>
        <a:p>
          <a:endParaRPr lang="en-US"/>
        </a:p>
      </dgm:t>
    </dgm:pt>
    <dgm:pt modelId="{BB180C28-5467-4850-8480-72713DC849FD}">
      <dgm:prSet phldrT="[Text]"/>
      <dgm:spPr/>
      <dgm:t>
        <a:bodyPr/>
        <a:lstStyle/>
        <a:p>
          <a:r>
            <a:rPr lang="en-US" b="0" dirty="0"/>
            <a:t>Communicate well</a:t>
          </a:r>
        </a:p>
      </dgm:t>
    </dgm:pt>
    <dgm:pt modelId="{93E762C5-90D9-476E-8EB7-E9600AF5B918}" type="parTrans" cxnId="{D71B7667-C5BE-4314-A2BB-DBEF309D45B9}">
      <dgm:prSet/>
      <dgm:spPr/>
      <dgm:t>
        <a:bodyPr/>
        <a:lstStyle/>
        <a:p>
          <a:endParaRPr lang="en-US"/>
        </a:p>
      </dgm:t>
    </dgm:pt>
    <dgm:pt modelId="{8B5BCDEE-54C3-4A8D-B286-CBD26AB9699A}" type="sibTrans" cxnId="{D71B7667-C5BE-4314-A2BB-DBEF309D45B9}">
      <dgm:prSet/>
      <dgm:spPr/>
      <dgm:t>
        <a:bodyPr/>
        <a:lstStyle/>
        <a:p>
          <a:endParaRPr lang="en-US"/>
        </a:p>
      </dgm:t>
    </dgm:pt>
    <dgm:pt modelId="{2EEB71A9-67A1-4CC7-9A17-6F916E3FBEEE}" type="pres">
      <dgm:prSet presAssocID="{D5E7D2C2-F89B-4DF0-A0C3-329BAB7C3112}" presName="linear" presStyleCnt="0">
        <dgm:presLayoutVars>
          <dgm:dir/>
          <dgm:animLvl val="lvl"/>
          <dgm:resizeHandles val="exact"/>
        </dgm:presLayoutVars>
      </dgm:prSet>
      <dgm:spPr/>
    </dgm:pt>
    <dgm:pt modelId="{27848B98-B14D-4460-8AE8-850374C7F7A8}" type="pres">
      <dgm:prSet presAssocID="{494AF1F0-23C7-4C9D-AF07-2FA4CE3EAA14}" presName="parentLin" presStyleCnt="0"/>
      <dgm:spPr/>
    </dgm:pt>
    <dgm:pt modelId="{D87C7966-0E7D-421A-94FA-805334C63ACA}" type="pres">
      <dgm:prSet presAssocID="{494AF1F0-23C7-4C9D-AF07-2FA4CE3EAA14}" presName="parentLeftMargin" presStyleLbl="node1" presStyleIdx="0" presStyleCnt="3"/>
      <dgm:spPr/>
    </dgm:pt>
    <dgm:pt modelId="{AD50A2AA-D843-47F3-B747-BAE33E8D970F}" type="pres">
      <dgm:prSet presAssocID="{494AF1F0-23C7-4C9D-AF07-2FA4CE3EAA14}" presName="parentText" presStyleLbl="node1" presStyleIdx="0" presStyleCnt="3">
        <dgm:presLayoutVars>
          <dgm:chMax val="0"/>
          <dgm:bulletEnabled val="1"/>
        </dgm:presLayoutVars>
      </dgm:prSet>
      <dgm:spPr/>
    </dgm:pt>
    <dgm:pt modelId="{CA975D88-99A6-4A03-9511-120C0B0D265F}" type="pres">
      <dgm:prSet presAssocID="{494AF1F0-23C7-4C9D-AF07-2FA4CE3EAA14}" presName="negativeSpace" presStyleCnt="0"/>
      <dgm:spPr/>
    </dgm:pt>
    <dgm:pt modelId="{0A697FB4-D29D-4B0C-B1D9-4F58039A04C5}" type="pres">
      <dgm:prSet presAssocID="{494AF1F0-23C7-4C9D-AF07-2FA4CE3EAA14}" presName="childText" presStyleLbl="conFgAcc1" presStyleIdx="0" presStyleCnt="3">
        <dgm:presLayoutVars>
          <dgm:bulletEnabled val="1"/>
        </dgm:presLayoutVars>
      </dgm:prSet>
      <dgm:spPr/>
    </dgm:pt>
    <dgm:pt modelId="{6FDFE35D-CB73-48B6-9376-46343703F830}" type="pres">
      <dgm:prSet presAssocID="{42B4FE79-6C24-4CA9-8374-CCAD41C919FC}" presName="spaceBetweenRectangles" presStyleCnt="0"/>
      <dgm:spPr/>
    </dgm:pt>
    <dgm:pt modelId="{560C2E33-9E3D-42F4-84F8-425E1ACA92B7}" type="pres">
      <dgm:prSet presAssocID="{A32A475D-0B7F-4ECF-8D38-68C4CC1E4686}" presName="parentLin" presStyleCnt="0"/>
      <dgm:spPr/>
    </dgm:pt>
    <dgm:pt modelId="{475E74B7-4ED6-44BB-9CA4-9AF504E2E78F}" type="pres">
      <dgm:prSet presAssocID="{A32A475D-0B7F-4ECF-8D38-68C4CC1E4686}" presName="parentLeftMargin" presStyleLbl="node1" presStyleIdx="0" presStyleCnt="3"/>
      <dgm:spPr/>
    </dgm:pt>
    <dgm:pt modelId="{1D758CD1-9DA7-4C1F-9FDD-D322FA048A63}" type="pres">
      <dgm:prSet presAssocID="{A32A475D-0B7F-4ECF-8D38-68C4CC1E4686}" presName="parentText" presStyleLbl="node1" presStyleIdx="1" presStyleCnt="3">
        <dgm:presLayoutVars>
          <dgm:chMax val="0"/>
          <dgm:bulletEnabled val="1"/>
        </dgm:presLayoutVars>
      </dgm:prSet>
      <dgm:spPr/>
    </dgm:pt>
    <dgm:pt modelId="{701913A6-4384-4A70-BCC9-92072480AFC2}" type="pres">
      <dgm:prSet presAssocID="{A32A475D-0B7F-4ECF-8D38-68C4CC1E4686}" presName="negativeSpace" presStyleCnt="0"/>
      <dgm:spPr/>
    </dgm:pt>
    <dgm:pt modelId="{17452F80-6680-4431-8124-CE991192CAC0}" type="pres">
      <dgm:prSet presAssocID="{A32A475D-0B7F-4ECF-8D38-68C4CC1E4686}" presName="childText" presStyleLbl="conFgAcc1" presStyleIdx="1" presStyleCnt="3">
        <dgm:presLayoutVars>
          <dgm:bulletEnabled val="1"/>
        </dgm:presLayoutVars>
      </dgm:prSet>
      <dgm:spPr/>
    </dgm:pt>
    <dgm:pt modelId="{A9899498-A0B7-4668-B5A9-192EAC35F416}" type="pres">
      <dgm:prSet presAssocID="{2FF165DE-37A3-4605-81D9-C68EC7252FF4}" presName="spaceBetweenRectangles" presStyleCnt="0"/>
      <dgm:spPr/>
    </dgm:pt>
    <dgm:pt modelId="{1EDBD952-9E9D-47BC-A29E-0FA6263BB6A9}" type="pres">
      <dgm:prSet presAssocID="{BB180C28-5467-4850-8480-72713DC849FD}" presName="parentLin" presStyleCnt="0"/>
      <dgm:spPr/>
    </dgm:pt>
    <dgm:pt modelId="{FC47B30E-386C-4219-B547-FAEF18E5312E}" type="pres">
      <dgm:prSet presAssocID="{BB180C28-5467-4850-8480-72713DC849FD}" presName="parentLeftMargin" presStyleLbl="node1" presStyleIdx="1" presStyleCnt="3"/>
      <dgm:spPr/>
    </dgm:pt>
    <dgm:pt modelId="{A5CDD01A-04D8-408B-B035-4A9931E1CA8B}" type="pres">
      <dgm:prSet presAssocID="{BB180C28-5467-4850-8480-72713DC849FD}" presName="parentText" presStyleLbl="node1" presStyleIdx="2" presStyleCnt="3">
        <dgm:presLayoutVars>
          <dgm:chMax val="0"/>
          <dgm:bulletEnabled val="1"/>
        </dgm:presLayoutVars>
      </dgm:prSet>
      <dgm:spPr/>
    </dgm:pt>
    <dgm:pt modelId="{53373A04-1CB2-4F00-8689-EB0D35CBD9DC}" type="pres">
      <dgm:prSet presAssocID="{BB180C28-5467-4850-8480-72713DC849FD}" presName="negativeSpace" presStyleCnt="0"/>
      <dgm:spPr/>
    </dgm:pt>
    <dgm:pt modelId="{FCDCC740-910D-408E-8AF4-DD5C63556F59}" type="pres">
      <dgm:prSet presAssocID="{BB180C28-5467-4850-8480-72713DC849FD}" presName="childText" presStyleLbl="conFgAcc1" presStyleIdx="2" presStyleCnt="3">
        <dgm:presLayoutVars>
          <dgm:bulletEnabled val="1"/>
        </dgm:presLayoutVars>
      </dgm:prSet>
      <dgm:spPr/>
    </dgm:pt>
  </dgm:ptLst>
  <dgm:cxnLst>
    <dgm:cxn modelId="{0C5AC916-2239-41A7-B3DA-EB9B1F963C15}" type="presOf" srcId="{BB180C28-5467-4850-8480-72713DC849FD}" destId="{FC47B30E-386C-4219-B547-FAEF18E5312E}" srcOrd="0" destOrd="0" presId="urn:microsoft.com/office/officeart/2005/8/layout/list1"/>
    <dgm:cxn modelId="{EC49B526-6AA8-4399-AF03-F961187C42A0}" type="presOf" srcId="{A32A475D-0B7F-4ECF-8D38-68C4CC1E4686}" destId="{1D758CD1-9DA7-4C1F-9FDD-D322FA048A63}" srcOrd="1" destOrd="0" presId="urn:microsoft.com/office/officeart/2005/8/layout/list1"/>
    <dgm:cxn modelId="{0B625D3B-1662-46E9-936F-061A46848599}" type="presOf" srcId="{494AF1F0-23C7-4C9D-AF07-2FA4CE3EAA14}" destId="{D87C7966-0E7D-421A-94FA-805334C63ACA}" srcOrd="0" destOrd="0" presId="urn:microsoft.com/office/officeart/2005/8/layout/list1"/>
    <dgm:cxn modelId="{D71B7667-C5BE-4314-A2BB-DBEF309D45B9}" srcId="{D5E7D2C2-F89B-4DF0-A0C3-329BAB7C3112}" destId="{BB180C28-5467-4850-8480-72713DC849FD}" srcOrd="2" destOrd="0" parTransId="{93E762C5-90D9-476E-8EB7-E9600AF5B918}" sibTransId="{8B5BCDEE-54C3-4A8D-B286-CBD26AB9699A}"/>
    <dgm:cxn modelId="{ACDA39B1-2961-4969-88A5-23E15CA19ED5}" type="presOf" srcId="{494AF1F0-23C7-4C9D-AF07-2FA4CE3EAA14}" destId="{AD50A2AA-D843-47F3-B747-BAE33E8D970F}" srcOrd="1" destOrd="0" presId="urn:microsoft.com/office/officeart/2005/8/layout/list1"/>
    <dgm:cxn modelId="{ACD34ECD-476E-4740-96DB-0DA79DA4D443}" srcId="{D5E7D2C2-F89B-4DF0-A0C3-329BAB7C3112}" destId="{494AF1F0-23C7-4C9D-AF07-2FA4CE3EAA14}" srcOrd="0" destOrd="0" parTransId="{C961B0B1-93D4-4D12-9E30-8C4AA82876F2}" sibTransId="{42B4FE79-6C24-4CA9-8374-CCAD41C919FC}"/>
    <dgm:cxn modelId="{210243D0-7945-4C00-BFA0-DBD17C09BB4A}" type="presOf" srcId="{D5E7D2C2-F89B-4DF0-A0C3-329BAB7C3112}" destId="{2EEB71A9-67A1-4CC7-9A17-6F916E3FBEEE}" srcOrd="0" destOrd="0" presId="urn:microsoft.com/office/officeart/2005/8/layout/list1"/>
    <dgm:cxn modelId="{561B6EED-E2CF-4A62-8AC4-43909CA1E3ED}" type="presOf" srcId="{A32A475D-0B7F-4ECF-8D38-68C4CC1E4686}" destId="{475E74B7-4ED6-44BB-9CA4-9AF504E2E78F}" srcOrd="0" destOrd="0" presId="urn:microsoft.com/office/officeart/2005/8/layout/list1"/>
    <dgm:cxn modelId="{42F9FBF9-5F78-4A11-A9AE-39BAEAC6E434}" type="presOf" srcId="{BB180C28-5467-4850-8480-72713DC849FD}" destId="{A5CDD01A-04D8-408B-B035-4A9931E1CA8B}" srcOrd="1" destOrd="0" presId="urn:microsoft.com/office/officeart/2005/8/layout/list1"/>
    <dgm:cxn modelId="{974672FF-EAB1-4313-8019-3808ED337594}" srcId="{D5E7D2C2-F89B-4DF0-A0C3-329BAB7C3112}" destId="{A32A475D-0B7F-4ECF-8D38-68C4CC1E4686}" srcOrd="1" destOrd="0" parTransId="{2675B29E-C0CB-4243-97A1-56F78EDE85E3}" sibTransId="{2FF165DE-37A3-4605-81D9-C68EC7252FF4}"/>
    <dgm:cxn modelId="{EBB1DA9F-B70C-400D-8954-5F4E9AAA34E7}" type="presParOf" srcId="{2EEB71A9-67A1-4CC7-9A17-6F916E3FBEEE}" destId="{27848B98-B14D-4460-8AE8-850374C7F7A8}" srcOrd="0" destOrd="0" presId="urn:microsoft.com/office/officeart/2005/8/layout/list1"/>
    <dgm:cxn modelId="{B0199319-E167-4A9C-B010-FB22B88FB67F}" type="presParOf" srcId="{27848B98-B14D-4460-8AE8-850374C7F7A8}" destId="{D87C7966-0E7D-421A-94FA-805334C63ACA}" srcOrd="0" destOrd="0" presId="urn:microsoft.com/office/officeart/2005/8/layout/list1"/>
    <dgm:cxn modelId="{3FA3B0EC-5CFA-4DCA-BE01-3B652A698EF2}" type="presParOf" srcId="{27848B98-B14D-4460-8AE8-850374C7F7A8}" destId="{AD50A2AA-D843-47F3-B747-BAE33E8D970F}" srcOrd="1" destOrd="0" presId="urn:microsoft.com/office/officeart/2005/8/layout/list1"/>
    <dgm:cxn modelId="{1A99149D-A153-465E-B84E-ED0D63DBBA72}" type="presParOf" srcId="{2EEB71A9-67A1-4CC7-9A17-6F916E3FBEEE}" destId="{CA975D88-99A6-4A03-9511-120C0B0D265F}" srcOrd="1" destOrd="0" presId="urn:microsoft.com/office/officeart/2005/8/layout/list1"/>
    <dgm:cxn modelId="{3D68B8FA-10EC-4E83-8900-382A8E19E8FB}" type="presParOf" srcId="{2EEB71A9-67A1-4CC7-9A17-6F916E3FBEEE}" destId="{0A697FB4-D29D-4B0C-B1D9-4F58039A04C5}" srcOrd="2" destOrd="0" presId="urn:microsoft.com/office/officeart/2005/8/layout/list1"/>
    <dgm:cxn modelId="{CA5383D8-AE10-42C8-AAAE-20620A7C152C}" type="presParOf" srcId="{2EEB71A9-67A1-4CC7-9A17-6F916E3FBEEE}" destId="{6FDFE35D-CB73-48B6-9376-46343703F830}" srcOrd="3" destOrd="0" presId="urn:microsoft.com/office/officeart/2005/8/layout/list1"/>
    <dgm:cxn modelId="{84DFDEA1-56C3-4447-9609-C030E239D22D}" type="presParOf" srcId="{2EEB71A9-67A1-4CC7-9A17-6F916E3FBEEE}" destId="{560C2E33-9E3D-42F4-84F8-425E1ACA92B7}" srcOrd="4" destOrd="0" presId="urn:microsoft.com/office/officeart/2005/8/layout/list1"/>
    <dgm:cxn modelId="{C0BDE377-273B-4F5F-BCEE-69647B4EC352}" type="presParOf" srcId="{560C2E33-9E3D-42F4-84F8-425E1ACA92B7}" destId="{475E74B7-4ED6-44BB-9CA4-9AF504E2E78F}" srcOrd="0" destOrd="0" presId="urn:microsoft.com/office/officeart/2005/8/layout/list1"/>
    <dgm:cxn modelId="{49F1EB2F-B0C8-437D-BBCE-9087828E6A18}" type="presParOf" srcId="{560C2E33-9E3D-42F4-84F8-425E1ACA92B7}" destId="{1D758CD1-9DA7-4C1F-9FDD-D322FA048A63}" srcOrd="1" destOrd="0" presId="urn:microsoft.com/office/officeart/2005/8/layout/list1"/>
    <dgm:cxn modelId="{193DBFEF-C7B1-4E0B-BE04-CF2F0A9CB21D}" type="presParOf" srcId="{2EEB71A9-67A1-4CC7-9A17-6F916E3FBEEE}" destId="{701913A6-4384-4A70-BCC9-92072480AFC2}" srcOrd="5" destOrd="0" presId="urn:microsoft.com/office/officeart/2005/8/layout/list1"/>
    <dgm:cxn modelId="{7DA4F9B9-3C44-4EFC-A2AA-D609B6DC751A}" type="presParOf" srcId="{2EEB71A9-67A1-4CC7-9A17-6F916E3FBEEE}" destId="{17452F80-6680-4431-8124-CE991192CAC0}" srcOrd="6" destOrd="0" presId="urn:microsoft.com/office/officeart/2005/8/layout/list1"/>
    <dgm:cxn modelId="{0699ED35-64D8-4AA5-802C-D3021CB0AD21}" type="presParOf" srcId="{2EEB71A9-67A1-4CC7-9A17-6F916E3FBEEE}" destId="{A9899498-A0B7-4668-B5A9-192EAC35F416}" srcOrd="7" destOrd="0" presId="urn:microsoft.com/office/officeart/2005/8/layout/list1"/>
    <dgm:cxn modelId="{0CA7E9B6-96D5-4E9D-98EA-E1A58732F230}" type="presParOf" srcId="{2EEB71A9-67A1-4CC7-9A17-6F916E3FBEEE}" destId="{1EDBD952-9E9D-47BC-A29E-0FA6263BB6A9}" srcOrd="8" destOrd="0" presId="urn:microsoft.com/office/officeart/2005/8/layout/list1"/>
    <dgm:cxn modelId="{0C3B9E97-26FB-4AF7-976A-E918A5528DAC}" type="presParOf" srcId="{1EDBD952-9E9D-47BC-A29E-0FA6263BB6A9}" destId="{FC47B30E-386C-4219-B547-FAEF18E5312E}" srcOrd="0" destOrd="0" presId="urn:microsoft.com/office/officeart/2005/8/layout/list1"/>
    <dgm:cxn modelId="{188FFF54-7270-4C4B-954F-535F588BBDE5}" type="presParOf" srcId="{1EDBD952-9E9D-47BC-A29E-0FA6263BB6A9}" destId="{A5CDD01A-04D8-408B-B035-4A9931E1CA8B}" srcOrd="1" destOrd="0" presId="urn:microsoft.com/office/officeart/2005/8/layout/list1"/>
    <dgm:cxn modelId="{835AFFF9-6BF4-42FE-B1C4-6A97A4D8E901}" type="presParOf" srcId="{2EEB71A9-67A1-4CC7-9A17-6F916E3FBEEE}" destId="{53373A04-1CB2-4F00-8689-EB0D35CBD9DC}" srcOrd="9" destOrd="0" presId="urn:microsoft.com/office/officeart/2005/8/layout/list1"/>
    <dgm:cxn modelId="{A39A39A7-5054-4754-9949-8C8BC23BE026}" type="presParOf" srcId="{2EEB71A9-67A1-4CC7-9A17-6F916E3FBEEE}" destId="{FCDCC740-910D-408E-8AF4-DD5C63556F59}"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1A3E323-BDDD-490A-B52A-4235353346A4}" type="doc">
      <dgm:prSet loTypeId="urn:microsoft.com/office/officeart/2005/8/layout/vList6" loCatId="list" qsTypeId="urn:microsoft.com/office/officeart/2005/8/quickstyle/simple1" qsCatId="simple" csTypeId="urn:microsoft.com/office/officeart/2005/8/colors/colorful1" csCatId="colorful" phldr="1"/>
      <dgm:spPr/>
      <dgm:t>
        <a:bodyPr/>
        <a:lstStyle/>
        <a:p>
          <a:endParaRPr lang="en-US"/>
        </a:p>
      </dgm:t>
    </dgm:pt>
    <dgm:pt modelId="{2769F2B2-C009-43EF-B772-240E40AE78C9}">
      <dgm:prSet phldrT="[Text]"/>
      <dgm:spPr/>
      <dgm:t>
        <a:bodyPr/>
        <a:lstStyle/>
        <a:p>
          <a:r>
            <a:rPr lang="en-US" b="1" dirty="0"/>
            <a:t>Simple</a:t>
          </a:r>
          <a:endParaRPr lang="en-US" dirty="0"/>
        </a:p>
      </dgm:t>
    </dgm:pt>
    <dgm:pt modelId="{AE625422-D669-41C3-8A1F-F13887B85453}" type="parTrans" cxnId="{75B50F8A-8388-4931-AC1E-C7196EFE57F1}">
      <dgm:prSet/>
      <dgm:spPr/>
      <dgm:t>
        <a:bodyPr/>
        <a:lstStyle/>
        <a:p>
          <a:endParaRPr lang="en-US"/>
        </a:p>
      </dgm:t>
    </dgm:pt>
    <dgm:pt modelId="{630E9BE5-4EDE-433D-AD38-CC25C410D463}" type="sibTrans" cxnId="{75B50F8A-8388-4931-AC1E-C7196EFE57F1}">
      <dgm:prSet/>
      <dgm:spPr/>
      <dgm:t>
        <a:bodyPr/>
        <a:lstStyle/>
        <a:p>
          <a:endParaRPr lang="en-US"/>
        </a:p>
      </dgm:t>
    </dgm:pt>
    <dgm:pt modelId="{75A252A7-F86C-4C6C-B37A-B5DEAE896632}">
      <dgm:prSet phldrT="[Text]"/>
      <dgm:spPr/>
      <dgm:t>
        <a:bodyPr/>
        <a:lstStyle/>
        <a:p>
          <a:r>
            <a:rPr lang="en-US" b="1" dirty="0"/>
            <a:t>Communicate</a:t>
          </a:r>
          <a:endParaRPr lang="en-US" dirty="0"/>
        </a:p>
      </dgm:t>
    </dgm:pt>
    <dgm:pt modelId="{318D4DEC-39AA-44AE-9298-532CAFA8A5C8}" type="parTrans" cxnId="{3E422A23-05AE-40B3-AB61-2030985A1FF4}">
      <dgm:prSet/>
      <dgm:spPr/>
      <dgm:t>
        <a:bodyPr/>
        <a:lstStyle/>
        <a:p>
          <a:endParaRPr lang="en-US"/>
        </a:p>
      </dgm:t>
    </dgm:pt>
    <dgm:pt modelId="{374A28E9-168E-45E4-AC00-2A40CEBE41E6}" type="sibTrans" cxnId="{3E422A23-05AE-40B3-AB61-2030985A1FF4}">
      <dgm:prSet/>
      <dgm:spPr/>
      <dgm:t>
        <a:bodyPr/>
        <a:lstStyle/>
        <a:p>
          <a:endParaRPr lang="en-US"/>
        </a:p>
      </dgm:t>
    </dgm:pt>
    <dgm:pt modelId="{45950D24-B04E-4897-A217-8592466799A6}">
      <dgm:prSet phldrT="[Text]" custT="1"/>
      <dgm:spPr/>
      <dgm:t>
        <a:bodyPr/>
        <a:lstStyle/>
        <a:p>
          <a:r>
            <a:rPr lang="en-US" sz="4000" dirty="0"/>
            <a:t>Define the purpose</a:t>
          </a:r>
        </a:p>
      </dgm:t>
    </dgm:pt>
    <dgm:pt modelId="{F29B6D4A-2B0E-4660-B98E-21031A67573E}" type="parTrans" cxnId="{912E5E6F-079D-458A-A991-91ADA299C602}">
      <dgm:prSet/>
      <dgm:spPr/>
      <dgm:t>
        <a:bodyPr/>
        <a:lstStyle/>
        <a:p>
          <a:endParaRPr lang="en-US"/>
        </a:p>
      </dgm:t>
    </dgm:pt>
    <dgm:pt modelId="{76DBD66A-EBFC-40B7-95B3-7DFABB0BFFC0}" type="sibTrans" cxnId="{912E5E6F-079D-458A-A991-91ADA299C602}">
      <dgm:prSet/>
      <dgm:spPr/>
      <dgm:t>
        <a:bodyPr/>
        <a:lstStyle/>
        <a:p>
          <a:endParaRPr lang="en-US"/>
        </a:p>
      </dgm:t>
    </dgm:pt>
    <dgm:pt modelId="{1404B927-11AC-41DD-82F2-B3FB57B64835}">
      <dgm:prSet phldrT="[Text]"/>
      <dgm:spPr/>
      <dgm:t>
        <a:bodyPr/>
        <a:lstStyle/>
        <a:p>
          <a:r>
            <a:rPr lang="en-US" b="1" dirty="0"/>
            <a:t>Inspire</a:t>
          </a:r>
          <a:endParaRPr lang="en-US" dirty="0"/>
        </a:p>
      </dgm:t>
    </dgm:pt>
    <dgm:pt modelId="{70277733-30EC-41A5-8122-AA44B8334C90}" type="parTrans" cxnId="{299AF2AC-AA61-440D-9C1F-5F736F62BB1B}">
      <dgm:prSet/>
      <dgm:spPr/>
      <dgm:t>
        <a:bodyPr/>
        <a:lstStyle/>
        <a:p>
          <a:endParaRPr lang="en-US"/>
        </a:p>
      </dgm:t>
    </dgm:pt>
    <dgm:pt modelId="{56CC2C04-75CB-465B-8F93-EEE46273B1AE}" type="sibTrans" cxnId="{299AF2AC-AA61-440D-9C1F-5F736F62BB1B}">
      <dgm:prSet/>
      <dgm:spPr/>
      <dgm:t>
        <a:bodyPr/>
        <a:lstStyle/>
        <a:p>
          <a:endParaRPr lang="en-US"/>
        </a:p>
      </dgm:t>
    </dgm:pt>
    <dgm:pt modelId="{D36FBEEE-31A1-4A81-B319-B3072C7F2CC1}">
      <dgm:prSet phldrT="[Text]" custT="1"/>
      <dgm:spPr/>
      <dgm:t>
        <a:bodyPr/>
        <a:lstStyle/>
        <a:p>
          <a:r>
            <a:rPr lang="en-US" sz="4000" dirty="0"/>
            <a:t>Mantra should be significant</a:t>
          </a:r>
        </a:p>
      </dgm:t>
    </dgm:pt>
    <dgm:pt modelId="{8D0D28B5-F5BA-4B73-81BD-F4B1FEA17CC3}" type="parTrans" cxnId="{1ED7A059-C0F7-4B42-A952-107CA752506A}">
      <dgm:prSet/>
      <dgm:spPr/>
      <dgm:t>
        <a:bodyPr/>
        <a:lstStyle/>
        <a:p>
          <a:endParaRPr lang="en-US"/>
        </a:p>
      </dgm:t>
    </dgm:pt>
    <dgm:pt modelId="{D5BE25C5-B41A-4D83-AD89-427172FA6ABA}" type="sibTrans" cxnId="{1ED7A059-C0F7-4B42-A952-107CA752506A}">
      <dgm:prSet/>
      <dgm:spPr/>
      <dgm:t>
        <a:bodyPr/>
        <a:lstStyle/>
        <a:p>
          <a:endParaRPr lang="en-US"/>
        </a:p>
      </dgm:t>
    </dgm:pt>
    <dgm:pt modelId="{5F09B7F5-331B-4F75-A033-6897F8CE17BE}">
      <dgm:prSet phldrT="[Text]" custT="1"/>
      <dgm:spPr/>
      <dgm:t>
        <a:bodyPr/>
        <a:lstStyle/>
        <a:p>
          <a:pPr algn="l"/>
          <a:r>
            <a:rPr lang="en-US" sz="4000" dirty="0"/>
            <a:t>To the point</a:t>
          </a:r>
        </a:p>
      </dgm:t>
    </dgm:pt>
    <dgm:pt modelId="{DC6186CE-5647-4A14-8AD4-1B85F88E178C}" type="sibTrans" cxnId="{06B7DD20-EBC5-4B21-A96C-F689A35BCAFC}">
      <dgm:prSet/>
      <dgm:spPr/>
      <dgm:t>
        <a:bodyPr/>
        <a:lstStyle/>
        <a:p>
          <a:endParaRPr lang="en-US"/>
        </a:p>
      </dgm:t>
    </dgm:pt>
    <dgm:pt modelId="{4A5A4895-8ECE-4947-BECB-F7940AFCE76E}" type="parTrans" cxnId="{06B7DD20-EBC5-4B21-A96C-F689A35BCAFC}">
      <dgm:prSet/>
      <dgm:spPr/>
      <dgm:t>
        <a:bodyPr/>
        <a:lstStyle/>
        <a:p>
          <a:endParaRPr lang="en-US"/>
        </a:p>
      </dgm:t>
    </dgm:pt>
    <dgm:pt modelId="{21631B46-6333-470F-B818-753948EECA23}" type="pres">
      <dgm:prSet presAssocID="{01A3E323-BDDD-490A-B52A-4235353346A4}" presName="Name0" presStyleCnt="0">
        <dgm:presLayoutVars>
          <dgm:dir/>
          <dgm:animLvl val="lvl"/>
          <dgm:resizeHandles/>
        </dgm:presLayoutVars>
      </dgm:prSet>
      <dgm:spPr/>
    </dgm:pt>
    <dgm:pt modelId="{D8397A62-27EC-4115-80C1-743130825E2E}" type="pres">
      <dgm:prSet presAssocID="{2769F2B2-C009-43EF-B772-240E40AE78C9}" presName="linNode" presStyleCnt="0"/>
      <dgm:spPr/>
    </dgm:pt>
    <dgm:pt modelId="{3674C440-1571-41AB-8666-7B739C30598B}" type="pres">
      <dgm:prSet presAssocID="{2769F2B2-C009-43EF-B772-240E40AE78C9}" presName="parentShp" presStyleLbl="node1" presStyleIdx="0" presStyleCnt="3" custScaleX="75132" custLinFactNeighborX="-8289">
        <dgm:presLayoutVars>
          <dgm:bulletEnabled val="1"/>
        </dgm:presLayoutVars>
      </dgm:prSet>
      <dgm:spPr/>
    </dgm:pt>
    <dgm:pt modelId="{D31822CD-091A-426C-98F8-9B49F61B066E}" type="pres">
      <dgm:prSet presAssocID="{2769F2B2-C009-43EF-B772-240E40AE78C9}" presName="childShp" presStyleLbl="bgAccFollowNode1" presStyleIdx="0" presStyleCnt="3" custScaleX="121000">
        <dgm:presLayoutVars>
          <dgm:bulletEnabled val="1"/>
        </dgm:presLayoutVars>
      </dgm:prSet>
      <dgm:spPr/>
    </dgm:pt>
    <dgm:pt modelId="{B043D3E3-5280-472C-889B-ADADD50303DD}" type="pres">
      <dgm:prSet presAssocID="{630E9BE5-4EDE-433D-AD38-CC25C410D463}" presName="spacing" presStyleCnt="0"/>
      <dgm:spPr/>
    </dgm:pt>
    <dgm:pt modelId="{4A9ECEE7-B71F-4F5B-B27A-75F03E208483}" type="pres">
      <dgm:prSet presAssocID="{75A252A7-F86C-4C6C-B37A-B5DEAE896632}" presName="linNode" presStyleCnt="0"/>
      <dgm:spPr/>
    </dgm:pt>
    <dgm:pt modelId="{D27BDDF6-B500-4C9B-98AE-BF12E9ACA878}" type="pres">
      <dgm:prSet presAssocID="{75A252A7-F86C-4C6C-B37A-B5DEAE896632}" presName="parentShp" presStyleLbl="node1" presStyleIdx="1" presStyleCnt="3" custScaleX="75132" custLinFactNeighborX="-8289">
        <dgm:presLayoutVars>
          <dgm:bulletEnabled val="1"/>
        </dgm:presLayoutVars>
      </dgm:prSet>
      <dgm:spPr/>
    </dgm:pt>
    <dgm:pt modelId="{E1C02ADC-60A3-47A8-A94A-BA89C87B9C83}" type="pres">
      <dgm:prSet presAssocID="{75A252A7-F86C-4C6C-B37A-B5DEAE896632}" presName="childShp" presStyleLbl="bgAccFollowNode1" presStyleIdx="1" presStyleCnt="3" custScaleX="121000">
        <dgm:presLayoutVars>
          <dgm:bulletEnabled val="1"/>
        </dgm:presLayoutVars>
      </dgm:prSet>
      <dgm:spPr/>
    </dgm:pt>
    <dgm:pt modelId="{B240C7C3-CB32-4C98-91A9-37794C6BD5C3}" type="pres">
      <dgm:prSet presAssocID="{374A28E9-168E-45E4-AC00-2A40CEBE41E6}" presName="spacing" presStyleCnt="0"/>
      <dgm:spPr/>
    </dgm:pt>
    <dgm:pt modelId="{CD3B77B1-2287-4DE7-968D-E68B1B7C6CD4}" type="pres">
      <dgm:prSet presAssocID="{1404B927-11AC-41DD-82F2-B3FB57B64835}" presName="linNode" presStyleCnt="0"/>
      <dgm:spPr/>
    </dgm:pt>
    <dgm:pt modelId="{7569C855-F58F-4B01-B2C5-A9BD0B881130}" type="pres">
      <dgm:prSet presAssocID="{1404B927-11AC-41DD-82F2-B3FB57B64835}" presName="parentShp" presStyleLbl="node1" presStyleIdx="2" presStyleCnt="3" custScaleX="75132" custLinFactNeighborX="-8289">
        <dgm:presLayoutVars>
          <dgm:bulletEnabled val="1"/>
        </dgm:presLayoutVars>
      </dgm:prSet>
      <dgm:spPr/>
    </dgm:pt>
    <dgm:pt modelId="{A1313829-1C9E-4A25-A0F0-1F67964FD330}" type="pres">
      <dgm:prSet presAssocID="{1404B927-11AC-41DD-82F2-B3FB57B64835}" presName="childShp" presStyleLbl="bgAccFollowNode1" presStyleIdx="2" presStyleCnt="3" custScaleX="121000">
        <dgm:presLayoutVars>
          <dgm:bulletEnabled val="1"/>
        </dgm:presLayoutVars>
      </dgm:prSet>
      <dgm:spPr/>
    </dgm:pt>
  </dgm:ptLst>
  <dgm:cxnLst>
    <dgm:cxn modelId="{06B7DD20-EBC5-4B21-A96C-F689A35BCAFC}" srcId="{2769F2B2-C009-43EF-B772-240E40AE78C9}" destId="{5F09B7F5-331B-4F75-A033-6897F8CE17BE}" srcOrd="0" destOrd="0" parTransId="{4A5A4895-8ECE-4947-BECB-F7940AFCE76E}" sibTransId="{DC6186CE-5647-4A14-8AD4-1B85F88E178C}"/>
    <dgm:cxn modelId="{3E422A23-05AE-40B3-AB61-2030985A1FF4}" srcId="{01A3E323-BDDD-490A-B52A-4235353346A4}" destId="{75A252A7-F86C-4C6C-B37A-B5DEAE896632}" srcOrd="1" destOrd="0" parTransId="{318D4DEC-39AA-44AE-9298-532CAFA8A5C8}" sibTransId="{374A28E9-168E-45E4-AC00-2A40CEBE41E6}"/>
    <dgm:cxn modelId="{E2D77741-948E-4954-BDEA-2A1FD490415C}" type="presOf" srcId="{2769F2B2-C009-43EF-B772-240E40AE78C9}" destId="{3674C440-1571-41AB-8666-7B739C30598B}" srcOrd="0" destOrd="0" presId="urn:microsoft.com/office/officeart/2005/8/layout/vList6"/>
    <dgm:cxn modelId="{1846DB6D-D520-4CE6-81E1-30A133726A25}" type="presOf" srcId="{01A3E323-BDDD-490A-B52A-4235353346A4}" destId="{21631B46-6333-470F-B818-753948EECA23}" srcOrd="0" destOrd="0" presId="urn:microsoft.com/office/officeart/2005/8/layout/vList6"/>
    <dgm:cxn modelId="{912E5E6F-079D-458A-A991-91ADA299C602}" srcId="{75A252A7-F86C-4C6C-B37A-B5DEAE896632}" destId="{45950D24-B04E-4897-A217-8592466799A6}" srcOrd="0" destOrd="0" parTransId="{F29B6D4A-2B0E-4660-B98E-21031A67573E}" sibTransId="{76DBD66A-EBFC-40B7-95B3-7DFABB0BFFC0}"/>
    <dgm:cxn modelId="{1ED7A059-C0F7-4B42-A952-107CA752506A}" srcId="{1404B927-11AC-41DD-82F2-B3FB57B64835}" destId="{D36FBEEE-31A1-4A81-B319-B3072C7F2CC1}" srcOrd="0" destOrd="0" parTransId="{8D0D28B5-F5BA-4B73-81BD-F4B1FEA17CC3}" sibTransId="{D5BE25C5-B41A-4D83-AD89-427172FA6ABA}"/>
    <dgm:cxn modelId="{8AE77C89-3D7E-4C01-B618-F86F2979AD93}" type="presOf" srcId="{45950D24-B04E-4897-A217-8592466799A6}" destId="{E1C02ADC-60A3-47A8-A94A-BA89C87B9C83}" srcOrd="0" destOrd="0" presId="urn:microsoft.com/office/officeart/2005/8/layout/vList6"/>
    <dgm:cxn modelId="{75B50F8A-8388-4931-AC1E-C7196EFE57F1}" srcId="{01A3E323-BDDD-490A-B52A-4235353346A4}" destId="{2769F2B2-C009-43EF-B772-240E40AE78C9}" srcOrd="0" destOrd="0" parTransId="{AE625422-D669-41C3-8A1F-F13887B85453}" sibTransId="{630E9BE5-4EDE-433D-AD38-CC25C410D463}"/>
    <dgm:cxn modelId="{AF072991-D695-4C05-AA4D-68FC63316CDB}" type="presOf" srcId="{5F09B7F5-331B-4F75-A033-6897F8CE17BE}" destId="{D31822CD-091A-426C-98F8-9B49F61B066E}" srcOrd="0" destOrd="0" presId="urn:microsoft.com/office/officeart/2005/8/layout/vList6"/>
    <dgm:cxn modelId="{08DAC995-DBD0-4F2F-9410-16E5C50E4BF2}" type="presOf" srcId="{75A252A7-F86C-4C6C-B37A-B5DEAE896632}" destId="{D27BDDF6-B500-4C9B-98AE-BF12E9ACA878}" srcOrd="0" destOrd="0" presId="urn:microsoft.com/office/officeart/2005/8/layout/vList6"/>
    <dgm:cxn modelId="{299AF2AC-AA61-440D-9C1F-5F736F62BB1B}" srcId="{01A3E323-BDDD-490A-B52A-4235353346A4}" destId="{1404B927-11AC-41DD-82F2-B3FB57B64835}" srcOrd="2" destOrd="0" parTransId="{70277733-30EC-41A5-8122-AA44B8334C90}" sibTransId="{56CC2C04-75CB-465B-8F93-EEE46273B1AE}"/>
    <dgm:cxn modelId="{77EFE9B3-E9A3-45EA-AAF8-0FF9687B619B}" type="presOf" srcId="{1404B927-11AC-41DD-82F2-B3FB57B64835}" destId="{7569C855-F58F-4B01-B2C5-A9BD0B881130}" srcOrd="0" destOrd="0" presId="urn:microsoft.com/office/officeart/2005/8/layout/vList6"/>
    <dgm:cxn modelId="{61ABD1DE-3B44-49D9-ADA0-E289D11ED7C6}" type="presOf" srcId="{D36FBEEE-31A1-4A81-B319-B3072C7F2CC1}" destId="{A1313829-1C9E-4A25-A0F0-1F67964FD330}" srcOrd="0" destOrd="0" presId="urn:microsoft.com/office/officeart/2005/8/layout/vList6"/>
    <dgm:cxn modelId="{BD022027-8F91-4406-B4FD-0E9694D8B6F4}" type="presParOf" srcId="{21631B46-6333-470F-B818-753948EECA23}" destId="{D8397A62-27EC-4115-80C1-743130825E2E}" srcOrd="0" destOrd="0" presId="urn:microsoft.com/office/officeart/2005/8/layout/vList6"/>
    <dgm:cxn modelId="{3A8D4E4F-CEB8-492E-9BD6-F6DBB1C19617}" type="presParOf" srcId="{D8397A62-27EC-4115-80C1-743130825E2E}" destId="{3674C440-1571-41AB-8666-7B739C30598B}" srcOrd="0" destOrd="0" presId="urn:microsoft.com/office/officeart/2005/8/layout/vList6"/>
    <dgm:cxn modelId="{9FB7C788-98BB-4D34-9FC6-311EF603CA44}" type="presParOf" srcId="{D8397A62-27EC-4115-80C1-743130825E2E}" destId="{D31822CD-091A-426C-98F8-9B49F61B066E}" srcOrd="1" destOrd="0" presId="urn:microsoft.com/office/officeart/2005/8/layout/vList6"/>
    <dgm:cxn modelId="{0950F42B-1449-42B1-9B81-6BAF28BE733E}" type="presParOf" srcId="{21631B46-6333-470F-B818-753948EECA23}" destId="{B043D3E3-5280-472C-889B-ADADD50303DD}" srcOrd="1" destOrd="0" presId="urn:microsoft.com/office/officeart/2005/8/layout/vList6"/>
    <dgm:cxn modelId="{69470CA9-E814-4670-A788-56B23C6D76D0}" type="presParOf" srcId="{21631B46-6333-470F-B818-753948EECA23}" destId="{4A9ECEE7-B71F-4F5B-B27A-75F03E208483}" srcOrd="2" destOrd="0" presId="urn:microsoft.com/office/officeart/2005/8/layout/vList6"/>
    <dgm:cxn modelId="{E025C7DC-B20B-4EE0-A034-AC092D73CDEC}" type="presParOf" srcId="{4A9ECEE7-B71F-4F5B-B27A-75F03E208483}" destId="{D27BDDF6-B500-4C9B-98AE-BF12E9ACA878}" srcOrd="0" destOrd="0" presId="urn:microsoft.com/office/officeart/2005/8/layout/vList6"/>
    <dgm:cxn modelId="{F733A795-A5FA-4885-ACBD-BB63043BD1A2}" type="presParOf" srcId="{4A9ECEE7-B71F-4F5B-B27A-75F03E208483}" destId="{E1C02ADC-60A3-47A8-A94A-BA89C87B9C83}" srcOrd="1" destOrd="0" presId="urn:microsoft.com/office/officeart/2005/8/layout/vList6"/>
    <dgm:cxn modelId="{52EC3D3E-5184-40FA-A7DD-792128931E7D}" type="presParOf" srcId="{21631B46-6333-470F-B818-753948EECA23}" destId="{B240C7C3-CB32-4C98-91A9-37794C6BD5C3}" srcOrd="3" destOrd="0" presId="urn:microsoft.com/office/officeart/2005/8/layout/vList6"/>
    <dgm:cxn modelId="{7B855F3A-B858-4C55-AD07-B7E6FAAF3346}" type="presParOf" srcId="{21631B46-6333-470F-B818-753948EECA23}" destId="{CD3B77B1-2287-4DE7-968D-E68B1B7C6CD4}" srcOrd="4" destOrd="0" presId="urn:microsoft.com/office/officeart/2005/8/layout/vList6"/>
    <dgm:cxn modelId="{31DCA104-6EE4-4D92-B501-E0A399668034}" type="presParOf" srcId="{CD3B77B1-2287-4DE7-968D-E68B1B7C6CD4}" destId="{7569C855-F58F-4B01-B2C5-A9BD0B881130}" srcOrd="0" destOrd="0" presId="urn:microsoft.com/office/officeart/2005/8/layout/vList6"/>
    <dgm:cxn modelId="{2BD0147D-368F-4206-8D2A-17F51D9F40DA}" type="presParOf" srcId="{CD3B77B1-2287-4DE7-968D-E68B1B7C6CD4}" destId="{A1313829-1C9E-4A25-A0F0-1F67964FD330}"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A1C1154A-5D31-4F8B-A552-A1D11D9B1EB1}" type="doc">
      <dgm:prSet loTypeId="urn:microsoft.com/office/officeart/2005/8/layout/target3" loCatId="list" qsTypeId="urn:microsoft.com/office/officeart/2005/8/quickstyle/simple1" qsCatId="simple" csTypeId="urn:microsoft.com/office/officeart/2005/8/colors/colorful2" csCatId="colorful" phldr="1"/>
      <dgm:spPr/>
      <dgm:t>
        <a:bodyPr/>
        <a:lstStyle/>
        <a:p>
          <a:endParaRPr lang="en-US"/>
        </a:p>
      </dgm:t>
    </dgm:pt>
    <dgm:pt modelId="{5EB0F3BD-A86E-463C-BCAC-21C2B344FCC0}">
      <dgm:prSet phldrT="[Text]"/>
      <dgm:spPr/>
      <dgm:t>
        <a:bodyPr/>
        <a:lstStyle/>
        <a:p>
          <a:pPr algn="l"/>
          <a:r>
            <a:rPr lang="en-US" dirty="0"/>
            <a:t>Humorous</a:t>
          </a:r>
        </a:p>
      </dgm:t>
    </dgm:pt>
    <dgm:pt modelId="{AC05A1BC-36E1-4C1C-B64F-148BD3D64F53}" type="parTrans" cxnId="{131CF7E4-0F90-4E7A-BB34-A82ACD4CF241}">
      <dgm:prSet/>
      <dgm:spPr/>
      <dgm:t>
        <a:bodyPr/>
        <a:lstStyle/>
        <a:p>
          <a:endParaRPr lang="en-US"/>
        </a:p>
      </dgm:t>
    </dgm:pt>
    <dgm:pt modelId="{9F706FA7-9076-46DA-9024-515527B85394}" type="sibTrans" cxnId="{131CF7E4-0F90-4E7A-BB34-A82ACD4CF241}">
      <dgm:prSet/>
      <dgm:spPr/>
      <dgm:t>
        <a:bodyPr/>
        <a:lstStyle/>
        <a:p>
          <a:endParaRPr lang="en-US"/>
        </a:p>
      </dgm:t>
    </dgm:pt>
    <dgm:pt modelId="{FEF95D40-F6AB-4CE5-A005-92A0F3BDCC10}">
      <dgm:prSet phldrT="[Text]"/>
      <dgm:spPr/>
      <dgm:t>
        <a:bodyPr/>
        <a:lstStyle/>
        <a:p>
          <a:pPr algn="l"/>
          <a:r>
            <a:rPr lang="en-US" dirty="0"/>
            <a:t>Generous</a:t>
          </a:r>
        </a:p>
      </dgm:t>
    </dgm:pt>
    <dgm:pt modelId="{4CA82F32-FE8B-4DBF-941A-AE5FF997E4CF}" type="parTrans" cxnId="{990202EC-479E-4BFD-8359-D59EB7377996}">
      <dgm:prSet/>
      <dgm:spPr/>
      <dgm:t>
        <a:bodyPr/>
        <a:lstStyle/>
        <a:p>
          <a:endParaRPr lang="en-US"/>
        </a:p>
      </dgm:t>
    </dgm:pt>
    <dgm:pt modelId="{36520D90-3C80-48A1-B141-AF333096B4FC}" type="sibTrans" cxnId="{990202EC-479E-4BFD-8359-D59EB7377996}">
      <dgm:prSet/>
      <dgm:spPr/>
      <dgm:t>
        <a:bodyPr/>
        <a:lstStyle/>
        <a:p>
          <a:endParaRPr lang="en-US"/>
        </a:p>
      </dgm:t>
    </dgm:pt>
    <dgm:pt modelId="{05850F92-1AF5-4AAF-8F69-1AD5762946C2}">
      <dgm:prSet phldrT="[Text]"/>
      <dgm:spPr/>
      <dgm:t>
        <a:bodyPr/>
        <a:lstStyle/>
        <a:p>
          <a:pPr algn="l"/>
          <a:r>
            <a:rPr lang="en-US" dirty="0"/>
            <a:t>Create mystery</a:t>
          </a:r>
        </a:p>
      </dgm:t>
    </dgm:pt>
    <dgm:pt modelId="{09EFB9BA-0AE0-48A8-BE7F-14E3E6EB9067}" type="parTrans" cxnId="{6CBF41FA-749D-4AA1-8811-4E140B10B090}">
      <dgm:prSet/>
      <dgm:spPr/>
      <dgm:t>
        <a:bodyPr/>
        <a:lstStyle/>
        <a:p>
          <a:endParaRPr lang="en-US"/>
        </a:p>
      </dgm:t>
    </dgm:pt>
    <dgm:pt modelId="{167B86B6-709F-4093-B49E-61D8ABD1A5D7}" type="sibTrans" cxnId="{6CBF41FA-749D-4AA1-8811-4E140B10B090}">
      <dgm:prSet/>
      <dgm:spPr/>
      <dgm:t>
        <a:bodyPr/>
        <a:lstStyle/>
        <a:p>
          <a:endParaRPr lang="en-US"/>
        </a:p>
      </dgm:t>
    </dgm:pt>
    <dgm:pt modelId="{645A4558-E185-4B9A-917C-CDBF31496BB5}">
      <dgm:prSet phldrT="[Text]"/>
      <dgm:spPr/>
      <dgm:t>
        <a:bodyPr/>
        <a:lstStyle/>
        <a:p>
          <a:pPr algn="l"/>
          <a:r>
            <a:rPr lang="en-US" dirty="0"/>
            <a:t>Give demonstrations</a:t>
          </a:r>
        </a:p>
      </dgm:t>
    </dgm:pt>
    <dgm:pt modelId="{469E7282-B3A3-4554-A14D-4226E2AACFDB}" type="parTrans" cxnId="{06D56DC2-813A-438D-8CD7-5B5442E0E3D9}">
      <dgm:prSet/>
      <dgm:spPr/>
      <dgm:t>
        <a:bodyPr/>
        <a:lstStyle/>
        <a:p>
          <a:endParaRPr lang="en-US"/>
        </a:p>
      </dgm:t>
    </dgm:pt>
    <dgm:pt modelId="{E2E1008F-58B6-4443-9614-B4E58099D657}" type="sibTrans" cxnId="{06D56DC2-813A-438D-8CD7-5B5442E0E3D9}">
      <dgm:prSet/>
      <dgm:spPr/>
      <dgm:t>
        <a:bodyPr/>
        <a:lstStyle/>
        <a:p>
          <a:endParaRPr lang="en-US"/>
        </a:p>
      </dgm:t>
    </dgm:pt>
    <dgm:pt modelId="{4654D99E-8C9B-4746-A3FE-744A8718E736}" type="pres">
      <dgm:prSet presAssocID="{A1C1154A-5D31-4F8B-A552-A1D11D9B1EB1}" presName="Name0" presStyleCnt="0">
        <dgm:presLayoutVars>
          <dgm:chMax val="7"/>
          <dgm:dir/>
          <dgm:animLvl val="lvl"/>
          <dgm:resizeHandles val="exact"/>
        </dgm:presLayoutVars>
      </dgm:prSet>
      <dgm:spPr/>
    </dgm:pt>
    <dgm:pt modelId="{2D1E4672-F03E-4C3D-B81D-624A276BE776}" type="pres">
      <dgm:prSet presAssocID="{5EB0F3BD-A86E-463C-BCAC-21C2B344FCC0}" presName="circle1" presStyleLbl="node1" presStyleIdx="0" presStyleCnt="4"/>
      <dgm:spPr/>
    </dgm:pt>
    <dgm:pt modelId="{D68462F9-B81F-4A40-BB21-262FB6F97835}" type="pres">
      <dgm:prSet presAssocID="{5EB0F3BD-A86E-463C-BCAC-21C2B344FCC0}" presName="space" presStyleCnt="0"/>
      <dgm:spPr/>
    </dgm:pt>
    <dgm:pt modelId="{46026F83-F432-4E82-9975-461B5713B2CB}" type="pres">
      <dgm:prSet presAssocID="{5EB0F3BD-A86E-463C-BCAC-21C2B344FCC0}" presName="rect1" presStyleLbl="alignAcc1" presStyleIdx="0" presStyleCnt="4"/>
      <dgm:spPr/>
    </dgm:pt>
    <dgm:pt modelId="{821FD90F-8978-4F92-94C0-477F3370042D}" type="pres">
      <dgm:prSet presAssocID="{FEF95D40-F6AB-4CE5-A005-92A0F3BDCC10}" presName="vertSpace2" presStyleLbl="node1" presStyleIdx="0" presStyleCnt="4"/>
      <dgm:spPr/>
    </dgm:pt>
    <dgm:pt modelId="{91C6A66D-4E15-419A-AD45-F6461A702FFA}" type="pres">
      <dgm:prSet presAssocID="{FEF95D40-F6AB-4CE5-A005-92A0F3BDCC10}" presName="circle2" presStyleLbl="node1" presStyleIdx="1" presStyleCnt="4"/>
      <dgm:spPr/>
    </dgm:pt>
    <dgm:pt modelId="{AFF90284-1A10-4826-BB43-26CD80BA15B0}" type="pres">
      <dgm:prSet presAssocID="{FEF95D40-F6AB-4CE5-A005-92A0F3BDCC10}" presName="rect2" presStyleLbl="alignAcc1" presStyleIdx="1" presStyleCnt="4"/>
      <dgm:spPr/>
    </dgm:pt>
    <dgm:pt modelId="{39828C14-E830-41A8-81FA-441E94FCED7A}" type="pres">
      <dgm:prSet presAssocID="{05850F92-1AF5-4AAF-8F69-1AD5762946C2}" presName="vertSpace3" presStyleLbl="node1" presStyleIdx="1" presStyleCnt="4"/>
      <dgm:spPr/>
    </dgm:pt>
    <dgm:pt modelId="{797F1EBD-D087-4B38-8795-46D8EAD7A95F}" type="pres">
      <dgm:prSet presAssocID="{05850F92-1AF5-4AAF-8F69-1AD5762946C2}" presName="circle3" presStyleLbl="node1" presStyleIdx="2" presStyleCnt="4"/>
      <dgm:spPr/>
    </dgm:pt>
    <dgm:pt modelId="{3A5EBC03-0D84-4322-91DF-7ECBF012990A}" type="pres">
      <dgm:prSet presAssocID="{05850F92-1AF5-4AAF-8F69-1AD5762946C2}" presName="rect3" presStyleLbl="alignAcc1" presStyleIdx="2" presStyleCnt="4"/>
      <dgm:spPr/>
    </dgm:pt>
    <dgm:pt modelId="{1FD38BDD-ECAE-4DED-AF14-3408D096B383}" type="pres">
      <dgm:prSet presAssocID="{645A4558-E185-4B9A-917C-CDBF31496BB5}" presName="vertSpace4" presStyleLbl="node1" presStyleIdx="2" presStyleCnt="4"/>
      <dgm:spPr/>
    </dgm:pt>
    <dgm:pt modelId="{0C2C95B6-6F5A-4773-AF9C-8FF196558129}" type="pres">
      <dgm:prSet presAssocID="{645A4558-E185-4B9A-917C-CDBF31496BB5}" presName="circle4" presStyleLbl="node1" presStyleIdx="3" presStyleCnt="4"/>
      <dgm:spPr/>
    </dgm:pt>
    <dgm:pt modelId="{8ABA41DF-E820-46B7-BF89-8730A0409B8E}" type="pres">
      <dgm:prSet presAssocID="{645A4558-E185-4B9A-917C-CDBF31496BB5}" presName="rect4" presStyleLbl="alignAcc1" presStyleIdx="3" presStyleCnt="4"/>
      <dgm:spPr/>
    </dgm:pt>
    <dgm:pt modelId="{EB957A30-F4D0-434B-9F26-F3AC1B85451A}" type="pres">
      <dgm:prSet presAssocID="{5EB0F3BD-A86E-463C-BCAC-21C2B344FCC0}" presName="rect1ParTxNoCh" presStyleLbl="alignAcc1" presStyleIdx="3" presStyleCnt="4">
        <dgm:presLayoutVars>
          <dgm:chMax val="1"/>
          <dgm:bulletEnabled val="1"/>
        </dgm:presLayoutVars>
      </dgm:prSet>
      <dgm:spPr/>
    </dgm:pt>
    <dgm:pt modelId="{D0AF13DE-8E56-4843-8BC0-7E8C0D472D1D}" type="pres">
      <dgm:prSet presAssocID="{FEF95D40-F6AB-4CE5-A005-92A0F3BDCC10}" presName="rect2ParTxNoCh" presStyleLbl="alignAcc1" presStyleIdx="3" presStyleCnt="4">
        <dgm:presLayoutVars>
          <dgm:chMax val="1"/>
          <dgm:bulletEnabled val="1"/>
        </dgm:presLayoutVars>
      </dgm:prSet>
      <dgm:spPr/>
    </dgm:pt>
    <dgm:pt modelId="{3DF24405-6936-4753-8408-7668B0C1AF5D}" type="pres">
      <dgm:prSet presAssocID="{05850F92-1AF5-4AAF-8F69-1AD5762946C2}" presName="rect3ParTxNoCh" presStyleLbl="alignAcc1" presStyleIdx="3" presStyleCnt="4">
        <dgm:presLayoutVars>
          <dgm:chMax val="1"/>
          <dgm:bulletEnabled val="1"/>
        </dgm:presLayoutVars>
      </dgm:prSet>
      <dgm:spPr/>
    </dgm:pt>
    <dgm:pt modelId="{12242ED5-2679-466A-A396-BD30C91D2E61}" type="pres">
      <dgm:prSet presAssocID="{645A4558-E185-4B9A-917C-CDBF31496BB5}" presName="rect4ParTxNoCh" presStyleLbl="alignAcc1" presStyleIdx="3" presStyleCnt="4">
        <dgm:presLayoutVars>
          <dgm:chMax val="1"/>
          <dgm:bulletEnabled val="1"/>
        </dgm:presLayoutVars>
      </dgm:prSet>
      <dgm:spPr/>
    </dgm:pt>
  </dgm:ptLst>
  <dgm:cxnLst>
    <dgm:cxn modelId="{E763FA5F-ABC0-41F0-A7EA-3D171C1CE29A}" type="presOf" srcId="{645A4558-E185-4B9A-917C-CDBF31496BB5}" destId="{8ABA41DF-E820-46B7-BF89-8730A0409B8E}" srcOrd="0" destOrd="0" presId="urn:microsoft.com/office/officeart/2005/8/layout/target3"/>
    <dgm:cxn modelId="{561F4447-E632-4103-95EC-CA00928EBA0D}" type="presOf" srcId="{A1C1154A-5D31-4F8B-A552-A1D11D9B1EB1}" destId="{4654D99E-8C9B-4746-A3FE-744A8718E736}" srcOrd="0" destOrd="0" presId="urn:microsoft.com/office/officeart/2005/8/layout/target3"/>
    <dgm:cxn modelId="{42266C72-6704-462B-9850-7D1D7C7462A4}" type="presOf" srcId="{05850F92-1AF5-4AAF-8F69-1AD5762946C2}" destId="{3A5EBC03-0D84-4322-91DF-7ECBF012990A}" srcOrd="0" destOrd="0" presId="urn:microsoft.com/office/officeart/2005/8/layout/target3"/>
    <dgm:cxn modelId="{A4378487-1875-41DE-BF05-1E3698551B96}" type="presOf" srcId="{FEF95D40-F6AB-4CE5-A005-92A0F3BDCC10}" destId="{D0AF13DE-8E56-4843-8BC0-7E8C0D472D1D}" srcOrd="1" destOrd="0" presId="urn:microsoft.com/office/officeart/2005/8/layout/target3"/>
    <dgm:cxn modelId="{6DE6DBAF-946A-48F0-A40A-B8DDF7031B4B}" type="presOf" srcId="{05850F92-1AF5-4AAF-8F69-1AD5762946C2}" destId="{3DF24405-6936-4753-8408-7668B0C1AF5D}" srcOrd="1" destOrd="0" presId="urn:microsoft.com/office/officeart/2005/8/layout/target3"/>
    <dgm:cxn modelId="{06D56DC2-813A-438D-8CD7-5B5442E0E3D9}" srcId="{A1C1154A-5D31-4F8B-A552-A1D11D9B1EB1}" destId="{645A4558-E185-4B9A-917C-CDBF31496BB5}" srcOrd="3" destOrd="0" parTransId="{469E7282-B3A3-4554-A14D-4226E2AACFDB}" sibTransId="{E2E1008F-58B6-4443-9614-B4E58099D657}"/>
    <dgm:cxn modelId="{B167EECC-8B46-436C-8A5D-F2613D869FE9}" type="presOf" srcId="{5EB0F3BD-A86E-463C-BCAC-21C2B344FCC0}" destId="{EB957A30-F4D0-434B-9F26-F3AC1B85451A}" srcOrd="1" destOrd="0" presId="urn:microsoft.com/office/officeart/2005/8/layout/target3"/>
    <dgm:cxn modelId="{131CF7E4-0F90-4E7A-BB34-A82ACD4CF241}" srcId="{A1C1154A-5D31-4F8B-A552-A1D11D9B1EB1}" destId="{5EB0F3BD-A86E-463C-BCAC-21C2B344FCC0}" srcOrd="0" destOrd="0" parTransId="{AC05A1BC-36E1-4C1C-B64F-148BD3D64F53}" sibTransId="{9F706FA7-9076-46DA-9024-515527B85394}"/>
    <dgm:cxn modelId="{990202EC-479E-4BFD-8359-D59EB7377996}" srcId="{A1C1154A-5D31-4F8B-A552-A1D11D9B1EB1}" destId="{FEF95D40-F6AB-4CE5-A005-92A0F3BDCC10}" srcOrd="1" destOrd="0" parTransId="{4CA82F32-FE8B-4DBF-941A-AE5FF997E4CF}" sibTransId="{36520D90-3C80-48A1-B141-AF333096B4FC}"/>
    <dgm:cxn modelId="{FFF4B5ED-57F3-431C-AFBB-116E1C6D824B}" type="presOf" srcId="{645A4558-E185-4B9A-917C-CDBF31496BB5}" destId="{12242ED5-2679-466A-A396-BD30C91D2E61}" srcOrd="1" destOrd="0" presId="urn:microsoft.com/office/officeart/2005/8/layout/target3"/>
    <dgm:cxn modelId="{0C1B87F7-2AE1-4278-89CA-530237A9EAF5}" type="presOf" srcId="{FEF95D40-F6AB-4CE5-A005-92A0F3BDCC10}" destId="{AFF90284-1A10-4826-BB43-26CD80BA15B0}" srcOrd="0" destOrd="0" presId="urn:microsoft.com/office/officeart/2005/8/layout/target3"/>
    <dgm:cxn modelId="{FC6331F8-DC5C-4C17-A232-6E1DDC2037D1}" type="presOf" srcId="{5EB0F3BD-A86E-463C-BCAC-21C2B344FCC0}" destId="{46026F83-F432-4E82-9975-461B5713B2CB}" srcOrd="0" destOrd="0" presId="urn:microsoft.com/office/officeart/2005/8/layout/target3"/>
    <dgm:cxn modelId="{6CBF41FA-749D-4AA1-8811-4E140B10B090}" srcId="{A1C1154A-5D31-4F8B-A552-A1D11D9B1EB1}" destId="{05850F92-1AF5-4AAF-8F69-1AD5762946C2}" srcOrd="2" destOrd="0" parTransId="{09EFB9BA-0AE0-48A8-BE7F-14E3E6EB9067}" sibTransId="{167B86B6-709F-4093-B49E-61D8ABD1A5D7}"/>
    <dgm:cxn modelId="{E1BA6FC0-79EC-4EBE-B554-907BC3C2E42E}" type="presParOf" srcId="{4654D99E-8C9B-4746-A3FE-744A8718E736}" destId="{2D1E4672-F03E-4C3D-B81D-624A276BE776}" srcOrd="0" destOrd="0" presId="urn:microsoft.com/office/officeart/2005/8/layout/target3"/>
    <dgm:cxn modelId="{381F0BCE-44B8-4EBA-8906-1152905AB0DD}" type="presParOf" srcId="{4654D99E-8C9B-4746-A3FE-744A8718E736}" destId="{D68462F9-B81F-4A40-BB21-262FB6F97835}" srcOrd="1" destOrd="0" presId="urn:microsoft.com/office/officeart/2005/8/layout/target3"/>
    <dgm:cxn modelId="{6BE3F697-0F4D-43F0-9F36-5E7002AE8FAF}" type="presParOf" srcId="{4654D99E-8C9B-4746-A3FE-744A8718E736}" destId="{46026F83-F432-4E82-9975-461B5713B2CB}" srcOrd="2" destOrd="0" presId="urn:microsoft.com/office/officeart/2005/8/layout/target3"/>
    <dgm:cxn modelId="{8E07D334-F035-489D-93B6-2AD4231519AC}" type="presParOf" srcId="{4654D99E-8C9B-4746-A3FE-744A8718E736}" destId="{821FD90F-8978-4F92-94C0-477F3370042D}" srcOrd="3" destOrd="0" presId="urn:microsoft.com/office/officeart/2005/8/layout/target3"/>
    <dgm:cxn modelId="{A62E2E28-B664-40DD-B4F4-75BAC496DFB3}" type="presParOf" srcId="{4654D99E-8C9B-4746-A3FE-744A8718E736}" destId="{91C6A66D-4E15-419A-AD45-F6461A702FFA}" srcOrd="4" destOrd="0" presId="urn:microsoft.com/office/officeart/2005/8/layout/target3"/>
    <dgm:cxn modelId="{CAABED1D-67B0-4127-9A73-8AB482EDF13D}" type="presParOf" srcId="{4654D99E-8C9B-4746-A3FE-744A8718E736}" destId="{AFF90284-1A10-4826-BB43-26CD80BA15B0}" srcOrd="5" destOrd="0" presId="urn:microsoft.com/office/officeart/2005/8/layout/target3"/>
    <dgm:cxn modelId="{BF42508F-60E2-48E6-B817-023CAC83B7BC}" type="presParOf" srcId="{4654D99E-8C9B-4746-A3FE-744A8718E736}" destId="{39828C14-E830-41A8-81FA-441E94FCED7A}" srcOrd="6" destOrd="0" presId="urn:microsoft.com/office/officeart/2005/8/layout/target3"/>
    <dgm:cxn modelId="{A1059172-78D8-4B8B-9FDA-F61F909A175D}" type="presParOf" srcId="{4654D99E-8C9B-4746-A3FE-744A8718E736}" destId="{797F1EBD-D087-4B38-8795-46D8EAD7A95F}" srcOrd="7" destOrd="0" presId="urn:microsoft.com/office/officeart/2005/8/layout/target3"/>
    <dgm:cxn modelId="{38CF8F21-F68E-469E-82CD-52A95E2C4A57}" type="presParOf" srcId="{4654D99E-8C9B-4746-A3FE-744A8718E736}" destId="{3A5EBC03-0D84-4322-91DF-7ECBF012990A}" srcOrd="8" destOrd="0" presId="urn:microsoft.com/office/officeart/2005/8/layout/target3"/>
    <dgm:cxn modelId="{06F8BD21-07FD-438A-BB1C-3C06F98B7546}" type="presParOf" srcId="{4654D99E-8C9B-4746-A3FE-744A8718E736}" destId="{1FD38BDD-ECAE-4DED-AF14-3408D096B383}" srcOrd="9" destOrd="0" presId="urn:microsoft.com/office/officeart/2005/8/layout/target3"/>
    <dgm:cxn modelId="{C22B988F-CA86-4DB4-9AC4-9C42A0372B0C}" type="presParOf" srcId="{4654D99E-8C9B-4746-A3FE-744A8718E736}" destId="{0C2C95B6-6F5A-4773-AF9C-8FF196558129}" srcOrd="10" destOrd="0" presId="urn:microsoft.com/office/officeart/2005/8/layout/target3"/>
    <dgm:cxn modelId="{0D1F5D9A-254F-430D-808B-FDD6E67C4030}" type="presParOf" srcId="{4654D99E-8C9B-4746-A3FE-744A8718E736}" destId="{8ABA41DF-E820-46B7-BF89-8730A0409B8E}" srcOrd="11" destOrd="0" presId="urn:microsoft.com/office/officeart/2005/8/layout/target3"/>
    <dgm:cxn modelId="{DC23D0C8-7009-4B42-B049-5199CF5F51AD}" type="presParOf" srcId="{4654D99E-8C9B-4746-A3FE-744A8718E736}" destId="{EB957A30-F4D0-434B-9F26-F3AC1B85451A}" srcOrd="12" destOrd="0" presId="urn:microsoft.com/office/officeart/2005/8/layout/target3"/>
    <dgm:cxn modelId="{C9196A9F-8522-47F0-9A5A-01D706AFBAD6}" type="presParOf" srcId="{4654D99E-8C9B-4746-A3FE-744A8718E736}" destId="{D0AF13DE-8E56-4843-8BC0-7E8C0D472D1D}" srcOrd="13" destOrd="0" presId="urn:microsoft.com/office/officeart/2005/8/layout/target3"/>
    <dgm:cxn modelId="{07D778DB-34B3-4608-8052-17002AFF4D96}" type="presParOf" srcId="{4654D99E-8C9B-4746-A3FE-744A8718E736}" destId="{3DF24405-6936-4753-8408-7668B0C1AF5D}" srcOrd="14" destOrd="0" presId="urn:microsoft.com/office/officeart/2005/8/layout/target3"/>
    <dgm:cxn modelId="{914D71DD-469D-4DDF-8061-C6D16B296448}" type="presParOf" srcId="{4654D99E-8C9B-4746-A3FE-744A8718E736}" destId="{12242ED5-2679-466A-A396-BD30C91D2E61}" srcOrd="15"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634DC5EA-6D79-4B61-A533-111CE99A35F9}" type="doc">
      <dgm:prSet loTypeId="urn:diagrams.loki3.com/VaryingWidthList+Icon" loCatId="list" qsTypeId="urn:microsoft.com/office/officeart/2005/8/quickstyle/simple1" qsCatId="simple" csTypeId="urn:microsoft.com/office/officeart/2005/8/colors/colorful2" csCatId="colorful" phldr="1"/>
      <dgm:spPr/>
      <dgm:t>
        <a:bodyPr/>
        <a:lstStyle/>
        <a:p>
          <a:endParaRPr lang="en-US"/>
        </a:p>
      </dgm:t>
    </dgm:pt>
    <dgm:pt modelId="{1A56BEE0-3427-48BA-B258-6280B7F7BE20}">
      <dgm:prSet phldrT="[Text]" custT="1"/>
      <dgm:spPr/>
      <dgm:t>
        <a:bodyPr/>
        <a:lstStyle/>
        <a:p>
          <a:r>
            <a:rPr lang="en-US" sz="5400" dirty="0"/>
            <a:t>Address every interaction</a:t>
          </a:r>
        </a:p>
      </dgm:t>
    </dgm:pt>
    <dgm:pt modelId="{CA9E1F90-9B30-48F0-9742-693E68301E36}" type="parTrans" cxnId="{5EEEF4BD-BF28-4CF8-8C6F-FBDE82D39F17}">
      <dgm:prSet/>
      <dgm:spPr/>
      <dgm:t>
        <a:bodyPr/>
        <a:lstStyle/>
        <a:p>
          <a:endParaRPr lang="en-US"/>
        </a:p>
      </dgm:t>
    </dgm:pt>
    <dgm:pt modelId="{B4ED0BF9-1170-40AF-BE01-3EB77CE1A6FD}" type="sibTrans" cxnId="{5EEEF4BD-BF28-4CF8-8C6F-FBDE82D39F17}">
      <dgm:prSet/>
      <dgm:spPr/>
      <dgm:t>
        <a:bodyPr/>
        <a:lstStyle/>
        <a:p>
          <a:endParaRPr lang="en-US"/>
        </a:p>
      </dgm:t>
    </dgm:pt>
    <dgm:pt modelId="{806D8380-EFB6-43F8-B658-BC13BAD88700}">
      <dgm:prSet phldrT="[Text]" custT="1"/>
      <dgm:spPr/>
      <dgm:t>
        <a:bodyPr/>
        <a:lstStyle/>
        <a:p>
          <a:r>
            <a:rPr lang="en-US" sz="5400" dirty="0"/>
            <a:t>Positive and negative</a:t>
          </a:r>
        </a:p>
      </dgm:t>
    </dgm:pt>
    <dgm:pt modelId="{ACE5C3AA-362B-40EF-BCF1-F95C901FEC5D}" type="parTrans" cxnId="{928B3A36-BC9B-4D53-B516-0E746BAE9C3B}">
      <dgm:prSet/>
      <dgm:spPr/>
      <dgm:t>
        <a:bodyPr/>
        <a:lstStyle/>
        <a:p>
          <a:endParaRPr lang="en-US"/>
        </a:p>
      </dgm:t>
    </dgm:pt>
    <dgm:pt modelId="{9429B13B-BF88-49F6-9245-D8BDDAADF110}" type="sibTrans" cxnId="{928B3A36-BC9B-4D53-B516-0E746BAE9C3B}">
      <dgm:prSet/>
      <dgm:spPr/>
      <dgm:t>
        <a:bodyPr/>
        <a:lstStyle/>
        <a:p>
          <a:endParaRPr lang="en-US"/>
        </a:p>
      </dgm:t>
    </dgm:pt>
    <dgm:pt modelId="{2ADB5227-804E-4AC6-AC27-A2386BDCD160}">
      <dgm:prSet phldrT="[Text]" custT="1"/>
      <dgm:spPr/>
      <dgm:t>
        <a:bodyPr/>
        <a:lstStyle/>
        <a:p>
          <a:r>
            <a:rPr lang="en-US" sz="5400" dirty="0"/>
            <a:t>Improve your reputation</a:t>
          </a:r>
        </a:p>
      </dgm:t>
    </dgm:pt>
    <dgm:pt modelId="{4037D95D-7314-4C93-8562-500167FA4A2F}" type="parTrans" cxnId="{06474940-3DB2-48CD-BD83-F9D3D1FA8C79}">
      <dgm:prSet/>
      <dgm:spPr/>
      <dgm:t>
        <a:bodyPr/>
        <a:lstStyle/>
        <a:p>
          <a:endParaRPr lang="en-US"/>
        </a:p>
      </dgm:t>
    </dgm:pt>
    <dgm:pt modelId="{553AD8C4-DC12-433A-B725-3379B0AB8525}" type="sibTrans" cxnId="{06474940-3DB2-48CD-BD83-F9D3D1FA8C79}">
      <dgm:prSet/>
      <dgm:spPr/>
      <dgm:t>
        <a:bodyPr/>
        <a:lstStyle/>
        <a:p>
          <a:endParaRPr lang="en-US"/>
        </a:p>
      </dgm:t>
    </dgm:pt>
    <dgm:pt modelId="{DE7F436D-65F1-4D0A-906C-90C30D7EB661}" type="pres">
      <dgm:prSet presAssocID="{634DC5EA-6D79-4B61-A533-111CE99A35F9}" presName="Name0" presStyleCnt="0">
        <dgm:presLayoutVars>
          <dgm:resizeHandles/>
        </dgm:presLayoutVars>
      </dgm:prSet>
      <dgm:spPr/>
    </dgm:pt>
    <dgm:pt modelId="{49A1F2FF-736C-43C5-BF2E-8D470E61B8AD}" type="pres">
      <dgm:prSet presAssocID="{1A56BEE0-3427-48BA-B258-6280B7F7BE20}" presName="text" presStyleLbl="node1" presStyleIdx="0" presStyleCnt="3">
        <dgm:presLayoutVars>
          <dgm:bulletEnabled val="1"/>
        </dgm:presLayoutVars>
      </dgm:prSet>
      <dgm:spPr/>
    </dgm:pt>
    <dgm:pt modelId="{849D6956-342A-477A-82B3-1A55E9D0F4F1}" type="pres">
      <dgm:prSet presAssocID="{B4ED0BF9-1170-40AF-BE01-3EB77CE1A6FD}" presName="space" presStyleCnt="0"/>
      <dgm:spPr/>
    </dgm:pt>
    <dgm:pt modelId="{2F4D62B5-E8D4-45C4-BED5-7773B1945839}" type="pres">
      <dgm:prSet presAssocID="{806D8380-EFB6-43F8-B658-BC13BAD88700}" presName="text" presStyleLbl="node1" presStyleIdx="1" presStyleCnt="3">
        <dgm:presLayoutVars>
          <dgm:bulletEnabled val="1"/>
        </dgm:presLayoutVars>
      </dgm:prSet>
      <dgm:spPr/>
    </dgm:pt>
    <dgm:pt modelId="{929E0A31-DD86-42F1-ACF9-F66EE6D67305}" type="pres">
      <dgm:prSet presAssocID="{9429B13B-BF88-49F6-9245-D8BDDAADF110}" presName="space" presStyleCnt="0"/>
      <dgm:spPr/>
    </dgm:pt>
    <dgm:pt modelId="{2E49EE5F-B180-41AA-AFBB-703AFEB083BC}" type="pres">
      <dgm:prSet presAssocID="{2ADB5227-804E-4AC6-AC27-A2386BDCD160}" presName="text" presStyleLbl="node1" presStyleIdx="2" presStyleCnt="3">
        <dgm:presLayoutVars>
          <dgm:bulletEnabled val="1"/>
        </dgm:presLayoutVars>
      </dgm:prSet>
      <dgm:spPr/>
    </dgm:pt>
  </dgm:ptLst>
  <dgm:cxnLst>
    <dgm:cxn modelId="{79340323-F796-46C6-A5A4-A38B97F2EED5}" type="presOf" srcId="{2ADB5227-804E-4AC6-AC27-A2386BDCD160}" destId="{2E49EE5F-B180-41AA-AFBB-703AFEB083BC}" srcOrd="0" destOrd="0" presId="urn:diagrams.loki3.com/VaryingWidthList+Icon"/>
    <dgm:cxn modelId="{928B3A36-BC9B-4D53-B516-0E746BAE9C3B}" srcId="{634DC5EA-6D79-4B61-A533-111CE99A35F9}" destId="{806D8380-EFB6-43F8-B658-BC13BAD88700}" srcOrd="1" destOrd="0" parTransId="{ACE5C3AA-362B-40EF-BCF1-F95C901FEC5D}" sibTransId="{9429B13B-BF88-49F6-9245-D8BDDAADF110}"/>
    <dgm:cxn modelId="{06474940-3DB2-48CD-BD83-F9D3D1FA8C79}" srcId="{634DC5EA-6D79-4B61-A533-111CE99A35F9}" destId="{2ADB5227-804E-4AC6-AC27-A2386BDCD160}" srcOrd="2" destOrd="0" parTransId="{4037D95D-7314-4C93-8562-500167FA4A2F}" sibTransId="{553AD8C4-DC12-433A-B725-3379B0AB8525}"/>
    <dgm:cxn modelId="{3E12B4B0-1399-4988-9401-F76A6A1ADD73}" type="presOf" srcId="{1A56BEE0-3427-48BA-B258-6280B7F7BE20}" destId="{49A1F2FF-736C-43C5-BF2E-8D470E61B8AD}" srcOrd="0" destOrd="0" presId="urn:diagrams.loki3.com/VaryingWidthList+Icon"/>
    <dgm:cxn modelId="{5EEEF4BD-BF28-4CF8-8C6F-FBDE82D39F17}" srcId="{634DC5EA-6D79-4B61-A533-111CE99A35F9}" destId="{1A56BEE0-3427-48BA-B258-6280B7F7BE20}" srcOrd="0" destOrd="0" parTransId="{CA9E1F90-9B30-48F0-9742-693E68301E36}" sibTransId="{B4ED0BF9-1170-40AF-BE01-3EB77CE1A6FD}"/>
    <dgm:cxn modelId="{51F83BD1-8989-4DB7-9693-E43739536CDA}" type="presOf" srcId="{806D8380-EFB6-43F8-B658-BC13BAD88700}" destId="{2F4D62B5-E8D4-45C4-BED5-7773B1945839}" srcOrd="0" destOrd="0" presId="urn:diagrams.loki3.com/VaryingWidthList+Icon"/>
    <dgm:cxn modelId="{29CF0BE6-0CE7-4235-A83B-7AD8E6D234D4}" type="presOf" srcId="{634DC5EA-6D79-4B61-A533-111CE99A35F9}" destId="{DE7F436D-65F1-4D0A-906C-90C30D7EB661}" srcOrd="0" destOrd="0" presId="urn:diagrams.loki3.com/VaryingWidthList+Icon"/>
    <dgm:cxn modelId="{E3FF0BBD-26C2-40CA-A890-76E57B2F643E}" type="presParOf" srcId="{DE7F436D-65F1-4D0A-906C-90C30D7EB661}" destId="{49A1F2FF-736C-43C5-BF2E-8D470E61B8AD}" srcOrd="0" destOrd="0" presId="urn:diagrams.loki3.com/VaryingWidthList+Icon"/>
    <dgm:cxn modelId="{0C56BC18-E2EC-4637-BDE4-2BD4BD3BA9EE}" type="presParOf" srcId="{DE7F436D-65F1-4D0A-906C-90C30D7EB661}" destId="{849D6956-342A-477A-82B3-1A55E9D0F4F1}" srcOrd="1" destOrd="0" presId="urn:diagrams.loki3.com/VaryingWidthList+Icon"/>
    <dgm:cxn modelId="{2A3A8D05-CB60-491E-85AE-D612817A6455}" type="presParOf" srcId="{DE7F436D-65F1-4D0A-906C-90C30D7EB661}" destId="{2F4D62B5-E8D4-45C4-BED5-7773B1945839}" srcOrd="2" destOrd="0" presId="urn:diagrams.loki3.com/VaryingWidthList+Icon"/>
    <dgm:cxn modelId="{FFC253F8-FAC5-45C8-B9E5-AD7DC811E281}" type="presParOf" srcId="{DE7F436D-65F1-4D0A-906C-90C30D7EB661}" destId="{929E0A31-DD86-42F1-ACF9-F66EE6D67305}" srcOrd="3" destOrd="0" presId="urn:diagrams.loki3.com/VaryingWidthList+Icon"/>
    <dgm:cxn modelId="{482512BF-7F4D-47B6-9561-BB5D28BE2EAA}" type="presParOf" srcId="{DE7F436D-65F1-4D0A-906C-90C30D7EB661}" destId="{2E49EE5F-B180-41AA-AFBB-703AFEB083BC}"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D8F7C5A4-7298-40F2-A82F-687FA3ADE5B2}"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AAC2DBA4-FD7F-48F3-973C-B946AAE2210F}">
      <dgm:prSet phldrT="[Text]"/>
      <dgm:spPr/>
      <dgm:t>
        <a:bodyPr/>
        <a:lstStyle/>
        <a:p>
          <a:r>
            <a:rPr lang="en-US" dirty="0"/>
            <a:t>At a seminar, Delia learned the value of producing content</a:t>
          </a:r>
        </a:p>
      </dgm:t>
    </dgm:pt>
    <dgm:pt modelId="{5CBFA90B-A376-44E5-B564-CC65DF0A74C4}" type="parTrans" cxnId="{1C0E51BE-7127-4864-941A-95597575A385}">
      <dgm:prSet/>
      <dgm:spPr/>
      <dgm:t>
        <a:bodyPr/>
        <a:lstStyle/>
        <a:p>
          <a:endParaRPr lang="en-US"/>
        </a:p>
      </dgm:t>
    </dgm:pt>
    <dgm:pt modelId="{C2AB3C0B-D8FD-4A46-BBA5-69BB98FEB159}" type="sibTrans" cxnId="{1C0E51BE-7127-4864-941A-95597575A385}">
      <dgm:prSet/>
      <dgm:spPr/>
      <dgm:t>
        <a:bodyPr/>
        <a:lstStyle/>
        <a:p>
          <a:endParaRPr lang="en-US"/>
        </a:p>
      </dgm:t>
    </dgm:pt>
    <dgm:pt modelId="{000CD4EB-7B31-4392-B373-6AC980DF9F35}">
      <dgm:prSet phldrT="[Text]"/>
      <dgm:spPr/>
      <dgm:t>
        <a:bodyPr/>
        <a:lstStyle/>
        <a:p>
          <a:r>
            <a:rPr lang="en-US" dirty="0"/>
            <a:t>She decided to start blogging and linking it to her social network daily</a:t>
          </a:r>
        </a:p>
      </dgm:t>
    </dgm:pt>
    <dgm:pt modelId="{A725E925-CF7B-4F34-835D-5EB0727050F8}" type="parTrans" cxnId="{20C2CC78-AAC9-4F75-A925-F573CF5A843A}">
      <dgm:prSet/>
      <dgm:spPr/>
      <dgm:t>
        <a:bodyPr/>
        <a:lstStyle/>
        <a:p>
          <a:endParaRPr lang="en-US"/>
        </a:p>
      </dgm:t>
    </dgm:pt>
    <dgm:pt modelId="{8FC46097-6829-4138-B8E2-1AD42B6D88E1}" type="sibTrans" cxnId="{20C2CC78-AAC9-4F75-A925-F573CF5A843A}">
      <dgm:prSet/>
      <dgm:spPr/>
      <dgm:t>
        <a:bodyPr/>
        <a:lstStyle/>
        <a:p>
          <a:endParaRPr lang="en-US"/>
        </a:p>
      </dgm:t>
    </dgm:pt>
    <dgm:pt modelId="{F019CA8B-3F97-4B4D-83E7-9D27582F5180}">
      <dgm:prSet phldrT="[Text]"/>
      <dgm:spPr/>
      <dgm:t>
        <a:bodyPr/>
        <a:lstStyle/>
        <a:p>
          <a:r>
            <a:rPr lang="en-US" dirty="0"/>
            <a:t>She did not have much time to devote to the activity</a:t>
          </a:r>
        </a:p>
      </dgm:t>
    </dgm:pt>
    <dgm:pt modelId="{22653688-9C4B-4F3B-852F-3C2EFC86310C}" type="parTrans" cxnId="{235A92FC-4E0A-4B32-BFF3-26B242E7ACBA}">
      <dgm:prSet/>
      <dgm:spPr/>
      <dgm:t>
        <a:bodyPr/>
        <a:lstStyle/>
        <a:p>
          <a:endParaRPr lang="en-US"/>
        </a:p>
      </dgm:t>
    </dgm:pt>
    <dgm:pt modelId="{F1FE3424-3752-4475-B323-3276501CA97D}" type="sibTrans" cxnId="{235A92FC-4E0A-4B32-BFF3-26B242E7ACBA}">
      <dgm:prSet/>
      <dgm:spPr/>
      <dgm:t>
        <a:bodyPr/>
        <a:lstStyle/>
        <a:p>
          <a:endParaRPr lang="en-US"/>
        </a:p>
      </dgm:t>
    </dgm:pt>
    <dgm:pt modelId="{86EE8FB8-031A-4AC3-BB09-44B1B2385C08}">
      <dgm:prSet phldrT="[Text]"/>
      <dgm:spPr/>
      <dgm:t>
        <a:bodyPr/>
        <a:lstStyle/>
        <a:p>
          <a:r>
            <a:rPr lang="en-US" dirty="0"/>
            <a:t>After the fifth blog, the grammar police appeared</a:t>
          </a:r>
        </a:p>
      </dgm:t>
    </dgm:pt>
    <dgm:pt modelId="{07E26DAF-8FFC-475C-8468-14790CA32A51}" type="parTrans" cxnId="{67AEBE4D-DD8D-488C-8D24-FDF0F2DA41FC}">
      <dgm:prSet/>
      <dgm:spPr/>
    </dgm:pt>
    <dgm:pt modelId="{B7C560E4-DB67-49B5-9463-B9BF9761517E}" type="sibTrans" cxnId="{67AEBE4D-DD8D-488C-8D24-FDF0F2DA41FC}">
      <dgm:prSet/>
      <dgm:spPr/>
    </dgm:pt>
    <dgm:pt modelId="{1FA703E1-A90B-446A-820C-E7B79EE3210F}" type="pres">
      <dgm:prSet presAssocID="{D8F7C5A4-7298-40F2-A82F-687FA3ADE5B2}" presName="layout" presStyleCnt="0">
        <dgm:presLayoutVars>
          <dgm:chMax/>
          <dgm:chPref/>
          <dgm:dir/>
          <dgm:animOne val="branch"/>
          <dgm:animLvl val="lvl"/>
          <dgm:resizeHandles/>
        </dgm:presLayoutVars>
      </dgm:prSet>
      <dgm:spPr/>
    </dgm:pt>
    <dgm:pt modelId="{0F9E0717-3B9D-4BE5-936E-CFC527952539}" type="pres">
      <dgm:prSet presAssocID="{AAC2DBA4-FD7F-48F3-973C-B946AAE2210F}" presName="root" presStyleCnt="0">
        <dgm:presLayoutVars>
          <dgm:chMax/>
          <dgm:chPref val="4"/>
        </dgm:presLayoutVars>
      </dgm:prSet>
      <dgm:spPr/>
    </dgm:pt>
    <dgm:pt modelId="{E9D48C5B-9F34-42B2-AE93-A25BB87AD329}" type="pres">
      <dgm:prSet presAssocID="{AAC2DBA4-FD7F-48F3-973C-B946AAE2210F}" presName="rootComposite" presStyleCnt="0">
        <dgm:presLayoutVars/>
      </dgm:prSet>
      <dgm:spPr/>
    </dgm:pt>
    <dgm:pt modelId="{93E31B13-35FF-4C6D-AECB-81B3F3DED031}" type="pres">
      <dgm:prSet presAssocID="{AAC2DBA4-FD7F-48F3-973C-B946AAE2210F}" presName="rootText" presStyleLbl="node0" presStyleIdx="0" presStyleCnt="1">
        <dgm:presLayoutVars>
          <dgm:chMax/>
          <dgm:chPref val="4"/>
        </dgm:presLayoutVars>
      </dgm:prSet>
      <dgm:spPr/>
    </dgm:pt>
    <dgm:pt modelId="{AEA2587E-29F4-4D42-91EC-5DA09CD325B9}" type="pres">
      <dgm:prSet presAssocID="{AAC2DBA4-FD7F-48F3-973C-B946AAE2210F}" presName="childShape" presStyleCnt="0">
        <dgm:presLayoutVars>
          <dgm:chMax val="0"/>
          <dgm:chPref val="0"/>
        </dgm:presLayoutVars>
      </dgm:prSet>
      <dgm:spPr/>
    </dgm:pt>
    <dgm:pt modelId="{1D01DCF4-2E5C-45F7-8B6B-81F1796AFC40}" type="pres">
      <dgm:prSet presAssocID="{000CD4EB-7B31-4392-B373-6AC980DF9F35}" presName="childComposite" presStyleCnt="0">
        <dgm:presLayoutVars>
          <dgm:chMax val="0"/>
          <dgm:chPref val="0"/>
        </dgm:presLayoutVars>
      </dgm:prSet>
      <dgm:spPr/>
    </dgm:pt>
    <dgm:pt modelId="{97F3217F-D2E3-4195-9733-83F56884E120}" type="pres">
      <dgm:prSet presAssocID="{000CD4EB-7B31-4392-B373-6AC980DF9F35}" presName="Image" presStyleLbl="node1" presStyleIdx="0" presStyleCnt="3"/>
      <dgm:spPr>
        <a:solidFill>
          <a:schemeClr val="accent2">
            <a:hueOff val="0"/>
            <a:satOff val="0"/>
            <a:lumOff val="0"/>
          </a:schemeClr>
        </a:solidFill>
      </dgm:spPr>
    </dgm:pt>
    <dgm:pt modelId="{1F07FA1A-D7EC-4F2D-99FB-1B39D96CC315}" type="pres">
      <dgm:prSet presAssocID="{000CD4EB-7B31-4392-B373-6AC980DF9F35}" presName="childText" presStyleLbl="lnNode1" presStyleIdx="0" presStyleCnt="3">
        <dgm:presLayoutVars>
          <dgm:chMax val="0"/>
          <dgm:chPref val="0"/>
          <dgm:bulletEnabled val="1"/>
        </dgm:presLayoutVars>
      </dgm:prSet>
      <dgm:spPr/>
    </dgm:pt>
    <dgm:pt modelId="{35237C76-9418-4971-8C32-97AD61FD1C49}" type="pres">
      <dgm:prSet presAssocID="{F019CA8B-3F97-4B4D-83E7-9D27582F5180}" presName="childComposite" presStyleCnt="0">
        <dgm:presLayoutVars>
          <dgm:chMax val="0"/>
          <dgm:chPref val="0"/>
        </dgm:presLayoutVars>
      </dgm:prSet>
      <dgm:spPr/>
    </dgm:pt>
    <dgm:pt modelId="{BADAE5C3-E5E6-48EB-B3AB-554189572FA8}" type="pres">
      <dgm:prSet presAssocID="{F019CA8B-3F97-4B4D-83E7-9D27582F5180}" presName="Image" presStyleLbl="node1" presStyleIdx="1" presStyleCnt="3"/>
      <dgm:spPr>
        <a:solidFill>
          <a:schemeClr val="accent2">
            <a:hueOff val="2340759"/>
            <a:satOff val="-2919"/>
            <a:lumOff val="686"/>
          </a:schemeClr>
        </a:solidFill>
      </dgm:spPr>
    </dgm:pt>
    <dgm:pt modelId="{4887FFA4-33F7-4859-A18E-69F4A5DFACBA}" type="pres">
      <dgm:prSet presAssocID="{F019CA8B-3F97-4B4D-83E7-9D27582F5180}" presName="childText" presStyleLbl="lnNode1" presStyleIdx="1" presStyleCnt="3">
        <dgm:presLayoutVars>
          <dgm:chMax val="0"/>
          <dgm:chPref val="0"/>
          <dgm:bulletEnabled val="1"/>
        </dgm:presLayoutVars>
      </dgm:prSet>
      <dgm:spPr/>
    </dgm:pt>
    <dgm:pt modelId="{1D48AACD-A970-47CF-85F0-E93564605F8C}" type="pres">
      <dgm:prSet presAssocID="{86EE8FB8-031A-4AC3-BB09-44B1B2385C08}" presName="childComposite" presStyleCnt="0">
        <dgm:presLayoutVars>
          <dgm:chMax val="0"/>
          <dgm:chPref val="0"/>
        </dgm:presLayoutVars>
      </dgm:prSet>
      <dgm:spPr/>
    </dgm:pt>
    <dgm:pt modelId="{48505569-0782-481B-9967-2992CDFD7D47}" type="pres">
      <dgm:prSet presAssocID="{86EE8FB8-031A-4AC3-BB09-44B1B2385C08}" presName="Image" presStyleLbl="node1" presStyleIdx="2" presStyleCnt="3"/>
      <dgm:spPr>
        <a:solidFill>
          <a:schemeClr val="accent2">
            <a:hueOff val="4681519"/>
            <a:satOff val="-5839"/>
            <a:lumOff val="1373"/>
          </a:schemeClr>
        </a:solidFill>
      </dgm:spPr>
    </dgm:pt>
    <dgm:pt modelId="{5E808448-D584-4F3A-86C6-3C100C1F8033}" type="pres">
      <dgm:prSet presAssocID="{86EE8FB8-031A-4AC3-BB09-44B1B2385C08}" presName="childText" presStyleLbl="lnNode1" presStyleIdx="2" presStyleCnt="3">
        <dgm:presLayoutVars>
          <dgm:chMax val="0"/>
          <dgm:chPref val="0"/>
          <dgm:bulletEnabled val="1"/>
        </dgm:presLayoutVars>
      </dgm:prSet>
      <dgm:spPr/>
    </dgm:pt>
  </dgm:ptLst>
  <dgm:cxnLst>
    <dgm:cxn modelId="{67AEBE4D-DD8D-488C-8D24-FDF0F2DA41FC}" srcId="{AAC2DBA4-FD7F-48F3-973C-B946AAE2210F}" destId="{86EE8FB8-031A-4AC3-BB09-44B1B2385C08}" srcOrd="2" destOrd="0" parTransId="{07E26DAF-8FFC-475C-8468-14790CA32A51}" sibTransId="{B7C560E4-DB67-49B5-9463-B9BF9761517E}"/>
    <dgm:cxn modelId="{93F7B878-362C-46E9-9F36-B395271491AB}" type="presOf" srcId="{F019CA8B-3F97-4B4D-83E7-9D27582F5180}" destId="{4887FFA4-33F7-4859-A18E-69F4A5DFACBA}" srcOrd="0" destOrd="0" presId="urn:microsoft.com/office/officeart/2008/layout/PictureAccentList"/>
    <dgm:cxn modelId="{20C2CC78-AAC9-4F75-A925-F573CF5A843A}" srcId="{AAC2DBA4-FD7F-48F3-973C-B946AAE2210F}" destId="{000CD4EB-7B31-4392-B373-6AC980DF9F35}" srcOrd="0" destOrd="0" parTransId="{A725E925-CF7B-4F34-835D-5EB0727050F8}" sibTransId="{8FC46097-6829-4138-B8E2-1AD42B6D88E1}"/>
    <dgm:cxn modelId="{1C0E51BE-7127-4864-941A-95597575A385}" srcId="{D8F7C5A4-7298-40F2-A82F-687FA3ADE5B2}" destId="{AAC2DBA4-FD7F-48F3-973C-B946AAE2210F}" srcOrd="0" destOrd="0" parTransId="{5CBFA90B-A376-44E5-B564-CC65DF0A74C4}" sibTransId="{C2AB3C0B-D8FD-4A46-BBA5-69BB98FEB159}"/>
    <dgm:cxn modelId="{7E9394C0-04DE-4434-B67B-11E028737B42}" type="presOf" srcId="{AAC2DBA4-FD7F-48F3-973C-B946AAE2210F}" destId="{93E31B13-35FF-4C6D-AECB-81B3F3DED031}" srcOrd="0" destOrd="0" presId="urn:microsoft.com/office/officeart/2008/layout/PictureAccentList"/>
    <dgm:cxn modelId="{EA7716F0-6C7D-47DB-ABFA-4B04B677A739}" type="presOf" srcId="{D8F7C5A4-7298-40F2-A82F-687FA3ADE5B2}" destId="{1FA703E1-A90B-446A-820C-E7B79EE3210F}" srcOrd="0" destOrd="0" presId="urn:microsoft.com/office/officeart/2008/layout/PictureAccentList"/>
    <dgm:cxn modelId="{235A92FC-4E0A-4B32-BFF3-26B242E7ACBA}" srcId="{AAC2DBA4-FD7F-48F3-973C-B946AAE2210F}" destId="{F019CA8B-3F97-4B4D-83E7-9D27582F5180}" srcOrd="1" destOrd="0" parTransId="{22653688-9C4B-4F3B-852F-3C2EFC86310C}" sibTransId="{F1FE3424-3752-4475-B323-3276501CA97D}"/>
    <dgm:cxn modelId="{6F4619FD-0F4B-49E2-BEA0-4F365AD81EBE}" type="presOf" srcId="{86EE8FB8-031A-4AC3-BB09-44B1B2385C08}" destId="{5E808448-D584-4F3A-86C6-3C100C1F8033}" srcOrd="0" destOrd="0" presId="urn:microsoft.com/office/officeart/2008/layout/PictureAccentList"/>
    <dgm:cxn modelId="{A0C851FF-8A07-4274-B523-72289F3C3E35}" type="presOf" srcId="{000CD4EB-7B31-4392-B373-6AC980DF9F35}" destId="{1F07FA1A-D7EC-4F2D-99FB-1B39D96CC315}" srcOrd="0" destOrd="0" presId="urn:microsoft.com/office/officeart/2008/layout/PictureAccentList"/>
    <dgm:cxn modelId="{72B48590-F4A3-4068-AD14-9985A2BD68FA}" type="presParOf" srcId="{1FA703E1-A90B-446A-820C-E7B79EE3210F}" destId="{0F9E0717-3B9D-4BE5-936E-CFC527952539}" srcOrd="0" destOrd="0" presId="urn:microsoft.com/office/officeart/2008/layout/PictureAccentList"/>
    <dgm:cxn modelId="{556D0D17-50F3-4FA7-8D2B-D19763B5F4F6}" type="presParOf" srcId="{0F9E0717-3B9D-4BE5-936E-CFC527952539}" destId="{E9D48C5B-9F34-42B2-AE93-A25BB87AD329}" srcOrd="0" destOrd="0" presId="urn:microsoft.com/office/officeart/2008/layout/PictureAccentList"/>
    <dgm:cxn modelId="{684C67BB-F826-4A8F-ABE1-1DDCF176A4D1}" type="presParOf" srcId="{E9D48C5B-9F34-42B2-AE93-A25BB87AD329}" destId="{93E31B13-35FF-4C6D-AECB-81B3F3DED031}" srcOrd="0" destOrd="0" presId="urn:microsoft.com/office/officeart/2008/layout/PictureAccentList"/>
    <dgm:cxn modelId="{F3F0B75A-A699-4007-8DC8-5D19F4176EAA}" type="presParOf" srcId="{0F9E0717-3B9D-4BE5-936E-CFC527952539}" destId="{AEA2587E-29F4-4D42-91EC-5DA09CD325B9}" srcOrd="1" destOrd="0" presId="urn:microsoft.com/office/officeart/2008/layout/PictureAccentList"/>
    <dgm:cxn modelId="{9A3F54F5-0140-43BB-BBF1-7F15859A75BB}" type="presParOf" srcId="{AEA2587E-29F4-4D42-91EC-5DA09CD325B9}" destId="{1D01DCF4-2E5C-45F7-8B6B-81F1796AFC40}" srcOrd="0" destOrd="0" presId="urn:microsoft.com/office/officeart/2008/layout/PictureAccentList"/>
    <dgm:cxn modelId="{C297B732-715F-4FD4-B8B4-6EB25ADC876B}" type="presParOf" srcId="{1D01DCF4-2E5C-45F7-8B6B-81F1796AFC40}" destId="{97F3217F-D2E3-4195-9733-83F56884E120}" srcOrd="0" destOrd="0" presId="urn:microsoft.com/office/officeart/2008/layout/PictureAccentList"/>
    <dgm:cxn modelId="{1DCDF381-4D35-4527-BE9F-30FBF64F0E89}" type="presParOf" srcId="{1D01DCF4-2E5C-45F7-8B6B-81F1796AFC40}" destId="{1F07FA1A-D7EC-4F2D-99FB-1B39D96CC315}" srcOrd="1" destOrd="0" presId="urn:microsoft.com/office/officeart/2008/layout/PictureAccentList"/>
    <dgm:cxn modelId="{A5177CD5-153D-48AC-9469-1B2F1316F4C9}" type="presParOf" srcId="{AEA2587E-29F4-4D42-91EC-5DA09CD325B9}" destId="{35237C76-9418-4971-8C32-97AD61FD1C49}" srcOrd="1" destOrd="0" presId="urn:microsoft.com/office/officeart/2008/layout/PictureAccentList"/>
    <dgm:cxn modelId="{6EF0C341-80F2-402D-A9DA-4E277502B179}" type="presParOf" srcId="{35237C76-9418-4971-8C32-97AD61FD1C49}" destId="{BADAE5C3-E5E6-48EB-B3AB-554189572FA8}" srcOrd="0" destOrd="0" presId="urn:microsoft.com/office/officeart/2008/layout/PictureAccentList"/>
    <dgm:cxn modelId="{D716E3E5-7F0B-4F89-9526-F2E92CB4D8B5}" type="presParOf" srcId="{35237C76-9418-4971-8C32-97AD61FD1C49}" destId="{4887FFA4-33F7-4859-A18E-69F4A5DFACBA}" srcOrd="1" destOrd="0" presId="urn:microsoft.com/office/officeart/2008/layout/PictureAccentList"/>
    <dgm:cxn modelId="{F2CDE7CA-2749-4CC1-BD4F-4286290EBA37}" type="presParOf" srcId="{AEA2587E-29F4-4D42-91EC-5DA09CD325B9}" destId="{1D48AACD-A970-47CF-85F0-E93564605F8C}" srcOrd="2" destOrd="0" presId="urn:microsoft.com/office/officeart/2008/layout/PictureAccentList"/>
    <dgm:cxn modelId="{324FE513-F111-4FD1-B4FC-50251DF36563}" type="presParOf" srcId="{1D48AACD-A970-47CF-85F0-E93564605F8C}" destId="{48505569-0782-481B-9967-2992CDFD7D47}" srcOrd="0" destOrd="0" presId="urn:microsoft.com/office/officeart/2008/layout/PictureAccentList"/>
    <dgm:cxn modelId="{0EC15791-661F-45EC-BEEB-CB52EDD71DB2}" type="presParOf" srcId="{1D48AACD-A970-47CF-85F0-E93564605F8C}" destId="{5E808448-D584-4F3A-86C6-3C100C1F8033}"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29C0C3CB-8F35-4CC1-84CF-C02CDAAB4978}" type="doc">
      <dgm:prSet loTypeId="urn:microsoft.com/office/officeart/2005/8/layout/vProcess5" loCatId="process" qsTypeId="urn:microsoft.com/office/officeart/2005/8/quickstyle/simple1" qsCatId="simple" csTypeId="urn:microsoft.com/office/officeart/2005/8/colors/colorful3" csCatId="colorful" phldr="1"/>
      <dgm:spPr/>
      <dgm:t>
        <a:bodyPr/>
        <a:lstStyle/>
        <a:p>
          <a:endParaRPr lang="en-US"/>
        </a:p>
      </dgm:t>
    </dgm:pt>
    <dgm:pt modelId="{5824676A-1032-4E03-8F3C-870EA9B061BF}">
      <dgm:prSet phldrT="[Text]"/>
      <dgm:spPr/>
      <dgm:t>
        <a:bodyPr/>
        <a:lstStyle/>
        <a:p>
          <a:r>
            <a:rPr lang="en-US" dirty="0"/>
            <a:t>Act quickly and apologize</a:t>
          </a:r>
        </a:p>
      </dgm:t>
    </dgm:pt>
    <dgm:pt modelId="{CD1A5F53-58DE-4881-B255-00656DCC4548}" type="parTrans" cxnId="{B3BFE815-4EFE-42D0-B8CA-09A3301378F8}">
      <dgm:prSet/>
      <dgm:spPr/>
      <dgm:t>
        <a:bodyPr/>
        <a:lstStyle/>
        <a:p>
          <a:endParaRPr lang="en-US"/>
        </a:p>
      </dgm:t>
    </dgm:pt>
    <dgm:pt modelId="{E3881C76-3A2F-4DE1-9519-FEEEDAA7C2CD}" type="sibTrans" cxnId="{B3BFE815-4EFE-42D0-B8CA-09A3301378F8}">
      <dgm:prSet/>
      <dgm:spPr/>
      <dgm:t>
        <a:bodyPr/>
        <a:lstStyle/>
        <a:p>
          <a:endParaRPr lang="en-US"/>
        </a:p>
      </dgm:t>
    </dgm:pt>
    <dgm:pt modelId="{E7F27C9D-BA78-4008-A245-C12E1E0B520D}">
      <dgm:prSet phldrT="[Text]"/>
      <dgm:spPr/>
      <dgm:t>
        <a:bodyPr/>
        <a:lstStyle/>
        <a:p>
          <a:r>
            <a:rPr lang="en-US" dirty="0"/>
            <a:t>Explain your error in judgment</a:t>
          </a:r>
        </a:p>
      </dgm:t>
    </dgm:pt>
    <dgm:pt modelId="{41467E86-D40D-40FF-A5EB-D27D3BB39D19}" type="parTrans" cxnId="{6F643071-EE7F-4E96-8915-30B5DF1BC58F}">
      <dgm:prSet/>
      <dgm:spPr/>
      <dgm:t>
        <a:bodyPr/>
        <a:lstStyle/>
        <a:p>
          <a:endParaRPr lang="en-US"/>
        </a:p>
      </dgm:t>
    </dgm:pt>
    <dgm:pt modelId="{A9FCF4F9-3400-49B4-9B64-8A71DD21D9E1}" type="sibTrans" cxnId="{6F643071-EE7F-4E96-8915-30B5DF1BC58F}">
      <dgm:prSet/>
      <dgm:spPr/>
      <dgm:t>
        <a:bodyPr/>
        <a:lstStyle/>
        <a:p>
          <a:endParaRPr lang="en-US"/>
        </a:p>
      </dgm:t>
    </dgm:pt>
    <dgm:pt modelId="{D0CB85BB-4145-49D1-92FE-728FF6AA3699}">
      <dgm:prSet phldrT="[Text]"/>
      <dgm:spPr/>
      <dgm:t>
        <a:bodyPr/>
        <a:lstStyle/>
        <a:p>
          <a:r>
            <a:rPr lang="en-US" dirty="0"/>
            <a:t>Learn from your mistakes</a:t>
          </a:r>
        </a:p>
      </dgm:t>
    </dgm:pt>
    <dgm:pt modelId="{9EE5064F-158A-40D8-8DBB-DB62DE3F5359}" type="parTrans" cxnId="{6FEB8BE2-D189-44CD-99BC-200360A3B1F8}">
      <dgm:prSet/>
      <dgm:spPr/>
      <dgm:t>
        <a:bodyPr/>
        <a:lstStyle/>
        <a:p>
          <a:endParaRPr lang="en-US"/>
        </a:p>
      </dgm:t>
    </dgm:pt>
    <dgm:pt modelId="{775700B9-012B-4982-8A9B-8FEBEE8DF388}" type="sibTrans" cxnId="{6FEB8BE2-D189-44CD-99BC-200360A3B1F8}">
      <dgm:prSet/>
      <dgm:spPr/>
      <dgm:t>
        <a:bodyPr/>
        <a:lstStyle/>
        <a:p>
          <a:endParaRPr lang="en-US"/>
        </a:p>
      </dgm:t>
    </dgm:pt>
    <dgm:pt modelId="{CAB303E2-C1B8-40EC-8CB9-C76A40ABB24F}" type="pres">
      <dgm:prSet presAssocID="{29C0C3CB-8F35-4CC1-84CF-C02CDAAB4978}" presName="outerComposite" presStyleCnt="0">
        <dgm:presLayoutVars>
          <dgm:chMax val="5"/>
          <dgm:dir/>
          <dgm:resizeHandles val="exact"/>
        </dgm:presLayoutVars>
      </dgm:prSet>
      <dgm:spPr/>
    </dgm:pt>
    <dgm:pt modelId="{0389EF55-7375-4B6F-979A-1337993666AF}" type="pres">
      <dgm:prSet presAssocID="{29C0C3CB-8F35-4CC1-84CF-C02CDAAB4978}" presName="dummyMaxCanvas" presStyleCnt="0">
        <dgm:presLayoutVars/>
      </dgm:prSet>
      <dgm:spPr/>
    </dgm:pt>
    <dgm:pt modelId="{9DEA8E05-040D-4062-A78F-6365A8156339}" type="pres">
      <dgm:prSet presAssocID="{29C0C3CB-8F35-4CC1-84CF-C02CDAAB4978}" presName="ThreeNodes_1" presStyleLbl="node1" presStyleIdx="0" presStyleCnt="3">
        <dgm:presLayoutVars>
          <dgm:bulletEnabled val="1"/>
        </dgm:presLayoutVars>
      </dgm:prSet>
      <dgm:spPr/>
    </dgm:pt>
    <dgm:pt modelId="{2C1052FB-A301-4CD5-8A15-09804DABC6F6}" type="pres">
      <dgm:prSet presAssocID="{29C0C3CB-8F35-4CC1-84CF-C02CDAAB4978}" presName="ThreeNodes_2" presStyleLbl="node1" presStyleIdx="1" presStyleCnt="3">
        <dgm:presLayoutVars>
          <dgm:bulletEnabled val="1"/>
        </dgm:presLayoutVars>
      </dgm:prSet>
      <dgm:spPr/>
    </dgm:pt>
    <dgm:pt modelId="{D58BA669-FA7E-47D7-8953-A051A096B8FD}" type="pres">
      <dgm:prSet presAssocID="{29C0C3CB-8F35-4CC1-84CF-C02CDAAB4978}" presName="ThreeNodes_3" presStyleLbl="node1" presStyleIdx="2" presStyleCnt="3">
        <dgm:presLayoutVars>
          <dgm:bulletEnabled val="1"/>
        </dgm:presLayoutVars>
      </dgm:prSet>
      <dgm:spPr/>
    </dgm:pt>
    <dgm:pt modelId="{7004DE59-B976-4A3D-9714-EBF165259218}" type="pres">
      <dgm:prSet presAssocID="{29C0C3CB-8F35-4CC1-84CF-C02CDAAB4978}" presName="ThreeConn_1-2" presStyleLbl="fgAccFollowNode1" presStyleIdx="0" presStyleCnt="2">
        <dgm:presLayoutVars>
          <dgm:bulletEnabled val="1"/>
        </dgm:presLayoutVars>
      </dgm:prSet>
      <dgm:spPr/>
    </dgm:pt>
    <dgm:pt modelId="{70228691-7B2E-4E08-B4CA-2F249577F2AD}" type="pres">
      <dgm:prSet presAssocID="{29C0C3CB-8F35-4CC1-84CF-C02CDAAB4978}" presName="ThreeConn_2-3" presStyleLbl="fgAccFollowNode1" presStyleIdx="1" presStyleCnt="2">
        <dgm:presLayoutVars>
          <dgm:bulletEnabled val="1"/>
        </dgm:presLayoutVars>
      </dgm:prSet>
      <dgm:spPr/>
    </dgm:pt>
    <dgm:pt modelId="{9BE1D01C-7C3C-4A5D-A2AC-FCE3ACE5684E}" type="pres">
      <dgm:prSet presAssocID="{29C0C3CB-8F35-4CC1-84CF-C02CDAAB4978}" presName="ThreeNodes_1_text" presStyleLbl="node1" presStyleIdx="2" presStyleCnt="3">
        <dgm:presLayoutVars>
          <dgm:bulletEnabled val="1"/>
        </dgm:presLayoutVars>
      </dgm:prSet>
      <dgm:spPr/>
    </dgm:pt>
    <dgm:pt modelId="{37E7E4C8-14E8-4B07-915B-0709A0E973BD}" type="pres">
      <dgm:prSet presAssocID="{29C0C3CB-8F35-4CC1-84CF-C02CDAAB4978}" presName="ThreeNodes_2_text" presStyleLbl="node1" presStyleIdx="2" presStyleCnt="3">
        <dgm:presLayoutVars>
          <dgm:bulletEnabled val="1"/>
        </dgm:presLayoutVars>
      </dgm:prSet>
      <dgm:spPr/>
    </dgm:pt>
    <dgm:pt modelId="{B7E522FF-3560-45AF-8D02-3C92AA98BC82}" type="pres">
      <dgm:prSet presAssocID="{29C0C3CB-8F35-4CC1-84CF-C02CDAAB4978}" presName="ThreeNodes_3_text" presStyleLbl="node1" presStyleIdx="2" presStyleCnt="3">
        <dgm:presLayoutVars>
          <dgm:bulletEnabled val="1"/>
        </dgm:presLayoutVars>
      </dgm:prSet>
      <dgm:spPr/>
    </dgm:pt>
  </dgm:ptLst>
  <dgm:cxnLst>
    <dgm:cxn modelId="{B3BFE815-4EFE-42D0-B8CA-09A3301378F8}" srcId="{29C0C3CB-8F35-4CC1-84CF-C02CDAAB4978}" destId="{5824676A-1032-4E03-8F3C-870EA9B061BF}" srcOrd="0" destOrd="0" parTransId="{CD1A5F53-58DE-4881-B255-00656DCC4548}" sibTransId="{E3881C76-3A2F-4DE1-9519-FEEEDAA7C2CD}"/>
    <dgm:cxn modelId="{0FBCC11A-07FE-43F1-A9CB-DBF48A094593}" type="presOf" srcId="{5824676A-1032-4E03-8F3C-870EA9B061BF}" destId="{9DEA8E05-040D-4062-A78F-6365A8156339}" srcOrd="0" destOrd="0" presId="urn:microsoft.com/office/officeart/2005/8/layout/vProcess5"/>
    <dgm:cxn modelId="{3688EF47-7C17-4B2B-9FCC-DEFA4C47F754}" type="presOf" srcId="{5824676A-1032-4E03-8F3C-870EA9B061BF}" destId="{9BE1D01C-7C3C-4A5D-A2AC-FCE3ACE5684E}" srcOrd="1" destOrd="0" presId="urn:microsoft.com/office/officeart/2005/8/layout/vProcess5"/>
    <dgm:cxn modelId="{6F643071-EE7F-4E96-8915-30B5DF1BC58F}" srcId="{29C0C3CB-8F35-4CC1-84CF-C02CDAAB4978}" destId="{E7F27C9D-BA78-4008-A245-C12E1E0B520D}" srcOrd="1" destOrd="0" parTransId="{41467E86-D40D-40FF-A5EB-D27D3BB39D19}" sibTransId="{A9FCF4F9-3400-49B4-9B64-8A71DD21D9E1}"/>
    <dgm:cxn modelId="{254ED558-CD80-47C4-9EB0-D7D880A98BEF}" type="presOf" srcId="{D0CB85BB-4145-49D1-92FE-728FF6AA3699}" destId="{D58BA669-FA7E-47D7-8953-A051A096B8FD}" srcOrd="0" destOrd="0" presId="urn:microsoft.com/office/officeart/2005/8/layout/vProcess5"/>
    <dgm:cxn modelId="{82AA35A1-DF98-4588-AED7-AA1CD983700B}" type="presOf" srcId="{A9FCF4F9-3400-49B4-9B64-8A71DD21D9E1}" destId="{70228691-7B2E-4E08-B4CA-2F249577F2AD}" srcOrd="0" destOrd="0" presId="urn:microsoft.com/office/officeart/2005/8/layout/vProcess5"/>
    <dgm:cxn modelId="{703899A6-58E8-413F-AE7D-CBE769640CF0}" type="presOf" srcId="{E3881C76-3A2F-4DE1-9519-FEEEDAA7C2CD}" destId="{7004DE59-B976-4A3D-9714-EBF165259218}" srcOrd="0" destOrd="0" presId="urn:microsoft.com/office/officeart/2005/8/layout/vProcess5"/>
    <dgm:cxn modelId="{062400AE-4561-4637-AAB4-04BA80FC00B3}" type="presOf" srcId="{E7F27C9D-BA78-4008-A245-C12E1E0B520D}" destId="{37E7E4C8-14E8-4B07-915B-0709A0E973BD}" srcOrd="1" destOrd="0" presId="urn:microsoft.com/office/officeart/2005/8/layout/vProcess5"/>
    <dgm:cxn modelId="{282944AE-4184-4A0C-A37F-3D170CBF2164}" type="presOf" srcId="{E7F27C9D-BA78-4008-A245-C12E1E0B520D}" destId="{2C1052FB-A301-4CD5-8A15-09804DABC6F6}" srcOrd="0" destOrd="0" presId="urn:microsoft.com/office/officeart/2005/8/layout/vProcess5"/>
    <dgm:cxn modelId="{180BC6B7-15FC-4BD8-BD4C-F8D3E2E4334D}" type="presOf" srcId="{29C0C3CB-8F35-4CC1-84CF-C02CDAAB4978}" destId="{CAB303E2-C1B8-40EC-8CB9-C76A40ABB24F}" srcOrd="0" destOrd="0" presId="urn:microsoft.com/office/officeart/2005/8/layout/vProcess5"/>
    <dgm:cxn modelId="{05758DDA-C9BD-4E01-AFF2-E08A42ED24DE}" type="presOf" srcId="{D0CB85BB-4145-49D1-92FE-728FF6AA3699}" destId="{B7E522FF-3560-45AF-8D02-3C92AA98BC82}" srcOrd="1" destOrd="0" presId="urn:microsoft.com/office/officeart/2005/8/layout/vProcess5"/>
    <dgm:cxn modelId="{6FEB8BE2-D189-44CD-99BC-200360A3B1F8}" srcId="{29C0C3CB-8F35-4CC1-84CF-C02CDAAB4978}" destId="{D0CB85BB-4145-49D1-92FE-728FF6AA3699}" srcOrd="2" destOrd="0" parTransId="{9EE5064F-158A-40D8-8DBB-DB62DE3F5359}" sibTransId="{775700B9-012B-4982-8A9B-8FEBEE8DF388}"/>
    <dgm:cxn modelId="{CA977D4D-7977-4817-96DD-8E03D9898CD9}" type="presParOf" srcId="{CAB303E2-C1B8-40EC-8CB9-C76A40ABB24F}" destId="{0389EF55-7375-4B6F-979A-1337993666AF}" srcOrd="0" destOrd="0" presId="urn:microsoft.com/office/officeart/2005/8/layout/vProcess5"/>
    <dgm:cxn modelId="{C8302E47-95BA-4887-ADEC-CFD57D38E853}" type="presParOf" srcId="{CAB303E2-C1B8-40EC-8CB9-C76A40ABB24F}" destId="{9DEA8E05-040D-4062-A78F-6365A8156339}" srcOrd="1" destOrd="0" presId="urn:microsoft.com/office/officeart/2005/8/layout/vProcess5"/>
    <dgm:cxn modelId="{CDCDE122-34F3-4B67-99ED-ED37895D167A}" type="presParOf" srcId="{CAB303E2-C1B8-40EC-8CB9-C76A40ABB24F}" destId="{2C1052FB-A301-4CD5-8A15-09804DABC6F6}" srcOrd="2" destOrd="0" presId="urn:microsoft.com/office/officeart/2005/8/layout/vProcess5"/>
    <dgm:cxn modelId="{75D64150-6D45-452C-BE35-273B2E6D3FD9}" type="presParOf" srcId="{CAB303E2-C1B8-40EC-8CB9-C76A40ABB24F}" destId="{D58BA669-FA7E-47D7-8953-A051A096B8FD}" srcOrd="3" destOrd="0" presId="urn:microsoft.com/office/officeart/2005/8/layout/vProcess5"/>
    <dgm:cxn modelId="{46BC17A9-0DDA-49E5-BC95-9EAA9D15A84E}" type="presParOf" srcId="{CAB303E2-C1B8-40EC-8CB9-C76A40ABB24F}" destId="{7004DE59-B976-4A3D-9714-EBF165259218}" srcOrd="4" destOrd="0" presId="urn:microsoft.com/office/officeart/2005/8/layout/vProcess5"/>
    <dgm:cxn modelId="{0724B8EA-C1DF-445F-ACCF-910BA79288B6}" type="presParOf" srcId="{CAB303E2-C1B8-40EC-8CB9-C76A40ABB24F}" destId="{70228691-7B2E-4E08-B4CA-2F249577F2AD}" srcOrd="5" destOrd="0" presId="urn:microsoft.com/office/officeart/2005/8/layout/vProcess5"/>
    <dgm:cxn modelId="{65BC43DC-6C9A-4B80-8CE0-8610460A2839}" type="presParOf" srcId="{CAB303E2-C1B8-40EC-8CB9-C76A40ABB24F}" destId="{9BE1D01C-7C3C-4A5D-A2AC-FCE3ACE5684E}" srcOrd="6" destOrd="0" presId="urn:microsoft.com/office/officeart/2005/8/layout/vProcess5"/>
    <dgm:cxn modelId="{F7311B61-AC22-44EA-8994-64A2F0C89188}" type="presParOf" srcId="{CAB303E2-C1B8-40EC-8CB9-C76A40ABB24F}" destId="{37E7E4C8-14E8-4B07-915B-0709A0E973BD}" srcOrd="7" destOrd="0" presId="urn:microsoft.com/office/officeart/2005/8/layout/vProcess5"/>
    <dgm:cxn modelId="{211E81CB-9D1B-489B-8927-853BD6128069}" type="presParOf" srcId="{CAB303E2-C1B8-40EC-8CB9-C76A40ABB24F}" destId="{B7E522FF-3560-45AF-8D02-3C92AA98BC82}"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165D61F3-D4A6-4AA6-B039-4C1334BEDDE1}" type="doc">
      <dgm:prSet loTypeId="urn:microsoft.com/office/officeart/2008/layout/VerticalCurvedList" loCatId="list" qsTypeId="urn:microsoft.com/office/officeart/2005/8/quickstyle/simple1" qsCatId="simple" csTypeId="urn:microsoft.com/office/officeart/2005/8/colors/colorful3" csCatId="colorful" phldr="1"/>
      <dgm:spPr/>
      <dgm:t>
        <a:bodyPr/>
        <a:lstStyle/>
        <a:p>
          <a:endParaRPr lang="en-US"/>
        </a:p>
      </dgm:t>
    </dgm:pt>
    <dgm:pt modelId="{211F1B0D-902C-40F9-A4B4-93FF6DFBAE8E}">
      <dgm:prSet phldrT="[Text]"/>
      <dgm:spPr/>
      <dgm:t>
        <a:bodyPr/>
        <a:lstStyle/>
        <a:p>
          <a:r>
            <a:rPr lang="en-US" dirty="0"/>
            <a:t>Wait to communicate until your anger has passed</a:t>
          </a:r>
        </a:p>
      </dgm:t>
    </dgm:pt>
    <dgm:pt modelId="{FF0B17BB-E59A-4248-927D-D588A380F6A9}" type="parTrans" cxnId="{E189762E-58E0-42F5-B561-5DCCFB7D4895}">
      <dgm:prSet/>
      <dgm:spPr/>
      <dgm:t>
        <a:bodyPr/>
        <a:lstStyle/>
        <a:p>
          <a:endParaRPr lang="en-US"/>
        </a:p>
      </dgm:t>
    </dgm:pt>
    <dgm:pt modelId="{7F8F62F9-9022-4974-B7D5-0A362C7FD277}" type="sibTrans" cxnId="{E189762E-58E0-42F5-B561-5DCCFB7D4895}">
      <dgm:prSet/>
      <dgm:spPr/>
      <dgm:t>
        <a:bodyPr/>
        <a:lstStyle/>
        <a:p>
          <a:endParaRPr lang="en-US"/>
        </a:p>
      </dgm:t>
    </dgm:pt>
    <dgm:pt modelId="{35D81B74-CFAC-4FDE-8695-F394E4E7BD5A}">
      <dgm:prSet phldrT="[Text]"/>
      <dgm:spPr/>
      <dgm:t>
        <a:bodyPr/>
        <a:lstStyle/>
        <a:p>
          <a:r>
            <a:rPr lang="en-US" dirty="0"/>
            <a:t>Thank the person for his or her feedback</a:t>
          </a:r>
        </a:p>
      </dgm:t>
    </dgm:pt>
    <dgm:pt modelId="{3F6F89CA-8B64-4433-8A8E-07B5B0AF9338}" type="parTrans" cxnId="{51A3FF4A-9215-4862-B0C9-AC1A54BDCC2B}">
      <dgm:prSet/>
      <dgm:spPr/>
      <dgm:t>
        <a:bodyPr/>
        <a:lstStyle/>
        <a:p>
          <a:endParaRPr lang="en-US"/>
        </a:p>
      </dgm:t>
    </dgm:pt>
    <dgm:pt modelId="{C01C7BB0-E0FD-45AF-9C0E-5A99D957EBCF}" type="sibTrans" cxnId="{51A3FF4A-9215-4862-B0C9-AC1A54BDCC2B}">
      <dgm:prSet/>
      <dgm:spPr/>
      <dgm:t>
        <a:bodyPr/>
        <a:lstStyle/>
        <a:p>
          <a:endParaRPr lang="en-US"/>
        </a:p>
      </dgm:t>
    </dgm:pt>
    <dgm:pt modelId="{63D2DBBF-B47A-4960-B418-72F992AD4750}">
      <dgm:prSet phldrT="[Text]"/>
      <dgm:spPr/>
      <dgm:t>
        <a:bodyPr/>
        <a:lstStyle/>
        <a:p>
          <a:r>
            <a:rPr lang="en-US" dirty="0"/>
            <a:t>Consider your fault in the situation</a:t>
          </a:r>
        </a:p>
      </dgm:t>
    </dgm:pt>
    <dgm:pt modelId="{CA9E1B4D-5AA2-4EF6-9368-2C6A12C721E6}" type="parTrans" cxnId="{C6A21D7D-7DDC-463F-BD26-188D9DC8EB96}">
      <dgm:prSet/>
      <dgm:spPr/>
      <dgm:t>
        <a:bodyPr/>
        <a:lstStyle/>
        <a:p>
          <a:endParaRPr lang="en-US"/>
        </a:p>
      </dgm:t>
    </dgm:pt>
    <dgm:pt modelId="{E9CFD083-2E12-4DA9-B440-39FA90AB9B99}" type="sibTrans" cxnId="{C6A21D7D-7DDC-463F-BD26-188D9DC8EB96}">
      <dgm:prSet/>
      <dgm:spPr/>
      <dgm:t>
        <a:bodyPr/>
        <a:lstStyle/>
        <a:p>
          <a:endParaRPr lang="en-US"/>
        </a:p>
      </dgm:t>
    </dgm:pt>
    <dgm:pt modelId="{B69AFA11-84AE-498E-91FE-7E0D4B6F9A30}">
      <dgm:prSet phldrT="[Text]"/>
      <dgm:spPr/>
      <dgm:t>
        <a:bodyPr/>
        <a:lstStyle/>
        <a:p>
          <a:r>
            <a:rPr lang="en-US" dirty="0"/>
            <a:t>Take space in the relationship without braking ties</a:t>
          </a:r>
        </a:p>
      </dgm:t>
    </dgm:pt>
    <dgm:pt modelId="{60C93DA3-7956-4FE0-8E77-F6CD0FAD225A}" type="parTrans" cxnId="{699596CE-ED55-404B-B654-E3A084E7D17F}">
      <dgm:prSet/>
      <dgm:spPr/>
    </dgm:pt>
    <dgm:pt modelId="{8AE8D5F9-8964-49C7-A5F9-99F15D95BA73}" type="sibTrans" cxnId="{699596CE-ED55-404B-B654-E3A084E7D17F}">
      <dgm:prSet/>
      <dgm:spPr/>
    </dgm:pt>
    <dgm:pt modelId="{78D05F98-B610-4267-B7C5-7CD4783D57CD}" type="pres">
      <dgm:prSet presAssocID="{165D61F3-D4A6-4AA6-B039-4C1334BEDDE1}" presName="Name0" presStyleCnt="0">
        <dgm:presLayoutVars>
          <dgm:chMax val="7"/>
          <dgm:chPref val="7"/>
          <dgm:dir/>
        </dgm:presLayoutVars>
      </dgm:prSet>
      <dgm:spPr/>
    </dgm:pt>
    <dgm:pt modelId="{6CA61F40-BFAC-46D7-AE09-EC20163C1312}" type="pres">
      <dgm:prSet presAssocID="{165D61F3-D4A6-4AA6-B039-4C1334BEDDE1}" presName="Name1" presStyleCnt="0"/>
      <dgm:spPr/>
    </dgm:pt>
    <dgm:pt modelId="{E8150B5B-EB83-4A8F-BF51-CEEE01197EC1}" type="pres">
      <dgm:prSet presAssocID="{165D61F3-D4A6-4AA6-B039-4C1334BEDDE1}" presName="cycle" presStyleCnt="0"/>
      <dgm:spPr/>
    </dgm:pt>
    <dgm:pt modelId="{FEA30A47-86D2-4293-A073-60A438430449}" type="pres">
      <dgm:prSet presAssocID="{165D61F3-D4A6-4AA6-B039-4C1334BEDDE1}" presName="srcNode" presStyleLbl="node1" presStyleIdx="0" presStyleCnt="4"/>
      <dgm:spPr/>
    </dgm:pt>
    <dgm:pt modelId="{510AD9CB-B907-41DE-81AA-BBF0DAB51C12}" type="pres">
      <dgm:prSet presAssocID="{165D61F3-D4A6-4AA6-B039-4C1334BEDDE1}" presName="conn" presStyleLbl="parChTrans1D2" presStyleIdx="0" presStyleCnt="1"/>
      <dgm:spPr/>
    </dgm:pt>
    <dgm:pt modelId="{61F9E39F-10D9-4D94-B96E-5BE6B6631117}" type="pres">
      <dgm:prSet presAssocID="{165D61F3-D4A6-4AA6-B039-4C1334BEDDE1}" presName="extraNode" presStyleLbl="node1" presStyleIdx="0" presStyleCnt="4"/>
      <dgm:spPr/>
    </dgm:pt>
    <dgm:pt modelId="{D558A822-D261-4B37-95D2-D7107DB361F5}" type="pres">
      <dgm:prSet presAssocID="{165D61F3-D4A6-4AA6-B039-4C1334BEDDE1}" presName="dstNode" presStyleLbl="node1" presStyleIdx="0" presStyleCnt="4"/>
      <dgm:spPr/>
    </dgm:pt>
    <dgm:pt modelId="{8D13E1F4-F74F-432F-99D5-D6A751EFB885}" type="pres">
      <dgm:prSet presAssocID="{211F1B0D-902C-40F9-A4B4-93FF6DFBAE8E}" presName="text_1" presStyleLbl="node1" presStyleIdx="0" presStyleCnt="4">
        <dgm:presLayoutVars>
          <dgm:bulletEnabled val="1"/>
        </dgm:presLayoutVars>
      </dgm:prSet>
      <dgm:spPr/>
    </dgm:pt>
    <dgm:pt modelId="{7CB27EDD-4C31-4E9D-B688-E17ABCEBB1B2}" type="pres">
      <dgm:prSet presAssocID="{211F1B0D-902C-40F9-A4B4-93FF6DFBAE8E}" presName="accent_1" presStyleCnt="0"/>
      <dgm:spPr/>
    </dgm:pt>
    <dgm:pt modelId="{BF5FEBDB-EA5D-4684-9CA0-F2E10C96D603}" type="pres">
      <dgm:prSet presAssocID="{211F1B0D-902C-40F9-A4B4-93FF6DFBAE8E}" presName="accentRepeatNode" presStyleLbl="solidFgAcc1" presStyleIdx="0" presStyleCnt="4"/>
      <dgm:spPr/>
    </dgm:pt>
    <dgm:pt modelId="{F2BF00CB-C582-4270-B9E4-EB10532B326A}" type="pres">
      <dgm:prSet presAssocID="{35D81B74-CFAC-4FDE-8695-F394E4E7BD5A}" presName="text_2" presStyleLbl="node1" presStyleIdx="1" presStyleCnt="4">
        <dgm:presLayoutVars>
          <dgm:bulletEnabled val="1"/>
        </dgm:presLayoutVars>
      </dgm:prSet>
      <dgm:spPr/>
    </dgm:pt>
    <dgm:pt modelId="{87822FE4-9E10-4D92-A8E3-0BF94C5CF264}" type="pres">
      <dgm:prSet presAssocID="{35D81B74-CFAC-4FDE-8695-F394E4E7BD5A}" presName="accent_2" presStyleCnt="0"/>
      <dgm:spPr/>
    </dgm:pt>
    <dgm:pt modelId="{34B07182-D1FA-40FD-99FE-E3A39302C027}" type="pres">
      <dgm:prSet presAssocID="{35D81B74-CFAC-4FDE-8695-F394E4E7BD5A}" presName="accentRepeatNode" presStyleLbl="solidFgAcc1" presStyleIdx="1" presStyleCnt="4"/>
      <dgm:spPr/>
    </dgm:pt>
    <dgm:pt modelId="{BC1C40AD-00A1-4CA3-9922-987C3A6BA5A4}" type="pres">
      <dgm:prSet presAssocID="{63D2DBBF-B47A-4960-B418-72F992AD4750}" presName="text_3" presStyleLbl="node1" presStyleIdx="2" presStyleCnt="4">
        <dgm:presLayoutVars>
          <dgm:bulletEnabled val="1"/>
        </dgm:presLayoutVars>
      </dgm:prSet>
      <dgm:spPr/>
    </dgm:pt>
    <dgm:pt modelId="{E6AFE160-D5B4-4BA0-9C99-18F2DB1D2577}" type="pres">
      <dgm:prSet presAssocID="{63D2DBBF-B47A-4960-B418-72F992AD4750}" presName="accent_3" presStyleCnt="0"/>
      <dgm:spPr/>
    </dgm:pt>
    <dgm:pt modelId="{12F0E709-ECF4-4697-9149-96CAE630DF24}" type="pres">
      <dgm:prSet presAssocID="{63D2DBBF-B47A-4960-B418-72F992AD4750}" presName="accentRepeatNode" presStyleLbl="solidFgAcc1" presStyleIdx="2" presStyleCnt="4"/>
      <dgm:spPr/>
    </dgm:pt>
    <dgm:pt modelId="{F1E7A566-9A5B-41E3-B768-4937F3D0DBF6}" type="pres">
      <dgm:prSet presAssocID="{B69AFA11-84AE-498E-91FE-7E0D4B6F9A30}" presName="text_4" presStyleLbl="node1" presStyleIdx="3" presStyleCnt="4">
        <dgm:presLayoutVars>
          <dgm:bulletEnabled val="1"/>
        </dgm:presLayoutVars>
      </dgm:prSet>
      <dgm:spPr/>
    </dgm:pt>
    <dgm:pt modelId="{4B35B92D-E53B-4835-97E6-C37E801E56F6}" type="pres">
      <dgm:prSet presAssocID="{B69AFA11-84AE-498E-91FE-7E0D4B6F9A30}" presName="accent_4" presStyleCnt="0"/>
      <dgm:spPr/>
    </dgm:pt>
    <dgm:pt modelId="{130F9B07-DC17-49E6-A6A6-0E920322674C}" type="pres">
      <dgm:prSet presAssocID="{B69AFA11-84AE-498E-91FE-7E0D4B6F9A30}" presName="accentRepeatNode" presStyleLbl="solidFgAcc1" presStyleIdx="3" presStyleCnt="4"/>
      <dgm:spPr/>
    </dgm:pt>
  </dgm:ptLst>
  <dgm:cxnLst>
    <dgm:cxn modelId="{3ACFA304-57B2-4B7E-A79A-B2DC6DCB9453}" type="presOf" srcId="{165D61F3-D4A6-4AA6-B039-4C1334BEDDE1}" destId="{78D05F98-B610-4267-B7C5-7CD4783D57CD}" srcOrd="0" destOrd="0" presId="urn:microsoft.com/office/officeart/2008/layout/VerticalCurvedList"/>
    <dgm:cxn modelId="{D404710B-2736-4C5E-B354-913745360C7E}" type="presOf" srcId="{63D2DBBF-B47A-4960-B418-72F992AD4750}" destId="{BC1C40AD-00A1-4CA3-9922-987C3A6BA5A4}" srcOrd="0" destOrd="0" presId="urn:microsoft.com/office/officeart/2008/layout/VerticalCurvedList"/>
    <dgm:cxn modelId="{E189762E-58E0-42F5-B561-5DCCFB7D4895}" srcId="{165D61F3-D4A6-4AA6-B039-4C1334BEDDE1}" destId="{211F1B0D-902C-40F9-A4B4-93FF6DFBAE8E}" srcOrd="0" destOrd="0" parTransId="{FF0B17BB-E59A-4248-927D-D588A380F6A9}" sibTransId="{7F8F62F9-9022-4974-B7D5-0A362C7FD277}"/>
    <dgm:cxn modelId="{70CFFC5C-F475-4EEF-A9A8-83C90B1ADC81}" type="presOf" srcId="{B69AFA11-84AE-498E-91FE-7E0D4B6F9A30}" destId="{F1E7A566-9A5B-41E3-B768-4937F3D0DBF6}" srcOrd="0" destOrd="0" presId="urn:microsoft.com/office/officeart/2008/layout/VerticalCurvedList"/>
    <dgm:cxn modelId="{C677A660-1CD8-477E-99E9-CDEE0DEA0C1E}" type="presOf" srcId="{35D81B74-CFAC-4FDE-8695-F394E4E7BD5A}" destId="{F2BF00CB-C582-4270-B9E4-EB10532B326A}" srcOrd="0" destOrd="0" presId="urn:microsoft.com/office/officeart/2008/layout/VerticalCurvedList"/>
    <dgm:cxn modelId="{51A3FF4A-9215-4862-B0C9-AC1A54BDCC2B}" srcId="{165D61F3-D4A6-4AA6-B039-4C1334BEDDE1}" destId="{35D81B74-CFAC-4FDE-8695-F394E4E7BD5A}" srcOrd="1" destOrd="0" parTransId="{3F6F89CA-8B64-4433-8A8E-07B5B0AF9338}" sibTransId="{C01C7BB0-E0FD-45AF-9C0E-5A99D957EBCF}"/>
    <dgm:cxn modelId="{C6A21D7D-7DDC-463F-BD26-188D9DC8EB96}" srcId="{165D61F3-D4A6-4AA6-B039-4C1334BEDDE1}" destId="{63D2DBBF-B47A-4960-B418-72F992AD4750}" srcOrd="2" destOrd="0" parTransId="{CA9E1B4D-5AA2-4EF6-9368-2C6A12C721E6}" sibTransId="{E9CFD083-2E12-4DA9-B440-39FA90AB9B99}"/>
    <dgm:cxn modelId="{23E5C8BF-87FA-461F-A60B-BF2BCA9CFB6F}" type="presOf" srcId="{211F1B0D-902C-40F9-A4B4-93FF6DFBAE8E}" destId="{8D13E1F4-F74F-432F-99D5-D6A751EFB885}" srcOrd="0" destOrd="0" presId="urn:microsoft.com/office/officeart/2008/layout/VerticalCurvedList"/>
    <dgm:cxn modelId="{699596CE-ED55-404B-B654-E3A084E7D17F}" srcId="{165D61F3-D4A6-4AA6-B039-4C1334BEDDE1}" destId="{B69AFA11-84AE-498E-91FE-7E0D4B6F9A30}" srcOrd="3" destOrd="0" parTransId="{60C93DA3-7956-4FE0-8E77-F6CD0FAD225A}" sibTransId="{8AE8D5F9-8964-49C7-A5F9-99F15D95BA73}"/>
    <dgm:cxn modelId="{2A3EC8FD-CFC2-46A7-BA5F-B8AE7399CE74}" type="presOf" srcId="{7F8F62F9-9022-4974-B7D5-0A362C7FD277}" destId="{510AD9CB-B907-41DE-81AA-BBF0DAB51C12}" srcOrd="0" destOrd="0" presId="urn:microsoft.com/office/officeart/2008/layout/VerticalCurvedList"/>
    <dgm:cxn modelId="{13E0350F-F718-413A-922B-C262FCCAE7E6}" type="presParOf" srcId="{78D05F98-B610-4267-B7C5-7CD4783D57CD}" destId="{6CA61F40-BFAC-46D7-AE09-EC20163C1312}" srcOrd="0" destOrd="0" presId="urn:microsoft.com/office/officeart/2008/layout/VerticalCurvedList"/>
    <dgm:cxn modelId="{39D9D92F-68E5-4FD6-B27B-9571CB09352F}" type="presParOf" srcId="{6CA61F40-BFAC-46D7-AE09-EC20163C1312}" destId="{E8150B5B-EB83-4A8F-BF51-CEEE01197EC1}" srcOrd="0" destOrd="0" presId="urn:microsoft.com/office/officeart/2008/layout/VerticalCurvedList"/>
    <dgm:cxn modelId="{B15A6D23-F2A2-4ECB-970B-0A0ECD80D9E3}" type="presParOf" srcId="{E8150B5B-EB83-4A8F-BF51-CEEE01197EC1}" destId="{FEA30A47-86D2-4293-A073-60A438430449}" srcOrd="0" destOrd="0" presId="urn:microsoft.com/office/officeart/2008/layout/VerticalCurvedList"/>
    <dgm:cxn modelId="{FD12D93C-6548-44F5-A243-F87A1EDF8FB8}" type="presParOf" srcId="{E8150B5B-EB83-4A8F-BF51-CEEE01197EC1}" destId="{510AD9CB-B907-41DE-81AA-BBF0DAB51C12}" srcOrd="1" destOrd="0" presId="urn:microsoft.com/office/officeart/2008/layout/VerticalCurvedList"/>
    <dgm:cxn modelId="{ECE72C6A-F86F-4876-8D1F-0868FDDE1464}" type="presParOf" srcId="{E8150B5B-EB83-4A8F-BF51-CEEE01197EC1}" destId="{61F9E39F-10D9-4D94-B96E-5BE6B6631117}" srcOrd="2" destOrd="0" presId="urn:microsoft.com/office/officeart/2008/layout/VerticalCurvedList"/>
    <dgm:cxn modelId="{436C5C21-38D1-402B-8304-E360B4E42894}" type="presParOf" srcId="{E8150B5B-EB83-4A8F-BF51-CEEE01197EC1}" destId="{D558A822-D261-4B37-95D2-D7107DB361F5}" srcOrd="3" destOrd="0" presId="urn:microsoft.com/office/officeart/2008/layout/VerticalCurvedList"/>
    <dgm:cxn modelId="{5BF9E298-6283-4771-9FA7-17EF1E5024CA}" type="presParOf" srcId="{6CA61F40-BFAC-46D7-AE09-EC20163C1312}" destId="{8D13E1F4-F74F-432F-99D5-D6A751EFB885}" srcOrd="1" destOrd="0" presId="urn:microsoft.com/office/officeart/2008/layout/VerticalCurvedList"/>
    <dgm:cxn modelId="{1C7A4D0D-CE42-4C45-9C2A-8FBB95FDFBF3}" type="presParOf" srcId="{6CA61F40-BFAC-46D7-AE09-EC20163C1312}" destId="{7CB27EDD-4C31-4E9D-B688-E17ABCEBB1B2}" srcOrd="2" destOrd="0" presId="urn:microsoft.com/office/officeart/2008/layout/VerticalCurvedList"/>
    <dgm:cxn modelId="{AC2C6E72-2113-444D-B3D4-2362599828AA}" type="presParOf" srcId="{7CB27EDD-4C31-4E9D-B688-E17ABCEBB1B2}" destId="{BF5FEBDB-EA5D-4684-9CA0-F2E10C96D603}" srcOrd="0" destOrd="0" presId="urn:microsoft.com/office/officeart/2008/layout/VerticalCurvedList"/>
    <dgm:cxn modelId="{E60B877D-69E8-4F0C-878A-468B195AC46E}" type="presParOf" srcId="{6CA61F40-BFAC-46D7-AE09-EC20163C1312}" destId="{F2BF00CB-C582-4270-B9E4-EB10532B326A}" srcOrd="3" destOrd="0" presId="urn:microsoft.com/office/officeart/2008/layout/VerticalCurvedList"/>
    <dgm:cxn modelId="{0CDEEF31-655A-46CD-8E0F-9A5B7C7FF196}" type="presParOf" srcId="{6CA61F40-BFAC-46D7-AE09-EC20163C1312}" destId="{87822FE4-9E10-4D92-A8E3-0BF94C5CF264}" srcOrd="4" destOrd="0" presId="urn:microsoft.com/office/officeart/2008/layout/VerticalCurvedList"/>
    <dgm:cxn modelId="{3C4AF95F-097C-4BA5-A759-69D301C74A60}" type="presParOf" srcId="{87822FE4-9E10-4D92-A8E3-0BF94C5CF264}" destId="{34B07182-D1FA-40FD-99FE-E3A39302C027}" srcOrd="0" destOrd="0" presId="urn:microsoft.com/office/officeart/2008/layout/VerticalCurvedList"/>
    <dgm:cxn modelId="{0246F8C4-E40D-4F8E-8AFC-8ECDAF7ED105}" type="presParOf" srcId="{6CA61F40-BFAC-46D7-AE09-EC20163C1312}" destId="{BC1C40AD-00A1-4CA3-9922-987C3A6BA5A4}" srcOrd="5" destOrd="0" presId="urn:microsoft.com/office/officeart/2008/layout/VerticalCurvedList"/>
    <dgm:cxn modelId="{E8219BD7-4A51-4DC7-A8EA-849B7FCC0D07}" type="presParOf" srcId="{6CA61F40-BFAC-46D7-AE09-EC20163C1312}" destId="{E6AFE160-D5B4-4BA0-9C99-18F2DB1D2577}" srcOrd="6" destOrd="0" presId="urn:microsoft.com/office/officeart/2008/layout/VerticalCurvedList"/>
    <dgm:cxn modelId="{E6DD9BF7-D29E-4221-B3C3-DA65B4FFFFE4}" type="presParOf" srcId="{E6AFE160-D5B4-4BA0-9C99-18F2DB1D2577}" destId="{12F0E709-ECF4-4697-9149-96CAE630DF24}" srcOrd="0" destOrd="0" presId="urn:microsoft.com/office/officeart/2008/layout/VerticalCurvedList"/>
    <dgm:cxn modelId="{D9194BC4-055E-48FD-B136-A60236E9D0AD}" type="presParOf" srcId="{6CA61F40-BFAC-46D7-AE09-EC20163C1312}" destId="{F1E7A566-9A5B-41E3-B768-4937F3D0DBF6}" srcOrd="7" destOrd="0" presId="urn:microsoft.com/office/officeart/2008/layout/VerticalCurvedList"/>
    <dgm:cxn modelId="{340BF0A7-DC39-403A-BED4-B56925DE540E}" type="presParOf" srcId="{6CA61F40-BFAC-46D7-AE09-EC20163C1312}" destId="{4B35B92D-E53B-4835-97E6-C37E801E56F6}" srcOrd="8" destOrd="0" presId="urn:microsoft.com/office/officeart/2008/layout/VerticalCurvedList"/>
    <dgm:cxn modelId="{1FC18A4E-4FD9-4E21-A4CD-208CEB2853AC}" type="presParOf" srcId="{4B35B92D-E53B-4835-97E6-C37E801E56F6}" destId="{130F9B07-DC17-49E6-A6A6-0E920322674C}"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3A467E56-5582-4C39-8DFB-06A3020FA35C}" type="doc">
      <dgm:prSet loTypeId="urn:microsoft.com/office/officeart/2005/8/layout/vList6" loCatId="process" qsTypeId="urn:microsoft.com/office/officeart/2005/8/quickstyle/simple1" qsCatId="simple" csTypeId="urn:microsoft.com/office/officeart/2005/8/colors/colorful3" csCatId="colorful" phldr="1"/>
      <dgm:spPr/>
      <dgm:t>
        <a:bodyPr/>
        <a:lstStyle/>
        <a:p>
          <a:endParaRPr lang="en-US"/>
        </a:p>
      </dgm:t>
    </dgm:pt>
    <dgm:pt modelId="{C67BD768-F29C-40E5-888D-ACC4B2D5955D}">
      <dgm:prSet phldrT="[Text]"/>
      <dgm:spPr/>
      <dgm:t>
        <a:bodyPr/>
        <a:lstStyle/>
        <a:p>
          <a:pPr algn="r"/>
          <a:r>
            <a:rPr lang="en-US" dirty="0"/>
            <a:t>Business rumors</a:t>
          </a:r>
        </a:p>
      </dgm:t>
    </dgm:pt>
    <dgm:pt modelId="{D48F0504-36C0-41AD-87A5-81E702E70E9D}" type="parTrans" cxnId="{AEAA8C4B-D326-4BE4-97D2-2E39E992765A}">
      <dgm:prSet/>
      <dgm:spPr/>
      <dgm:t>
        <a:bodyPr/>
        <a:lstStyle/>
        <a:p>
          <a:endParaRPr lang="en-US"/>
        </a:p>
      </dgm:t>
    </dgm:pt>
    <dgm:pt modelId="{737212A0-8DBC-48BA-90C9-994301C89C24}" type="sibTrans" cxnId="{AEAA8C4B-D326-4BE4-97D2-2E39E992765A}">
      <dgm:prSet/>
      <dgm:spPr/>
      <dgm:t>
        <a:bodyPr/>
        <a:lstStyle/>
        <a:p>
          <a:endParaRPr lang="en-US"/>
        </a:p>
      </dgm:t>
    </dgm:pt>
    <dgm:pt modelId="{413DAA29-BBFA-457F-9F5C-B5111D73EC27}">
      <dgm:prSet phldrT="[Text]"/>
      <dgm:spPr/>
      <dgm:t>
        <a:bodyPr/>
        <a:lstStyle/>
        <a:p>
          <a:pPr algn="r"/>
          <a:r>
            <a:rPr lang="en-US" dirty="0"/>
            <a:t>Misquotations</a:t>
          </a:r>
        </a:p>
      </dgm:t>
    </dgm:pt>
    <dgm:pt modelId="{1786B4DC-46A9-4128-9DEC-BD64046A4250}" type="parTrans" cxnId="{619B280A-F9DC-49B0-A91E-445BD7C651B3}">
      <dgm:prSet/>
      <dgm:spPr/>
      <dgm:t>
        <a:bodyPr/>
        <a:lstStyle/>
        <a:p>
          <a:endParaRPr lang="en-US"/>
        </a:p>
      </dgm:t>
    </dgm:pt>
    <dgm:pt modelId="{647BE7AB-9DDA-4EC6-BD7C-F5A44EEC08E6}" type="sibTrans" cxnId="{619B280A-F9DC-49B0-A91E-445BD7C651B3}">
      <dgm:prSet/>
      <dgm:spPr/>
      <dgm:t>
        <a:bodyPr/>
        <a:lstStyle/>
        <a:p>
          <a:endParaRPr lang="en-US"/>
        </a:p>
      </dgm:t>
    </dgm:pt>
    <dgm:pt modelId="{32C8D0BE-66A7-4A18-A8F7-3E1D45562251}">
      <dgm:prSet phldrT="[Text]"/>
      <dgm:spPr/>
      <dgm:t>
        <a:bodyPr/>
        <a:lstStyle/>
        <a:p>
          <a:pPr algn="r"/>
          <a:r>
            <a:rPr lang="en-US" dirty="0"/>
            <a:t>False claims</a:t>
          </a:r>
        </a:p>
      </dgm:t>
    </dgm:pt>
    <dgm:pt modelId="{7D059A80-1F50-40AE-8DD0-028319421923}" type="parTrans" cxnId="{4F758983-3C82-402E-BE25-48FA467EA46A}">
      <dgm:prSet/>
      <dgm:spPr/>
      <dgm:t>
        <a:bodyPr/>
        <a:lstStyle/>
        <a:p>
          <a:endParaRPr lang="en-US"/>
        </a:p>
      </dgm:t>
    </dgm:pt>
    <dgm:pt modelId="{D921BDC4-ACC3-43A0-8387-7A62F6FFBC4D}" type="sibTrans" cxnId="{4F758983-3C82-402E-BE25-48FA467EA46A}">
      <dgm:prSet/>
      <dgm:spPr/>
      <dgm:t>
        <a:bodyPr/>
        <a:lstStyle/>
        <a:p>
          <a:endParaRPr lang="en-US"/>
        </a:p>
      </dgm:t>
    </dgm:pt>
    <dgm:pt modelId="{31DBE221-88EC-4EBB-BE63-E76B1991A74C}">
      <dgm:prSet phldrT="[Text]"/>
      <dgm:spPr/>
      <dgm:t>
        <a:bodyPr/>
        <a:lstStyle/>
        <a:p>
          <a:pPr algn="r"/>
          <a:r>
            <a:rPr lang="en-US" dirty="0"/>
            <a:t>Incorrect statistics</a:t>
          </a:r>
        </a:p>
      </dgm:t>
    </dgm:pt>
    <dgm:pt modelId="{A01A9A08-6F3E-49D3-95FB-6534BC09DDED}" type="parTrans" cxnId="{48B38B0E-ED9D-44D6-BC45-CD03D0FCBB50}">
      <dgm:prSet/>
      <dgm:spPr/>
      <dgm:t>
        <a:bodyPr/>
        <a:lstStyle/>
        <a:p>
          <a:endParaRPr lang="en-US"/>
        </a:p>
      </dgm:t>
    </dgm:pt>
    <dgm:pt modelId="{64B7B9B7-378D-4433-A447-F550A6630ADC}" type="sibTrans" cxnId="{48B38B0E-ED9D-44D6-BC45-CD03D0FCBB50}">
      <dgm:prSet/>
      <dgm:spPr/>
      <dgm:t>
        <a:bodyPr/>
        <a:lstStyle/>
        <a:p>
          <a:endParaRPr lang="en-US"/>
        </a:p>
      </dgm:t>
    </dgm:pt>
    <dgm:pt modelId="{D520F9D5-0B49-4930-B1BC-7E4DD6AE068C}" type="pres">
      <dgm:prSet presAssocID="{3A467E56-5582-4C39-8DFB-06A3020FA35C}" presName="Name0" presStyleCnt="0">
        <dgm:presLayoutVars>
          <dgm:dir/>
          <dgm:animLvl val="lvl"/>
          <dgm:resizeHandles/>
        </dgm:presLayoutVars>
      </dgm:prSet>
      <dgm:spPr/>
    </dgm:pt>
    <dgm:pt modelId="{6903FE2D-5FAB-456A-B0EA-622E534A41EF}" type="pres">
      <dgm:prSet presAssocID="{C67BD768-F29C-40E5-888D-ACC4B2D5955D}" presName="linNode" presStyleCnt="0"/>
      <dgm:spPr/>
    </dgm:pt>
    <dgm:pt modelId="{5B8D1D1C-C529-425C-B965-C92683818B10}" type="pres">
      <dgm:prSet presAssocID="{C67BD768-F29C-40E5-888D-ACC4B2D5955D}" presName="parentShp" presStyleLbl="node1" presStyleIdx="0" presStyleCnt="4" custScaleX="259375">
        <dgm:presLayoutVars>
          <dgm:bulletEnabled val="1"/>
        </dgm:presLayoutVars>
      </dgm:prSet>
      <dgm:spPr/>
    </dgm:pt>
    <dgm:pt modelId="{801A79C9-7785-4AC3-8DB6-199C6BAE7D81}" type="pres">
      <dgm:prSet presAssocID="{C67BD768-F29C-40E5-888D-ACC4B2D5955D}" presName="childShp" presStyleLbl="bgAccFollowNode1" presStyleIdx="0" presStyleCnt="4">
        <dgm:presLayoutVars>
          <dgm:bulletEnabled val="1"/>
        </dgm:presLayoutVars>
      </dgm:prSet>
      <dgm:spPr/>
    </dgm:pt>
    <dgm:pt modelId="{68663EA5-4C51-4491-9F13-A5F59E941A61}" type="pres">
      <dgm:prSet presAssocID="{737212A0-8DBC-48BA-90C9-994301C89C24}" presName="spacing" presStyleCnt="0"/>
      <dgm:spPr/>
    </dgm:pt>
    <dgm:pt modelId="{AB0C28E3-894F-4AF9-A312-DC223FC97AD4}" type="pres">
      <dgm:prSet presAssocID="{413DAA29-BBFA-457F-9F5C-B5111D73EC27}" presName="linNode" presStyleCnt="0"/>
      <dgm:spPr/>
    </dgm:pt>
    <dgm:pt modelId="{9B4C5E60-88F5-481A-85C9-F0B040C11695}" type="pres">
      <dgm:prSet presAssocID="{413DAA29-BBFA-457F-9F5C-B5111D73EC27}" presName="parentShp" presStyleLbl="node1" presStyleIdx="1" presStyleCnt="4" custScaleX="259375">
        <dgm:presLayoutVars>
          <dgm:bulletEnabled val="1"/>
        </dgm:presLayoutVars>
      </dgm:prSet>
      <dgm:spPr/>
    </dgm:pt>
    <dgm:pt modelId="{74BDEFBF-EE25-4156-91E1-93E8CC0BA604}" type="pres">
      <dgm:prSet presAssocID="{413DAA29-BBFA-457F-9F5C-B5111D73EC27}" presName="childShp" presStyleLbl="bgAccFollowNode1" presStyleIdx="1" presStyleCnt="4">
        <dgm:presLayoutVars>
          <dgm:bulletEnabled val="1"/>
        </dgm:presLayoutVars>
      </dgm:prSet>
      <dgm:spPr/>
    </dgm:pt>
    <dgm:pt modelId="{F2677ACD-D5EC-4848-AE67-702C8FCE0FB8}" type="pres">
      <dgm:prSet presAssocID="{647BE7AB-9DDA-4EC6-BD7C-F5A44EEC08E6}" presName="spacing" presStyleCnt="0"/>
      <dgm:spPr/>
    </dgm:pt>
    <dgm:pt modelId="{4FF6145F-6AF3-4C9C-B2B1-506B3C597733}" type="pres">
      <dgm:prSet presAssocID="{32C8D0BE-66A7-4A18-A8F7-3E1D45562251}" presName="linNode" presStyleCnt="0"/>
      <dgm:spPr/>
    </dgm:pt>
    <dgm:pt modelId="{C861354C-2561-40C2-808F-8B8BF969C332}" type="pres">
      <dgm:prSet presAssocID="{32C8D0BE-66A7-4A18-A8F7-3E1D45562251}" presName="parentShp" presStyleLbl="node1" presStyleIdx="2" presStyleCnt="4" custScaleX="259375">
        <dgm:presLayoutVars>
          <dgm:bulletEnabled val="1"/>
        </dgm:presLayoutVars>
      </dgm:prSet>
      <dgm:spPr/>
    </dgm:pt>
    <dgm:pt modelId="{AD023CA8-F590-41FB-951C-9FC34FE3DA37}" type="pres">
      <dgm:prSet presAssocID="{32C8D0BE-66A7-4A18-A8F7-3E1D45562251}" presName="childShp" presStyleLbl="bgAccFollowNode1" presStyleIdx="2" presStyleCnt="4">
        <dgm:presLayoutVars>
          <dgm:bulletEnabled val="1"/>
        </dgm:presLayoutVars>
      </dgm:prSet>
      <dgm:spPr/>
    </dgm:pt>
    <dgm:pt modelId="{FAE150F5-CB7B-42E6-93DC-9DD0A9AA2E62}" type="pres">
      <dgm:prSet presAssocID="{D921BDC4-ACC3-43A0-8387-7A62F6FFBC4D}" presName="spacing" presStyleCnt="0"/>
      <dgm:spPr/>
    </dgm:pt>
    <dgm:pt modelId="{8236967A-B4C3-4A56-84BE-3BC2B4DE174F}" type="pres">
      <dgm:prSet presAssocID="{31DBE221-88EC-4EBB-BE63-E76B1991A74C}" presName="linNode" presStyleCnt="0"/>
      <dgm:spPr/>
    </dgm:pt>
    <dgm:pt modelId="{E75E32B0-6EE9-48F3-8546-EC2EA8B4AFBC}" type="pres">
      <dgm:prSet presAssocID="{31DBE221-88EC-4EBB-BE63-E76B1991A74C}" presName="parentShp" presStyleLbl="node1" presStyleIdx="3" presStyleCnt="4" custScaleX="259375">
        <dgm:presLayoutVars>
          <dgm:bulletEnabled val="1"/>
        </dgm:presLayoutVars>
      </dgm:prSet>
      <dgm:spPr/>
    </dgm:pt>
    <dgm:pt modelId="{950DD149-B6BC-4C7A-8A81-B26B8A1EBCDD}" type="pres">
      <dgm:prSet presAssocID="{31DBE221-88EC-4EBB-BE63-E76B1991A74C}" presName="childShp" presStyleLbl="bgAccFollowNode1" presStyleIdx="3" presStyleCnt="4">
        <dgm:presLayoutVars>
          <dgm:bulletEnabled val="1"/>
        </dgm:presLayoutVars>
      </dgm:prSet>
      <dgm:spPr/>
    </dgm:pt>
  </dgm:ptLst>
  <dgm:cxnLst>
    <dgm:cxn modelId="{619B280A-F9DC-49B0-A91E-445BD7C651B3}" srcId="{3A467E56-5582-4C39-8DFB-06A3020FA35C}" destId="{413DAA29-BBFA-457F-9F5C-B5111D73EC27}" srcOrd="1" destOrd="0" parTransId="{1786B4DC-46A9-4128-9DEC-BD64046A4250}" sibTransId="{647BE7AB-9DDA-4EC6-BD7C-F5A44EEC08E6}"/>
    <dgm:cxn modelId="{48B38B0E-ED9D-44D6-BC45-CD03D0FCBB50}" srcId="{3A467E56-5582-4C39-8DFB-06A3020FA35C}" destId="{31DBE221-88EC-4EBB-BE63-E76B1991A74C}" srcOrd="3" destOrd="0" parTransId="{A01A9A08-6F3E-49D3-95FB-6534BC09DDED}" sibTransId="{64B7B9B7-378D-4433-A447-F550A6630ADC}"/>
    <dgm:cxn modelId="{AEAA8C4B-D326-4BE4-97D2-2E39E992765A}" srcId="{3A467E56-5582-4C39-8DFB-06A3020FA35C}" destId="{C67BD768-F29C-40E5-888D-ACC4B2D5955D}" srcOrd="0" destOrd="0" parTransId="{D48F0504-36C0-41AD-87A5-81E702E70E9D}" sibTransId="{737212A0-8DBC-48BA-90C9-994301C89C24}"/>
    <dgm:cxn modelId="{D5DDD474-DAD0-4828-8F8B-AF3E3E22B5DD}" type="presOf" srcId="{32C8D0BE-66A7-4A18-A8F7-3E1D45562251}" destId="{C861354C-2561-40C2-808F-8B8BF969C332}" srcOrd="0" destOrd="0" presId="urn:microsoft.com/office/officeart/2005/8/layout/vList6"/>
    <dgm:cxn modelId="{4F758983-3C82-402E-BE25-48FA467EA46A}" srcId="{3A467E56-5582-4C39-8DFB-06A3020FA35C}" destId="{32C8D0BE-66A7-4A18-A8F7-3E1D45562251}" srcOrd="2" destOrd="0" parTransId="{7D059A80-1F50-40AE-8DD0-028319421923}" sibTransId="{D921BDC4-ACC3-43A0-8387-7A62F6FFBC4D}"/>
    <dgm:cxn modelId="{291F6B88-D675-4A65-874F-8B8885F5BEF5}" type="presOf" srcId="{3A467E56-5582-4C39-8DFB-06A3020FA35C}" destId="{D520F9D5-0B49-4930-B1BC-7E4DD6AE068C}" srcOrd="0" destOrd="0" presId="urn:microsoft.com/office/officeart/2005/8/layout/vList6"/>
    <dgm:cxn modelId="{5CF74EA0-ABDF-49EC-80B6-782C78F71102}" type="presOf" srcId="{C67BD768-F29C-40E5-888D-ACC4B2D5955D}" destId="{5B8D1D1C-C529-425C-B965-C92683818B10}" srcOrd="0" destOrd="0" presId="urn:microsoft.com/office/officeart/2005/8/layout/vList6"/>
    <dgm:cxn modelId="{1C1AB4AF-B36A-489A-8E66-882FF141A3B7}" type="presOf" srcId="{413DAA29-BBFA-457F-9F5C-B5111D73EC27}" destId="{9B4C5E60-88F5-481A-85C9-F0B040C11695}" srcOrd="0" destOrd="0" presId="urn:microsoft.com/office/officeart/2005/8/layout/vList6"/>
    <dgm:cxn modelId="{F36062B1-5636-427F-84C0-4F943DAF5007}" type="presOf" srcId="{31DBE221-88EC-4EBB-BE63-E76B1991A74C}" destId="{E75E32B0-6EE9-48F3-8546-EC2EA8B4AFBC}" srcOrd="0" destOrd="0" presId="urn:microsoft.com/office/officeart/2005/8/layout/vList6"/>
    <dgm:cxn modelId="{F225669B-5687-49A1-B587-488BBB3921A0}" type="presParOf" srcId="{D520F9D5-0B49-4930-B1BC-7E4DD6AE068C}" destId="{6903FE2D-5FAB-456A-B0EA-622E534A41EF}" srcOrd="0" destOrd="0" presId="urn:microsoft.com/office/officeart/2005/8/layout/vList6"/>
    <dgm:cxn modelId="{6740C967-B910-4A61-91EE-0C217ED060E0}" type="presParOf" srcId="{6903FE2D-5FAB-456A-B0EA-622E534A41EF}" destId="{5B8D1D1C-C529-425C-B965-C92683818B10}" srcOrd="0" destOrd="0" presId="urn:microsoft.com/office/officeart/2005/8/layout/vList6"/>
    <dgm:cxn modelId="{408D9716-D9B1-4C3A-ADB3-7781FBAECF8B}" type="presParOf" srcId="{6903FE2D-5FAB-456A-B0EA-622E534A41EF}" destId="{801A79C9-7785-4AC3-8DB6-199C6BAE7D81}" srcOrd="1" destOrd="0" presId="urn:microsoft.com/office/officeart/2005/8/layout/vList6"/>
    <dgm:cxn modelId="{D5B5373E-C741-43FA-A4DC-C2B2A56E5CE0}" type="presParOf" srcId="{D520F9D5-0B49-4930-B1BC-7E4DD6AE068C}" destId="{68663EA5-4C51-4491-9F13-A5F59E941A61}" srcOrd="1" destOrd="0" presId="urn:microsoft.com/office/officeart/2005/8/layout/vList6"/>
    <dgm:cxn modelId="{B2CDB66C-7F62-457A-9D81-5C5D2B6B7B82}" type="presParOf" srcId="{D520F9D5-0B49-4930-B1BC-7E4DD6AE068C}" destId="{AB0C28E3-894F-4AF9-A312-DC223FC97AD4}" srcOrd="2" destOrd="0" presId="urn:microsoft.com/office/officeart/2005/8/layout/vList6"/>
    <dgm:cxn modelId="{54164336-F2F6-4DFF-886A-278E4BD66F5D}" type="presParOf" srcId="{AB0C28E3-894F-4AF9-A312-DC223FC97AD4}" destId="{9B4C5E60-88F5-481A-85C9-F0B040C11695}" srcOrd="0" destOrd="0" presId="urn:microsoft.com/office/officeart/2005/8/layout/vList6"/>
    <dgm:cxn modelId="{6110DB8E-2507-4884-83F3-5B978337C43C}" type="presParOf" srcId="{AB0C28E3-894F-4AF9-A312-DC223FC97AD4}" destId="{74BDEFBF-EE25-4156-91E1-93E8CC0BA604}" srcOrd="1" destOrd="0" presId="urn:microsoft.com/office/officeart/2005/8/layout/vList6"/>
    <dgm:cxn modelId="{8E01722D-CE4A-4C32-8D2E-1CD4B7D9665C}" type="presParOf" srcId="{D520F9D5-0B49-4930-B1BC-7E4DD6AE068C}" destId="{F2677ACD-D5EC-4848-AE67-702C8FCE0FB8}" srcOrd="3" destOrd="0" presId="urn:microsoft.com/office/officeart/2005/8/layout/vList6"/>
    <dgm:cxn modelId="{E983520E-FEFF-45D1-BE7E-6D235C679E48}" type="presParOf" srcId="{D520F9D5-0B49-4930-B1BC-7E4DD6AE068C}" destId="{4FF6145F-6AF3-4C9C-B2B1-506B3C597733}" srcOrd="4" destOrd="0" presId="urn:microsoft.com/office/officeart/2005/8/layout/vList6"/>
    <dgm:cxn modelId="{37BFACEB-AF38-4659-9D81-3AE69DC46928}" type="presParOf" srcId="{4FF6145F-6AF3-4C9C-B2B1-506B3C597733}" destId="{C861354C-2561-40C2-808F-8B8BF969C332}" srcOrd="0" destOrd="0" presId="urn:microsoft.com/office/officeart/2005/8/layout/vList6"/>
    <dgm:cxn modelId="{1DB51B00-5444-40B7-8AB8-3A08D529CA7D}" type="presParOf" srcId="{4FF6145F-6AF3-4C9C-B2B1-506B3C597733}" destId="{AD023CA8-F590-41FB-951C-9FC34FE3DA37}" srcOrd="1" destOrd="0" presId="urn:microsoft.com/office/officeart/2005/8/layout/vList6"/>
    <dgm:cxn modelId="{4E4E5025-FC20-4A2F-BBFD-49755462E3B7}" type="presParOf" srcId="{D520F9D5-0B49-4930-B1BC-7E4DD6AE068C}" destId="{FAE150F5-CB7B-42E6-93DC-9DD0A9AA2E62}" srcOrd="5" destOrd="0" presId="urn:microsoft.com/office/officeart/2005/8/layout/vList6"/>
    <dgm:cxn modelId="{925363C2-DA70-4506-9C3D-802A7AD19542}" type="presParOf" srcId="{D520F9D5-0B49-4930-B1BC-7E4DD6AE068C}" destId="{8236967A-B4C3-4A56-84BE-3BC2B4DE174F}" srcOrd="6" destOrd="0" presId="urn:microsoft.com/office/officeart/2005/8/layout/vList6"/>
    <dgm:cxn modelId="{4331B078-67C9-4BB4-B492-772E51C60C3D}" type="presParOf" srcId="{8236967A-B4C3-4A56-84BE-3BC2B4DE174F}" destId="{E75E32B0-6EE9-48F3-8546-EC2EA8B4AFBC}" srcOrd="0" destOrd="0" presId="urn:microsoft.com/office/officeart/2005/8/layout/vList6"/>
    <dgm:cxn modelId="{9F5EE704-D149-4D1F-AF32-BC01E3C207EF}" type="presParOf" srcId="{8236967A-B4C3-4A56-84BE-3BC2B4DE174F}" destId="{950DD149-B6BC-4C7A-8A81-B26B8A1EBCDD}"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6.xml><?xml version="1.0" encoding="utf-8"?>
<dgm:dataModel xmlns:dgm="http://schemas.openxmlformats.org/drawingml/2006/diagram" xmlns:a="http://schemas.openxmlformats.org/drawingml/2006/main">
  <dgm:ptLst>
    <dgm:pt modelId="{6D47DCF0-7FE7-4FDF-9F4A-A1508FB0253C}" type="doc">
      <dgm:prSet loTypeId="urn:microsoft.com/office/officeart/2005/8/layout/hProcess9" loCatId="process" qsTypeId="urn:microsoft.com/office/officeart/2005/8/quickstyle/simple1" qsCatId="simple" csTypeId="urn:microsoft.com/office/officeart/2005/8/colors/colorful3" csCatId="colorful" phldr="1"/>
      <dgm:spPr/>
    </dgm:pt>
    <dgm:pt modelId="{DEFE256F-0366-4A66-B1AF-7418022D13DC}">
      <dgm:prSet phldrT="[Text]"/>
      <dgm:spPr/>
      <dgm:t>
        <a:bodyPr/>
        <a:lstStyle/>
        <a:p>
          <a:r>
            <a:rPr lang="en-US" dirty="0"/>
            <a:t>Time is important</a:t>
          </a:r>
        </a:p>
      </dgm:t>
    </dgm:pt>
    <dgm:pt modelId="{5D2A460B-A83C-4B85-8516-731DE438BF15}" type="parTrans" cxnId="{27976EAA-EC74-4775-906B-949535CB4BFB}">
      <dgm:prSet/>
      <dgm:spPr/>
    </dgm:pt>
    <dgm:pt modelId="{F813E2C5-6F8B-4D2B-9F0E-B288D3768E57}" type="sibTrans" cxnId="{27976EAA-EC74-4775-906B-949535CB4BFB}">
      <dgm:prSet/>
      <dgm:spPr/>
    </dgm:pt>
    <dgm:pt modelId="{6466A644-48CC-4B78-93B8-0F3E36E63F75}">
      <dgm:prSet phldrT="[Text]"/>
      <dgm:spPr/>
      <dgm:t>
        <a:bodyPr/>
        <a:lstStyle/>
        <a:p>
          <a:r>
            <a:rPr lang="en-US" dirty="0"/>
            <a:t>Gather information</a:t>
          </a:r>
        </a:p>
      </dgm:t>
    </dgm:pt>
    <dgm:pt modelId="{857E5D22-6B2B-48B8-BF8E-A21F566E88C4}" type="parTrans" cxnId="{CF222061-C1B1-4DD7-B0A0-CB46F003550B}">
      <dgm:prSet/>
      <dgm:spPr/>
    </dgm:pt>
    <dgm:pt modelId="{82B2D611-23BC-4980-B32C-E3EB30D5174E}" type="sibTrans" cxnId="{CF222061-C1B1-4DD7-B0A0-CB46F003550B}">
      <dgm:prSet/>
      <dgm:spPr/>
    </dgm:pt>
    <dgm:pt modelId="{DA96F958-C553-4655-8AB6-5A161A7BCE5C}">
      <dgm:prSet phldrT="[Text]"/>
      <dgm:spPr/>
      <dgm:t>
        <a:bodyPr/>
        <a:lstStyle/>
        <a:p>
          <a:r>
            <a:rPr lang="en-US" dirty="0"/>
            <a:t>Respond accordingly</a:t>
          </a:r>
        </a:p>
      </dgm:t>
    </dgm:pt>
    <dgm:pt modelId="{99F618DF-207B-44C9-975C-73F32B9A8D27}" type="parTrans" cxnId="{C7448CB9-12D2-41C2-B740-6E6570F22155}">
      <dgm:prSet/>
      <dgm:spPr/>
    </dgm:pt>
    <dgm:pt modelId="{41614359-20EA-4B6F-A9F1-5F9CF10D706F}" type="sibTrans" cxnId="{C7448CB9-12D2-41C2-B740-6E6570F22155}">
      <dgm:prSet/>
      <dgm:spPr/>
    </dgm:pt>
    <dgm:pt modelId="{184B21D5-D308-49D8-84AA-7CC98450AD25}" type="pres">
      <dgm:prSet presAssocID="{6D47DCF0-7FE7-4FDF-9F4A-A1508FB0253C}" presName="CompostProcess" presStyleCnt="0">
        <dgm:presLayoutVars>
          <dgm:dir/>
          <dgm:resizeHandles val="exact"/>
        </dgm:presLayoutVars>
      </dgm:prSet>
      <dgm:spPr/>
    </dgm:pt>
    <dgm:pt modelId="{F02E40BC-C206-49B0-B768-D27D818ED07F}" type="pres">
      <dgm:prSet presAssocID="{6D47DCF0-7FE7-4FDF-9F4A-A1508FB0253C}" presName="arrow" presStyleLbl="bgShp" presStyleIdx="0" presStyleCnt="1"/>
      <dgm:spPr/>
    </dgm:pt>
    <dgm:pt modelId="{1CC5D3BF-6BB5-4094-AAEF-B26AD7C581D5}" type="pres">
      <dgm:prSet presAssocID="{6D47DCF0-7FE7-4FDF-9F4A-A1508FB0253C}" presName="linearProcess" presStyleCnt="0"/>
      <dgm:spPr/>
    </dgm:pt>
    <dgm:pt modelId="{127E4FE7-A40D-4545-832F-C8C85BD7A84E}" type="pres">
      <dgm:prSet presAssocID="{DEFE256F-0366-4A66-B1AF-7418022D13DC}" presName="textNode" presStyleLbl="node1" presStyleIdx="0" presStyleCnt="3">
        <dgm:presLayoutVars>
          <dgm:bulletEnabled val="1"/>
        </dgm:presLayoutVars>
      </dgm:prSet>
      <dgm:spPr/>
    </dgm:pt>
    <dgm:pt modelId="{F48C980E-4A3E-4C66-A582-6CAFB4C84C46}" type="pres">
      <dgm:prSet presAssocID="{F813E2C5-6F8B-4D2B-9F0E-B288D3768E57}" presName="sibTrans" presStyleCnt="0"/>
      <dgm:spPr/>
    </dgm:pt>
    <dgm:pt modelId="{3FA0C51F-D920-4D68-9CF1-D6E07B991C15}" type="pres">
      <dgm:prSet presAssocID="{6466A644-48CC-4B78-93B8-0F3E36E63F75}" presName="textNode" presStyleLbl="node1" presStyleIdx="1" presStyleCnt="3">
        <dgm:presLayoutVars>
          <dgm:bulletEnabled val="1"/>
        </dgm:presLayoutVars>
      </dgm:prSet>
      <dgm:spPr/>
    </dgm:pt>
    <dgm:pt modelId="{AFA61651-E1D6-4B89-969A-B6E838DBA4A9}" type="pres">
      <dgm:prSet presAssocID="{82B2D611-23BC-4980-B32C-E3EB30D5174E}" presName="sibTrans" presStyleCnt="0"/>
      <dgm:spPr/>
    </dgm:pt>
    <dgm:pt modelId="{D57C87D9-E59F-4E74-9880-5712FAF2425C}" type="pres">
      <dgm:prSet presAssocID="{DA96F958-C553-4655-8AB6-5A161A7BCE5C}" presName="textNode" presStyleLbl="node1" presStyleIdx="2" presStyleCnt="3">
        <dgm:presLayoutVars>
          <dgm:bulletEnabled val="1"/>
        </dgm:presLayoutVars>
      </dgm:prSet>
      <dgm:spPr/>
    </dgm:pt>
  </dgm:ptLst>
  <dgm:cxnLst>
    <dgm:cxn modelId="{4C47C62F-1C1E-435E-B23D-586DAADE2E4F}" type="presOf" srcId="{DEFE256F-0366-4A66-B1AF-7418022D13DC}" destId="{127E4FE7-A40D-4545-832F-C8C85BD7A84E}" srcOrd="0" destOrd="0" presId="urn:microsoft.com/office/officeart/2005/8/layout/hProcess9"/>
    <dgm:cxn modelId="{CF222061-C1B1-4DD7-B0A0-CB46F003550B}" srcId="{6D47DCF0-7FE7-4FDF-9F4A-A1508FB0253C}" destId="{6466A644-48CC-4B78-93B8-0F3E36E63F75}" srcOrd="1" destOrd="0" parTransId="{857E5D22-6B2B-48B8-BF8E-A21F566E88C4}" sibTransId="{82B2D611-23BC-4980-B32C-E3EB30D5174E}"/>
    <dgm:cxn modelId="{2036F66C-0FFB-4860-981C-B6BF45351A4A}" type="presOf" srcId="{DA96F958-C553-4655-8AB6-5A161A7BCE5C}" destId="{D57C87D9-E59F-4E74-9880-5712FAF2425C}" srcOrd="0" destOrd="0" presId="urn:microsoft.com/office/officeart/2005/8/layout/hProcess9"/>
    <dgm:cxn modelId="{27976EAA-EC74-4775-906B-949535CB4BFB}" srcId="{6D47DCF0-7FE7-4FDF-9F4A-A1508FB0253C}" destId="{DEFE256F-0366-4A66-B1AF-7418022D13DC}" srcOrd="0" destOrd="0" parTransId="{5D2A460B-A83C-4B85-8516-731DE438BF15}" sibTransId="{F813E2C5-6F8B-4D2B-9F0E-B288D3768E57}"/>
    <dgm:cxn modelId="{C7448CB9-12D2-41C2-B740-6E6570F22155}" srcId="{6D47DCF0-7FE7-4FDF-9F4A-A1508FB0253C}" destId="{DA96F958-C553-4655-8AB6-5A161A7BCE5C}" srcOrd="2" destOrd="0" parTransId="{99F618DF-207B-44C9-975C-73F32B9A8D27}" sibTransId="{41614359-20EA-4B6F-A9F1-5F9CF10D706F}"/>
    <dgm:cxn modelId="{B1F946C8-415C-40AE-8272-EB373AA65724}" type="presOf" srcId="{6466A644-48CC-4B78-93B8-0F3E36E63F75}" destId="{3FA0C51F-D920-4D68-9CF1-D6E07B991C15}" srcOrd="0" destOrd="0" presId="urn:microsoft.com/office/officeart/2005/8/layout/hProcess9"/>
    <dgm:cxn modelId="{8792F0DB-B448-48FE-90DB-CBBAEE9768CF}" type="presOf" srcId="{6D47DCF0-7FE7-4FDF-9F4A-A1508FB0253C}" destId="{184B21D5-D308-49D8-84AA-7CC98450AD25}" srcOrd="0" destOrd="0" presId="urn:microsoft.com/office/officeart/2005/8/layout/hProcess9"/>
    <dgm:cxn modelId="{0A0833A6-9D33-4FE8-975C-07C02D4E9052}" type="presParOf" srcId="{184B21D5-D308-49D8-84AA-7CC98450AD25}" destId="{F02E40BC-C206-49B0-B768-D27D818ED07F}" srcOrd="0" destOrd="0" presId="urn:microsoft.com/office/officeart/2005/8/layout/hProcess9"/>
    <dgm:cxn modelId="{B012255E-4DCF-4F8E-A032-F1EEEE899342}" type="presParOf" srcId="{184B21D5-D308-49D8-84AA-7CC98450AD25}" destId="{1CC5D3BF-6BB5-4094-AAEF-B26AD7C581D5}" srcOrd="1" destOrd="0" presId="urn:microsoft.com/office/officeart/2005/8/layout/hProcess9"/>
    <dgm:cxn modelId="{8BEFFFCE-9290-4680-997F-8491F4BCA18C}" type="presParOf" srcId="{1CC5D3BF-6BB5-4094-AAEF-B26AD7C581D5}" destId="{127E4FE7-A40D-4545-832F-C8C85BD7A84E}" srcOrd="0" destOrd="0" presId="urn:microsoft.com/office/officeart/2005/8/layout/hProcess9"/>
    <dgm:cxn modelId="{32D0D2A2-B39F-4C77-8FBC-8E777C3DE131}" type="presParOf" srcId="{1CC5D3BF-6BB5-4094-AAEF-B26AD7C581D5}" destId="{F48C980E-4A3E-4C66-A582-6CAFB4C84C46}" srcOrd="1" destOrd="0" presId="urn:microsoft.com/office/officeart/2005/8/layout/hProcess9"/>
    <dgm:cxn modelId="{D7DB05F4-374A-46D3-9742-D4CF5CFCEFBD}" type="presParOf" srcId="{1CC5D3BF-6BB5-4094-AAEF-B26AD7C581D5}" destId="{3FA0C51F-D920-4D68-9CF1-D6E07B991C15}" srcOrd="2" destOrd="0" presId="urn:microsoft.com/office/officeart/2005/8/layout/hProcess9"/>
    <dgm:cxn modelId="{1C355ECC-11B5-4E9C-B07F-508656E391CC}" type="presParOf" srcId="{1CC5D3BF-6BB5-4094-AAEF-B26AD7C581D5}" destId="{AFA61651-E1D6-4B89-969A-B6E838DBA4A9}" srcOrd="3" destOrd="0" presId="urn:microsoft.com/office/officeart/2005/8/layout/hProcess9"/>
    <dgm:cxn modelId="{BB8F1709-533B-48A4-B2F9-4D8BA04CD268}" type="presParOf" srcId="{1CC5D3BF-6BB5-4094-AAEF-B26AD7C581D5}" destId="{D57C87D9-E59F-4E74-9880-5712FAF2425C}"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7.xml><?xml version="1.0" encoding="utf-8"?>
<dgm:dataModel xmlns:dgm="http://schemas.openxmlformats.org/drawingml/2006/diagram" xmlns:a="http://schemas.openxmlformats.org/drawingml/2006/main">
  <dgm:ptLst>
    <dgm:pt modelId="{7716F9F0-2E8B-460C-8FD9-09AC3D27D3D5}"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2C008056-26B3-4B73-9245-E73C9CA4AB05}">
      <dgm:prSet phldrT="[Text]"/>
      <dgm:spPr/>
      <dgm:t>
        <a:bodyPr/>
        <a:lstStyle/>
        <a:p>
          <a:r>
            <a:rPr lang="en-US" dirty="0"/>
            <a:t>Beth was stunned when a colleague told her that the information on her blog was inaccurate</a:t>
          </a:r>
        </a:p>
      </dgm:t>
    </dgm:pt>
    <dgm:pt modelId="{54999056-6174-49B9-8C33-13E65306CCFE}" type="parTrans" cxnId="{E85B25F4-0AA9-4D86-BFB2-F4653751CCE5}">
      <dgm:prSet/>
      <dgm:spPr/>
      <dgm:t>
        <a:bodyPr/>
        <a:lstStyle/>
        <a:p>
          <a:endParaRPr lang="en-US"/>
        </a:p>
      </dgm:t>
    </dgm:pt>
    <dgm:pt modelId="{78ECED88-0F38-4F5B-91FD-EE0B02FCA21E}" type="sibTrans" cxnId="{E85B25F4-0AA9-4D86-BFB2-F4653751CCE5}">
      <dgm:prSet/>
      <dgm:spPr/>
      <dgm:t>
        <a:bodyPr/>
        <a:lstStyle/>
        <a:p>
          <a:endParaRPr lang="en-US"/>
        </a:p>
      </dgm:t>
    </dgm:pt>
    <dgm:pt modelId="{B535634C-737B-4AA3-98B0-2DF59215F112}">
      <dgm:prSet phldrT="[Text]"/>
      <dgm:spPr/>
      <dgm:t>
        <a:bodyPr/>
        <a:lstStyle/>
        <a:p>
          <a:r>
            <a:rPr lang="en-US" dirty="0"/>
            <a:t>She looked at the post carefully and realized that the error was minor</a:t>
          </a:r>
        </a:p>
      </dgm:t>
    </dgm:pt>
    <dgm:pt modelId="{40809986-A457-497A-B4A7-9E55F0C3B185}" type="parTrans" cxnId="{C4211F3D-018B-4C50-A180-42D8A0B6DE5B}">
      <dgm:prSet/>
      <dgm:spPr/>
      <dgm:t>
        <a:bodyPr/>
        <a:lstStyle/>
        <a:p>
          <a:endParaRPr lang="en-US"/>
        </a:p>
      </dgm:t>
    </dgm:pt>
    <dgm:pt modelId="{3B340108-C03F-4E20-81DC-FFB60E0DE3EA}" type="sibTrans" cxnId="{C4211F3D-018B-4C50-A180-42D8A0B6DE5B}">
      <dgm:prSet/>
      <dgm:spPr/>
      <dgm:t>
        <a:bodyPr/>
        <a:lstStyle/>
        <a:p>
          <a:endParaRPr lang="en-US"/>
        </a:p>
      </dgm:t>
    </dgm:pt>
    <dgm:pt modelId="{7245C072-FF34-4FAA-A90E-5EC6A0E004BE}">
      <dgm:prSet phldrT="[Text]"/>
      <dgm:spPr/>
      <dgm:t>
        <a:bodyPr/>
        <a:lstStyle/>
        <a:p>
          <a:r>
            <a:rPr lang="en-US" dirty="0"/>
            <a:t>Beth decided to leave the post alone</a:t>
          </a:r>
        </a:p>
      </dgm:t>
    </dgm:pt>
    <dgm:pt modelId="{8321FC3F-30B0-4F6B-B549-C98C29A74897}" type="parTrans" cxnId="{125A010A-B265-49EE-B185-00EB15E9052D}">
      <dgm:prSet/>
      <dgm:spPr/>
      <dgm:t>
        <a:bodyPr/>
        <a:lstStyle/>
        <a:p>
          <a:endParaRPr lang="en-US"/>
        </a:p>
      </dgm:t>
    </dgm:pt>
    <dgm:pt modelId="{F568C6AD-DAD6-4552-BF4E-30FEF8F7AC49}" type="sibTrans" cxnId="{125A010A-B265-49EE-B185-00EB15E9052D}">
      <dgm:prSet/>
      <dgm:spPr/>
      <dgm:t>
        <a:bodyPr/>
        <a:lstStyle/>
        <a:p>
          <a:endParaRPr lang="en-US"/>
        </a:p>
      </dgm:t>
    </dgm:pt>
    <dgm:pt modelId="{E0B81087-CB1A-48B5-8231-3804A3E5737B}">
      <dgm:prSet phldrT="[Text]"/>
      <dgm:spPr/>
      <dgm:t>
        <a:bodyPr/>
        <a:lstStyle/>
        <a:p>
          <a:r>
            <a:rPr lang="en-US"/>
            <a:t>The next day, her mistake had been pointed out in the comments section</a:t>
          </a:r>
          <a:endParaRPr lang="en-US" dirty="0"/>
        </a:p>
      </dgm:t>
    </dgm:pt>
    <dgm:pt modelId="{452C73B0-3FFC-4264-8BA4-B9657098B5E8}" type="parTrans" cxnId="{9281D3C9-89C8-44FF-800B-FC2435E87420}">
      <dgm:prSet/>
      <dgm:spPr/>
    </dgm:pt>
    <dgm:pt modelId="{2E31C2FB-FF7A-48D3-8D97-2C32165D9A0C}" type="sibTrans" cxnId="{9281D3C9-89C8-44FF-800B-FC2435E87420}">
      <dgm:prSet/>
      <dgm:spPr/>
    </dgm:pt>
    <dgm:pt modelId="{FF03727C-FE98-4C51-9B60-BF9AE786A816}" type="pres">
      <dgm:prSet presAssocID="{7716F9F0-2E8B-460C-8FD9-09AC3D27D3D5}" presName="layout" presStyleCnt="0">
        <dgm:presLayoutVars>
          <dgm:chMax/>
          <dgm:chPref/>
          <dgm:dir/>
          <dgm:animOne val="branch"/>
          <dgm:animLvl val="lvl"/>
          <dgm:resizeHandles/>
        </dgm:presLayoutVars>
      </dgm:prSet>
      <dgm:spPr/>
    </dgm:pt>
    <dgm:pt modelId="{3C1803CC-07E2-41BD-B93B-ECC6AB9337D6}" type="pres">
      <dgm:prSet presAssocID="{2C008056-26B3-4B73-9245-E73C9CA4AB05}" presName="root" presStyleCnt="0">
        <dgm:presLayoutVars>
          <dgm:chMax/>
          <dgm:chPref val="4"/>
        </dgm:presLayoutVars>
      </dgm:prSet>
      <dgm:spPr/>
    </dgm:pt>
    <dgm:pt modelId="{74418A0B-307A-491E-9CD2-E2116F14A12D}" type="pres">
      <dgm:prSet presAssocID="{2C008056-26B3-4B73-9245-E73C9CA4AB05}" presName="rootComposite" presStyleCnt="0">
        <dgm:presLayoutVars/>
      </dgm:prSet>
      <dgm:spPr/>
    </dgm:pt>
    <dgm:pt modelId="{6FEE758A-93C2-4B88-A659-9AA784B89FDA}" type="pres">
      <dgm:prSet presAssocID="{2C008056-26B3-4B73-9245-E73C9CA4AB05}" presName="rootText" presStyleLbl="node0" presStyleIdx="0" presStyleCnt="1">
        <dgm:presLayoutVars>
          <dgm:chMax/>
          <dgm:chPref val="4"/>
        </dgm:presLayoutVars>
      </dgm:prSet>
      <dgm:spPr/>
    </dgm:pt>
    <dgm:pt modelId="{1857D4EF-33C2-4A5E-ADB8-8213EE6D0E58}" type="pres">
      <dgm:prSet presAssocID="{2C008056-26B3-4B73-9245-E73C9CA4AB05}" presName="childShape" presStyleCnt="0">
        <dgm:presLayoutVars>
          <dgm:chMax val="0"/>
          <dgm:chPref val="0"/>
        </dgm:presLayoutVars>
      </dgm:prSet>
      <dgm:spPr/>
    </dgm:pt>
    <dgm:pt modelId="{C620F212-0B5A-4250-A729-22B8E0777C01}" type="pres">
      <dgm:prSet presAssocID="{B535634C-737B-4AA3-98B0-2DF59215F112}" presName="childComposite" presStyleCnt="0">
        <dgm:presLayoutVars>
          <dgm:chMax val="0"/>
          <dgm:chPref val="0"/>
        </dgm:presLayoutVars>
      </dgm:prSet>
      <dgm:spPr/>
    </dgm:pt>
    <dgm:pt modelId="{FFB460FB-D2CE-4676-B0BB-319ABD9DB16E}" type="pres">
      <dgm:prSet presAssocID="{B535634C-737B-4AA3-98B0-2DF59215F112}" presName="Image" presStyleLbl="node1" presStyleIdx="0" presStyleCnt="3"/>
      <dgm:spPr>
        <a:solidFill>
          <a:schemeClr val="accent3">
            <a:hueOff val="0"/>
            <a:satOff val="0"/>
            <a:lumOff val="0"/>
          </a:schemeClr>
        </a:solidFill>
      </dgm:spPr>
    </dgm:pt>
    <dgm:pt modelId="{01CE4A5A-E4CC-4EED-A5CF-C4826FE89E32}" type="pres">
      <dgm:prSet presAssocID="{B535634C-737B-4AA3-98B0-2DF59215F112}" presName="childText" presStyleLbl="lnNode1" presStyleIdx="0" presStyleCnt="3">
        <dgm:presLayoutVars>
          <dgm:chMax val="0"/>
          <dgm:chPref val="0"/>
          <dgm:bulletEnabled val="1"/>
        </dgm:presLayoutVars>
      </dgm:prSet>
      <dgm:spPr/>
    </dgm:pt>
    <dgm:pt modelId="{4030394E-4360-4974-BDAB-C95CC78CC511}" type="pres">
      <dgm:prSet presAssocID="{7245C072-FF34-4FAA-A90E-5EC6A0E004BE}" presName="childComposite" presStyleCnt="0">
        <dgm:presLayoutVars>
          <dgm:chMax val="0"/>
          <dgm:chPref val="0"/>
        </dgm:presLayoutVars>
      </dgm:prSet>
      <dgm:spPr/>
    </dgm:pt>
    <dgm:pt modelId="{415147BF-4F44-47CA-A1D9-D6AEF0FCF345}" type="pres">
      <dgm:prSet presAssocID="{7245C072-FF34-4FAA-A90E-5EC6A0E004BE}" presName="Image" presStyleLbl="node1" presStyleIdx="1" presStyleCnt="3"/>
      <dgm:spPr>
        <a:solidFill>
          <a:schemeClr val="accent3">
            <a:hueOff val="5625132"/>
            <a:satOff val="-8440"/>
            <a:lumOff val="-1373"/>
          </a:schemeClr>
        </a:solidFill>
      </dgm:spPr>
    </dgm:pt>
    <dgm:pt modelId="{567EDFD9-754A-431A-963D-0EC5C926D7AF}" type="pres">
      <dgm:prSet presAssocID="{7245C072-FF34-4FAA-A90E-5EC6A0E004BE}" presName="childText" presStyleLbl="lnNode1" presStyleIdx="1" presStyleCnt="3">
        <dgm:presLayoutVars>
          <dgm:chMax val="0"/>
          <dgm:chPref val="0"/>
          <dgm:bulletEnabled val="1"/>
        </dgm:presLayoutVars>
      </dgm:prSet>
      <dgm:spPr/>
    </dgm:pt>
    <dgm:pt modelId="{84C0E47D-5ADB-4EAC-9181-863F1DC68396}" type="pres">
      <dgm:prSet presAssocID="{E0B81087-CB1A-48B5-8231-3804A3E5737B}" presName="childComposite" presStyleCnt="0">
        <dgm:presLayoutVars>
          <dgm:chMax val="0"/>
          <dgm:chPref val="0"/>
        </dgm:presLayoutVars>
      </dgm:prSet>
      <dgm:spPr/>
    </dgm:pt>
    <dgm:pt modelId="{E66224E2-D7C3-4170-B79E-1871ED6A9E91}" type="pres">
      <dgm:prSet presAssocID="{E0B81087-CB1A-48B5-8231-3804A3E5737B}" presName="Image" presStyleLbl="node1" presStyleIdx="2" presStyleCnt="3"/>
      <dgm:spPr>
        <a:solidFill>
          <a:schemeClr val="accent3">
            <a:hueOff val="11250264"/>
            <a:satOff val="-16880"/>
            <a:lumOff val="-2745"/>
          </a:schemeClr>
        </a:solidFill>
      </dgm:spPr>
    </dgm:pt>
    <dgm:pt modelId="{7D20971A-4D75-4C0C-89D6-F75D58F77D21}" type="pres">
      <dgm:prSet presAssocID="{E0B81087-CB1A-48B5-8231-3804A3E5737B}" presName="childText" presStyleLbl="lnNode1" presStyleIdx="2" presStyleCnt="3">
        <dgm:presLayoutVars>
          <dgm:chMax val="0"/>
          <dgm:chPref val="0"/>
          <dgm:bulletEnabled val="1"/>
        </dgm:presLayoutVars>
      </dgm:prSet>
      <dgm:spPr/>
    </dgm:pt>
  </dgm:ptLst>
  <dgm:cxnLst>
    <dgm:cxn modelId="{125A010A-B265-49EE-B185-00EB15E9052D}" srcId="{2C008056-26B3-4B73-9245-E73C9CA4AB05}" destId="{7245C072-FF34-4FAA-A90E-5EC6A0E004BE}" srcOrd="1" destOrd="0" parTransId="{8321FC3F-30B0-4F6B-B549-C98C29A74897}" sibTransId="{F568C6AD-DAD6-4552-BF4E-30FEF8F7AC49}"/>
    <dgm:cxn modelId="{1D72A213-C9FA-4C3F-B9A3-C8F35ADC0839}" type="presOf" srcId="{2C008056-26B3-4B73-9245-E73C9CA4AB05}" destId="{6FEE758A-93C2-4B88-A659-9AA784B89FDA}" srcOrd="0" destOrd="0" presId="urn:microsoft.com/office/officeart/2008/layout/PictureAccentList"/>
    <dgm:cxn modelId="{C4211F3D-018B-4C50-A180-42D8A0B6DE5B}" srcId="{2C008056-26B3-4B73-9245-E73C9CA4AB05}" destId="{B535634C-737B-4AA3-98B0-2DF59215F112}" srcOrd="0" destOrd="0" parTransId="{40809986-A457-497A-B4A7-9E55F0C3B185}" sibTransId="{3B340108-C03F-4E20-81DC-FFB60E0DE3EA}"/>
    <dgm:cxn modelId="{8F003C4C-D318-4F70-8439-FE3FD82BCE41}" type="presOf" srcId="{7245C072-FF34-4FAA-A90E-5EC6A0E004BE}" destId="{567EDFD9-754A-431A-963D-0EC5C926D7AF}" srcOrd="0" destOrd="0" presId="urn:microsoft.com/office/officeart/2008/layout/PictureAccentList"/>
    <dgm:cxn modelId="{489CF9A8-6CC1-4E8A-B342-6EB6114EAB98}" type="presOf" srcId="{B535634C-737B-4AA3-98B0-2DF59215F112}" destId="{01CE4A5A-E4CC-4EED-A5CF-C4826FE89E32}" srcOrd="0" destOrd="0" presId="urn:microsoft.com/office/officeart/2008/layout/PictureAccentList"/>
    <dgm:cxn modelId="{6F07F2AA-EB08-4FA2-8115-010CBD888483}" type="presOf" srcId="{E0B81087-CB1A-48B5-8231-3804A3E5737B}" destId="{7D20971A-4D75-4C0C-89D6-F75D58F77D21}" srcOrd="0" destOrd="0" presId="urn:microsoft.com/office/officeart/2008/layout/PictureAccentList"/>
    <dgm:cxn modelId="{9281D3C9-89C8-44FF-800B-FC2435E87420}" srcId="{2C008056-26B3-4B73-9245-E73C9CA4AB05}" destId="{E0B81087-CB1A-48B5-8231-3804A3E5737B}" srcOrd="2" destOrd="0" parTransId="{452C73B0-3FFC-4264-8BA4-B9657098B5E8}" sibTransId="{2E31C2FB-FF7A-48D3-8D97-2C32165D9A0C}"/>
    <dgm:cxn modelId="{5BD1A2EC-C790-432D-AE02-D9350CDA7E60}" type="presOf" srcId="{7716F9F0-2E8B-460C-8FD9-09AC3D27D3D5}" destId="{FF03727C-FE98-4C51-9B60-BF9AE786A816}" srcOrd="0" destOrd="0" presId="urn:microsoft.com/office/officeart/2008/layout/PictureAccentList"/>
    <dgm:cxn modelId="{E85B25F4-0AA9-4D86-BFB2-F4653751CCE5}" srcId="{7716F9F0-2E8B-460C-8FD9-09AC3D27D3D5}" destId="{2C008056-26B3-4B73-9245-E73C9CA4AB05}" srcOrd="0" destOrd="0" parTransId="{54999056-6174-49B9-8C33-13E65306CCFE}" sibTransId="{78ECED88-0F38-4F5B-91FD-EE0B02FCA21E}"/>
    <dgm:cxn modelId="{238939B5-4CDB-4490-AE55-DDE2BD2E7645}" type="presParOf" srcId="{FF03727C-FE98-4C51-9B60-BF9AE786A816}" destId="{3C1803CC-07E2-41BD-B93B-ECC6AB9337D6}" srcOrd="0" destOrd="0" presId="urn:microsoft.com/office/officeart/2008/layout/PictureAccentList"/>
    <dgm:cxn modelId="{C242B64C-C1CD-49DF-B5CD-019ADBF97CAD}" type="presParOf" srcId="{3C1803CC-07E2-41BD-B93B-ECC6AB9337D6}" destId="{74418A0B-307A-491E-9CD2-E2116F14A12D}" srcOrd="0" destOrd="0" presId="urn:microsoft.com/office/officeart/2008/layout/PictureAccentList"/>
    <dgm:cxn modelId="{14495B72-8F7F-4647-BE13-E5D2A874C9A2}" type="presParOf" srcId="{74418A0B-307A-491E-9CD2-E2116F14A12D}" destId="{6FEE758A-93C2-4B88-A659-9AA784B89FDA}" srcOrd="0" destOrd="0" presId="urn:microsoft.com/office/officeart/2008/layout/PictureAccentList"/>
    <dgm:cxn modelId="{E1240805-B704-4C15-83E8-34180959E76B}" type="presParOf" srcId="{3C1803CC-07E2-41BD-B93B-ECC6AB9337D6}" destId="{1857D4EF-33C2-4A5E-ADB8-8213EE6D0E58}" srcOrd="1" destOrd="0" presId="urn:microsoft.com/office/officeart/2008/layout/PictureAccentList"/>
    <dgm:cxn modelId="{C08440C2-4535-4024-AC67-895F545136E4}" type="presParOf" srcId="{1857D4EF-33C2-4A5E-ADB8-8213EE6D0E58}" destId="{C620F212-0B5A-4250-A729-22B8E0777C01}" srcOrd="0" destOrd="0" presId="urn:microsoft.com/office/officeart/2008/layout/PictureAccentList"/>
    <dgm:cxn modelId="{5C2C7689-CB55-47B6-87A9-7A59EB06A2EF}" type="presParOf" srcId="{C620F212-0B5A-4250-A729-22B8E0777C01}" destId="{FFB460FB-D2CE-4676-B0BB-319ABD9DB16E}" srcOrd="0" destOrd="0" presId="urn:microsoft.com/office/officeart/2008/layout/PictureAccentList"/>
    <dgm:cxn modelId="{BC035413-E8A0-48ED-A326-3CBD36FB54DE}" type="presParOf" srcId="{C620F212-0B5A-4250-A729-22B8E0777C01}" destId="{01CE4A5A-E4CC-4EED-A5CF-C4826FE89E32}" srcOrd="1" destOrd="0" presId="urn:microsoft.com/office/officeart/2008/layout/PictureAccentList"/>
    <dgm:cxn modelId="{2E9F841C-7393-4133-847B-1B388EC79289}" type="presParOf" srcId="{1857D4EF-33C2-4A5E-ADB8-8213EE6D0E58}" destId="{4030394E-4360-4974-BDAB-C95CC78CC511}" srcOrd="1" destOrd="0" presId="urn:microsoft.com/office/officeart/2008/layout/PictureAccentList"/>
    <dgm:cxn modelId="{FF20D522-7914-4E44-90C8-E361545019A1}" type="presParOf" srcId="{4030394E-4360-4974-BDAB-C95CC78CC511}" destId="{415147BF-4F44-47CA-A1D9-D6AEF0FCF345}" srcOrd="0" destOrd="0" presId="urn:microsoft.com/office/officeart/2008/layout/PictureAccentList"/>
    <dgm:cxn modelId="{1A4C9E51-F6E8-4536-9BB3-BB84E5E55CFA}" type="presParOf" srcId="{4030394E-4360-4974-BDAB-C95CC78CC511}" destId="{567EDFD9-754A-431A-963D-0EC5C926D7AF}" srcOrd="1" destOrd="0" presId="urn:microsoft.com/office/officeart/2008/layout/PictureAccentList"/>
    <dgm:cxn modelId="{EF2D1416-62F1-4872-82A0-AF7BC4F5E440}" type="presParOf" srcId="{1857D4EF-33C2-4A5E-ADB8-8213EE6D0E58}" destId="{84C0E47D-5ADB-4EAC-9181-863F1DC68396}" srcOrd="2" destOrd="0" presId="urn:microsoft.com/office/officeart/2008/layout/PictureAccentList"/>
    <dgm:cxn modelId="{7CBFE397-C938-41B0-955A-5689259AE8D9}" type="presParOf" srcId="{84C0E47D-5ADB-4EAC-9181-863F1DC68396}" destId="{E66224E2-D7C3-4170-B79E-1871ED6A9E91}" srcOrd="0" destOrd="0" presId="urn:microsoft.com/office/officeart/2008/layout/PictureAccentList"/>
    <dgm:cxn modelId="{BFAB8B80-2671-47F6-9C9C-DD955A514FC0}" type="presParOf" srcId="{84C0E47D-5ADB-4EAC-9181-863F1DC68396}" destId="{7D20971A-4D75-4C0C-89D6-F75D58F77D21}"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8.xml><?xml version="1.0" encoding="utf-8"?>
<dgm:dataModel xmlns:dgm="http://schemas.openxmlformats.org/drawingml/2006/diagram" xmlns:a="http://schemas.openxmlformats.org/drawingml/2006/main">
  <dgm:ptLst>
    <dgm:pt modelId="{CE43E515-4F08-41C9-9C3C-C154FD54C2EE}"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6334C5B3-F9DB-48BF-B05E-4284852D1FCA}">
      <dgm:prSet phldrT="[Text]"/>
      <dgm:spPr/>
      <dgm:t>
        <a:bodyPr/>
        <a:lstStyle/>
        <a:p>
          <a:r>
            <a:rPr lang="en-US" dirty="0"/>
            <a:t>Creativity</a:t>
          </a:r>
        </a:p>
      </dgm:t>
    </dgm:pt>
    <dgm:pt modelId="{FAAD7F4F-4EA6-4625-AE31-709B1326B131}" type="parTrans" cxnId="{CFA66128-5198-4926-9B32-8A481CF66936}">
      <dgm:prSet/>
      <dgm:spPr/>
      <dgm:t>
        <a:bodyPr/>
        <a:lstStyle/>
        <a:p>
          <a:endParaRPr lang="en-US"/>
        </a:p>
      </dgm:t>
    </dgm:pt>
    <dgm:pt modelId="{73A7F542-4461-48D2-8B52-874C87BFF219}" type="sibTrans" cxnId="{CFA66128-5198-4926-9B32-8A481CF66936}">
      <dgm:prSet/>
      <dgm:spPr/>
      <dgm:t>
        <a:bodyPr/>
        <a:lstStyle/>
        <a:p>
          <a:endParaRPr lang="en-US"/>
        </a:p>
      </dgm:t>
    </dgm:pt>
    <dgm:pt modelId="{8BF62455-638E-452E-AF98-F05169D5C306}">
      <dgm:prSet phldrT="[Text]"/>
      <dgm:spPr/>
      <dgm:t>
        <a:bodyPr/>
        <a:lstStyle/>
        <a:p>
          <a:r>
            <a:rPr lang="en-US" dirty="0"/>
            <a:t>Communicate this</a:t>
          </a:r>
        </a:p>
      </dgm:t>
    </dgm:pt>
    <dgm:pt modelId="{1F962CA5-239B-47EC-B759-1A71D25A7823}" type="parTrans" cxnId="{E48D5DD2-6B3F-4243-B7AD-0A414A374B3A}">
      <dgm:prSet/>
      <dgm:spPr/>
      <dgm:t>
        <a:bodyPr/>
        <a:lstStyle/>
        <a:p>
          <a:endParaRPr lang="en-US"/>
        </a:p>
      </dgm:t>
    </dgm:pt>
    <dgm:pt modelId="{BA4AAB3B-9DE8-427B-AC03-7FB72202F929}" type="sibTrans" cxnId="{E48D5DD2-6B3F-4243-B7AD-0A414A374B3A}">
      <dgm:prSet/>
      <dgm:spPr/>
      <dgm:t>
        <a:bodyPr/>
        <a:lstStyle/>
        <a:p>
          <a:endParaRPr lang="en-US"/>
        </a:p>
      </dgm:t>
    </dgm:pt>
    <dgm:pt modelId="{97F7818A-B3F3-4F55-B677-9DE188696EE0}">
      <dgm:prSet phldrT="[Text]"/>
      <dgm:spPr/>
      <dgm:t>
        <a:bodyPr/>
        <a:lstStyle/>
        <a:p>
          <a:r>
            <a:rPr lang="en-US" dirty="0"/>
            <a:t>Ask friends</a:t>
          </a:r>
        </a:p>
      </dgm:t>
    </dgm:pt>
    <dgm:pt modelId="{B0564A32-DD33-4E9F-8173-4D053859C408}" type="parTrans" cxnId="{AD751C9C-374B-46AE-AB20-827D17871AAE}">
      <dgm:prSet/>
      <dgm:spPr/>
      <dgm:t>
        <a:bodyPr/>
        <a:lstStyle/>
        <a:p>
          <a:endParaRPr lang="en-US"/>
        </a:p>
      </dgm:t>
    </dgm:pt>
    <dgm:pt modelId="{816CD46E-A5B8-4A36-AA5A-AA1AA76F1DB3}" type="sibTrans" cxnId="{AD751C9C-374B-46AE-AB20-827D17871AAE}">
      <dgm:prSet/>
      <dgm:spPr/>
      <dgm:t>
        <a:bodyPr/>
        <a:lstStyle/>
        <a:p>
          <a:endParaRPr lang="en-US"/>
        </a:p>
      </dgm:t>
    </dgm:pt>
    <dgm:pt modelId="{43B02551-3E58-418B-99DE-2F918725CC61}" type="pres">
      <dgm:prSet presAssocID="{CE43E515-4F08-41C9-9C3C-C154FD54C2EE}" presName="diagram" presStyleCnt="0">
        <dgm:presLayoutVars>
          <dgm:dir/>
          <dgm:resizeHandles val="exact"/>
        </dgm:presLayoutVars>
      </dgm:prSet>
      <dgm:spPr/>
    </dgm:pt>
    <dgm:pt modelId="{C334C730-BB74-42C7-AE25-D1F825464D65}" type="pres">
      <dgm:prSet presAssocID="{6334C5B3-F9DB-48BF-B05E-4284852D1FCA}" presName="node" presStyleLbl="node1" presStyleIdx="0" presStyleCnt="3">
        <dgm:presLayoutVars>
          <dgm:bulletEnabled val="1"/>
        </dgm:presLayoutVars>
      </dgm:prSet>
      <dgm:spPr/>
    </dgm:pt>
    <dgm:pt modelId="{A16144B2-A8EB-4F5F-9F95-CDB7F9FCA309}" type="pres">
      <dgm:prSet presAssocID="{73A7F542-4461-48D2-8B52-874C87BFF219}" presName="sibTrans" presStyleCnt="0"/>
      <dgm:spPr/>
    </dgm:pt>
    <dgm:pt modelId="{E8799460-556E-432F-B520-27A0774AF543}" type="pres">
      <dgm:prSet presAssocID="{8BF62455-638E-452E-AF98-F05169D5C306}" presName="node" presStyleLbl="node1" presStyleIdx="1" presStyleCnt="3">
        <dgm:presLayoutVars>
          <dgm:bulletEnabled val="1"/>
        </dgm:presLayoutVars>
      </dgm:prSet>
      <dgm:spPr/>
    </dgm:pt>
    <dgm:pt modelId="{2B7CA2D8-CBCA-4444-93C0-51AE601CFFDB}" type="pres">
      <dgm:prSet presAssocID="{BA4AAB3B-9DE8-427B-AC03-7FB72202F929}" presName="sibTrans" presStyleCnt="0"/>
      <dgm:spPr/>
    </dgm:pt>
    <dgm:pt modelId="{0460D40F-9946-4E57-B816-89A62FB52C69}" type="pres">
      <dgm:prSet presAssocID="{97F7818A-B3F3-4F55-B677-9DE188696EE0}" presName="node" presStyleLbl="node1" presStyleIdx="2" presStyleCnt="3">
        <dgm:presLayoutVars>
          <dgm:bulletEnabled val="1"/>
        </dgm:presLayoutVars>
      </dgm:prSet>
      <dgm:spPr/>
    </dgm:pt>
  </dgm:ptLst>
  <dgm:cxnLst>
    <dgm:cxn modelId="{CFA66128-5198-4926-9B32-8A481CF66936}" srcId="{CE43E515-4F08-41C9-9C3C-C154FD54C2EE}" destId="{6334C5B3-F9DB-48BF-B05E-4284852D1FCA}" srcOrd="0" destOrd="0" parTransId="{FAAD7F4F-4EA6-4625-AE31-709B1326B131}" sibTransId="{73A7F542-4461-48D2-8B52-874C87BFF219}"/>
    <dgm:cxn modelId="{BB720F88-FE77-4F8C-8322-DE6BCCD34DE8}" type="presOf" srcId="{97F7818A-B3F3-4F55-B677-9DE188696EE0}" destId="{0460D40F-9946-4E57-B816-89A62FB52C69}" srcOrd="0" destOrd="0" presId="urn:microsoft.com/office/officeart/2005/8/layout/default"/>
    <dgm:cxn modelId="{D6FAF18B-C4F6-4BA9-8229-FE5769295973}" type="presOf" srcId="{6334C5B3-F9DB-48BF-B05E-4284852D1FCA}" destId="{C334C730-BB74-42C7-AE25-D1F825464D65}" srcOrd="0" destOrd="0" presId="urn:microsoft.com/office/officeart/2005/8/layout/default"/>
    <dgm:cxn modelId="{EC980A8F-D464-4D1D-8072-E2EF8CC7C835}" type="presOf" srcId="{CE43E515-4F08-41C9-9C3C-C154FD54C2EE}" destId="{43B02551-3E58-418B-99DE-2F918725CC61}" srcOrd="0" destOrd="0" presId="urn:microsoft.com/office/officeart/2005/8/layout/default"/>
    <dgm:cxn modelId="{AD751C9C-374B-46AE-AB20-827D17871AAE}" srcId="{CE43E515-4F08-41C9-9C3C-C154FD54C2EE}" destId="{97F7818A-B3F3-4F55-B677-9DE188696EE0}" srcOrd="2" destOrd="0" parTransId="{B0564A32-DD33-4E9F-8173-4D053859C408}" sibTransId="{816CD46E-A5B8-4A36-AA5A-AA1AA76F1DB3}"/>
    <dgm:cxn modelId="{80341FB1-38A9-4CF8-8B41-04A5D043FBF6}" type="presOf" srcId="{8BF62455-638E-452E-AF98-F05169D5C306}" destId="{E8799460-556E-432F-B520-27A0774AF543}" srcOrd="0" destOrd="0" presId="urn:microsoft.com/office/officeart/2005/8/layout/default"/>
    <dgm:cxn modelId="{E48D5DD2-6B3F-4243-B7AD-0A414A374B3A}" srcId="{CE43E515-4F08-41C9-9C3C-C154FD54C2EE}" destId="{8BF62455-638E-452E-AF98-F05169D5C306}" srcOrd="1" destOrd="0" parTransId="{1F962CA5-239B-47EC-B759-1A71D25A7823}" sibTransId="{BA4AAB3B-9DE8-427B-AC03-7FB72202F929}"/>
    <dgm:cxn modelId="{10B87CA2-10AF-4BAE-A5DA-83312B46640D}" type="presParOf" srcId="{43B02551-3E58-418B-99DE-2F918725CC61}" destId="{C334C730-BB74-42C7-AE25-D1F825464D65}" srcOrd="0" destOrd="0" presId="urn:microsoft.com/office/officeart/2005/8/layout/default"/>
    <dgm:cxn modelId="{4CE48226-C26A-42C3-AB92-B2722A8BD80C}" type="presParOf" srcId="{43B02551-3E58-418B-99DE-2F918725CC61}" destId="{A16144B2-A8EB-4F5F-9F95-CDB7F9FCA309}" srcOrd="1" destOrd="0" presId="urn:microsoft.com/office/officeart/2005/8/layout/default"/>
    <dgm:cxn modelId="{E428735E-2E86-42C6-A620-7A3847A1C53C}" type="presParOf" srcId="{43B02551-3E58-418B-99DE-2F918725CC61}" destId="{E8799460-556E-432F-B520-27A0774AF543}" srcOrd="2" destOrd="0" presId="urn:microsoft.com/office/officeart/2005/8/layout/default"/>
    <dgm:cxn modelId="{1F9048D9-2931-4F6D-B99B-DAA4656A3533}" type="presParOf" srcId="{43B02551-3E58-418B-99DE-2F918725CC61}" destId="{2B7CA2D8-CBCA-4444-93C0-51AE601CFFDB}" srcOrd="3" destOrd="0" presId="urn:microsoft.com/office/officeart/2005/8/layout/default"/>
    <dgm:cxn modelId="{80C0837D-237F-4F17-B9EF-06547C898AF0}" type="presParOf" srcId="{43B02551-3E58-418B-99DE-2F918725CC61}" destId="{0460D40F-9946-4E57-B816-89A62FB52C69}"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9.xml><?xml version="1.0" encoding="utf-8"?>
<dgm:dataModel xmlns:dgm="http://schemas.openxmlformats.org/drawingml/2006/diagram" xmlns:a="http://schemas.openxmlformats.org/drawingml/2006/main">
  <dgm:ptLst>
    <dgm:pt modelId="{3F4E8EDA-4757-4467-8DF3-146CD4A49F0E}"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C1817ABD-31B6-4854-9F6C-BB6BBE11D2CD}">
      <dgm:prSet phldrT="[Text]"/>
      <dgm:spPr/>
      <dgm:t>
        <a:bodyPr/>
        <a:lstStyle/>
        <a:p>
          <a:r>
            <a:rPr lang="en-US" dirty="0"/>
            <a:t>Engage people</a:t>
          </a:r>
        </a:p>
      </dgm:t>
    </dgm:pt>
    <dgm:pt modelId="{0F024B67-B769-46B4-A23E-B70B28E07A84}" type="parTrans" cxnId="{D7DB5FE4-DAA7-4AA9-9805-6051323E0F6E}">
      <dgm:prSet/>
      <dgm:spPr/>
      <dgm:t>
        <a:bodyPr/>
        <a:lstStyle/>
        <a:p>
          <a:endParaRPr lang="en-US"/>
        </a:p>
      </dgm:t>
    </dgm:pt>
    <dgm:pt modelId="{E5F9F257-5A36-44E0-8B05-313DE3245C32}" type="sibTrans" cxnId="{D7DB5FE4-DAA7-4AA9-9805-6051323E0F6E}">
      <dgm:prSet/>
      <dgm:spPr/>
      <dgm:t>
        <a:bodyPr/>
        <a:lstStyle/>
        <a:p>
          <a:endParaRPr lang="en-US"/>
        </a:p>
      </dgm:t>
    </dgm:pt>
    <dgm:pt modelId="{C6FDA84F-FB56-454D-9BA9-B02BF8F94DBB}">
      <dgm:prSet phldrT="[Text]"/>
      <dgm:spPr/>
      <dgm:t>
        <a:bodyPr/>
        <a:lstStyle/>
        <a:p>
          <a:r>
            <a:rPr lang="en-US" dirty="0"/>
            <a:t>“Fake it till you make it”</a:t>
          </a:r>
        </a:p>
      </dgm:t>
    </dgm:pt>
    <dgm:pt modelId="{EFD39A98-2FE1-41B4-8B8F-3C63E1B4CF31}" type="parTrans" cxnId="{DB63FA7F-C990-46E4-BE59-07269E345F89}">
      <dgm:prSet/>
      <dgm:spPr/>
      <dgm:t>
        <a:bodyPr/>
        <a:lstStyle/>
        <a:p>
          <a:endParaRPr lang="en-US"/>
        </a:p>
      </dgm:t>
    </dgm:pt>
    <dgm:pt modelId="{311531F8-2400-483E-88B6-2178438340C6}" type="sibTrans" cxnId="{DB63FA7F-C990-46E4-BE59-07269E345F89}">
      <dgm:prSet/>
      <dgm:spPr/>
      <dgm:t>
        <a:bodyPr/>
        <a:lstStyle/>
        <a:p>
          <a:endParaRPr lang="en-US"/>
        </a:p>
      </dgm:t>
    </dgm:pt>
    <dgm:pt modelId="{51B546E5-E07C-4B61-A453-690F688F1CE4}">
      <dgm:prSet phldrT="[Text]"/>
      <dgm:spPr/>
      <dgm:t>
        <a:bodyPr/>
        <a:lstStyle/>
        <a:p>
          <a:r>
            <a:rPr lang="en-US"/>
            <a:t>Powerful words</a:t>
          </a:r>
          <a:endParaRPr lang="en-US" dirty="0"/>
        </a:p>
      </dgm:t>
    </dgm:pt>
    <dgm:pt modelId="{FA5E617B-F216-4914-8A81-AAACC5958643}" type="parTrans" cxnId="{B157D74A-9E13-488C-9CD3-C45DA55410E3}">
      <dgm:prSet/>
      <dgm:spPr/>
    </dgm:pt>
    <dgm:pt modelId="{6B349C81-197E-4E01-82EF-722CB4C1120D}" type="sibTrans" cxnId="{B157D74A-9E13-488C-9CD3-C45DA55410E3}">
      <dgm:prSet/>
      <dgm:spPr/>
    </dgm:pt>
    <dgm:pt modelId="{519AEEF6-0348-4195-9B5D-2B82E2D17493}" type="pres">
      <dgm:prSet presAssocID="{3F4E8EDA-4757-4467-8DF3-146CD4A49F0E}" presName="linear" presStyleCnt="0">
        <dgm:presLayoutVars>
          <dgm:dir/>
          <dgm:animLvl val="lvl"/>
          <dgm:resizeHandles val="exact"/>
        </dgm:presLayoutVars>
      </dgm:prSet>
      <dgm:spPr/>
    </dgm:pt>
    <dgm:pt modelId="{103F7617-6E15-4011-AB41-4E8F2D215471}" type="pres">
      <dgm:prSet presAssocID="{C1817ABD-31B6-4854-9F6C-BB6BBE11D2CD}" presName="parentLin" presStyleCnt="0"/>
      <dgm:spPr/>
    </dgm:pt>
    <dgm:pt modelId="{9F9A9CA0-391B-42AE-9A42-EA57C638AB03}" type="pres">
      <dgm:prSet presAssocID="{C1817ABD-31B6-4854-9F6C-BB6BBE11D2CD}" presName="parentLeftMargin" presStyleLbl="node1" presStyleIdx="0" presStyleCnt="3"/>
      <dgm:spPr/>
    </dgm:pt>
    <dgm:pt modelId="{CE6CF724-BA94-4F6A-B674-BBD9C05B883B}" type="pres">
      <dgm:prSet presAssocID="{C1817ABD-31B6-4854-9F6C-BB6BBE11D2CD}" presName="parentText" presStyleLbl="node1" presStyleIdx="0" presStyleCnt="3">
        <dgm:presLayoutVars>
          <dgm:chMax val="0"/>
          <dgm:bulletEnabled val="1"/>
        </dgm:presLayoutVars>
      </dgm:prSet>
      <dgm:spPr/>
    </dgm:pt>
    <dgm:pt modelId="{B3F1D324-7990-49DC-B355-4546785D4106}" type="pres">
      <dgm:prSet presAssocID="{C1817ABD-31B6-4854-9F6C-BB6BBE11D2CD}" presName="negativeSpace" presStyleCnt="0"/>
      <dgm:spPr/>
    </dgm:pt>
    <dgm:pt modelId="{7270C8C9-A1F3-4A3D-8C47-2E9F6BF27B5A}" type="pres">
      <dgm:prSet presAssocID="{C1817ABD-31B6-4854-9F6C-BB6BBE11D2CD}" presName="childText" presStyleLbl="conFgAcc1" presStyleIdx="0" presStyleCnt="3">
        <dgm:presLayoutVars>
          <dgm:bulletEnabled val="1"/>
        </dgm:presLayoutVars>
      </dgm:prSet>
      <dgm:spPr/>
    </dgm:pt>
    <dgm:pt modelId="{E8F61191-F6D6-40A1-8477-A8C61905B4BE}" type="pres">
      <dgm:prSet presAssocID="{E5F9F257-5A36-44E0-8B05-313DE3245C32}" presName="spaceBetweenRectangles" presStyleCnt="0"/>
      <dgm:spPr/>
    </dgm:pt>
    <dgm:pt modelId="{629508FF-7A35-495C-BC86-BD62484CCF63}" type="pres">
      <dgm:prSet presAssocID="{51B546E5-E07C-4B61-A453-690F688F1CE4}" presName="parentLin" presStyleCnt="0"/>
      <dgm:spPr/>
    </dgm:pt>
    <dgm:pt modelId="{95F8BCE5-9023-4574-A465-31846A108081}" type="pres">
      <dgm:prSet presAssocID="{51B546E5-E07C-4B61-A453-690F688F1CE4}" presName="parentLeftMargin" presStyleLbl="node1" presStyleIdx="0" presStyleCnt="3"/>
      <dgm:spPr/>
    </dgm:pt>
    <dgm:pt modelId="{314E729B-AB83-4709-A52B-48F684954C04}" type="pres">
      <dgm:prSet presAssocID="{51B546E5-E07C-4B61-A453-690F688F1CE4}" presName="parentText" presStyleLbl="node1" presStyleIdx="1" presStyleCnt="3">
        <dgm:presLayoutVars>
          <dgm:chMax val="0"/>
          <dgm:bulletEnabled val="1"/>
        </dgm:presLayoutVars>
      </dgm:prSet>
      <dgm:spPr/>
    </dgm:pt>
    <dgm:pt modelId="{ADA42EE2-271B-4C17-9668-EA0B54E4AF66}" type="pres">
      <dgm:prSet presAssocID="{51B546E5-E07C-4B61-A453-690F688F1CE4}" presName="negativeSpace" presStyleCnt="0"/>
      <dgm:spPr/>
    </dgm:pt>
    <dgm:pt modelId="{938C179E-251C-4A00-9EAA-2DB572973637}" type="pres">
      <dgm:prSet presAssocID="{51B546E5-E07C-4B61-A453-690F688F1CE4}" presName="childText" presStyleLbl="conFgAcc1" presStyleIdx="1" presStyleCnt="3">
        <dgm:presLayoutVars>
          <dgm:bulletEnabled val="1"/>
        </dgm:presLayoutVars>
      </dgm:prSet>
      <dgm:spPr/>
    </dgm:pt>
    <dgm:pt modelId="{44D84108-C588-4911-9D76-A6B404F26848}" type="pres">
      <dgm:prSet presAssocID="{6B349C81-197E-4E01-82EF-722CB4C1120D}" presName="spaceBetweenRectangles" presStyleCnt="0"/>
      <dgm:spPr/>
    </dgm:pt>
    <dgm:pt modelId="{55DF6C27-1816-4A74-BB07-323EDB33EF22}" type="pres">
      <dgm:prSet presAssocID="{C6FDA84F-FB56-454D-9BA9-B02BF8F94DBB}" presName="parentLin" presStyleCnt="0"/>
      <dgm:spPr/>
    </dgm:pt>
    <dgm:pt modelId="{1EF82647-795E-488A-9E32-8DAE3FC35676}" type="pres">
      <dgm:prSet presAssocID="{C6FDA84F-FB56-454D-9BA9-B02BF8F94DBB}" presName="parentLeftMargin" presStyleLbl="node1" presStyleIdx="1" presStyleCnt="3"/>
      <dgm:spPr/>
    </dgm:pt>
    <dgm:pt modelId="{FFA295C8-A41F-49ED-8E37-0F7594BA41CD}" type="pres">
      <dgm:prSet presAssocID="{C6FDA84F-FB56-454D-9BA9-B02BF8F94DBB}" presName="parentText" presStyleLbl="node1" presStyleIdx="2" presStyleCnt="3">
        <dgm:presLayoutVars>
          <dgm:chMax val="0"/>
          <dgm:bulletEnabled val="1"/>
        </dgm:presLayoutVars>
      </dgm:prSet>
      <dgm:spPr/>
    </dgm:pt>
    <dgm:pt modelId="{9831C1DC-2D26-421E-9ADB-D1CF88B26FC0}" type="pres">
      <dgm:prSet presAssocID="{C6FDA84F-FB56-454D-9BA9-B02BF8F94DBB}" presName="negativeSpace" presStyleCnt="0"/>
      <dgm:spPr/>
    </dgm:pt>
    <dgm:pt modelId="{C2083BC1-1895-4FDB-9F0F-1E2BEDEBBE5B}" type="pres">
      <dgm:prSet presAssocID="{C6FDA84F-FB56-454D-9BA9-B02BF8F94DBB}" presName="childText" presStyleLbl="conFgAcc1" presStyleIdx="2" presStyleCnt="3">
        <dgm:presLayoutVars>
          <dgm:bulletEnabled val="1"/>
        </dgm:presLayoutVars>
      </dgm:prSet>
      <dgm:spPr/>
    </dgm:pt>
  </dgm:ptLst>
  <dgm:cxnLst>
    <dgm:cxn modelId="{14EBDD00-6616-49ED-8C4E-DBE6E9842357}" type="presOf" srcId="{C1817ABD-31B6-4854-9F6C-BB6BBE11D2CD}" destId="{CE6CF724-BA94-4F6A-B674-BBD9C05B883B}" srcOrd="1" destOrd="0" presId="urn:microsoft.com/office/officeart/2005/8/layout/list1"/>
    <dgm:cxn modelId="{FB8BB905-8EDA-45E9-9D2F-43C184B995D4}" type="presOf" srcId="{C1817ABD-31B6-4854-9F6C-BB6BBE11D2CD}" destId="{9F9A9CA0-391B-42AE-9A42-EA57C638AB03}" srcOrd="0" destOrd="0" presId="urn:microsoft.com/office/officeart/2005/8/layout/list1"/>
    <dgm:cxn modelId="{B157D74A-9E13-488C-9CD3-C45DA55410E3}" srcId="{3F4E8EDA-4757-4467-8DF3-146CD4A49F0E}" destId="{51B546E5-E07C-4B61-A453-690F688F1CE4}" srcOrd="1" destOrd="0" parTransId="{FA5E617B-F216-4914-8A81-AAACC5958643}" sibTransId="{6B349C81-197E-4E01-82EF-722CB4C1120D}"/>
    <dgm:cxn modelId="{DB63FA7F-C990-46E4-BE59-07269E345F89}" srcId="{3F4E8EDA-4757-4467-8DF3-146CD4A49F0E}" destId="{C6FDA84F-FB56-454D-9BA9-B02BF8F94DBB}" srcOrd="2" destOrd="0" parTransId="{EFD39A98-2FE1-41B4-8B8F-3C63E1B4CF31}" sibTransId="{311531F8-2400-483E-88B6-2178438340C6}"/>
    <dgm:cxn modelId="{88DCB9AE-6197-4AD8-9D4A-9C80A81F7733}" type="presOf" srcId="{3F4E8EDA-4757-4467-8DF3-146CD4A49F0E}" destId="{519AEEF6-0348-4195-9B5D-2B82E2D17493}" srcOrd="0" destOrd="0" presId="urn:microsoft.com/office/officeart/2005/8/layout/list1"/>
    <dgm:cxn modelId="{E0A01DB2-EC5D-42AA-83F8-55CADB396D47}" type="presOf" srcId="{C6FDA84F-FB56-454D-9BA9-B02BF8F94DBB}" destId="{1EF82647-795E-488A-9E32-8DAE3FC35676}" srcOrd="0" destOrd="0" presId="urn:microsoft.com/office/officeart/2005/8/layout/list1"/>
    <dgm:cxn modelId="{D7DB5FE4-DAA7-4AA9-9805-6051323E0F6E}" srcId="{3F4E8EDA-4757-4467-8DF3-146CD4A49F0E}" destId="{C1817ABD-31B6-4854-9F6C-BB6BBE11D2CD}" srcOrd="0" destOrd="0" parTransId="{0F024B67-B769-46B4-A23E-B70B28E07A84}" sibTransId="{E5F9F257-5A36-44E0-8B05-313DE3245C32}"/>
    <dgm:cxn modelId="{5E8743E4-E110-4871-B4BD-3BC4F4FB3CCD}" type="presOf" srcId="{51B546E5-E07C-4B61-A453-690F688F1CE4}" destId="{314E729B-AB83-4709-A52B-48F684954C04}" srcOrd="1" destOrd="0" presId="urn:microsoft.com/office/officeart/2005/8/layout/list1"/>
    <dgm:cxn modelId="{670F4CE6-9F90-47A1-A042-4A6C2DC3A84D}" type="presOf" srcId="{51B546E5-E07C-4B61-A453-690F688F1CE4}" destId="{95F8BCE5-9023-4574-A465-31846A108081}" srcOrd="0" destOrd="0" presId="urn:microsoft.com/office/officeart/2005/8/layout/list1"/>
    <dgm:cxn modelId="{DB5434F7-9A15-4FC4-91E5-FAE0C610C133}" type="presOf" srcId="{C6FDA84F-FB56-454D-9BA9-B02BF8F94DBB}" destId="{FFA295C8-A41F-49ED-8E37-0F7594BA41CD}" srcOrd="1" destOrd="0" presId="urn:microsoft.com/office/officeart/2005/8/layout/list1"/>
    <dgm:cxn modelId="{5F06D64F-4DB5-4CA5-A79E-CB2843D72BA9}" type="presParOf" srcId="{519AEEF6-0348-4195-9B5D-2B82E2D17493}" destId="{103F7617-6E15-4011-AB41-4E8F2D215471}" srcOrd="0" destOrd="0" presId="urn:microsoft.com/office/officeart/2005/8/layout/list1"/>
    <dgm:cxn modelId="{81722DD4-7C70-4130-9A42-082CD49E7898}" type="presParOf" srcId="{103F7617-6E15-4011-AB41-4E8F2D215471}" destId="{9F9A9CA0-391B-42AE-9A42-EA57C638AB03}" srcOrd="0" destOrd="0" presId="urn:microsoft.com/office/officeart/2005/8/layout/list1"/>
    <dgm:cxn modelId="{E57849E5-DDA5-493A-9397-6D0A857E3C3F}" type="presParOf" srcId="{103F7617-6E15-4011-AB41-4E8F2D215471}" destId="{CE6CF724-BA94-4F6A-B674-BBD9C05B883B}" srcOrd="1" destOrd="0" presId="urn:microsoft.com/office/officeart/2005/8/layout/list1"/>
    <dgm:cxn modelId="{B078062C-A73C-400A-97A0-44A010AC7CDD}" type="presParOf" srcId="{519AEEF6-0348-4195-9B5D-2B82E2D17493}" destId="{B3F1D324-7990-49DC-B355-4546785D4106}" srcOrd="1" destOrd="0" presId="urn:microsoft.com/office/officeart/2005/8/layout/list1"/>
    <dgm:cxn modelId="{7C22CADD-8D5B-4BC1-99DE-04B70954DEA2}" type="presParOf" srcId="{519AEEF6-0348-4195-9B5D-2B82E2D17493}" destId="{7270C8C9-A1F3-4A3D-8C47-2E9F6BF27B5A}" srcOrd="2" destOrd="0" presId="urn:microsoft.com/office/officeart/2005/8/layout/list1"/>
    <dgm:cxn modelId="{C097F81F-0D8B-4204-BA6B-29EB71706700}" type="presParOf" srcId="{519AEEF6-0348-4195-9B5D-2B82E2D17493}" destId="{E8F61191-F6D6-40A1-8477-A8C61905B4BE}" srcOrd="3" destOrd="0" presId="urn:microsoft.com/office/officeart/2005/8/layout/list1"/>
    <dgm:cxn modelId="{CF47C607-4AF0-4B56-B4D1-26DA058DB8E3}" type="presParOf" srcId="{519AEEF6-0348-4195-9B5D-2B82E2D17493}" destId="{629508FF-7A35-495C-BC86-BD62484CCF63}" srcOrd="4" destOrd="0" presId="urn:microsoft.com/office/officeart/2005/8/layout/list1"/>
    <dgm:cxn modelId="{97B09944-01F9-4B7F-AE2A-09DD1FC705C3}" type="presParOf" srcId="{629508FF-7A35-495C-BC86-BD62484CCF63}" destId="{95F8BCE5-9023-4574-A465-31846A108081}" srcOrd="0" destOrd="0" presId="urn:microsoft.com/office/officeart/2005/8/layout/list1"/>
    <dgm:cxn modelId="{6E5FBBF3-0F75-4EAD-AA85-8BEFEED3B237}" type="presParOf" srcId="{629508FF-7A35-495C-BC86-BD62484CCF63}" destId="{314E729B-AB83-4709-A52B-48F684954C04}" srcOrd="1" destOrd="0" presId="urn:microsoft.com/office/officeart/2005/8/layout/list1"/>
    <dgm:cxn modelId="{8ACAEDC3-C85C-4E52-BEB7-E77783C05777}" type="presParOf" srcId="{519AEEF6-0348-4195-9B5D-2B82E2D17493}" destId="{ADA42EE2-271B-4C17-9668-EA0B54E4AF66}" srcOrd="5" destOrd="0" presId="urn:microsoft.com/office/officeart/2005/8/layout/list1"/>
    <dgm:cxn modelId="{A6A8B994-CE5A-461A-BF75-CFE4F146751A}" type="presParOf" srcId="{519AEEF6-0348-4195-9B5D-2B82E2D17493}" destId="{938C179E-251C-4A00-9EAA-2DB572973637}" srcOrd="6" destOrd="0" presId="urn:microsoft.com/office/officeart/2005/8/layout/list1"/>
    <dgm:cxn modelId="{B7AC0678-B25D-4C79-B194-1B869C581047}" type="presParOf" srcId="{519AEEF6-0348-4195-9B5D-2B82E2D17493}" destId="{44D84108-C588-4911-9D76-A6B404F26848}" srcOrd="7" destOrd="0" presId="urn:microsoft.com/office/officeart/2005/8/layout/list1"/>
    <dgm:cxn modelId="{9D27991F-5953-41CF-80B7-CCA05DBB5EE2}" type="presParOf" srcId="{519AEEF6-0348-4195-9B5D-2B82E2D17493}" destId="{55DF6C27-1816-4A74-BB07-323EDB33EF22}" srcOrd="8" destOrd="0" presId="urn:microsoft.com/office/officeart/2005/8/layout/list1"/>
    <dgm:cxn modelId="{4D077C70-BF88-40D2-A92D-AB1BA72AFFF0}" type="presParOf" srcId="{55DF6C27-1816-4A74-BB07-323EDB33EF22}" destId="{1EF82647-795E-488A-9E32-8DAE3FC35676}" srcOrd="0" destOrd="0" presId="urn:microsoft.com/office/officeart/2005/8/layout/list1"/>
    <dgm:cxn modelId="{E422D94D-D855-46C4-9B24-7D3C50CF0431}" type="presParOf" srcId="{55DF6C27-1816-4A74-BB07-323EDB33EF22}" destId="{FFA295C8-A41F-49ED-8E37-0F7594BA41CD}" srcOrd="1" destOrd="0" presId="urn:microsoft.com/office/officeart/2005/8/layout/list1"/>
    <dgm:cxn modelId="{7884A66C-BDFB-45C9-B5D2-39084FBC6529}" type="presParOf" srcId="{519AEEF6-0348-4195-9B5D-2B82E2D17493}" destId="{9831C1DC-2D26-421E-9ADB-D1CF88B26FC0}" srcOrd="9" destOrd="0" presId="urn:microsoft.com/office/officeart/2005/8/layout/list1"/>
    <dgm:cxn modelId="{0486E68A-F740-4B28-86EB-76DB63251A77}" type="presParOf" srcId="{519AEEF6-0348-4195-9B5D-2B82E2D17493}" destId="{C2083BC1-1895-4FDB-9F0F-1E2BEDEBBE5B}"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BD85A42-08ED-4429-A45D-C9E021BBC148}"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A31E1AAA-8150-4AE2-8441-4FA9955B17B6}">
      <dgm:prSet phldrT="[Text]"/>
      <dgm:spPr/>
      <dgm:t>
        <a:bodyPr/>
        <a:lstStyle/>
        <a:p>
          <a:r>
            <a:rPr lang="en-US" dirty="0"/>
            <a:t>Be genuine</a:t>
          </a:r>
        </a:p>
      </dgm:t>
    </dgm:pt>
    <dgm:pt modelId="{E930D102-73F3-45C2-9F06-C1AF105A422A}" type="parTrans" cxnId="{E74401AE-F2ED-4C24-BCCF-AC294DFC6CFD}">
      <dgm:prSet/>
      <dgm:spPr/>
      <dgm:t>
        <a:bodyPr/>
        <a:lstStyle/>
        <a:p>
          <a:endParaRPr lang="en-US"/>
        </a:p>
      </dgm:t>
    </dgm:pt>
    <dgm:pt modelId="{BC3FCD26-F7FE-479C-9347-26D5D53E322F}" type="sibTrans" cxnId="{E74401AE-F2ED-4C24-BCCF-AC294DFC6CFD}">
      <dgm:prSet/>
      <dgm:spPr/>
      <dgm:t>
        <a:bodyPr/>
        <a:lstStyle/>
        <a:p>
          <a:endParaRPr lang="en-US"/>
        </a:p>
      </dgm:t>
    </dgm:pt>
    <dgm:pt modelId="{7E3C9697-1A66-4575-94F7-43C339FCEB83}">
      <dgm:prSet phldrT="[Text]"/>
      <dgm:spPr/>
      <dgm:t>
        <a:bodyPr/>
        <a:lstStyle/>
        <a:p>
          <a:r>
            <a:rPr lang="en-US" dirty="0"/>
            <a:t>Personality of your brand</a:t>
          </a:r>
        </a:p>
      </dgm:t>
    </dgm:pt>
    <dgm:pt modelId="{5F8219C3-B569-465C-9750-7009F1EA36D5}" type="parTrans" cxnId="{B3DCF609-E83F-474E-9A50-AB8A045D6CF3}">
      <dgm:prSet/>
      <dgm:spPr/>
      <dgm:t>
        <a:bodyPr/>
        <a:lstStyle/>
        <a:p>
          <a:endParaRPr lang="en-US"/>
        </a:p>
      </dgm:t>
    </dgm:pt>
    <dgm:pt modelId="{69E3C557-DD6B-444C-B18A-3707D05332C7}" type="sibTrans" cxnId="{B3DCF609-E83F-474E-9A50-AB8A045D6CF3}">
      <dgm:prSet/>
      <dgm:spPr/>
      <dgm:t>
        <a:bodyPr/>
        <a:lstStyle/>
        <a:p>
          <a:endParaRPr lang="en-US"/>
        </a:p>
      </dgm:t>
    </dgm:pt>
    <dgm:pt modelId="{2CB52D9C-68FB-4F10-BA3B-94726E3679D3}">
      <dgm:prSet phldrT="[Text]"/>
      <dgm:spPr/>
      <dgm:t>
        <a:bodyPr/>
        <a:lstStyle/>
        <a:p>
          <a:r>
            <a:rPr lang="en-US" dirty="0"/>
            <a:t>Make connections with people</a:t>
          </a:r>
        </a:p>
      </dgm:t>
    </dgm:pt>
    <dgm:pt modelId="{40F592D5-EE31-4B27-BCBD-0EDACB813597}" type="parTrans" cxnId="{D9EC123E-7D79-44B9-84AF-8D0FFA0F87B5}">
      <dgm:prSet/>
      <dgm:spPr/>
      <dgm:t>
        <a:bodyPr/>
        <a:lstStyle/>
        <a:p>
          <a:endParaRPr lang="en-US"/>
        </a:p>
      </dgm:t>
    </dgm:pt>
    <dgm:pt modelId="{2893CCAB-1C09-4441-A31C-558F66557954}" type="sibTrans" cxnId="{D9EC123E-7D79-44B9-84AF-8D0FFA0F87B5}">
      <dgm:prSet/>
      <dgm:spPr/>
      <dgm:t>
        <a:bodyPr/>
        <a:lstStyle/>
        <a:p>
          <a:endParaRPr lang="en-US"/>
        </a:p>
      </dgm:t>
    </dgm:pt>
    <dgm:pt modelId="{DBA50D2A-899B-4117-8319-37392C275D9C}" type="pres">
      <dgm:prSet presAssocID="{9BD85A42-08ED-4429-A45D-C9E021BBC148}" presName="linear" presStyleCnt="0">
        <dgm:presLayoutVars>
          <dgm:dir/>
          <dgm:animLvl val="lvl"/>
          <dgm:resizeHandles val="exact"/>
        </dgm:presLayoutVars>
      </dgm:prSet>
      <dgm:spPr/>
    </dgm:pt>
    <dgm:pt modelId="{1B29EAA2-EB9D-4B30-9E40-EFAA4FB051E4}" type="pres">
      <dgm:prSet presAssocID="{A31E1AAA-8150-4AE2-8441-4FA9955B17B6}" presName="parentLin" presStyleCnt="0"/>
      <dgm:spPr/>
    </dgm:pt>
    <dgm:pt modelId="{DFAB8CB1-2732-4601-BBAE-777C5B00D9D8}" type="pres">
      <dgm:prSet presAssocID="{A31E1AAA-8150-4AE2-8441-4FA9955B17B6}" presName="parentLeftMargin" presStyleLbl="node1" presStyleIdx="0" presStyleCnt="3"/>
      <dgm:spPr/>
    </dgm:pt>
    <dgm:pt modelId="{078D4DA4-3CD8-45EF-9943-3A206291F5C4}" type="pres">
      <dgm:prSet presAssocID="{A31E1AAA-8150-4AE2-8441-4FA9955B17B6}" presName="parentText" presStyleLbl="node1" presStyleIdx="0" presStyleCnt="3">
        <dgm:presLayoutVars>
          <dgm:chMax val="0"/>
          <dgm:bulletEnabled val="1"/>
        </dgm:presLayoutVars>
      </dgm:prSet>
      <dgm:spPr/>
    </dgm:pt>
    <dgm:pt modelId="{58D1D114-652E-4610-AAF2-F386DA28BBE6}" type="pres">
      <dgm:prSet presAssocID="{A31E1AAA-8150-4AE2-8441-4FA9955B17B6}" presName="negativeSpace" presStyleCnt="0"/>
      <dgm:spPr/>
    </dgm:pt>
    <dgm:pt modelId="{0546D5CB-D2B9-4C8C-912D-6CC8FFAEC62B}" type="pres">
      <dgm:prSet presAssocID="{A31E1AAA-8150-4AE2-8441-4FA9955B17B6}" presName="childText" presStyleLbl="conFgAcc1" presStyleIdx="0" presStyleCnt="3">
        <dgm:presLayoutVars>
          <dgm:bulletEnabled val="1"/>
        </dgm:presLayoutVars>
      </dgm:prSet>
      <dgm:spPr/>
    </dgm:pt>
    <dgm:pt modelId="{5835A7CF-F7BD-4D8C-B351-95F9E811D04A}" type="pres">
      <dgm:prSet presAssocID="{BC3FCD26-F7FE-479C-9347-26D5D53E322F}" presName="spaceBetweenRectangles" presStyleCnt="0"/>
      <dgm:spPr/>
    </dgm:pt>
    <dgm:pt modelId="{9173615C-7BF0-4946-B026-4A50D6027DB0}" type="pres">
      <dgm:prSet presAssocID="{7E3C9697-1A66-4575-94F7-43C339FCEB83}" presName="parentLin" presStyleCnt="0"/>
      <dgm:spPr/>
    </dgm:pt>
    <dgm:pt modelId="{BF14356B-7C41-4117-AAD4-A919CE0CE1BD}" type="pres">
      <dgm:prSet presAssocID="{7E3C9697-1A66-4575-94F7-43C339FCEB83}" presName="parentLeftMargin" presStyleLbl="node1" presStyleIdx="0" presStyleCnt="3"/>
      <dgm:spPr/>
    </dgm:pt>
    <dgm:pt modelId="{5AAA2865-1357-4E5E-946F-CE541856CE5C}" type="pres">
      <dgm:prSet presAssocID="{7E3C9697-1A66-4575-94F7-43C339FCEB83}" presName="parentText" presStyleLbl="node1" presStyleIdx="1" presStyleCnt="3">
        <dgm:presLayoutVars>
          <dgm:chMax val="0"/>
          <dgm:bulletEnabled val="1"/>
        </dgm:presLayoutVars>
      </dgm:prSet>
      <dgm:spPr/>
    </dgm:pt>
    <dgm:pt modelId="{DB7ADDD4-E083-4E60-ACE7-6808D53D1008}" type="pres">
      <dgm:prSet presAssocID="{7E3C9697-1A66-4575-94F7-43C339FCEB83}" presName="negativeSpace" presStyleCnt="0"/>
      <dgm:spPr/>
    </dgm:pt>
    <dgm:pt modelId="{B800DACF-0C7D-4C4F-A8FD-D12CE37CCFA1}" type="pres">
      <dgm:prSet presAssocID="{7E3C9697-1A66-4575-94F7-43C339FCEB83}" presName="childText" presStyleLbl="conFgAcc1" presStyleIdx="1" presStyleCnt="3">
        <dgm:presLayoutVars>
          <dgm:bulletEnabled val="1"/>
        </dgm:presLayoutVars>
      </dgm:prSet>
      <dgm:spPr/>
    </dgm:pt>
    <dgm:pt modelId="{24CADA37-B6B3-44EE-9C93-B980C6D88A74}" type="pres">
      <dgm:prSet presAssocID="{69E3C557-DD6B-444C-B18A-3707D05332C7}" presName="spaceBetweenRectangles" presStyleCnt="0"/>
      <dgm:spPr/>
    </dgm:pt>
    <dgm:pt modelId="{3A91C848-5682-4283-ADA6-43F525D4D357}" type="pres">
      <dgm:prSet presAssocID="{2CB52D9C-68FB-4F10-BA3B-94726E3679D3}" presName="parentLin" presStyleCnt="0"/>
      <dgm:spPr/>
    </dgm:pt>
    <dgm:pt modelId="{42A5CF98-A007-46A2-A168-1F15275AB9F2}" type="pres">
      <dgm:prSet presAssocID="{2CB52D9C-68FB-4F10-BA3B-94726E3679D3}" presName="parentLeftMargin" presStyleLbl="node1" presStyleIdx="1" presStyleCnt="3"/>
      <dgm:spPr/>
    </dgm:pt>
    <dgm:pt modelId="{E33D34B2-B349-46CE-BDDE-3BD33372AB87}" type="pres">
      <dgm:prSet presAssocID="{2CB52D9C-68FB-4F10-BA3B-94726E3679D3}" presName="parentText" presStyleLbl="node1" presStyleIdx="2" presStyleCnt="3">
        <dgm:presLayoutVars>
          <dgm:chMax val="0"/>
          <dgm:bulletEnabled val="1"/>
        </dgm:presLayoutVars>
      </dgm:prSet>
      <dgm:spPr/>
    </dgm:pt>
    <dgm:pt modelId="{E5919FC1-39F9-493C-AA13-1F40D247C24E}" type="pres">
      <dgm:prSet presAssocID="{2CB52D9C-68FB-4F10-BA3B-94726E3679D3}" presName="negativeSpace" presStyleCnt="0"/>
      <dgm:spPr/>
    </dgm:pt>
    <dgm:pt modelId="{33D44935-773F-4150-9C19-995824EDAB78}" type="pres">
      <dgm:prSet presAssocID="{2CB52D9C-68FB-4F10-BA3B-94726E3679D3}" presName="childText" presStyleLbl="conFgAcc1" presStyleIdx="2" presStyleCnt="3">
        <dgm:presLayoutVars>
          <dgm:bulletEnabled val="1"/>
        </dgm:presLayoutVars>
      </dgm:prSet>
      <dgm:spPr/>
    </dgm:pt>
  </dgm:ptLst>
  <dgm:cxnLst>
    <dgm:cxn modelId="{B3DCF609-E83F-474E-9A50-AB8A045D6CF3}" srcId="{9BD85A42-08ED-4429-A45D-C9E021BBC148}" destId="{7E3C9697-1A66-4575-94F7-43C339FCEB83}" srcOrd="1" destOrd="0" parTransId="{5F8219C3-B569-465C-9750-7009F1EA36D5}" sibTransId="{69E3C557-DD6B-444C-B18A-3707D05332C7}"/>
    <dgm:cxn modelId="{003DAC1E-6031-4A37-888F-ACF5C7713A83}" type="presOf" srcId="{2CB52D9C-68FB-4F10-BA3B-94726E3679D3}" destId="{42A5CF98-A007-46A2-A168-1F15275AB9F2}" srcOrd="0" destOrd="0" presId="urn:microsoft.com/office/officeart/2005/8/layout/list1"/>
    <dgm:cxn modelId="{33A28724-58BE-4080-840A-3143000DF987}" type="presOf" srcId="{2CB52D9C-68FB-4F10-BA3B-94726E3679D3}" destId="{E33D34B2-B349-46CE-BDDE-3BD33372AB87}" srcOrd="1" destOrd="0" presId="urn:microsoft.com/office/officeart/2005/8/layout/list1"/>
    <dgm:cxn modelId="{2DF69C24-1431-4200-BC0A-D281B9A68095}" type="presOf" srcId="{A31E1AAA-8150-4AE2-8441-4FA9955B17B6}" destId="{DFAB8CB1-2732-4601-BBAE-777C5B00D9D8}" srcOrd="0" destOrd="0" presId="urn:microsoft.com/office/officeart/2005/8/layout/list1"/>
    <dgm:cxn modelId="{D9EC123E-7D79-44B9-84AF-8D0FFA0F87B5}" srcId="{9BD85A42-08ED-4429-A45D-C9E021BBC148}" destId="{2CB52D9C-68FB-4F10-BA3B-94726E3679D3}" srcOrd="2" destOrd="0" parTransId="{40F592D5-EE31-4B27-BCBD-0EDACB813597}" sibTransId="{2893CCAB-1C09-4441-A31C-558F66557954}"/>
    <dgm:cxn modelId="{D0B0CF72-13E6-48BD-A019-ADF846E37D08}" type="presOf" srcId="{9BD85A42-08ED-4429-A45D-C9E021BBC148}" destId="{DBA50D2A-899B-4117-8319-37392C275D9C}" srcOrd="0" destOrd="0" presId="urn:microsoft.com/office/officeart/2005/8/layout/list1"/>
    <dgm:cxn modelId="{513D7158-FCE0-4AB3-ACF0-5AC989AA6F7B}" type="presOf" srcId="{7E3C9697-1A66-4575-94F7-43C339FCEB83}" destId="{5AAA2865-1357-4E5E-946F-CE541856CE5C}" srcOrd="1" destOrd="0" presId="urn:microsoft.com/office/officeart/2005/8/layout/list1"/>
    <dgm:cxn modelId="{A794A7A7-815F-4B49-A779-ACA26A5B57DF}" type="presOf" srcId="{A31E1AAA-8150-4AE2-8441-4FA9955B17B6}" destId="{078D4DA4-3CD8-45EF-9943-3A206291F5C4}" srcOrd="1" destOrd="0" presId="urn:microsoft.com/office/officeart/2005/8/layout/list1"/>
    <dgm:cxn modelId="{E74401AE-F2ED-4C24-BCCF-AC294DFC6CFD}" srcId="{9BD85A42-08ED-4429-A45D-C9E021BBC148}" destId="{A31E1AAA-8150-4AE2-8441-4FA9955B17B6}" srcOrd="0" destOrd="0" parTransId="{E930D102-73F3-45C2-9F06-C1AF105A422A}" sibTransId="{BC3FCD26-F7FE-479C-9347-26D5D53E322F}"/>
    <dgm:cxn modelId="{DBDA1CC9-D268-4258-9628-13FD900AFC53}" type="presOf" srcId="{7E3C9697-1A66-4575-94F7-43C339FCEB83}" destId="{BF14356B-7C41-4117-AAD4-A919CE0CE1BD}" srcOrd="0" destOrd="0" presId="urn:microsoft.com/office/officeart/2005/8/layout/list1"/>
    <dgm:cxn modelId="{64DA4AF9-F4C4-4730-BFA3-B54F1C9D97AE}" type="presParOf" srcId="{DBA50D2A-899B-4117-8319-37392C275D9C}" destId="{1B29EAA2-EB9D-4B30-9E40-EFAA4FB051E4}" srcOrd="0" destOrd="0" presId="urn:microsoft.com/office/officeart/2005/8/layout/list1"/>
    <dgm:cxn modelId="{94D928E3-DE38-4BAA-8A18-F998E831448A}" type="presParOf" srcId="{1B29EAA2-EB9D-4B30-9E40-EFAA4FB051E4}" destId="{DFAB8CB1-2732-4601-BBAE-777C5B00D9D8}" srcOrd="0" destOrd="0" presId="urn:microsoft.com/office/officeart/2005/8/layout/list1"/>
    <dgm:cxn modelId="{40CA1649-DA36-4C0C-A30D-15716C786199}" type="presParOf" srcId="{1B29EAA2-EB9D-4B30-9E40-EFAA4FB051E4}" destId="{078D4DA4-3CD8-45EF-9943-3A206291F5C4}" srcOrd="1" destOrd="0" presId="urn:microsoft.com/office/officeart/2005/8/layout/list1"/>
    <dgm:cxn modelId="{169167C6-5B61-44AB-877A-7914B0EC0291}" type="presParOf" srcId="{DBA50D2A-899B-4117-8319-37392C275D9C}" destId="{58D1D114-652E-4610-AAF2-F386DA28BBE6}" srcOrd="1" destOrd="0" presId="urn:microsoft.com/office/officeart/2005/8/layout/list1"/>
    <dgm:cxn modelId="{D108086E-CC12-4ED4-B098-8E98DA67F9DA}" type="presParOf" srcId="{DBA50D2A-899B-4117-8319-37392C275D9C}" destId="{0546D5CB-D2B9-4C8C-912D-6CC8FFAEC62B}" srcOrd="2" destOrd="0" presId="urn:microsoft.com/office/officeart/2005/8/layout/list1"/>
    <dgm:cxn modelId="{E640F7B0-54F5-47B8-A51D-4B5F57D5C972}" type="presParOf" srcId="{DBA50D2A-899B-4117-8319-37392C275D9C}" destId="{5835A7CF-F7BD-4D8C-B351-95F9E811D04A}" srcOrd="3" destOrd="0" presId="urn:microsoft.com/office/officeart/2005/8/layout/list1"/>
    <dgm:cxn modelId="{DFC27C43-A7D9-4BF2-B2E2-4C7537BD8BF2}" type="presParOf" srcId="{DBA50D2A-899B-4117-8319-37392C275D9C}" destId="{9173615C-7BF0-4946-B026-4A50D6027DB0}" srcOrd="4" destOrd="0" presId="urn:microsoft.com/office/officeart/2005/8/layout/list1"/>
    <dgm:cxn modelId="{1BDCF221-3381-4F04-B196-26F3A11D7F70}" type="presParOf" srcId="{9173615C-7BF0-4946-B026-4A50D6027DB0}" destId="{BF14356B-7C41-4117-AAD4-A919CE0CE1BD}" srcOrd="0" destOrd="0" presId="urn:microsoft.com/office/officeart/2005/8/layout/list1"/>
    <dgm:cxn modelId="{A6C36631-23DF-44C5-93B4-65E161958546}" type="presParOf" srcId="{9173615C-7BF0-4946-B026-4A50D6027DB0}" destId="{5AAA2865-1357-4E5E-946F-CE541856CE5C}" srcOrd="1" destOrd="0" presId="urn:microsoft.com/office/officeart/2005/8/layout/list1"/>
    <dgm:cxn modelId="{459D595F-95B5-4FC4-9264-E4108B3D3E76}" type="presParOf" srcId="{DBA50D2A-899B-4117-8319-37392C275D9C}" destId="{DB7ADDD4-E083-4E60-ACE7-6808D53D1008}" srcOrd="5" destOrd="0" presId="urn:microsoft.com/office/officeart/2005/8/layout/list1"/>
    <dgm:cxn modelId="{7F157E59-FB50-41AC-B7B1-28538817B836}" type="presParOf" srcId="{DBA50D2A-899B-4117-8319-37392C275D9C}" destId="{B800DACF-0C7D-4C4F-A8FD-D12CE37CCFA1}" srcOrd="6" destOrd="0" presId="urn:microsoft.com/office/officeart/2005/8/layout/list1"/>
    <dgm:cxn modelId="{8A30265D-00EE-4160-B43A-B25BB320A578}" type="presParOf" srcId="{DBA50D2A-899B-4117-8319-37392C275D9C}" destId="{24CADA37-B6B3-44EE-9C93-B980C6D88A74}" srcOrd="7" destOrd="0" presId="urn:microsoft.com/office/officeart/2005/8/layout/list1"/>
    <dgm:cxn modelId="{86A3801F-CA5B-4AB0-A0B3-34F9A3B2E75C}" type="presParOf" srcId="{DBA50D2A-899B-4117-8319-37392C275D9C}" destId="{3A91C848-5682-4283-ADA6-43F525D4D357}" srcOrd="8" destOrd="0" presId="urn:microsoft.com/office/officeart/2005/8/layout/list1"/>
    <dgm:cxn modelId="{7AA17417-D781-4D9F-A5BB-7C340B547682}" type="presParOf" srcId="{3A91C848-5682-4283-ADA6-43F525D4D357}" destId="{42A5CF98-A007-46A2-A168-1F15275AB9F2}" srcOrd="0" destOrd="0" presId="urn:microsoft.com/office/officeart/2005/8/layout/list1"/>
    <dgm:cxn modelId="{D4C053DF-643E-417C-800A-8E5D19340352}" type="presParOf" srcId="{3A91C848-5682-4283-ADA6-43F525D4D357}" destId="{E33D34B2-B349-46CE-BDDE-3BD33372AB87}" srcOrd="1" destOrd="0" presId="urn:microsoft.com/office/officeart/2005/8/layout/list1"/>
    <dgm:cxn modelId="{7CB85878-B782-4FFA-AE8E-C2D37D6C6F87}" type="presParOf" srcId="{DBA50D2A-899B-4117-8319-37392C275D9C}" destId="{E5919FC1-39F9-493C-AA13-1F40D247C24E}" srcOrd="9" destOrd="0" presId="urn:microsoft.com/office/officeart/2005/8/layout/list1"/>
    <dgm:cxn modelId="{F9C506A3-F648-4F43-852E-3AFDBD8D6FBC}" type="presParOf" srcId="{DBA50D2A-899B-4117-8319-37392C275D9C}" destId="{33D44935-773F-4150-9C19-995824EDAB78}"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0.xml><?xml version="1.0" encoding="utf-8"?>
<dgm:dataModel xmlns:dgm="http://schemas.openxmlformats.org/drawingml/2006/diagram" xmlns:a="http://schemas.openxmlformats.org/drawingml/2006/main">
  <dgm:ptLst>
    <dgm:pt modelId="{2A68C7C4-7570-4959-BCDB-75EB216DC76F}"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45EF11BC-0CEF-49C7-9885-792B97239B28}">
      <dgm:prSet phldrT="[Text]"/>
      <dgm:spPr/>
      <dgm:t>
        <a:bodyPr/>
        <a:lstStyle/>
        <a:p>
          <a:r>
            <a:rPr lang="en-US" dirty="0"/>
            <a:t>Focus what you are trying to express</a:t>
          </a:r>
        </a:p>
      </dgm:t>
    </dgm:pt>
    <dgm:pt modelId="{626DCBD8-C079-4304-AD3C-EFB48E371C8F}" type="parTrans" cxnId="{AF1AEF33-A3B4-4D57-9222-84B4B3C331DC}">
      <dgm:prSet/>
      <dgm:spPr/>
      <dgm:t>
        <a:bodyPr/>
        <a:lstStyle/>
        <a:p>
          <a:endParaRPr lang="en-US"/>
        </a:p>
      </dgm:t>
    </dgm:pt>
    <dgm:pt modelId="{DBED0650-1BFA-42D5-AE06-57682D4711B1}" type="sibTrans" cxnId="{AF1AEF33-A3B4-4D57-9222-84B4B3C331DC}">
      <dgm:prSet/>
      <dgm:spPr/>
      <dgm:t>
        <a:bodyPr/>
        <a:lstStyle/>
        <a:p>
          <a:endParaRPr lang="en-US"/>
        </a:p>
      </dgm:t>
    </dgm:pt>
    <dgm:pt modelId="{49AD31CF-3173-4DBE-BF92-A0D900CD503C}">
      <dgm:prSet phldrT="[Text]"/>
      <dgm:spPr/>
      <dgm:t>
        <a:bodyPr/>
        <a:lstStyle/>
        <a:p>
          <a:r>
            <a:rPr lang="en-US" dirty="0"/>
            <a:t>Brainstorm unconventional ways</a:t>
          </a:r>
        </a:p>
      </dgm:t>
    </dgm:pt>
    <dgm:pt modelId="{C386FA9A-3E27-43CF-98E6-464F35717047}" type="parTrans" cxnId="{DE4F3AAE-6CCD-43AC-88F7-DFC498DDA2A5}">
      <dgm:prSet/>
      <dgm:spPr/>
      <dgm:t>
        <a:bodyPr/>
        <a:lstStyle/>
        <a:p>
          <a:endParaRPr lang="en-US"/>
        </a:p>
      </dgm:t>
    </dgm:pt>
    <dgm:pt modelId="{0CA2DD54-654D-4217-8025-75AA5705C37A}" type="sibTrans" cxnId="{DE4F3AAE-6CCD-43AC-88F7-DFC498DDA2A5}">
      <dgm:prSet/>
      <dgm:spPr/>
      <dgm:t>
        <a:bodyPr/>
        <a:lstStyle/>
        <a:p>
          <a:endParaRPr lang="en-US"/>
        </a:p>
      </dgm:t>
    </dgm:pt>
    <dgm:pt modelId="{D41740E9-8843-475F-BA37-47B72155E8E2}">
      <dgm:prSet phldrT="[Text]"/>
      <dgm:spPr/>
      <dgm:t>
        <a:bodyPr/>
        <a:lstStyle/>
        <a:p>
          <a:r>
            <a:rPr lang="en-US" dirty="0"/>
            <a:t>Consider ways to implement your idea</a:t>
          </a:r>
        </a:p>
      </dgm:t>
    </dgm:pt>
    <dgm:pt modelId="{31AB047C-E096-47B5-B797-DA042DA272A5}" type="parTrans" cxnId="{5CA64921-D22D-4B9C-9AFE-11D27388EB11}">
      <dgm:prSet/>
      <dgm:spPr/>
      <dgm:t>
        <a:bodyPr/>
        <a:lstStyle/>
        <a:p>
          <a:endParaRPr lang="en-US"/>
        </a:p>
      </dgm:t>
    </dgm:pt>
    <dgm:pt modelId="{C4E47E54-F535-4E86-8DE3-9DE7D51E0960}" type="sibTrans" cxnId="{5CA64921-D22D-4B9C-9AFE-11D27388EB11}">
      <dgm:prSet/>
      <dgm:spPr/>
      <dgm:t>
        <a:bodyPr/>
        <a:lstStyle/>
        <a:p>
          <a:endParaRPr lang="en-US"/>
        </a:p>
      </dgm:t>
    </dgm:pt>
    <dgm:pt modelId="{160DD8B7-7D76-455E-A102-78BD59E2C1F9}" type="pres">
      <dgm:prSet presAssocID="{2A68C7C4-7570-4959-BCDB-75EB216DC76F}" presName="outerComposite" presStyleCnt="0">
        <dgm:presLayoutVars>
          <dgm:chMax val="5"/>
          <dgm:dir/>
          <dgm:resizeHandles val="exact"/>
        </dgm:presLayoutVars>
      </dgm:prSet>
      <dgm:spPr/>
    </dgm:pt>
    <dgm:pt modelId="{5FB3C73B-194C-4999-966F-EE17BBD88C57}" type="pres">
      <dgm:prSet presAssocID="{2A68C7C4-7570-4959-BCDB-75EB216DC76F}" presName="dummyMaxCanvas" presStyleCnt="0">
        <dgm:presLayoutVars/>
      </dgm:prSet>
      <dgm:spPr/>
    </dgm:pt>
    <dgm:pt modelId="{4F903432-3CDC-4B5B-9147-DACDEA356786}" type="pres">
      <dgm:prSet presAssocID="{2A68C7C4-7570-4959-BCDB-75EB216DC76F}" presName="ThreeNodes_1" presStyleLbl="node1" presStyleIdx="0" presStyleCnt="3">
        <dgm:presLayoutVars>
          <dgm:bulletEnabled val="1"/>
        </dgm:presLayoutVars>
      </dgm:prSet>
      <dgm:spPr/>
    </dgm:pt>
    <dgm:pt modelId="{C5EE8E2F-932B-49F5-B603-C04DE58F5F92}" type="pres">
      <dgm:prSet presAssocID="{2A68C7C4-7570-4959-BCDB-75EB216DC76F}" presName="ThreeNodes_2" presStyleLbl="node1" presStyleIdx="1" presStyleCnt="3">
        <dgm:presLayoutVars>
          <dgm:bulletEnabled val="1"/>
        </dgm:presLayoutVars>
      </dgm:prSet>
      <dgm:spPr/>
    </dgm:pt>
    <dgm:pt modelId="{3B54FCC0-E72D-4AA0-A770-542E95C6AC77}" type="pres">
      <dgm:prSet presAssocID="{2A68C7C4-7570-4959-BCDB-75EB216DC76F}" presName="ThreeNodes_3" presStyleLbl="node1" presStyleIdx="2" presStyleCnt="3">
        <dgm:presLayoutVars>
          <dgm:bulletEnabled val="1"/>
        </dgm:presLayoutVars>
      </dgm:prSet>
      <dgm:spPr/>
    </dgm:pt>
    <dgm:pt modelId="{4E030035-3455-45EE-813A-C10641EE5824}" type="pres">
      <dgm:prSet presAssocID="{2A68C7C4-7570-4959-BCDB-75EB216DC76F}" presName="ThreeConn_1-2" presStyleLbl="fgAccFollowNode1" presStyleIdx="0" presStyleCnt="2">
        <dgm:presLayoutVars>
          <dgm:bulletEnabled val="1"/>
        </dgm:presLayoutVars>
      </dgm:prSet>
      <dgm:spPr/>
    </dgm:pt>
    <dgm:pt modelId="{8D0EBC21-4586-40F2-BD3C-960AE95C9200}" type="pres">
      <dgm:prSet presAssocID="{2A68C7C4-7570-4959-BCDB-75EB216DC76F}" presName="ThreeConn_2-3" presStyleLbl="fgAccFollowNode1" presStyleIdx="1" presStyleCnt="2">
        <dgm:presLayoutVars>
          <dgm:bulletEnabled val="1"/>
        </dgm:presLayoutVars>
      </dgm:prSet>
      <dgm:spPr/>
    </dgm:pt>
    <dgm:pt modelId="{3D1F6772-1067-4022-84D7-33D2A4D2242C}" type="pres">
      <dgm:prSet presAssocID="{2A68C7C4-7570-4959-BCDB-75EB216DC76F}" presName="ThreeNodes_1_text" presStyleLbl="node1" presStyleIdx="2" presStyleCnt="3">
        <dgm:presLayoutVars>
          <dgm:bulletEnabled val="1"/>
        </dgm:presLayoutVars>
      </dgm:prSet>
      <dgm:spPr/>
    </dgm:pt>
    <dgm:pt modelId="{4A94AA6C-E2E4-402D-8073-9802706BBFFA}" type="pres">
      <dgm:prSet presAssocID="{2A68C7C4-7570-4959-BCDB-75EB216DC76F}" presName="ThreeNodes_2_text" presStyleLbl="node1" presStyleIdx="2" presStyleCnt="3">
        <dgm:presLayoutVars>
          <dgm:bulletEnabled val="1"/>
        </dgm:presLayoutVars>
      </dgm:prSet>
      <dgm:spPr/>
    </dgm:pt>
    <dgm:pt modelId="{3CABE7D7-DF90-47E9-9BCE-31014095818F}" type="pres">
      <dgm:prSet presAssocID="{2A68C7C4-7570-4959-BCDB-75EB216DC76F}" presName="ThreeNodes_3_text" presStyleLbl="node1" presStyleIdx="2" presStyleCnt="3">
        <dgm:presLayoutVars>
          <dgm:bulletEnabled val="1"/>
        </dgm:presLayoutVars>
      </dgm:prSet>
      <dgm:spPr/>
    </dgm:pt>
  </dgm:ptLst>
  <dgm:cxnLst>
    <dgm:cxn modelId="{5CA64921-D22D-4B9C-9AFE-11D27388EB11}" srcId="{2A68C7C4-7570-4959-BCDB-75EB216DC76F}" destId="{D41740E9-8843-475F-BA37-47B72155E8E2}" srcOrd="2" destOrd="0" parTransId="{31AB047C-E096-47B5-B797-DA042DA272A5}" sibTransId="{C4E47E54-F535-4E86-8DE3-9DE7D51E0960}"/>
    <dgm:cxn modelId="{AF1AEF33-A3B4-4D57-9222-84B4B3C331DC}" srcId="{2A68C7C4-7570-4959-BCDB-75EB216DC76F}" destId="{45EF11BC-0CEF-49C7-9885-792B97239B28}" srcOrd="0" destOrd="0" parTransId="{626DCBD8-C079-4304-AD3C-EFB48E371C8F}" sibTransId="{DBED0650-1BFA-42D5-AE06-57682D4711B1}"/>
    <dgm:cxn modelId="{66CE6B3C-7EC0-4810-AA3C-824CED175F05}" type="presOf" srcId="{45EF11BC-0CEF-49C7-9885-792B97239B28}" destId="{4F903432-3CDC-4B5B-9147-DACDEA356786}" srcOrd="0" destOrd="0" presId="urn:microsoft.com/office/officeart/2005/8/layout/vProcess5"/>
    <dgm:cxn modelId="{651BA141-CEC1-430F-83BB-C188CF28D47C}" type="presOf" srcId="{D41740E9-8843-475F-BA37-47B72155E8E2}" destId="{3CABE7D7-DF90-47E9-9BCE-31014095818F}" srcOrd="1" destOrd="0" presId="urn:microsoft.com/office/officeart/2005/8/layout/vProcess5"/>
    <dgm:cxn modelId="{3DA73A53-0E76-4177-A60A-D504386119FF}" type="presOf" srcId="{D41740E9-8843-475F-BA37-47B72155E8E2}" destId="{3B54FCC0-E72D-4AA0-A770-542E95C6AC77}" srcOrd="0" destOrd="0" presId="urn:microsoft.com/office/officeart/2005/8/layout/vProcess5"/>
    <dgm:cxn modelId="{1235B4A2-272D-4224-9984-1746591FC181}" type="presOf" srcId="{2A68C7C4-7570-4959-BCDB-75EB216DC76F}" destId="{160DD8B7-7D76-455E-A102-78BD59E2C1F9}" srcOrd="0" destOrd="0" presId="urn:microsoft.com/office/officeart/2005/8/layout/vProcess5"/>
    <dgm:cxn modelId="{0A3BB2AB-35F7-42CE-9EB2-900BEB25CAD8}" type="presOf" srcId="{49AD31CF-3173-4DBE-BF92-A0D900CD503C}" destId="{C5EE8E2F-932B-49F5-B603-C04DE58F5F92}" srcOrd="0" destOrd="0" presId="urn:microsoft.com/office/officeart/2005/8/layout/vProcess5"/>
    <dgm:cxn modelId="{DE4F3AAE-6CCD-43AC-88F7-DFC498DDA2A5}" srcId="{2A68C7C4-7570-4959-BCDB-75EB216DC76F}" destId="{49AD31CF-3173-4DBE-BF92-A0D900CD503C}" srcOrd="1" destOrd="0" parTransId="{C386FA9A-3E27-43CF-98E6-464F35717047}" sibTransId="{0CA2DD54-654D-4217-8025-75AA5705C37A}"/>
    <dgm:cxn modelId="{DB8450C6-2FE4-419D-91F2-4BEBD7B6AEFC}" type="presOf" srcId="{49AD31CF-3173-4DBE-BF92-A0D900CD503C}" destId="{4A94AA6C-E2E4-402D-8073-9802706BBFFA}" srcOrd="1" destOrd="0" presId="urn:microsoft.com/office/officeart/2005/8/layout/vProcess5"/>
    <dgm:cxn modelId="{876EE0CE-AF0D-4DBE-891A-760028003C41}" type="presOf" srcId="{DBED0650-1BFA-42D5-AE06-57682D4711B1}" destId="{4E030035-3455-45EE-813A-C10641EE5824}" srcOrd="0" destOrd="0" presId="urn:microsoft.com/office/officeart/2005/8/layout/vProcess5"/>
    <dgm:cxn modelId="{51898CE6-2C6C-45A9-8270-43349D187E0B}" type="presOf" srcId="{45EF11BC-0CEF-49C7-9885-792B97239B28}" destId="{3D1F6772-1067-4022-84D7-33D2A4D2242C}" srcOrd="1" destOrd="0" presId="urn:microsoft.com/office/officeart/2005/8/layout/vProcess5"/>
    <dgm:cxn modelId="{1F130DF7-DE80-4F5D-9F30-82B125D62746}" type="presOf" srcId="{0CA2DD54-654D-4217-8025-75AA5705C37A}" destId="{8D0EBC21-4586-40F2-BD3C-960AE95C9200}" srcOrd="0" destOrd="0" presId="urn:microsoft.com/office/officeart/2005/8/layout/vProcess5"/>
    <dgm:cxn modelId="{B4F7696B-FF46-4D2B-A77A-F834E30D7CF5}" type="presParOf" srcId="{160DD8B7-7D76-455E-A102-78BD59E2C1F9}" destId="{5FB3C73B-194C-4999-966F-EE17BBD88C57}" srcOrd="0" destOrd="0" presId="urn:microsoft.com/office/officeart/2005/8/layout/vProcess5"/>
    <dgm:cxn modelId="{3EBEF84E-23E4-4CFF-8120-44EBBA2CE805}" type="presParOf" srcId="{160DD8B7-7D76-455E-A102-78BD59E2C1F9}" destId="{4F903432-3CDC-4B5B-9147-DACDEA356786}" srcOrd="1" destOrd="0" presId="urn:microsoft.com/office/officeart/2005/8/layout/vProcess5"/>
    <dgm:cxn modelId="{38674FE7-32C5-4A0B-A848-C6A9DD48478D}" type="presParOf" srcId="{160DD8B7-7D76-455E-A102-78BD59E2C1F9}" destId="{C5EE8E2F-932B-49F5-B603-C04DE58F5F92}" srcOrd="2" destOrd="0" presId="urn:microsoft.com/office/officeart/2005/8/layout/vProcess5"/>
    <dgm:cxn modelId="{992385BF-D949-4078-BBBA-1D6ABE3D6E9A}" type="presParOf" srcId="{160DD8B7-7D76-455E-A102-78BD59E2C1F9}" destId="{3B54FCC0-E72D-4AA0-A770-542E95C6AC77}" srcOrd="3" destOrd="0" presId="urn:microsoft.com/office/officeart/2005/8/layout/vProcess5"/>
    <dgm:cxn modelId="{B80B3F43-697B-4CB8-B5FD-D779B2E7B724}" type="presParOf" srcId="{160DD8B7-7D76-455E-A102-78BD59E2C1F9}" destId="{4E030035-3455-45EE-813A-C10641EE5824}" srcOrd="4" destOrd="0" presId="urn:microsoft.com/office/officeart/2005/8/layout/vProcess5"/>
    <dgm:cxn modelId="{16F26C3C-2968-4F22-B693-384E6109A489}" type="presParOf" srcId="{160DD8B7-7D76-455E-A102-78BD59E2C1F9}" destId="{8D0EBC21-4586-40F2-BD3C-960AE95C9200}" srcOrd="5" destOrd="0" presId="urn:microsoft.com/office/officeart/2005/8/layout/vProcess5"/>
    <dgm:cxn modelId="{48E0A27E-DE06-4D4F-B401-F5514B1935CF}" type="presParOf" srcId="{160DD8B7-7D76-455E-A102-78BD59E2C1F9}" destId="{3D1F6772-1067-4022-84D7-33D2A4D2242C}" srcOrd="6" destOrd="0" presId="urn:microsoft.com/office/officeart/2005/8/layout/vProcess5"/>
    <dgm:cxn modelId="{342AB4E2-D298-4A4B-8304-2A67FB59DB41}" type="presParOf" srcId="{160DD8B7-7D76-455E-A102-78BD59E2C1F9}" destId="{4A94AA6C-E2E4-402D-8073-9802706BBFFA}" srcOrd="7" destOrd="0" presId="urn:microsoft.com/office/officeart/2005/8/layout/vProcess5"/>
    <dgm:cxn modelId="{E51FB1AD-4461-44BC-9822-820BBBABA42D}" type="presParOf" srcId="{160DD8B7-7D76-455E-A102-78BD59E2C1F9}" destId="{3CABE7D7-DF90-47E9-9BCE-31014095818F}"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1.xml><?xml version="1.0" encoding="utf-8"?>
<dgm:dataModel xmlns:dgm="http://schemas.openxmlformats.org/drawingml/2006/diagram" xmlns:a="http://schemas.openxmlformats.org/drawingml/2006/main">
  <dgm:ptLst>
    <dgm:pt modelId="{8ABD525A-5CC0-4EF8-898C-F4355EF49321}"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3F5B5757-BDDC-4B26-947A-483AFF98A1AF}">
      <dgm:prSet phldrT="[Text]"/>
      <dgm:spPr/>
      <dgm:t>
        <a:bodyPr/>
        <a:lstStyle/>
        <a:p>
          <a:r>
            <a:rPr lang="en-US" dirty="0"/>
            <a:t>Opportunity to learn</a:t>
          </a:r>
        </a:p>
      </dgm:t>
    </dgm:pt>
    <dgm:pt modelId="{2A9B7EE7-6CFB-4D24-80AA-2BA28750F1C2}" type="parTrans" cxnId="{BCA76D28-8691-4A6E-8D96-E4AEFD041157}">
      <dgm:prSet/>
      <dgm:spPr/>
      <dgm:t>
        <a:bodyPr/>
        <a:lstStyle/>
        <a:p>
          <a:endParaRPr lang="en-US"/>
        </a:p>
      </dgm:t>
    </dgm:pt>
    <dgm:pt modelId="{23AB0E6A-7D0E-4900-9007-2D32A1A2184F}" type="sibTrans" cxnId="{BCA76D28-8691-4A6E-8D96-E4AEFD041157}">
      <dgm:prSet/>
      <dgm:spPr/>
      <dgm:t>
        <a:bodyPr/>
        <a:lstStyle/>
        <a:p>
          <a:endParaRPr lang="en-US"/>
        </a:p>
      </dgm:t>
    </dgm:pt>
    <dgm:pt modelId="{E5A50A0A-EEC2-4974-9252-86668E83D407}">
      <dgm:prSet phldrT="[Text]"/>
      <dgm:spPr/>
      <dgm:t>
        <a:bodyPr/>
        <a:lstStyle/>
        <a:p>
          <a:r>
            <a:rPr lang="en-US" dirty="0"/>
            <a:t>Learning moments</a:t>
          </a:r>
        </a:p>
      </dgm:t>
    </dgm:pt>
    <dgm:pt modelId="{223B0CFE-254E-4792-9BB8-5A1505C90BF9}" type="parTrans" cxnId="{F73824D8-2D01-4FF6-AFA2-128DD1F9865D}">
      <dgm:prSet/>
      <dgm:spPr/>
      <dgm:t>
        <a:bodyPr/>
        <a:lstStyle/>
        <a:p>
          <a:endParaRPr lang="en-US"/>
        </a:p>
      </dgm:t>
    </dgm:pt>
    <dgm:pt modelId="{5E0FCCFC-5E87-4DDA-8CEB-05E8C6B040B4}" type="sibTrans" cxnId="{F73824D8-2D01-4FF6-AFA2-128DD1F9865D}">
      <dgm:prSet/>
      <dgm:spPr/>
      <dgm:t>
        <a:bodyPr/>
        <a:lstStyle/>
        <a:p>
          <a:endParaRPr lang="en-US"/>
        </a:p>
      </dgm:t>
    </dgm:pt>
    <dgm:pt modelId="{71AC80B7-7D17-4EBA-8CD2-568F28AC54A9}">
      <dgm:prSet phldrT="[Text]"/>
      <dgm:spPr/>
      <dgm:t>
        <a:bodyPr/>
        <a:lstStyle/>
        <a:p>
          <a:r>
            <a:rPr lang="en-US" dirty="0"/>
            <a:t>Create a stronger brand</a:t>
          </a:r>
        </a:p>
      </dgm:t>
    </dgm:pt>
    <dgm:pt modelId="{CCF3E5DF-7181-454A-A1BF-058997F5F31E}" type="parTrans" cxnId="{80D8F371-AF93-4853-94E4-E82BF36A4BCB}">
      <dgm:prSet/>
      <dgm:spPr/>
      <dgm:t>
        <a:bodyPr/>
        <a:lstStyle/>
        <a:p>
          <a:endParaRPr lang="en-US"/>
        </a:p>
      </dgm:t>
    </dgm:pt>
    <dgm:pt modelId="{3AEF10AF-5964-4B39-94F0-E59FEAD55995}" type="sibTrans" cxnId="{80D8F371-AF93-4853-94E4-E82BF36A4BCB}">
      <dgm:prSet/>
      <dgm:spPr/>
      <dgm:t>
        <a:bodyPr/>
        <a:lstStyle/>
        <a:p>
          <a:endParaRPr lang="en-US"/>
        </a:p>
      </dgm:t>
    </dgm:pt>
    <dgm:pt modelId="{35D059E6-DE7E-4D77-923F-04C064A036B0}" type="pres">
      <dgm:prSet presAssocID="{8ABD525A-5CC0-4EF8-898C-F4355EF49321}" presName="Name0" presStyleCnt="0">
        <dgm:presLayoutVars>
          <dgm:chMax val="7"/>
          <dgm:chPref val="7"/>
          <dgm:dir/>
        </dgm:presLayoutVars>
      </dgm:prSet>
      <dgm:spPr/>
    </dgm:pt>
    <dgm:pt modelId="{994DED91-2B7F-445E-A1DD-CCB643A84F68}" type="pres">
      <dgm:prSet presAssocID="{8ABD525A-5CC0-4EF8-898C-F4355EF49321}" presName="Name1" presStyleCnt="0"/>
      <dgm:spPr/>
    </dgm:pt>
    <dgm:pt modelId="{1B6E6F5D-9A0E-4933-937D-BD95077F4D08}" type="pres">
      <dgm:prSet presAssocID="{8ABD525A-5CC0-4EF8-898C-F4355EF49321}" presName="cycle" presStyleCnt="0"/>
      <dgm:spPr/>
    </dgm:pt>
    <dgm:pt modelId="{9AA7B6A6-03C2-4CC3-89E9-F800BFD7D167}" type="pres">
      <dgm:prSet presAssocID="{8ABD525A-5CC0-4EF8-898C-F4355EF49321}" presName="srcNode" presStyleLbl="node1" presStyleIdx="0" presStyleCnt="3"/>
      <dgm:spPr/>
    </dgm:pt>
    <dgm:pt modelId="{61A60273-C1E5-4480-8BE8-4CF5C828BF50}" type="pres">
      <dgm:prSet presAssocID="{8ABD525A-5CC0-4EF8-898C-F4355EF49321}" presName="conn" presStyleLbl="parChTrans1D2" presStyleIdx="0" presStyleCnt="1"/>
      <dgm:spPr/>
    </dgm:pt>
    <dgm:pt modelId="{8AFCC745-B704-4C18-BEAA-581E950E33F4}" type="pres">
      <dgm:prSet presAssocID="{8ABD525A-5CC0-4EF8-898C-F4355EF49321}" presName="extraNode" presStyleLbl="node1" presStyleIdx="0" presStyleCnt="3"/>
      <dgm:spPr/>
    </dgm:pt>
    <dgm:pt modelId="{46F5FDBF-0F66-4812-A807-44E6BADCBC5D}" type="pres">
      <dgm:prSet presAssocID="{8ABD525A-5CC0-4EF8-898C-F4355EF49321}" presName="dstNode" presStyleLbl="node1" presStyleIdx="0" presStyleCnt="3"/>
      <dgm:spPr/>
    </dgm:pt>
    <dgm:pt modelId="{156FFE63-F445-472D-83C6-577AC20C0F48}" type="pres">
      <dgm:prSet presAssocID="{3F5B5757-BDDC-4B26-947A-483AFF98A1AF}" presName="text_1" presStyleLbl="node1" presStyleIdx="0" presStyleCnt="3">
        <dgm:presLayoutVars>
          <dgm:bulletEnabled val="1"/>
        </dgm:presLayoutVars>
      </dgm:prSet>
      <dgm:spPr/>
    </dgm:pt>
    <dgm:pt modelId="{D70E1780-0B0A-4CCA-914F-7DFF475F33C7}" type="pres">
      <dgm:prSet presAssocID="{3F5B5757-BDDC-4B26-947A-483AFF98A1AF}" presName="accent_1" presStyleCnt="0"/>
      <dgm:spPr/>
    </dgm:pt>
    <dgm:pt modelId="{424716C0-A914-47FE-B638-13A192E6FAE8}" type="pres">
      <dgm:prSet presAssocID="{3F5B5757-BDDC-4B26-947A-483AFF98A1AF}" presName="accentRepeatNode" presStyleLbl="solidFgAcc1" presStyleIdx="0" presStyleCnt="3"/>
      <dgm:spPr/>
    </dgm:pt>
    <dgm:pt modelId="{E00B838D-5CC4-4FC7-8B89-B83B8732361A}" type="pres">
      <dgm:prSet presAssocID="{E5A50A0A-EEC2-4974-9252-86668E83D407}" presName="text_2" presStyleLbl="node1" presStyleIdx="1" presStyleCnt="3">
        <dgm:presLayoutVars>
          <dgm:bulletEnabled val="1"/>
        </dgm:presLayoutVars>
      </dgm:prSet>
      <dgm:spPr/>
    </dgm:pt>
    <dgm:pt modelId="{A02C3D41-768E-40AE-B6E0-53970CF8421F}" type="pres">
      <dgm:prSet presAssocID="{E5A50A0A-EEC2-4974-9252-86668E83D407}" presName="accent_2" presStyleCnt="0"/>
      <dgm:spPr/>
    </dgm:pt>
    <dgm:pt modelId="{FD536779-7EFD-4124-ACE4-7B74DC4F0307}" type="pres">
      <dgm:prSet presAssocID="{E5A50A0A-EEC2-4974-9252-86668E83D407}" presName="accentRepeatNode" presStyleLbl="solidFgAcc1" presStyleIdx="1" presStyleCnt="3"/>
      <dgm:spPr/>
    </dgm:pt>
    <dgm:pt modelId="{B159BD4C-46BA-4C28-9B63-35B5F0702A4D}" type="pres">
      <dgm:prSet presAssocID="{71AC80B7-7D17-4EBA-8CD2-568F28AC54A9}" presName="text_3" presStyleLbl="node1" presStyleIdx="2" presStyleCnt="3">
        <dgm:presLayoutVars>
          <dgm:bulletEnabled val="1"/>
        </dgm:presLayoutVars>
      </dgm:prSet>
      <dgm:spPr/>
    </dgm:pt>
    <dgm:pt modelId="{F8D8497D-40F0-467E-AEAB-D5AE19C71269}" type="pres">
      <dgm:prSet presAssocID="{71AC80B7-7D17-4EBA-8CD2-568F28AC54A9}" presName="accent_3" presStyleCnt="0"/>
      <dgm:spPr/>
    </dgm:pt>
    <dgm:pt modelId="{63D06C31-6C1D-45EF-9028-FA92BA0B8E3D}" type="pres">
      <dgm:prSet presAssocID="{71AC80B7-7D17-4EBA-8CD2-568F28AC54A9}" presName="accentRepeatNode" presStyleLbl="solidFgAcc1" presStyleIdx="2" presStyleCnt="3"/>
      <dgm:spPr/>
    </dgm:pt>
  </dgm:ptLst>
  <dgm:cxnLst>
    <dgm:cxn modelId="{BCA76D28-8691-4A6E-8D96-E4AEFD041157}" srcId="{8ABD525A-5CC0-4EF8-898C-F4355EF49321}" destId="{3F5B5757-BDDC-4B26-947A-483AFF98A1AF}" srcOrd="0" destOrd="0" parTransId="{2A9B7EE7-6CFB-4D24-80AA-2BA28750F1C2}" sibTransId="{23AB0E6A-7D0E-4900-9007-2D32A1A2184F}"/>
    <dgm:cxn modelId="{80D8F371-AF93-4853-94E4-E82BF36A4BCB}" srcId="{8ABD525A-5CC0-4EF8-898C-F4355EF49321}" destId="{71AC80B7-7D17-4EBA-8CD2-568F28AC54A9}" srcOrd="2" destOrd="0" parTransId="{CCF3E5DF-7181-454A-A1BF-058997F5F31E}" sibTransId="{3AEF10AF-5964-4B39-94F0-E59FEAD55995}"/>
    <dgm:cxn modelId="{CF1C6B57-86DF-4605-B7B9-3CC0CFF8BECA}" type="presOf" srcId="{71AC80B7-7D17-4EBA-8CD2-568F28AC54A9}" destId="{B159BD4C-46BA-4C28-9B63-35B5F0702A4D}" srcOrd="0" destOrd="0" presId="urn:microsoft.com/office/officeart/2008/layout/VerticalCurvedList"/>
    <dgm:cxn modelId="{63E01183-CC43-4E18-BDCD-8C01D408D608}" type="presOf" srcId="{23AB0E6A-7D0E-4900-9007-2D32A1A2184F}" destId="{61A60273-C1E5-4480-8BE8-4CF5C828BF50}" srcOrd="0" destOrd="0" presId="urn:microsoft.com/office/officeart/2008/layout/VerticalCurvedList"/>
    <dgm:cxn modelId="{DE4DD79B-C637-45CD-BC97-502C579A678C}" type="presOf" srcId="{E5A50A0A-EEC2-4974-9252-86668E83D407}" destId="{E00B838D-5CC4-4FC7-8B89-B83B8732361A}" srcOrd="0" destOrd="0" presId="urn:microsoft.com/office/officeart/2008/layout/VerticalCurvedList"/>
    <dgm:cxn modelId="{F45BFAB9-B626-489F-9C07-B005E053DF3A}" type="presOf" srcId="{8ABD525A-5CC0-4EF8-898C-F4355EF49321}" destId="{35D059E6-DE7E-4D77-923F-04C064A036B0}" srcOrd="0" destOrd="0" presId="urn:microsoft.com/office/officeart/2008/layout/VerticalCurvedList"/>
    <dgm:cxn modelId="{C57618D8-C948-48D8-85E7-A900802A80D0}" type="presOf" srcId="{3F5B5757-BDDC-4B26-947A-483AFF98A1AF}" destId="{156FFE63-F445-472D-83C6-577AC20C0F48}" srcOrd="0" destOrd="0" presId="urn:microsoft.com/office/officeart/2008/layout/VerticalCurvedList"/>
    <dgm:cxn modelId="{F73824D8-2D01-4FF6-AFA2-128DD1F9865D}" srcId="{8ABD525A-5CC0-4EF8-898C-F4355EF49321}" destId="{E5A50A0A-EEC2-4974-9252-86668E83D407}" srcOrd="1" destOrd="0" parTransId="{223B0CFE-254E-4792-9BB8-5A1505C90BF9}" sibTransId="{5E0FCCFC-5E87-4DDA-8CEB-05E8C6B040B4}"/>
    <dgm:cxn modelId="{D65AEB72-9D1A-43CF-A63D-5469FA69DA8A}" type="presParOf" srcId="{35D059E6-DE7E-4D77-923F-04C064A036B0}" destId="{994DED91-2B7F-445E-A1DD-CCB643A84F68}" srcOrd="0" destOrd="0" presId="urn:microsoft.com/office/officeart/2008/layout/VerticalCurvedList"/>
    <dgm:cxn modelId="{E09A7AA2-DFE0-42A2-BDB3-96287131A425}" type="presParOf" srcId="{994DED91-2B7F-445E-A1DD-CCB643A84F68}" destId="{1B6E6F5D-9A0E-4933-937D-BD95077F4D08}" srcOrd="0" destOrd="0" presId="urn:microsoft.com/office/officeart/2008/layout/VerticalCurvedList"/>
    <dgm:cxn modelId="{60A4245F-CF1C-45C3-946A-70001CA325C7}" type="presParOf" srcId="{1B6E6F5D-9A0E-4933-937D-BD95077F4D08}" destId="{9AA7B6A6-03C2-4CC3-89E9-F800BFD7D167}" srcOrd="0" destOrd="0" presId="urn:microsoft.com/office/officeart/2008/layout/VerticalCurvedList"/>
    <dgm:cxn modelId="{CB175BAA-75AE-4B51-879F-C58D05804819}" type="presParOf" srcId="{1B6E6F5D-9A0E-4933-937D-BD95077F4D08}" destId="{61A60273-C1E5-4480-8BE8-4CF5C828BF50}" srcOrd="1" destOrd="0" presId="urn:microsoft.com/office/officeart/2008/layout/VerticalCurvedList"/>
    <dgm:cxn modelId="{AFAB463F-4AA6-430B-AB55-54C7DB1BB428}" type="presParOf" srcId="{1B6E6F5D-9A0E-4933-937D-BD95077F4D08}" destId="{8AFCC745-B704-4C18-BEAA-581E950E33F4}" srcOrd="2" destOrd="0" presId="urn:microsoft.com/office/officeart/2008/layout/VerticalCurvedList"/>
    <dgm:cxn modelId="{F4221E59-36CE-4802-A073-5D4781060E52}" type="presParOf" srcId="{1B6E6F5D-9A0E-4933-937D-BD95077F4D08}" destId="{46F5FDBF-0F66-4812-A807-44E6BADCBC5D}" srcOrd="3" destOrd="0" presId="urn:microsoft.com/office/officeart/2008/layout/VerticalCurvedList"/>
    <dgm:cxn modelId="{3B4A615A-DBFE-4706-B3AC-D30837710061}" type="presParOf" srcId="{994DED91-2B7F-445E-A1DD-CCB643A84F68}" destId="{156FFE63-F445-472D-83C6-577AC20C0F48}" srcOrd="1" destOrd="0" presId="urn:microsoft.com/office/officeart/2008/layout/VerticalCurvedList"/>
    <dgm:cxn modelId="{D8F94D91-1CAC-48E0-AAEA-93F7A282790D}" type="presParOf" srcId="{994DED91-2B7F-445E-A1DD-CCB643A84F68}" destId="{D70E1780-0B0A-4CCA-914F-7DFF475F33C7}" srcOrd="2" destOrd="0" presId="urn:microsoft.com/office/officeart/2008/layout/VerticalCurvedList"/>
    <dgm:cxn modelId="{DD4C608A-E488-4ADF-8096-7D30ACFED728}" type="presParOf" srcId="{D70E1780-0B0A-4CCA-914F-7DFF475F33C7}" destId="{424716C0-A914-47FE-B638-13A192E6FAE8}" srcOrd="0" destOrd="0" presId="urn:microsoft.com/office/officeart/2008/layout/VerticalCurvedList"/>
    <dgm:cxn modelId="{99EB16CB-487F-4673-AB72-3C7F92D699BD}" type="presParOf" srcId="{994DED91-2B7F-445E-A1DD-CCB643A84F68}" destId="{E00B838D-5CC4-4FC7-8B89-B83B8732361A}" srcOrd="3" destOrd="0" presId="urn:microsoft.com/office/officeart/2008/layout/VerticalCurvedList"/>
    <dgm:cxn modelId="{F3D6DC46-C749-47B8-B533-B3DE9F946B76}" type="presParOf" srcId="{994DED91-2B7F-445E-A1DD-CCB643A84F68}" destId="{A02C3D41-768E-40AE-B6E0-53970CF8421F}" srcOrd="4" destOrd="0" presId="urn:microsoft.com/office/officeart/2008/layout/VerticalCurvedList"/>
    <dgm:cxn modelId="{6B4D86DF-5354-4468-BEA6-69B62EAABC12}" type="presParOf" srcId="{A02C3D41-768E-40AE-B6E0-53970CF8421F}" destId="{FD536779-7EFD-4124-ACE4-7B74DC4F0307}" srcOrd="0" destOrd="0" presId="urn:microsoft.com/office/officeart/2008/layout/VerticalCurvedList"/>
    <dgm:cxn modelId="{898EEA18-D553-4D43-B5F7-18258BD5B1A4}" type="presParOf" srcId="{994DED91-2B7F-445E-A1DD-CCB643A84F68}" destId="{B159BD4C-46BA-4C28-9B63-35B5F0702A4D}" srcOrd="5" destOrd="0" presId="urn:microsoft.com/office/officeart/2008/layout/VerticalCurvedList"/>
    <dgm:cxn modelId="{1AF8C8B7-1412-456B-AC7E-17ACAC2AC80D}" type="presParOf" srcId="{994DED91-2B7F-445E-A1DD-CCB643A84F68}" destId="{F8D8497D-40F0-467E-AEAB-D5AE19C71269}" srcOrd="6" destOrd="0" presId="urn:microsoft.com/office/officeart/2008/layout/VerticalCurvedList"/>
    <dgm:cxn modelId="{6B21B1FE-2D85-41B4-A866-97BDFE5CB90C}" type="presParOf" srcId="{F8D8497D-40F0-467E-AEAB-D5AE19C71269}" destId="{63D06C31-6C1D-45EF-9028-FA92BA0B8E3D}"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2.xml><?xml version="1.0" encoding="utf-8"?>
<dgm:dataModel xmlns:dgm="http://schemas.openxmlformats.org/drawingml/2006/diagram" xmlns:a="http://schemas.openxmlformats.org/drawingml/2006/main">
  <dgm:ptLst>
    <dgm:pt modelId="{75C114B3-7DC5-490C-BF8F-810B8A567B81}"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0B5EB105-147F-4E25-9463-844456114A05}">
      <dgm:prSet phldrT="[Text]"/>
      <dgm:spPr/>
      <dgm:t>
        <a:bodyPr/>
        <a:lstStyle/>
        <a:p>
          <a:r>
            <a:rPr lang="en-US" dirty="0"/>
            <a:t>William knew that he had a good brand, but he was having difficulty establishing his reputation</a:t>
          </a:r>
        </a:p>
      </dgm:t>
    </dgm:pt>
    <dgm:pt modelId="{2CE0FADC-F878-4683-8277-391F67F652E9}" type="parTrans" cxnId="{E07AC410-7236-429A-90D9-9A800D98C9E3}">
      <dgm:prSet/>
      <dgm:spPr/>
      <dgm:t>
        <a:bodyPr/>
        <a:lstStyle/>
        <a:p>
          <a:endParaRPr lang="en-US"/>
        </a:p>
      </dgm:t>
    </dgm:pt>
    <dgm:pt modelId="{7496B4C6-E0F2-4FC5-97D5-D28A10AC507B}" type="sibTrans" cxnId="{E07AC410-7236-429A-90D9-9A800D98C9E3}">
      <dgm:prSet/>
      <dgm:spPr/>
      <dgm:t>
        <a:bodyPr/>
        <a:lstStyle/>
        <a:p>
          <a:endParaRPr lang="en-US"/>
        </a:p>
      </dgm:t>
    </dgm:pt>
    <dgm:pt modelId="{0FE1B026-09EB-40A3-BD6C-50FAB26B7FB3}">
      <dgm:prSet phldrT="[Text]"/>
      <dgm:spPr/>
      <dgm:t>
        <a:bodyPr/>
        <a:lstStyle/>
        <a:p>
          <a:r>
            <a:rPr lang="en-US" dirty="0"/>
            <a:t>He used all of the tried and true methods to get attention</a:t>
          </a:r>
        </a:p>
      </dgm:t>
    </dgm:pt>
    <dgm:pt modelId="{90376E9A-E39B-4DE4-8919-8D89CF0E37F6}" type="parTrans" cxnId="{CB896CB3-F44E-4893-A786-821B5AA234D8}">
      <dgm:prSet/>
      <dgm:spPr/>
      <dgm:t>
        <a:bodyPr/>
        <a:lstStyle/>
        <a:p>
          <a:endParaRPr lang="en-US"/>
        </a:p>
      </dgm:t>
    </dgm:pt>
    <dgm:pt modelId="{0EAFDA60-D442-4376-96E4-795316DEBF34}" type="sibTrans" cxnId="{CB896CB3-F44E-4893-A786-821B5AA234D8}">
      <dgm:prSet/>
      <dgm:spPr/>
      <dgm:t>
        <a:bodyPr/>
        <a:lstStyle/>
        <a:p>
          <a:endParaRPr lang="en-US"/>
        </a:p>
      </dgm:t>
    </dgm:pt>
    <dgm:pt modelId="{40158860-65CA-4109-A838-CC3C3FBC29E4}">
      <dgm:prSet phldrT="[Text]"/>
      <dgm:spPr/>
      <dgm:t>
        <a:bodyPr/>
        <a:lstStyle/>
        <a:p>
          <a:r>
            <a:rPr lang="en-US" dirty="0"/>
            <a:t>His brand just never seemed to stand out</a:t>
          </a:r>
        </a:p>
      </dgm:t>
    </dgm:pt>
    <dgm:pt modelId="{D6D00631-FD81-4006-A608-43ED58E92D72}" type="parTrans" cxnId="{9AA28EBA-FB13-415A-95B1-70A03E2580BE}">
      <dgm:prSet/>
      <dgm:spPr/>
      <dgm:t>
        <a:bodyPr/>
        <a:lstStyle/>
        <a:p>
          <a:endParaRPr lang="en-US"/>
        </a:p>
      </dgm:t>
    </dgm:pt>
    <dgm:pt modelId="{36AF4D13-E566-47D3-9371-4C30406BBF0B}" type="sibTrans" cxnId="{9AA28EBA-FB13-415A-95B1-70A03E2580BE}">
      <dgm:prSet/>
      <dgm:spPr/>
      <dgm:t>
        <a:bodyPr/>
        <a:lstStyle/>
        <a:p>
          <a:endParaRPr lang="en-US"/>
        </a:p>
      </dgm:t>
    </dgm:pt>
    <dgm:pt modelId="{8458AEB8-212A-45D5-A8BC-1E49E9F1E7D1}">
      <dgm:prSet phldrT="[Text]"/>
      <dgm:spPr/>
      <dgm:t>
        <a:bodyPr/>
        <a:lstStyle/>
        <a:p>
          <a:r>
            <a:rPr lang="en-US" dirty="0"/>
            <a:t>He chose to give away the product free at advertised times</a:t>
          </a:r>
        </a:p>
      </dgm:t>
    </dgm:pt>
    <dgm:pt modelId="{30710E8F-8A00-4554-A10A-EC93DE7A17F6}" type="parTrans" cxnId="{E46E94C7-42C6-4472-B93C-DF0F7712A9FA}">
      <dgm:prSet/>
      <dgm:spPr/>
    </dgm:pt>
    <dgm:pt modelId="{0C9532C1-B369-4ED6-891C-00099550F56E}" type="sibTrans" cxnId="{E46E94C7-42C6-4472-B93C-DF0F7712A9FA}">
      <dgm:prSet/>
      <dgm:spPr/>
    </dgm:pt>
    <dgm:pt modelId="{70C8AA81-6620-4C5E-B0DA-00AFA3EC6CAA}" type="pres">
      <dgm:prSet presAssocID="{75C114B3-7DC5-490C-BF8F-810B8A567B81}" presName="layout" presStyleCnt="0">
        <dgm:presLayoutVars>
          <dgm:chMax/>
          <dgm:chPref/>
          <dgm:dir/>
          <dgm:animOne val="branch"/>
          <dgm:animLvl val="lvl"/>
          <dgm:resizeHandles/>
        </dgm:presLayoutVars>
      </dgm:prSet>
      <dgm:spPr/>
    </dgm:pt>
    <dgm:pt modelId="{87880B08-CCB7-4404-93B3-56FAD109660D}" type="pres">
      <dgm:prSet presAssocID="{0B5EB105-147F-4E25-9463-844456114A05}" presName="root" presStyleCnt="0">
        <dgm:presLayoutVars>
          <dgm:chMax/>
          <dgm:chPref val="4"/>
        </dgm:presLayoutVars>
      </dgm:prSet>
      <dgm:spPr/>
    </dgm:pt>
    <dgm:pt modelId="{215DAF3D-A97E-4F6C-BA83-6ED2793E6107}" type="pres">
      <dgm:prSet presAssocID="{0B5EB105-147F-4E25-9463-844456114A05}" presName="rootComposite" presStyleCnt="0">
        <dgm:presLayoutVars/>
      </dgm:prSet>
      <dgm:spPr/>
    </dgm:pt>
    <dgm:pt modelId="{AD660294-C140-4FBF-8F0A-A1BA1797602B}" type="pres">
      <dgm:prSet presAssocID="{0B5EB105-147F-4E25-9463-844456114A05}" presName="rootText" presStyleLbl="node0" presStyleIdx="0" presStyleCnt="1">
        <dgm:presLayoutVars>
          <dgm:chMax/>
          <dgm:chPref val="4"/>
        </dgm:presLayoutVars>
      </dgm:prSet>
      <dgm:spPr/>
    </dgm:pt>
    <dgm:pt modelId="{20F833C0-F0E8-4B55-A5F0-FB32BFED2605}" type="pres">
      <dgm:prSet presAssocID="{0B5EB105-147F-4E25-9463-844456114A05}" presName="childShape" presStyleCnt="0">
        <dgm:presLayoutVars>
          <dgm:chMax val="0"/>
          <dgm:chPref val="0"/>
        </dgm:presLayoutVars>
      </dgm:prSet>
      <dgm:spPr/>
    </dgm:pt>
    <dgm:pt modelId="{ECFF5028-97D3-4D13-995D-7DDB64CC3F8F}" type="pres">
      <dgm:prSet presAssocID="{0FE1B026-09EB-40A3-BD6C-50FAB26B7FB3}" presName="childComposite" presStyleCnt="0">
        <dgm:presLayoutVars>
          <dgm:chMax val="0"/>
          <dgm:chPref val="0"/>
        </dgm:presLayoutVars>
      </dgm:prSet>
      <dgm:spPr/>
    </dgm:pt>
    <dgm:pt modelId="{042BABE7-7396-44E4-8020-A29C28B7F95B}" type="pres">
      <dgm:prSet presAssocID="{0FE1B026-09EB-40A3-BD6C-50FAB26B7FB3}" presName="Image" presStyleLbl="node1" presStyleIdx="0" presStyleCnt="3"/>
      <dgm:spPr>
        <a:solidFill>
          <a:schemeClr val="accent2">
            <a:hueOff val="0"/>
            <a:satOff val="0"/>
            <a:lumOff val="0"/>
          </a:schemeClr>
        </a:solidFill>
      </dgm:spPr>
    </dgm:pt>
    <dgm:pt modelId="{ABA60E84-1284-4B3B-8F4E-2AA12867D66E}" type="pres">
      <dgm:prSet presAssocID="{0FE1B026-09EB-40A3-BD6C-50FAB26B7FB3}" presName="childText" presStyleLbl="lnNode1" presStyleIdx="0" presStyleCnt="3">
        <dgm:presLayoutVars>
          <dgm:chMax val="0"/>
          <dgm:chPref val="0"/>
          <dgm:bulletEnabled val="1"/>
        </dgm:presLayoutVars>
      </dgm:prSet>
      <dgm:spPr/>
    </dgm:pt>
    <dgm:pt modelId="{C0A97DD7-AE07-4428-BAE7-78BD10BAF8B7}" type="pres">
      <dgm:prSet presAssocID="{40158860-65CA-4109-A838-CC3C3FBC29E4}" presName="childComposite" presStyleCnt="0">
        <dgm:presLayoutVars>
          <dgm:chMax val="0"/>
          <dgm:chPref val="0"/>
        </dgm:presLayoutVars>
      </dgm:prSet>
      <dgm:spPr/>
    </dgm:pt>
    <dgm:pt modelId="{F86C4311-434D-4504-B12B-A41A1FD0076F}" type="pres">
      <dgm:prSet presAssocID="{40158860-65CA-4109-A838-CC3C3FBC29E4}" presName="Image" presStyleLbl="node1" presStyleIdx="1" presStyleCnt="3"/>
      <dgm:spPr>
        <a:solidFill>
          <a:schemeClr val="accent3">
            <a:hueOff val="0"/>
            <a:satOff val="0"/>
            <a:lumOff val="0"/>
          </a:schemeClr>
        </a:solidFill>
      </dgm:spPr>
    </dgm:pt>
    <dgm:pt modelId="{9458F99F-BFAC-4A8E-88A9-845F248C36F6}" type="pres">
      <dgm:prSet presAssocID="{40158860-65CA-4109-A838-CC3C3FBC29E4}" presName="childText" presStyleLbl="lnNode1" presStyleIdx="1" presStyleCnt="3">
        <dgm:presLayoutVars>
          <dgm:chMax val="0"/>
          <dgm:chPref val="0"/>
          <dgm:bulletEnabled val="1"/>
        </dgm:presLayoutVars>
      </dgm:prSet>
      <dgm:spPr/>
    </dgm:pt>
    <dgm:pt modelId="{0AA139C0-D0AB-4A95-892C-F6A7FE4F7417}" type="pres">
      <dgm:prSet presAssocID="{8458AEB8-212A-45D5-A8BC-1E49E9F1E7D1}" presName="childComposite" presStyleCnt="0">
        <dgm:presLayoutVars>
          <dgm:chMax val="0"/>
          <dgm:chPref val="0"/>
        </dgm:presLayoutVars>
      </dgm:prSet>
      <dgm:spPr/>
    </dgm:pt>
    <dgm:pt modelId="{2FFCB4C5-8466-4A69-87BF-B202601608A0}" type="pres">
      <dgm:prSet presAssocID="{8458AEB8-212A-45D5-A8BC-1E49E9F1E7D1}" presName="Image" presStyleLbl="node1" presStyleIdx="2" presStyleCnt="3"/>
      <dgm:spPr>
        <a:solidFill>
          <a:schemeClr val="accent4">
            <a:hueOff val="0"/>
            <a:satOff val="0"/>
            <a:lumOff val="0"/>
          </a:schemeClr>
        </a:solidFill>
      </dgm:spPr>
    </dgm:pt>
    <dgm:pt modelId="{B546C80F-0618-4329-9636-889AED94B4BA}" type="pres">
      <dgm:prSet presAssocID="{8458AEB8-212A-45D5-A8BC-1E49E9F1E7D1}" presName="childText" presStyleLbl="lnNode1" presStyleIdx="2" presStyleCnt="3">
        <dgm:presLayoutVars>
          <dgm:chMax val="0"/>
          <dgm:chPref val="0"/>
          <dgm:bulletEnabled val="1"/>
        </dgm:presLayoutVars>
      </dgm:prSet>
      <dgm:spPr/>
    </dgm:pt>
  </dgm:ptLst>
  <dgm:cxnLst>
    <dgm:cxn modelId="{ED1C290A-18A6-4C73-BC03-27C7A337B13B}" type="presOf" srcId="{75C114B3-7DC5-490C-BF8F-810B8A567B81}" destId="{70C8AA81-6620-4C5E-B0DA-00AFA3EC6CAA}" srcOrd="0" destOrd="0" presId="urn:microsoft.com/office/officeart/2008/layout/PictureAccentList"/>
    <dgm:cxn modelId="{E07AC410-7236-429A-90D9-9A800D98C9E3}" srcId="{75C114B3-7DC5-490C-BF8F-810B8A567B81}" destId="{0B5EB105-147F-4E25-9463-844456114A05}" srcOrd="0" destOrd="0" parTransId="{2CE0FADC-F878-4683-8277-391F67F652E9}" sibTransId="{7496B4C6-E0F2-4FC5-97D5-D28A10AC507B}"/>
    <dgm:cxn modelId="{175E9840-4DB0-46A9-BB66-3AFF17D00433}" type="presOf" srcId="{0B5EB105-147F-4E25-9463-844456114A05}" destId="{AD660294-C140-4FBF-8F0A-A1BA1797602B}" srcOrd="0" destOrd="0" presId="urn:microsoft.com/office/officeart/2008/layout/PictureAccentList"/>
    <dgm:cxn modelId="{D9D57859-1074-41EC-B004-8DB893E91FC1}" type="presOf" srcId="{8458AEB8-212A-45D5-A8BC-1E49E9F1E7D1}" destId="{B546C80F-0618-4329-9636-889AED94B4BA}" srcOrd="0" destOrd="0" presId="urn:microsoft.com/office/officeart/2008/layout/PictureAccentList"/>
    <dgm:cxn modelId="{7D9B9EB0-B034-40DC-BD96-F99103860E41}" type="presOf" srcId="{0FE1B026-09EB-40A3-BD6C-50FAB26B7FB3}" destId="{ABA60E84-1284-4B3B-8F4E-2AA12867D66E}" srcOrd="0" destOrd="0" presId="urn:microsoft.com/office/officeart/2008/layout/PictureAccentList"/>
    <dgm:cxn modelId="{CB896CB3-F44E-4893-A786-821B5AA234D8}" srcId="{0B5EB105-147F-4E25-9463-844456114A05}" destId="{0FE1B026-09EB-40A3-BD6C-50FAB26B7FB3}" srcOrd="0" destOrd="0" parTransId="{90376E9A-E39B-4DE4-8919-8D89CF0E37F6}" sibTransId="{0EAFDA60-D442-4376-96E4-795316DEBF34}"/>
    <dgm:cxn modelId="{9AA28EBA-FB13-415A-95B1-70A03E2580BE}" srcId="{0B5EB105-147F-4E25-9463-844456114A05}" destId="{40158860-65CA-4109-A838-CC3C3FBC29E4}" srcOrd="1" destOrd="0" parTransId="{D6D00631-FD81-4006-A608-43ED58E92D72}" sibTransId="{36AF4D13-E566-47D3-9371-4C30406BBF0B}"/>
    <dgm:cxn modelId="{43994AC4-E526-4282-A820-F3C0178A4A55}" type="presOf" srcId="{40158860-65CA-4109-A838-CC3C3FBC29E4}" destId="{9458F99F-BFAC-4A8E-88A9-845F248C36F6}" srcOrd="0" destOrd="0" presId="urn:microsoft.com/office/officeart/2008/layout/PictureAccentList"/>
    <dgm:cxn modelId="{E46E94C7-42C6-4472-B93C-DF0F7712A9FA}" srcId="{0B5EB105-147F-4E25-9463-844456114A05}" destId="{8458AEB8-212A-45D5-A8BC-1E49E9F1E7D1}" srcOrd="2" destOrd="0" parTransId="{30710E8F-8A00-4554-A10A-EC93DE7A17F6}" sibTransId="{0C9532C1-B369-4ED6-891C-00099550F56E}"/>
    <dgm:cxn modelId="{E109D4B6-AB93-442E-8101-15F676698CFB}" type="presParOf" srcId="{70C8AA81-6620-4C5E-B0DA-00AFA3EC6CAA}" destId="{87880B08-CCB7-4404-93B3-56FAD109660D}" srcOrd="0" destOrd="0" presId="urn:microsoft.com/office/officeart/2008/layout/PictureAccentList"/>
    <dgm:cxn modelId="{4E1EA48D-B1AA-41A2-BB90-F67B8934BB50}" type="presParOf" srcId="{87880B08-CCB7-4404-93B3-56FAD109660D}" destId="{215DAF3D-A97E-4F6C-BA83-6ED2793E6107}" srcOrd="0" destOrd="0" presId="urn:microsoft.com/office/officeart/2008/layout/PictureAccentList"/>
    <dgm:cxn modelId="{530EE842-AFBF-44A8-9A02-67DD2AD70960}" type="presParOf" srcId="{215DAF3D-A97E-4F6C-BA83-6ED2793E6107}" destId="{AD660294-C140-4FBF-8F0A-A1BA1797602B}" srcOrd="0" destOrd="0" presId="urn:microsoft.com/office/officeart/2008/layout/PictureAccentList"/>
    <dgm:cxn modelId="{C6697C44-D2D2-466D-A39E-FEEDC589F935}" type="presParOf" srcId="{87880B08-CCB7-4404-93B3-56FAD109660D}" destId="{20F833C0-F0E8-4B55-A5F0-FB32BFED2605}" srcOrd="1" destOrd="0" presId="urn:microsoft.com/office/officeart/2008/layout/PictureAccentList"/>
    <dgm:cxn modelId="{801E1E50-3059-48E1-8FC7-37C12C01A52A}" type="presParOf" srcId="{20F833C0-F0E8-4B55-A5F0-FB32BFED2605}" destId="{ECFF5028-97D3-4D13-995D-7DDB64CC3F8F}" srcOrd="0" destOrd="0" presId="urn:microsoft.com/office/officeart/2008/layout/PictureAccentList"/>
    <dgm:cxn modelId="{DDE42A8A-78C3-4185-9B07-C9D30402C8E9}" type="presParOf" srcId="{ECFF5028-97D3-4D13-995D-7DDB64CC3F8F}" destId="{042BABE7-7396-44E4-8020-A29C28B7F95B}" srcOrd="0" destOrd="0" presId="urn:microsoft.com/office/officeart/2008/layout/PictureAccentList"/>
    <dgm:cxn modelId="{7A8F343D-2774-470C-BD2F-D64B8A871A57}" type="presParOf" srcId="{ECFF5028-97D3-4D13-995D-7DDB64CC3F8F}" destId="{ABA60E84-1284-4B3B-8F4E-2AA12867D66E}" srcOrd="1" destOrd="0" presId="urn:microsoft.com/office/officeart/2008/layout/PictureAccentList"/>
    <dgm:cxn modelId="{54E670F0-3DC5-4BDA-B4B1-BC7B4068FD04}" type="presParOf" srcId="{20F833C0-F0E8-4B55-A5F0-FB32BFED2605}" destId="{C0A97DD7-AE07-4428-BAE7-78BD10BAF8B7}" srcOrd="1" destOrd="0" presId="urn:microsoft.com/office/officeart/2008/layout/PictureAccentList"/>
    <dgm:cxn modelId="{3AF9EE4D-B29C-4C5D-B623-32238CBEED72}" type="presParOf" srcId="{C0A97DD7-AE07-4428-BAE7-78BD10BAF8B7}" destId="{F86C4311-434D-4504-B12B-A41A1FD0076F}" srcOrd="0" destOrd="0" presId="urn:microsoft.com/office/officeart/2008/layout/PictureAccentList"/>
    <dgm:cxn modelId="{9AE1A521-2B84-4FFD-86FD-0300D1098624}" type="presParOf" srcId="{C0A97DD7-AE07-4428-BAE7-78BD10BAF8B7}" destId="{9458F99F-BFAC-4A8E-88A9-845F248C36F6}" srcOrd="1" destOrd="0" presId="urn:microsoft.com/office/officeart/2008/layout/PictureAccentList"/>
    <dgm:cxn modelId="{FDB999E7-2E81-47AD-BDC5-DDB968DA25B6}" type="presParOf" srcId="{20F833C0-F0E8-4B55-A5F0-FB32BFED2605}" destId="{0AA139C0-D0AB-4A95-892C-F6A7FE4F7417}" srcOrd="2" destOrd="0" presId="urn:microsoft.com/office/officeart/2008/layout/PictureAccentList"/>
    <dgm:cxn modelId="{51257501-3B64-4612-B4F2-182825BB07AE}" type="presParOf" srcId="{0AA139C0-D0AB-4A95-892C-F6A7FE4F7417}" destId="{2FFCB4C5-8466-4A69-87BF-B202601608A0}" srcOrd="0" destOrd="0" presId="urn:microsoft.com/office/officeart/2008/layout/PictureAccentList"/>
    <dgm:cxn modelId="{98DF0918-ADF1-499C-9FBB-1A91A44BE273}" type="presParOf" srcId="{0AA139C0-D0AB-4A95-892C-F6A7FE4F7417}" destId="{B546C80F-0618-4329-9636-889AED94B4BA}"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3.xml><?xml version="1.0" encoding="utf-8"?>
<dgm:dataModel xmlns:dgm="http://schemas.openxmlformats.org/drawingml/2006/diagram" xmlns:a="http://schemas.openxmlformats.org/drawingml/2006/main">
  <dgm:ptLst>
    <dgm:pt modelId="{B4C95B12-5D01-4645-88E3-612819F53953}" type="doc">
      <dgm:prSet loTypeId="urn:diagrams.loki3.com/BracketList+Icon" loCatId="list" qsTypeId="urn:microsoft.com/office/officeart/2005/8/quickstyle/simple1" qsCatId="simple" csTypeId="urn:microsoft.com/office/officeart/2005/8/colors/colorful4" csCatId="colorful" phldr="1"/>
      <dgm:spPr/>
      <dgm:t>
        <a:bodyPr/>
        <a:lstStyle/>
        <a:p>
          <a:endParaRPr lang="en-US"/>
        </a:p>
      </dgm:t>
    </dgm:pt>
    <dgm:pt modelId="{A17ACBB4-6367-4410-862D-A02186D8B9EC}">
      <dgm:prSet phldrT="[Text]"/>
      <dgm:spPr/>
      <dgm:t>
        <a:bodyPr/>
        <a:lstStyle/>
        <a:p>
          <a:r>
            <a:rPr lang="en-US" b="1" dirty="0"/>
            <a:t>Tom Peters</a:t>
          </a:r>
          <a:endParaRPr lang="en-US" dirty="0"/>
        </a:p>
      </dgm:t>
    </dgm:pt>
    <dgm:pt modelId="{59C105A3-5B5C-4B9F-B820-98BB161F6434}" type="parTrans" cxnId="{46F1060B-E964-48F4-A98F-0FC0EE3B9391}">
      <dgm:prSet/>
      <dgm:spPr/>
      <dgm:t>
        <a:bodyPr/>
        <a:lstStyle/>
        <a:p>
          <a:endParaRPr lang="en-US"/>
        </a:p>
      </dgm:t>
    </dgm:pt>
    <dgm:pt modelId="{17365F76-3C5F-41AC-AFA2-6A165F645325}" type="sibTrans" cxnId="{46F1060B-E964-48F4-A98F-0FC0EE3B9391}">
      <dgm:prSet/>
      <dgm:spPr/>
      <dgm:t>
        <a:bodyPr/>
        <a:lstStyle/>
        <a:p>
          <a:endParaRPr lang="en-US"/>
        </a:p>
      </dgm:t>
    </dgm:pt>
    <dgm:pt modelId="{AF91014F-10B8-4F8A-B21E-DDCD61CA18CA}">
      <dgm:prSet phldrT="[Text]"/>
      <dgm:spPr/>
      <dgm:t>
        <a:bodyPr/>
        <a:lstStyle/>
        <a:p>
          <a:r>
            <a:rPr lang="en-US" dirty="0"/>
            <a:t>All of us need to understand the importance of branding. We are CEOs of our own companies: Me Inc. To be in business today, our most important job is to be head marketer for the brand called You.</a:t>
          </a:r>
        </a:p>
      </dgm:t>
    </dgm:pt>
    <dgm:pt modelId="{D7A689E0-4481-4D96-965A-DFE6D4605403}" type="parTrans" cxnId="{08CD1594-D295-487C-B909-E1AD0D52E957}">
      <dgm:prSet/>
      <dgm:spPr/>
      <dgm:t>
        <a:bodyPr/>
        <a:lstStyle/>
        <a:p>
          <a:endParaRPr lang="en-US"/>
        </a:p>
      </dgm:t>
    </dgm:pt>
    <dgm:pt modelId="{4009A6AA-D3A2-49D6-B3D8-DEF402950D56}" type="sibTrans" cxnId="{08CD1594-D295-487C-B909-E1AD0D52E957}">
      <dgm:prSet/>
      <dgm:spPr/>
      <dgm:t>
        <a:bodyPr/>
        <a:lstStyle/>
        <a:p>
          <a:endParaRPr lang="en-US"/>
        </a:p>
      </dgm:t>
    </dgm:pt>
    <dgm:pt modelId="{EEB7C29C-CDD1-49A2-9F7B-6EBD142314F6}">
      <dgm:prSet phldrT="[Text]"/>
      <dgm:spPr/>
      <dgm:t>
        <a:bodyPr/>
        <a:lstStyle/>
        <a:p>
          <a:r>
            <a:rPr lang="en-US" b="1" dirty="0"/>
            <a:t>Theodore Roosevelt</a:t>
          </a:r>
          <a:endParaRPr lang="en-US" dirty="0"/>
        </a:p>
      </dgm:t>
    </dgm:pt>
    <dgm:pt modelId="{2B6B4F01-820E-48E7-92B3-978E876CC1D9}" type="parTrans" cxnId="{9455E7D0-1B16-42F0-AD6D-4821EA734A4C}">
      <dgm:prSet/>
      <dgm:spPr/>
      <dgm:t>
        <a:bodyPr/>
        <a:lstStyle/>
        <a:p>
          <a:endParaRPr lang="en-US"/>
        </a:p>
      </dgm:t>
    </dgm:pt>
    <dgm:pt modelId="{FD17A08A-EF8B-4A15-9A5D-EFA92A1DE8A7}" type="sibTrans" cxnId="{9455E7D0-1B16-42F0-AD6D-4821EA734A4C}">
      <dgm:prSet/>
      <dgm:spPr/>
      <dgm:t>
        <a:bodyPr/>
        <a:lstStyle/>
        <a:p>
          <a:endParaRPr lang="en-US"/>
        </a:p>
      </dgm:t>
    </dgm:pt>
    <dgm:pt modelId="{7A3699E3-7DE6-42E0-B32A-903356DE8001}">
      <dgm:prSet phldrT="[Text]"/>
      <dgm:spPr/>
      <dgm:t>
        <a:bodyPr/>
        <a:lstStyle/>
        <a:p>
          <a:r>
            <a:rPr lang="en-US" dirty="0"/>
            <a:t>Believe you can and you’re halfway there</a:t>
          </a:r>
        </a:p>
      </dgm:t>
    </dgm:pt>
    <dgm:pt modelId="{6947394F-0E31-4B86-8DB0-D55E3B2E2EBC}" type="parTrans" cxnId="{3ED24914-1870-46D0-8464-D47C6BD9FE4A}">
      <dgm:prSet/>
      <dgm:spPr/>
      <dgm:t>
        <a:bodyPr/>
        <a:lstStyle/>
        <a:p>
          <a:endParaRPr lang="en-US"/>
        </a:p>
      </dgm:t>
    </dgm:pt>
    <dgm:pt modelId="{F8FD72D8-69B2-40DF-B40E-B982C28818B8}" type="sibTrans" cxnId="{3ED24914-1870-46D0-8464-D47C6BD9FE4A}">
      <dgm:prSet/>
      <dgm:spPr/>
      <dgm:t>
        <a:bodyPr/>
        <a:lstStyle/>
        <a:p>
          <a:endParaRPr lang="en-US"/>
        </a:p>
      </dgm:t>
    </dgm:pt>
    <dgm:pt modelId="{42F85F5B-1751-4FB7-8F11-29879446445B}" type="pres">
      <dgm:prSet presAssocID="{B4C95B12-5D01-4645-88E3-612819F53953}" presName="Name0" presStyleCnt="0">
        <dgm:presLayoutVars>
          <dgm:dir/>
          <dgm:animLvl val="lvl"/>
          <dgm:resizeHandles val="exact"/>
        </dgm:presLayoutVars>
      </dgm:prSet>
      <dgm:spPr/>
    </dgm:pt>
    <dgm:pt modelId="{44040C8F-FE0F-4ED9-B6B3-56FF7A54C77A}" type="pres">
      <dgm:prSet presAssocID="{A17ACBB4-6367-4410-862D-A02186D8B9EC}" presName="linNode" presStyleCnt="0"/>
      <dgm:spPr/>
    </dgm:pt>
    <dgm:pt modelId="{9E95E75C-F7F9-42E1-B8B4-982A50505C8B}" type="pres">
      <dgm:prSet presAssocID="{A17ACBB4-6367-4410-862D-A02186D8B9EC}" presName="parTx" presStyleLbl="revTx" presStyleIdx="0" presStyleCnt="2">
        <dgm:presLayoutVars>
          <dgm:chMax val="1"/>
          <dgm:bulletEnabled val="1"/>
        </dgm:presLayoutVars>
      </dgm:prSet>
      <dgm:spPr/>
    </dgm:pt>
    <dgm:pt modelId="{E0375683-07EB-4C94-BB58-BF1707BCE19F}" type="pres">
      <dgm:prSet presAssocID="{A17ACBB4-6367-4410-862D-A02186D8B9EC}" presName="bracket" presStyleLbl="parChTrans1D1" presStyleIdx="0" presStyleCnt="2"/>
      <dgm:spPr/>
    </dgm:pt>
    <dgm:pt modelId="{57EE6311-CF91-4617-ABCC-81CC2B636D13}" type="pres">
      <dgm:prSet presAssocID="{A17ACBB4-6367-4410-862D-A02186D8B9EC}" presName="spH" presStyleCnt="0"/>
      <dgm:spPr/>
    </dgm:pt>
    <dgm:pt modelId="{4DAA540F-38B3-47AC-99A7-DABAFF1EC99D}" type="pres">
      <dgm:prSet presAssocID="{A17ACBB4-6367-4410-862D-A02186D8B9EC}" presName="desTx" presStyleLbl="node1" presStyleIdx="0" presStyleCnt="2">
        <dgm:presLayoutVars>
          <dgm:bulletEnabled val="1"/>
        </dgm:presLayoutVars>
      </dgm:prSet>
      <dgm:spPr/>
    </dgm:pt>
    <dgm:pt modelId="{AA9DFB6A-8601-4C75-805B-42503E0E4E49}" type="pres">
      <dgm:prSet presAssocID="{17365F76-3C5F-41AC-AFA2-6A165F645325}" presName="spV" presStyleCnt="0"/>
      <dgm:spPr/>
    </dgm:pt>
    <dgm:pt modelId="{1B0345DF-7985-43CD-B1D8-1BADF3AB92AF}" type="pres">
      <dgm:prSet presAssocID="{EEB7C29C-CDD1-49A2-9F7B-6EBD142314F6}" presName="linNode" presStyleCnt="0"/>
      <dgm:spPr/>
    </dgm:pt>
    <dgm:pt modelId="{D12D1C13-0F1F-41E4-839D-5E39B1B35944}" type="pres">
      <dgm:prSet presAssocID="{EEB7C29C-CDD1-49A2-9F7B-6EBD142314F6}" presName="parTx" presStyleLbl="revTx" presStyleIdx="1" presStyleCnt="2">
        <dgm:presLayoutVars>
          <dgm:chMax val="1"/>
          <dgm:bulletEnabled val="1"/>
        </dgm:presLayoutVars>
      </dgm:prSet>
      <dgm:spPr/>
    </dgm:pt>
    <dgm:pt modelId="{0C5BF87F-821B-496C-B620-08EA1E6368B4}" type="pres">
      <dgm:prSet presAssocID="{EEB7C29C-CDD1-49A2-9F7B-6EBD142314F6}" presName="bracket" presStyleLbl="parChTrans1D1" presStyleIdx="1" presStyleCnt="2"/>
      <dgm:spPr/>
    </dgm:pt>
    <dgm:pt modelId="{B5C2BAE0-A2D8-4661-9885-3DC149674B77}" type="pres">
      <dgm:prSet presAssocID="{EEB7C29C-CDD1-49A2-9F7B-6EBD142314F6}" presName="spH" presStyleCnt="0"/>
      <dgm:spPr/>
    </dgm:pt>
    <dgm:pt modelId="{27BE1146-410A-4BE6-9CAA-E0C2204AAF11}" type="pres">
      <dgm:prSet presAssocID="{EEB7C29C-CDD1-49A2-9F7B-6EBD142314F6}" presName="desTx" presStyleLbl="node1" presStyleIdx="1" presStyleCnt="2">
        <dgm:presLayoutVars>
          <dgm:bulletEnabled val="1"/>
        </dgm:presLayoutVars>
      </dgm:prSet>
      <dgm:spPr/>
    </dgm:pt>
  </dgm:ptLst>
  <dgm:cxnLst>
    <dgm:cxn modelId="{46F1060B-E964-48F4-A98F-0FC0EE3B9391}" srcId="{B4C95B12-5D01-4645-88E3-612819F53953}" destId="{A17ACBB4-6367-4410-862D-A02186D8B9EC}" srcOrd="0" destOrd="0" parTransId="{59C105A3-5B5C-4B9F-B820-98BB161F6434}" sibTransId="{17365F76-3C5F-41AC-AFA2-6A165F645325}"/>
    <dgm:cxn modelId="{3ED24914-1870-46D0-8464-D47C6BD9FE4A}" srcId="{EEB7C29C-CDD1-49A2-9F7B-6EBD142314F6}" destId="{7A3699E3-7DE6-42E0-B32A-903356DE8001}" srcOrd="0" destOrd="0" parTransId="{6947394F-0E31-4B86-8DB0-D55E3B2E2EBC}" sibTransId="{F8FD72D8-69B2-40DF-B40E-B982C28818B8}"/>
    <dgm:cxn modelId="{EDDBD01F-DCC4-4C01-B92A-58587F146ECF}" type="presOf" srcId="{B4C95B12-5D01-4645-88E3-612819F53953}" destId="{42F85F5B-1751-4FB7-8F11-29879446445B}" srcOrd="0" destOrd="0" presId="urn:diagrams.loki3.com/BracketList+Icon"/>
    <dgm:cxn modelId="{73225E5B-C4F9-451C-990D-C4E2C100E2A0}" type="presOf" srcId="{7A3699E3-7DE6-42E0-B32A-903356DE8001}" destId="{27BE1146-410A-4BE6-9CAA-E0C2204AAF11}" srcOrd="0" destOrd="0" presId="urn:diagrams.loki3.com/BracketList+Icon"/>
    <dgm:cxn modelId="{BBA42E42-577C-4F89-A033-26543059443F}" type="presOf" srcId="{AF91014F-10B8-4F8A-B21E-DDCD61CA18CA}" destId="{4DAA540F-38B3-47AC-99A7-DABAFF1EC99D}" srcOrd="0" destOrd="0" presId="urn:diagrams.loki3.com/BracketList+Icon"/>
    <dgm:cxn modelId="{8507EB65-7B3F-4B77-8A64-F18887CFE2B8}" type="presOf" srcId="{A17ACBB4-6367-4410-862D-A02186D8B9EC}" destId="{9E95E75C-F7F9-42E1-B8B4-982A50505C8B}" srcOrd="0" destOrd="0" presId="urn:diagrams.loki3.com/BracketList+Icon"/>
    <dgm:cxn modelId="{58758C79-BE84-4D59-B0DD-C7BE380128EE}" type="presOf" srcId="{EEB7C29C-CDD1-49A2-9F7B-6EBD142314F6}" destId="{D12D1C13-0F1F-41E4-839D-5E39B1B35944}" srcOrd="0" destOrd="0" presId="urn:diagrams.loki3.com/BracketList+Icon"/>
    <dgm:cxn modelId="{08CD1594-D295-487C-B909-E1AD0D52E957}" srcId="{A17ACBB4-6367-4410-862D-A02186D8B9EC}" destId="{AF91014F-10B8-4F8A-B21E-DDCD61CA18CA}" srcOrd="0" destOrd="0" parTransId="{D7A689E0-4481-4D96-965A-DFE6D4605403}" sibTransId="{4009A6AA-D3A2-49D6-B3D8-DEF402950D56}"/>
    <dgm:cxn modelId="{9455E7D0-1B16-42F0-AD6D-4821EA734A4C}" srcId="{B4C95B12-5D01-4645-88E3-612819F53953}" destId="{EEB7C29C-CDD1-49A2-9F7B-6EBD142314F6}" srcOrd="1" destOrd="0" parTransId="{2B6B4F01-820E-48E7-92B3-978E876CC1D9}" sibTransId="{FD17A08A-EF8B-4A15-9A5D-EFA92A1DE8A7}"/>
    <dgm:cxn modelId="{367E7ABF-441B-45D9-A297-A35444F994C7}" type="presParOf" srcId="{42F85F5B-1751-4FB7-8F11-29879446445B}" destId="{44040C8F-FE0F-4ED9-B6B3-56FF7A54C77A}" srcOrd="0" destOrd="0" presId="urn:diagrams.loki3.com/BracketList+Icon"/>
    <dgm:cxn modelId="{F4A8B932-5D0B-4366-8191-7FCE5545E8B0}" type="presParOf" srcId="{44040C8F-FE0F-4ED9-B6B3-56FF7A54C77A}" destId="{9E95E75C-F7F9-42E1-B8B4-982A50505C8B}" srcOrd="0" destOrd="0" presId="urn:diagrams.loki3.com/BracketList+Icon"/>
    <dgm:cxn modelId="{C669D3AB-9B76-4536-A405-C63A06848C08}" type="presParOf" srcId="{44040C8F-FE0F-4ED9-B6B3-56FF7A54C77A}" destId="{E0375683-07EB-4C94-BB58-BF1707BCE19F}" srcOrd="1" destOrd="0" presId="urn:diagrams.loki3.com/BracketList+Icon"/>
    <dgm:cxn modelId="{9FCE8637-1582-4F97-9501-8E8A2E21A139}" type="presParOf" srcId="{44040C8F-FE0F-4ED9-B6B3-56FF7A54C77A}" destId="{57EE6311-CF91-4617-ABCC-81CC2B636D13}" srcOrd="2" destOrd="0" presId="urn:diagrams.loki3.com/BracketList+Icon"/>
    <dgm:cxn modelId="{4474F5EB-F717-4D6B-821B-9367671EEFB6}" type="presParOf" srcId="{44040C8F-FE0F-4ED9-B6B3-56FF7A54C77A}" destId="{4DAA540F-38B3-47AC-99A7-DABAFF1EC99D}" srcOrd="3" destOrd="0" presId="urn:diagrams.loki3.com/BracketList+Icon"/>
    <dgm:cxn modelId="{85078AE2-B8DB-41B3-B0B1-81152F828303}" type="presParOf" srcId="{42F85F5B-1751-4FB7-8F11-29879446445B}" destId="{AA9DFB6A-8601-4C75-805B-42503E0E4E49}" srcOrd="1" destOrd="0" presId="urn:diagrams.loki3.com/BracketList+Icon"/>
    <dgm:cxn modelId="{87A76BB8-B0A4-434D-BC14-F2BBC8531436}" type="presParOf" srcId="{42F85F5B-1751-4FB7-8F11-29879446445B}" destId="{1B0345DF-7985-43CD-B1D8-1BADF3AB92AF}" srcOrd="2" destOrd="0" presId="urn:diagrams.loki3.com/BracketList+Icon"/>
    <dgm:cxn modelId="{4DB3136E-88C7-42F4-85DF-F48F4D221474}" type="presParOf" srcId="{1B0345DF-7985-43CD-B1D8-1BADF3AB92AF}" destId="{D12D1C13-0F1F-41E4-839D-5E39B1B35944}" srcOrd="0" destOrd="0" presId="urn:diagrams.loki3.com/BracketList+Icon"/>
    <dgm:cxn modelId="{0892FEDF-5AC0-40CA-A6ED-B6EA61B7AE95}" type="presParOf" srcId="{1B0345DF-7985-43CD-B1D8-1BADF3AB92AF}" destId="{0C5BF87F-821B-496C-B620-08EA1E6368B4}" srcOrd="1" destOrd="0" presId="urn:diagrams.loki3.com/BracketList+Icon"/>
    <dgm:cxn modelId="{F90B20BF-463E-4771-B6D0-1A8CA334F4F2}" type="presParOf" srcId="{1B0345DF-7985-43CD-B1D8-1BADF3AB92AF}" destId="{B5C2BAE0-A2D8-4661-9885-3DC149674B77}" srcOrd="2" destOrd="0" presId="urn:diagrams.loki3.com/BracketList+Icon"/>
    <dgm:cxn modelId="{B3F2C105-13BB-4584-879A-60D0299DD7C5}" type="presParOf" srcId="{1B0345DF-7985-43CD-B1D8-1BADF3AB92AF}" destId="{27BE1146-410A-4BE6-9CAA-E0C2204AAF11}" srcOrd="3" destOrd="0" presId="urn:diagrams.loki3.com/BracketList+Icon"/>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3DFEAF1-52B7-4C8F-BB65-61BA26FF6F28}"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7245FAA0-5970-4312-97C9-70076B7634C7}">
      <dgm:prSet phldrT="[Text]"/>
      <dgm:spPr/>
      <dgm:t>
        <a:bodyPr/>
        <a:lstStyle/>
        <a:p>
          <a:r>
            <a:rPr lang="en-US" b="0" dirty="0"/>
            <a:t>Strengths</a:t>
          </a:r>
        </a:p>
      </dgm:t>
    </dgm:pt>
    <dgm:pt modelId="{3B78D39E-3D9F-474C-95C5-2A2C907318EA}" type="parTrans" cxnId="{B4CCC3A9-D2FA-4C92-9D88-59157846ABB0}">
      <dgm:prSet/>
      <dgm:spPr/>
      <dgm:t>
        <a:bodyPr/>
        <a:lstStyle/>
        <a:p>
          <a:endParaRPr lang="en-US"/>
        </a:p>
      </dgm:t>
    </dgm:pt>
    <dgm:pt modelId="{0D35E34A-CE27-4020-9072-83EB672DDB74}" type="sibTrans" cxnId="{B4CCC3A9-D2FA-4C92-9D88-59157846ABB0}">
      <dgm:prSet/>
      <dgm:spPr/>
      <dgm:t>
        <a:bodyPr/>
        <a:lstStyle/>
        <a:p>
          <a:endParaRPr lang="en-US" dirty="0"/>
        </a:p>
      </dgm:t>
    </dgm:pt>
    <dgm:pt modelId="{E53AF90C-B195-49EE-9547-01FA8281DBC8}">
      <dgm:prSet phldrT="[Text]"/>
      <dgm:spPr/>
      <dgm:t>
        <a:bodyPr/>
        <a:lstStyle/>
        <a:p>
          <a:r>
            <a:rPr lang="en-US" b="0" dirty="0"/>
            <a:t>Weaknesses</a:t>
          </a:r>
        </a:p>
      </dgm:t>
    </dgm:pt>
    <dgm:pt modelId="{32252FA5-7296-4F07-921F-05D9B6E5A33A}" type="parTrans" cxnId="{D8363ED0-C314-4DBE-A1EE-3291035DCE6A}">
      <dgm:prSet/>
      <dgm:spPr/>
      <dgm:t>
        <a:bodyPr/>
        <a:lstStyle/>
        <a:p>
          <a:endParaRPr lang="en-US"/>
        </a:p>
      </dgm:t>
    </dgm:pt>
    <dgm:pt modelId="{C7192CEB-E115-4665-9C48-2C8A59CDE357}" type="sibTrans" cxnId="{D8363ED0-C314-4DBE-A1EE-3291035DCE6A}">
      <dgm:prSet/>
      <dgm:spPr/>
      <dgm:t>
        <a:bodyPr/>
        <a:lstStyle/>
        <a:p>
          <a:endParaRPr lang="en-US" dirty="0"/>
        </a:p>
      </dgm:t>
    </dgm:pt>
    <dgm:pt modelId="{E81953E6-C63C-496A-99AC-F713745F7F68}">
      <dgm:prSet phldrT="[Text]"/>
      <dgm:spPr/>
      <dgm:t>
        <a:bodyPr/>
        <a:lstStyle/>
        <a:p>
          <a:r>
            <a:rPr lang="en-US" b="0" dirty="0"/>
            <a:t>Opportunities</a:t>
          </a:r>
        </a:p>
      </dgm:t>
    </dgm:pt>
    <dgm:pt modelId="{9032A28A-18D2-4114-A1CE-7ECA502ECE5B}" type="parTrans" cxnId="{8CCAF519-8294-4521-88FF-0CD0E1D57ABD}">
      <dgm:prSet/>
      <dgm:spPr/>
      <dgm:t>
        <a:bodyPr/>
        <a:lstStyle/>
        <a:p>
          <a:endParaRPr lang="en-US"/>
        </a:p>
      </dgm:t>
    </dgm:pt>
    <dgm:pt modelId="{7955DF14-1768-45B1-9A36-49CC461404DA}" type="sibTrans" cxnId="{8CCAF519-8294-4521-88FF-0CD0E1D57ABD}">
      <dgm:prSet/>
      <dgm:spPr/>
      <dgm:t>
        <a:bodyPr/>
        <a:lstStyle/>
        <a:p>
          <a:endParaRPr lang="en-US" dirty="0"/>
        </a:p>
      </dgm:t>
    </dgm:pt>
    <dgm:pt modelId="{8C844A97-3681-4DDE-B06D-C156D3D8AC8A}">
      <dgm:prSet phldrT="[Text]"/>
      <dgm:spPr/>
      <dgm:t>
        <a:bodyPr/>
        <a:lstStyle/>
        <a:p>
          <a:r>
            <a:rPr lang="en-US" b="0" dirty="0"/>
            <a:t>Threats</a:t>
          </a:r>
        </a:p>
      </dgm:t>
    </dgm:pt>
    <dgm:pt modelId="{F4864B44-3B93-4A4F-B44C-EA5C9E8556CE}" type="parTrans" cxnId="{0567667E-C040-4D31-BCBF-7714AE53F7E5}">
      <dgm:prSet/>
      <dgm:spPr/>
    </dgm:pt>
    <dgm:pt modelId="{B3EF9737-35AF-45F2-B115-559BFA66DD07}" type="sibTrans" cxnId="{0567667E-C040-4D31-BCBF-7714AE53F7E5}">
      <dgm:prSet/>
      <dgm:spPr/>
    </dgm:pt>
    <dgm:pt modelId="{6FFE4A23-1752-40E5-B0B2-BC53D9116AFA}" type="pres">
      <dgm:prSet presAssocID="{53DFEAF1-52B7-4C8F-BB65-61BA26FF6F28}" presName="outerComposite" presStyleCnt="0">
        <dgm:presLayoutVars>
          <dgm:chMax val="5"/>
          <dgm:dir/>
          <dgm:resizeHandles val="exact"/>
        </dgm:presLayoutVars>
      </dgm:prSet>
      <dgm:spPr/>
    </dgm:pt>
    <dgm:pt modelId="{61040429-8387-44A4-A66D-B68044B72E8F}" type="pres">
      <dgm:prSet presAssocID="{53DFEAF1-52B7-4C8F-BB65-61BA26FF6F28}" presName="dummyMaxCanvas" presStyleCnt="0">
        <dgm:presLayoutVars/>
      </dgm:prSet>
      <dgm:spPr/>
    </dgm:pt>
    <dgm:pt modelId="{541511F9-8421-49A1-9541-5A29BD0416C6}" type="pres">
      <dgm:prSet presAssocID="{53DFEAF1-52B7-4C8F-BB65-61BA26FF6F28}" presName="FourNodes_1" presStyleLbl="node1" presStyleIdx="0" presStyleCnt="4">
        <dgm:presLayoutVars>
          <dgm:bulletEnabled val="1"/>
        </dgm:presLayoutVars>
      </dgm:prSet>
      <dgm:spPr/>
    </dgm:pt>
    <dgm:pt modelId="{EDC33A74-102C-4C42-A49C-00FF0568FA9B}" type="pres">
      <dgm:prSet presAssocID="{53DFEAF1-52B7-4C8F-BB65-61BA26FF6F28}" presName="FourNodes_2" presStyleLbl="node1" presStyleIdx="1" presStyleCnt="4">
        <dgm:presLayoutVars>
          <dgm:bulletEnabled val="1"/>
        </dgm:presLayoutVars>
      </dgm:prSet>
      <dgm:spPr/>
    </dgm:pt>
    <dgm:pt modelId="{E5010AE2-3727-40D5-8CB5-5363DC8BD67D}" type="pres">
      <dgm:prSet presAssocID="{53DFEAF1-52B7-4C8F-BB65-61BA26FF6F28}" presName="FourNodes_3" presStyleLbl="node1" presStyleIdx="2" presStyleCnt="4">
        <dgm:presLayoutVars>
          <dgm:bulletEnabled val="1"/>
        </dgm:presLayoutVars>
      </dgm:prSet>
      <dgm:spPr/>
    </dgm:pt>
    <dgm:pt modelId="{16DF96CF-9A0C-4C28-BFD1-54B67521D85D}" type="pres">
      <dgm:prSet presAssocID="{53DFEAF1-52B7-4C8F-BB65-61BA26FF6F28}" presName="FourNodes_4" presStyleLbl="node1" presStyleIdx="3" presStyleCnt="4">
        <dgm:presLayoutVars>
          <dgm:bulletEnabled val="1"/>
        </dgm:presLayoutVars>
      </dgm:prSet>
      <dgm:spPr/>
    </dgm:pt>
    <dgm:pt modelId="{02A11D58-F49E-41C4-9CC4-68C74C435C8B}" type="pres">
      <dgm:prSet presAssocID="{53DFEAF1-52B7-4C8F-BB65-61BA26FF6F28}" presName="FourConn_1-2" presStyleLbl="fgAccFollowNode1" presStyleIdx="0" presStyleCnt="3">
        <dgm:presLayoutVars>
          <dgm:bulletEnabled val="1"/>
        </dgm:presLayoutVars>
      </dgm:prSet>
      <dgm:spPr/>
    </dgm:pt>
    <dgm:pt modelId="{A80891DB-5BDB-4E37-8D06-DE5BBF65EB05}" type="pres">
      <dgm:prSet presAssocID="{53DFEAF1-52B7-4C8F-BB65-61BA26FF6F28}" presName="FourConn_2-3" presStyleLbl="fgAccFollowNode1" presStyleIdx="1" presStyleCnt="3">
        <dgm:presLayoutVars>
          <dgm:bulletEnabled val="1"/>
        </dgm:presLayoutVars>
      </dgm:prSet>
      <dgm:spPr/>
    </dgm:pt>
    <dgm:pt modelId="{484BF398-C0BF-44B9-94B7-656E75C318CB}" type="pres">
      <dgm:prSet presAssocID="{53DFEAF1-52B7-4C8F-BB65-61BA26FF6F28}" presName="FourConn_3-4" presStyleLbl="fgAccFollowNode1" presStyleIdx="2" presStyleCnt="3">
        <dgm:presLayoutVars>
          <dgm:bulletEnabled val="1"/>
        </dgm:presLayoutVars>
      </dgm:prSet>
      <dgm:spPr/>
    </dgm:pt>
    <dgm:pt modelId="{BFF42324-DCFE-468D-A61D-B20DCEF851D4}" type="pres">
      <dgm:prSet presAssocID="{53DFEAF1-52B7-4C8F-BB65-61BA26FF6F28}" presName="FourNodes_1_text" presStyleLbl="node1" presStyleIdx="3" presStyleCnt="4">
        <dgm:presLayoutVars>
          <dgm:bulletEnabled val="1"/>
        </dgm:presLayoutVars>
      </dgm:prSet>
      <dgm:spPr/>
    </dgm:pt>
    <dgm:pt modelId="{4609EA37-B2E7-417B-A5D5-E1EAEE305F4E}" type="pres">
      <dgm:prSet presAssocID="{53DFEAF1-52B7-4C8F-BB65-61BA26FF6F28}" presName="FourNodes_2_text" presStyleLbl="node1" presStyleIdx="3" presStyleCnt="4">
        <dgm:presLayoutVars>
          <dgm:bulletEnabled val="1"/>
        </dgm:presLayoutVars>
      </dgm:prSet>
      <dgm:spPr/>
    </dgm:pt>
    <dgm:pt modelId="{33A2C9EC-F418-42A0-9A9B-634EBC58B21D}" type="pres">
      <dgm:prSet presAssocID="{53DFEAF1-52B7-4C8F-BB65-61BA26FF6F28}" presName="FourNodes_3_text" presStyleLbl="node1" presStyleIdx="3" presStyleCnt="4">
        <dgm:presLayoutVars>
          <dgm:bulletEnabled val="1"/>
        </dgm:presLayoutVars>
      </dgm:prSet>
      <dgm:spPr/>
    </dgm:pt>
    <dgm:pt modelId="{3F22CC97-AF85-49E4-BBA4-575FD3EF7A01}" type="pres">
      <dgm:prSet presAssocID="{53DFEAF1-52B7-4C8F-BB65-61BA26FF6F28}" presName="FourNodes_4_text" presStyleLbl="node1" presStyleIdx="3" presStyleCnt="4">
        <dgm:presLayoutVars>
          <dgm:bulletEnabled val="1"/>
        </dgm:presLayoutVars>
      </dgm:prSet>
      <dgm:spPr/>
    </dgm:pt>
  </dgm:ptLst>
  <dgm:cxnLst>
    <dgm:cxn modelId="{FEE97D08-C050-471A-9BC2-61BFF411D374}" type="presOf" srcId="{7245FAA0-5970-4312-97C9-70076B7634C7}" destId="{BFF42324-DCFE-468D-A61D-B20DCEF851D4}" srcOrd="1" destOrd="0" presId="urn:microsoft.com/office/officeart/2005/8/layout/vProcess5"/>
    <dgm:cxn modelId="{8CCAF519-8294-4521-88FF-0CD0E1D57ABD}" srcId="{53DFEAF1-52B7-4C8F-BB65-61BA26FF6F28}" destId="{E81953E6-C63C-496A-99AC-F713745F7F68}" srcOrd="2" destOrd="0" parTransId="{9032A28A-18D2-4114-A1CE-7ECA502ECE5B}" sibTransId="{7955DF14-1768-45B1-9A36-49CC461404DA}"/>
    <dgm:cxn modelId="{2DD49E1E-76A3-4C0B-94C3-8CD20F93A458}" type="presOf" srcId="{8C844A97-3681-4DDE-B06D-C156D3D8AC8A}" destId="{16DF96CF-9A0C-4C28-BFD1-54B67521D85D}" srcOrd="0" destOrd="0" presId="urn:microsoft.com/office/officeart/2005/8/layout/vProcess5"/>
    <dgm:cxn modelId="{956E4D2C-0A0A-4B25-AA55-F3E183E6FE63}" type="presOf" srcId="{53DFEAF1-52B7-4C8F-BB65-61BA26FF6F28}" destId="{6FFE4A23-1752-40E5-B0B2-BC53D9116AFA}" srcOrd="0" destOrd="0" presId="urn:microsoft.com/office/officeart/2005/8/layout/vProcess5"/>
    <dgm:cxn modelId="{C87D372D-D129-42AD-BAA1-B595A8F35E90}" type="presOf" srcId="{C7192CEB-E115-4665-9C48-2C8A59CDE357}" destId="{A80891DB-5BDB-4E37-8D06-DE5BBF65EB05}" srcOrd="0" destOrd="0" presId="urn:microsoft.com/office/officeart/2005/8/layout/vProcess5"/>
    <dgm:cxn modelId="{D85BD344-65E8-4961-825A-A99F818FE0CE}" type="presOf" srcId="{E53AF90C-B195-49EE-9547-01FA8281DBC8}" destId="{EDC33A74-102C-4C42-A49C-00FF0568FA9B}" srcOrd="0" destOrd="0" presId="urn:microsoft.com/office/officeart/2005/8/layout/vProcess5"/>
    <dgm:cxn modelId="{0567667E-C040-4D31-BCBF-7714AE53F7E5}" srcId="{53DFEAF1-52B7-4C8F-BB65-61BA26FF6F28}" destId="{8C844A97-3681-4DDE-B06D-C156D3D8AC8A}" srcOrd="3" destOrd="0" parTransId="{F4864B44-3B93-4A4F-B44C-EA5C9E8556CE}" sibTransId="{B3EF9737-35AF-45F2-B115-559BFA66DD07}"/>
    <dgm:cxn modelId="{5DC6C6A6-ACC0-4AA8-BD45-A0CCC6E690DF}" type="presOf" srcId="{0D35E34A-CE27-4020-9072-83EB672DDB74}" destId="{02A11D58-F49E-41C4-9CC4-68C74C435C8B}" srcOrd="0" destOrd="0" presId="urn:microsoft.com/office/officeart/2005/8/layout/vProcess5"/>
    <dgm:cxn modelId="{B4CCC3A9-D2FA-4C92-9D88-59157846ABB0}" srcId="{53DFEAF1-52B7-4C8F-BB65-61BA26FF6F28}" destId="{7245FAA0-5970-4312-97C9-70076B7634C7}" srcOrd="0" destOrd="0" parTransId="{3B78D39E-3D9F-474C-95C5-2A2C907318EA}" sibTransId="{0D35E34A-CE27-4020-9072-83EB672DDB74}"/>
    <dgm:cxn modelId="{8DB08DBA-393C-4F87-B130-961A30FCF6B6}" type="presOf" srcId="{7955DF14-1768-45B1-9A36-49CC461404DA}" destId="{484BF398-C0BF-44B9-94B7-656E75C318CB}" srcOrd="0" destOrd="0" presId="urn:microsoft.com/office/officeart/2005/8/layout/vProcess5"/>
    <dgm:cxn modelId="{D8363ED0-C314-4DBE-A1EE-3291035DCE6A}" srcId="{53DFEAF1-52B7-4C8F-BB65-61BA26FF6F28}" destId="{E53AF90C-B195-49EE-9547-01FA8281DBC8}" srcOrd="1" destOrd="0" parTransId="{32252FA5-7296-4F07-921F-05D9B6E5A33A}" sibTransId="{C7192CEB-E115-4665-9C48-2C8A59CDE357}"/>
    <dgm:cxn modelId="{75949AE2-B954-4555-966F-F1FF4AFCB218}" type="presOf" srcId="{E81953E6-C63C-496A-99AC-F713745F7F68}" destId="{33A2C9EC-F418-42A0-9A9B-634EBC58B21D}" srcOrd="1" destOrd="0" presId="urn:microsoft.com/office/officeart/2005/8/layout/vProcess5"/>
    <dgm:cxn modelId="{8AFE60E3-C3EE-4B97-9C04-EFF17FA1171E}" type="presOf" srcId="{7245FAA0-5970-4312-97C9-70076B7634C7}" destId="{541511F9-8421-49A1-9541-5A29BD0416C6}" srcOrd="0" destOrd="0" presId="urn:microsoft.com/office/officeart/2005/8/layout/vProcess5"/>
    <dgm:cxn modelId="{4D9595E5-829C-4831-97EB-904B51797265}" type="presOf" srcId="{E81953E6-C63C-496A-99AC-F713745F7F68}" destId="{E5010AE2-3727-40D5-8CB5-5363DC8BD67D}" srcOrd="0" destOrd="0" presId="urn:microsoft.com/office/officeart/2005/8/layout/vProcess5"/>
    <dgm:cxn modelId="{7F8102F3-B593-4647-9A9F-81F7D48059C2}" type="presOf" srcId="{8C844A97-3681-4DDE-B06D-C156D3D8AC8A}" destId="{3F22CC97-AF85-49E4-BBA4-575FD3EF7A01}" srcOrd="1" destOrd="0" presId="urn:microsoft.com/office/officeart/2005/8/layout/vProcess5"/>
    <dgm:cxn modelId="{D14B0CF3-4E3D-4205-95ED-059C4678FCBA}" type="presOf" srcId="{E53AF90C-B195-49EE-9547-01FA8281DBC8}" destId="{4609EA37-B2E7-417B-A5D5-E1EAEE305F4E}" srcOrd="1" destOrd="0" presId="urn:microsoft.com/office/officeart/2005/8/layout/vProcess5"/>
    <dgm:cxn modelId="{EF82E8B0-05AA-4D07-846A-04349DF877C8}" type="presParOf" srcId="{6FFE4A23-1752-40E5-B0B2-BC53D9116AFA}" destId="{61040429-8387-44A4-A66D-B68044B72E8F}" srcOrd="0" destOrd="0" presId="urn:microsoft.com/office/officeart/2005/8/layout/vProcess5"/>
    <dgm:cxn modelId="{C530BC65-4D27-4ADB-869A-145C69AEC0C1}" type="presParOf" srcId="{6FFE4A23-1752-40E5-B0B2-BC53D9116AFA}" destId="{541511F9-8421-49A1-9541-5A29BD0416C6}" srcOrd="1" destOrd="0" presId="urn:microsoft.com/office/officeart/2005/8/layout/vProcess5"/>
    <dgm:cxn modelId="{19F41FD6-0341-4807-820B-0368040A4F42}" type="presParOf" srcId="{6FFE4A23-1752-40E5-B0B2-BC53D9116AFA}" destId="{EDC33A74-102C-4C42-A49C-00FF0568FA9B}" srcOrd="2" destOrd="0" presId="urn:microsoft.com/office/officeart/2005/8/layout/vProcess5"/>
    <dgm:cxn modelId="{BBAEB431-C5ED-48F6-9994-89BBDCC0DB22}" type="presParOf" srcId="{6FFE4A23-1752-40E5-B0B2-BC53D9116AFA}" destId="{E5010AE2-3727-40D5-8CB5-5363DC8BD67D}" srcOrd="3" destOrd="0" presId="urn:microsoft.com/office/officeart/2005/8/layout/vProcess5"/>
    <dgm:cxn modelId="{133DE8D9-F47C-4DE0-BFBD-2A6DDD5DDD73}" type="presParOf" srcId="{6FFE4A23-1752-40E5-B0B2-BC53D9116AFA}" destId="{16DF96CF-9A0C-4C28-BFD1-54B67521D85D}" srcOrd="4" destOrd="0" presId="urn:microsoft.com/office/officeart/2005/8/layout/vProcess5"/>
    <dgm:cxn modelId="{216D5097-7396-4804-BCEA-6B9A42F05BAA}" type="presParOf" srcId="{6FFE4A23-1752-40E5-B0B2-BC53D9116AFA}" destId="{02A11D58-F49E-41C4-9CC4-68C74C435C8B}" srcOrd="5" destOrd="0" presId="urn:microsoft.com/office/officeart/2005/8/layout/vProcess5"/>
    <dgm:cxn modelId="{FEFADE25-7B1E-490A-BEAC-D5E7F90FEE70}" type="presParOf" srcId="{6FFE4A23-1752-40E5-B0B2-BC53D9116AFA}" destId="{A80891DB-5BDB-4E37-8D06-DE5BBF65EB05}" srcOrd="6" destOrd="0" presId="urn:microsoft.com/office/officeart/2005/8/layout/vProcess5"/>
    <dgm:cxn modelId="{267E3F77-AC38-4ACE-80E9-9C88A321C2A1}" type="presParOf" srcId="{6FFE4A23-1752-40E5-B0B2-BC53D9116AFA}" destId="{484BF398-C0BF-44B9-94B7-656E75C318CB}" srcOrd="7" destOrd="0" presId="urn:microsoft.com/office/officeart/2005/8/layout/vProcess5"/>
    <dgm:cxn modelId="{611AB09B-5476-4DBB-8361-6C06A04D6BFB}" type="presParOf" srcId="{6FFE4A23-1752-40E5-B0B2-BC53D9116AFA}" destId="{BFF42324-DCFE-468D-A61D-B20DCEF851D4}" srcOrd="8" destOrd="0" presId="urn:microsoft.com/office/officeart/2005/8/layout/vProcess5"/>
    <dgm:cxn modelId="{27DB930F-5C7E-4656-AA8F-C9708E3EAAC8}" type="presParOf" srcId="{6FFE4A23-1752-40E5-B0B2-BC53D9116AFA}" destId="{4609EA37-B2E7-417B-A5D5-E1EAEE305F4E}" srcOrd="9" destOrd="0" presId="urn:microsoft.com/office/officeart/2005/8/layout/vProcess5"/>
    <dgm:cxn modelId="{E83B79EE-1E94-4849-9CFC-87587F953621}" type="presParOf" srcId="{6FFE4A23-1752-40E5-B0B2-BC53D9116AFA}" destId="{33A2C9EC-F418-42A0-9A9B-634EBC58B21D}" srcOrd="10" destOrd="0" presId="urn:microsoft.com/office/officeart/2005/8/layout/vProcess5"/>
    <dgm:cxn modelId="{EB4F7B91-0A53-4219-8361-C9FCA51FD8D4}" type="presParOf" srcId="{6FFE4A23-1752-40E5-B0B2-BC53D9116AFA}" destId="{3F22CC97-AF85-49E4-BBA4-575FD3EF7A01}"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22559D8-F1EE-4191-8BC9-D13DBA41807F}"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A0CD9528-F5BF-478D-97AB-86512491EBAA}">
      <dgm:prSet phldrT="[Text]"/>
      <dgm:spPr/>
      <dgm:t>
        <a:bodyPr/>
        <a:lstStyle/>
        <a:p>
          <a:r>
            <a:rPr lang="en-US" dirty="0"/>
            <a:t>Sean created a new startup business</a:t>
          </a:r>
        </a:p>
      </dgm:t>
    </dgm:pt>
    <dgm:pt modelId="{529A38F4-AAD1-43A9-99E5-DE73FBDBAC8F}" type="parTrans" cxnId="{6234404D-4021-4139-9FC4-4B2C4DBC87FC}">
      <dgm:prSet/>
      <dgm:spPr/>
      <dgm:t>
        <a:bodyPr/>
        <a:lstStyle/>
        <a:p>
          <a:endParaRPr lang="en-US"/>
        </a:p>
      </dgm:t>
    </dgm:pt>
    <dgm:pt modelId="{4EA04D91-6A6B-467D-9D9C-3A2381C93B60}" type="sibTrans" cxnId="{6234404D-4021-4139-9FC4-4B2C4DBC87FC}">
      <dgm:prSet/>
      <dgm:spPr/>
      <dgm:t>
        <a:bodyPr/>
        <a:lstStyle/>
        <a:p>
          <a:endParaRPr lang="en-US"/>
        </a:p>
      </dgm:t>
    </dgm:pt>
    <dgm:pt modelId="{67A4BAB7-067B-484F-B11A-7FA3AB97CCE9}">
      <dgm:prSet phldrT="[Text]"/>
      <dgm:spPr/>
      <dgm:t>
        <a:bodyPr/>
        <a:lstStyle/>
        <a:p>
          <a:r>
            <a:rPr lang="en-US" dirty="0"/>
            <a:t>Sales were 20% higher than he originally projected</a:t>
          </a:r>
        </a:p>
      </dgm:t>
    </dgm:pt>
    <dgm:pt modelId="{C8FE8514-4E86-4FD9-AC9A-80D0303B7C2E}" type="parTrans" cxnId="{6BBAD6DE-3DF1-4545-8C8A-122B9F01622F}">
      <dgm:prSet/>
      <dgm:spPr/>
      <dgm:t>
        <a:bodyPr/>
        <a:lstStyle/>
        <a:p>
          <a:endParaRPr lang="en-US"/>
        </a:p>
      </dgm:t>
    </dgm:pt>
    <dgm:pt modelId="{A9055BF6-218B-4398-87FE-6F682C6BA9F2}" type="sibTrans" cxnId="{6BBAD6DE-3DF1-4545-8C8A-122B9F01622F}">
      <dgm:prSet/>
      <dgm:spPr/>
      <dgm:t>
        <a:bodyPr/>
        <a:lstStyle/>
        <a:p>
          <a:endParaRPr lang="en-US"/>
        </a:p>
      </dgm:t>
    </dgm:pt>
    <dgm:pt modelId="{16B3745F-DCE7-42A2-9474-57DAE512AB03}">
      <dgm:prSet phldrT="[Text]"/>
      <dgm:spPr/>
      <dgm:t>
        <a:bodyPr/>
        <a:lstStyle/>
        <a:p>
          <a:r>
            <a:rPr lang="en-US" dirty="0"/>
            <a:t>A customer had demanded a refund</a:t>
          </a:r>
        </a:p>
      </dgm:t>
    </dgm:pt>
    <dgm:pt modelId="{C445603E-EEDD-4453-A961-51C34957B772}" type="parTrans" cxnId="{47489F29-2AF9-47E6-96BC-7BA78472A0B7}">
      <dgm:prSet/>
      <dgm:spPr/>
      <dgm:t>
        <a:bodyPr/>
        <a:lstStyle/>
        <a:p>
          <a:endParaRPr lang="en-US"/>
        </a:p>
      </dgm:t>
    </dgm:pt>
    <dgm:pt modelId="{07836656-33F4-4909-A82F-00337503BE99}" type="sibTrans" cxnId="{47489F29-2AF9-47E6-96BC-7BA78472A0B7}">
      <dgm:prSet/>
      <dgm:spPr/>
      <dgm:t>
        <a:bodyPr/>
        <a:lstStyle/>
        <a:p>
          <a:endParaRPr lang="en-US"/>
        </a:p>
      </dgm:t>
    </dgm:pt>
    <dgm:pt modelId="{2A55533C-7E1B-47CD-96D5-E28DC3DA3712}">
      <dgm:prSet phldrT="[Text]"/>
      <dgm:spPr/>
      <dgm:t>
        <a:bodyPr/>
        <a:lstStyle/>
        <a:p>
          <a:r>
            <a:rPr lang="en-US" dirty="0"/>
            <a:t>Sean refused because there was nothing wrong with the product</a:t>
          </a:r>
        </a:p>
      </dgm:t>
    </dgm:pt>
    <dgm:pt modelId="{0A2467C8-FA0E-49D2-ADD2-8B04C9596540}" type="parTrans" cxnId="{94CC35EB-0700-41AA-BB3F-0BBF7FF1F570}">
      <dgm:prSet/>
      <dgm:spPr/>
      <dgm:t>
        <a:bodyPr/>
        <a:lstStyle/>
        <a:p>
          <a:endParaRPr lang="en-US"/>
        </a:p>
      </dgm:t>
    </dgm:pt>
    <dgm:pt modelId="{BCD7CEB1-2241-4169-BB90-BD051C799475}" type="sibTrans" cxnId="{94CC35EB-0700-41AA-BB3F-0BBF7FF1F570}">
      <dgm:prSet/>
      <dgm:spPr/>
      <dgm:t>
        <a:bodyPr/>
        <a:lstStyle/>
        <a:p>
          <a:endParaRPr lang="en-US"/>
        </a:p>
      </dgm:t>
    </dgm:pt>
    <dgm:pt modelId="{161D439F-EBF6-4B66-8DE9-231A8FD7C486}" type="pres">
      <dgm:prSet presAssocID="{A22559D8-F1EE-4191-8BC9-D13DBA41807F}" presName="layout" presStyleCnt="0">
        <dgm:presLayoutVars>
          <dgm:chMax/>
          <dgm:chPref/>
          <dgm:dir/>
          <dgm:animOne val="branch"/>
          <dgm:animLvl val="lvl"/>
          <dgm:resizeHandles/>
        </dgm:presLayoutVars>
      </dgm:prSet>
      <dgm:spPr/>
    </dgm:pt>
    <dgm:pt modelId="{29B25133-43C8-4681-B492-3B69012E3209}" type="pres">
      <dgm:prSet presAssocID="{A0CD9528-F5BF-478D-97AB-86512491EBAA}" presName="root" presStyleCnt="0">
        <dgm:presLayoutVars>
          <dgm:chMax/>
          <dgm:chPref val="4"/>
        </dgm:presLayoutVars>
      </dgm:prSet>
      <dgm:spPr/>
    </dgm:pt>
    <dgm:pt modelId="{3D5BEEF7-556E-43B4-8A3B-65455B777567}" type="pres">
      <dgm:prSet presAssocID="{A0CD9528-F5BF-478D-97AB-86512491EBAA}" presName="rootComposite" presStyleCnt="0">
        <dgm:presLayoutVars/>
      </dgm:prSet>
      <dgm:spPr/>
    </dgm:pt>
    <dgm:pt modelId="{D8777BA9-6238-4A5B-A3B3-7E0D0104D1AA}" type="pres">
      <dgm:prSet presAssocID="{A0CD9528-F5BF-478D-97AB-86512491EBAA}" presName="rootText" presStyleLbl="node0" presStyleIdx="0" presStyleCnt="1">
        <dgm:presLayoutVars>
          <dgm:chMax/>
          <dgm:chPref val="4"/>
        </dgm:presLayoutVars>
      </dgm:prSet>
      <dgm:spPr/>
    </dgm:pt>
    <dgm:pt modelId="{6335D6D6-BC4D-4936-AF35-4DBF186BA8C0}" type="pres">
      <dgm:prSet presAssocID="{A0CD9528-F5BF-478D-97AB-86512491EBAA}" presName="childShape" presStyleCnt="0">
        <dgm:presLayoutVars>
          <dgm:chMax val="0"/>
          <dgm:chPref val="0"/>
        </dgm:presLayoutVars>
      </dgm:prSet>
      <dgm:spPr/>
    </dgm:pt>
    <dgm:pt modelId="{8B81E4F2-1419-4DBD-AA50-FBE49FFA7832}" type="pres">
      <dgm:prSet presAssocID="{67A4BAB7-067B-484F-B11A-7FA3AB97CCE9}" presName="childComposite" presStyleCnt="0">
        <dgm:presLayoutVars>
          <dgm:chMax val="0"/>
          <dgm:chPref val="0"/>
        </dgm:presLayoutVars>
      </dgm:prSet>
      <dgm:spPr/>
    </dgm:pt>
    <dgm:pt modelId="{3B5B502C-83C0-4776-9C74-936712A1F8E1}" type="pres">
      <dgm:prSet presAssocID="{67A4BAB7-067B-484F-B11A-7FA3AB97CCE9}" presName="Image" presStyleLbl="node1" presStyleIdx="0" presStyleCnt="3"/>
      <dgm:spPr>
        <a:solidFill>
          <a:schemeClr val="accent2">
            <a:hueOff val="0"/>
            <a:satOff val="0"/>
            <a:lumOff val="0"/>
          </a:schemeClr>
        </a:solidFill>
      </dgm:spPr>
    </dgm:pt>
    <dgm:pt modelId="{BD163B00-BB4E-4625-B17A-6A98579AF427}" type="pres">
      <dgm:prSet presAssocID="{67A4BAB7-067B-484F-B11A-7FA3AB97CCE9}" presName="childText" presStyleLbl="lnNode1" presStyleIdx="0" presStyleCnt="3">
        <dgm:presLayoutVars>
          <dgm:chMax val="0"/>
          <dgm:chPref val="0"/>
          <dgm:bulletEnabled val="1"/>
        </dgm:presLayoutVars>
      </dgm:prSet>
      <dgm:spPr/>
    </dgm:pt>
    <dgm:pt modelId="{BD22AABD-56D8-494A-BE4F-F1DAE07B7080}" type="pres">
      <dgm:prSet presAssocID="{16B3745F-DCE7-42A2-9474-57DAE512AB03}" presName="childComposite" presStyleCnt="0">
        <dgm:presLayoutVars>
          <dgm:chMax val="0"/>
          <dgm:chPref val="0"/>
        </dgm:presLayoutVars>
      </dgm:prSet>
      <dgm:spPr/>
    </dgm:pt>
    <dgm:pt modelId="{E16BE92E-3A5D-413B-9C07-1F6E2526A4E8}" type="pres">
      <dgm:prSet presAssocID="{16B3745F-DCE7-42A2-9474-57DAE512AB03}" presName="Image" presStyleLbl="node1" presStyleIdx="1" presStyleCnt="3"/>
      <dgm:spPr>
        <a:solidFill>
          <a:schemeClr val="accent3">
            <a:hueOff val="0"/>
            <a:satOff val="0"/>
            <a:lumOff val="0"/>
          </a:schemeClr>
        </a:solidFill>
      </dgm:spPr>
    </dgm:pt>
    <dgm:pt modelId="{DA0FB1AA-4797-465B-BEDF-6A11AA61D1F2}" type="pres">
      <dgm:prSet presAssocID="{16B3745F-DCE7-42A2-9474-57DAE512AB03}" presName="childText" presStyleLbl="lnNode1" presStyleIdx="1" presStyleCnt="3">
        <dgm:presLayoutVars>
          <dgm:chMax val="0"/>
          <dgm:chPref val="0"/>
          <dgm:bulletEnabled val="1"/>
        </dgm:presLayoutVars>
      </dgm:prSet>
      <dgm:spPr/>
    </dgm:pt>
    <dgm:pt modelId="{823425B0-28B7-44A7-88F7-C1CA35D9C998}" type="pres">
      <dgm:prSet presAssocID="{2A55533C-7E1B-47CD-96D5-E28DC3DA3712}" presName="childComposite" presStyleCnt="0">
        <dgm:presLayoutVars>
          <dgm:chMax val="0"/>
          <dgm:chPref val="0"/>
        </dgm:presLayoutVars>
      </dgm:prSet>
      <dgm:spPr/>
    </dgm:pt>
    <dgm:pt modelId="{B6E4A858-5A89-47DB-8A55-6A6406BC2029}" type="pres">
      <dgm:prSet presAssocID="{2A55533C-7E1B-47CD-96D5-E28DC3DA3712}" presName="Image" presStyleLbl="node1" presStyleIdx="2" presStyleCnt="3"/>
      <dgm:spPr>
        <a:solidFill>
          <a:schemeClr val="accent4">
            <a:hueOff val="0"/>
            <a:satOff val="0"/>
            <a:lumOff val="0"/>
          </a:schemeClr>
        </a:solidFill>
      </dgm:spPr>
    </dgm:pt>
    <dgm:pt modelId="{5B1377C1-EEDE-40DF-AD12-230AD05162D3}" type="pres">
      <dgm:prSet presAssocID="{2A55533C-7E1B-47CD-96D5-E28DC3DA3712}" presName="childText" presStyleLbl="lnNode1" presStyleIdx="2" presStyleCnt="3">
        <dgm:presLayoutVars>
          <dgm:chMax val="0"/>
          <dgm:chPref val="0"/>
          <dgm:bulletEnabled val="1"/>
        </dgm:presLayoutVars>
      </dgm:prSet>
      <dgm:spPr/>
    </dgm:pt>
  </dgm:ptLst>
  <dgm:cxnLst>
    <dgm:cxn modelId="{47489F29-2AF9-47E6-96BC-7BA78472A0B7}" srcId="{A0CD9528-F5BF-478D-97AB-86512491EBAA}" destId="{16B3745F-DCE7-42A2-9474-57DAE512AB03}" srcOrd="1" destOrd="0" parTransId="{C445603E-EEDD-4453-A961-51C34957B772}" sibTransId="{07836656-33F4-4909-A82F-00337503BE99}"/>
    <dgm:cxn modelId="{85019A47-3049-4640-8A3F-925595D1F5D3}" type="presOf" srcId="{A22559D8-F1EE-4191-8BC9-D13DBA41807F}" destId="{161D439F-EBF6-4B66-8DE9-231A8FD7C486}" srcOrd="0" destOrd="0" presId="urn:microsoft.com/office/officeart/2008/layout/PictureAccentList"/>
    <dgm:cxn modelId="{61F9E04A-AEAA-4B1C-9E9A-B23D4E782CDD}" type="presOf" srcId="{A0CD9528-F5BF-478D-97AB-86512491EBAA}" destId="{D8777BA9-6238-4A5B-A3B3-7E0D0104D1AA}" srcOrd="0" destOrd="0" presId="urn:microsoft.com/office/officeart/2008/layout/PictureAccentList"/>
    <dgm:cxn modelId="{6234404D-4021-4139-9FC4-4B2C4DBC87FC}" srcId="{A22559D8-F1EE-4191-8BC9-D13DBA41807F}" destId="{A0CD9528-F5BF-478D-97AB-86512491EBAA}" srcOrd="0" destOrd="0" parTransId="{529A38F4-AAD1-43A9-99E5-DE73FBDBAC8F}" sibTransId="{4EA04D91-6A6B-467D-9D9C-3A2381C93B60}"/>
    <dgm:cxn modelId="{E6C95357-A6FB-4F77-8CAC-6392D13A7852}" type="presOf" srcId="{16B3745F-DCE7-42A2-9474-57DAE512AB03}" destId="{DA0FB1AA-4797-465B-BEDF-6A11AA61D1F2}" srcOrd="0" destOrd="0" presId="urn:microsoft.com/office/officeart/2008/layout/PictureAccentList"/>
    <dgm:cxn modelId="{33C1EFC0-5A36-4022-96E2-2DFB2C91AF23}" type="presOf" srcId="{2A55533C-7E1B-47CD-96D5-E28DC3DA3712}" destId="{5B1377C1-EEDE-40DF-AD12-230AD05162D3}" srcOrd="0" destOrd="0" presId="urn:microsoft.com/office/officeart/2008/layout/PictureAccentList"/>
    <dgm:cxn modelId="{6BBAD6DE-3DF1-4545-8C8A-122B9F01622F}" srcId="{A0CD9528-F5BF-478D-97AB-86512491EBAA}" destId="{67A4BAB7-067B-484F-B11A-7FA3AB97CCE9}" srcOrd="0" destOrd="0" parTransId="{C8FE8514-4E86-4FD9-AC9A-80D0303B7C2E}" sibTransId="{A9055BF6-218B-4398-87FE-6F682C6BA9F2}"/>
    <dgm:cxn modelId="{94CC35EB-0700-41AA-BB3F-0BBF7FF1F570}" srcId="{A0CD9528-F5BF-478D-97AB-86512491EBAA}" destId="{2A55533C-7E1B-47CD-96D5-E28DC3DA3712}" srcOrd="2" destOrd="0" parTransId="{0A2467C8-FA0E-49D2-ADD2-8B04C9596540}" sibTransId="{BCD7CEB1-2241-4169-BB90-BD051C799475}"/>
    <dgm:cxn modelId="{503C54F8-493A-4B05-A58E-244E7A02FEFD}" type="presOf" srcId="{67A4BAB7-067B-484F-B11A-7FA3AB97CCE9}" destId="{BD163B00-BB4E-4625-B17A-6A98579AF427}" srcOrd="0" destOrd="0" presId="urn:microsoft.com/office/officeart/2008/layout/PictureAccentList"/>
    <dgm:cxn modelId="{3E3FB66D-3CA4-4E8E-B4CB-4ADB021B0BB9}" type="presParOf" srcId="{161D439F-EBF6-4B66-8DE9-231A8FD7C486}" destId="{29B25133-43C8-4681-B492-3B69012E3209}" srcOrd="0" destOrd="0" presId="urn:microsoft.com/office/officeart/2008/layout/PictureAccentList"/>
    <dgm:cxn modelId="{3C8B433A-89B4-47D5-A1B1-113682C2C799}" type="presParOf" srcId="{29B25133-43C8-4681-B492-3B69012E3209}" destId="{3D5BEEF7-556E-43B4-8A3B-65455B777567}" srcOrd="0" destOrd="0" presId="urn:microsoft.com/office/officeart/2008/layout/PictureAccentList"/>
    <dgm:cxn modelId="{93645A5F-F7E2-4CB4-A331-4F4C0E250EB4}" type="presParOf" srcId="{3D5BEEF7-556E-43B4-8A3B-65455B777567}" destId="{D8777BA9-6238-4A5B-A3B3-7E0D0104D1AA}" srcOrd="0" destOrd="0" presId="urn:microsoft.com/office/officeart/2008/layout/PictureAccentList"/>
    <dgm:cxn modelId="{9307833B-4431-46BE-8811-0AEDEB78949A}" type="presParOf" srcId="{29B25133-43C8-4681-B492-3B69012E3209}" destId="{6335D6D6-BC4D-4936-AF35-4DBF186BA8C0}" srcOrd="1" destOrd="0" presId="urn:microsoft.com/office/officeart/2008/layout/PictureAccentList"/>
    <dgm:cxn modelId="{9022E0B8-3415-46FF-A9C3-73F237103648}" type="presParOf" srcId="{6335D6D6-BC4D-4936-AF35-4DBF186BA8C0}" destId="{8B81E4F2-1419-4DBD-AA50-FBE49FFA7832}" srcOrd="0" destOrd="0" presId="urn:microsoft.com/office/officeart/2008/layout/PictureAccentList"/>
    <dgm:cxn modelId="{55F925C9-CA14-4EB0-8216-27E7318EE739}" type="presParOf" srcId="{8B81E4F2-1419-4DBD-AA50-FBE49FFA7832}" destId="{3B5B502C-83C0-4776-9C74-936712A1F8E1}" srcOrd="0" destOrd="0" presId="urn:microsoft.com/office/officeart/2008/layout/PictureAccentList"/>
    <dgm:cxn modelId="{078D1599-B0C1-45CE-96A6-58AAAC6965CA}" type="presParOf" srcId="{8B81E4F2-1419-4DBD-AA50-FBE49FFA7832}" destId="{BD163B00-BB4E-4625-B17A-6A98579AF427}" srcOrd="1" destOrd="0" presId="urn:microsoft.com/office/officeart/2008/layout/PictureAccentList"/>
    <dgm:cxn modelId="{5C84D40E-97BB-415C-9F82-75205248DDF4}" type="presParOf" srcId="{6335D6D6-BC4D-4936-AF35-4DBF186BA8C0}" destId="{BD22AABD-56D8-494A-BE4F-F1DAE07B7080}" srcOrd="1" destOrd="0" presId="urn:microsoft.com/office/officeart/2008/layout/PictureAccentList"/>
    <dgm:cxn modelId="{95899D15-032A-4855-96A4-332C31B1CA2F}" type="presParOf" srcId="{BD22AABD-56D8-494A-BE4F-F1DAE07B7080}" destId="{E16BE92E-3A5D-413B-9C07-1F6E2526A4E8}" srcOrd="0" destOrd="0" presId="urn:microsoft.com/office/officeart/2008/layout/PictureAccentList"/>
    <dgm:cxn modelId="{EDF9ED73-B1AC-4E5B-9AD8-35543D6D3B32}" type="presParOf" srcId="{BD22AABD-56D8-494A-BE4F-F1DAE07B7080}" destId="{DA0FB1AA-4797-465B-BEDF-6A11AA61D1F2}" srcOrd="1" destOrd="0" presId="urn:microsoft.com/office/officeart/2008/layout/PictureAccentList"/>
    <dgm:cxn modelId="{53844C10-B184-4505-87F8-70AB03BC247E}" type="presParOf" srcId="{6335D6D6-BC4D-4936-AF35-4DBF186BA8C0}" destId="{823425B0-28B7-44A7-88F7-C1CA35D9C998}" srcOrd="2" destOrd="0" presId="urn:microsoft.com/office/officeart/2008/layout/PictureAccentList"/>
    <dgm:cxn modelId="{357EB573-2977-459B-BFD2-07EAA38B23F8}" type="presParOf" srcId="{823425B0-28B7-44A7-88F7-C1CA35D9C998}" destId="{B6E4A858-5A89-47DB-8A55-6A6406BC2029}" srcOrd="0" destOrd="0" presId="urn:microsoft.com/office/officeart/2008/layout/PictureAccentList"/>
    <dgm:cxn modelId="{710EDA69-CBCB-450D-8EA1-F54DFF8EF0CF}" type="presParOf" srcId="{823425B0-28B7-44A7-88F7-C1CA35D9C998}" destId="{5B1377C1-EEDE-40DF-AD12-230AD05162D3}"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4F0ABA5-04C2-4EDD-8C09-4F0762A22DF6}" type="doc">
      <dgm:prSet loTypeId="urn:microsoft.com/office/officeart/2008/layout/VerticalCurvedList" loCatId="list" qsTypeId="urn:microsoft.com/office/officeart/2005/8/quickstyle/simple1" qsCatId="simple" csTypeId="urn:microsoft.com/office/officeart/2005/8/colors/colorful2" csCatId="colorful" phldr="1"/>
      <dgm:spPr/>
      <dgm:t>
        <a:bodyPr/>
        <a:lstStyle/>
        <a:p>
          <a:endParaRPr lang="en-US"/>
        </a:p>
      </dgm:t>
    </dgm:pt>
    <dgm:pt modelId="{8D336D7F-FBA0-4173-97B2-5F7A4BE72A99}">
      <dgm:prSet phldrT="[Text]"/>
      <dgm:spPr/>
      <dgm:t>
        <a:bodyPr/>
        <a:lstStyle/>
        <a:p>
          <a:r>
            <a:rPr lang="en-US" dirty="0"/>
            <a:t>Your main values</a:t>
          </a:r>
        </a:p>
      </dgm:t>
    </dgm:pt>
    <dgm:pt modelId="{3E0B97E7-35DA-447E-8BD5-C1448074662B}" type="parTrans" cxnId="{3D07E8F9-3082-44F0-80E5-89D98D76E54C}">
      <dgm:prSet/>
      <dgm:spPr/>
      <dgm:t>
        <a:bodyPr/>
        <a:lstStyle/>
        <a:p>
          <a:endParaRPr lang="en-US"/>
        </a:p>
      </dgm:t>
    </dgm:pt>
    <dgm:pt modelId="{C221DF6C-44F6-428F-875F-0DCCDC54A6AF}" type="sibTrans" cxnId="{3D07E8F9-3082-44F0-80E5-89D98D76E54C}">
      <dgm:prSet/>
      <dgm:spPr/>
      <dgm:t>
        <a:bodyPr/>
        <a:lstStyle/>
        <a:p>
          <a:endParaRPr lang="en-US"/>
        </a:p>
      </dgm:t>
    </dgm:pt>
    <dgm:pt modelId="{699AF56C-B782-4FB1-959F-7F4A51184803}">
      <dgm:prSet phldrT="[Text]"/>
      <dgm:spPr/>
      <dgm:t>
        <a:bodyPr/>
        <a:lstStyle/>
        <a:p>
          <a:r>
            <a:rPr lang="en-US" dirty="0"/>
            <a:t>They define your identity</a:t>
          </a:r>
        </a:p>
      </dgm:t>
    </dgm:pt>
    <dgm:pt modelId="{7C4CFAA7-1EE6-4E49-BE0E-969E0B1C8E39}" type="parTrans" cxnId="{075765BF-AA26-4610-9DAC-7E9140B11229}">
      <dgm:prSet/>
      <dgm:spPr/>
      <dgm:t>
        <a:bodyPr/>
        <a:lstStyle/>
        <a:p>
          <a:endParaRPr lang="en-US"/>
        </a:p>
      </dgm:t>
    </dgm:pt>
    <dgm:pt modelId="{767CB724-77F9-4ABE-8E3D-06A1D5FFE06E}" type="sibTrans" cxnId="{075765BF-AA26-4610-9DAC-7E9140B11229}">
      <dgm:prSet/>
      <dgm:spPr/>
      <dgm:t>
        <a:bodyPr/>
        <a:lstStyle/>
        <a:p>
          <a:endParaRPr lang="en-US"/>
        </a:p>
      </dgm:t>
    </dgm:pt>
    <dgm:pt modelId="{47E5F181-E51A-459D-81EC-E7080B5C2D59}">
      <dgm:prSet phldrT="[Text]"/>
      <dgm:spPr/>
      <dgm:t>
        <a:bodyPr/>
        <a:lstStyle/>
        <a:p>
          <a:r>
            <a:rPr lang="en-US" dirty="0"/>
            <a:t>Begin branding with one or two</a:t>
          </a:r>
          <a:endParaRPr lang="en-US" b="1" dirty="0"/>
        </a:p>
      </dgm:t>
    </dgm:pt>
    <dgm:pt modelId="{D141CEA1-737C-424A-B2D3-29A6651CDF0A}" type="parTrans" cxnId="{DC35DB53-DC11-42C7-9959-448ECAE8811E}">
      <dgm:prSet/>
      <dgm:spPr/>
      <dgm:t>
        <a:bodyPr/>
        <a:lstStyle/>
        <a:p>
          <a:endParaRPr lang="en-US"/>
        </a:p>
      </dgm:t>
    </dgm:pt>
    <dgm:pt modelId="{D586E615-6796-4D87-99D3-7B9CF9F8882B}" type="sibTrans" cxnId="{DC35DB53-DC11-42C7-9959-448ECAE8811E}">
      <dgm:prSet/>
      <dgm:spPr/>
      <dgm:t>
        <a:bodyPr/>
        <a:lstStyle/>
        <a:p>
          <a:endParaRPr lang="en-US"/>
        </a:p>
      </dgm:t>
    </dgm:pt>
    <dgm:pt modelId="{119650AC-DC6E-462C-B2F8-2E708406BA48}" type="pres">
      <dgm:prSet presAssocID="{64F0ABA5-04C2-4EDD-8C09-4F0762A22DF6}" presName="Name0" presStyleCnt="0">
        <dgm:presLayoutVars>
          <dgm:chMax val="7"/>
          <dgm:chPref val="7"/>
          <dgm:dir/>
        </dgm:presLayoutVars>
      </dgm:prSet>
      <dgm:spPr/>
    </dgm:pt>
    <dgm:pt modelId="{09EC8146-61EC-44A8-A250-193ADDA6CCFD}" type="pres">
      <dgm:prSet presAssocID="{64F0ABA5-04C2-4EDD-8C09-4F0762A22DF6}" presName="Name1" presStyleCnt="0"/>
      <dgm:spPr/>
    </dgm:pt>
    <dgm:pt modelId="{EB240F84-3BF9-4908-A226-7983BE8B7DBA}" type="pres">
      <dgm:prSet presAssocID="{64F0ABA5-04C2-4EDD-8C09-4F0762A22DF6}" presName="cycle" presStyleCnt="0"/>
      <dgm:spPr/>
    </dgm:pt>
    <dgm:pt modelId="{F205099D-00F1-42C7-8A2B-56298AF1E450}" type="pres">
      <dgm:prSet presAssocID="{64F0ABA5-04C2-4EDD-8C09-4F0762A22DF6}" presName="srcNode" presStyleLbl="node1" presStyleIdx="0" presStyleCnt="3"/>
      <dgm:spPr/>
    </dgm:pt>
    <dgm:pt modelId="{A269B25B-7D4F-4F0A-89C7-F14B22D070D3}" type="pres">
      <dgm:prSet presAssocID="{64F0ABA5-04C2-4EDD-8C09-4F0762A22DF6}" presName="conn" presStyleLbl="parChTrans1D2" presStyleIdx="0" presStyleCnt="1"/>
      <dgm:spPr/>
    </dgm:pt>
    <dgm:pt modelId="{97DA476A-D9EA-493B-A6DD-FD3C20AC3FB1}" type="pres">
      <dgm:prSet presAssocID="{64F0ABA5-04C2-4EDD-8C09-4F0762A22DF6}" presName="extraNode" presStyleLbl="node1" presStyleIdx="0" presStyleCnt="3"/>
      <dgm:spPr/>
    </dgm:pt>
    <dgm:pt modelId="{9F6CBE99-743F-43B1-907D-1AA89B817C12}" type="pres">
      <dgm:prSet presAssocID="{64F0ABA5-04C2-4EDD-8C09-4F0762A22DF6}" presName="dstNode" presStyleLbl="node1" presStyleIdx="0" presStyleCnt="3"/>
      <dgm:spPr/>
    </dgm:pt>
    <dgm:pt modelId="{89DF1DE4-6B20-4B46-B9F1-1A70721D6505}" type="pres">
      <dgm:prSet presAssocID="{8D336D7F-FBA0-4173-97B2-5F7A4BE72A99}" presName="text_1" presStyleLbl="node1" presStyleIdx="0" presStyleCnt="3">
        <dgm:presLayoutVars>
          <dgm:bulletEnabled val="1"/>
        </dgm:presLayoutVars>
      </dgm:prSet>
      <dgm:spPr/>
    </dgm:pt>
    <dgm:pt modelId="{EC60A073-C095-40CA-8A32-8F5F9B379320}" type="pres">
      <dgm:prSet presAssocID="{8D336D7F-FBA0-4173-97B2-5F7A4BE72A99}" presName="accent_1" presStyleCnt="0"/>
      <dgm:spPr/>
    </dgm:pt>
    <dgm:pt modelId="{CF145ED4-9721-4C2F-88C3-3FA549891A6E}" type="pres">
      <dgm:prSet presAssocID="{8D336D7F-FBA0-4173-97B2-5F7A4BE72A99}" presName="accentRepeatNode" presStyleLbl="solidFgAcc1" presStyleIdx="0" presStyleCnt="3"/>
      <dgm:spPr/>
    </dgm:pt>
    <dgm:pt modelId="{12BFF332-8459-4BA6-98B2-6443771F2B44}" type="pres">
      <dgm:prSet presAssocID="{699AF56C-B782-4FB1-959F-7F4A51184803}" presName="text_2" presStyleLbl="node1" presStyleIdx="1" presStyleCnt="3">
        <dgm:presLayoutVars>
          <dgm:bulletEnabled val="1"/>
        </dgm:presLayoutVars>
      </dgm:prSet>
      <dgm:spPr/>
    </dgm:pt>
    <dgm:pt modelId="{D7A7BB96-E2F3-4A32-BA41-7D0FB72EEC5E}" type="pres">
      <dgm:prSet presAssocID="{699AF56C-B782-4FB1-959F-7F4A51184803}" presName="accent_2" presStyleCnt="0"/>
      <dgm:spPr/>
    </dgm:pt>
    <dgm:pt modelId="{E5CFB5BB-A819-4B0B-9E28-6FD5A4BA557A}" type="pres">
      <dgm:prSet presAssocID="{699AF56C-B782-4FB1-959F-7F4A51184803}" presName="accentRepeatNode" presStyleLbl="solidFgAcc1" presStyleIdx="1" presStyleCnt="3"/>
      <dgm:spPr/>
    </dgm:pt>
    <dgm:pt modelId="{F5CB18F9-D8B5-4D54-A00D-542144F9C98C}" type="pres">
      <dgm:prSet presAssocID="{47E5F181-E51A-459D-81EC-E7080B5C2D59}" presName="text_3" presStyleLbl="node1" presStyleIdx="2" presStyleCnt="3">
        <dgm:presLayoutVars>
          <dgm:bulletEnabled val="1"/>
        </dgm:presLayoutVars>
      </dgm:prSet>
      <dgm:spPr/>
    </dgm:pt>
    <dgm:pt modelId="{38070F91-A8AC-4314-9AF9-D8CD518EE9DC}" type="pres">
      <dgm:prSet presAssocID="{47E5F181-E51A-459D-81EC-E7080B5C2D59}" presName="accent_3" presStyleCnt="0"/>
      <dgm:spPr/>
    </dgm:pt>
    <dgm:pt modelId="{8480EE6B-ACE3-48DC-A805-78FCB82C256B}" type="pres">
      <dgm:prSet presAssocID="{47E5F181-E51A-459D-81EC-E7080B5C2D59}" presName="accentRepeatNode" presStyleLbl="solidFgAcc1" presStyleIdx="2" presStyleCnt="3"/>
      <dgm:spPr/>
    </dgm:pt>
  </dgm:ptLst>
  <dgm:cxnLst>
    <dgm:cxn modelId="{178C3353-EB06-4462-8505-CAC96DEA0247}" type="presOf" srcId="{8D336D7F-FBA0-4173-97B2-5F7A4BE72A99}" destId="{89DF1DE4-6B20-4B46-B9F1-1A70721D6505}" srcOrd="0" destOrd="0" presId="urn:microsoft.com/office/officeart/2008/layout/VerticalCurvedList"/>
    <dgm:cxn modelId="{DC35DB53-DC11-42C7-9959-448ECAE8811E}" srcId="{64F0ABA5-04C2-4EDD-8C09-4F0762A22DF6}" destId="{47E5F181-E51A-459D-81EC-E7080B5C2D59}" srcOrd="2" destOrd="0" parTransId="{D141CEA1-737C-424A-B2D3-29A6651CDF0A}" sibTransId="{D586E615-6796-4D87-99D3-7B9CF9F8882B}"/>
    <dgm:cxn modelId="{52269257-B804-46B3-8A8A-AD006165A3B5}" type="presOf" srcId="{699AF56C-B782-4FB1-959F-7F4A51184803}" destId="{12BFF332-8459-4BA6-98B2-6443771F2B44}" srcOrd="0" destOrd="0" presId="urn:microsoft.com/office/officeart/2008/layout/VerticalCurvedList"/>
    <dgm:cxn modelId="{FE7FE994-96BD-4B28-AF2C-52B453C8B255}" type="presOf" srcId="{C221DF6C-44F6-428F-875F-0DCCDC54A6AF}" destId="{A269B25B-7D4F-4F0A-89C7-F14B22D070D3}" srcOrd="0" destOrd="0" presId="urn:microsoft.com/office/officeart/2008/layout/VerticalCurvedList"/>
    <dgm:cxn modelId="{1CF86B96-9EB1-4D17-99B6-26C865C69C3A}" type="presOf" srcId="{47E5F181-E51A-459D-81EC-E7080B5C2D59}" destId="{F5CB18F9-D8B5-4D54-A00D-542144F9C98C}" srcOrd="0" destOrd="0" presId="urn:microsoft.com/office/officeart/2008/layout/VerticalCurvedList"/>
    <dgm:cxn modelId="{075765BF-AA26-4610-9DAC-7E9140B11229}" srcId="{64F0ABA5-04C2-4EDD-8C09-4F0762A22DF6}" destId="{699AF56C-B782-4FB1-959F-7F4A51184803}" srcOrd="1" destOrd="0" parTransId="{7C4CFAA7-1EE6-4E49-BE0E-969E0B1C8E39}" sibTransId="{767CB724-77F9-4ABE-8E3D-06A1D5FFE06E}"/>
    <dgm:cxn modelId="{8C73D6D0-D780-4436-BB56-C527AA6D87EB}" type="presOf" srcId="{64F0ABA5-04C2-4EDD-8C09-4F0762A22DF6}" destId="{119650AC-DC6E-462C-B2F8-2E708406BA48}" srcOrd="0" destOrd="0" presId="urn:microsoft.com/office/officeart/2008/layout/VerticalCurvedList"/>
    <dgm:cxn modelId="{3D07E8F9-3082-44F0-80E5-89D98D76E54C}" srcId="{64F0ABA5-04C2-4EDD-8C09-4F0762A22DF6}" destId="{8D336D7F-FBA0-4173-97B2-5F7A4BE72A99}" srcOrd="0" destOrd="0" parTransId="{3E0B97E7-35DA-447E-8BD5-C1448074662B}" sibTransId="{C221DF6C-44F6-428F-875F-0DCCDC54A6AF}"/>
    <dgm:cxn modelId="{6BE646F0-1163-4E3C-BB40-03082D4861E2}" type="presParOf" srcId="{119650AC-DC6E-462C-B2F8-2E708406BA48}" destId="{09EC8146-61EC-44A8-A250-193ADDA6CCFD}" srcOrd="0" destOrd="0" presId="urn:microsoft.com/office/officeart/2008/layout/VerticalCurvedList"/>
    <dgm:cxn modelId="{ECF2D874-95CF-45A6-AC2F-31D525D69E2A}" type="presParOf" srcId="{09EC8146-61EC-44A8-A250-193ADDA6CCFD}" destId="{EB240F84-3BF9-4908-A226-7983BE8B7DBA}" srcOrd="0" destOrd="0" presId="urn:microsoft.com/office/officeart/2008/layout/VerticalCurvedList"/>
    <dgm:cxn modelId="{E5A28674-CF88-4F2B-BFA4-D2DC590AAB43}" type="presParOf" srcId="{EB240F84-3BF9-4908-A226-7983BE8B7DBA}" destId="{F205099D-00F1-42C7-8A2B-56298AF1E450}" srcOrd="0" destOrd="0" presId="urn:microsoft.com/office/officeart/2008/layout/VerticalCurvedList"/>
    <dgm:cxn modelId="{6D9421A8-E759-4830-93C1-06330BC32A2D}" type="presParOf" srcId="{EB240F84-3BF9-4908-A226-7983BE8B7DBA}" destId="{A269B25B-7D4F-4F0A-89C7-F14B22D070D3}" srcOrd="1" destOrd="0" presId="urn:microsoft.com/office/officeart/2008/layout/VerticalCurvedList"/>
    <dgm:cxn modelId="{E1602D12-6330-4378-895A-5C267F8FE880}" type="presParOf" srcId="{EB240F84-3BF9-4908-A226-7983BE8B7DBA}" destId="{97DA476A-D9EA-493B-A6DD-FD3C20AC3FB1}" srcOrd="2" destOrd="0" presId="urn:microsoft.com/office/officeart/2008/layout/VerticalCurvedList"/>
    <dgm:cxn modelId="{8EC2A32B-7DCD-4C93-B45D-F61C6B0361A8}" type="presParOf" srcId="{EB240F84-3BF9-4908-A226-7983BE8B7DBA}" destId="{9F6CBE99-743F-43B1-907D-1AA89B817C12}" srcOrd="3" destOrd="0" presId="urn:microsoft.com/office/officeart/2008/layout/VerticalCurvedList"/>
    <dgm:cxn modelId="{47A149FC-FB97-41D4-A6C6-0ECB87FE243E}" type="presParOf" srcId="{09EC8146-61EC-44A8-A250-193ADDA6CCFD}" destId="{89DF1DE4-6B20-4B46-B9F1-1A70721D6505}" srcOrd="1" destOrd="0" presId="urn:microsoft.com/office/officeart/2008/layout/VerticalCurvedList"/>
    <dgm:cxn modelId="{27194A70-7101-4F67-82B7-B692CCAA49FC}" type="presParOf" srcId="{09EC8146-61EC-44A8-A250-193ADDA6CCFD}" destId="{EC60A073-C095-40CA-8A32-8F5F9B379320}" srcOrd="2" destOrd="0" presId="urn:microsoft.com/office/officeart/2008/layout/VerticalCurvedList"/>
    <dgm:cxn modelId="{0CDEDCF4-2B92-4804-8238-6BBE0CFD7100}" type="presParOf" srcId="{EC60A073-C095-40CA-8A32-8F5F9B379320}" destId="{CF145ED4-9721-4C2F-88C3-3FA549891A6E}" srcOrd="0" destOrd="0" presId="urn:microsoft.com/office/officeart/2008/layout/VerticalCurvedList"/>
    <dgm:cxn modelId="{4FB8FDB8-5D4A-4130-8D2E-2E3AB2CDE9DC}" type="presParOf" srcId="{09EC8146-61EC-44A8-A250-193ADDA6CCFD}" destId="{12BFF332-8459-4BA6-98B2-6443771F2B44}" srcOrd="3" destOrd="0" presId="urn:microsoft.com/office/officeart/2008/layout/VerticalCurvedList"/>
    <dgm:cxn modelId="{60A79EE0-E4AD-4FE3-A8D3-F53FC1793F6B}" type="presParOf" srcId="{09EC8146-61EC-44A8-A250-193ADDA6CCFD}" destId="{D7A7BB96-E2F3-4A32-BA41-7D0FB72EEC5E}" srcOrd="4" destOrd="0" presId="urn:microsoft.com/office/officeart/2008/layout/VerticalCurvedList"/>
    <dgm:cxn modelId="{D85D619A-A719-4E67-BEC2-0F7AB4B37FA5}" type="presParOf" srcId="{D7A7BB96-E2F3-4A32-BA41-7D0FB72EEC5E}" destId="{E5CFB5BB-A819-4B0B-9E28-6FD5A4BA557A}" srcOrd="0" destOrd="0" presId="urn:microsoft.com/office/officeart/2008/layout/VerticalCurvedList"/>
    <dgm:cxn modelId="{AA60224F-B460-442B-984C-FAA192E993E3}" type="presParOf" srcId="{09EC8146-61EC-44A8-A250-193ADDA6CCFD}" destId="{F5CB18F9-D8B5-4D54-A00D-542144F9C98C}" srcOrd="5" destOrd="0" presId="urn:microsoft.com/office/officeart/2008/layout/VerticalCurvedList"/>
    <dgm:cxn modelId="{4AEFBAE9-7E05-4D01-9C5E-7FC689C8796F}" type="presParOf" srcId="{09EC8146-61EC-44A8-A250-193ADDA6CCFD}" destId="{38070F91-A8AC-4314-9AF9-D8CD518EE9DC}" srcOrd="6" destOrd="0" presId="urn:microsoft.com/office/officeart/2008/layout/VerticalCurvedList"/>
    <dgm:cxn modelId="{B0A40BD3-0AFB-4CEB-AE67-DAC703F9FBA4}" type="presParOf" srcId="{38070F91-A8AC-4314-9AF9-D8CD518EE9DC}" destId="{8480EE6B-ACE3-48DC-A805-78FCB82C256B}"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95D8F18-E4BA-4192-B7D1-C3F207A04606}" type="doc">
      <dgm:prSet loTypeId="urn:microsoft.com/office/officeart/2005/8/layout/target3" loCatId="list" qsTypeId="urn:microsoft.com/office/officeart/2005/8/quickstyle/simple1" qsCatId="simple" csTypeId="urn:microsoft.com/office/officeart/2005/8/colors/colorful2" csCatId="colorful" phldr="1"/>
      <dgm:spPr/>
      <dgm:t>
        <a:bodyPr/>
        <a:lstStyle/>
        <a:p>
          <a:endParaRPr lang="en-US"/>
        </a:p>
      </dgm:t>
    </dgm:pt>
    <dgm:pt modelId="{659C74F2-DED9-4C5E-A037-29F50A3BA962}">
      <dgm:prSet phldrT="[Text]"/>
      <dgm:spPr/>
      <dgm:t>
        <a:bodyPr/>
        <a:lstStyle/>
        <a:p>
          <a:pPr algn="l"/>
          <a:r>
            <a:rPr lang="en-US" dirty="0"/>
            <a:t>What do you care about?</a:t>
          </a:r>
        </a:p>
      </dgm:t>
    </dgm:pt>
    <dgm:pt modelId="{DD77DDA9-5533-43F0-BD8C-14BE1AED3A8A}" type="parTrans" cxnId="{2E0A419B-51DA-490D-874B-2773AE02AAFC}">
      <dgm:prSet/>
      <dgm:spPr/>
      <dgm:t>
        <a:bodyPr/>
        <a:lstStyle/>
        <a:p>
          <a:endParaRPr lang="en-US"/>
        </a:p>
      </dgm:t>
    </dgm:pt>
    <dgm:pt modelId="{9C541A2D-2B57-4387-9215-90CAC8842CA7}" type="sibTrans" cxnId="{2E0A419B-51DA-490D-874B-2773AE02AAFC}">
      <dgm:prSet/>
      <dgm:spPr/>
      <dgm:t>
        <a:bodyPr/>
        <a:lstStyle/>
        <a:p>
          <a:endParaRPr lang="en-US"/>
        </a:p>
      </dgm:t>
    </dgm:pt>
    <dgm:pt modelId="{D247E13D-4F14-4781-B0E9-16F1058D47F3}">
      <dgm:prSet phldrT="[Text]"/>
      <dgm:spPr/>
      <dgm:t>
        <a:bodyPr/>
        <a:lstStyle/>
        <a:p>
          <a:pPr algn="l"/>
          <a:r>
            <a:rPr lang="en-US" dirty="0"/>
            <a:t>What drives you?</a:t>
          </a:r>
        </a:p>
      </dgm:t>
    </dgm:pt>
    <dgm:pt modelId="{C058EBC8-534E-48FB-A253-9E9C6B743080}" type="parTrans" cxnId="{FE9A7D7B-367F-4F8E-8D87-09645049D665}">
      <dgm:prSet/>
      <dgm:spPr/>
      <dgm:t>
        <a:bodyPr/>
        <a:lstStyle/>
        <a:p>
          <a:endParaRPr lang="en-US"/>
        </a:p>
      </dgm:t>
    </dgm:pt>
    <dgm:pt modelId="{6EB55C7D-B04B-4147-8C8B-53B540863FE0}" type="sibTrans" cxnId="{FE9A7D7B-367F-4F8E-8D87-09645049D665}">
      <dgm:prSet/>
      <dgm:spPr/>
      <dgm:t>
        <a:bodyPr/>
        <a:lstStyle/>
        <a:p>
          <a:endParaRPr lang="en-US"/>
        </a:p>
      </dgm:t>
    </dgm:pt>
    <dgm:pt modelId="{7F25097E-94DC-4A48-B9DB-5EE520161DF6}">
      <dgm:prSet phldrT="[Text]"/>
      <dgm:spPr/>
      <dgm:t>
        <a:bodyPr/>
        <a:lstStyle/>
        <a:p>
          <a:pPr algn="l"/>
          <a:r>
            <a:rPr lang="en-US" dirty="0"/>
            <a:t>What do you consider your passions?</a:t>
          </a:r>
        </a:p>
      </dgm:t>
    </dgm:pt>
    <dgm:pt modelId="{6ED645EB-349B-4E06-A898-B468C5E312E7}" type="parTrans" cxnId="{B97F6AF2-75A3-4ABE-A2B4-AF6945918723}">
      <dgm:prSet/>
      <dgm:spPr/>
      <dgm:t>
        <a:bodyPr/>
        <a:lstStyle/>
        <a:p>
          <a:endParaRPr lang="en-US"/>
        </a:p>
      </dgm:t>
    </dgm:pt>
    <dgm:pt modelId="{F93FEBC1-8D9A-45D6-A824-DF5EA188942F}" type="sibTrans" cxnId="{B97F6AF2-75A3-4ABE-A2B4-AF6945918723}">
      <dgm:prSet/>
      <dgm:spPr/>
      <dgm:t>
        <a:bodyPr/>
        <a:lstStyle/>
        <a:p>
          <a:endParaRPr lang="en-US"/>
        </a:p>
      </dgm:t>
    </dgm:pt>
    <dgm:pt modelId="{49F82A99-4693-4653-9B0B-CD631755740F}" type="pres">
      <dgm:prSet presAssocID="{495D8F18-E4BA-4192-B7D1-C3F207A04606}" presName="Name0" presStyleCnt="0">
        <dgm:presLayoutVars>
          <dgm:chMax val="7"/>
          <dgm:dir/>
          <dgm:animLvl val="lvl"/>
          <dgm:resizeHandles val="exact"/>
        </dgm:presLayoutVars>
      </dgm:prSet>
      <dgm:spPr/>
    </dgm:pt>
    <dgm:pt modelId="{D6E4E92F-2D64-4FE3-8371-E0F4DDB9C7F6}" type="pres">
      <dgm:prSet presAssocID="{659C74F2-DED9-4C5E-A037-29F50A3BA962}" presName="circle1" presStyleLbl="node1" presStyleIdx="0" presStyleCnt="3"/>
      <dgm:spPr/>
    </dgm:pt>
    <dgm:pt modelId="{8AFD036E-8A22-4806-B917-535D53DC2236}" type="pres">
      <dgm:prSet presAssocID="{659C74F2-DED9-4C5E-A037-29F50A3BA962}" presName="space" presStyleCnt="0"/>
      <dgm:spPr/>
    </dgm:pt>
    <dgm:pt modelId="{92F07F53-C99A-4174-BB7A-2CEF3B2B3448}" type="pres">
      <dgm:prSet presAssocID="{659C74F2-DED9-4C5E-A037-29F50A3BA962}" presName="rect1" presStyleLbl="alignAcc1" presStyleIdx="0" presStyleCnt="3"/>
      <dgm:spPr/>
    </dgm:pt>
    <dgm:pt modelId="{3A6FF1C6-93C6-4D32-82CC-C3A29DE4FCE7}" type="pres">
      <dgm:prSet presAssocID="{D247E13D-4F14-4781-B0E9-16F1058D47F3}" presName="vertSpace2" presStyleLbl="node1" presStyleIdx="0" presStyleCnt="3"/>
      <dgm:spPr/>
    </dgm:pt>
    <dgm:pt modelId="{C7BA3CAD-120E-40C9-AF0C-4B2A30E5C218}" type="pres">
      <dgm:prSet presAssocID="{D247E13D-4F14-4781-B0E9-16F1058D47F3}" presName="circle2" presStyleLbl="node1" presStyleIdx="1" presStyleCnt="3"/>
      <dgm:spPr/>
    </dgm:pt>
    <dgm:pt modelId="{471CF64B-9C61-4BF6-BC53-1467AE773C7A}" type="pres">
      <dgm:prSet presAssocID="{D247E13D-4F14-4781-B0E9-16F1058D47F3}" presName="rect2" presStyleLbl="alignAcc1" presStyleIdx="1" presStyleCnt="3"/>
      <dgm:spPr/>
    </dgm:pt>
    <dgm:pt modelId="{E3E3ACE8-410B-4FA4-8173-326E472221EC}" type="pres">
      <dgm:prSet presAssocID="{7F25097E-94DC-4A48-B9DB-5EE520161DF6}" presName="vertSpace3" presStyleLbl="node1" presStyleIdx="1" presStyleCnt="3"/>
      <dgm:spPr/>
    </dgm:pt>
    <dgm:pt modelId="{B9776D2D-32BE-41B2-9083-8BE99C0C5B96}" type="pres">
      <dgm:prSet presAssocID="{7F25097E-94DC-4A48-B9DB-5EE520161DF6}" presName="circle3" presStyleLbl="node1" presStyleIdx="2" presStyleCnt="3"/>
      <dgm:spPr/>
    </dgm:pt>
    <dgm:pt modelId="{EBB8B3BB-B440-4D1D-8BCD-72A02C71E37A}" type="pres">
      <dgm:prSet presAssocID="{7F25097E-94DC-4A48-B9DB-5EE520161DF6}" presName="rect3" presStyleLbl="alignAcc1" presStyleIdx="2" presStyleCnt="3"/>
      <dgm:spPr/>
    </dgm:pt>
    <dgm:pt modelId="{EB1A9CB5-5AF4-44ED-8D71-E0ED2324D79E}" type="pres">
      <dgm:prSet presAssocID="{659C74F2-DED9-4C5E-A037-29F50A3BA962}" presName="rect1ParTxNoCh" presStyleLbl="alignAcc1" presStyleIdx="2" presStyleCnt="3">
        <dgm:presLayoutVars>
          <dgm:chMax val="1"/>
          <dgm:bulletEnabled val="1"/>
        </dgm:presLayoutVars>
      </dgm:prSet>
      <dgm:spPr/>
    </dgm:pt>
    <dgm:pt modelId="{5328CFEE-B8D2-4860-A291-916152744BD6}" type="pres">
      <dgm:prSet presAssocID="{D247E13D-4F14-4781-B0E9-16F1058D47F3}" presName="rect2ParTxNoCh" presStyleLbl="alignAcc1" presStyleIdx="2" presStyleCnt="3">
        <dgm:presLayoutVars>
          <dgm:chMax val="1"/>
          <dgm:bulletEnabled val="1"/>
        </dgm:presLayoutVars>
      </dgm:prSet>
      <dgm:spPr/>
    </dgm:pt>
    <dgm:pt modelId="{E3EBD40D-E60A-4202-BF6B-788874343131}" type="pres">
      <dgm:prSet presAssocID="{7F25097E-94DC-4A48-B9DB-5EE520161DF6}" presName="rect3ParTxNoCh" presStyleLbl="alignAcc1" presStyleIdx="2" presStyleCnt="3">
        <dgm:presLayoutVars>
          <dgm:chMax val="1"/>
          <dgm:bulletEnabled val="1"/>
        </dgm:presLayoutVars>
      </dgm:prSet>
      <dgm:spPr/>
    </dgm:pt>
  </dgm:ptLst>
  <dgm:cxnLst>
    <dgm:cxn modelId="{F3D8AE01-5E0F-4F4E-969C-B57FF3F1067F}" type="presOf" srcId="{7F25097E-94DC-4A48-B9DB-5EE520161DF6}" destId="{EBB8B3BB-B440-4D1D-8BCD-72A02C71E37A}" srcOrd="0" destOrd="0" presId="urn:microsoft.com/office/officeart/2005/8/layout/target3"/>
    <dgm:cxn modelId="{DCC3ED25-F6B5-40EC-BBAD-3CDA2196569F}" type="presOf" srcId="{495D8F18-E4BA-4192-B7D1-C3F207A04606}" destId="{49F82A99-4693-4653-9B0B-CD631755740F}" srcOrd="0" destOrd="0" presId="urn:microsoft.com/office/officeart/2005/8/layout/target3"/>
    <dgm:cxn modelId="{BBC99D29-0940-488E-BF96-4ECEE3C2491B}" type="presOf" srcId="{D247E13D-4F14-4781-B0E9-16F1058D47F3}" destId="{471CF64B-9C61-4BF6-BC53-1467AE773C7A}" srcOrd="0" destOrd="0" presId="urn:microsoft.com/office/officeart/2005/8/layout/target3"/>
    <dgm:cxn modelId="{74DBE354-2F8A-45B2-A39A-21AB6AC1C76B}" type="presOf" srcId="{7F25097E-94DC-4A48-B9DB-5EE520161DF6}" destId="{E3EBD40D-E60A-4202-BF6B-788874343131}" srcOrd="1" destOrd="0" presId="urn:microsoft.com/office/officeart/2005/8/layout/target3"/>
    <dgm:cxn modelId="{FE9A7D7B-367F-4F8E-8D87-09645049D665}" srcId="{495D8F18-E4BA-4192-B7D1-C3F207A04606}" destId="{D247E13D-4F14-4781-B0E9-16F1058D47F3}" srcOrd="1" destOrd="0" parTransId="{C058EBC8-534E-48FB-A253-9E9C6B743080}" sibTransId="{6EB55C7D-B04B-4147-8C8B-53B540863FE0}"/>
    <dgm:cxn modelId="{7717987C-9C6E-487B-A307-B367DA450073}" type="presOf" srcId="{D247E13D-4F14-4781-B0E9-16F1058D47F3}" destId="{5328CFEE-B8D2-4860-A291-916152744BD6}" srcOrd="1" destOrd="0" presId="urn:microsoft.com/office/officeart/2005/8/layout/target3"/>
    <dgm:cxn modelId="{2E0A419B-51DA-490D-874B-2773AE02AAFC}" srcId="{495D8F18-E4BA-4192-B7D1-C3F207A04606}" destId="{659C74F2-DED9-4C5E-A037-29F50A3BA962}" srcOrd="0" destOrd="0" parTransId="{DD77DDA9-5533-43F0-BD8C-14BE1AED3A8A}" sibTransId="{9C541A2D-2B57-4387-9215-90CAC8842CA7}"/>
    <dgm:cxn modelId="{D46E5BBA-B73F-430C-88F2-C0FB5D047AF3}" type="presOf" srcId="{659C74F2-DED9-4C5E-A037-29F50A3BA962}" destId="{92F07F53-C99A-4174-BB7A-2CEF3B2B3448}" srcOrd="0" destOrd="0" presId="urn:microsoft.com/office/officeart/2005/8/layout/target3"/>
    <dgm:cxn modelId="{789735F1-E9F5-4A74-85CE-F4DF5FF571D8}" type="presOf" srcId="{659C74F2-DED9-4C5E-A037-29F50A3BA962}" destId="{EB1A9CB5-5AF4-44ED-8D71-E0ED2324D79E}" srcOrd="1" destOrd="0" presId="urn:microsoft.com/office/officeart/2005/8/layout/target3"/>
    <dgm:cxn modelId="{B97F6AF2-75A3-4ABE-A2B4-AF6945918723}" srcId="{495D8F18-E4BA-4192-B7D1-C3F207A04606}" destId="{7F25097E-94DC-4A48-B9DB-5EE520161DF6}" srcOrd="2" destOrd="0" parTransId="{6ED645EB-349B-4E06-A898-B468C5E312E7}" sibTransId="{F93FEBC1-8D9A-45D6-A824-DF5EA188942F}"/>
    <dgm:cxn modelId="{199D8ACF-931E-458B-A79C-C0235A2EAFEC}" type="presParOf" srcId="{49F82A99-4693-4653-9B0B-CD631755740F}" destId="{D6E4E92F-2D64-4FE3-8371-E0F4DDB9C7F6}" srcOrd="0" destOrd="0" presId="urn:microsoft.com/office/officeart/2005/8/layout/target3"/>
    <dgm:cxn modelId="{BEF1C577-1368-46E5-A5AD-A5A3139ECDA0}" type="presParOf" srcId="{49F82A99-4693-4653-9B0B-CD631755740F}" destId="{8AFD036E-8A22-4806-B917-535D53DC2236}" srcOrd="1" destOrd="0" presId="urn:microsoft.com/office/officeart/2005/8/layout/target3"/>
    <dgm:cxn modelId="{54E39554-761F-49D2-9F91-159CC6DE5E42}" type="presParOf" srcId="{49F82A99-4693-4653-9B0B-CD631755740F}" destId="{92F07F53-C99A-4174-BB7A-2CEF3B2B3448}" srcOrd="2" destOrd="0" presId="urn:microsoft.com/office/officeart/2005/8/layout/target3"/>
    <dgm:cxn modelId="{56F7A45F-B96F-4ED1-9911-57CF70AFAF6E}" type="presParOf" srcId="{49F82A99-4693-4653-9B0B-CD631755740F}" destId="{3A6FF1C6-93C6-4D32-82CC-C3A29DE4FCE7}" srcOrd="3" destOrd="0" presId="urn:microsoft.com/office/officeart/2005/8/layout/target3"/>
    <dgm:cxn modelId="{976226B9-9F28-481D-A28E-8712D6B3E873}" type="presParOf" srcId="{49F82A99-4693-4653-9B0B-CD631755740F}" destId="{C7BA3CAD-120E-40C9-AF0C-4B2A30E5C218}" srcOrd="4" destOrd="0" presId="urn:microsoft.com/office/officeart/2005/8/layout/target3"/>
    <dgm:cxn modelId="{C4F73DF0-1478-496D-BEF5-07C0024EEF14}" type="presParOf" srcId="{49F82A99-4693-4653-9B0B-CD631755740F}" destId="{471CF64B-9C61-4BF6-BC53-1467AE773C7A}" srcOrd="5" destOrd="0" presId="urn:microsoft.com/office/officeart/2005/8/layout/target3"/>
    <dgm:cxn modelId="{CF381131-28F3-4CF9-A887-85336FD06B35}" type="presParOf" srcId="{49F82A99-4693-4653-9B0B-CD631755740F}" destId="{E3E3ACE8-410B-4FA4-8173-326E472221EC}" srcOrd="6" destOrd="0" presId="urn:microsoft.com/office/officeart/2005/8/layout/target3"/>
    <dgm:cxn modelId="{EFF1F6A4-85BF-4837-BE5D-BA5E0F09138D}" type="presParOf" srcId="{49F82A99-4693-4653-9B0B-CD631755740F}" destId="{B9776D2D-32BE-41B2-9083-8BE99C0C5B96}" srcOrd="7" destOrd="0" presId="urn:microsoft.com/office/officeart/2005/8/layout/target3"/>
    <dgm:cxn modelId="{5811E277-A58B-4D0D-8D82-28831BE4B997}" type="presParOf" srcId="{49F82A99-4693-4653-9B0B-CD631755740F}" destId="{EBB8B3BB-B440-4D1D-8BCD-72A02C71E37A}" srcOrd="8" destOrd="0" presId="urn:microsoft.com/office/officeart/2005/8/layout/target3"/>
    <dgm:cxn modelId="{8E86EF09-B4E2-4BB6-B08B-708B2C5059D8}" type="presParOf" srcId="{49F82A99-4693-4653-9B0B-CD631755740F}" destId="{EB1A9CB5-5AF4-44ED-8D71-E0ED2324D79E}" srcOrd="9" destOrd="0" presId="urn:microsoft.com/office/officeart/2005/8/layout/target3"/>
    <dgm:cxn modelId="{A791A628-3093-4A16-A434-623C7877D33A}" type="presParOf" srcId="{49F82A99-4693-4653-9B0B-CD631755740F}" destId="{5328CFEE-B8D2-4860-A291-916152744BD6}" srcOrd="10" destOrd="0" presId="urn:microsoft.com/office/officeart/2005/8/layout/target3"/>
    <dgm:cxn modelId="{A281EE5E-2001-4FBE-8906-C0FD805610CA}" type="presParOf" srcId="{49F82A99-4693-4653-9B0B-CD631755740F}" destId="{E3EBD40D-E60A-4202-BF6B-788874343131}"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0ACDD7-94D2-437B-9945-DA5AE5F2689C}">
      <dsp:nvSpPr>
        <dsp:cNvPr id="0" name=""/>
        <dsp:cNvSpPr/>
      </dsp:nvSpPr>
      <dsp:spPr>
        <a:xfrm>
          <a:off x="-5889749" y="-901345"/>
          <a:ext cx="7011674" cy="7011674"/>
        </a:xfrm>
        <a:prstGeom prst="blockArc">
          <a:avLst>
            <a:gd name="adj1" fmla="val 18900000"/>
            <a:gd name="adj2" fmla="val 2700000"/>
            <a:gd name="adj3" fmla="val 308"/>
          </a:avLst>
        </a:prstGeom>
        <a:noFill/>
        <a:ln w="25400" cap="flat" cmpd="sng" algn="ctr">
          <a:solidFill>
            <a:srgbClr val="C40000"/>
          </a:solidFill>
          <a:prstDash val="solid"/>
        </a:ln>
        <a:effectLst/>
      </dsp:spPr>
      <dsp:style>
        <a:lnRef idx="2">
          <a:scrgbClr r="0" g="0" b="0"/>
        </a:lnRef>
        <a:fillRef idx="0">
          <a:scrgbClr r="0" g="0" b="0"/>
        </a:fillRef>
        <a:effectRef idx="0">
          <a:scrgbClr r="0" g="0" b="0"/>
        </a:effectRef>
        <a:fontRef idx="minor"/>
      </dsp:style>
    </dsp:sp>
    <dsp:sp modelId="{15FA8807-84C3-48CB-A009-B0955CCCDC90}">
      <dsp:nvSpPr>
        <dsp:cNvPr id="0" name=""/>
        <dsp:cNvSpPr/>
      </dsp:nvSpPr>
      <dsp:spPr>
        <a:xfrm>
          <a:off x="490341" y="325457"/>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Performing in a remote workforce </a:t>
          </a:r>
        </a:p>
      </dsp:txBody>
      <dsp:txXfrm>
        <a:off x="490341" y="325457"/>
        <a:ext cx="8123187" cy="651331"/>
      </dsp:txXfrm>
    </dsp:sp>
    <dsp:sp modelId="{E5FA23FA-051B-4341-9DB7-F71C5EEC069D}">
      <dsp:nvSpPr>
        <dsp:cNvPr id="0" name=""/>
        <dsp:cNvSpPr/>
      </dsp:nvSpPr>
      <dsp:spPr>
        <a:xfrm>
          <a:off x="83259" y="244040"/>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67D1BB23-CBF6-46A7-A10D-3BB84FFD6A5F}">
      <dsp:nvSpPr>
        <dsp:cNvPr id="0" name=""/>
        <dsp:cNvSpPr/>
      </dsp:nvSpPr>
      <dsp:spPr>
        <a:xfrm>
          <a:off x="957066" y="1302141"/>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High performance team characteristics </a:t>
          </a:r>
        </a:p>
      </dsp:txBody>
      <dsp:txXfrm>
        <a:off x="957066" y="1302141"/>
        <a:ext cx="7656462" cy="651331"/>
      </dsp:txXfrm>
    </dsp:sp>
    <dsp:sp modelId="{08D5F1FE-A444-4DD4-B85A-827EA5DEBD77}">
      <dsp:nvSpPr>
        <dsp:cNvPr id="0" name=""/>
        <dsp:cNvSpPr/>
      </dsp:nvSpPr>
      <dsp:spPr>
        <a:xfrm>
          <a:off x="549984" y="1220725"/>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D17E55A-B4D5-44DA-8F8D-EAB19114A417}">
      <dsp:nvSpPr>
        <dsp:cNvPr id="0" name=""/>
        <dsp:cNvSpPr/>
      </dsp:nvSpPr>
      <dsp:spPr>
        <a:xfrm>
          <a:off x="1100313" y="2278826"/>
          <a:ext cx="7513215"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Understand the importance of communication </a:t>
          </a:r>
        </a:p>
      </dsp:txBody>
      <dsp:txXfrm>
        <a:off x="1100313" y="2278826"/>
        <a:ext cx="7513215" cy="651331"/>
      </dsp:txXfrm>
    </dsp:sp>
    <dsp:sp modelId="{0837790B-2DD2-460D-8261-D122CA172A9D}">
      <dsp:nvSpPr>
        <dsp:cNvPr id="0" name=""/>
        <dsp:cNvSpPr/>
      </dsp:nvSpPr>
      <dsp:spPr>
        <a:xfrm>
          <a:off x="693231" y="2197409"/>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0F64EAF-D454-4322-9B62-8E882A64B400}">
      <dsp:nvSpPr>
        <dsp:cNvPr id="0" name=""/>
        <dsp:cNvSpPr/>
      </dsp:nvSpPr>
      <dsp:spPr>
        <a:xfrm>
          <a:off x="957066" y="3255510"/>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Managing for high performance </a:t>
          </a:r>
        </a:p>
      </dsp:txBody>
      <dsp:txXfrm>
        <a:off x="957066" y="3255510"/>
        <a:ext cx="7656462" cy="651331"/>
      </dsp:txXfrm>
    </dsp:sp>
    <dsp:sp modelId="{789A8858-1158-4F5C-950C-B6F7714578E4}">
      <dsp:nvSpPr>
        <dsp:cNvPr id="0" name=""/>
        <dsp:cNvSpPr/>
      </dsp:nvSpPr>
      <dsp:spPr>
        <a:xfrm>
          <a:off x="549984" y="3174094"/>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3D90B001-EF80-4575-8A27-A6C198F2702E}">
      <dsp:nvSpPr>
        <dsp:cNvPr id="0" name=""/>
        <dsp:cNvSpPr/>
      </dsp:nvSpPr>
      <dsp:spPr>
        <a:xfrm>
          <a:off x="490341" y="4232195"/>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Effective team meeting techniques </a:t>
          </a:r>
        </a:p>
      </dsp:txBody>
      <dsp:txXfrm>
        <a:off x="490341" y="4232195"/>
        <a:ext cx="8123187" cy="651331"/>
      </dsp:txXfrm>
    </dsp:sp>
    <dsp:sp modelId="{85DCB12F-D13C-44EE-AD33-F386AF0A16C4}">
      <dsp:nvSpPr>
        <dsp:cNvPr id="0" name=""/>
        <dsp:cNvSpPr/>
      </dsp:nvSpPr>
      <dsp:spPr>
        <a:xfrm>
          <a:off x="83259" y="4150778"/>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8F4CE0-4E77-4973-8C76-931FAD0E02F1}">
      <dsp:nvSpPr>
        <dsp:cNvPr id="0" name=""/>
        <dsp:cNvSpPr/>
      </dsp:nvSpPr>
      <dsp:spPr>
        <a:xfrm>
          <a:off x="0" y="0"/>
          <a:ext cx="6995160" cy="13577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Remember your SWOT analysis</a:t>
          </a:r>
        </a:p>
      </dsp:txBody>
      <dsp:txXfrm>
        <a:off x="39768" y="39768"/>
        <a:ext cx="5530000" cy="1278252"/>
      </dsp:txXfrm>
    </dsp:sp>
    <dsp:sp modelId="{8712F120-C587-4E08-8EBD-C6E37CDB8D72}">
      <dsp:nvSpPr>
        <dsp:cNvPr id="0" name=""/>
        <dsp:cNvSpPr/>
      </dsp:nvSpPr>
      <dsp:spPr>
        <a:xfrm>
          <a:off x="617219" y="1584087"/>
          <a:ext cx="6995160" cy="1357788"/>
        </a:xfrm>
        <a:prstGeom prst="roundRect">
          <a:avLst>
            <a:gd name="adj" fmla="val 1000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Character strengths</a:t>
          </a:r>
        </a:p>
      </dsp:txBody>
      <dsp:txXfrm>
        <a:off x="656987" y="1623855"/>
        <a:ext cx="5415841" cy="1278252"/>
      </dsp:txXfrm>
    </dsp:sp>
    <dsp:sp modelId="{72D795FF-C4DE-4EAA-9678-E7E52803761F}">
      <dsp:nvSpPr>
        <dsp:cNvPr id="0" name=""/>
        <dsp:cNvSpPr/>
      </dsp:nvSpPr>
      <dsp:spPr>
        <a:xfrm>
          <a:off x="1234439" y="3168174"/>
          <a:ext cx="6995160" cy="1357788"/>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What comes easily to you?</a:t>
          </a:r>
        </a:p>
      </dsp:txBody>
      <dsp:txXfrm>
        <a:off x="1274207" y="3207942"/>
        <a:ext cx="5415841" cy="1278252"/>
      </dsp:txXfrm>
    </dsp:sp>
    <dsp:sp modelId="{16471988-13E1-4F48-AD25-E2004300046E}">
      <dsp:nvSpPr>
        <dsp:cNvPr id="0" name=""/>
        <dsp:cNvSpPr/>
      </dsp:nvSpPr>
      <dsp:spPr>
        <a:xfrm>
          <a:off x="6112597" y="1029656"/>
          <a:ext cx="882562" cy="882562"/>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311173" y="1029656"/>
        <a:ext cx="485410" cy="664128"/>
      </dsp:txXfrm>
    </dsp:sp>
    <dsp:sp modelId="{6BB7764E-34A8-406F-873F-1FA4CA65EC61}">
      <dsp:nvSpPr>
        <dsp:cNvPr id="0" name=""/>
        <dsp:cNvSpPr/>
      </dsp:nvSpPr>
      <dsp:spPr>
        <a:xfrm>
          <a:off x="6729817" y="2604691"/>
          <a:ext cx="882562" cy="882562"/>
        </a:xfrm>
        <a:prstGeom prst="downArrow">
          <a:avLst>
            <a:gd name="adj1" fmla="val 55000"/>
            <a:gd name="adj2" fmla="val 45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928393" y="2604691"/>
        <a:ext cx="485410" cy="664128"/>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F23EFF-A157-43F1-A799-7E467510F758}">
      <dsp:nvSpPr>
        <dsp:cNvPr id="0" name=""/>
        <dsp:cNvSpPr/>
      </dsp:nvSpPr>
      <dsp:spPr>
        <a:xfrm>
          <a:off x="617219" y="0"/>
          <a:ext cx="6995160" cy="4525963"/>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AB32CC4-25B9-41AD-BEC4-7AAD43FE6FEA}">
      <dsp:nvSpPr>
        <dsp:cNvPr id="0" name=""/>
        <dsp:cNvSpPr/>
      </dsp:nvSpPr>
      <dsp:spPr>
        <a:xfrm>
          <a:off x="3808" y="1357788"/>
          <a:ext cx="2591446" cy="1810385"/>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kern="1200" dirty="0"/>
            <a:t> </a:t>
          </a:r>
          <a:r>
            <a:rPr lang="en-US" sz="3400" b="1" kern="1200" dirty="0"/>
            <a:t>Clarity</a:t>
          </a:r>
          <a:endParaRPr lang="en-US" sz="3400" kern="1200" dirty="0"/>
        </a:p>
      </dsp:txBody>
      <dsp:txXfrm>
        <a:off x="92184" y="1446164"/>
        <a:ext cx="2414694" cy="1633633"/>
      </dsp:txXfrm>
    </dsp:sp>
    <dsp:sp modelId="{E5EA0027-1F7C-4A87-9B25-7E92F66D8B47}">
      <dsp:nvSpPr>
        <dsp:cNvPr id="0" name=""/>
        <dsp:cNvSpPr/>
      </dsp:nvSpPr>
      <dsp:spPr>
        <a:xfrm>
          <a:off x="2819076" y="1357788"/>
          <a:ext cx="2591446" cy="1810385"/>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b="1" kern="1200" dirty="0"/>
            <a:t>Consistency</a:t>
          </a:r>
          <a:endParaRPr lang="en-US" sz="3400" kern="1200" dirty="0"/>
        </a:p>
      </dsp:txBody>
      <dsp:txXfrm>
        <a:off x="2907452" y="1446164"/>
        <a:ext cx="2414694" cy="1633633"/>
      </dsp:txXfrm>
    </dsp:sp>
    <dsp:sp modelId="{47A3E6D4-7D06-4F88-B7A6-353C4DBF4BF8}">
      <dsp:nvSpPr>
        <dsp:cNvPr id="0" name=""/>
        <dsp:cNvSpPr/>
      </dsp:nvSpPr>
      <dsp:spPr>
        <a:xfrm>
          <a:off x="5634345" y="1357788"/>
          <a:ext cx="2591446" cy="1810385"/>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kern="1200" dirty="0"/>
            <a:t> </a:t>
          </a:r>
          <a:r>
            <a:rPr lang="en-US" sz="3400" b="1" kern="1200" dirty="0"/>
            <a:t>Constancy</a:t>
          </a:r>
          <a:endParaRPr lang="en-US" sz="3400" kern="1200" dirty="0"/>
        </a:p>
      </dsp:txBody>
      <dsp:txXfrm>
        <a:off x="5722721" y="1446164"/>
        <a:ext cx="2414694" cy="1633633"/>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3C0184-0469-458D-BEBD-A9215170C864}">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Ashley was given an exercise at work to help her define her strengths</a:t>
          </a:r>
        </a:p>
      </dsp:txBody>
      <dsp:txXfrm>
        <a:off x="423768" y="31670"/>
        <a:ext cx="7382063" cy="963265"/>
      </dsp:txXfrm>
    </dsp:sp>
    <dsp:sp modelId="{8D4142E8-E1B7-4571-A046-E67E732A6495}">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6A703EF-6763-4B97-911C-629A195621C2}">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Nothing that she considered a strength was related to her job description</a:t>
          </a:r>
        </a:p>
      </dsp:txBody>
      <dsp:txXfrm>
        <a:off x="1528352" y="1259039"/>
        <a:ext cx="6257489" cy="923287"/>
      </dsp:txXfrm>
    </dsp:sp>
    <dsp:sp modelId="{6ED038C5-4602-4942-B28F-C71474AE38C1}">
      <dsp:nvSpPr>
        <dsp:cNvPr id="0" name=""/>
        <dsp:cNvSpPr/>
      </dsp:nvSpPr>
      <dsp:spPr>
        <a:xfrm>
          <a:off x="393799" y="2355069"/>
          <a:ext cx="1023203" cy="1023203"/>
        </a:xfrm>
        <a:prstGeom prst="roundRect">
          <a:avLst>
            <a:gd name="adj" fmla="val 16670"/>
          </a:avLst>
        </a:prstGeom>
        <a:solidFill>
          <a:schemeClr val="accent2">
            <a:hueOff val="2340759"/>
            <a:satOff val="-2919"/>
            <a:lumOff val="686"/>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F01F994-4F99-42D9-9461-1D3A2B34ECDB}">
      <dsp:nvSpPr>
        <dsp:cNvPr id="0" name=""/>
        <dsp:cNvSpPr/>
      </dsp:nvSpPr>
      <dsp:spPr>
        <a:xfrm>
          <a:off x="1478394" y="2355069"/>
          <a:ext cx="6357405" cy="1023203"/>
        </a:xfrm>
        <a:prstGeom prst="roundRect">
          <a:avLst>
            <a:gd name="adj" fmla="val 1667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By the end of the exercise, Ashley was convinced that she had no strengths</a:t>
          </a:r>
        </a:p>
      </dsp:txBody>
      <dsp:txXfrm>
        <a:off x="1528352" y="2405027"/>
        <a:ext cx="6257489" cy="923287"/>
      </dsp:txXfrm>
    </dsp:sp>
    <dsp:sp modelId="{9132F45E-9545-4998-86F2-1E5B92CF8468}">
      <dsp:nvSpPr>
        <dsp:cNvPr id="0" name=""/>
        <dsp:cNvSpPr/>
      </dsp:nvSpPr>
      <dsp:spPr>
        <a:xfrm>
          <a:off x="393799" y="3501057"/>
          <a:ext cx="1023203" cy="1023203"/>
        </a:xfrm>
        <a:prstGeom prst="roundRect">
          <a:avLst>
            <a:gd name="adj" fmla="val 16670"/>
          </a:avLst>
        </a:prstGeom>
        <a:solidFill>
          <a:schemeClr val="accent2">
            <a:hueOff val="4681519"/>
            <a:satOff val="-5839"/>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7F29209-4CF7-4F5D-8D6F-1401D57A4005}">
      <dsp:nvSpPr>
        <dsp:cNvPr id="0" name=""/>
        <dsp:cNvSpPr/>
      </dsp:nvSpPr>
      <dsp:spPr>
        <a:xfrm>
          <a:off x="1478394" y="3501057"/>
          <a:ext cx="6357405" cy="1023203"/>
        </a:xfrm>
        <a:prstGeom prst="roundRect">
          <a:avLst>
            <a:gd name="adj" fmla="val 1667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She lied on the answers by choosing strengths that she would like to have</a:t>
          </a:r>
        </a:p>
      </dsp:txBody>
      <dsp:txXfrm>
        <a:off x="1528352" y="3551015"/>
        <a:ext cx="6257489" cy="923287"/>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BA268-41EA-4965-B3A9-EFF442BACDB3}">
      <dsp:nvSpPr>
        <dsp:cNvPr id="0" name=""/>
        <dsp:cNvSpPr/>
      </dsp:nvSpPr>
      <dsp:spPr>
        <a:xfrm>
          <a:off x="1504799" y="2209"/>
          <a:ext cx="5220000" cy="145856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165100" rIns="165100" bIns="165100" numCol="1" spcCol="1270" anchor="ctr" anchorCtr="0">
          <a:noAutofit/>
        </a:bodyPr>
        <a:lstStyle/>
        <a:p>
          <a:pPr marL="0" lvl="0" indent="0" algn="ctr" defTabSz="2889250">
            <a:lnSpc>
              <a:spcPct val="90000"/>
            </a:lnSpc>
            <a:spcBef>
              <a:spcPct val="0"/>
            </a:spcBef>
            <a:spcAft>
              <a:spcPct val="35000"/>
            </a:spcAft>
            <a:buNone/>
          </a:pPr>
          <a:r>
            <a:rPr lang="en-US" sz="6500" kern="1200" dirty="0"/>
            <a:t>Nothing vague</a:t>
          </a:r>
        </a:p>
      </dsp:txBody>
      <dsp:txXfrm>
        <a:off x="1504799" y="2209"/>
        <a:ext cx="5220000" cy="1458562"/>
      </dsp:txXfrm>
    </dsp:sp>
    <dsp:sp modelId="{D7A48938-0E26-480B-A6D4-7C88196F5034}">
      <dsp:nvSpPr>
        <dsp:cNvPr id="0" name=""/>
        <dsp:cNvSpPr/>
      </dsp:nvSpPr>
      <dsp:spPr>
        <a:xfrm>
          <a:off x="964799" y="1533700"/>
          <a:ext cx="6300000" cy="1458562"/>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165100" rIns="165100" bIns="165100" numCol="1" spcCol="1270" anchor="ctr" anchorCtr="0">
          <a:noAutofit/>
        </a:bodyPr>
        <a:lstStyle/>
        <a:p>
          <a:pPr marL="0" lvl="0" indent="0" algn="ctr" defTabSz="2889250">
            <a:lnSpc>
              <a:spcPct val="90000"/>
            </a:lnSpc>
            <a:spcBef>
              <a:spcPct val="0"/>
            </a:spcBef>
            <a:spcAft>
              <a:spcPct val="35000"/>
            </a:spcAft>
            <a:buNone/>
          </a:pPr>
          <a:r>
            <a:rPr lang="en-US" sz="6500" kern="1200" dirty="0"/>
            <a:t>Easily understood</a:t>
          </a:r>
        </a:p>
      </dsp:txBody>
      <dsp:txXfrm>
        <a:off x="964799" y="1533700"/>
        <a:ext cx="6300000" cy="1458562"/>
      </dsp:txXfrm>
    </dsp:sp>
    <dsp:sp modelId="{DEBB391C-099E-4525-B203-ADFCD1C026E2}">
      <dsp:nvSpPr>
        <dsp:cNvPr id="0" name=""/>
        <dsp:cNvSpPr/>
      </dsp:nvSpPr>
      <dsp:spPr>
        <a:xfrm>
          <a:off x="2359800" y="3065190"/>
          <a:ext cx="3510000" cy="1458562"/>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165100" rIns="165100" bIns="165100" numCol="1" spcCol="1270" anchor="ctr" anchorCtr="0">
          <a:noAutofit/>
        </a:bodyPr>
        <a:lstStyle/>
        <a:p>
          <a:pPr marL="0" lvl="0" indent="0" algn="ctr" defTabSz="2889250">
            <a:lnSpc>
              <a:spcPct val="90000"/>
            </a:lnSpc>
            <a:spcBef>
              <a:spcPct val="0"/>
            </a:spcBef>
            <a:spcAft>
              <a:spcPct val="35000"/>
            </a:spcAft>
            <a:buNone/>
          </a:pPr>
          <a:r>
            <a:rPr lang="en-US" sz="6500" kern="1200" dirty="0"/>
            <a:t>Universal</a:t>
          </a:r>
        </a:p>
      </dsp:txBody>
      <dsp:txXfrm>
        <a:off x="2359800" y="3065190"/>
        <a:ext cx="3510000" cy="1458562"/>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D07494-D849-4A1E-9441-A73F841E198D}">
      <dsp:nvSpPr>
        <dsp:cNvPr id="0" name=""/>
        <dsp:cNvSpPr/>
      </dsp:nvSpPr>
      <dsp:spPr>
        <a:xfrm>
          <a:off x="0" y="0"/>
          <a:ext cx="4525963" cy="4525963"/>
        </a:xfrm>
        <a:prstGeom prst="pie">
          <a:avLst>
            <a:gd name="adj1" fmla="val 5400000"/>
            <a:gd name="adj2" fmla="val 1620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D5C4D64-EB1F-492A-8AEE-A72FE2A922E5}">
      <dsp:nvSpPr>
        <dsp:cNvPr id="0" name=""/>
        <dsp:cNvSpPr/>
      </dsp:nvSpPr>
      <dsp:spPr>
        <a:xfrm>
          <a:off x="2262981" y="0"/>
          <a:ext cx="5966618" cy="4525963"/>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36220" tIns="236220" rIns="236220" bIns="236220" numCol="1" spcCol="1270" anchor="ctr" anchorCtr="0">
          <a:noAutofit/>
        </a:bodyPr>
        <a:lstStyle/>
        <a:p>
          <a:pPr marL="0" lvl="0" indent="0" algn="ctr" defTabSz="2755900">
            <a:lnSpc>
              <a:spcPct val="90000"/>
            </a:lnSpc>
            <a:spcBef>
              <a:spcPct val="0"/>
            </a:spcBef>
            <a:spcAft>
              <a:spcPct val="35000"/>
            </a:spcAft>
            <a:buNone/>
          </a:pPr>
          <a:r>
            <a:rPr lang="en-US" sz="6200" kern="1200" dirty="0"/>
            <a:t>Online</a:t>
          </a:r>
        </a:p>
      </dsp:txBody>
      <dsp:txXfrm>
        <a:off x="2262981" y="0"/>
        <a:ext cx="5966618" cy="1357791"/>
      </dsp:txXfrm>
    </dsp:sp>
    <dsp:sp modelId="{6936491F-30E4-44C9-814D-68F2869ED062}">
      <dsp:nvSpPr>
        <dsp:cNvPr id="0" name=""/>
        <dsp:cNvSpPr/>
      </dsp:nvSpPr>
      <dsp:spPr>
        <a:xfrm>
          <a:off x="792044" y="1357791"/>
          <a:ext cx="2941873" cy="2941873"/>
        </a:xfrm>
        <a:prstGeom prst="pie">
          <a:avLst>
            <a:gd name="adj1" fmla="val 5400000"/>
            <a:gd name="adj2" fmla="val 1620000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B2B3123-A114-4DAC-8602-16D3632E3615}">
      <dsp:nvSpPr>
        <dsp:cNvPr id="0" name=""/>
        <dsp:cNvSpPr/>
      </dsp:nvSpPr>
      <dsp:spPr>
        <a:xfrm>
          <a:off x="2262981" y="1357791"/>
          <a:ext cx="5966618" cy="2941873"/>
        </a:xfrm>
        <a:prstGeom prst="rect">
          <a:avLst/>
        </a:prstGeom>
        <a:solidFill>
          <a:schemeClr val="lt1">
            <a:alpha val="90000"/>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36220" tIns="236220" rIns="236220" bIns="236220" numCol="1" spcCol="1270" anchor="ctr" anchorCtr="0">
          <a:noAutofit/>
        </a:bodyPr>
        <a:lstStyle/>
        <a:p>
          <a:pPr marL="0" lvl="0" indent="0" algn="ctr" defTabSz="2755900">
            <a:lnSpc>
              <a:spcPct val="90000"/>
            </a:lnSpc>
            <a:spcBef>
              <a:spcPct val="0"/>
            </a:spcBef>
            <a:spcAft>
              <a:spcPct val="35000"/>
            </a:spcAft>
            <a:buNone/>
          </a:pPr>
          <a:r>
            <a:rPr lang="en-US" sz="6200" kern="1200" dirty="0"/>
            <a:t>Face to face</a:t>
          </a:r>
        </a:p>
      </dsp:txBody>
      <dsp:txXfrm>
        <a:off x="2262981" y="1357791"/>
        <a:ext cx="5966618" cy="1357787"/>
      </dsp:txXfrm>
    </dsp:sp>
    <dsp:sp modelId="{EDFA5B1D-A0C6-4DB8-800E-DACDCECAA7CB}">
      <dsp:nvSpPr>
        <dsp:cNvPr id="0" name=""/>
        <dsp:cNvSpPr/>
      </dsp:nvSpPr>
      <dsp:spPr>
        <a:xfrm>
          <a:off x="1584087" y="2715579"/>
          <a:ext cx="1357787" cy="1357787"/>
        </a:xfrm>
        <a:prstGeom prst="pie">
          <a:avLst>
            <a:gd name="adj1" fmla="val 5400000"/>
            <a:gd name="adj2" fmla="val 1620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8CE7F82-B8D8-4D16-8774-7C0761769366}">
      <dsp:nvSpPr>
        <dsp:cNvPr id="0" name=""/>
        <dsp:cNvSpPr/>
      </dsp:nvSpPr>
      <dsp:spPr>
        <a:xfrm>
          <a:off x="2262981" y="2715579"/>
          <a:ext cx="5966618" cy="1357787"/>
        </a:xfrm>
        <a:prstGeom prst="rect">
          <a:avLst/>
        </a:prstGeom>
        <a:solidFill>
          <a:schemeClr val="lt1">
            <a:alpha val="90000"/>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36220" tIns="236220" rIns="236220" bIns="236220" numCol="1" spcCol="1270" anchor="ctr" anchorCtr="0">
          <a:noAutofit/>
        </a:bodyPr>
        <a:lstStyle/>
        <a:p>
          <a:pPr marL="0" lvl="0" indent="0" algn="ctr" defTabSz="2755900">
            <a:lnSpc>
              <a:spcPct val="90000"/>
            </a:lnSpc>
            <a:spcBef>
              <a:spcPct val="0"/>
            </a:spcBef>
            <a:spcAft>
              <a:spcPct val="35000"/>
            </a:spcAft>
            <a:buNone/>
          </a:pPr>
          <a:r>
            <a:rPr lang="en-US" sz="6200" kern="1200" dirty="0"/>
            <a:t>Connections</a:t>
          </a:r>
        </a:p>
      </dsp:txBody>
      <dsp:txXfrm>
        <a:off x="2262981" y="2715579"/>
        <a:ext cx="5966618" cy="1357787"/>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34A2D3-4358-4633-80E9-501ABF19A0B6}">
      <dsp:nvSpPr>
        <dsp:cNvPr id="0" name=""/>
        <dsp:cNvSpPr/>
      </dsp:nvSpPr>
      <dsp:spPr>
        <a:xfrm>
          <a:off x="5565878" y="0"/>
          <a:ext cx="2656939" cy="1414363"/>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4E7B94E-E46F-45B0-A562-A4026F87AA68}">
      <dsp:nvSpPr>
        <dsp:cNvPr id="0" name=""/>
        <dsp:cNvSpPr/>
      </dsp:nvSpPr>
      <dsp:spPr>
        <a:xfrm>
          <a:off x="6782" y="0"/>
          <a:ext cx="5559096" cy="1414363"/>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US" sz="4000" kern="1200" dirty="0"/>
            <a:t>Consistency takes commitment</a:t>
          </a:r>
        </a:p>
      </dsp:txBody>
      <dsp:txXfrm>
        <a:off x="75826" y="69044"/>
        <a:ext cx="5421008" cy="1276275"/>
      </dsp:txXfrm>
    </dsp:sp>
    <dsp:sp modelId="{2547A23C-0148-4C20-AD5F-D6036DCC9B86}">
      <dsp:nvSpPr>
        <dsp:cNvPr id="0" name=""/>
        <dsp:cNvSpPr/>
      </dsp:nvSpPr>
      <dsp:spPr>
        <a:xfrm>
          <a:off x="5565878" y="1555799"/>
          <a:ext cx="2656939" cy="1414363"/>
        </a:xfrm>
        <a:prstGeom prst="rightArrow">
          <a:avLst>
            <a:gd name="adj1" fmla="val 75000"/>
            <a:gd name="adj2" fmla="val 50000"/>
          </a:avLst>
        </a:prstGeom>
        <a:solidFill>
          <a:schemeClr val="accent3">
            <a:tint val="40000"/>
            <a:alpha val="90000"/>
            <a:hueOff val="5358427"/>
            <a:satOff val="-6896"/>
            <a:lumOff val="-537"/>
            <a:alphaOff val="0"/>
          </a:schemeClr>
        </a:solidFill>
        <a:ln w="25400" cap="flat" cmpd="sng" algn="ctr">
          <a:solidFill>
            <a:schemeClr val="accent3">
              <a:tint val="40000"/>
              <a:alpha val="90000"/>
              <a:hueOff val="5358427"/>
              <a:satOff val="-6896"/>
              <a:lumOff val="-537"/>
              <a:alphaOff val="0"/>
            </a:schemeClr>
          </a:solidFill>
          <a:prstDash val="solid"/>
        </a:ln>
        <a:effectLst/>
      </dsp:spPr>
      <dsp:style>
        <a:lnRef idx="2">
          <a:scrgbClr r="0" g="0" b="0"/>
        </a:lnRef>
        <a:fillRef idx="1">
          <a:scrgbClr r="0" g="0" b="0"/>
        </a:fillRef>
        <a:effectRef idx="0">
          <a:scrgbClr r="0" g="0" b="0"/>
        </a:effectRef>
        <a:fontRef idx="minor"/>
      </dsp:style>
    </dsp:sp>
    <dsp:sp modelId="{978DC840-A0DD-4994-BBC9-DEB41AC48506}">
      <dsp:nvSpPr>
        <dsp:cNvPr id="0" name=""/>
        <dsp:cNvSpPr/>
      </dsp:nvSpPr>
      <dsp:spPr>
        <a:xfrm>
          <a:off x="6782" y="1555799"/>
          <a:ext cx="5559096" cy="1414363"/>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US" sz="4000" kern="1200" dirty="0"/>
            <a:t>Deliver on promises</a:t>
          </a:r>
        </a:p>
      </dsp:txBody>
      <dsp:txXfrm>
        <a:off x="75826" y="1624843"/>
        <a:ext cx="5421008" cy="1276275"/>
      </dsp:txXfrm>
    </dsp:sp>
    <dsp:sp modelId="{1C548AAC-F791-4A2F-A07E-553F0FEC0B7D}">
      <dsp:nvSpPr>
        <dsp:cNvPr id="0" name=""/>
        <dsp:cNvSpPr/>
      </dsp:nvSpPr>
      <dsp:spPr>
        <a:xfrm>
          <a:off x="5565878" y="3111599"/>
          <a:ext cx="2656939" cy="1414363"/>
        </a:xfrm>
        <a:prstGeom prst="rightArrow">
          <a:avLst>
            <a:gd name="adj1" fmla="val 75000"/>
            <a:gd name="adj2" fmla="val 50000"/>
          </a:avLst>
        </a:prstGeom>
        <a:solidFill>
          <a:schemeClr val="accent3">
            <a:tint val="40000"/>
            <a:alpha val="90000"/>
            <a:hueOff val="10716854"/>
            <a:satOff val="-13793"/>
            <a:lumOff val="-1075"/>
            <a:alphaOff val="0"/>
          </a:schemeClr>
        </a:solidFill>
        <a:ln w="25400" cap="flat" cmpd="sng" algn="ctr">
          <a:solidFill>
            <a:schemeClr val="accent3">
              <a:tint val="40000"/>
              <a:alpha val="90000"/>
              <a:hueOff val="10716854"/>
              <a:satOff val="-13793"/>
              <a:lumOff val="-1075"/>
              <a:alphaOff val="0"/>
            </a:schemeClr>
          </a:solidFill>
          <a:prstDash val="solid"/>
        </a:ln>
        <a:effectLst/>
      </dsp:spPr>
      <dsp:style>
        <a:lnRef idx="2">
          <a:scrgbClr r="0" g="0" b="0"/>
        </a:lnRef>
        <a:fillRef idx="1">
          <a:scrgbClr r="0" g="0" b="0"/>
        </a:fillRef>
        <a:effectRef idx="0">
          <a:scrgbClr r="0" g="0" b="0"/>
        </a:effectRef>
        <a:fontRef idx="minor"/>
      </dsp:style>
    </dsp:sp>
    <dsp:sp modelId="{6031E9EE-8B64-4089-A83E-BFCC407BC092}">
      <dsp:nvSpPr>
        <dsp:cNvPr id="0" name=""/>
        <dsp:cNvSpPr/>
      </dsp:nvSpPr>
      <dsp:spPr>
        <a:xfrm>
          <a:off x="6782" y="3111599"/>
          <a:ext cx="5559096" cy="1414363"/>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US" sz="4000" kern="1200" dirty="0"/>
            <a:t>Dependable</a:t>
          </a:r>
        </a:p>
      </dsp:txBody>
      <dsp:txXfrm>
        <a:off x="75826" y="3180643"/>
        <a:ext cx="5421008" cy="1276275"/>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6FEEEF-F645-4D64-99E4-06FDB7858281}">
      <dsp:nvSpPr>
        <dsp:cNvPr id="0" name=""/>
        <dsp:cNvSpPr/>
      </dsp:nvSpPr>
      <dsp:spPr>
        <a:xfrm>
          <a:off x="0" y="9246"/>
          <a:ext cx="8229600" cy="139113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l" defTabSz="2578100">
            <a:lnSpc>
              <a:spcPct val="90000"/>
            </a:lnSpc>
            <a:spcBef>
              <a:spcPct val="0"/>
            </a:spcBef>
            <a:spcAft>
              <a:spcPct val="35000"/>
            </a:spcAft>
            <a:buNone/>
          </a:pPr>
          <a:r>
            <a:rPr lang="en-US" sz="5800" kern="1200" dirty="0"/>
            <a:t>Day in and day out</a:t>
          </a:r>
        </a:p>
      </dsp:txBody>
      <dsp:txXfrm>
        <a:off x="67909" y="77155"/>
        <a:ext cx="8093782" cy="1255312"/>
      </dsp:txXfrm>
    </dsp:sp>
    <dsp:sp modelId="{37881C7D-2E03-4D95-A45E-AA534077A172}">
      <dsp:nvSpPr>
        <dsp:cNvPr id="0" name=""/>
        <dsp:cNvSpPr/>
      </dsp:nvSpPr>
      <dsp:spPr>
        <a:xfrm>
          <a:off x="0" y="1567416"/>
          <a:ext cx="8229600" cy="1391130"/>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l" defTabSz="2578100">
            <a:lnSpc>
              <a:spcPct val="90000"/>
            </a:lnSpc>
            <a:spcBef>
              <a:spcPct val="0"/>
            </a:spcBef>
            <a:spcAft>
              <a:spcPct val="35000"/>
            </a:spcAft>
            <a:buNone/>
          </a:pPr>
          <a:r>
            <a:rPr lang="en-US" sz="5800" kern="1200" dirty="0"/>
            <a:t>Becomes easier</a:t>
          </a:r>
        </a:p>
      </dsp:txBody>
      <dsp:txXfrm>
        <a:off x="67909" y="1635325"/>
        <a:ext cx="8093782" cy="1255312"/>
      </dsp:txXfrm>
    </dsp:sp>
    <dsp:sp modelId="{374A6A7C-207F-45BE-8A6F-EC6EB60AD6D8}">
      <dsp:nvSpPr>
        <dsp:cNvPr id="0" name=""/>
        <dsp:cNvSpPr/>
      </dsp:nvSpPr>
      <dsp:spPr>
        <a:xfrm>
          <a:off x="0" y="3125586"/>
          <a:ext cx="8229600" cy="1391130"/>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l" defTabSz="2578100">
            <a:lnSpc>
              <a:spcPct val="90000"/>
            </a:lnSpc>
            <a:spcBef>
              <a:spcPct val="0"/>
            </a:spcBef>
            <a:spcAft>
              <a:spcPct val="35000"/>
            </a:spcAft>
            <a:buNone/>
          </a:pPr>
          <a:r>
            <a:rPr lang="en-US" sz="5800" kern="1200" dirty="0"/>
            <a:t>Feels natural</a:t>
          </a:r>
        </a:p>
      </dsp:txBody>
      <dsp:txXfrm>
        <a:off x="67909" y="3193495"/>
        <a:ext cx="8093782" cy="1255312"/>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ECADD4-5FA9-408F-94B6-B599E947DAB3}">
      <dsp:nvSpPr>
        <dsp:cNvPr id="0" name=""/>
        <dsp:cNvSpPr/>
      </dsp:nvSpPr>
      <dsp:spPr>
        <a:xfrm>
          <a:off x="393799" y="1701"/>
          <a:ext cx="7442001" cy="102320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Jennifer wanted to create a bakery with a reputation for quality</a:t>
          </a:r>
        </a:p>
      </dsp:txBody>
      <dsp:txXfrm>
        <a:off x="423768" y="31670"/>
        <a:ext cx="7382063" cy="963265"/>
      </dsp:txXfrm>
    </dsp:sp>
    <dsp:sp modelId="{B9ACCFD9-0513-433D-BBE3-982E01A44703}">
      <dsp:nvSpPr>
        <dsp:cNvPr id="0" name=""/>
        <dsp:cNvSpPr/>
      </dsp:nvSpPr>
      <dsp:spPr>
        <a:xfrm>
          <a:off x="393799" y="1209081"/>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11FFADE-6DF8-4CBE-BD64-5509AD0C983D}">
      <dsp:nvSpPr>
        <dsp:cNvPr id="0" name=""/>
        <dsp:cNvSpPr/>
      </dsp:nvSpPr>
      <dsp:spPr>
        <a:xfrm>
          <a:off x="1478394" y="1209081"/>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The bakery’s reputation was positive as Jennifer worked 18 hour days</a:t>
          </a:r>
        </a:p>
      </dsp:txBody>
      <dsp:txXfrm>
        <a:off x="1528352" y="1259039"/>
        <a:ext cx="6257489" cy="923287"/>
      </dsp:txXfrm>
    </dsp:sp>
    <dsp:sp modelId="{6323ADD2-FC7E-4965-89DF-698F95478A58}">
      <dsp:nvSpPr>
        <dsp:cNvPr id="0" name=""/>
        <dsp:cNvSpPr/>
      </dsp:nvSpPr>
      <dsp:spPr>
        <a:xfrm>
          <a:off x="393799" y="2355069"/>
          <a:ext cx="1023203" cy="1023203"/>
        </a:xfrm>
        <a:prstGeom prst="roundRect">
          <a:avLst>
            <a:gd name="adj" fmla="val 16670"/>
          </a:avLst>
        </a:prstGeom>
        <a:solidFill>
          <a:schemeClr val="accent3">
            <a:hueOff val="5625132"/>
            <a:satOff val="-8440"/>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06FBB30-BB71-4D2F-AA1F-17E40D5345D1}">
      <dsp:nvSpPr>
        <dsp:cNvPr id="0" name=""/>
        <dsp:cNvSpPr/>
      </dsp:nvSpPr>
      <dsp:spPr>
        <a:xfrm>
          <a:off x="1478394" y="2355069"/>
          <a:ext cx="6357405" cy="1023203"/>
        </a:xfrm>
        <a:prstGeom prst="roundRect">
          <a:avLst>
            <a:gd name="adj" fmla="val 1667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Jennifer left town for a few weeks to handle some family business</a:t>
          </a:r>
        </a:p>
      </dsp:txBody>
      <dsp:txXfrm>
        <a:off x="1528352" y="2405027"/>
        <a:ext cx="6257489" cy="923287"/>
      </dsp:txXfrm>
    </dsp:sp>
    <dsp:sp modelId="{20B1F98B-E459-4510-80E8-0E10F107E1D0}">
      <dsp:nvSpPr>
        <dsp:cNvPr id="0" name=""/>
        <dsp:cNvSpPr/>
      </dsp:nvSpPr>
      <dsp:spPr>
        <a:xfrm>
          <a:off x="393799" y="3501057"/>
          <a:ext cx="1023203" cy="1023203"/>
        </a:xfrm>
        <a:prstGeom prst="roundRect">
          <a:avLst>
            <a:gd name="adj" fmla="val 16670"/>
          </a:avLst>
        </a:prstGeom>
        <a:solidFill>
          <a:schemeClr val="accent3">
            <a:hueOff val="11250264"/>
            <a:satOff val="-16880"/>
            <a:lumOff val="-274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655421A-F38B-4627-BA17-7FB1FA1645A3}">
      <dsp:nvSpPr>
        <dsp:cNvPr id="0" name=""/>
        <dsp:cNvSpPr/>
      </dsp:nvSpPr>
      <dsp:spPr>
        <a:xfrm>
          <a:off x="1478394" y="3501057"/>
          <a:ext cx="6357405" cy="1023203"/>
        </a:xfrm>
        <a:prstGeom prst="roundRect">
          <a:avLst>
            <a:gd name="adj" fmla="val 1667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She returned to find her business partner had stocked the kitchen with premade items </a:t>
          </a:r>
        </a:p>
      </dsp:txBody>
      <dsp:txXfrm>
        <a:off x="1528352" y="3551015"/>
        <a:ext cx="6257489" cy="923287"/>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CFB59F-64EE-4B06-A73B-9B82D1299857}">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marL="0" lvl="0" indent="0" algn="ctr" defTabSz="2400300">
            <a:lnSpc>
              <a:spcPct val="90000"/>
            </a:lnSpc>
            <a:spcBef>
              <a:spcPct val="0"/>
            </a:spcBef>
            <a:spcAft>
              <a:spcPct val="35000"/>
            </a:spcAft>
            <a:buNone/>
          </a:pPr>
          <a:r>
            <a:rPr lang="en-US" sz="5400" kern="1200" dirty="0"/>
            <a:t>Influence each other</a:t>
          </a:r>
        </a:p>
      </dsp:txBody>
      <dsp:txXfrm>
        <a:off x="460905" y="1047"/>
        <a:ext cx="3479899" cy="2087939"/>
      </dsp:txXfrm>
    </dsp:sp>
    <dsp:sp modelId="{C49E69FE-55D9-4BC3-84AF-FF9491E2F32C}">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marL="0" lvl="0" indent="0" algn="ctr" defTabSz="2400300">
            <a:lnSpc>
              <a:spcPct val="90000"/>
            </a:lnSpc>
            <a:spcBef>
              <a:spcPct val="0"/>
            </a:spcBef>
            <a:spcAft>
              <a:spcPct val="35000"/>
            </a:spcAft>
            <a:buNone/>
          </a:pPr>
          <a:r>
            <a:rPr lang="en-US" sz="5400" kern="1200" dirty="0"/>
            <a:t>Public events</a:t>
          </a:r>
        </a:p>
      </dsp:txBody>
      <dsp:txXfrm>
        <a:off x="4288794" y="1047"/>
        <a:ext cx="3479899" cy="2087939"/>
      </dsp:txXfrm>
    </dsp:sp>
    <dsp:sp modelId="{C8A66772-9DBA-4BAC-BD40-A9B97681F4DB}">
      <dsp:nvSpPr>
        <dsp:cNvPr id="0" name=""/>
        <dsp:cNvSpPr/>
      </dsp:nvSpPr>
      <dsp:spPr>
        <a:xfrm>
          <a:off x="2374850"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marL="0" lvl="0" indent="0" algn="ctr" defTabSz="2400300">
            <a:lnSpc>
              <a:spcPct val="90000"/>
            </a:lnSpc>
            <a:spcBef>
              <a:spcPct val="0"/>
            </a:spcBef>
            <a:spcAft>
              <a:spcPct val="35000"/>
            </a:spcAft>
            <a:buNone/>
          </a:pPr>
          <a:r>
            <a:rPr lang="en-US" sz="5400" kern="1200" dirty="0"/>
            <a:t>Social media</a:t>
          </a:r>
        </a:p>
      </dsp:txBody>
      <dsp:txXfrm>
        <a:off x="2374850" y="2436976"/>
        <a:ext cx="3479899" cy="2087939"/>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F5F07B-C827-4EEE-9583-C62AD741E96F}">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E350877-1447-474C-A61B-AE74A6302EB4}">
      <dsp:nvSpPr>
        <dsp:cNvPr id="0" name=""/>
        <dsp:cNvSpPr/>
      </dsp:nvSpPr>
      <dsp:spPr>
        <a:xfrm>
          <a:off x="628203" y="452596"/>
          <a:ext cx="7538938" cy="90519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Negative influence</a:t>
          </a:r>
        </a:p>
      </dsp:txBody>
      <dsp:txXfrm>
        <a:off x="628203" y="452596"/>
        <a:ext cx="7538938" cy="905192"/>
      </dsp:txXfrm>
    </dsp:sp>
    <dsp:sp modelId="{1E50F976-E49E-4EE2-BF6A-61F18455389C}">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C517BCE-FD07-4E4F-A7D5-030EA0BB8647}">
      <dsp:nvSpPr>
        <dsp:cNvPr id="0" name=""/>
        <dsp:cNvSpPr/>
      </dsp:nvSpPr>
      <dsp:spPr>
        <a:xfrm>
          <a:off x="957241" y="1810385"/>
          <a:ext cx="7209900" cy="90519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Positive influence</a:t>
          </a:r>
        </a:p>
      </dsp:txBody>
      <dsp:txXfrm>
        <a:off x="957241" y="1810385"/>
        <a:ext cx="7209900" cy="905192"/>
      </dsp:txXfrm>
    </dsp:sp>
    <dsp:sp modelId="{8D7994EE-4224-432A-9FE1-A097C4B9707A}">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68B1CCF-8C7D-4EB4-9F2A-988688A99520}">
      <dsp:nvSpPr>
        <dsp:cNvPr id="0" name=""/>
        <dsp:cNvSpPr/>
      </dsp:nvSpPr>
      <dsp:spPr>
        <a:xfrm>
          <a:off x="628203" y="3168174"/>
          <a:ext cx="7538938" cy="90519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Be mindful</a:t>
          </a:r>
        </a:p>
      </dsp:txBody>
      <dsp:txXfrm>
        <a:off x="628203" y="3168174"/>
        <a:ext cx="7538938" cy="905192"/>
      </dsp:txXfrm>
    </dsp:sp>
    <dsp:sp modelId="{B12F3AA4-49FC-454C-9206-2FF4EF6A0666}">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DB8DC4-4C47-4F52-BC1A-C28EB49DE150}">
      <dsp:nvSpPr>
        <dsp:cNvPr id="0" name=""/>
        <dsp:cNvSpPr/>
      </dsp:nvSpPr>
      <dsp:spPr>
        <a:xfrm rot="16200000">
          <a:off x="-956010" y="957014"/>
          <a:ext cx="4525963" cy="2611933"/>
        </a:xfrm>
        <a:prstGeom prst="flowChartManualOperati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8450" tIns="0" rIns="297966" bIns="0" numCol="1" spcCol="1270" anchor="ctr" anchorCtr="0">
          <a:noAutofit/>
        </a:bodyPr>
        <a:lstStyle/>
        <a:p>
          <a:pPr marL="0" lvl="0" indent="0" algn="ctr" defTabSz="2089150">
            <a:lnSpc>
              <a:spcPct val="90000"/>
            </a:lnSpc>
            <a:spcBef>
              <a:spcPct val="0"/>
            </a:spcBef>
            <a:spcAft>
              <a:spcPct val="35000"/>
            </a:spcAft>
            <a:buNone/>
          </a:pPr>
          <a:r>
            <a:rPr lang="en-US" sz="4700" kern="1200" dirty="0"/>
            <a:t>Define your image</a:t>
          </a:r>
        </a:p>
      </dsp:txBody>
      <dsp:txXfrm rot="5400000">
        <a:off x="1005" y="905192"/>
        <a:ext cx="2611933" cy="2715577"/>
      </dsp:txXfrm>
    </dsp:sp>
    <dsp:sp modelId="{D6E64F83-B5B5-4A96-A5A5-3B6890F01814}">
      <dsp:nvSpPr>
        <dsp:cNvPr id="0" name=""/>
        <dsp:cNvSpPr/>
      </dsp:nvSpPr>
      <dsp:spPr>
        <a:xfrm rot="16200000">
          <a:off x="1851818" y="957014"/>
          <a:ext cx="4525963" cy="2611933"/>
        </a:xfrm>
        <a:prstGeom prst="flowChartManualOperation">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8450" tIns="0" rIns="297966" bIns="0" numCol="1" spcCol="1270" anchor="ctr" anchorCtr="0">
          <a:noAutofit/>
        </a:bodyPr>
        <a:lstStyle/>
        <a:p>
          <a:pPr marL="0" lvl="0" indent="0" algn="ctr" defTabSz="2089150">
            <a:lnSpc>
              <a:spcPct val="90000"/>
            </a:lnSpc>
            <a:spcBef>
              <a:spcPct val="0"/>
            </a:spcBef>
            <a:spcAft>
              <a:spcPct val="35000"/>
            </a:spcAft>
            <a:buNone/>
          </a:pPr>
          <a:r>
            <a:rPr lang="en-US" sz="4700" kern="1200" dirty="0"/>
            <a:t>Sharpen your brand</a:t>
          </a:r>
        </a:p>
      </dsp:txBody>
      <dsp:txXfrm rot="5400000">
        <a:off x="2808833" y="905192"/>
        <a:ext cx="2611933" cy="2715577"/>
      </dsp:txXfrm>
    </dsp:sp>
    <dsp:sp modelId="{B187A936-9F03-4C28-81B6-C38C65926513}">
      <dsp:nvSpPr>
        <dsp:cNvPr id="0" name=""/>
        <dsp:cNvSpPr/>
      </dsp:nvSpPr>
      <dsp:spPr>
        <a:xfrm rot="16200000">
          <a:off x="4659647" y="957014"/>
          <a:ext cx="4525963" cy="2611933"/>
        </a:xfrm>
        <a:prstGeom prst="flowChartManualOperation">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8450" tIns="0" rIns="297966" bIns="0" numCol="1" spcCol="1270" anchor="ctr" anchorCtr="0">
          <a:noAutofit/>
        </a:bodyPr>
        <a:lstStyle/>
        <a:p>
          <a:pPr marL="0" lvl="0" indent="0" algn="ctr" defTabSz="2089150">
            <a:lnSpc>
              <a:spcPct val="90000"/>
            </a:lnSpc>
            <a:spcBef>
              <a:spcPct val="0"/>
            </a:spcBef>
            <a:spcAft>
              <a:spcPct val="35000"/>
            </a:spcAft>
            <a:buNone/>
          </a:pPr>
          <a:r>
            <a:rPr lang="en-US" sz="4700" kern="1200" dirty="0"/>
            <a:t>Manage your brand</a:t>
          </a:r>
        </a:p>
      </dsp:txBody>
      <dsp:txXfrm rot="5400000">
        <a:off x="5616662" y="905192"/>
        <a:ext cx="2611933" cy="2715577"/>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BC6F87-8DEA-4C75-8365-3C9B0CBF7199}">
      <dsp:nvSpPr>
        <dsp:cNvPr id="0" name=""/>
        <dsp:cNvSpPr/>
      </dsp:nvSpPr>
      <dsp:spPr>
        <a:xfrm>
          <a:off x="604799" y="2265"/>
          <a:ext cx="7020000" cy="1089501"/>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2533650">
            <a:lnSpc>
              <a:spcPct val="90000"/>
            </a:lnSpc>
            <a:spcBef>
              <a:spcPct val="0"/>
            </a:spcBef>
            <a:spcAft>
              <a:spcPct val="35000"/>
            </a:spcAft>
            <a:buNone/>
          </a:pPr>
          <a:r>
            <a:rPr lang="en-US" sz="5700" kern="1200" dirty="0"/>
            <a:t>In and out of the office</a:t>
          </a:r>
        </a:p>
      </dsp:txBody>
      <dsp:txXfrm>
        <a:off x="604799" y="2265"/>
        <a:ext cx="7020000" cy="1089501"/>
      </dsp:txXfrm>
    </dsp:sp>
    <dsp:sp modelId="{223555A8-A8B5-4D16-9C9B-FB8695D330E3}">
      <dsp:nvSpPr>
        <dsp:cNvPr id="0" name=""/>
        <dsp:cNvSpPr/>
      </dsp:nvSpPr>
      <dsp:spPr>
        <a:xfrm>
          <a:off x="1729800" y="1146242"/>
          <a:ext cx="4770000" cy="1089501"/>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2533650">
            <a:lnSpc>
              <a:spcPct val="90000"/>
            </a:lnSpc>
            <a:spcBef>
              <a:spcPct val="0"/>
            </a:spcBef>
            <a:spcAft>
              <a:spcPct val="35000"/>
            </a:spcAft>
            <a:buNone/>
          </a:pPr>
          <a:r>
            <a:rPr lang="en-US" sz="5700" kern="1200" dirty="0"/>
            <a:t>Be dependable</a:t>
          </a:r>
        </a:p>
      </dsp:txBody>
      <dsp:txXfrm>
        <a:off x="1729800" y="1146242"/>
        <a:ext cx="4770000" cy="1089501"/>
      </dsp:txXfrm>
    </dsp:sp>
    <dsp:sp modelId="{92271385-B09D-46BA-841E-77C62D955E26}">
      <dsp:nvSpPr>
        <dsp:cNvPr id="0" name=""/>
        <dsp:cNvSpPr/>
      </dsp:nvSpPr>
      <dsp:spPr>
        <a:xfrm>
          <a:off x="1459799" y="2290219"/>
          <a:ext cx="5310000" cy="1089501"/>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2533650">
            <a:lnSpc>
              <a:spcPct val="90000"/>
            </a:lnSpc>
            <a:spcBef>
              <a:spcPct val="0"/>
            </a:spcBef>
            <a:spcAft>
              <a:spcPct val="35000"/>
            </a:spcAft>
            <a:buNone/>
          </a:pPr>
          <a:r>
            <a:rPr lang="en-US" sz="5700" kern="1200" dirty="0"/>
            <a:t>Act with honesty</a:t>
          </a:r>
        </a:p>
      </dsp:txBody>
      <dsp:txXfrm>
        <a:off x="1459799" y="2290219"/>
        <a:ext cx="5310000" cy="1089501"/>
      </dsp:txXfrm>
    </dsp:sp>
    <dsp:sp modelId="{FA1B645B-10D6-4F0D-9AB4-C866997FA904}">
      <dsp:nvSpPr>
        <dsp:cNvPr id="0" name=""/>
        <dsp:cNvSpPr/>
      </dsp:nvSpPr>
      <dsp:spPr>
        <a:xfrm>
          <a:off x="779624" y="3434195"/>
          <a:ext cx="6670350" cy="1089501"/>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2533650">
            <a:lnSpc>
              <a:spcPct val="90000"/>
            </a:lnSpc>
            <a:spcBef>
              <a:spcPct val="0"/>
            </a:spcBef>
            <a:spcAft>
              <a:spcPct val="35000"/>
            </a:spcAft>
            <a:buNone/>
          </a:pPr>
          <a:r>
            <a:rPr lang="en-US" sz="5700" kern="1200" dirty="0"/>
            <a:t>Be a positive example</a:t>
          </a:r>
        </a:p>
      </dsp:txBody>
      <dsp:txXfrm>
        <a:off x="779624" y="3434195"/>
        <a:ext cx="6670350" cy="1089501"/>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FC2877-BA5C-411D-AEC7-23B136EB3275}">
      <dsp:nvSpPr>
        <dsp:cNvPr id="0" name=""/>
        <dsp:cNvSpPr/>
      </dsp:nvSpPr>
      <dsp:spPr>
        <a:xfrm>
          <a:off x="5397474" y="1325"/>
          <a:ext cx="2825710" cy="1051932"/>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E4C1E36-2B34-4D68-9F5A-0F609243E36B}">
      <dsp:nvSpPr>
        <dsp:cNvPr id="0" name=""/>
        <dsp:cNvSpPr/>
      </dsp:nvSpPr>
      <dsp:spPr>
        <a:xfrm>
          <a:off x="6415" y="1325"/>
          <a:ext cx="5391059" cy="1051932"/>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70485" rIns="140970" bIns="70485" numCol="1" spcCol="1270" anchor="ctr" anchorCtr="0">
          <a:noAutofit/>
        </a:bodyPr>
        <a:lstStyle/>
        <a:p>
          <a:pPr marL="0" lvl="0" indent="0" algn="r" defTabSz="1644650">
            <a:lnSpc>
              <a:spcPct val="90000"/>
            </a:lnSpc>
            <a:spcBef>
              <a:spcPct val="0"/>
            </a:spcBef>
            <a:spcAft>
              <a:spcPct val="35000"/>
            </a:spcAft>
            <a:buNone/>
          </a:pPr>
          <a:r>
            <a:rPr lang="en-US" sz="3700" b="0" kern="1200" dirty="0"/>
            <a:t>Consider your appearance</a:t>
          </a:r>
        </a:p>
      </dsp:txBody>
      <dsp:txXfrm>
        <a:off x="57766" y="52676"/>
        <a:ext cx="5288357" cy="949230"/>
      </dsp:txXfrm>
    </dsp:sp>
    <dsp:sp modelId="{FC66B938-6AF7-49A1-B2C6-72FE65B62B40}">
      <dsp:nvSpPr>
        <dsp:cNvPr id="0" name=""/>
        <dsp:cNvSpPr/>
      </dsp:nvSpPr>
      <dsp:spPr>
        <a:xfrm>
          <a:off x="5397474" y="1158452"/>
          <a:ext cx="2825710" cy="1051932"/>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C3FA220-0CFD-44BD-B5C2-7D82C0D3FF5E}">
      <dsp:nvSpPr>
        <dsp:cNvPr id="0" name=""/>
        <dsp:cNvSpPr/>
      </dsp:nvSpPr>
      <dsp:spPr>
        <a:xfrm>
          <a:off x="6415" y="1158452"/>
          <a:ext cx="5391059" cy="1051932"/>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70485" rIns="140970" bIns="70485" numCol="1" spcCol="1270" anchor="ctr" anchorCtr="0">
          <a:noAutofit/>
        </a:bodyPr>
        <a:lstStyle/>
        <a:p>
          <a:pPr marL="0" lvl="0" indent="0" algn="r" defTabSz="1644650">
            <a:lnSpc>
              <a:spcPct val="90000"/>
            </a:lnSpc>
            <a:spcBef>
              <a:spcPct val="0"/>
            </a:spcBef>
            <a:spcAft>
              <a:spcPct val="35000"/>
            </a:spcAft>
            <a:buNone/>
          </a:pPr>
          <a:r>
            <a:rPr lang="en-US" sz="3700" b="0" kern="1200" dirty="0"/>
            <a:t>Find mutual interest</a:t>
          </a:r>
        </a:p>
      </dsp:txBody>
      <dsp:txXfrm>
        <a:off x="57766" y="1209803"/>
        <a:ext cx="5288357" cy="949230"/>
      </dsp:txXfrm>
    </dsp:sp>
    <dsp:sp modelId="{30FE73E9-A1C4-4068-94DF-9FE657608940}">
      <dsp:nvSpPr>
        <dsp:cNvPr id="0" name=""/>
        <dsp:cNvSpPr/>
      </dsp:nvSpPr>
      <dsp:spPr>
        <a:xfrm>
          <a:off x="5397474" y="2315578"/>
          <a:ext cx="2825710" cy="1051932"/>
        </a:xfrm>
        <a:prstGeom prst="rightArrow">
          <a:avLst>
            <a:gd name="adj1" fmla="val 75000"/>
            <a:gd name="adj2" fmla="val 50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FB2C972-CA38-4635-82D1-CFC3B4F446B4}">
      <dsp:nvSpPr>
        <dsp:cNvPr id="0" name=""/>
        <dsp:cNvSpPr/>
      </dsp:nvSpPr>
      <dsp:spPr>
        <a:xfrm>
          <a:off x="6415" y="2315578"/>
          <a:ext cx="5391059" cy="1051932"/>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70485" rIns="140970" bIns="70485" numCol="1" spcCol="1270" anchor="ctr" anchorCtr="0">
          <a:noAutofit/>
        </a:bodyPr>
        <a:lstStyle/>
        <a:p>
          <a:pPr marL="0" lvl="0" indent="0" algn="r" defTabSz="1644650">
            <a:lnSpc>
              <a:spcPct val="90000"/>
            </a:lnSpc>
            <a:spcBef>
              <a:spcPct val="0"/>
            </a:spcBef>
            <a:spcAft>
              <a:spcPct val="35000"/>
            </a:spcAft>
            <a:buNone/>
          </a:pPr>
          <a:r>
            <a:rPr lang="en-US" sz="3700" b="0" kern="1200" dirty="0"/>
            <a:t>Exhibit honesty</a:t>
          </a:r>
        </a:p>
      </dsp:txBody>
      <dsp:txXfrm>
        <a:off x="57766" y="2366929"/>
        <a:ext cx="5288357" cy="949230"/>
      </dsp:txXfrm>
    </dsp:sp>
    <dsp:sp modelId="{7E7EDE41-15B9-468E-9FA8-ADA09C4970C1}">
      <dsp:nvSpPr>
        <dsp:cNvPr id="0" name=""/>
        <dsp:cNvSpPr/>
      </dsp:nvSpPr>
      <dsp:spPr>
        <a:xfrm>
          <a:off x="5397474" y="3472704"/>
          <a:ext cx="2825710" cy="1051932"/>
        </a:xfrm>
        <a:prstGeom prst="rightArrow">
          <a:avLst>
            <a:gd name="adj1" fmla="val 75000"/>
            <a:gd name="adj2" fmla="val 50000"/>
          </a:avLst>
        </a:prstGeom>
        <a:solidFill>
          <a:schemeClr val="accent5">
            <a:tint val="40000"/>
            <a:alpha val="90000"/>
            <a:hueOff val="0"/>
            <a:satOff val="0"/>
            <a:lumOff val="0"/>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3771691-8C21-4928-910F-08C6985BBA99}">
      <dsp:nvSpPr>
        <dsp:cNvPr id="0" name=""/>
        <dsp:cNvSpPr/>
      </dsp:nvSpPr>
      <dsp:spPr>
        <a:xfrm>
          <a:off x="6415" y="3472704"/>
          <a:ext cx="5391059" cy="1051932"/>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70485" rIns="140970" bIns="70485" numCol="1" spcCol="1270" anchor="ctr" anchorCtr="0">
          <a:noAutofit/>
        </a:bodyPr>
        <a:lstStyle/>
        <a:p>
          <a:pPr marL="0" lvl="0" indent="0" algn="r" defTabSz="1644650">
            <a:lnSpc>
              <a:spcPct val="90000"/>
            </a:lnSpc>
            <a:spcBef>
              <a:spcPct val="0"/>
            </a:spcBef>
            <a:spcAft>
              <a:spcPct val="35000"/>
            </a:spcAft>
            <a:buNone/>
          </a:pPr>
          <a:r>
            <a:rPr lang="en-US" sz="3700" b="0" kern="1200" dirty="0"/>
            <a:t>Show empathy</a:t>
          </a:r>
        </a:p>
      </dsp:txBody>
      <dsp:txXfrm>
        <a:off x="57766" y="3524055"/>
        <a:ext cx="5288357" cy="949230"/>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9D16B0-30B7-445C-9BB8-C374A65BD689}">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Mitch always behaved professionally at work, he completely relaxed when he was off work </a:t>
          </a:r>
        </a:p>
      </dsp:txBody>
      <dsp:txXfrm>
        <a:off x="423768" y="31670"/>
        <a:ext cx="7382063" cy="963265"/>
      </dsp:txXfrm>
    </dsp:sp>
    <dsp:sp modelId="{03708137-843E-4199-8075-C203E79D6510}">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F21FEA7-2B3D-417A-9716-1B3D3982A8C8}">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He went on a business trip with a couple of colleagues</a:t>
          </a:r>
        </a:p>
      </dsp:txBody>
      <dsp:txXfrm>
        <a:off x="1528352" y="1259039"/>
        <a:ext cx="6257489" cy="923287"/>
      </dsp:txXfrm>
    </dsp:sp>
    <dsp:sp modelId="{21C7AA91-9B8E-4809-ACAB-D4D96D66D520}">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0A3375A-CAA1-401A-AB2E-C108F79E2CD8}">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One night, he had far too much to drink and tweeted some questionable pictures</a:t>
          </a:r>
        </a:p>
      </dsp:txBody>
      <dsp:txXfrm>
        <a:off x="1528352" y="2405027"/>
        <a:ext cx="6257489" cy="923287"/>
      </dsp:txXfrm>
    </dsp:sp>
    <dsp:sp modelId="{59625B6F-BBC9-4BC5-8708-45A5F93BED5D}">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7BBB0BF-0F46-4BD5-AFF1-37EF36EF8485}">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At the office, he was told that his actions jeopardized the reputation of the entire company</a:t>
          </a:r>
        </a:p>
      </dsp:txBody>
      <dsp:txXfrm>
        <a:off x="1528352" y="3551015"/>
        <a:ext cx="6257489" cy="923287"/>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E2DF80-6E20-41CA-B794-F7CBAC1EFF58}">
      <dsp:nvSpPr>
        <dsp:cNvPr id="0" name=""/>
        <dsp:cNvSpPr/>
      </dsp:nvSpPr>
      <dsp:spPr>
        <a:xfrm>
          <a:off x="0" y="0"/>
          <a:ext cx="6995160" cy="13577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marL="0" lvl="0" indent="0" algn="l" defTabSz="2178050">
            <a:lnSpc>
              <a:spcPct val="90000"/>
            </a:lnSpc>
            <a:spcBef>
              <a:spcPct val="0"/>
            </a:spcBef>
            <a:spcAft>
              <a:spcPct val="35000"/>
            </a:spcAft>
            <a:buNone/>
          </a:pPr>
          <a:r>
            <a:rPr lang="en-US" sz="4900" kern="1200" dirty="0"/>
            <a:t>Make a clear point </a:t>
          </a:r>
        </a:p>
      </dsp:txBody>
      <dsp:txXfrm>
        <a:off x="39768" y="39768"/>
        <a:ext cx="5530000" cy="1278252"/>
      </dsp:txXfrm>
    </dsp:sp>
    <dsp:sp modelId="{27D1EC5F-29A1-4DFF-878A-6F2695B774AF}">
      <dsp:nvSpPr>
        <dsp:cNvPr id="0" name=""/>
        <dsp:cNvSpPr/>
      </dsp:nvSpPr>
      <dsp:spPr>
        <a:xfrm>
          <a:off x="617219" y="1584087"/>
          <a:ext cx="6995160" cy="1357788"/>
        </a:xfrm>
        <a:prstGeom prst="roundRect">
          <a:avLst>
            <a:gd name="adj" fmla="val 1000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marL="0" lvl="0" indent="0" algn="l" defTabSz="2178050">
            <a:lnSpc>
              <a:spcPct val="90000"/>
            </a:lnSpc>
            <a:spcBef>
              <a:spcPct val="0"/>
            </a:spcBef>
            <a:spcAft>
              <a:spcPct val="35000"/>
            </a:spcAft>
            <a:buNone/>
          </a:pPr>
          <a:r>
            <a:rPr lang="en-US" sz="4900" kern="1200" dirty="0"/>
            <a:t>Be thorough</a:t>
          </a:r>
        </a:p>
      </dsp:txBody>
      <dsp:txXfrm>
        <a:off x="656987" y="1623855"/>
        <a:ext cx="5415841" cy="1278252"/>
      </dsp:txXfrm>
    </dsp:sp>
    <dsp:sp modelId="{6A76629E-BCAD-4678-8428-5D2192B4966C}">
      <dsp:nvSpPr>
        <dsp:cNvPr id="0" name=""/>
        <dsp:cNvSpPr/>
      </dsp:nvSpPr>
      <dsp:spPr>
        <a:xfrm>
          <a:off x="1234439" y="3168174"/>
          <a:ext cx="6995160" cy="1357788"/>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marL="0" lvl="0" indent="0" algn="l" defTabSz="2178050">
            <a:lnSpc>
              <a:spcPct val="90000"/>
            </a:lnSpc>
            <a:spcBef>
              <a:spcPct val="0"/>
            </a:spcBef>
            <a:spcAft>
              <a:spcPct val="35000"/>
            </a:spcAft>
            <a:buNone/>
          </a:pPr>
          <a:r>
            <a:rPr lang="en-US" sz="4900" kern="1200" dirty="0"/>
            <a:t>Update consistently</a:t>
          </a:r>
        </a:p>
      </dsp:txBody>
      <dsp:txXfrm>
        <a:off x="1274207" y="3207942"/>
        <a:ext cx="5415841" cy="1278252"/>
      </dsp:txXfrm>
    </dsp:sp>
    <dsp:sp modelId="{9D4481D4-B78F-47BA-9469-2CC1BF0D398B}">
      <dsp:nvSpPr>
        <dsp:cNvPr id="0" name=""/>
        <dsp:cNvSpPr/>
      </dsp:nvSpPr>
      <dsp:spPr>
        <a:xfrm>
          <a:off x="6112597" y="1029656"/>
          <a:ext cx="882562" cy="882562"/>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311173" y="1029656"/>
        <a:ext cx="485410" cy="664128"/>
      </dsp:txXfrm>
    </dsp:sp>
    <dsp:sp modelId="{69AE13D6-C052-46A1-960E-33CB1694F336}">
      <dsp:nvSpPr>
        <dsp:cNvPr id="0" name=""/>
        <dsp:cNvSpPr/>
      </dsp:nvSpPr>
      <dsp:spPr>
        <a:xfrm>
          <a:off x="6729817" y="2604691"/>
          <a:ext cx="882562" cy="882562"/>
        </a:xfrm>
        <a:prstGeom prst="downArrow">
          <a:avLst>
            <a:gd name="adj1" fmla="val 55000"/>
            <a:gd name="adj2" fmla="val 45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928393" y="2604691"/>
        <a:ext cx="485410" cy="664128"/>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E1AECF-ABB0-4E84-8298-E9C1C194928E}">
      <dsp:nvSpPr>
        <dsp:cNvPr id="0" name=""/>
        <dsp:cNvSpPr/>
      </dsp:nvSpPr>
      <dsp:spPr>
        <a:xfrm>
          <a:off x="0" y="0"/>
          <a:ext cx="4525963" cy="4525963"/>
        </a:xfrm>
        <a:prstGeom prst="pie">
          <a:avLst>
            <a:gd name="adj1" fmla="val 5400000"/>
            <a:gd name="adj2" fmla="val 1620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4210EC8-4061-4CFF-AE6A-038A1559EB38}">
      <dsp:nvSpPr>
        <dsp:cNvPr id="0" name=""/>
        <dsp:cNvSpPr/>
      </dsp:nvSpPr>
      <dsp:spPr>
        <a:xfrm>
          <a:off x="2262981" y="0"/>
          <a:ext cx="5966618" cy="4525963"/>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b="0" kern="1200" dirty="0"/>
            <a:t>Honesty</a:t>
          </a:r>
        </a:p>
      </dsp:txBody>
      <dsp:txXfrm>
        <a:off x="2262981" y="0"/>
        <a:ext cx="5966618" cy="1357791"/>
      </dsp:txXfrm>
    </dsp:sp>
    <dsp:sp modelId="{6F74B035-C3C8-4BA4-933C-AE735E5E54BF}">
      <dsp:nvSpPr>
        <dsp:cNvPr id="0" name=""/>
        <dsp:cNvSpPr/>
      </dsp:nvSpPr>
      <dsp:spPr>
        <a:xfrm>
          <a:off x="792044" y="1357791"/>
          <a:ext cx="2941873" cy="2941873"/>
        </a:xfrm>
        <a:prstGeom prst="pie">
          <a:avLst>
            <a:gd name="adj1" fmla="val 5400000"/>
            <a:gd name="adj2" fmla="val 1620000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B9EE694-564C-41DA-BA7D-534D834737D7}">
      <dsp:nvSpPr>
        <dsp:cNvPr id="0" name=""/>
        <dsp:cNvSpPr/>
      </dsp:nvSpPr>
      <dsp:spPr>
        <a:xfrm>
          <a:off x="2262981" y="1357791"/>
          <a:ext cx="5966618" cy="2941873"/>
        </a:xfrm>
        <a:prstGeom prst="rect">
          <a:avLst/>
        </a:prstGeom>
        <a:solidFill>
          <a:schemeClr val="lt1">
            <a:alpha val="90000"/>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b="0" kern="1200" dirty="0"/>
            <a:t>Promote causes</a:t>
          </a:r>
        </a:p>
      </dsp:txBody>
      <dsp:txXfrm>
        <a:off x="2262981" y="1357791"/>
        <a:ext cx="5966618" cy="1357787"/>
      </dsp:txXfrm>
    </dsp:sp>
    <dsp:sp modelId="{0190C9D2-5AD2-4BC8-B27C-F2F67485C633}">
      <dsp:nvSpPr>
        <dsp:cNvPr id="0" name=""/>
        <dsp:cNvSpPr/>
      </dsp:nvSpPr>
      <dsp:spPr>
        <a:xfrm>
          <a:off x="1584087" y="2715579"/>
          <a:ext cx="1357787" cy="1357787"/>
        </a:xfrm>
        <a:prstGeom prst="pie">
          <a:avLst>
            <a:gd name="adj1" fmla="val 5400000"/>
            <a:gd name="adj2" fmla="val 1620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50EE232-B54E-460B-B3E4-7703BD5ECA2D}">
      <dsp:nvSpPr>
        <dsp:cNvPr id="0" name=""/>
        <dsp:cNvSpPr/>
      </dsp:nvSpPr>
      <dsp:spPr>
        <a:xfrm>
          <a:off x="2262981" y="2715579"/>
          <a:ext cx="5966618" cy="1357787"/>
        </a:xfrm>
        <a:prstGeom prst="rect">
          <a:avLst/>
        </a:prstGeom>
        <a:solidFill>
          <a:schemeClr val="lt1">
            <a:alpha val="90000"/>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kern="1200" dirty="0"/>
            <a:t>Back up your words with actions</a:t>
          </a:r>
          <a:endParaRPr lang="en-US" sz="3800" b="0" kern="1200" dirty="0"/>
        </a:p>
      </dsp:txBody>
      <dsp:txXfrm>
        <a:off x="2262981" y="2715579"/>
        <a:ext cx="5966618" cy="1357787"/>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237BBC-E468-43A5-9B72-3F923A9BDF35}">
      <dsp:nvSpPr>
        <dsp:cNvPr id="0" name=""/>
        <dsp:cNvSpPr/>
      </dsp:nvSpPr>
      <dsp:spPr>
        <a:xfrm>
          <a:off x="334799" y="2265"/>
          <a:ext cx="7560000" cy="1089501"/>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101600" rIns="101600" bIns="101600" numCol="1" spcCol="1270" anchor="ctr" anchorCtr="0">
          <a:noAutofit/>
        </a:bodyPr>
        <a:lstStyle/>
        <a:p>
          <a:pPr marL="0" lvl="0" indent="0" algn="ctr" defTabSz="1778000">
            <a:lnSpc>
              <a:spcPct val="90000"/>
            </a:lnSpc>
            <a:spcBef>
              <a:spcPct val="0"/>
            </a:spcBef>
            <a:spcAft>
              <a:spcPct val="35000"/>
            </a:spcAft>
            <a:buNone/>
          </a:pPr>
          <a:r>
            <a:rPr lang="en-US" sz="4000" kern="1200" dirty="0"/>
            <a:t>Be transparent in business finances</a:t>
          </a:r>
        </a:p>
      </dsp:txBody>
      <dsp:txXfrm>
        <a:off x="334799" y="2265"/>
        <a:ext cx="7560000" cy="1089501"/>
      </dsp:txXfrm>
    </dsp:sp>
    <dsp:sp modelId="{068F64AB-49E7-4250-9A39-436AB3B2CF2C}">
      <dsp:nvSpPr>
        <dsp:cNvPr id="0" name=""/>
        <dsp:cNvSpPr/>
      </dsp:nvSpPr>
      <dsp:spPr>
        <a:xfrm>
          <a:off x="0" y="1146242"/>
          <a:ext cx="8229600" cy="1089501"/>
        </a:xfrm>
        <a:prstGeom prst="rect">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101600" rIns="101600" bIns="101600" numCol="1" spcCol="1270" anchor="ctr" anchorCtr="0">
          <a:noAutofit/>
        </a:bodyPr>
        <a:lstStyle/>
        <a:p>
          <a:pPr marL="0" lvl="0" indent="0" algn="ctr" defTabSz="1778000">
            <a:lnSpc>
              <a:spcPct val="90000"/>
            </a:lnSpc>
            <a:spcBef>
              <a:spcPct val="0"/>
            </a:spcBef>
            <a:spcAft>
              <a:spcPct val="35000"/>
            </a:spcAft>
            <a:buNone/>
          </a:pPr>
          <a:r>
            <a:rPr lang="en-US" sz="4000" kern="1200" dirty="0"/>
            <a:t>Be transparent in your communication</a:t>
          </a:r>
        </a:p>
      </dsp:txBody>
      <dsp:txXfrm>
        <a:off x="0" y="1146242"/>
        <a:ext cx="8229600" cy="1089501"/>
      </dsp:txXfrm>
    </dsp:sp>
    <dsp:sp modelId="{3A348CB9-7B3D-4820-B7D1-041CDE508F44}">
      <dsp:nvSpPr>
        <dsp:cNvPr id="0" name=""/>
        <dsp:cNvSpPr/>
      </dsp:nvSpPr>
      <dsp:spPr>
        <a:xfrm>
          <a:off x="1559250" y="2290219"/>
          <a:ext cx="5111100" cy="1089501"/>
        </a:xfrm>
        <a:prstGeom prst="rect">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101600" rIns="101600" bIns="101600" numCol="1" spcCol="1270" anchor="ctr" anchorCtr="0">
          <a:noAutofit/>
        </a:bodyPr>
        <a:lstStyle/>
        <a:p>
          <a:pPr marL="0" lvl="0" indent="0" algn="ctr" defTabSz="1778000">
            <a:lnSpc>
              <a:spcPct val="90000"/>
            </a:lnSpc>
            <a:spcBef>
              <a:spcPct val="0"/>
            </a:spcBef>
            <a:spcAft>
              <a:spcPct val="35000"/>
            </a:spcAft>
            <a:buNone/>
          </a:pPr>
          <a:r>
            <a:rPr lang="en-US" sz="4000" kern="1200" dirty="0"/>
            <a:t>Share your personal life</a:t>
          </a:r>
        </a:p>
      </dsp:txBody>
      <dsp:txXfrm>
        <a:off x="1559250" y="2290219"/>
        <a:ext cx="5111100" cy="1089501"/>
      </dsp:txXfrm>
    </dsp:sp>
    <dsp:sp modelId="{1E233E56-E780-4652-A8BE-B360468F1666}">
      <dsp:nvSpPr>
        <dsp:cNvPr id="0" name=""/>
        <dsp:cNvSpPr/>
      </dsp:nvSpPr>
      <dsp:spPr>
        <a:xfrm>
          <a:off x="244799" y="3434195"/>
          <a:ext cx="7740000" cy="1089501"/>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101600" rIns="101600" bIns="101600" numCol="1" spcCol="1270" anchor="ctr" anchorCtr="0">
          <a:noAutofit/>
        </a:bodyPr>
        <a:lstStyle/>
        <a:p>
          <a:pPr marL="0" lvl="0" indent="0" algn="ctr" defTabSz="1778000">
            <a:lnSpc>
              <a:spcPct val="90000"/>
            </a:lnSpc>
            <a:spcBef>
              <a:spcPct val="0"/>
            </a:spcBef>
            <a:spcAft>
              <a:spcPct val="35000"/>
            </a:spcAft>
            <a:buNone/>
          </a:pPr>
          <a:r>
            <a:rPr lang="en-US" sz="4000" kern="1200" dirty="0"/>
            <a:t>Be transparent in business decisions</a:t>
          </a:r>
        </a:p>
      </dsp:txBody>
      <dsp:txXfrm>
        <a:off x="244799" y="3434195"/>
        <a:ext cx="7740000" cy="1089501"/>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384A84-1C5C-4470-B839-87A72D1064CB}">
      <dsp:nvSpPr>
        <dsp:cNvPr id="0" name=""/>
        <dsp:cNvSpPr/>
      </dsp:nvSpPr>
      <dsp:spPr>
        <a:xfrm>
          <a:off x="0" y="543261"/>
          <a:ext cx="8229600" cy="8568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C73292A-1C3A-4082-BD60-A970F274687E}">
      <dsp:nvSpPr>
        <dsp:cNvPr id="0" name=""/>
        <dsp:cNvSpPr/>
      </dsp:nvSpPr>
      <dsp:spPr>
        <a:xfrm>
          <a:off x="411480" y="41421"/>
          <a:ext cx="5760720" cy="10036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b="0" kern="1200" dirty="0"/>
            <a:t>Meet people</a:t>
          </a:r>
        </a:p>
      </dsp:txBody>
      <dsp:txXfrm>
        <a:off x="460476" y="90417"/>
        <a:ext cx="5662728" cy="905688"/>
      </dsp:txXfrm>
    </dsp:sp>
    <dsp:sp modelId="{E9048317-5B39-45CE-AE5B-506B58114F1B}">
      <dsp:nvSpPr>
        <dsp:cNvPr id="0" name=""/>
        <dsp:cNvSpPr/>
      </dsp:nvSpPr>
      <dsp:spPr>
        <a:xfrm>
          <a:off x="0" y="2085501"/>
          <a:ext cx="8229600" cy="856800"/>
        </a:xfrm>
        <a:prstGeom prst="rect">
          <a:avLst/>
        </a:prstGeom>
        <a:solidFill>
          <a:schemeClr val="lt1">
            <a:alpha val="90000"/>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sp>
    <dsp:sp modelId="{84918D8C-08F8-4D5C-8225-73222CBE267F}">
      <dsp:nvSpPr>
        <dsp:cNvPr id="0" name=""/>
        <dsp:cNvSpPr/>
      </dsp:nvSpPr>
      <dsp:spPr>
        <a:xfrm>
          <a:off x="411480" y="1583661"/>
          <a:ext cx="5760720" cy="1003680"/>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b="0" kern="1200" dirty="0"/>
            <a:t>Collaborate</a:t>
          </a:r>
        </a:p>
      </dsp:txBody>
      <dsp:txXfrm>
        <a:off x="460476" y="1632657"/>
        <a:ext cx="5662728" cy="905688"/>
      </dsp:txXfrm>
    </dsp:sp>
    <dsp:sp modelId="{776A2BFE-0279-4F3E-97B6-55F9A0BC7A9B}">
      <dsp:nvSpPr>
        <dsp:cNvPr id="0" name=""/>
        <dsp:cNvSpPr/>
      </dsp:nvSpPr>
      <dsp:spPr>
        <a:xfrm>
          <a:off x="0" y="3627741"/>
          <a:ext cx="8229600" cy="856800"/>
        </a:xfrm>
        <a:prstGeom prst="rect">
          <a:avLst/>
        </a:prstGeom>
        <a:solidFill>
          <a:schemeClr val="lt1">
            <a:alpha val="90000"/>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 modelId="{EF64F4F4-5ED8-4050-8AE3-ABCC9F5C3D0E}">
      <dsp:nvSpPr>
        <dsp:cNvPr id="0" name=""/>
        <dsp:cNvSpPr/>
      </dsp:nvSpPr>
      <dsp:spPr>
        <a:xfrm>
          <a:off x="411480" y="3125901"/>
          <a:ext cx="5760720" cy="100368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b="0" kern="1200" dirty="0"/>
            <a:t>Develop an elevator speech</a:t>
          </a:r>
        </a:p>
      </dsp:txBody>
      <dsp:txXfrm>
        <a:off x="460476" y="3174897"/>
        <a:ext cx="5662728" cy="905688"/>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69C19D-E65B-4881-B9DB-7EEA108F7FC1}">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Gary decided to create a blog for self-promotion</a:t>
          </a:r>
        </a:p>
      </dsp:txBody>
      <dsp:txXfrm>
        <a:off x="423768" y="31670"/>
        <a:ext cx="7382063" cy="963265"/>
      </dsp:txXfrm>
    </dsp:sp>
    <dsp:sp modelId="{990872BD-E54E-4A1D-B125-AF5B5780DC74}">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803C0EF-FEA2-4624-9432-30872B8B26B5}">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The first blog post did not elicit many responses</a:t>
          </a:r>
        </a:p>
      </dsp:txBody>
      <dsp:txXfrm>
        <a:off x="1528352" y="1259039"/>
        <a:ext cx="6257489" cy="923287"/>
      </dsp:txXfrm>
    </dsp:sp>
    <dsp:sp modelId="{37F399E5-0E70-426E-B3DC-CFE3FF1EBD5B}">
      <dsp:nvSpPr>
        <dsp:cNvPr id="0" name=""/>
        <dsp:cNvSpPr/>
      </dsp:nvSpPr>
      <dsp:spPr>
        <a:xfrm>
          <a:off x="393799" y="2355069"/>
          <a:ext cx="1023203" cy="1023203"/>
        </a:xfrm>
        <a:prstGeom prst="roundRect">
          <a:avLst>
            <a:gd name="adj" fmla="val 16670"/>
          </a:avLst>
        </a:prstGeom>
        <a:solidFill>
          <a:schemeClr val="accent2">
            <a:hueOff val="2340759"/>
            <a:satOff val="-2919"/>
            <a:lumOff val="686"/>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05F8183-6980-4644-B898-B32B9C51393A}">
      <dsp:nvSpPr>
        <dsp:cNvPr id="0" name=""/>
        <dsp:cNvSpPr/>
      </dsp:nvSpPr>
      <dsp:spPr>
        <a:xfrm>
          <a:off x="1478394" y="2355069"/>
          <a:ext cx="6357405" cy="1023203"/>
        </a:xfrm>
        <a:prstGeom prst="roundRect">
          <a:avLst>
            <a:gd name="adj" fmla="val 1667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Gary then blogged about his company’s charity walk</a:t>
          </a:r>
        </a:p>
      </dsp:txBody>
      <dsp:txXfrm>
        <a:off x="1528352" y="2405027"/>
        <a:ext cx="6257489" cy="923287"/>
      </dsp:txXfrm>
    </dsp:sp>
    <dsp:sp modelId="{43E7CAEF-F635-44A0-9675-A599ADBFA008}">
      <dsp:nvSpPr>
        <dsp:cNvPr id="0" name=""/>
        <dsp:cNvSpPr/>
      </dsp:nvSpPr>
      <dsp:spPr>
        <a:xfrm>
          <a:off x="393799" y="3501057"/>
          <a:ext cx="1023203" cy="1023203"/>
        </a:xfrm>
        <a:prstGeom prst="roundRect">
          <a:avLst>
            <a:gd name="adj" fmla="val 16670"/>
          </a:avLst>
        </a:prstGeom>
        <a:solidFill>
          <a:schemeClr val="accent2">
            <a:hueOff val="4681519"/>
            <a:satOff val="-5839"/>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4172C48-A5A4-40F7-A506-D47F433E5109}">
      <dsp:nvSpPr>
        <dsp:cNvPr id="0" name=""/>
        <dsp:cNvSpPr/>
      </dsp:nvSpPr>
      <dsp:spPr>
        <a:xfrm>
          <a:off x="1478394" y="3501057"/>
          <a:ext cx="6357405" cy="1023203"/>
        </a:xfrm>
        <a:prstGeom prst="roundRect">
          <a:avLst>
            <a:gd name="adj" fmla="val 1667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There were multiple responses, and most of them encouraged him to continue writing</a:t>
          </a:r>
        </a:p>
      </dsp:txBody>
      <dsp:txXfrm>
        <a:off x="1528352" y="3551015"/>
        <a:ext cx="6257489" cy="923287"/>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884435-A32A-43AF-8255-7195CFF41960}">
      <dsp:nvSpPr>
        <dsp:cNvPr id="0" name=""/>
        <dsp:cNvSpPr/>
      </dsp:nvSpPr>
      <dsp:spPr>
        <a:xfrm rot="16200000">
          <a:off x="-956010" y="957014"/>
          <a:ext cx="4525963" cy="2611933"/>
        </a:xfrm>
        <a:prstGeom prst="flowChartManualOperation">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2250" tIns="0" rIns="223180" bIns="0" numCol="1" spcCol="1270" anchor="ctr" anchorCtr="0">
          <a:noAutofit/>
        </a:bodyPr>
        <a:lstStyle/>
        <a:p>
          <a:pPr marL="0" lvl="0" indent="0" algn="ctr" defTabSz="1555750">
            <a:lnSpc>
              <a:spcPct val="90000"/>
            </a:lnSpc>
            <a:spcBef>
              <a:spcPct val="0"/>
            </a:spcBef>
            <a:spcAft>
              <a:spcPct val="35000"/>
            </a:spcAft>
            <a:buNone/>
          </a:pPr>
          <a:r>
            <a:rPr lang="en-US" sz="3500" kern="1200" dirty="0"/>
            <a:t>Happens quickly</a:t>
          </a:r>
        </a:p>
      </dsp:txBody>
      <dsp:txXfrm rot="5400000">
        <a:off x="1005" y="905192"/>
        <a:ext cx="2611933" cy="2715577"/>
      </dsp:txXfrm>
    </dsp:sp>
    <dsp:sp modelId="{3927814F-BD04-4738-8EFC-B10FDBD25E33}">
      <dsp:nvSpPr>
        <dsp:cNvPr id="0" name=""/>
        <dsp:cNvSpPr/>
      </dsp:nvSpPr>
      <dsp:spPr>
        <a:xfrm rot="16200000">
          <a:off x="1851818" y="957014"/>
          <a:ext cx="4525963" cy="2611933"/>
        </a:xfrm>
        <a:prstGeom prst="flowChartManualOperation">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2250" tIns="0" rIns="223180" bIns="0" numCol="1" spcCol="1270" anchor="ctr" anchorCtr="0">
          <a:noAutofit/>
        </a:bodyPr>
        <a:lstStyle/>
        <a:p>
          <a:pPr marL="0" lvl="0" indent="0" algn="ctr" defTabSz="1555750">
            <a:lnSpc>
              <a:spcPct val="90000"/>
            </a:lnSpc>
            <a:spcBef>
              <a:spcPct val="0"/>
            </a:spcBef>
            <a:spcAft>
              <a:spcPct val="35000"/>
            </a:spcAft>
            <a:buNone/>
          </a:pPr>
          <a:r>
            <a:rPr lang="en-US" sz="3500" kern="1200" dirty="0"/>
            <a:t>Verbal </a:t>
          </a:r>
          <a:r>
            <a:rPr lang="en-US" sz="3500" kern="1200"/>
            <a:t>and non-verbal</a:t>
          </a:r>
          <a:endParaRPr lang="en-US" sz="3500" kern="1200" dirty="0"/>
        </a:p>
      </dsp:txBody>
      <dsp:txXfrm rot="5400000">
        <a:off x="2808833" y="905192"/>
        <a:ext cx="2611933" cy="2715577"/>
      </dsp:txXfrm>
    </dsp:sp>
    <dsp:sp modelId="{FFF5CC2E-DDA8-4B53-ADCD-26BFC20BF6E8}">
      <dsp:nvSpPr>
        <dsp:cNvPr id="0" name=""/>
        <dsp:cNvSpPr/>
      </dsp:nvSpPr>
      <dsp:spPr>
        <a:xfrm rot="16200000">
          <a:off x="4659647" y="957014"/>
          <a:ext cx="4525963" cy="2611933"/>
        </a:xfrm>
        <a:prstGeom prst="flowChartManualOperation">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2250" tIns="0" rIns="223180" bIns="0" numCol="1" spcCol="1270" anchor="ctr" anchorCtr="0">
          <a:noAutofit/>
        </a:bodyPr>
        <a:lstStyle/>
        <a:p>
          <a:pPr marL="0" lvl="0" indent="0" algn="ctr" defTabSz="1555750">
            <a:lnSpc>
              <a:spcPct val="90000"/>
            </a:lnSpc>
            <a:spcBef>
              <a:spcPct val="0"/>
            </a:spcBef>
            <a:spcAft>
              <a:spcPct val="35000"/>
            </a:spcAft>
            <a:buNone/>
          </a:pPr>
          <a:r>
            <a:rPr lang="en-US" sz="3500" kern="1200" dirty="0"/>
            <a:t>Appearance</a:t>
          </a:r>
        </a:p>
      </dsp:txBody>
      <dsp:txXfrm rot="5400000">
        <a:off x="5616662" y="905192"/>
        <a:ext cx="2611933" cy="2715577"/>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E19B2F-DEBB-4DC2-9CCE-CEB146318CB2}">
      <dsp:nvSpPr>
        <dsp:cNvPr id="0" name=""/>
        <dsp:cNvSpPr/>
      </dsp:nvSpPr>
      <dsp:spPr>
        <a:xfrm>
          <a:off x="-5116992" y="-783865"/>
          <a:ext cx="6093694" cy="6093694"/>
        </a:xfrm>
        <a:prstGeom prst="blockArc">
          <a:avLst>
            <a:gd name="adj1" fmla="val 18900000"/>
            <a:gd name="adj2" fmla="val 2700000"/>
            <a:gd name="adj3" fmla="val 354"/>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FBFD4F2-276D-4035-A3B4-B25067370698}">
      <dsp:nvSpPr>
        <dsp:cNvPr id="0" name=""/>
        <dsp:cNvSpPr/>
      </dsp:nvSpPr>
      <dsp:spPr>
        <a:xfrm>
          <a:off x="511409" y="347956"/>
          <a:ext cx="7655707" cy="696274"/>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83820" rIns="83820" bIns="83820" numCol="1" spcCol="1270" anchor="ctr" anchorCtr="0">
          <a:noAutofit/>
        </a:bodyPr>
        <a:lstStyle/>
        <a:p>
          <a:pPr marL="0" lvl="0" indent="0" algn="l" defTabSz="1466850">
            <a:lnSpc>
              <a:spcPct val="90000"/>
            </a:lnSpc>
            <a:spcBef>
              <a:spcPct val="0"/>
            </a:spcBef>
            <a:spcAft>
              <a:spcPct val="35000"/>
            </a:spcAft>
            <a:buNone/>
          </a:pPr>
          <a:r>
            <a:rPr lang="en-US" sz="3300" kern="1200" dirty="0"/>
            <a:t>Give unique opinions</a:t>
          </a:r>
        </a:p>
      </dsp:txBody>
      <dsp:txXfrm>
        <a:off x="511409" y="347956"/>
        <a:ext cx="7655707" cy="696274"/>
      </dsp:txXfrm>
    </dsp:sp>
    <dsp:sp modelId="{22BEAA44-337F-408F-B239-4DC21BC33C81}">
      <dsp:nvSpPr>
        <dsp:cNvPr id="0" name=""/>
        <dsp:cNvSpPr/>
      </dsp:nvSpPr>
      <dsp:spPr>
        <a:xfrm>
          <a:off x="76237" y="260921"/>
          <a:ext cx="870342" cy="870342"/>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D4A279B-649F-4E06-A437-CAC34B691B22}">
      <dsp:nvSpPr>
        <dsp:cNvPr id="0" name=""/>
        <dsp:cNvSpPr/>
      </dsp:nvSpPr>
      <dsp:spPr>
        <a:xfrm>
          <a:off x="910599" y="1392548"/>
          <a:ext cx="7256517" cy="696274"/>
        </a:xfrm>
        <a:prstGeom prst="rect">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83820" rIns="83820" bIns="83820" numCol="1" spcCol="1270" anchor="ctr" anchorCtr="0">
          <a:noAutofit/>
        </a:bodyPr>
        <a:lstStyle/>
        <a:p>
          <a:pPr marL="0" lvl="0" indent="0" algn="l" defTabSz="1466850">
            <a:lnSpc>
              <a:spcPct val="90000"/>
            </a:lnSpc>
            <a:spcBef>
              <a:spcPct val="0"/>
            </a:spcBef>
            <a:spcAft>
              <a:spcPct val="35000"/>
            </a:spcAft>
            <a:buNone/>
          </a:pPr>
          <a:r>
            <a:rPr lang="en-US" sz="3300" kern="1200" dirty="0"/>
            <a:t>Be helpful</a:t>
          </a:r>
        </a:p>
      </dsp:txBody>
      <dsp:txXfrm>
        <a:off x="910599" y="1392548"/>
        <a:ext cx="7256517" cy="696274"/>
      </dsp:txXfrm>
    </dsp:sp>
    <dsp:sp modelId="{E61645DC-7F82-4621-83E1-96639EB063CE}">
      <dsp:nvSpPr>
        <dsp:cNvPr id="0" name=""/>
        <dsp:cNvSpPr/>
      </dsp:nvSpPr>
      <dsp:spPr>
        <a:xfrm>
          <a:off x="475427" y="1305514"/>
          <a:ext cx="870342" cy="870342"/>
        </a:xfrm>
        <a:prstGeom prst="ellipse">
          <a:avLst/>
        </a:prstGeom>
        <a:solidFill>
          <a:schemeClr val="lt1">
            <a:hueOff val="0"/>
            <a:satOff val="0"/>
            <a:lumOff val="0"/>
            <a:alphaOff val="0"/>
          </a:schemeClr>
        </a:solidFill>
        <a:ln w="25400" cap="flat" cmpd="sng" algn="ctr">
          <a:solidFill>
            <a:schemeClr val="accent3">
              <a:hueOff val="3750088"/>
              <a:satOff val="-5627"/>
              <a:lumOff val="-915"/>
              <a:alphaOff val="0"/>
            </a:schemeClr>
          </a:solidFill>
          <a:prstDash val="solid"/>
        </a:ln>
        <a:effectLst/>
      </dsp:spPr>
      <dsp:style>
        <a:lnRef idx="2">
          <a:scrgbClr r="0" g="0" b="0"/>
        </a:lnRef>
        <a:fillRef idx="1">
          <a:scrgbClr r="0" g="0" b="0"/>
        </a:fillRef>
        <a:effectRef idx="0">
          <a:scrgbClr r="0" g="0" b="0"/>
        </a:effectRef>
        <a:fontRef idx="minor"/>
      </dsp:style>
    </dsp:sp>
    <dsp:sp modelId="{EB9270F5-2FD1-43BC-AAB0-01BFC2B8F7D2}">
      <dsp:nvSpPr>
        <dsp:cNvPr id="0" name=""/>
        <dsp:cNvSpPr/>
      </dsp:nvSpPr>
      <dsp:spPr>
        <a:xfrm>
          <a:off x="910599" y="2437140"/>
          <a:ext cx="7256517" cy="696274"/>
        </a:xfrm>
        <a:prstGeom prst="rect">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83820" rIns="83820" bIns="83820" numCol="1" spcCol="1270" anchor="ctr" anchorCtr="0">
          <a:noAutofit/>
        </a:bodyPr>
        <a:lstStyle/>
        <a:p>
          <a:pPr marL="0" lvl="0" indent="0" algn="l" defTabSz="1466850">
            <a:lnSpc>
              <a:spcPct val="90000"/>
            </a:lnSpc>
            <a:spcBef>
              <a:spcPct val="0"/>
            </a:spcBef>
            <a:spcAft>
              <a:spcPct val="35000"/>
            </a:spcAft>
            <a:buNone/>
          </a:pPr>
          <a:r>
            <a:rPr lang="en-US" sz="3300" kern="1200" dirty="0"/>
            <a:t>Showcase your personality</a:t>
          </a:r>
        </a:p>
      </dsp:txBody>
      <dsp:txXfrm>
        <a:off x="910599" y="2437140"/>
        <a:ext cx="7256517" cy="696274"/>
      </dsp:txXfrm>
    </dsp:sp>
    <dsp:sp modelId="{B597034D-8B7D-488C-87D5-09570491AFC3}">
      <dsp:nvSpPr>
        <dsp:cNvPr id="0" name=""/>
        <dsp:cNvSpPr/>
      </dsp:nvSpPr>
      <dsp:spPr>
        <a:xfrm>
          <a:off x="475427" y="2350106"/>
          <a:ext cx="870342" cy="870342"/>
        </a:xfrm>
        <a:prstGeom prst="ellipse">
          <a:avLst/>
        </a:prstGeom>
        <a:solidFill>
          <a:schemeClr val="lt1">
            <a:hueOff val="0"/>
            <a:satOff val="0"/>
            <a:lumOff val="0"/>
            <a:alphaOff val="0"/>
          </a:schemeClr>
        </a:solidFill>
        <a:ln w="25400" cap="flat" cmpd="sng" algn="ctr">
          <a:solidFill>
            <a:schemeClr val="accent3">
              <a:hueOff val="7500176"/>
              <a:satOff val="-11253"/>
              <a:lumOff val="-1830"/>
              <a:alphaOff val="0"/>
            </a:schemeClr>
          </a:solidFill>
          <a:prstDash val="solid"/>
        </a:ln>
        <a:effectLst/>
      </dsp:spPr>
      <dsp:style>
        <a:lnRef idx="2">
          <a:scrgbClr r="0" g="0" b="0"/>
        </a:lnRef>
        <a:fillRef idx="1">
          <a:scrgbClr r="0" g="0" b="0"/>
        </a:fillRef>
        <a:effectRef idx="0">
          <a:scrgbClr r="0" g="0" b="0"/>
        </a:effectRef>
        <a:fontRef idx="minor"/>
      </dsp:style>
    </dsp:sp>
    <dsp:sp modelId="{EF72BC25-5C17-4ACE-8775-5061138C8C60}">
      <dsp:nvSpPr>
        <dsp:cNvPr id="0" name=""/>
        <dsp:cNvSpPr/>
      </dsp:nvSpPr>
      <dsp:spPr>
        <a:xfrm>
          <a:off x="511409" y="3481732"/>
          <a:ext cx="7655707" cy="696274"/>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83820" rIns="83820" bIns="83820" numCol="1" spcCol="1270" anchor="ctr" anchorCtr="0">
          <a:noAutofit/>
        </a:bodyPr>
        <a:lstStyle/>
        <a:p>
          <a:pPr marL="0" lvl="0" indent="0" algn="l" defTabSz="1466850">
            <a:lnSpc>
              <a:spcPct val="90000"/>
            </a:lnSpc>
            <a:spcBef>
              <a:spcPct val="0"/>
            </a:spcBef>
            <a:spcAft>
              <a:spcPct val="35000"/>
            </a:spcAft>
            <a:buNone/>
          </a:pPr>
          <a:r>
            <a:rPr lang="en-US" sz="3300" kern="1200" dirty="0"/>
            <a:t>Create your own method for doing things</a:t>
          </a:r>
        </a:p>
      </dsp:txBody>
      <dsp:txXfrm>
        <a:off x="511409" y="3481732"/>
        <a:ext cx="7655707" cy="696274"/>
      </dsp:txXfrm>
    </dsp:sp>
    <dsp:sp modelId="{9BF21D7C-E3D6-4419-8DCD-A4F787D91996}">
      <dsp:nvSpPr>
        <dsp:cNvPr id="0" name=""/>
        <dsp:cNvSpPr/>
      </dsp:nvSpPr>
      <dsp:spPr>
        <a:xfrm>
          <a:off x="76237" y="3394698"/>
          <a:ext cx="870342" cy="870342"/>
        </a:xfrm>
        <a:prstGeom prst="ellipse">
          <a:avLst/>
        </a:prstGeom>
        <a:solidFill>
          <a:schemeClr val="lt1">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06F85F-3A98-4FD3-B0AC-B380E3BE36EF}">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dirty="0"/>
            <a:t>The market will brand you</a:t>
          </a:r>
        </a:p>
      </dsp:txBody>
      <dsp:txXfrm>
        <a:off x="460905" y="1047"/>
        <a:ext cx="3479899" cy="2087939"/>
      </dsp:txXfrm>
    </dsp:sp>
    <dsp:sp modelId="{A2D84893-C434-4397-95C8-A54B4DC4E930}">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dirty="0"/>
            <a:t>With or without you</a:t>
          </a:r>
        </a:p>
      </dsp:txBody>
      <dsp:txXfrm>
        <a:off x="4288794" y="1047"/>
        <a:ext cx="3479899" cy="2087939"/>
      </dsp:txXfrm>
    </dsp:sp>
    <dsp:sp modelId="{A13C3906-2020-4C96-A1FF-8A2ED17CB50B}">
      <dsp:nvSpPr>
        <dsp:cNvPr id="0" name=""/>
        <dsp:cNvSpPr/>
      </dsp:nvSpPr>
      <dsp:spPr>
        <a:xfrm>
          <a:off x="2374850"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dirty="0"/>
            <a:t>Take control</a:t>
          </a:r>
        </a:p>
      </dsp:txBody>
      <dsp:txXfrm>
        <a:off x="2374850" y="2436976"/>
        <a:ext cx="3479899" cy="2087939"/>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530A56-6B6A-4D41-9245-2DDB2786A71D}">
      <dsp:nvSpPr>
        <dsp:cNvPr id="0" name=""/>
        <dsp:cNvSpPr/>
      </dsp:nvSpPr>
      <dsp:spPr>
        <a:xfrm>
          <a:off x="740663" y="783160"/>
          <a:ext cx="7159752" cy="3700116"/>
        </a:xfrm>
        <a:prstGeom prst="rect">
          <a:avLst/>
        </a:prstGeom>
        <a:no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FB7CF83-62E8-4FB3-97E5-0D8CAAE0ED27}">
      <dsp:nvSpPr>
        <dsp:cNvPr id="0" name=""/>
        <dsp:cNvSpPr/>
      </dsp:nvSpPr>
      <dsp:spPr>
        <a:xfrm>
          <a:off x="954633" y="1215893"/>
          <a:ext cx="3324758" cy="31654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2133600">
            <a:lnSpc>
              <a:spcPct val="90000"/>
            </a:lnSpc>
            <a:spcBef>
              <a:spcPct val="0"/>
            </a:spcBef>
            <a:spcAft>
              <a:spcPct val="35000"/>
            </a:spcAft>
            <a:buNone/>
          </a:pPr>
          <a:r>
            <a:rPr lang="en-US" sz="4800" kern="1200" dirty="0">
              <a:solidFill>
                <a:schemeClr val="tx1"/>
              </a:solidFill>
            </a:rPr>
            <a:t>Eye contact</a:t>
          </a:r>
        </a:p>
        <a:p>
          <a:pPr marL="0" lvl="0" indent="0" algn="l" defTabSz="2133600">
            <a:lnSpc>
              <a:spcPct val="90000"/>
            </a:lnSpc>
            <a:spcBef>
              <a:spcPct val="0"/>
            </a:spcBef>
            <a:spcAft>
              <a:spcPct val="35000"/>
            </a:spcAft>
            <a:buNone/>
          </a:pPr>
          <a:r>
            <a:rPr lang="en-US" sz="4800" kern="1200" dirty="0">
              <a:solidFill>
                <a:schemeClr val="tx1"/>
              </a:solidFill>
            </a:rPr>
            <a:t>Smiling</a:t>
          </a:r>
        </a:p>
        <a:p>
          <a:pPr marL="0" lvl="0" indent="0" algn="l" defTabSz="2133600">
            <a:lnSpc>
              <a:spcPct val="90000"/>
            </a:lnSpc>
            <a:spcBef>
              <a:spcPct val="0"/>
            </a:spcBef>
            <a:spcAft>
              <a:spcPct val="35000"/>
            </a:spcAft>
            <a:buNone/>
          </a:pPr>
          <a:r>
            <a:rPr lang="en-US" sz="4800" kern="1200" dirty="0">
              <a:solidFill>
                <a:schemeClr val="tx1"/>
              </a:solidFill>
            </a:rPr>
            <a:t>Nodding</a:t>
          </a:r>
        </a:p>
      </dsp:txBody>
      <dsp:txXfrm>
        <a:off x="954633" y="1215893"/>
        <a:ext cx="3324758" cy="3165404"/>
      </dsp:txXfrm>
    </dsp:sp>
    <dsp:sp modelId="{AEDA44FF-E269-432A-B8CC-92520E9D9725}">
      <dsp:nvSpPr>
        <dsp:cNvPr id="0" name=""/>
        <dsp:cNvSpPr/>
      </dsp:nvSpPr>
      <dsp:spPr>
        <a:xfrm>
          <a:off x="4353458" y="1215893"/>
          <a:ext cx="3324758" cy="31654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0965" tIns="100965" rIns="100965" bIns="100965" numCol="1" spcCol="1270" anchor="t" anchorCtr="0">
          <a:noAutofit/>
        </a:bodyPr>
        <a:lstStyle/>
        <a:p>
          <a:pPr marL="0" lvl="0" indent="0" algn="r" defTabSz="2355850">
            <a:lnSpc>
              <a:spcPct val="90000"/>
            </a:lnSpc>
            <a:spcBef>
              <a:spcPct val="0"/>
            </a:spcBef>
            <a:spcAft>
              <a:spcPct val="35000"/>
            </a:spcAft>
            <a:buNone/>
          </a:pPr>
          <a:r>
            <a:rPr lang="en-US" sz="5300" kern="1200" dirty="0"/>
            <a:t>Fidgeting</a:t>
          </a:r>
        </a:p>
        <a:p>
          <a:pPr marL="0" lvl="0" indent="0" algn="r" defTabSz="2355850">
            <a:lnSpc>
              <a:spcPct val="90000"/>
            </a:lnSpc>
            <a:spcBef>
              <a:spcPct val="0"/>
            </a:spcBef>
            <a:spcAft>
              <a:spcPct val="35000"/>
            </a:spcAft>
            <a:buNone/>
          </a:pPr>
          <a:r>
            <a:rPr lang="en-US" sz="5300" kern="1200" dirty="0"/>
            <a:t>Yawning</a:t>
          </a:r>
        </a:p>
        <a:p>
          <a:pPr marL="0" lvl="0" indent="0" algn="r" defTabSz="2355850">
            <a:lnSpc>
              <a:spcPct val="90000"/>
            </a:lnSpc>
            <a:spcBef>
              <a:spcPct val="0"/>
            </a:spcBef>
            <a:spcAft>
              <a:spcPct val="35000"/>
            </a:spcAft>
            <a:buNone/>
          </a:pPr>
          <a:r>
            <a:rPr lang="en-US" sz="5300" kern="1200" dirty="0"/>
            <a:t>Not smiling</a:t>
          </a:r>
        </a:p>
      </dsp:txBody>
      <dsp:txXfrm>
        <a:off x="4353458" y="1215893"/>
        <a:ext cx="3324758" cy="3165404"/>
      </dsp:txXfrm>
    </dsp:sp>
    <dsp:sp modelId="{350B71DB-A179-48CE-B56B-7290DBC00373}">
      <dsp:nvSpPr>
        <dsp:cNvPr id="0" name=""/>
        <dsp:cNvSpPr/>
      </dsp:nvSpPr>
      <dsp:spPr>
        <a:xfrm>
          <a:off x="0" y="42686"/>
          <a:ext cx="1399032" cy="1399032"/>
        </a:xfrm>
        <a:prstGeom prst="plus">
          <a:avLst>
            <a:gd name="adj" fmla="val 32810"/>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CE06EF0-A61F-4BA0-A858-9AA6AA036385}">
      <dsp:nvSpPr>
        <dsp:cNvPr id="0" name=""/>
        <dsp:cNvSpPr/>
      </dsp:nvSpPr>
      <dsp:spPr>
        <a:xfrm>
          <a:off x="6912864" y="545811"/>
          <a:ext cx="1316736" cy="451233"/>
        </a:xfrm>
        <a:prstGeom prst="rect">
          <a:avLst/>
        </a:prstGeom>
        <a:solidFill>
          <a:schemeClr val="accent3">
            <a:hueOff val="11250264"/>
            <a:satOff val="-16880"/>
            <a:lumOff val="-2745"/>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0481863-7D10-4C49-B3DD-9351CD6EB99C}">
      <dsp:nvSpPr>
        <dsp:cNvPr id="0" name=""/>
        <dsp:cNvSpPr/>
      </dsp:nvSpPr>
      <dsp:spPr>
        <a:xfrm>
          <a:off x="4266378" y="1222662"/>
          <a:ext cx="822" cy="3023265"/>
        </a:xfrm>
        <a:prstGeom prst="line">
          <a:avLst/>
        </a:prstGeom>
        <a:blipFill rotWithShape="0">
          <a:blip xmlns:r="http://schemas.openxmlformats.org/officeDocument/2006/relationships" r:embed="rId1"/>
          <a:stretch>
            <a:fillRect/>
          </a:stretch>
        </a:blipFill>
        <a:ln w="88900" cap="flat" cmpd="sng" algn="ctr">
          <a:solidFill>
            <a:schemeClr val="accent4"/>
          </a:solidFill>
          <a:prstDash val="solid"/>
        </a:ln>
        <a:effectLst/>
      </dsp:spPr>
      <dsp:style>
        <a:lnRef idx="2">
          <a:scrgbClr r="0" g="0" b="0"/>
        </a:lnRef>
        <a:fillRef idx="0">
          <a:scrgbClr r="0" g="0" b="0"/>
        </a:fillRef>
        <a:effectRef idx="0">
          <a:scrgbClr r="0" g="0" b="0"/>
        </a:effectRef>
        <a:fontRef idx="minor"/>
      </dsp:style>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BDA88E-1CE1-471C-AE54-B7DDDCDFF3CA}">
      <dsp:nvSpPr>
        <dsp:cNvPr id="0" name=""/>
        <dsp:cNvSpPr/>
      </dsp:nvSpPr>
      <dsp:spPr>
        <a:xfrm>
          <a:off x="1639799" y="2209"/>
          <a:ext cx="4950000" cy="145856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2667000">
            <a:lnSpc>
              <a:spcPct val="90000"/>
            </a:lnSpc>
            <a:spcBef>
              <a:spcPct val="0"/>
            </a:spcBef>
            <a:spcAft>
              <a:spcPct val="35000"/>
            </a:spcAft>
            <a:buNone/>
          </a:pPr>
          <a:r>
            <a:rPr lang="en-US" sz="6000" kern="1200" dirty="0"/>
            <a:t>Neat and clean</a:t>
          </a:r>
        </a:p>
      </dsp:txBody>
      <dsp:txXfrm>
        <a:off x="1639799" y="2209"/>
        <a:ext cx="4950000" cy="1458562"/>
      </dsp:txXfrm>
    </dsp:sp>
    <dsp:sp modelId="{8D7CB848-6B3A-4AF5-B183-E4676D05671C}">
      <dsp:nvSpPr>
        <dsp:cNvPr id="0" name=""/>
        <dsp:cNvSpPr/>
      </dsp:nvSpPr>
      <dsp:spPr>
        <a:xfrm>
          <a:off x="334799" y="1533700"/>
          <a:ext cx="7560000" cy="1458562"/>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2667000">
            <a:lnSpc>
              <a:spcPct val="90000"/>
            </a:lnSpc>
            <a:spcBef>
              <a:spcPct val="0"/>
            </a:spcBef>
            <a:spcAft>
              <a:spcPct val="35000"/>
            </a:spcAft>
            <a:buNone/>
          </a:pPr>
          <a:r>
            <a:rPr lang="en-US" sz="6000" kern="1200" dirty="0"/>
            <a:t>Clothing should fit well</a:t>
          </a:r>
        </a:p>
      </dsp:txBody>
      <dsp:txXfrm>
        <a:off x="334799" y="1533700"/>
        <a:ext cx="7560000" cy="1458562"/>
      </dsp:txXfrm>
    </dsp:sp>
    <dsp:sp modelId="{7577476B-C9E7-4984-BBD9-7E080E055338}">
      <dsp:nvSpPr>
        <dsp:cNvPr id="0" name=""/>
        <dsp:cNvSpPr/>
      </dsp:nvSpPr>
      <dsp:spPr>
        <a:xfrm>
          <a:off x="2044799" y="3065190"/>
          <a:ext cx="4140000" cy="1458562"/>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2667000">
            <a:lnSpc>
              <a:spcPct val="90000"/>
            </a:lnSpc>
            <a:spcBef>
              <a:spcPct val="0"/>
            </a:spcBef>
            <a:spcAft>
              <a:spcPct val="35000"/>
            </a:spcAft>
            <a:buNone/>
          </a:pPr>
          <a:r>
            <a:rPr lang="en-US" sz="6000" kern="1200" dirty="0"/>
            <a:t>Get up early</a:t>
          </a:r>
        </a:p>
      </dsp:txBody>
      <dsp:txXfrm>
        <a:off x="2044799" y="3065190"/>
        <a:ext cx="4140000" cy="1458562"/>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2920EA-3B58-4CA6-ACA1-0AC73CA4A5C0}">
      <dsp:nvSpPr>
        <dsp:cNvPr id="0" name=""/>
        <dsp:cNvSpPr/>
      </dsp:nvSpPr>
      <dsp:spPr>
        <a:xfrm>
          <a:off x="393799" y="1701"/>
          <a:ext cx="7442001" cy="102320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Holly was running late the day of her job interview</a:t>
          </a:r>
        </a:p>
      </dsp:txBody>
      <dsp:txXfrm>
        <a:off x="423768" y="31670"/>
        <a:ext cx="7382063" cy="963265"/>
      </dsp:txXfrm>
    </dsp:sp>
    <dsp:sp modelId="{3195C838-63C1-48E5-97D2-DFE3A7FBC03A}">
      <dsp:nvSpPr>
        <dsp:cNvPr id="0" name=""/>
        <dsp:cNvSpPr/>
      </dsp:nvSpPr>
      <dsp:spPr>
        <a:xfrm>
          <a:off x="393799" y="1209081"/>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07623CC-A0BE-4C8E-8D4B-AECBEDA1B306}">
      <dsp:nvSpPr>
        <dsp:cNvPr id="0" name=""/>
        <dsp:cNvSpPr/>
      </dsp:nvSpPr>
      <dsp:spPr>
        <a:xfrm>
          <a:off x="1478394" y="1209081"/>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The outfit that she planned on wearing was dirty, so she chose a slightly rumpled dress</a:t>
          </a:r>
        </a:p>
      </dsp:txBody>
      <dsp:txXfrm>
        <a:off x="1528352" y="1259039"/>
        <a:ext cx="6257489" cy="923287"/>
      </dsp:txXfrm>
    </dsp:sp>
    <dsp:sp modelId="{483F7780-E5DE-4AC5-A9E4-556EC886F502}">
      <dsp:nvSpPr>
        <dsp:cNvPr id="0" name=""/>
        <dsp:cNvSpPr/>
      </dsp:nvSpPr>
      <dsp:spPr>
        <a:xfrm>
          <a:off x="393799" y="2355069"/>
          <a:ext cx="1023203" cy="1023203"/>
        </a:xfrm>
        <a:prstGeom prst="roundRect">
          <a:avLst>
            <a:gd name="adj" fmla="val 16670"/>
          </a:avLst>
        </a:prstGeom>
        <a:solidFill>
          <a:schemeClr val="accent3">
            <a:hueOff val="5625132"/>
            <a:satOff val="-8440"/>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1A7A5F2-6736-4643-A823-1C7A6ADF8B07}">
      <dsp:nvSpPr>
        <dsp:cNvPr id="0" name=""/>
        <dsp:cNvSpPr/>
      </dsp:nvSpPr>
      <dsp:spPr>
        <a:xfrm>
          <a:off x="1478394" y="2355069"/>
          <a:ext cx="6357405" cy="1023203"/>
        </a:xfrm>
        <a:prstGeom prst="roundRect">
          <a:avLst>
            <a:gd name="adj" fmla="val 1667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She pulled back her greasy hair and managed to put on a little mascara</a:t>
          </a:r>
        </a:p>
      </dsp:txBody>
      <dsp:txXfrm>
        <a:off x="1528352" y="2405027"/>
        <a:ext cx="6257489" cy="923287"/>
      </dsp:txXfrm>
    </dsp:sp>
    <dsp:sp modelId="{4E1518F4-D5EA-4E90-9BC0-0F04CFE8C9AC}">
      <dsp:nvSpPr>
        <dsp:cNvPr id="0" name=""/>
        <dsp:cNvSpPr/>
      </dsp:nvSpPr>
      <dsp:spPr>
        <a:xfrm>
          <a:off x="393799" y="3501057"/>
          <a:ext cx="1023203" cy="1023203"/>
        </a:xfrm>
        <a:prstGeom prst="roundRect">
          <a:avLst>
            <a:gd name="adj" fmla="val 16670"/>
          </a:avLst>
        </a:prstGeom>
        <a:solidFill>
          <a:schemeClr val="accent3">
            <a:hueOff val="11250264"/>
            <a:satOff val="-16880"/>
            <a:lumOff val="-274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4373F03-C323-426F-82F1-D640C8CA521B}">
      <dsp:nvSpPr>
        <dsp:cNvPr id="0" name=""/>
        <dsp:cNvSpPr/>
      </dsp:nvSpPr>
      <dsp:spPr>
        <a:xfrm>
          <a:off x="1478394" y="3501057"/>
          <a:ext cx="6357405" cy="1023203"/>
        </a:xfrm>
        <a:prstGeom prst="roundRect">
          <a:avLst>
            <a:gd name="adj" fmla="val 1667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Holly barely made it to the interview on time</a:t>
          </a:r>
        </a:p>
      </dsp:txBody>
      <dsp:txXfrm>
        <a:off x="1528352" y="3551015"/>
        <a:ext cx="6257489" cy="923287"/>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6DCDA0-7DDE-47AE-85F6-472C838BA6DC}">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ctr" defTabSz="2000250">
            <a:lnSpc>
              <a:spcPct val="90000"/>
            </a:lnSpc>
            <a:spcBef>
              <a:spcPct val="0"/>
            </a:spcBef>
            <a:spcAft>
              <a:spcPct val="35000"/>
            </a:spcAft>
            <a:buNone/>
          </a:pPr>
          <a:r>
            <a:rPr lang="en-US" sz="4500" kern="1200" dirty="0"/>
            <a:t>Pay attention</a:t>
          </a:r>
        </a:p>
      </dsp:txBody>
      <dsp:txXfrm>
        <a:off x="460905" y="1047"/>
        <a:ext cx="3479899" cy="2087939"/>
      </dsp:txXfrm>
    </dsp:sp>
    <dsp:sp modelId="{DD738483-F227-4A38-9C57-814588C766C6}">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ctr" defTabSz="2000250">
            <a:lnSpc>
              <a:spcPct val="90000"/>
            </a:lnSpc>
            <a:spcBef>
              <a:spcPct val="0"/>
            </a:spcBef>
            <a:spcAft>
              <a:spcPct val="35000"/>
            </a:spcAft>
            <a:buNone/>
          </a:pPr>
          <a:r>
            <a:rPr lang="en-US" sz="4500" kern="1200" dirty="0"/>
            <a:t>Utilize special tools</a:t>
          </a:r>
        </a:p>
      </dsp:txBody>
      <dsp:txXfrm>
        <a:off x="4288794" y="1047"/>
        <a:ext cx="3479899" cy="2087939"/>
      </dsp:txXfrm>
    </dsp:sp>
    <dsp:sp modelId="{D934515B-3E0F-4FD8-9C9C-CEA8F45A6480}">
      <dsp:nvSpPr>
        <dsp:cNvPr id="0" name=""/>
        <dsp:cNvSpPr/>
      </dsp:nvSpPr>
      <dsp:spPr>
        <a:xfrm>
          <a:off x="2374850"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ctr" defTabSz="2000250">
            <a:lnSpc>
              <a:spcPct val="90000"/>
            </a:lnSpc>
            <a:spcBef>
              <a:spcPct val="0"/>
            </a:spcBef>
            <a:spcAft>
              <a:spcPct val="35000"/>
            </a:spcAft>
            <a:buNone/>
          </a:pPr>
          <a:r>
            <a:rPr lang="en-US" sz="4500" kern="1200" dirty="0"/>
            <a:t>Google alerts is useful</a:t>
          </a:r>
        </a:p>
      </dsp:txBody>
      <dsp:txXfrm>
        <a:off x="2374850" y="2436976"/>
        <a:ext cx="3479899" cy="2087939"/>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74507D-6FA6-452A-B1D6-A6053775723D}">
      <dsp:nvSpPr>
        <dsp:cNvPr id="0" name=""/>
        <dsp:cNvSpPr/>
      </dsp:nvSpPr>
      <dsp:spPr>
        <a:xfrm>
          <a:off x="0" y="2209"/>
          <a:ext cx="8229600" cy="145856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860" tIns="149860" rIns="149860" bIns="149860" numCol="1" spcCol="1270" anchor="ctr" anchorCtr="0">
          <a:noAutofit/>
        </a:bodyPr>
        <a:lstStyle/>
        <a:p>
          <a:pPr marL="0" lvl="0" indent="0" algn="ctr" defTabSz="2622550">
            <a:lnSpc>
              <a:spcPct val="90000"/>
            </a:lnSpc>
            <a:spcBef>
              <a:spcPct val="0"/>
            </a:spcBef>
            <a:spcAft>
              <a:spcPct val="35000"/>
            </a:spcAft>
            <a:buNone/>
          </a:pPr>
          <a:r>
            <a:rPr lang="en-US" sz="5900" kern="1200" dirty="0"/>
            <a:t>Two factor authentication</a:t>
          </a:r>
        </a:p>
      </dsp:txBody>
      <dsp:txXfrm>
        <a:off x="0" y="2209"/>
        <a:ext cx="8229600" cy="1458562"/>
      </dsp:txXfrm>
    </dsp:sp>
    <dsp:sp modelId="{F07DEF57-1491-4F01-BC79-BE569C9FE5DE}">
      <dsp:nvSpPr>
        <dsp:cNvPr id="0" name=""/>
        <dsp:cNvSpPr/>
      </dsp:nvSpPr>
      <dsp:spPr>
        <a:xfrm>
          <a:off x="1234799" y="1533700"/>
          <a:ext cx="5760000" cy="145856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860" tIns="149860" rIns="149860" bIns="149860" numCol="1" spcCol="1270" anchor="ctr" anchorCtr="0">
          <a:noAutofit/>
        </a:bodyPr>
        <a:lstStyle/>
        <a:p>
          <a:pPr marL="0" lvl="0" indent="0" algn="ctr" defTabSz="2622550">
            <a:lnSpc>
              <a:spcPct val="90000"/>
            </a:lnSpc>
            <a:spcBef>
              <a:spcPct val="0"/>
            </a:spcBef>
            <a:spcAft>
              <a:spcPct val="35000"/>
            </a:spcAft>
            <a:buNone/>
          </a:pPr>
          <a:r>
            <a:rPr lang="en-US" sz="5900" kern="1200" dirty="0"/>
            <a:t>Secure passwords</a:t>
          </a:r>
        </a:p>
      </dsp:txBody>
      <dsp:txXfrm>
        <a:off x="1234799" y="1533700"/>
        <a:ext cx="5760000" cy="1458562"/>
      </dsp:txXfrm>
    </dsp:sp>
    <dsp:sp modelId="{5CAD7183-B130-4E28-960A-AB238C3941CF}">
      <dsp:nvSpPr>
        <dsp:cNvPr id="0" name=""/>
        <dsp:cNvSpPr/>
      </dsp:nvSpPr>
      <dsp:spPr>
        <a:xfrm>
          <a:off x="1234799" y="3065190"/>
          <a:ext cx="5760000" cy="145856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860" tIns="149860" rIns="149860" bIns="149860" numCol="1" spcCol="1270" anchor="ctr" anchorCtr="0">
          <a:noAutofit/>
        </a:bodyPr>
        <a:lstStyle/>
        <a:p>
          <a:pPr marL="0" lvl="0" indent="0" algn="ctr" defTabSz="2622550">
            <a:lnSpc>
              <a:spcPct val="90000"/>
            </a:lnSpc>
            <a:spcBef>
              <a:spcPct val="0"/>
            </a:spcBef>
            <a:spcAft>
              <a:spcPct val="35000"/>
            </a:spcAft>
            <a:buNone/>
          </a:pPr>
          <a:r>
            <a:rPr lang="en-US" sz="5900" kern="1200" dirty="0"/>
            <a:t>8 to 10 characters</a:t>
          </a:r>
        </a:p>
      </dsp:txBody>
      <dsp:txXfrm>
        <a:off x="1234799" y="3065190"/>
        <a:ext cx="5760000" cy="1458562"/>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7D9321-A874-4C8D-B464-59C2018E2972}">
      <dsp:nvSpPr>
        <dsp:cNvPr id="0" name=""/>
        <dsp:cNvSpPr/>
      </dsp:nvSpPr>
      <dsp:spPr>
        <a:xfrm>
          <a:off x="0" y="0"/>
          <a:ext cx="6995160" cy="13577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Clear objective</a:t>
          </a:r>
        </a:p>
      </dsp:txBody>
      <dsp:txXfrm>
        <a:off x="39768" y="39768"/>
        <a:ext cx="5530000" cy="1278252"/>
      </dsp:txXfrm>
    </dsp:sp>
    <dsp:sp modelId="{FC05CB67-879E-4D43-9503-0B8B933BEF6D}">
      <dsp:nvSpPr>
        <dsp:cNvPr id="0" name=""/>
        <dsp:cNvSpPr/>
      </dsp:nvSpPr>
      <dsp:spPr>
        <a:xfrm>
          <a:off x="617219" y="1584087"/>
          <a:ext cx="6995160" cy="135778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What are you trying to promote?</a:t>
          </a:r>
        </a:p>
      </dsp:txBody>
      <dsp:txXfrm>
        <a:off x="656987" y="1623855"/>
        <a:ext cx="5415841" cy="1278252"/>
      </dsp:txXfrm>
    </dsp:sp>
    <dsp:sp modelId="{18BB04E6-2E32-4596-8024-0E568811DF9B}">
      <dsp:nvSpPr>
        <dsp:cNvPr id="0" name=""/>
        <dsp:cNvSpPr/>
      </dsp:nvSpPr>
      <dsp:spPr>
        <a:xfrm>
          <a:off x="1234439" y="3168174"/>
          <a:ext cx="6995160" cy="1357788"/>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Take your objectives from your pillars</a:t>
          </a:r>
        </a:p>
      </dsp:txBody>
      <dsp:txXfrm>
        <a:off x="1274207" y="3207942"/>
        <a:ext cx="5415841" cy="1278252"/>
      </dsp:txXfrm>
    </dsp:sp>
    <dsp:sp modelId="{ACCD9DE7-7E46-4E58-A1AD-EE7761C5DEF8}">
      <dsp:nvSpPr>
        <dsp:cNvPr id="0" name=""/>
        <dsp:cNvSpPr/>
      </dsp:nvSpPr>
      <dsp:spPr>
        <a:xfrm>
          <a:off x="6112597" y="1029656"/>
          <a:ext cx="882562" cy="882562"/>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6311173" y="1029656"/>
        <a:ext cx="485410" cy="664128"/>
      </dsp:txXfrm>
    </dsp:sp>
    <dsp:sp modelId="{313B4CBB-81A1-43EB-A99D-2ED6E48CED4D}">
      <dsp:nvSpPr>
        <dsp:cNvPr id="0" name=""/>
        <dsp:cNvSpPr/>
      </dsp:nvSpPr>
      <dsp:spPr>
        <a:xfrm>
          <a:off x="6729817" y="2604691"/>
          <a:ext cx="882562" cy="88256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6928393" y="2604691"/>
        <a:ext cx="485410" cy="664128"/>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9DF424-ABAB-47A5-BE2A-DA1D422AB45E}">
      <dsp:nvSpPr>
        <dsp:cNvPr id="0" name=""/>
        <dsp:cNvSpPr/>
      </dsp:nvSpPr>
      <dsp:spPr>
        <a:xfrm>
          <a:off x="0" y="514394"/>
          <a:ext cx="8229600" cy="1079325"/>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l" defTabSz="2000250">
            <a:lnSpc>
              <a:spcPct val="90000"/>
            </a:lnSpc>
            <a:spcBef>
              <a:spcPct val="0"/>
            </a:spcBef>
            <a:spcAft>
              <a:spcPct val="35000"/>
            </a:spcAft>
            <a:buNone/>
          </a:pPr>
          <a:r>
            <a:rPr lang="en-US" sz="4500" kern="1200" dirty="0"/>
            <a:t>Same message throughout</a:t>
          </a:r>
        </a:p>
      </dsp:txBody>
      <dsp:txXfrm>
        <a:off x="52688" y="567082"/>
        <a:ext cx="8124224" cy="973949"/>
      </dsp:txXfrm>
    </dsp:sp>
    <dsp:sp modelId="{7D71DC56-E80E-4893-8F1C-E93676491CBD}">
      <dsp:nvSpPr>
        <dsp:cNvPr id="0" name=""/>
        <dsp:cNvSpPr/>
      </dsp:nvSpPr>
      <dsp:spPr>
        <a:xfrm>
          <a:off x="0" y="1723319"/>
          <a:ext cx="8229600" cy="1079325"/>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l" defTabSz="2000250">
            <a:lnSpc>
              <a:spcPct val="90000"/>
            </a:lnSpc>
            <a:spcBef>
              <a:spcPct val="0"/>
            </a:spcBef>
            <a:spcAft>
              <a:spcPct val="35000"/>
            </a:spcAft>
            <a:buNone/>
          </a:pPr>
          <a:r>
            <a:rPr lang="en-US" sz="4500" kern="1200" dirty="0"/>
            <a:t>Search Engine Optimization (SEO)</a:t>
          </a:r>
        </a:p>
      </dsp:txBody>
      <dsp:txXfrm>
        <a:off x="52688" y="1776007"/>
        <a:ext cx="8124224" cy="973949"/>
      </dsp:txXfrm>
    </dsp:sp>
    <dsp:sp modelId="{21392822-3C91-4115-8EF9-2F3E6CD9E63F}">
      <dsp:nvSpPr>
        <dsp:cNvPr id="0" name=""/>
        <dsp:cNvSpPr/>
      </dsp:nvSpPr>
      <dsp:spPr>
        <a:xfrm>
          <a:off x="0" y="2932243"/>
          <a:ext cx="8229600" cy="1079325"/>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l" defTabSz="2000250">
            <a:lnSpc>
              <a:spcPct val="90000"/>
            </a:lnSpc>
            <a:spcBef>
              <a:spcPct val="0"/>
            </a:spcBef>
            <a:spcAft>
              <a:spcPct val="35000"/>
            </a:spcAft>
            <a:buNone/>
          </a:pPr>
          <a:r>
            <a:rPr lang="en-US" sz="4500" kern="1200" dirty="0"/>
            <a:t>Same look and feel on all sites</a:t>
          </a:r>
        </a:p>
      </dsp:txBody>
      <dsp:txXfrm>
        <a:off x="52688" y="2984931"/>
        <a:ext cx="8124224" cy="973949"/>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440F5A-83BB-465A-9D6A-53D24FEAB8F2}">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Terry opened several social media sites for the startup</a:t>
          </a:r>
        </a:p>
      </dsp:txBody>
      <dsp:txXfrm>
        <a:off x="423768" y="31670"/>
        <a:ext cx="7382063" cy="963265"/>
      </dsp:txXfrm>
    </dsp:sp>
    <dsp:sp modelId="{909E2A52-BF5B-487C-B420-D450BDBEC3FA}">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7A542C6-6A5A-43FD-B952-5A50E87D1F97}">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She posted daily for the first two weeks</a:t>
          </a:r>
        </a:p>
      </dsp:txBody>
      <dsp:txXfrm>
        <a:off x="1528352" y="1259039"/>
        <a:ext cx="6257489" cy="923287"/>
      </dsp:txXfrm>
    </dsp:sp>
    <dsp:sp modelId="{5A5857EC-B917-4D4A-BC2C-726C87E745C9}">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D497529-4091-4D5D-A7DF-8D8A4457AF8A}">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Soon she became too busy to pay attention to her social media accounts</a:t>
          </a:r>
        </a:p>
      </dsp:txBody>
      <dsp:txXfrm>
        <a:off x="1528352" y="2405027"/>
        <a:ext cx="6257489" cy="923287"/>
      </dsp:txXfrm>
    </dsp:sp>
    <dsp:sp modelId="{4219A966-3510-4A88-98CB-17546DFBB0DD}">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658F100-D9A1-485A-8E6A-EDD06B04E65E}">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She discovered a complaint that was a month old</a:t>
          </a:r>
        </a:p>
      </dsp:txBody>
      <dsp:txXfrm>
        <a:off x="1528352" y="3551015"/>
        <a:ext cx="6257489" cy="923287"/>
      </dsp:txXfrm>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948B48-C323-4448-A77E-270F989002C0}">
      <dsp:nvSpPr>
        <dsp:cNvPr id="0" name=""/>
        <dsp:cNvSpPr/>
      </dsp:nvSpPr>
      <dsp:spPr>
        <a:xfrm>
          <a:off x="0" y="2209"/>
          <a:ext cx="8229600" cy="145856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2266950">
            <a:lnSpc>
              <a:spcPct val="90000"/>
            </a:lnSpc>
            <a:spcBef>
              <a:spcPct val="0"/>
            </a:spcBef>
            <a:spcAft>
              <a:spcPct val="35000"/>
            </a:spcAft>
            <a:buNone/>
          </a:pPr>
          <a:r>
            <a:rPr lang="en-US" sz="5100" kern="1200" dirty="0"/>
            <a:t>Attention grabbing vocabulary</a:t>
          </a:r>
        </a:p>
      </dsp:txBody>
      <dsp:txXfrm>
        <a:off x="0" y="2209"/>
        <a:ext cx="8229600" cy="1458562"/>
      </dsp:txXfrm>
    </dsp:sp>
    <dsp:sp modelId="{C3F29B13-BA6E-412C-BBC1-6A4ED60F557B}">
      <dsp:nvSpPr>
        <dsp:cNvPr id="0" name=""/>
        <dsp:cNvSpPr/>
      </dsp:nvSpPr>
      <dsp:spPr>
        <a:xfrm>
          <a:off x="2056724" y="1533700"/>
          <a:ext cx="4116150" cy="1458562"/>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2266950">
            <a:lnSpc>
              <a:spcPct val="90000"/>
            </a:lnSpc>
            <a:spcBef>
              <a:spcPct val="0"/>
            </a:spcBef>
            <a:spcAft>
              <a:spcPct val="35000"/>
            </a:spcAft>
            <a:buNone/>
          </a:pPr>
          <a:r>
            <a:rPr lang="en-US" sz="5100" kern="1200" dirty="0"/>
            <a:t>Engage people</a:t>
          </a:r>
        </a:p>
      </dsp:txBody>
      <dsp:txXfrm>
        <a:off x="2056724" y="1533700"/>
        <a:ext cx="4116150" cy="1458562"/>
      </dsp:txXfrm>
    </dsp:sp>
    <dsp:sp modelId="{E2B3B668-729E-4464-A66B-C5B398027E4A}">
      <dsp:nvSpPr>
        <dsp:cNvPr id="0" name=""/>
        <dsp:cNvSpPr/>
      </dsp:nvSpPr>
      <dsp:spPr>
        <a:xfrm>
          <a:off x="272474" y="3065190"/>
          <a:ext cx="7684650" cy="1458562"/>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2266950">
            <a:lnSpc>
              <a:spcPct val="90000"/>
            </a:lnSpc>
            <a:spcBef>
              <a:spcPct val="0"/>
            </a:spcBef>
            <a:spcAft>
              <a:spcPct val="35000"/>
            </a:spcAft>
            <a:buNone/>
          </a:pPr>
          <a:r>
            <a:rPr lang="en-US" sz="5100" kern="1200" dirty="0"/>
            <a:t>Encourage readers to action</a:t>
          </a:r>
        </a:p>
      </dsp:txBody>
      <dsp:txXfrm>
        <a:off x="272474" y="3065190"/>
        <a:ext cx="7684650" cy="1458562"/>
      </dsp:txXfrm>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697FB4-D29D-4B0C-B1D9-4F58039A04C5}">
      <dsp:nvSpPr>
        <dsp:cNvPr id="0" name=""/>
        <dsp:cNvSpPr/>
      </dsp:nvSpPr>
      <dsp:spPr>
        <a:xfrm>
          <a:off x="0" y="543261"/>
          <a:ext cx="8229600" cy="8568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D50A2AA-D843-47F3-B747-BAE33E8D970F}">
      <dsp:nvSpPr>
        <dsp:cNvPr id="0" name=""/>
        <dsp:cNvSpPr/>
      </dsp:nvSpPr>
      <dsp:spPr>
        <a:xfrm>
          <a:off x="411480" y="41421"/>
          <a:ext cx="5760720" cy="10036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b="0" kern="1200" dirty="0"/>
            <a:t>Be relevant</a:t>
          </a:r>
        </a:p>
      </dsp:txBody>
      <dsp:txXfrm>
        <a:off x="460476" y="90417"/>
        <a:ext cx="5662728" cy="905688"/>
      </dsp:txXfrm>
    </dsp:sp>
    <dsp:sp modelId="{17452F80-6680-4431-8124-CE991192CAC0}">
      <dsp:nvSpPr>
        <dsp:cNvPr id="0" name=""/>
        <dsp:cNvSpPr/>
      </dsp:nvSpPr>
      <dsp:spPr>
        <a:xfrm>
          <a:off x="0" y="2085501"/>
          <a:ext cx="8229600" cy="856800"/>
        </a:xfrm>
        <a:prstGeom prst="rect">
          <a:avLst/>
        </a:prstGeom>
        <a:solidFill>
          <a:schemeClr val="lt1">
            <a:alpha val="90000"/>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sp>
    <dsp:sp modelId="{1D758CD1-9DA7-4C1F-9FDD-D322FA048A63}">
      <dsp:nvSpPr>
        <dsp:cNvPr id="0" name=""/>
        <dsp:cNvSpPr/>
      </dsp:nvSpPr>
      <dsp:spPr>
        <a:xfrm>
          <a:off x="411480" y="1583661"/>
          <a:ext cx="5760720" cy="1003680"/>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b="0" kern="1200" dirty="0"/>
            <a:t>Use variety</a:t>
          </a:r>
        </a:p>
      </dsp:txBody>
      <dsp:txXfrm>
        <a:off x="460476" y="1632657"/>
        <a:ext cx="5662728" cy="905688"/>
      </dsp:txXfrm>
    </dsp:sp>
    <dsp:sp modelId="{FCDCC740-910D-408E-8AF4-DD5C63556F59}">
      <dsp:nvSpPr>
        <dsp:cNvPr id="0" name=""/>
        <dsp:cNvSpPr/>
      </dsp:nvSpPr>
      <dsp:spPr>
        <a:xfrm>
          <a:off x="0" y="3627741"/>
          <a:ext cx="8229600" cy="856800"/>
        </a:xfrm>
        <a:prstGeom prst="rect">
          <a:avLst/>
        </a:prstGeom>
        <a:solidFill>
          <a:schemeClr val="lt1">
            <a:alpha val="90000"/>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 modelId="{A5CDD01A-04D8-408B-B035-4A9931E1CA8B}">
      <dsp:nvSpPr>
        <dsp:cNvPr id="0" name=""/>
        <dsp:cNvSpPr/>
      </dsp:nvSpPr>
      <dsp:spPr>
        <a:xfrm>
          <a:off x="411480" y="3125901"/>
          <a:ext cx="5760720" cy="100368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b="0" kern="1200" dirty="0"/>
            <a:t>Communicate well</a:t>
          </a:r>
        </a:p>
      </dsp:txBody>
      <dsp:txXfrm>
        <a:off x="460476" y="3174897"/>
        <a:ext cx="5662728" cy="90568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1822CD-091A-426C-98F8-9B49F61B066E}">
      <dsp:nvSpPr>
        <dsp:cNvPr id="0" name=""/>
        <dsp:cNvSpPr/>
      </dsp:nvSpPr>
      <dsp:spPr>
        <a:xfrm>
          <a:off x="2410229" y="0"/>
          <a:ext cx="5817153" cy="1414363"/>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t" anchorCtr="0">
          <a:noAutofit/>
        </a:bodyPr>
        <a:lstStyle/>
        <a:p>
          <a:pPr marL="285750" lvl="1" indent="-285750" algn="l" defTabSz="1778000">
            <a:lnSpc>
              <a:spcPct val="90000"/>
            </a:lnSpc>
            <a:spcBef>
              <a:spcPct val="0"/>
            </a:spcBef>
            <a:spcAft>
              <a:spcPct val="15000"/>
            </a:spcAft>
            <a:buChar char="•"/>
          </a:pPr>
          <a:r>
            <a:rPr lang="en-US" sz="4000" kern="1200" dirty="0"/>
            <a:t>To the point</a:t>
          </a:r>
        </a:p>
      </dsp:txBody>
      <dsp:txXfrm>
        <a:off x="2410229" y="176795"/>
        <a:ext cx="5286767" cy="1060773"/>
      </dsp:txXfrm>
    </dsp:sp>
    <dsp:sp modelId="{3674C440-1571-41AB-8666-7B739C30598B}">
      <dsp:nvSpPr>
        <dsp:cNvPr id="0" name=""/>
        <dsp:cNvSpPr/>
      </dsp:nvSpPr>
      <dsp:spPr>
        <a:xfrm>
          <a:off x="0" y="0"/>
          <a:ext cx="2408013" cy="1414363"/>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49530" rIns="99060" bIns="49530" numCol="1" spcCol="1270" anchor="ctr" anchorCtr="0">
          <a:noAutofit/>
        </a:bodyPr>
        <a:lstStyle/>
        <a:p>
          <a:pPr marL="0" lvl="0" indent="0" algn="ctr" defTabSz="1155700">
            <a:lnSpc>
              <a:spcPct val="90000"/>
            </a:lnSpc>
            <a:spcBef>
              <a:spcPct val="0"/>
            </a:spcBef>
            <a:spcAft>
              <a:spcPct val="35000"/>
            </a:spcAft>
            <a:buNone/>
          </a:pPr>
          <a:r>
            <a:rPr lang="en-US" sz="2600" b="1" kern="1200" dirty="0"/>
            <a:t>Simple</a:t>
          </a:r>
          <a:endParaRPr lang="en-US" sz="2600" kern="1200" dirty="0"/>
        </a:p>
      </dsp:txBody>
      <dsp:txXfrm>
        <a:off x="69044" y="69044"/>
        <a:ext cx="2269925" cy="1276275"/>
      </dsp:txXfrm>
    </dsp:sp>
    <dsp:sp modelId="{E1C02ADC-60A3-47A8-A94A-BA89C87B9C83}">
      <dsp:nvSpPr>
        <dsp:cNvPr id="0" name=""/>
        <dsp:cNvSpPr/>
      </dsp:nvSpPr>
      <dsp:spPr>
        <a:xfrm>
          <a:off x="2410229" y="1555799"/>
          <a:ext cx="5817153" cy="1414363"/>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t" anchorCtr="0">
          <a:noAutofit/>
        </a:bodyPr>
        <a:lstStyle/>
        <a:p>
          <a:pPr marL="285750" lvl="1" indent="-285750" algn="l" defTabSz="1778000">
            <a:lnSpc>
              <a:spcPct val="90000"/>
            </a:lnSpc>
            <a:spcBef>
              <a:spcPct val="0"/>
            </a:spcBef>
            <a:spcAft>
              <a:spcPct val="15000"/>
            </a:spcAft>
            <a:buChar char="•"/>
          </a:pPr>
          <a:r>
            <a:rPr lang="en-US" sz="4000" kern="1200" dirty="0"/>
            <a:t>Define the purpose</a:t>
          </a:r>
        </a:p>
      </dsp:txBody>
      <dsp:txXfrm>
        <a:off x="2410229" y="1732594"/>
        <a:ext cx="5286767" cy="1060773"/>
      </dsp:txXfrm>
    </dsp:sp>
    <dsp:sp modelId="{D27BDDF6-B500-4C9B-98AE-BF12E9ACA878}">
      <dsp:nvSpPr>
        <dsp:cNvPr id="0" name=""/>
        <dsp:cNvSpPr/>
      </dsp:nvSpPr>
      <dsp:spPr>
        <a:xfrm>
          <a:off x="0" y="1555799"/>
          <a:ext cx="2408013" cy="1414363"/>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49530" rIns="99060" bIns="49530" numCol="1" spcCol="1270" anchor="ctr" anchorCtr="0">
          <a:noAutofit/>
        </a:bodyPr>
        <a:lstStyle/>
        <a:p>
          <a:pPr marL="0" lvl="0" indent="0" algn="ctr" defTabSz="1155700">
            <a:lnSpc>
              <a:spcPct val="90000"/>
            </a:lnSpc>
            <a:spcBef>
              <a:spcPct val="0"/>
            </a:spcBef>
            <a:spcAft>
              <a:spcPct val="35000"/>
            </a:spcAft>
            <a:buNone/>
          </a:pPr>
          <a:r>
            <a:rPr lang="en-US" sz="2600" b="1" kern="1200" dirty="0"/>
            <a:t>Communicate</a:t>
          </a:r>
          <a:endParaRPr lang="en-US" sz="2600" kern="1200" dirty="0"/>
        </a:p>
      </dsp:txBody>
      <dsp:txXfrm>
        <a:off x="69044" y="1624843"/>
        <a:ext cx="2269925" cy="1276275"/>
      </dsp:txXfrm>
    </dsp:sp>
    <dsp:sp modelId="{A1313829-1C9E-4A25-A0F0-1F67964FD330}">
      <dsp:nvSpPr>
        <dsp:cNvPr id="0" name=""/>
        <dsp:cNvSpPr/>
      </dsp:nvSpPr>
      <dsp:spPr>
        <a:xfrm>
          <a:off x="2410229" y="3111599"/>
          <a:ext cx="5817153" cy="1414363"/>
        </a:xfrm>
        <a:prstGeom prst="rightArrow">
          <a:avLst>
            <a:gd name="adj1" fmla="val 75000"/>
            <a:gd name="adj2" fmla="val 50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t" anchorCtr="0">
          <a:noAutofit/>
        </a:bodyPr>
        <a:lstStyle/>
        <a:p>
          <a:pPr marL="285750" lvl="1" indent="-285750" algn="l" defTabSz="1778000">
            <a:lnSpc>
              <a:spcPct val="90000"/>
            </a:lnSpc>
            <a:spcBef>
              <a:spcPct val="0"/>
            </a:spcBef>
            <a:spcAft>
              <a:spcPct val="15000"/>
            </a:spcAft>
            <a:buChar char="•"/>
          </a:pPr>
          <a:r>
            <a:rPr lang="en-US" sz="4000" kern="1200" dirty="0"/>
            <a:t>Mantra should be significant</a:t>
          </a:r>
        </a:p>
      </dsp:txBody>
      <dsp:txXfrm>
        <a:off x="2410229" y="3288394"/>
        <a:ext cx="5286767" cy="1060773"/>
      </dsp:txXfrm>
    </dsp:sp>
    <dsp:sp modelId="{7569C855-F58F-4B01-B2C5-A9BD0B881130}">
      <dsp:nvSpPr>
        <dsp:cNvPr id="0" name=""/>
        <dsp:cNvSpPr/>
      </dsp:nvSpPr>
      <dsp:spPr>
        <a:xfrm>
          <a:off x="0" y="3111599"/>
          <a:ext cx="2408013" cy="1414363"/>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49530" rIns="99060" bIns="49530" numCol="1" spcCol="1270" anchor="ctr" anchorCtr="0">
          <a:noAutofit/>
        </a:bodyPr>
        <a:lstStyle/>
        <a:p>
          <a:pPr marL="0" lvl="0" indent="0" algn="ctr" defTabSz="1155700">
            <a:lnSpc>
              <a:spcPct val="90000"/>
            </a:lnSpc>
            <a:spcBef>
              <a:spcPct val="0"/>
            </a:spcBef>
            <a:spcAft>
              <a:spcPct val="35000"/>
            </a:spcAft>
            <a:buNone/>
          </a:pPr>
          <a:r>
            <a:rPr lang="en-US" sz="2600" b="1" kern="1200" dirty="0"/>
            <a:t>Inspire</a:t>
          </a:r>
          <a:endParaRPr lang="en-US" sz="2600" kern="1200" dirty="0"/>
        </a:p>
      </dsp:txBody>
      <dsp:txXfrm>
        <a:off x="69044" y="3180643"/>
        <a:ext cx="2269925" cy="1276275"/>
      </dsp:txXfrm>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1E4672-F03E-4C3D-B81D-624A276BE776}">
      <dsp:nvSpPr>
        <dsp:cNvPr id="0" name=""/>
        <dsp:cNvSpPr/>
      </dsp:nvSpPr>
      <dsp:spPr>
        <a:xfrm>
          <a:off x="0" y="0"/>
          <a:ext cx="4525963" cy="4525963"/>
        </a:xfrm>
        <a:prstGeom prst="pie">
          <a:avLst>
            <a:gd name="adj1" fmla="val 5400000"/>
            <a:gd name="adj2" fmla="val 1620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6026F83-F432-4E82-9975-461B5713B2CB}">
      <dsp:nvSpPr>
        <dsp:cNvPr id="0" name=""/>
        <dsp:cNvSpPr/>
      </dsp:nvSpPr>
      <dsp:spPr>
        <a:xfrm>
          <a:off x="2262981" y="0"/>
          <a:ext cx="5966618" cy="4525963"/>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en-US" sz="4400" kern="1200" dirty="0"/>
            <a:t>Humorous</a:t>
          </a:r>
        </a:p>
      </dsp:txBody>
      <dsp:txXfrm>
        <a:off x="2262981" y="0"/>
        <a:ext cx="5966618" cy="961767"/>
      </dsp:txXfrm>
    </dsp:sp>
    <dsp:sp modelId="{91C6A66D-4E15-419A-AD45-F6461A702FFA}">
      <dsp:nvSpPr>
        <dsp:cNvPr id="0" name=""/>
        <dsp:cNvSpPr/>
      </dsp:nvSpPr>
      <dsp:spPr>
        <a:xfrm>
          <a:off x="594032" y="961767"/>
          <a:ext cx="3337897" cy="3337897"/>
        </a:xfrm>
        <a:prstGeom prst="pie">
          <a:avLst>
            <a:gd name="adj1" fmla="val 5400000"/>
            <a:gd name="adj2" fmla="val 16200000"/>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FF90284-1A10-4826-BB43-26CD80BA15B0}">
      <dsp:nvSpPr>
        <dsp:cNvPr id="0" name=""/>
        <dsp:cNvSpPr/>
      </dsp:nvSpPr>
      <dsp:spPr>
        <a:xfrm>
          <a:off x="2262981" y="961767"/>
          <a:ext cx="5966618" cy="3337897"/>
        </a:xfrm>
        <a:prstGeom prst="rect">
          <a:avLst/>
        </a:prstGeom>
        <a:solidFill>
          <a:schemeClr val="lt1">
            <a:alpha val="90000"/>
            <a:hueOff val="0"/>
            <a:satOff val="0"/>
            <a:lumOff val="0"/>
            <a:alphaOff val="0"/>
          </a:schemeClr>
        </a:solidFill>
        <a:ln w="25400" cap="flat" cmpd="sng" algn="ctr">
          <a:solidFill>
            <a:schemeClr val="accent2">
              <a:hueOff val="1560506"/>
              <a:satOff val="-1946"/>
              <a:lumOff val="45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en-US" sz="4400" kern="1200" dirty="0"/>
            <a:t>Generous</a:t>
          </a:r>
        </a:p>
      </dsp:txBody>
      <dsp:txXfrm>
        <a:off x="2262981" y="961767"/>
        <a:ext cx="5966618" cy="961767"/>
      </dsp:txXfrm>
    </dsp:sp>
    <dsp:sp modelId="{797F1EBD-D087-4B38-8795-46D8EAD7A95F}">
      <dsp:nvSpPr>
        <dsp:cNvPr id="0" name=""/>
        <dsp:cNvSpPr/>
      </dsp:nvSpPr>
      <dsp:spPr>
        <a:xfrm>
          <a:off x="1188065" y="1923534"/>
          <a:ext cx="2149832" cy="2149832"/>
        </a:xfrm>
        <a:prstGeom prst="pie">
          <a:avLst>
            <a:gd name="adj1" fmla="val 5400000"/>
            <a:gd name="adj2" fmla="val 16200000"/>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A5EBC03-0D84-4322-91DF-7ECBF012990A}">
      <dsp:nvSpPr>
        <dsp:cNvPr id="0" name=""/>
        <dsp:cNvSpPr/>
      </dsp:nvSpPr>
      <dsp:spPr>
        <a:xfrm>
          <a:off x="2262981" y="1923534"/>
          <a:ext cx="5966618" cy="2149832"/>
        </a:xfrm>
        <a:prstGeom prst="rect">
          <a:avLst/>
        </a:prstGeom>
        <a:solidFill>
          <a:schemeClr val="lt1">
            <a:alpha val="90000"/>
            <a:hueOff val="0"/>
            <a:satOff val="0"/>
            <a:lumOff val="0"/>
            <a:alphaOff val="0"/>
          </a:schemeClr>
        </a:solidFill>
        <a:ln w="25400" cap="flat" cmpd="sng" algn="ctr">
          <a:solidFill>
            <a:schemeClr val="accent2">
              <a:hueOff val="3121013"/>
              <a:satOff val="-3893"/>
              <a:lumOff val="91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en-US" sz="4400" kern="1200" dirty="0"/>
            <a:t>Create mystery</a:t>
          </a:r>
        </a:p>
      </dsp:txBody>
      <dsp:txXfrm>
        <a:off x="2262981" y="1923534"/>
        <a:ext cx="5966618" cy="961767"/>
      </dsp:txXfrm>
    </dsp:sp>
    <dsp:sp modelId="{0C2C95B6-6F5A-4773-AF9C-8FF196558129}">
      <dsp:nvSpPr>
        <dsp:cNvPr id="0" name=""/>
        <dsp:cNvSpPr/>
      </dsp:nvSpPr>
      <dsp:spPr>
        <a:xfrm>
          <a:off x="1782097" y="2885301"/>
          <a:ext cx="961767" cy="961767"/>
        </a:xfrm>
        <a:prstGeom prst="pie">
          <a:avLst>
            <a:gd name="adj1" fmla="val 5400000"/>
            <a:gd name="adj2" fmla="val 1620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ABA41DF-E820-46B7-BF89-8730A0409B8E}">
      <dsp:nvSpPr>
        <dsp:cNvPr id="0" name=""/>
        <dsp:cNvSpPr/>
      </dsp:nvSpPr>
      <dsp:spPr>
        <a:xfrm>
          <a:off x="2262981" y="2885301"/>
          <a:ext cx="5966618" cy="961767"/>
        </a:xfrm>
        <a:prstGeom prst="rect">
          <a:avLst/>
        </a:prstGeom>
        <a:solidFill>
          <a:schemeClr val="lt1">
            <a:alpha val="90000"/>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en-US" sz="4400" kern="1200" dirty="0"/>
            <a:t>Give demonstrations</a:t>
          </a:r>
        </a:p>
      </dsp:txBody>
      <dsp:txXfrm>
        <a:off x="2262981" y="2885301"/>
        <a:ext cx="5966618" cy="961767"/>
      </dsp:txXfrm>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A1F2FF-736C-43C5-BF2E-8D470E61B8AD}">
      <dsp:nvSpPr>
        <dsp:cNvPr id="0" name=""/>
        <dsp:cNvSpPr/>
      </dsp:nvSpPr>
      <dsp:spPr>
        <a:xfrm>
          <a:off x="424799" y="2209"/>
          <a:ext cx="7380000" cy="145856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2400300">
            <a:lnSpc>
              <a:spcPct val="90000"/>
            </a:lnSpc>
            <a:spcBef>
              <a:spcPct val="0"/>
            </a:spcBef>
            <a:spcAft>
              <a:spcPct val="35000"/>
            </a:spcAft>
            <a:buNone/>
          </a:pPr>
          <a:r>
            <a:rPr lang="en-US" sz="5400" kern="1200" dirty="0"/>
            <a:t>Address every interaction</a:t>
          </a:r>
        </a:p>
      </dsp:txBody>
      <dsp:txXfrm>
        <a:off x="424799" y="2209"/>
        <a:ext cx="7380000" cy="1458562"/>
      </dsp:txXfrm>
    </dsp:sp>
    <dsp:sp modelId="{2F4D62B5-E8D4-45C4-BED5-7773B1945839}">
      <dsp:nvSpPr>
        <dsp:cNvPr id="0" name=""/>
        <dsp:cNvSpPr/>
      </dsp:nvSpPr>
      <dsp:spPr>
        <a:xfrm>
          <a:off x="964799" y="1533700"/>
          <a:ext cx="6300000" cy="1458562"/>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2400300">
            <a:lnSpc>
              <a:spcPct val="90000"/>
            </a:lnSpc>
            <a:spcBef>
              <a:spcPct val="0"/>
            </a:spcBef>
            <a:spcAft>
              <a:spcPct val="35000"/>
            </a:spcAft>
            <a:buNone/>
          </a:pPr>
          <a:r>
            <a:rPr lang="en-US" sz="5400" kern="1200" dirty="0"/>
            <a:t>Positive and negative</a:t>
          </a:r>
        </a:p>
      </dsp:txBody>
      <dsp:txXfrm>
        <a:off x="964799" y="1533700"/>
        <a:ext cx="6300000" cy="1458562"/>
      </dsp:txXfrm>
    </dsp:sp>
    <dsp:sp modelId="{2E49EE5F-B180-41AA-AFBB-703AFEB083BC}">
      <dsp:nvSpPr>
        <dsp:cNvPr id="0" name=""/>
        <dsp:cNvSpPr/>
      </dsp:nvSpPr>
      <dsp:spPr>
        <a:xfrm>
          <a:off x="545737" y="3065190"/>
          <a:ext cx="7138125" cy="1458562"/>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2400300">
            <a:lnSpc>
              <a:spcPct val="90000"/>
            </a:lnSpc>
            <a:spcBef>
              <a:spcPct val="0"/>
            </a:spcBef>
            <a:spcAft>
              <a:spcPct val="35000"/>
            </a:spcAft>
            <a:buNone/>
          </a:pPr>
          <a:r>
            <a:rPr lang="en-US" sz="5400" kern="1200" dirty="0"/>
            <a:t>Improve your reputation</a:t>
          </a:r>
        </a:p>
      </dsp:txBody>
      <dsp:txXfrm>
        <a:off x="545737" y="3065190"/>
        <a:ext cx="7138125" cy="1458562"/>
      </dsp:txXfrm>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E31B13-35FF-4C6D-AECB-81B3F3DED031}">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At a seminar, Delia learned the value of producing content</a:t>
          </a:r>
        </a:p>
      </dsp:txBody>
      <dsp:txXfrm>
        <a:off x="423768" y="31670"/>
        <a:ext cx="7382063" cy="963265"/>
      </dsp:txXfrm>
    </dsp:sp>
    <dsp:sp modelId="{97F3217F-D2E3-4195-9733-83F56884E120}">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F07FA1A-D7EC-4F2D-99FB-1B39D96CC315}">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She decided to start blogging and linking it to her social network daily</a:t>
          </a:r>
        </a:p>
      </dsp:txBody>
      <dsp:txXfrm>
        <a:off x="1528352" y="1259039"/>
        <a:ext cx="6257489" cy="923287"/>
      </dsp:txXfrm>
    </dsp:sp>
    <dsp:sp modelId="{BADAE5C3-E5E6-48EB-B3AB-554189572FA8}">
      <dsp:nvSpPr>
        <dsp:cNvPr id="0" name=""/>
        <dsp:cNvSpPr/>
      </dsp:nvSpPr>
      <dsp:spPr>
        <a:xfrm>
          <a:off x="393799" y="2355069"/>
          <a:ext cx="1023203" cy="1023203"/>
        </a:xfrm>
        <a:prstGeom prst="roundRect">
          <a:avLst>
            <a:gd name="adj" fmla="val 16670"/>
          </a:avLst>
        </a:prstGeom>
        <a:solidFill>
          <a:schemeClr val="accent2">
            <a:hueOff val="2340759"/>
            <a:satOff val="-2919"/>
            <a:lumOff val="686"/>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887FFA4-33F7-4859-A18E-69F4A5DFACBA}">
      <dsp:nvSpPr>
        <dsp:cNvPr id="0" name=""/>
        <dsp:cNvSpPr/>
      </dsp:nvSpPr>
      <dsp:spPr>
        <a:xfrm>
          <a:off x="1478394" y="2355069"/>
          <a:ext cx="6357405" cy="1023203"/>
        </a:xfrm>
        <a:prstGeom prst="roundRect">
          <a:avLst>
            <a:gd name="adj" fmla="val 1667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She did not have much time to devote to the activity</a:t>
          </a:r>
        </a:p>
      </dsp:txBody>
      <dsp:txXfrm>
        <a:off x="1528352" y="2405027"/>
        <a:ext cx="6257489" cy="923287"/>
      </dsp:txXfrm>
    </dsp:sp>
    <dsp:sp modelId="{48505569-0782-481B-9967-2992CDFD7D47}">
      <dsp:nvSpPr>
        <dsp:cNvPr id="0" name=""/>
        <dsp:cNvSpPr/>
      </dsp:nvSpPr>
      <dsp:spPr>
        <a:xfrm>
          <a:off x="393799" y="3501057"/>
          <a:ext cx="1023203" cy="1023203"/>
        </a:xfrm>
        <a:prstGeom prst="roundRect">
          <a:avLst>
            <a:gd name="adj" fmla="val 16670"/>
          </a:avLst>
        </a:prstGeom>
        <a:solidFill>
          <a:schemeClr val="accent2">
            <a:hueOff val="4681519"/>
            <a:satOff val="-5839"/>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E808448-D584-4F3A-86C6-3C100C1F8033}">
      <dsp:nvSpPr>
        <dsp:cNvPr id="0" name=""/>
        <dsp:cNvSpPr/>
      </dsp:nvSpPr>
      <dsp:spPr>
        <a:xfrm>
          <a:off x="1478394" y="3501057"/>
          <a:ext cx="6357405" cy="1023203"/>
        </a:xfrm>
        <a:prstGeom prst="roundRect">
          <a:avLst>
            <a:gd name="adj" fmla="val 1667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After the fifth blog, the grammar police appeared</a:t>
          </a:r>
        </a:p>
      </dsp:txBody>
      <dsp:txXfrm>
        <a:off x="1528352" y="3551015"/>
        <a:ext cx="6257489" cy="923287"/>
      </dsp:txXfrm>
    </dsp:sp>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EA8E05-040D-4062-A78F-6365A8156339}">
      <dsp:nvSpPr>
        <dsp:cNvPr id="0" name=""/>
        <dsp:cNvSpPr/>
      </dsp:nvSpPr>
      <dsp:spPr>
        <a:xfrm>
          <a:off x="0" y="0"/>
          <a:ext cx="6995160" cy="135778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Act quickly and apologize</a:t>
          </a:r>
        </a:p>
      </dsp:txBody>
      <dsp:txXfrm>
        <a:off x="39768" y="39768"/>
        <a:ext cx="5530000" cy="1278252"/>
      </dsp:txXfrm>
    </dsp:sp>
    <dsp:sp modelId="{2C1052FB-A301-4CD5-8A15-09804DABC6F6}">
      <dsp:nvSpPr>
        <dsp:cNvPr id="0" name=""/>
        <dsp:cNvSpPr/>
      </dsp:nvSpPr>
      <dsp:spPr>
        <a:xfrm>
          <a:off x="617219" y="1584087"/>
          <a:ext cx="6995160" cy="1357788"/>
        </a:xfrm>
        <a:prstGeom prst="roundRect">
          <a:avLst>
            <a:gd name="adj" fmla="val 1000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Explain your error in judgment</a:t>
          </a:r>
        </a:p>
      </dsp:txBody>
      <dsp:txXfrm>
        <a:off x="656987" y="1623855"/>
        <a:ext cx="5415841" cy="1278252"/>
      </dsp:txXfrm>
    </dsp:sp>
    <dsp:sp modelId="{D58BA669-FA7E-47D7-8953-A051A096B8FD}">
      <dsp:nvSpPr>
        <dsp:cNvPr id="0" name=""/>
        <dsp:cNvSpPr/>
      </dsp:nvSpPr>
      <dsp:spPr>
        <a:xfrm>
          <a:off x="1234439" y="3168174"/>
          <a:ext cx="6995160" cy="1357788"/>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Learn from your mistakes</a:t>
          </a:r>
        </a:p>
      </dsp:txBody>
      <dsp:txXfrm>
        <a:off x="1274207" y="3207942"/>
        <a:ext cx="5415841" cy="1278252"/>
      </dsp:txXfrm>
    </dsp:sp>
    <dsp:sp modelId="{7004DE59-B976-4A3D-9714-EBF165259218}">
      <dsp:nvSpPr>
        <dsp:cNvPr id="0" name=""/>
        <dsp:cNvSpPr/>
      </dsp:nvSpPr>
      <dsp:spPr>
        <a:xfrm>
          <a:off x="6112597" y="1029656"/>
          <a:ext cx="882562" cy="88256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6311173" y="1029656"/>
        <a:ext cx="485410" cy="664128"/>
      </dsp:txXfrm>
    </dsp:sp>
    <dsp:sp modelId="{70228691-7B2E-4E08-B4CA-2F249577F2AD}">
      <dsp:nvSpPr>
        <dsp:cNvPr id="0" name=""/>
        <dsp:cNvSpPr/>
      </dsp:nvSpPr>
      <dsp:spPr>
        <a:xfrm>
          <a:off x="6729817" y="2604691"/>
          <a:ext cx="882562" cy="882562"/>
        </a:xfrm>
        <a:prstGeom prst="downArrow">
          <a:avLst>
            <a:gd name="adj1" fmla="val 55000"/>
            <a:gd name="adj2" fmla="val 45000"/>
          </a:avLst>
        </a:prstGeom>
        <a:solidFill>
          <a:schemeClr val="accent3">
            <a:tint val="40000"/>
            <a:alpha val="90000"/>
            <a:hueOff val="10716854"/>
            <a:satOff val="-13793"/>
            <a:lumOff val="-1075"/>
            <a:alphaOff val="0"/>
          </a:schemeClr>
        </a:solidFill>
        <a:ln w="25400" cap="flat" cmpd="sng" algn="ctr">
          <a:solidFill>
            <a:schemeClr val="accent3">
              <a:tint val="40000"/>
              <a:alpha val="90000"/>
              <a:hueOff val="10716854"/>
              <a:satOff val="-13793"/>
              <a:lumOff val="-10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6928393" y="2604691"/>
        <a:ext cx="485410" cy="664128"/>
      </dsp:txXfrm>
    </dsp:sp>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0AD9CB-B907-41DE-81AA-BBF0DAB51C12}">
      <dsp:nvSpPr>
        <dsp:cNvPr id="0" name=""/>
        <dsp:cNvSpPr/>
      </dsp:nvSpPr>
      <dsp:spPr>
        <a:xfrm>
          <a:off x="-5116992" y="-783865"/>
          <a:ext cx="6093694" cy="6093694"/>
        </a:xfrm>
        <a:prstGeom prst="blockArc">
          <a:avLst>
            <a:gd name="adj1" fmla="val 18900000"/>
            <a:gd name="adj2" fmla="val 2700000"/>
            <a:gd name="adj3" fmla="val 354"/>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D13E1F4-F74F-432F-99D5-D6A751EFB885}">
      <dsp:nvSpPr>
        <dsp:cNvPr id="0" name=""/>
        <dsp:cNvSpPr/>
      </dsp:nvSpPr>
      <dsp:spPr>
        <a:xfrm>
          <a:off x="511409" y="347956"/>
          <a:ext cx="7655707" cy="696274"/>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68580" rIns="68580" bIns="68580" numCol="1" spcCol="1270" anchor="ctr" anchorCtr="0">
          <a:noAutofit/>
        </a:bodyPr>
        <a:lstStyle/>
        <a:p>
          <a:pPr marL="0" lvl="0" indent="0" algn="l" defTabSz="1200150">
            <a:lnSpc>
              <a:spcPct val="90000"/>
            </a:lnSpc>
            <a:spcBef>
              <a:spcPct val="0"/>
            </a:spcBef>
            <a:spcAft>
              <a:spcPct val="35000"/>
            </a:spcAft>
            <a:buNone/>
          </a:pPr>
          <a:r>
            <a:rPr lang="en-US" sz="2700" kern="1200" dirty="0"/>
            <a:t>Wait to communicate until your anger has passed</a:t>
          </a:r>
        </a:p>
      </dsp:txBody>
      <dsp:txXfrm>
        <a:off x="511409" y="347956"/>
        <a:ext cx="7655707" cy="696274"/>
      </dsp:txXfrm>
    </dsp:sp>
    <dsp:sp modelId="{BF5FEBDB-EA5D-4684-9CA0-F2E10C96D603}">
      <dsp:nvSpPr>
        <dsp:cNvPr id="0" name=""/>
        <dsp:cNvSpPr/>
      </dsp:nvSpPr>
      <dsp:spPr>
        <a:xfrm>
          <a:off x="76237" y="260921"/>
          <a:ext cx="870342" cy="870342"/>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2BF00CB-C582-4270-B9E4-EB10532B326A}">
      <dsp:nvSpPr>
        <dsp:cNvPr id="0" name=""/>
        <dsp:cNvSpPr/>
      </dsp:nvSpPr>
      <dsp:spPr>
        <a:xfrm>
          <a:off x="910599" y="1392548"/>
          <a:ext cx="7256517" cy="696274"/>
        </a:xfrm>
        <a:prstGeom prst="rect">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68580" rIns="68580" bIns="68580" numCol="1" spcCol="1270" anchor="ctr" anchorCtr="0">
          <a:noAutofit/>
        </a:bodyPr>
        <a:lstStyle/>
        <a:p>
          <a:pPr marL="0" lvl="0" indent="0" algn="l" defTabSz="1200150">
            <a:lnSpc>
              <a:spcPct val="90000"/>
            </a:lnSpc>
            <a:spcBef>
              <a:spcPct val="0"/>
            </a:spcBef>
            <a:spcAft>
              <a:spcPct val="35000"/>
            </a:spcAft>
            <a:buNone/>
          </a:pPr>
          <a:r>
            <a:rPr lang="en-US" sz="2700" kern="1200" dirty="0"/>
            <a:t>Thank the person for his or her feedback</a:t>
          </a:r>
        </a:p>
      </dsp:txBody>
      <dsp:txXfrm>
        <a:off x="910599" y="1392548"/>
        <a:ext cx="7256517" cy="696274"/>
      </dsp:txXfrm>
    </dsp:sp>
    <dsp:sp modelId="{34B07182-D1FA-40FD-99FE-E3A39302C027}">
      <dsp:nvSpPr>
        <dsp:cNvPr id="0" name=""/>
        <dsp:cNvSpPr/>
      </dsp:nvSpPr>
      <dsp:spPr>
        <a:xfrm>
          <a:off x="475427" y="1305514"/>
          <a:ext cx="870342" cy="870342"/>
        </a:xfrm>
        <a:prstGeom prst="ellipse">
          <a:avLst/>
        </a:prstGeom>
        <a:solidFill>
          <a:schemeClr val="lt1">
            <a:hueOff val="0"/>
            <a:satOff val="0"/>
            <a:lumOff val="0"/>
            <a:alphaOff val="0"/>
          </a:schemeClr>
        </a:solidFill>
        <a:ln w="25400" cap="flat" cmpd="sng" algn="ctr">
          <a:solidFill>
            <a:schemeClr val="accent3">
              <a:hueOff val="3750088"/>
              <a:satOff val="-5627"/>
              <a:lumOff val="-915"/>
              <a:alphaOff val="0"/>
            </a:schemeClr>
          </a:solidFill>
          <a:prstDash val="solid"/>
        </a:ln>
        <a:effectLst/>
      </dsp:spPr>
      <dsp:style>
        <a:lnRef idx="2">
          <a:scrgbClr r="0" g="0" b="0"/>
        </a:lnRef>
        <a:fillRef idx="1">
          <a:scrgbClr r="0" g="0" b="0"/>
        </a:fillRef>
        <a:effectRef idx="0">
          <a:scrgbClr r="0" g="0" b="0"/>
        </a:effectRef>
        <a:fontRef idx="minor"/>
      </dsp:style>
    </dsp:sp>
    <dsp:sp modelId="{BC1C40AD-00A1-4CA3-9922-987C3A6BA5A4}">
      <dsp:nvSpPr>
        <dsp:cNvPr id="0" name=""/>
        <dsp:cNvSpPr/>
      </dsp:nvSpPr>
      <dsp:spPr>
        <a:xfrm>
          <a:off x="910599" y="2437140"/>
          <a:ext cx="7256517" cy="696274"/>
        </a:xfrm>
        <a:prstGeom prst="rect">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68580" rIns="68580" bIns="68580" numCol="1" spcCol="1270" anchor="ctr" anchorCtr="0">
          <a:noAutofit/>
        </a:bodyPr>
        <a:lstStyle/>
        <a:p>
          <a:pPr marL="0" lvl="0" indent="0" algn="l" defTabSz="1200150">
            <a:lnSpc>
              <a:spcPct val="90000"/>
            </a:lnSpc>
            <a:spcBef>
              <a:spcPct val="0"/>
            </a:spcBef>
            <a:spcAft>
              <a:spcPct val="35000"/>
            </a:spcAft>
            <a:buNone/>
          </a:pPr>
          <a:r>
            <a:rPr lang="en-US" sz="2700" kern="1200" dirty="0"/>
            <a:t>Consider your fault in the situation</a:t>
          </a:r>
        </a:p>
      </dsp:txBody>
      <dsp:txXfrm>
        <a:off x="910599" y="2437140"/>
        <a:ext cx="7256517" cy="696274"/>
      </dsp:txXfrm>
    </dsp:sp>
    <dsp:sp modelId="{12F0E709-ECF4-4697-9149-96CAE630DF24}">
      <dsp:nvSpPr>
        <dsp:cNvPr id="0" name=""/>
        <dsp:cNvSpPr/>
      </dsp:nvSpPr>
      <dsp:spPr>
        <a:xfrm>
          <a:off x="475427" y="2350106"/>
          <a:ext cx="870342" cy="870342"/>
        </a:xfrm>
        <a:prstGeom prst="ellipse">
          <a:avLst/>
        </a:prstGeom>
        <a:solidFill>
          <a:schemeClr val="lt1">
            <a:hueOff val="0"/>
            <a:satOff val="0"/>
            <a:lumOff val="0"/>
            <a:alphaOff val="0"/>
          </a:schemeClr>
        </a:solidFill>
        <a:ln w="25400" cap="flat" cmpd="sng" algn="ctr">
          <a:solidFill>
            <a:schemeClr val="accent3">
              <a:hueOff val="7500176"/>
              <a:satOff val="-11253"/>
              <a:lumOff val="-1830"/>
              <a:alphaOff val="0"/>
            </a:schemeClr>
          </a:solidFill>
          <a:prstDash val="solid"/>
        </a:ln>
        <a:effectLst/>
      </dsp:spPr>
      <dsp:style>
        <a:lnRef idx="2">
          <a:scrgbClr r="0" g="0" b="0"/>
        </a:lnRef>
        <a:fillRef idx="1">
          <a:scrgbClr r="0" g="0" b="0"/>
        </a:fillRef>
        <a:effectRef idx="0">
          <a:scrgbClr r="0" g="0" b="0"/>
        </a:effectRef>
        <a:fontRef idx="minor"/>
      </dsp:style>
    </dsp:sp>
    <dsp:sp modelId="{F1E7A566-9A5B-41E3-B768-4937F3D0DBF6}">
      <dsp:nvSpPr>
        <dsp:cNvPr id="0" name=""/>
        <dsp:cNvSpPr/>
      </dsp:nvSpPr>
      <dsp:spPr>
        <a:xfrm>
          <a:off x="511409" y="3481732"/>
          <a:ext cx="7655707" cy="696274"/>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68580" rIns="68580" bIns="68580" numCol="1" spcCol="1270" anchor="ctr" anchorCtr="0">
          <a:noAutofit/>
        </a:bodyPr>
        <a:lstStyle/>
        <a:p>
          <a:pPr marL="0" lvl="0" indent="0" algn="l" defTabSz="1200150">
            <a:lnSpc>
              <a:spcPct val="90000"/>
            </a:lnSpc>
            <a:spcBef>
              <a:spcPct val="0"/>
            </a:spcBef>
            <a:spcAft>
              <a:spcPct val="35000"/>
            </a:spcAft>
            <a:buNone/>
          </a:pPr>
          <a:r>
            <a:rPr lang="en-US" sz="2700" kern="1200" dirty="0"/>
            <a:t>Take space in the relationship without braking ties</a:t>
          </a:r>
        </a:p>
      </dsp:txBody>
      <dsp:txXfrm>
        <a:off x="511409" y="3481732"/>
        <a:ext cx="7655707" cy="696274"/>
      </dsp:txXfrm>
    </dsp:sp>
    <dsp:sp modelId="{130F9B07-DC17-49E6-A6A6-0E920322674C}">
      <dsp:nvSpPr>
        <dsp:cNvPr id="0" name=""/>
        <dsp:cNvSpPr/>
      </dsp:nvSpPr>
      <dsp:spPr>
        <a:xfrm>
          <a:off x="76237" y="3394698"/>
          <a:ext cx="870342" cy="870342"/>
        </a:xfrm>
        <a:prstGeom prst="ellipse">
          <a:avLst/>
        </a:prstGeom>
        <a:solidFill>
          <a:schemeClr val="lt1">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1A79C9-7785-4AC3-8DB6-199C6BAE7D81}">
      <dsp:nvSpPr>
        <dsp:cNvPr id="0" name=""/>
        <dsp:cNvSpPr/>
      </dsp:nvSpPr>
      <dsp:spPr>
        <a:xfrm>
          <a:off x="5213570" y="1325"/>
          <a:ext cx="3013769" cy="1051932"/>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B8D1D1C-C529-425C-B965-C92683818B10}">
      <dsp:nvSpPr>
        <dsp:cNvPr id="0" name=""/>
        <dsp:cNvSpPr/>
      </dsp:nvSpPr>
      <dsp:spPr>
        <a:xfrm>
          <a:off x="2260" y="1325"/>
          <a:ext cx="5211309" cy="1051932"/>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95250" rIns="190500" bIns="95250" numCol="1" spcCol="1270" anchor="ctr" anchorCtr="0">
          <a:noAutofit/>
        </a:bodyPr>
        <a:lstStyle/>
        <a:p>
          <a:pPr marL="0" lvl="0" indent="0" algn="r" defTabSz="2222500">
            <a:lnSpc>
              <a:spcPct val="90000"/>
            </a:lnSpc>
            <a:spcBef>
              <a:spcPct val="0"/>
            </a:spcBef>
            <a:spcAft>
              <a:spcPct val="35000"/>
            </a:spcAft>
            <a:buNone/>
          </a:pPr>
          <a:r>
            <a:rPr lang="en-US" sz="5000" kern="1200" dirty="0"/>
            <a:t>Business rumors</a:t>
          </a:r>
        </a:p>
      </dsp:txBody>
      <dsp:txXfrm>
        <a:off x="53611" y="52676"/>
        <a:ext cx="5108607" cy="949230"/>
      </dsp:txXfrm>
    </dsp:sp>
    <dsp:sp modelId="{74BDEFBF-EE25-4156-91E1-93E8CC0BA604}">
      <dsp:nvSpPr>
        <dsp:cNvPr id="0" name=""/>
        <dsp:cNvSpPr/>
      </dsp:nvSpPr>
      <dsp:spPr>
        <a:xfrm>
          <a:off x="5213570" y="1158452"/>
          <a:ext cx="3013769" cy="1051932"/>
        </a:xfrm>
        <a:prstGeom prst="rightArrow">
          <a:avLst>
            <a:gd name="adj1" fmla="val 75000"/>
            <a:gd name="adj2" fmla="val 50000"/>
          </a:avLst>
        </a:prstGeom>
        <a:solidFill>
          <a:schemeClr val="accent3">
            <a:tint val="40000"/>
            <a:alpha val="90000"/>
            <a:hueOff val="3572285"/>
            <a:satOff val="-4598"/>
            <a:lumOff val="-358"/>
            <a:alphaOff val="0"/>
          </a:schemeClr>
        </a:solidFill>
        <a:ln w="25400" cap="flat" cmpd="sng" algn="ctr">
          <a:solidFill>
            <a:schemeClr val="accent3">
              <a:tint val="40000"/>
              <a:alpha val="90000"/>
              <a:hueOff val="3572285"/>
              <a:satOff val="-4598"/>
              <a:lumOff val="-358"/>
              <a:alphaOff val="0"/>
            </a:schemeClr>
          </a:solidFill>
          <a:prstDash val="solid"/>
        </a:ln>
        <a:effectLst/>
      </dsp:spPr>
      <dsp:style>
        <a:lnRef idx="2">
          <a:scrgbClr r="0" g="0" b="0"/>
        </a:lnRef>
        <a:fillRef idx="1">
          <a:scrgbClr r="0" g="0" b="0"/>
        </a:fillRef>
        <a:effectRef idx="0">
          <a:scrgbClr r="0" g="0" b="0"/>
        </a:effectRef>
        <a:fontRef idx="minor"/>
      </dsp:style>
    </dsp:sp>
    <dsp:sp modelId="{9B4C5E60-88F5-481A-85C9-F0B040C11695}">
      <dsp:nvSpPr>
        <dsp:cNvPr id="0" name=""/>
        <dsp:cNvSpPr/>
      </dsp:nvSpPr>
      <dsp:spPr>
        <a:xfrm>
          <a:off x="2260" y="1158452"/>
          <a:ext cx="5211309" cy="1051932"/>
        </a:xfrm>
        <a:prstGeom prst="roundRect">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95250" rIns="190500" bIns="95250" numCol="1" spcCol="1270" anchor="ctr" anchorCtr="0">
          <a:noAutofit/>
        </a:bodyPr>
        <a:lstStyle/>
        <a:p>
          <a:pPr marL="0" lvl="0" indent="0" algn="r" defTabSz="2222500">
            <a:lnSpc>
              <a:spcPct val="90000"/>
            </a:lnSpc>
            <a:spcBef>
              <a:spcPct val="0"/>
            </a:spcBef>
            <a:spcAft>
              <a:spcPct val="35000"/>
            </a:spcAft>
            <a:buNone/>
          </a:pPr>
          <a:r>
            <a:rPr lang="en-US" sz="5000" kern="1200" dirty="0"/>
            <a:t>Misquotations</a:t>
          </a:r>
        </a:p>
      </dsp:txBody>
      <dsp:txXfrm>
        <a:off x="53611" y="1209803"/>
        <a:ext cx="5108607" cy="949230"/>
      </dsp:txXfrm>
    </dsp:sp>
    <dsp:sp modelId="{AD023CA8-F590-41FB-951C-9FC34FE3DA37}">
      <dsp:nvSpPr>
        <dsp:cNvPr id="0" name=""/>
        <dsp:cNvSpPr/>
      </dsp:nvSpPr>
      <dsp:spPr>
        <a:xfrm>
          <a:off x="5213570" y="2315578"/>
          <a:ext cx="3013769" cy="1051932"/>
        </a:xfrm>
        <a:prstGeom prst="rightArrow">
          <a:avLst>
            <a:gd name="adj1" fmla="val 75000"/>
            <a:gd name="adj2" fmla="val 50000"/>
          </a:avLst>
        </a:prstGeom>
        <a:solidFill>
          <a:schemeClr val="accent3">
            <a:tint val="40000"/>
            <a:alpha val="90000"/>
            <a:hueOff val="7144569"/>
            <a:satOff val="-9195"/>
            <a:lumOff val="-717"/>
            <a:alphaOff val="0"/>
          </a:schemeClr>
        </a:solidFill>
        <a:ln w="25400" cap="flat" cmpd="sng" algn="ctr">
          <a:solidFill>
            <a:schemeClr val="accent3">
              <a:tint val="40000"/>
              <a:alpha val="90000"/>
              <a:hueOff val="7144569"/>
              <a:satOff val="-9195"/>
              <a:lumOff val="-717"/>
              <a:alphaOff val="0"/>
            </a:schemeClr>
          </a:solidFill>
          <a:prstDash val="solid"/>
        </a:ln>
        <a:effectLst/>
      </dsp:spPr>
      <dsp:style>
        <a:lnRef idx="2">
          <a:scrgbClr r="0" g="0" b="0"/>
        </a:lnRef>
        <a:fillRef idx="1">
          <a:scrgbClr r="0" g="0" b="0"/>
        </a:fillRef>
        <a:effectRef idx="0">
          <a:scrgbClr r="0" g="0" b="0"/>
        </a:effectRef>
        <a:fontRef idx="minor"/>
      </dsp:style>
    </dsp:sp>
    <dsp:sp modelId="{C861354C-2561-40C2-808F-8B8BF969C332}">
      <dsp:nvSpPr>
        <dsp:cNvPr id="0" name=""/>
        <dsp:cNvSpPr/>
      </dsp:nvSpPr>
      <dsp:spPr>
        <a:xfrm>
          <a:off x="2260" y="2315578"/>
          <a:ext cx="5211309" cy="1051932"/>
        </a:xfrm>
        <a:prstGeom prst="roundRect">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95250" rIns="190500" bIns="95250" numCol="1" spcCol="1270" anchor="ctr" anchorCtr="0">
          <a:noAutofit/>
        </a:bodyPr>
        <a:lstStyle/>
        <a:p>
          <a:pPr marL="0" lvl="0" indent="0" algn="r" defTabSz="2222500">
            <a:lnSpc>
              <a:spcPct val="90000"/>
            </a:lnSpc>
            <a:spcBef>
              <a:spcPct val="0"/>
            </a:spcBef>
            <a:spcAft>
              <a:spcPct val="35000"/>
            </a:spcAft>
            <a:buNone/>
          </a:pPr>
          <a:r>
            <a:rPr lang="en-US" sz="5000" kern="1200" dirty="0"/>
            <a:t>False claims</a:t>
          </a:r>
        </a:p>
      </dsp:txBody>
      <dsp:txXfrm>
        <a:off x="53611" y="2366929"/>
        <a:ext cx="5108607" cy="949230"/>
      </dsp:txXfrm>
    </dsp:sp>
    <dsp:sp modelId="{950DD149-B6BC-4C7A-8A81-B26B8A1EBCDD}">
      <dsp:nvSpPr>
        <dsp:cNvPr id="0" name=""/>
        <dsp:cNvSpPr/>
      </dsp:nvSpPr>
      <dsp:spPr>
        <a:xfrm>
          <a:off x="5213570" y="3472704"/>
          <a:ext cx="3013769" cy="1051932"/>
        </a:xfrm>
        <a:prstGeom prst="rightArrow">
          <a:avLst>
            <a:gd name="adj1" fmla="val 75000"/>
            <a:gd name="adj2" fmla="val 50000"/>
          </a:avLst>
        </a:prstGeom>
        <a:solidFill>
          <a:schemeClr val="accent3">
            <a:tint val="40000"/>
            <a:alpha val="90000"/>
            <a:hueOff val="10716854"/>
            <a:satOff val="-13793"/>
            <a:lumOff val="-1075"/>
            <a:alphaOff val="0"/>
          </a:schemeClr>
        </a:solidFill>
        <a:ln w="25400" cap="flat" cmpd="sng" algn="ctr">
          <a:solidFill>
            <a:schemeClr val="accent3">
              <a:tint val="40000"/>
              <a:alpha val="90000"/>
              <a:hueOff val="10716854"/>
              <a:satOff val="-13793"/>
              <a:lumOff val="-1075"/>
              <a:alphaOff val="0"/>
            </a:schemeClr>
          </a:solidFill>
          <a:prstDash val="solid"/>
        </a:ln>
        <a:effectLst/>
      </dsp:spPr>
      <dsp:style>
        <a:lnRef idx="2">
          <a:scrgbClr r="0" g="0" b="0"/>
        </a:lnRef>
        <a:fillRef idx="1">
          <a:scrgbClr r="0" g="0" b="0"/>
        </a:fillRef>
        <a:effectRef idx="0">
          <a:scrgbClr r="0" g="0" b="0"/>
        </a:effectRef>
        <a:fontRef idx="minor"/>
      </dsp:style>
    </dsp:sp>
    <dsp:sp modelId="{E75E32B0-6EE9-48F3-8546-EC2EA8B4AFBC}">
      <dsp:nvSpPr>
        <dsp:cNvPr id="0" name=""/>
        <dsp:cNvSpPr/>
      </dsp:nvSpPr>
      <dsp:spPr>
        <a:xfrm>
          <a:off x="2260" y="3472704"/>
          <a:ext cx="5211309" cy="1051932"/>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95250" rIns="190500" bIns="95250" numCol="1" spcCol="1270" anchor="ctr" anchorCtr="0">
          <a:noAutofit/>
        </a:bodyPr>
        <a:lstStyle/>
        <a:p>
          <a:pPr marL="0" lvl="0" indent="0" algn="r" defTabSz="2222500">
            <a:lnSpc>
              <a:spcPct val="90000"/>
            </a:lnSpc>
            <a:spcBef>
              <a:spcPct val="0"/>
            </a:spcBef>
            <a:spcAft>
              <a:spcPct val="35000"/>
            </a:spcAft>
            <a:buNone/>
          </a:pPr>
          <a:r>
            <a:rPr lang="en-US" sz="5000" kern="1200" dirty="0"/>
            <a:t>Incorrect statistics</a:t>
          </a:r>
        </a:p>
      </dsp:txBody>
      <dsp:txXfrm>
        <a:off x="53611" y="3524055"/>
        <a:ext cx="5108607" cy="949230"/>
      </dsp:txXfrm>
    </dsp:sp>
  </dsp:spTree>
</dsp:drawing>
</file>

<file path=ppt/diagrams/drawing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2E40BC-C206-49B0-B768-D27D818ED07F}">
      <dsp:nvSpPr>
        <dsp:cNvPr id="0" name=""/>
        <dsp:cNvSpPr/>
      </dsp:nvSpPr>
      <dsp:spPr>
        <a:xfrm>
          <a:off x="617219" y="0"/>
          <a:ext cx="6995160" cy="4525963"/>
        </a:xfrm>
        <a:prstGeom prst="rightArrow">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27E4FE7-A40D-4545-832F-C8C85BD7A84E}">
      <dsp:nvSpPr>
        <dsp:cNvPr id="0" name=""/>
        <dsp:cNvSpPr/>
      </dsp:nvSpPr>
      <dsp:spPr>
        <a:xfrm>
          <a:off x="3590" y="1357788"/>
          <a:ext cx="2645303" cy="1810385"/>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Time is important</a:t>
          </a:r>
        </a:p>
      </dsp:txBody>
      <dsp:txXfrm>
        <a:off x="91966" y="1446164"/>
        <a:ext cx="2468551" cy="1633633"/>
      </dsp:txXfrm>
    </dsp:sp>
    <dsp:sp modelId="{3FA0C51F-D920-4D68-9CF1-D6E07B991C15}">
      <dsp:nvSpPr>
        <dsp:cNvPr id="0" name=""/>
        <dsp:cNvSpPr/>
      </dsp:nvSpPr>
      <dsp:spPr>
        <a:xfrm>
          <a:off x="2792148" y="1357788"/>
          <a:ext cx="2645303" cy="1810385"/>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Gather information</a:t>
          </a:r>
        </a:p>
      </dsp:txBody>
      <dsp:txXfrm>
        <a:off x="2880524" y="1446164"/>
        <a:ext cx="2468551" cy="1633633"/>
      </dsp:txXfrm>
    </dsp:sp>
    <dsp:sp modelId="{D57C87D9-E59F-4E74-9880-5712FAF2425C}">
      <dsp:nvSpPr>
        <dsp:cNvPr id="0" name=""/>
        <dsp:cNvSpPr/>
      </dsp:nvSpPr>
      <dsp:spPr>
        <a:xfrm>
          <a:off x="5580706" y="1357788"/>
          <a:ext cx="2645303" cy="1810385"/>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Respond accordingly</a:t>
          </a:r>
        </a:p>
      </dsp:txBody>
      <dsp:txXfrm>
        <a:off x="5669082" y="1446164"/>
        <a:ext cx="2468551" cy="1633633"/>
      </dsp:txXfrm>
    </dsp:sp>
  </dsp:spTree>
</dsp:drawing>
</file>

<file path=ppt/diagrams/drawing4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EE758A-93C2-4B88-A659-9AA784B89FDA}">
      <dsp:nvSpPr>
        <dsp:cNvPr id="0" name=""/>
        <dsp:cNvSpPr/>
      </dsp:nvSpPr>
      <dsp:spPr>
        <a:xfrm>
          <a:off x="393799" y="1701"/>
          <a:ext cx="7442001" cy="102320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45" tIns="36830" rIns="55245" bIns="36830" numCol="1" spcCol="1270" anchor="ctr" anchorCtr="0">
          <a:noAutofit/>
        </a:bodyPr>
        <a:lstStyle/>
        <a:p>
          <a:pPr marL="0" lvl="0" indent="0" algn="ctr" defTabSz="1289050">
            <a:lnSpc>
              <a:spcPct val="90000"/>
            </a:lnSpc>
            <a:spcBef>
              <a:spcPct val="0"/>
            </a:spcBef>
            <a:spcAft>
              <a:spcPct val="35000"/>
            </a:spcAft>
            <a:buNone/>
          </a:pPr>
          <a:r>
            <a:rPr lang="en-US" sz="2900" kern="1200" dirty="0"/>
            <a:t>Beth was stunned when a colleague told her that the information on her blog was inaccurate</a:t>
          </a:r>
        </a:p>
      </dsp:txBody>
      <dsp:txXfrm>
        <a:off x="423768" y="31670"/>
        <a:ext cx="7382063" cy="963265"/>
      </dsp:txXfrm>
    </dsp:sp>
    <dsp:sp modelId="{FFB460FB-D2CE-4676-B0BB-319ABD9DB16E}">
      <dsp:nvSpPr>
        <dsp:cNvPr id="0" name=""/>
        <dsp:cNvSpPr/>
      </dsp:nvSpPr>
      <dsp:spPr>
        <a:xfrm>
          <a:off x="393799" y="1209081"/>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1CE4A5A-E4CC-4EED-A5CF-C4826FE89E32}">
      <dsp:nvSpPr>
        <dsp:cNvPr id="0" name=""/>
        <dsp:cNvSpPr/>
      </dsp:nvSpPr>
      <dsp:spPr>
        <a:xfrm>
          <a:off x="1478394" y="1209081"/>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She looked at the post carefully and realized that the error was minor</a:t>
          </a:r>
        </a:p>
      </dsp:txBody>
      <dsp:txXfrm>
        <a:off x="1528352" y="1259039"/>
        <a:ext cx="6257489" cy="923287"/>
      </dsp:txXfrm>
    </dsp:sp>
    <dsp:sp modelId="{415147BF-4F44-47CA-A1D9-D6AEF0FCF345}">
      <dsp:nvSpPr>
        <dsp:cNvPr id="0" name=""/>
        <dsp:cNvSpPr/>
      </dsp:nvSpPr>
      <dsp:spPr>
        <a:xfrm>
          <a:off x="393799" y="2355069"/>
          <a:ext cx="1023203" cy="1023203"/>
        </a:xfrm>
        <a:prstGeom prst="roundRect">
          <a:avLst>
            <a:gd name="adj" fmla="val 16670"/>
          </a:avLst>
        </a:prstGeom>
        <a:solidFill>
          <a:schemeClr val="accent3">
            <a:hueOff val="5625132"/>
            <a:satOff val="-8440"/>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67EDFD9-754A-431A-963D-0EC5C926D7AF}">
      <dsp:nvSpPr>
        <dsp:cNvPr id="0" name=""/>
        <dsp:cNvSpPr/>
      </dsp:nvSpPr>
      <dsp:spPr>
        <a:xfrm>
          <a:off x="1478394" y="2355069"/>
          <a:ext cx="6357405" cy="1023203"/>
        </a:xfrm>
        <a:prstGeom prst="roundRect">
          <a:avLst>
            <a:gd name="adj" fmla="val 1667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Beth decided to leave the post alone</a:t>
          </a:r>
        </a:p>
      </dsp:txBody>
      <dsp:txXfrm>
        <a:off x="1528352" y="2405027"/>
        <a:ext cx="6257489" cy="923287"/>
      </dsp:txXfrm>
    </dsp:sp>
    <dsp:sp modelId="{E66224E2-D7C3-4170-B79E-1871ED6A9E91}">
      <dsp:nvSpPr>
        <dsp:cNvPr id="0" name=""/>
        <dsp:cNvSpPr/>
      </dsp:nvSpPr>
      <dsp:spPr>
        <a:xfrm>
          <a:off x="393799" y="3501057"/>
          <a:ext cx="1023203" cy="1023203"/>
        </a:xfrm>
        <a:prstGeom prst="roundRect">
          <a:avLst>
            <a:gd name="adj" fmla="val 16670"/>
          </a:avLst>
        </a:prstGeom>
        <a:solidFill>
          <a:schemeClr val="accent3">
            <a:hueOff val="11250264"/>
            <a:satOff val="-16880"/>
            <a:lumOff val="-274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D20971A-4D75-4C0C-89D6-F75D58F77D21}">
      <dsp:nvSpPr>
        <dsp:cNvPr id="0" name=""/>
        <dsp:cNvSpPr/>
      </dsp:nvSpPr>
      <dsp:spPr>
        <a:xfrm>
          <a:off x="1478394" y="3501057"/>
          <a:ext cx="6357405" cy="1023203"/>
        </a:xfrm>
        <a:prstGeom prst="roundRect">
          <a:avLst>
            <a:gd name="adj" fmla="val 1667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a:t>The next day, her mistake had been pointed out in the comments section</a:t>
          </a:r>
          <a:endParaRPr lang="en-US" sz="2100" kern="1200" dirty="0"/>
        </a:p>
      </dsp:txBody>
      <dsp:txXfrm>
        <a:off x="1528352" y="3551015"/>
        <a:ext cx="6257489" cy="923287"/>
      </dsp:txXfrm>
    </dsp:sp>
  </dsp:spTree>
</dsp:drawing>
</file>

<file path=ppt/diagrams/drawing4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34C730-BB74-42C7-AE25-D1F825464D65}">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dirty="0"/>
            <a:t>Creativity</a:t>
          </a:r>
        </a:p>
      </dsp:txBody>
      <dsp:txXfrm>
        <a:off x="460905" y="1047"/>
        <a:ext cx="3479899" cy="2087939"/>
      </dsp:txXfrm>
    </dsp:sp>
    <dsp:sp modelId="{E8799460-556E-432F-B520-27A0774AF543}">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dirty="0"/>
            <a:t>Communicate this</a:t>
          </a:r>
        </a:p>
      </dsp:txBody>
      <dsp:txXfrm>
        <a:off x="4288794" y="1047"/>
        <a:ext cx="3479899" cy="2087939"/>
      </dsp:txXfrm>
    </dsp:sp>
    <dsp:sp modelId="{0460D40F-9946-4E57-B816-89A62FB52C69}">
      <dsp:nvSpPr>
        <dsp:cNvPr id="0" name=""/>
        <dsp:cNvSpPr/>
      </dsp:nvSpPr>
      <dsp:spPr>
        <a:xfrm>
          <a:off x="2374850"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dirty="0"/>
            <a:t>Ask friends</a:t>
          </a:r>
        </a:p>
      </dsp:txBody>
      <dsp:txXfrm>
        <a:off x="2374850" y="2436976"/>
        <a:ext cx="3479899" cy="2087939"/>
      </dsp:txXfrm>
    </dsp:sp>
  </dsp:spTree>
</dsp:drawing>
</file>

<file path=ppt/diagrams/drawing4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70C8C9-A1F3-4A3D-8C47-2E9F6BF27B5A}">
      <dsp:nvSpPr>
        <dsp:cNvPr id="0" name=""/>
        <dsp:cNvSpPr/>
      </dsp:nvSpPr>
      <dsp:spPr>
        <a:xfrm>
          <a:off x="0" y="543261"/>
          <a:ext cx="8229600" cy="8568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E6CF724-BA94-4F6A-B674-BBD9C05B883B}">
      <dsp:nvSpPr>
        <dsp:cNvPr id="0" name=""/>
        <dsp:cNvSpPr/>
      </dsp:nvSpPr>
      <dsp:spPr>
        <a:xfrm>
          <a:off x="411480" y="41421"/>
          <a:ext cx="5760720" cy="10036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Engage people</a:t>
          </a:r>
        </a:p>
      </dsp:txBody>
      <dsp:txXfrm>
        <a:off x="460476" y="90417"/>
        <a:ext cx="5662728" cy="905688"/>
      </dsp:txXfrm>
    </dsp:sp>
    <dsp:sp modelId="{938C179E-251C-4A00-9EAA-2DB572973637}">
      <dsp:nvSpPr>
        <dsp:cNvPr id="0" name=""/>
        <dsp:cNvSpPr/>
      </dsp:nvSpPr>
      <dsp:spPr>
        <a:xfrm>
          <a:off x="0" y="2085501"/>
          <a:ext cx="8229600" cy="856800"/>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14E729B-AB83-4709-A52B-48F684954C04}">
      <dsp:nvSpPr>
        <dsp:cNvPr id="0" name=""/>
        <dsp:cNvSpPr/>
      </dsp:nvSpPr>
      <dsp:spPr>
        <a:xfrm>
          <a:off x="411480" y="1583661"/>
          <a:ext cx="5760720" cy="100368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a:t>Powerful words</a:t>
          </a:r>
          <a:endParaRPr lang="en-US" sz="3400" kern="1200" dirty="0"/>
        </a:p>
      </dsp:txBody>
      <dsp:txXfrm>
        <a:off x="460476" y="1632657"/>
        <a:ext cx="5662728" cy="905688"/>
      </dsp:txXfrm>
    </dsp:sp>
    <dsp:sp modelId="{C2083BC1-1895-4FDB-9F0F-1E2BEDEBBE5B}">
      <dsp:nvSpPr>
        <dsp:cNvPr id="0" name=""/>
        <dsp:cNvSpPr/>
      </dsp:nvSpPr>
      <dsp:spPr>
        <a:xfrm>
          <a:off x="0" y="3627741"/>
          <a:ext cx="8229600" cy="856800"/>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FA295C8-A41F-49ED-8E37-0F7594BA41CD}">
      <dsp:nvSpPr>
        <dsp:cNvPr id="0" name=""/>
        <dsp:cNvSpPr/>
      </dsp:nvSpPr>
      <dsp:spPr>
        <a:xfrm>
          <a:off x="411480" y="3125901"/>
          <a:ext cx="5760720" cy="100368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“Fake it till you make it”</a:t>
          </a:r>
        </a:p>
      </dsp:txBody>
      <dsp:txXfrm>
        <a:off x="460476" y="3174897"/>
        <a:ext cx="5662728" cy="90568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46D5CB-D2B9-4C8C-912D-6CC8FFAEC62B}">
      <dsp:nvSpPr>
        <dsp:cNvPr id="0" name=""/>
        <dsp:cNvSpPr/>
      </dsp:nvSpPr>
      <dsp:spPr>
        <a:xfrm>
          <a:off x="0" y="593841"/>
          <a:ext cx="8229600" cy="8316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78D4DA4-3CD8-45EF-9943-3A206291F5C4}">
      <dsp:nvSpPr>
        <dsp:cNvPr id="0" name=""/>
        <dsp:cNvSpPr/>
      </dsp:nvSpPr>
      <dsp:spPr>
        <a:xfrm>
          <a:off x="411480" y="106761"/>
          <a:ext cx="5760720" cy="97416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466850">
            <a:lnSpc>
              <a:spcPct val="90000"/>
            </a:lnSpc>
            <a:spcBef>
              <a:spcPct val="0"/>
            </a:spcBef>
            <a:spcAft>
              <a:spcPct val="35000"/>
            </a:spcAft>
            <a:buNone/>
          </a:pPr>
          <a:r>
            <a:rPr lang="en-US" sz="3300" kern="1200" dirty="0"/>
            <a:t>Be genuine</a:t>
          </a:r>
        </a:p>
      </dsp:txBody>
      <dsp:txXfrm>
        <a:off x="459035" y="154316"/>
        <a:ext cx="5665610" cy="879050"/>
      </dsp:txXfrm>
    </dsp:sp>
    <dsp:sp modelId="{B800DACF-0C7D-4C4F-A8FD-D12CE37CCFA1}">
      <dsp:nvSpPr>
        <dsp:cNvPr id="0" name=""/>
        <dsp:cNvSpPr/>
      </dsp:nvSpPr>
      <dsp:spPr>
        <a:xfrm>
          <a:off x="0" y="2090721"/>
          <a:ext cx="8229600" cy="831600"/>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AAA2865-1357-4E5E-946F-CE541856CE5C}">
      <dsp:nvSpPr>
        <dsp:cNvPr id="0" name=""/>
        <dsp:cNvSpPr/>
      </dsp:nvSpPr>
      <dsp:spPr>
        <a:xfrm>
          <a:off x="411480" y="1603641"/>
          <a:ext cx="5760720" cy="97416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466850">
            <a:lnSpc>
              <a:spcPct val="90000"/>
            </a:lnSpc>
            <a:spcBef>
              <a:spcPct val="0"/>
            </a:spcBef>
            <a:spcAft>
              <a:spcPct val="35000"/>
            </a:spcAft>
            <a:buNone/>
          </a:pPr>
          <a:r>
            <a:rPr lang="en-US" sz="3300" kern="1200" dirty="0"/>
            <a:t>Personality of your brand</a:t>
          </a:r>
        </a:p>
      </dsp:txBody>
      <dsp:txXfrm>
        <a:off x="459035" y="1651196"/>
        <a:ext cx="5665610" cy="879050"/>
      </dsp:txXfrm>
    </dsp:sp>
    <dsp:sp modelId="{33D44935-773F-4150-9C19-995824EDAB78}">
      <dsp:nvSpPr>
        <dsp:cNvPr id="0" name=""/>
        <dsp:cNvSpPr/>
      </dsp:nvSpPr>
      <dsp:spPr>
        <a:xfrm>
          <a:off x="0" y="3587601"/>
          <a:ext cx="8229600" cy="831600"/>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33D34B2-B349-46CE-BDDE-3BD33372AB87}">
      <dsp:nvSpPr>
        <dsp:cNvPr id="0" name=""/>
        <dsp:cNvSpPr/>
      </dsp:nvSpPr>
      <dsp:spPr>
        <a:xfrm>
          <a:off x="411480" y="3100521"/>
          <a:ext cx="5760720" cy="97416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466850">
            <a:lnSpc>
              <a:spcPct val="90000"/>
            </a:lnSpc>
            <a:spcBef>
              <a:spcPct val="0"/>
            </a:spcBef>
            <a:spcAft>
              <a:spcPct val="35000"/>
            </a:spcAft>
            <a:buNone/>
          </a:pPr>
          <a:r>
            <a:rPr lang="en-US" sz="3300" kern="1200" dirty="0"/>
            <a:t>Make connections with people</a:t>
          </a:r>
        </a:p>
      </dsp:txBody>
      <dsp:txXfrm>
        <a:off x="459035" y="3148076"/>
        <a:ext cx="5665610" cy="879050"/>
      </dsp:txXfrm>
    </dsp:sp>
  </dsp:spTree>
</dsp:drawing>
</file>

<file path=ppt/diagrams/drawing5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903432-3CDC-4B5B-9147-DACDEA356786}">
      <dsp:nvSpPr>
        <dsp:cNvPr id="0" name=""/>
        <dsp:cNvSpPr/>
      </dsp:nvSpPr>
      <dsp:spPr>
        <a:xfrm>
          <a:off x="0" y="0"/>
          <a:ext cx="6995160" cy="13577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Focus what you are trying to express</a:t>
          </a:r>
        </a:p>
      </dsp:txBody>
      <dsp:txXfrm>
        <a:off x="39768" y="39768"/>
        <a:ext cx="5530000" cy="1278252"/>
      </dsp:txXfrm>
    </dsp:sp>
    <dsp:sp modelId="{C5EE8E2F-932B-49F5-B603-C04DE58F5F92}">
      <dsp:nvSpPr>
        <dsp:cNvPr id="0" name=""/>
        <dsp:cNvSpPr/>
      </dsp:nvSpPr>
      <dsp:spPr>
        <a:xfrm>
          <a:off x="617219" y="1584087"/>
          <a:ext cx="6995160" cy="135778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Brainstorm unconventional ways</a:t>
          </a:r>
        </a:p>
      </dsp:txBody>
      <dsp:txXfrm>
        <a:off x="656987" y="1623855"/>
        <a:ext cx="5415841" cy="1278252"/>
      </dsp:txXfrm>
    </dsp:sp>
    <dsp:sp modelId="{3B54FCC0-E72D-4AA0-A770-542E95C6AC77}">
      <dsp:nvSpPr>
        <dsp:cNvPr id="0" name=""/>
        <dsp:cNvSpPr/>
      </dsp:nvSpPr>
      <dsp:spPr>
        <a:xfrm>
          <a:off x="1234439" y="3168174"/>
          <a:ext cx="6995160" cy="1357788"/>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Consider ways to implement your idea</a:t>
          </a:r>
        </a:p>
      </dsp:txBody>
      <dsp:txXfrm>
        <a:off x="1274207" y="3207942"/>
        <a:ext cx="5415841" cy="1278252"/>
      </dsp:txXfrm>
    </dsp:sp>
    <dsp:sp modelId="{4E030035-3455-45EE-813A-C10641EE5824}">
      <dsp:nvSpPr>
        <dsp:cNvPr id="0" name=""/>
        <dsp:cNvSpPr/>
      </dsp:nvSpPr>
      <dsp:spPr>
        <a:xfrm>
          <a:off x="6112597" y="1029656"/>
          <a:ext cx="882562" cy="882562"/>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6311173" y="1029656"/>
        <a:ext cx="485410" cy="664128"/>
      </dsp:txXfrm>
    </dsp:sp>
    <dsp:sp modelId="{8D0EBC21-4586-40F2-BD3C-960AE95C9200}">
      <dsp:nvSpPr>
        <dsp:cNvPr id="0" name=""/>
        <dsp:cNvSpPr/>
      </dsp:nvSpPr>
      <dsp:spPr>
        <a:xfrm>
          <a:off x="6729817" y="2604691"/>
          <a:ext cx="882562" cy="88256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6928393" y="2604691"/>
        <a:ext cx="485410" cy="664128"/>
      </dsp:txXfrm>
    </dsp:sp>
  </dsp:spTree>
</dsp:drawing>
</file>

<file path=ppt/diagrams/drawing5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A60273-C1E5-4480-8BE8-4CF5C828BF50}">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56FFE63-F445-472D-83C6-577AC20C0F48}">
      <dsp:nvSpPr>
        <dsp:cNvPr id="0" name=""/>
        <dsp:cNvSpPr/>
      </dsp:nvSpPr>
      <dsp:spPr>
        <a:xfrm>
          <a:off x="628203" y="452596"/>
          <a:ext cx="7538938" cy="90519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Opportunity to learn</a:t>
          </a:r>
        </a:p>
      </dsp:txBody>
      <dsp:txXfrm>
        <a:off x="628203" y="452596"/>
        <a:ext cx="7538938" cy="905192"/>
      </dsp:txXfrm>
    </dsp:sp>
    <dsp:sp modelId="{424716C0-A914-47FE-B638-13A192E6FAE8}">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00B838D-5CC4-4FC7-8B89-B83B8732361A}">
      <dsp:nvSpPr>
        <dsp:cNvPr id="0" name=""/>
        <dsp:cNvSpPr/>
      </dsp:nvSpPr>
      <dsp:spPr>
        <a:xfrm>
          <a:off x="957241" y="1810385"/>
          <a:ext cx="7209900" cy="90519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Learning moments</a:t>
          </a:r>
        </a:p>
      </dsp:txBody>
      <dsp:txXfrm>
        <a:off x="957241" y="1810385"/>
        <a:ext cx="7209900" cy="905192"/>
      </dsp:txXfrm>
    </dsp:sp>
    <dsp:sp modelId="{FD536779-7EFD-4124-ACE4-7B74DC4F0307}">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159BD4C-46BA-4C28-9B63-35B5F0702A4D}">
      <dsp:nvSpPr>
        <dsp:cNvPr id="0" name=""/>
        <dsp:cNvSpPr/>
      </dsp:nvSpPr>
      <dsp:spPr>
        <a:xfrm>
          <a:off x="628203" y="3168174"/>
          <a:ext cx="7538938" cy="90519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Create a stronger brand</a:t>
          </a:r>
        </a:p>
      </dsp:txBody>
      <dsp:txXfrm>
        <a:off x="628203" y="3168174"/>
        <a:ext cx="7538938" cy="905192"/>
      </dsp:txXfrm>
    </dsp:sp>
    <dsp:sp modelId="{63D06C31-6C1D-45EF-9028-FA92BA0B8E3D}">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660294-C140-4FBF-8F0A-A1BA1797602B}">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45" tIns="36830" rIns="55245" bIns="36830" numCol="1" spcCol="1270" anchor="ctr" anchorCtr="0">
          <a:noAutofit/>
        </a:bodyPr>
        <a:lstStyle/>
        <a:p>
          <a:pPr marL="0" lvl="0" indent="0" algn="ctr" defTabSz="1289050">
            <a:lnSpc>
              <a:spcPct val="90000"/>
            </a:lnSpc>
            <a:spcBef>
              <a:spcPct val="0"/>
            </a:spcBef>
            <a:spcAft>
              <a:spcPct val="35000"/>
            </a:spcAft>
            <a:buNone/>
          </a:pPr>
          <a:r>
            <a:rPr lang="en-US" sz="2900" kern="1200" dirty="0"/>
            <a:t>William knew that he had a good brand, but he was having difficulty establishing his reputation</a:t>
          </a:r>
        </a:p>
      </dsp:txBody>
      <dsp:txXfrm>
        <a:off x="423768" y="31670"/>
        <a:ext cx="7382063" cy="963265"/>
      </dsp:txXfrm>
    </dsp:sp>
    <dsp:sp modelId="{042BABE7-7396-44E4-8020-A29C28B7F95B}">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BA60E84-1284-4B3B-8F4E-2AA12867D66E}">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He used all of the tried and true methods to get attention</a:t>
          </a:r>
        </a:p>
      </dsp:txBody>
      <dsp:txXfrm>
        <a:off x="1528352" y="1259039"/>
        <a:ext cx="6257489" cy="923287"/>
      </dsp:txXfrm>
    </dsp:sp>
    <dsp:sp modelId="{F86C4311-434D-4504-B12B-A41A1FD0076F}">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458F99F-BFAC-4A8E-88A9-845F248C36F6}">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His brand just never seemed to stand out</a:t>
          </a:r>
        </a:p>
      </dsp:txBody>
      <dsp:txXfrm>
        <a:off x="1528352" y="2405027"/>
        <a:ext cx="6257489" cy="923287"/>
      </dsp:txXfrm>
    </dsp:sp>
    <dsp:sp modelId="{2FFCB4C5-8466-4A69-87BF-B202601608A0}">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546C80F-0618-4329-9636-889AED94B4BA}">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He chose to give away the product free at advertised times</a:t>
          </a:r>
        </a:p>
      </dsp:txBody>
      <dsp:txXfrm>
        <a:off x="1528352" y="3551015"/>
        <a:ext cx="6257489" cy="923287"/>
      </dsp:txXfrm>
    </dsp:sp>
  </dsp:spTree>
</dsp:drawing>
</file>

<file path=ppt/diagrams/drawing5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95E75C-F7F9-42E1-B8B4-982A50505C8B}">
      <dsp:nvSpPr>
        <dsp:cNvPr id="0" name=""/>
        <dsp:cNvSpPr/>
      </dsp:nvSpPr>
      <dsp:spPr>
        <a:xfrm>
          <a:off x="4018" y="1159620"/>
          <a:ext cx="2055390" cy="10023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3360" tIns="76200" rIns="213360" bIns="76200" numCol="1" spcCol="1270" anchor="ctr" anchorCtr="0">
          <a:noAutofit/>
        </a:bodyPr>
        <a:lstStyle/>
        <a:p>
          <a:pPr marL="0" lvl="0" indent="0" algn="r" defTabSz="1333500">
            <a:lnSpc>
              <a:spcPct val="90000"/>
            </a:lnSpc>
            <a:spcBef>
              <a:spcPct val="0"/>
            </a:spcBef>
            <a:spcAft>
              <a:spcPct val="35000"/>
            </a:spcAft>
            <a:buNone/>
          </a:pPr>
          <a:r>
            <a:rPr lang="en-US" sz="3000" b="1" kern="1200" dirty="0"/>
            <a:t>Tom Peters</a:t>
          </a:r>
          <a:endParaRPr lang="en-US" sz="3000" kern="1200" dirty="0"/>
        </a:p>
      </dsp:txBody>
      <dsp:txXfrm>
        <a:off x="4018" y="1159620"/>
        <a:ext cx="2055390" cy="1002375"/>
      </dsp:txXfrm>
    </dsp:sp>
    <dsp:sp modelId="{E0375683-07EB-4C94-BB58-BF1707BCE19F}">
      <dsp:nvSpPr>
        <dsp:cNvPr id="0" name=""/>
        <dsp:cNvSpPr/>
      </dsp:nvSpPr>
      <dsp:spPr>
        <a:xfrm>
          <a:off x="2059409" y="63272"/>
          <a:ext cx="411078" cy="3195070"/>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DAA540F-38B3-47AC-99A7-DABAFF1EC99D}">
      <dsp:nvSpPr>
        <dsp:cNvPr id="0" name=""/>
        <dsp:cNvSpPr/>
      </dsp:nvSpPr>
      <dsp:spPr>
        <a:xfrm>
          <a:off x="2634918" y="63272"/>
          <a:ext cx="5590663" cy="3195070"/>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285750" lvl="1" indent="-285750" algn="l" defTabSz="1333500">
            <a:lnSpc>
              <a:spcPct val="90000"/>
            </a:lnSpc>
            <a:spcBef>
              <a:spcPct val="0"/>
            </a:spcBef>
            <a:spcAft>
              <a:spcPct val="15000"/>
            </a:spcAft>
            <a:buChar char="•"/>
          </a:pPr>
          <a:r>
            <a:rPr lang="en-US" sz="3000" kern="1200" dirty="0"/>
            <a:t>All of us need to understand the importance of branding. We are CEOs of our own companies: Me Inc. To be in business today, our most important job is to be head marketer for the brand called You.</a:t>
          </a:r>
        </a:p>
      </dsp:txBody>
      <dsp:txXfrm>
        <a:off x="2634918" y="63272"/>
        <a:ext cx="5590663" cy="3195070"/>
      </dsp:txXfrm>
    </dsp:sp>
    <dsp:sp modelId="{D12D1C13-0F1F-41E4-839D-5E39B1B35944}">
      <dsp:nvSpPr>
        <dsp:cNvPr id="0" name=""/>
        <dsp:cNvSpPr/>
      </dsp:nvSpPr>
      <dsp:spPr>
        <a:xfrm>
          <a:off x="4018" y="3413329"/>
          <a:ext cx="2055390" cy="10023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3360" tIns="76200" rIns="213360" bIns="76200" numCol="1" spcCol="1270" anchor="ctr" anchorCtr="0">
          <a:noAutofit/>
        </a:bodyPr>
        <a:lstStyle/>
        <a:p>
          <a:pPr marL="0" lvl="0" indent="0" algn="r" defTabSz="1333500">
            <a:lnSpc>
              <a:spcPct val="90000"/>
            </a:lnSpc>
            <a:spcBef>
              <a:spcPct val="0"/>
            </a:spcBef>
            <a:spcAft>
              <a:spcPct val="35000"/>
            </a:spcAft>
            <a:buNone/>
          </a:pPr>
          <a:r>
            <a:rPr lang="en-US" sz="3000" b="1" kern="1200" dirty="0"/>
            <a:t>Theodore Roosevelt</a:t>
          </a:r>
          <a:endParaRPr lang="en-US" sz="3000" kern="1200" dirty="0"/>
        </a:p>
      </dsp:txBody>
      <dsp:txXfrm>
        <a:off x="4018" y="3413329"/>
        <a:ext cx="2055390" cy="1002375"/>
      </dsp:txXfrm>
    </dsp:sp>
    <dsp:sp modelId="{0C5BF87F-821B-496C-B620-08EA1E6368B4}">
      <dsp:nvSpPr>
        <dsp:cNvPr id="0" name=""/>
        <dsp:cNvSpPr/>
      </dsp:nvSpPr>
      <dsp:spPr>
        <a:xfrm>
          <a:off x="2059409" y="3366342"/>
          <a:ext cx="411078" cy="1096347"/>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7BE1146-410A-4BE6-9CAA-E0C2204AAF11}">
      <dsp:nvSpPr>
        <dsp:cNvPr id="0" name=""/>
        <dsp:cNvSpPr/>
      </dsp:nvSpPr>
      <dsp:spPr>
        <a:xfrm>
          <a:off x="2634918" y="3366342"/>
          <a:ext cx="5590663" cy="1096347"/>
        </a:xfrm>
        <a:prstGeom prst="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285750" lvl="1" indent="-285750" algn="l" defTabSz="1333500">
            <a:lnSpc>
              <a:spcPct val="90000"/>
            </a:lnSpc>
            <a:spcBef>
              <a:spcPct val="0"/>
            </a:spcBef>
            <a:spcAft>
              <a:spcPct val="15000"/>
            </a:spcAft>
            <a:buChar char="•"/>
          </a:pPr>
          <a:r>
            <a:rPr lang="en-US" sz="3000" kern="1200" dirty="0"/>
            <a:t>Believe you can and you’re halfway there</a:t>
          </a:r>
        </a:p>
      </dsp:txBody>
      <dsp:txXfrm>
        <a:off x="2634918" y="3366342"/>
        <a:ext cx="5590663" cy="109634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1511F9-8421-49A1-9541-5A29BD0416C6}">
      <dsp:nvSpPr>
        <dsp:cNvPr id="0" name=""/>
        <dsp:cNvSpPr/>
      </dsp:nvSpPr>
      <dsp:spPr>
        <a:xfrm>
          <a:off x="0" y="0"/>
          <a:ext cx="6583680" cy="995711"/>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US" sz="4300" b="0" kern="1200" dirty="0"/>
            <a:t>Strengths</a:t>
          </a:r>
        </a:p>
      </dsp:txBody>
      <dsp:txXfrm>
        <a:off x="29163" y="29163"/>
        <a:ext cx="5425092" cy="937385"/>
      </dsp:txXfrm>
    </dsp:sp>
    <dsp:sp modelId="{EDC33A74-102C-4C42-A49C-00FF0568FA9B}">
      <dsp:nvSpPr>
        <dsp:cNvPr id="0" name=""/>
        <dsp:cNvSpPr/>
      </dsp:nvSpPr>
      <dsp:spPr>
        <a:xfrm>
          <a:off x="551383" y="1176750"/>
          <a:ext cx="6583680" cy="995711"/>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US" sz="4300" b="0" kern="1200" dirty="0"/>
            <a:t>Weaknesses</a:t>
          </a:r>
        </a:p>
      </dsp:txBody>
      <dsp:txXfrm>
        <a:off x="580546" y="1205913"/>
        <a:ext cx="5326758" cy="937385"/>
      </dsp:txXfrm>
    </dsp:sp>
    <dsp:sp modelId="{E5010AE2-3727-40D5-8CB5-5363DC8BD67D}">
      <dsp:nvSpPr>
        <dsp:cNvPr id="0" name=""/>
        <dsp:cNvSpPr/>
      </dsp:nvSpPr>
      <dsp:spPr>
        <a:xfrm>
          <a:off x="1094536" y="2353500"/>
          <a:ext cx="6583680" cy="995711"/>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US" sz="4300" b="0" kern="1200" dirty="0"/>
            <a:t>Opportunities</a:t>
          </a:r>
        </a:p>
      </dsp:txBody>
      <dsp:txXfrm>
        <a:off x="1123699" y="2382663"/>
        <a:ext cx="5334987" cy="937385"/>
      </dsp:txXfrm>
    </dsp:sp>
    <dsp:sp modelId="{16DF96CF-9A0C-4C28-BFD1-54B67521D85D}">
      <dsp:nvSpPr>
        <dsp:cNvPr id="0" name=""/>
        <dsp:cNvSpPr/>
      </dsp:nvSpPr>
      <dsp:spPr>
        <a:xfrm>
          <a:off x="1645920" y="3530251"/>
          <a:ext cx="6583680" cy="995711"/>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US" sz="4300" b="0" kern="1200" dirty="0"/>
            <a:t>Threats</a:t>
          </a:r>
        </a:p>
      </dsp:txBody>
      <dsp:txXfrm>
        <a:off x="1675083" y="3559414"/>
        <a:ext cx="5326758" cy="937385"/>
      </dsp:txXfrm>
    </dsp:sp>
    <dsp:sp modelId="{02A11D58-F49E-41C4-9CC4-68C74C435C8B}">
      <dsp:nvSpPr>
        <dsp:cNvPr id="0" name=""/>
        <dsp:cNvSpPr/>
      </dsp:nvSpPr>
      <dsp:spPr>
        <a:xfrm>
          <a:off x="5936467" y="762624"/>
          <a:ext cx="647212" cy="647212"/>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endParaRPr lang="en-US" sz="2900" kern="1200" dirty="0"/>
        </a:p>
      </dsp:txBody>
      <dsp:txXfrm>
        <a:off x="6082090" y="762624"/>
        <a:ext cx="355966" cy="487027"/>
      </dsp:txXfrm>
    </dsp:sp>
    <dsp:sp modelId="{A80891DB-5BDB-4E37-8D06-DE5BBF65EB05}">
      <dsp:nvSpPr>
        <dsp:cNvPr id="0" name=""/>
        <dsp:cNvSpPr/>
      </dsp:nvSpPr>
      <dsp:spPr>
        <a:xfrm>
          <a:off x="6487850" y="1939375"/>
          <a:ext cx="647212" cy="64721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endParaRPr lang="en-US" sz="2900" kern="1200" dirty="0"/>
        </a:p>
      </dsp:txBody>
      <dsp:txXfrm>
        <a:off x="6633473" y="1939375"/>
        <a:ext cx="355966" cy="487027"/>
      </dsp:txXfrm>
    </dsp:sp>
    <dsp:sp modelId="{484BF398-C0BF-44B9-94B7-656E75C318CB}">
      <dsp:nvSpPr>
        <dsp:cNvPr id="0" name=""/>
        <dsp:cNvSpPr/>
      </dsp:nvSpPr>
      <dsp:spPr>
        <a:xfrm>
          <a:off x="7031004" y="3116125"/>
          <a:ext cx="647212" cy="647212"/>
        </a:xfrm>
        <a:prstGeom prst="downArrow">
          <a:avLst>
            <a:gd name="adj1" fmla="val 55000"/>
            <a:gd name="adj2" fmla="val 45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endParaRPr lang="en-US" sz="2900" kern="1200" dirty="0"/>
        </a:p>
      </dsp:txBody>
      <dsp:txXfrm>
        <a:off x="7176627" y="3116125"/>
        <a:ext cx="355966" cy="48702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777BA9-6238-4A5B-A3B3-7E0D0104D1AA}">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48260" rIns="72390" bIns="48260" numCol="1" spcCol="1270" anchor="ctr" anchorCtr="0">
          <a:noAutofit/>
        </a:bodyPr>
        <a:lstStyle/>
        <a:p>
          <a:pPr marL="0" lvl="0" indent="0" algn="ctr" defTabSz="1689100">
            <a:lnSpc>
              <a:spcPct val="90000"/>
            </a:lnSpc>
            <a:spcBef>
              <a:spcPct val="0"/>
            </a:spcBef>
            <a:spcAft>
              <a:spcPct val="35000"/>
            </a:spcAft>
            <a:buNone/>
          </a:pPr>
          <a:r>
            <a:rPr lang="en-US" sz="3800" kern="1200" dirty="0"/>
            <a:t>Sean created a new startup business</a:t>
          </a:r>
        </a:p>
      </dsp:txBody>
      <dsp:txXfrm>
        <a:off x="423768" y="31670"/>
        <a:ext cx="7382063" cy="963265"/>
      </dsp:txXfrm>
    </dsp:sp>
    <dsp:sp modelId="{3B5B502C-83C0-4776-9C74-936712A1F8E1}">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D163B00-BB4E-4625-B17A-6A98579AF427}">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Sales were 20% higher than he originally projected</a:t>
          </a:r>
        </a:p>
      </dsp:txBody>
      <dsp:txXfrm>
        <a:off x="1528352" y="1259039"/>
        <a:ext cx="6257489" cy="923287"/>
      </dsp:txXfrm>
    </dsp:sp>
    <dsp:sp modelId="{E16BE92E-3A5D-413B-9C07-1F6E2526A4E8}">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A0FB1AA-4797-465B-BEDF-6A11AA61D1F2}">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A customer had demanded a refund</a:t>
          </a:r>
        </a:p>
      </dsp:txBody>
      <dsp:txXfrm>
        <a:off x="1528352" y="2405027"/>
        <a:ext cx="6257489" cy="923287"/>
      </dsp:txXfrm>
    </dsp:sp>
    <dsp:sp modelId="{B6E4A858-5A89-47DB-8A55-6A6406BC2029}">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B1377C1-EEDE-40DF-AD12-230AD05162D3}">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Sean refused because there was nothing wrong with the product</a:t>
          </a:r>
        </a:p>
      </dsp:txBody>
      <dsp:txXfrm>
        <a:off x="1528352" y="3551015"/>
        <a:ext cx="6257489" cy="92328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69B25B-7D4F-4F0A-89C7-F14B22D070D3}">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9DF1DE4-6B20-4B46-B9F1-1A70721D6505}">
      <dsp:nvSpPr>
        <dsp:cNvPr id="0" name=""/>
        <dsp:cNvSpPr/>
      </dsp:nvSpPr>
      <dsp:spPr>
        <a:xfrm>
          <a:off x="628203" y="452596"/>
          <a:ext cx="7538938" cy="90519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04140" rIns="104140" bIns="104140" numCol="1" spcCol="1270" anchor="ctr" anchorCtr="0">
          <a:noAutofit/>
        </a:bodyPr>
        <a:lstStyle/>
        <a:p>
          <a:pPr marL="0" lvl="0" indent="0" algn="l" defTabSz="1822450">
            <a:lnSpc>
              <a:spcPct val="90000"/>
            </a:lnSpc>
            <a:spcBef>
              <a:spcPct val="0"/>
            </a:spcBef>
            <a:spcAft>
              <a:spcPct val="35000"/>
            </a:spcAft>
            <a:buNone/>
          </a:pPr>
          <a:r>
            <a:rPr lang="en-US" sz="4100" kern="1200" dirty="0"/>
            <a:t>Your main values</a:t>
          </a:r>
        </a:p>
      </dsp:txBody>
      <dsp:txXfrm>
        <a:off x="628203" y="452596"/>
        <a:ext cx="7538938" cy="905192"/>
      </dsp:txXfrm>
    </dsp:sp>
    <dsp:sp modelId="{CF145ED4-9721-4C2F-88C3-3FA549891A6E}">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2BFF332-8459-4BA6-98B2-6443771F2B44}">
      <dsp:nvSpPr>
        <dsp:cNvPr id="0" name=""/>
        <dsp:cNvSpPr/>
      </dsp:nvSpPr>
      <dsp:spPr>
        <a:xfrm>
          <a:off x="957241" y="1810385"/>
          <a:ext cx="7209900" cy="905192"/>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04140" rIns="104140" bIns="104140" numCol="1" spcCol="1270" anchor="ctr" anchorCtr="0">
          <a:noAutofit/>
        </a:bodyPr>
        <a:lstStyle/>
        <a:p>
          <a:pPr marL="0" lvl="0" indent="0" algn="l" defTabSz="1822450">
            <a:lnSpc>
              <a:spcPct val="90000"/>
            </a:lnSpc>
            <a:spcBef>
              <a:spcPct val="0"/>
            </a:spcBef>
            <a:spcAft>
              <a:spcPct val="35000"/>
            </a:spcAft>
            <a:buNone/>
          </a:pPr>
          <a:r>
            <a:rPr lang="en-US" sz="4100" kern="1200" dirty="0"/>
            <a:t>They define your identity</a:t>
          </a:r>
        </a:p>
      </dsp:txBody>
      <dsp:txXfrm>
        <a:off x="957241" y="1810385"/>
        <a:ext cx="7209900" cy="905192"/>
      </dsp:txXfrm>
    </dsp:sp>
    <dsp:sp modelId="{E5CFB5BB-A819-4B0B-9E28-6FD5A4BA557A}">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sp>
    <dsp:sp modelId="{F5CB18F9-D8B5-4D54-A00D-542144F9C98C}">
      <dsp:nvSpPr>
        <dsp:cNvPr id="0" name=""/>
        <dsp:cNvSpPr/>
      </dsp:nvSpPr>
      <dsp:spPr>
        <a:xfrm>
          <a:off x="628203" y="3168174"/>
          <a:ext cx="7538938" cy="905192"/>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04140" rIns="104140" bIns="104140" numCol="1" spcCol="1270" anchor="ctr" anchorCtr="0">
          <a:noAutofit/>
        </a:bodyPr>
        <a:lstStyle/>
        <a:p>
          <a:pPr marL="0" lvl="0" indent="0" algn="l" defTabSz="1822450">
            <a:lnSpc>
              <a:spcPct val="90000"/>
            </a:lnSpc>
            <a:spcBef>
              <a:spcPct val="0"/>
            </a:spcBef>
            <a:spcAft>
              <a:spcPct val="35000"/>
            </a:spcAft>
            <a:buNone/>
          </a:pPr>
          <a:r>
            <a:rPr lang="en-US" sz="4100" kern="1200" dirty="0"/>
            <a:t>Begin branding with one or two</a:t>
          </a:r>
          <a:endParaRPr lang="en-US" sz="4100" b="1" kern="1200" dirty="0"/>
        </a:p>
      </dsp:txBody>
      <dsp:txXfrm>
        <a:off x="628203" y="3168174"/>
        <a:ext cx="7538938" cy="905192"/>
      </dsp:txXfrm>
    </dsp:sp>
    <dsp:sp modelId="{8480EE6B-ACE3-48DC-A805-78FCB82C256B}">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E4E92F-2D64-4FE3-8371-E0F4DDB9C7F6}">
      <dsp:nvSpPr>
        <dsp:cNvPr id="0" name=""/>
        <dsp:cNvSpPr/>
      </dsp:nvSpPr>
      <dsp:spPr>
        <a:xfrm>
          <a:off x="0" y="0"/>
          <a:ext cx="4525963" cy="4525963"/>
        </a:xfrm>
        <a:prstGeom prst="pie">
          <a:avLst>
            <a:gd name="adj1" fmla="val 5400000"/>
            <a:gd name="adj2" fmla="val 1620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2F07F53-C99A-4174-BB7A-2CEF3B2B3448}">
      <dsp:nvSpPr>
        <dsp:cNvPr id="0" name=""/>
        <dsp:cNvSpPr/>
      </dsp:nvSpPr>
      <dsp:spPr>
        <a:xfrm>
          <a:off x="2262981" y="0"/>
          <a:ext cx="5966618" cy="4525963"/>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kern="1200" dirty="0"/>
            <a:t>What do you care about?</a:t>
          </a:r>
        </a:p>
      </dsp:txBody>
      <dsp:txXfrm>
        <a:off x="2262981" y="0"/>
        <a:ext cx="5966618" cy="1357791"/>
      </dsp:txXfrm>
    </dsp:sp>
    <dsp:sp modelId="{C7BA3CAD-120E-40C9-AF0C-4B2A30E5C218}">
      <dsp:nvSpPr>
        <dsp:cNvPr id="0" name=""/>
        <dsp:cNvSpPr/>
      </dsp:nvSpPr>
      <dsp:spPr>
        <a:xfrm>
          <a:off x="792044" y="1357791"/>
          <a:ext cx="2941873" cy="2941873"/>
        </a:xfrm>
        <a:prstGeom prst="pie">
          <a:avLst>
            <a:gd name="adj1" fmla="val 5400000"/>
            <a:gd name="adj2" fmla="val 1620000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71CF64B-9C61-4BF6-BC53-1467AE773C7A}">
      <dsp:nvSpPr>
        <dsp:cNvPr id="0" name=""/>
        <dsp:cNvSpPr/>
      </dsp:nvSpPr>
      <dsp:spPr>
        <a:xfrm>
          <a:off x="2262981" y="1357791"/>
          <a:ext cx="5966618" cy="2941873"/>
        </a:xfrm>
        <a:prstGeom prst="rect">
          <a:avLst/>
        </a:prstGeom>
        <a:solidFill>
          <a:schemeClr val="lt1">
            <a:alpha val="90000"/>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kern="1200" dirty="0"/>
            <a:t>What drives you?</a:t>
          </a:r>
        </a:p>
      </dsp:txBody>
      <dsp:txXfrm>
        <a:off x="2262981" y="1357791"/>
        <a:ext cx="5966618" cy="1357787"/>
      </dsp:txXfrm>
    </dsp:sp>
    <dsp:sp modelId="{B9776D2D-32BE-41B2-9083-8BE99C0C5B96}">
      <dsp:nvSpPr>
        <dsp:cNvPr id="0" name=""/>
        <dsp:cNvSpPr/>
      </dsp:nvSpPr>
      <dsp:spPr>
        <a:xfrm>
          <a:off x="1584087" y="2715579"/>
          <a:ext cx="1357787" cy="1357787"/>
        </a:xfrm>
        <a:prstGeom prst="pie">
          <a:avLst>
            <a:gd name="adj1" fmla="val 5400000"/>
            <a:gd name="adj2" fmla="val 1620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BB8B3BB-B440-4D1D-8BCD-72A02C71E37A}">
      <dsp:nvSpPr>
        <dsp:cNvPr id="0" name=""/>
        <dsp:cNvSpPr/>
      </dsp:nvSpPr>
      <dsp:spPr>
        <a:xfrm>
          <a:off x="2262981" y="2715579"/>
          <a:ext cx="5966618" cy="1357787"/>
        </a:xfrm>
        <a:prstGeom prst="rect">
          <a:avLst/>
        </a:prstGeom>
        <a:solidFill>
          <a:schemeClr val="lt1">
            <a:alpha val="90000"/>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kern="1200" dirty="0"/>
            <a:t>What do you consider your passions?</a:t>
          </a:r>
        </a:p>
      </dsp:txBody>
      <dsp:txXfrm>
        <a:off x="2262981" y="2715579"/>
        <a:ext cx="5966618" cy="1357787"/>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3.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2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4.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5.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2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9/3/layout/PlusandMinus">
  <dgm:title val=""/>
  <dgm:desc val=""/>
  <dgm:catLst>
    <dgm:cat type="relationship" pri="3600"/>
  </dgm:catLst>
  <dgm:samp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clrData>
  <dgm:layoutNode name="Name0">
    <dgm:varLst>
      <dgm:chMax val="2"/>
      <dgm:chPref val="2"/>
      <dgm:dir/>
      <dgm:animOne/>
      <dgm:resizeHandles val="exact"/>
    </dgm:varLst>
    <dgm:alg type="composite">
      <dgm:param type="ar" val="1.8238"/>
    </dgm:alg>
    <dgm:shape xmlns:r="http://schemas.openxmlformats.org/officeDocument/2006/relationships" r:blip="">
      <dgm:adjLst/>
    </dgm:shape>
    <dgm:choose name="Name1">
      <dgm:if name="Name2" func="var" arg="dir" op="equ" val="norm">
        <dgm:constrLst>
          <dgm:constr type="primFontSz" for="des" ptType="node" op="equ" val="65"/>
          <dgm:constr type="l" for="ch" forName="Background" refType="w" fact="0.09"/>
          <dgm:constr type="t" for="ch" forName="Background" refType="h" fact="0.1641"/>
          <dgm:constr type="w" for="ch" forName="Background" refType="w" fact="0.87"/>
          <dgm:constr type="h" for="ch" forName="Background" refType="h" fact="0.82"/>
          <dgm:constr type="l" for="ch" forName="ParentText1" refType="w" fact="0.116"/>
          <dgm:constr type="t" for="ch" forName="ParentText1" refType="h" fact="0.26"/>
          <dgm:constr type="w" for="ch" forName="ParentText1" refType="w" fact="0.404"/>
          <dgm:constr type="h" for="ch" forName="ParentText1" refType="h" fact="0.7015"/>
          <dgm:constr type="l" for="ch" forName="ParentText2" refType="w" fact="0.529"/>
          <dgm:constr type="t" for="ch" forName="ParentText2" refType="h" fact="0.26"/>
          <dgm:constr type="w" for="ch" forName="ParentText2" refType="w" fact="0.404"/>
          <dgm:constr type="h" for="ch" forName="ParentText2" refType="h" fact="0.7015"/>
          <dgm:constr type="l" for="ch" forName="Plus" refType="w" fact="0"/>
          <dgm:constr type="t" for="ch" forName="Plus" refType="h" fact="0"/>
          <dgm:constr type="w" for="ch" forName="Plus" refType="w" fact="0.17"/>
          <dgm:constr type="h" for="ch" forName="Plus" refType="w" refFor="ch" refForName="Plus"/>
          <dgm:constr type="l" for="ch" forName="Minus" refType="w" fact="0.84"/>
          <dgm:constr type="t" for="ch" forName="Minus" refType="h" fact="0.1115"/>
          <dgm:constr type="w" for="ch" forName="Minus" refType="w" fact="0.16"/>
          <dgm:constr type="h" for="ch" forName="Minus" refType="h" fact="0.1"/>
          <dgm:constr type="l" for="ch" forName="Divider" refType="w" fact="0.525"/>
          <dgm:constr type="t" for="ch" forName="Divider" refType="h" fact="0.2615"/>
          <dgm:constr type="w" for="ch" forName="Divider" refType="w" fact="0.0001"/>
          <dgm:constr type="h" for="ch" forName="Divider" refType="h" fact="0.67"/>
        </dgm:constrLst>
      </dgm:if>
      <dgm:else name="Name3">
        <dgm:constrLst>
          <dgm:constr type="primFontSz" for="des" ptType="node" op="equ" val="65"/>
          <dgm:constr type="r" for="ch" forName="Background" refType="w" fact="-0.09"/>
          <dgm:constr type="t" for="ch" forName="Background" refType="h" fact="0.1641"/>
          <dgm:constr type="w" for="ch" forName="Background" refType="w" fact="0.87"/>
          <dgm:constr type="h" for="ch" forName="Background" refType="h" fact="0.82"/>
          <dgm:constr type="r" for="ch" forName="ParentText1" refType="w" fact="-0.116"/>
          <dgm:constr type="t" for="ch" forName="ParentText1" refType="h" fact="0.26"/>
          <dgm:constr type="w" for="ch" forName="ParentText1" refType="w" fact="0.404"/>
          <dgm:constr type="h" for="ch" forName="ParentText1" refType="h" fact="0.7015"/>
          <dgm:constr type="r" for="ch" forName="ParentText2" refType="w" fact="-0.529"/>
          <dgm:constr type="t" for="ch" forName="ParentText2" refType="h" fact="0.26"/>
          <dgm:constr type="w" for="ch" forName="ParentText2" refType="w" fact="0.404"/>
          <dgm:constr type="h" for="ch" forName="ParentText2" refType="h" fact="0.7015"/>
          <dgm:constr type="r" for="ch" forName="Plus" refType="w" fact="0"/>
          <dgm:constr type="t" for="ch" forName="Plus" refType="h" fact="0"/>
          <dgm:constr type="w" for="ch" forName="Plus" refType="w" fact="0.17"/>
          <dgm:constr type="h" for="ch" forName="Plus" refType="w" refFor="ch" refForName="Plus"/>
          <dgm:constr type="r" for="ch" forName="Minus" refType="w" fact="-0.84"/>
          <dgm:constr type="t" for="ch" forName="Minus" refType="h" fact="0.1115"/>
          <dgm:constr type="w" for="ch" forName="Minus" refType="w" fact="0.16"/>
          <dgm:constr type="h" for="ch" forName="Minus" refType="h" fact="0.1"/>
          <dgm:constr type="r" for="ch" forName="Divider" refType="w" fact="-0.525"/>
          <dgm:constr type="t" for="ch" forName="Divider" refType="h" fact="0.2615"/>
          <dgm:constr type="w" for="ch" forName="Divider" refType="w" fact="0.0001"/>
          <dgm:constr type="h" for="ch" forName="Divider" refType="h" fact="0.67"/>
        </dgm:constrLst>
      </dgm:else>
    </dgm:choose>
    <dgm:layoutNode name="Background" styleLbl="bgImgPlace1">
      <dgm:alg type="sp"/>
      <dgm:shape xmlns:r="http://schemas.openxmlformats.org/officeDocument/2006/relationships" type="rect" r:blip="">
        <dgm:adjLst/>
      </dgm:shape>
      <dgm:presOf/>
    </dgm:layoutNode>
    <dgm:layoutNode name="ParentText1"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ch desOrSelf" ptType="node node" st="1 1" cnt="1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Text2"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ch desOrSelf" ptType="node node" st="2 1" cnt="1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lus" styleLbl="alignNode1">
      <dgm:alg type="sp"/>
      <dgm:shape xmlns:r="http://schemas.openxmlformats.org/officeDocument/2006/relationships" type="plus" r:blip="">
        <dgm:adjLst>
          <dgm:adj idx="1" val="0.3281"/>
        </dgm:adjLst>
      </dgm:shape>
      <dgm:presOf/>
    </dgm:layoutNode>
    <dgm:layoutNode name="Minus" styleLbl="alignNode1">
      <dgm:alg type="sp"/>
      <dgm:shape xmlns:r="http://schemas.openxmlformats.org/officeDocument/2006/relationships" type="rect" r:blip="">
        <dgm:adjLst/>
      </dgm:shape>
      <dgm:presOf/>
    </dgm:layoutNode>
    <dgm:layoutNode name="Divider" styleLbl="parChTrans1D1">
      <dgm:alg type="sp"/>
      <dgm:shape xmlns:r="http://schemas.openxmlformats.org/officeDocument/2006/relationships" type="line" r:blip="">
        <dgm:adjLst/>
      </dgm:shape>
      <dgm:presOf/>
    </dgm:layoutNode>
  </dgm:layoutNode>
</dgm:layoutDef>
</file>

<file path=ppt/diagrams/layout31.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3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3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4.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35.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7.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38.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3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40.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41.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4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4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5.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46.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7.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4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0.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5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5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53.xml><?xml version="1.0" encoding="utf-8"?>
<dgm:layoutDef xmlns:dgm="http://schemas.openxmlformats.org/drawingml/2006/diagram" xmlns:a="http://schemas.openxmlformats.org/drawingml/2006/main" uniqueId="urn:diagrams.loki3.com/BracketList+Icon">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7.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9.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F9C8CCC2-21C1-4386-81C2-CAB2EF15AB3A}" type="datetimeFigureOut">
              <a:rPr lang="en-US"/>
              <a:pPr>
                <a:defRPr/>
              </a:pPr>
              <a:t>7/12/2017</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ADD04847-B840-4D37-BBCA-64349D2C2A63}" type="slidenum">
              <a:rPr lang="en-US"/>
              <a:pPr>
                <a:defRPr/>
              </a:pPr>
              <a:t>‹#›</a:t>
            </a:fld>
            <a:endParaRPr lang="en-US" dirty="0"/>
          </a:p>
        </p:txBody>
      </p:sp>
    </p:spTree>
    <p:extLst>
      <p:ext uri="{BB962C8B-B14F-4D97-AF65-F5344CB8AC3E}">
        <p14:creationId xmlns:p14="http://schemas.microsoft.com/office/powerpoint/2010/main" val="112127151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a:t>
            </a:r>
            <a:r>
              <a:rPr lang="en-US" sz="1200" b="1" kern="1200" cap="none" baseline="0" dirty="0">
                <a:solidFill>
                  <a:schemeClr val="tx1"/>
                </a:solidFill>
                <a:effectLst/>
                <a:latin typeface="+mn-lt"/>
                <a:ea typeface="+mn-ea"/>
                <a:cs typeface="+mn-cs"/>
              </a:rPr>
              <a:t>SAY1</a:t>
            </a:r>
            <a:r>
              <a:rPr lang="en-US" sz="1200" b="0" kern="1200" cap="none" baseline="0" dirty="0">
                <a:solidFill>
                  <a:schemeClr val="tx1"/>
                </a:solidFill>
                <a:effectLst/>
                <a:latin typeface="+mn-lt"/>
                <a:ea typeface="+mn-ea"/>
                <a:cs typeface="+mn-cs"/>
              </a:rPr>
              <a:t> several times, as needed as participants join the session. </a:t>
            </a:r>
            <a:r>
              <a:rPr lang="en-US" dirty="0">
                <a:solidFill>
                  <a:srgbClr val="FF0000"/>
                </a:solidFill>
              </a:rPr>
              <a:t>This will talking as soon as they arrive.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Say1</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[participant name], where are you joining us from today?</a:t>
            </a:r>
          </a:p>
          <a:p>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r>
              <a:rPr lang="en-US" dirty="0">
                <a:solidFill>
                  <a:srgbClr val="FF0000"/>
                </a:solidFill>
              </a:rPr>
              <a:t>Wait for a response and then say thank you for sharing and then go to the next person. </a:t>
            </a:r>
          </a:p>
          <a:p>
            <a:endParaRPr lang="en-US" sz="1200" strike="sng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This session will start in approximately __________-minutes.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or it will be muted for you. </a:t>
            </a: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a:t>
            </a:fld>
            <a:endParaRPr lang="en-CA" dirty="0"/>
          </a:p>
        </p:txBody>
      </p:sp>
    </p:spTree>
    <p:extLst>
      <p:ext uri="{BB962C8B-B14F-4D97-AF65-F5344CB8AC3E}">
        <p14:creationId xmlns:p14="http://schemas.microsoft.com/office/powerpoint/2010/main" val="13807440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It is easy to underestimate the importance of personal branding and avoid actively participating in your brand. The truth, however, is that branding occurs whether you participate in it or not. If you do not take the time to brand yourself, the market will brand you, and it may not do it favorably. Customers can bring negative attention to a company or individual, and attention can easily escalate to the court of public opinion. For example, the video “United Breaks Guitars” brought negative attention to the United Airlines brand. Without personal branding and active intervention, the damage to the brand name could have been beyond repair. Taking control of personal branding is necessary to manage your public reputation.</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importance of participating in personal branding.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If You Don’t, They Will</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to the market affects brands.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situations where the market has influenced brands. What is the result of ignoring personal branding? Make a list of the consequences of personal branding.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or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would someone not pay attention to personal branding?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a:t>
            </a:fld>
            <a:endParaRPr lang="en-US" dirty="0"/>
          </a:p>
        </p:txBody>
      </p:sp>
    </p:spTree>
    <p:extLst>
      <p:ext uri="{BB962C8B-B14F-4D97-AF65-F5344CB8AC3E}">
        <p14:creationId xmlns:p14="http://schemas.microsoft.com/office/powerpoint/2010/main" val="13681732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Brand mantras are short, but they are powerful. This short phrase or statement may only be three to five words, but these words define your brand. A mantra must explore the brand’s points of difference or how the brand is unique along with what the company represents. For example take a look at, Nike’s “Authentic Athletic Performance.” In order to create a brand mantra, you must first identify what sets your brand apart and list your points of difference. </a:t>
            </a:r>
          </a:p>
          <a:p>
            <a:r>
              <a:rPr lang="en-US" dirty="0"/>
              <a:t>Once the points of difference are identified, you must create a mantra that is simple, communicates, and inspires. </a:t>
            </a:r>
          </a:p>
          <a:p>
            <a:r>
              <a:rPr lang="en-US" dirty="0"/>
              <a:t>•	Simple: The mantra should be short and to the point.</a:t>
            </a:r>
          </a:p>
          <a:p>
            <a:r>
              <a:rPr lang="en-US" dirty="0"/>
              <a:t>•	Communicate: The mantra should define the purpose of the brand and what is unique about it.</a:t>
            </a:r>
          </a:p>
          <a:p>
            <a:r>
              <a:rPr lang="en-US" dirty="0"/>
              <a:t>•	Inspire: The mantra should be significant. </a:t>
            </a:r>
          </a:p>
          <a:p>
            <a:r>
              <a:rPr lang="en-US" dirty="0"/>
              <a:t>When creating a mantra, you should begin with a word bank of points of difference and your purpose and mission.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Brand Mantra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Brand Mantra</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Explore brand mantras.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01-Mantra</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a brand mantra?</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a:t>
            </a:fld>
            <a:endParaRPr lang="en-US" dirty="0"/>
          </a:p>
        </p:txBody>
      </p:sp>
    </p:spTree>
    <p:extLst>
      <p:ext uri="{BB962C8B-B14F-4D97-AF65-F5344CB8AC3E}">
        <p14:creationId xmlns:p14="http://schemas.microsoft.com/office/powerpoint/2010/main" val="5736841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People are attracted to genuine</a:t>
            </a:r>
            <a:r>
              <a:rPr lang="en-US" baseline="0" dirty="0"/>
              <a:t> </a:t>
            </a:r>
            <a:r>
              <a:rPr lang="en-US" dirty="0"/>
              <a:t>people. The key to personal branding is to make it personal. Communicating dry facts will not impress most people. Your brand must have personality. Develop a persona that attracts people. Share ideas, implement humor, and make connections with people. Having an online presence makes sharing your persona much easier. </a:t>
            </a:r>
          </a:p>
          <a:p>
            <a:r>
              <a:rPr lang="en-US" dirty="0"/>
              <a:t>When you are developing your persona, remember to be real. You are under no obligation to share personal details about yourself, but everything that you do share must be genuine. Never make up facts, statistics, or tell lies. Fact checking has become easier than ever, and lies will do nothing to improve your brand’s reputation. </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concept of being real.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It’s a Moving Target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purpose of being real.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group, discuss branding and persona. Make a list of ideas on the flipchart/board that help brands become real. Draw from examples in popular culture.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the key to personal branding?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a:t>
            </a:fld>
            <a:endParaRPr lang="en-US" dirty="0"/>
          </a:p>
        </p:txBody>
      </p:sp>
    </p:spTree>
    <p:extLst>
      <p:ext uri="{BB962C8B-B14F-4D97-AF65-F5344CB8AC3E}">
        <p14:creationId xmlns:p14="http://schemas.microsoft.com/office/powerpoint/2010/main" val="41347924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In defining yourself, it is helpful to perform a SWOT analysis. By identifying your strengths, weaknesses, opportunities and threats, you will be able to define your brand and understand what you have to offer. You will also identify areas that need improvement. </a:t>
            </a:r>
          </a:p>
          <a:p>
            <a:endParaRPr lang="en-US" dirty="0"/>
          </a:p>
          <a:p>
            <a:r>
              <a:rPr lang="en-US" dirty="0"/>
              <a:t>•	Strengths: Strengths are internal characteristics that create a competitive advantage. For example, accounting skills would be a strength. </a:t>
            </a:r>
          </a:p>
          <a:p>
            <a:r>
              <a:rPr lang="en-US" dirty="0"/>
              <a:t>•	Weaknesses: Internal weaknesses that need to be improved. Disorganization would be an example of a weakness. </a:t>
            </a:r>
          </a:p>
          <a:p>
            <a:r>
              <a:rPr lang="en-US" dirty="0"/>
              <a:t>•	Opportunities: Opportunities are external. There are always opportunities for you to take advantage in the marketplace. Education would be an example of an opportunity.</a:t>
            </a:r>
          </a:p>
          <a:p>
            <a:r>
              <a:rPr lang="en-US" dirty="0"/>
              <a:t>•	Threats: External threats cannot be controlled, but they may be addressed in your opportunities. Competition with a more relevant skill set is a threat. </a:t>
            </a:r>
          </a:p>
          <a:p>
            <a:r>
              <a:rPr lang="en-US" dirty="0"/>
              <a:t>A SWOT analysis will be unique to each person or business. Taking a moment to honestly assess your situation will allow you to complete a personal SWOT analysis.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SWOT analysis.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Practice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Practice creating a SWOT analysis.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02-SWOT</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does a SWOT analysis identify?</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a:t>
            </a:fld>
            <a:endParaRPr lang="en-US" dirty="0"/>
          </a:p>
        </p:txBody>
      </p:sp>
    </p:spTree>
    <p:extLst>
      <p:ext uri="{BB962C8B-B14F-4D97-AF65-F5344CB8AC3E}">
        <p14:creationId xmlns:p14="http://schemas.microsoft.com/office/powerpoint/2010/main" val="31050272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Sean created a new startup business. At first, everything seemed to be going well, and sales were 20% higher than he originally projected. Unfortunately, a dissatisfied customer began making life miserable. The customer had demanded a refund, but Sean refused because there was nothing wrong with the product. Soon, he found comments online that he had poor customer service, warning people away from his product. Sean was sure that the problem would go away on its own, but his sales fell 30% the next month.</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Defining Yourself (I)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importance of taking control of a brand’s reputation.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outcome of the case study. What should Sean have done differently?</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was the customer unhappy?</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a:t>
            </a:fld>
            <a:endParaRPr lang="en-US" dirty="0"/>
          </a:p>
        </p:txBody>
      </p:sp>
    </p:spTree>
    <p:extLst>
      <p:ext uri="{BB962C8B-B14F-4D97-AF65-F5344CB8AC3E}">
        <p14:creationId xmlns:p14="http://schemas.microsoft.com/office/powerpoint/2010/main" val="19024891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order to define yourself, you need to know yourself. Identifying your core values, passions, and strengths will help you realize what you need to communicate in your brand. Once you understand what you have to offer, it will be possible to create a brand image that is both honest and positive. Defining yourself will allow others to see you clearly.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26</a:t>
            </a:fld>
            <a:endParaRPr lang="en-US" dirty="0"/>
          </a:p>
        </p:txBody>
      </p:sp>
    </p:spTree>
    <p:extLst>
      <p:ext uri="{BB962C8B-B14F-4D97-AF65-F5344CB8AC3E}">
        <p14:creationId xmlns:p14="http://schemas.microsoft.com/office/powerpoint/2010/main" val="24311569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In branding, your pillars are your main values. They are the attributes that help define your identity. In order to identify your pillars, you must ask yourself what you stand for and what your core values are. Your pillars are not what you have to offer; they explain how you offer what you have. For example, you may offer years of sales experience, but your pillar could be offering an honest and authentic sales experience. Remember that there are no correct or incorrect pillars; they simply need to reflect your core values. </a:t>
            </a:r>
          </a:p>
          <a:p>
            <a:r>
              <a:rPr lang="en-US" dirty="0"/>
              <a:t>Ask yourself what you stand for and make a list of ideas. Then, choose the main values and link them to what your brand has to offer. It is best to begin branding with one or two pillars. You can always expand in the future.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pillars in branding.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Pillars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Practice identifying pillars.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03-Pillars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pillars in branding?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27</a:t>
            </a:fld>
            <a:endParaRPr lang="en-US" dirty="0"/>
          </a:p>
        </p:txBody>
      </p:sp>
    </p:spTree>
    <p:extLst>
      <p:ext uri="{BB962C8B-B14F-4D97-AF65-F5344CB8AC3E}">
        <p14:creationId xmlns:p14="http://schemas.microsoft.com/office/powerpoint/2010/main" val="36638715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Your brand should reflect your passions. Ask yourself the following questions to identify your passions:</a:t>
            </a:r>
          </a:p>
          <a:p>
            <a:r>
              <a:rPr lang="en-US" dirty="0"/>
              <a:t>•	What do you care about?</a:t>
            </a:r>
          </a:p>
          <a:p>
            <a:r>
              <a:rPr lang="en-US" dirty="0"/>
              <a:t>•	What drives you?</a:t>
            </a:r>
          </a:p>
          <a:p>
            <a:r>
              <a:rPr lang="en-US" dirty="0"/>
              <a:t>•	What do you consider your passions?</a:t>
            </a:r>
          </a:p>
          <a:p>
            <a:r>
              <a:rPr lang="en-US" dirty="0"/>
              <a:t>Remember to list all of your passions, not just the ones that are obviously related to work. If the only passion you communicate is the desire to increase sales, you appear boring and work obsessed. People know that there is more to you than your work. Your brand needs to personalize you to other people, so a passion for art, family, or the environment could only contribute to your brand. You are bound to attract people with similar passions. You can also find ways to incorporate your passions into your work.</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Explore the importance of defining passions.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Passions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real world citizenship.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04-Passions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questions help identify your passions?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28</a:t>
            </a:fld>
            <a:endParaRPr lang="en-US" dirty="0"/>
          </a:p>
        </p:txBody>
      </p:sp>
    </p:spTree>
    <p:extLst>
      <p:ext uri="{BB962C8B-B14F-4D97-AF65-F5344CB8AC3E}">
        <p14:creationId xmlns:p14="http://schemas.microsoft.com/office/powerpoint/2010/main" val="42111596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Branding requires you to identify your strengths, which you already visited in your SWOT analysis. Your strengths, however, are essential in your branding, so it is important that you do not overlook any of them. It is easy to overlook personal strengths by focusing on desired attributes. Making this mistake can be disastrous and keep you from realizing your potential.</a:t>
            </a:r>
          </a:p>
          <a:p>
            <a:r>
              <a:rPr lang="en-US" dirty="0"/>
              <a:t>Remember to consider your natural talent when finding your personal strengths. What comes easily to you? What do you do better than other people? Also, consider aspects of your character that are natural strengths. For example, self-control, trustworthiness, and intelligence are all strengths that define you and your brand.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Examine how different strengths shape brands.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Define Your Strengths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your strengths.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group, share natural attributes and talents that are appealing in a brand. List these on the flipchart/board.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Where have you already identified strengths?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29</a:t>
            </a:fld>
            <a:endParaRPr lang="en-US" dirty="0"/>
          </a:p>
        </p:txBody>
      </p:sp>
    </p:spTree>
    <p:extLst>
      <p:ext uri="{BB962C8B-B14F-4D97-AF65-F5344CB8AC3E}">
        <p14:creationId xmlns:p14="http://schemas.microsoft.com/office/powerpoint/2010/main" val="10570025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When establishing your brand, you must remember the three Cs: Clarity, Consistency, and Constancy. Whether you are creating a personal or business brand, you will find the three Cs extremely useful. </a:t>
            </a:r>
          </a:p>
          <a:p>
            <a:r>
              <a:rPr lang="en-US" dirty="0"/>
              <a:t>Clarity: Your brand needs to be clear about what you do and do not represent. Are you a risk-taker or do you represent stability? Are you creative or analytical? If there is any ambiguity in your branding, you will confuse people and cause disappointment. </a:t>
            </a:r>
          </a:p>
          <a:p>
            <a:r>
              <a:rPr lang="en-US" dirty="0"/>
              <a:t>Consistency: Once you have clearly established your brand identity, it is important that you remain consistent. Consistency requires that you present yourself in the same light each time you communicate your brand. This consistency needs to be in your stated values and made visible in your actions. </a:t>
            </a:r>
          </a:p>
          <a:p>
            <a:r>
              <a:rPr lang="en-US" dirty="0"/>
              <a:t>Constancy: Your brand requires constancy, meaning that it is visibly dependable. Once you define your brand, commit to it.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three Cs.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The Three Cs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three Cs.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None</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everyone take a minute to consider the three Cs. Ask the class experiences where violating the three Cs made them lose respect for a brand. What actions violate the three Cs? List these on the board/flipchart.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the three Cs?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30</a:t>
            </a:fld>
            <a:endParaRPr lang="en-US" dirty="0"/>
          </a:p>
        </p:txBody>
      </p:sp>
    </p:spTree>
    <p:extLst>
      <p:ext uri="{BB962C8B-B14F-4D97-AF65-F5344CB8AC3E}">
        <p14:creationId xmlns:p14="http://schemas.microsoft.com/office/powerpoint/2010/main" val="18112606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Leadership and Influence Strategies</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2</a:t>
            </a:fld>
            <a:endParaRPr lang="en-CA" dirty="0"/>
          </a:p>
        </p:txBody>
      </p:sp>
    </p:spTree>
    <p:extLst>
      <p:ext uri="{BB962C8B-B14F-4D97-AF65-F5344CB8AC3E}">
        <p14:creationId xmlns:p14="http://schemas.microsoft.com/office/powerpoint/2010/main" val="20437056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Ashley was given an exercise at work to help her define her strengths. Every time that she thought of a strength, she thought again and decided that it really wasn’t. Nothing that she considered a strength was related to her job description. Additionally, she thought about all of the traits that successful people at work had that she lacked. By the end of the exercise, Ashley was convinced that she had no strengths. She lied on the answers by choosing strengths that she would like to have rather than the ones that she actually possessed.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Defining Yourself (II)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why Ashley had problems identifying her strengths.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outcome of the case study. What would have helped Ashley identify her strengths honestly?</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did Ashley believe that her strengths were not strengths?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31</a:t>
            </a:fld>
            <a:endParaRPr lang="en-US" dirty="0"/>
          </a:p>
        </p:txBody>
      </p:sp>
    </p:spTree>
    <p:extLst>
      <p:ext uri="{BB962C8B-B14F-4D97-AF65-F5344CB8AC3E}">
        <p14:creationId xmlns:p14="http://schemas.microsoft.com/office/powerpoint/2010/main" val="2714832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module will further explore the influence of the 3Cs. Remember that your brand needs to be clear and consistent, and you need to be committed to it. By following the rules of the three Cs, you will be able to control and develop your brand and your image. Once you commit to the three Cs, it will be easier to continue developing your brand.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42</a:t>
            </a:fld>
            <a:endParaRPr lang="en-US" dirty="0"/>
          </a:p>
        </p:txBody>
      </p:sp>
    </p:spTree>
    <p:extLst>
      <p:ext uri="{BB962C8B-B14F-4D97-AF65-F5344CB8AC3E}">
        <p14:creationId xmlns:p14="http://schemas.microsoft.com/office/powerpoint/2010/main" val="34921630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As we have already learned, brand descriptions must be clear and defined. There should be no ambiguity or vague qualities in your brand. Clarity in your brand will allow people to understand what you do and do not represent. Failure to be clear about your brand is destructive. Your brand creates expectations, and there will be disappointment if your brand hints at promises that you will not fulfill. Additionally, people will be more likely to embrace your brand if they fully understand what your brand is. For example, Starbucks built its brand on the promise of the “third place” or the home away from home where people can relax. There is no confusion in this idea or what it represents.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9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Explore the importance of a clearly defined brand.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Clear and Defined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clarity in brands.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05-Clarity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should NOT be in your brand?</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43</a:t>
            </a:fld>
            <a:endParaRPr lang="en-US" dirty="0"/>
          </a:p>
        </p:txBody>
      </p:sp>
    </p:spTree>
    <p:extLst>
      <p:ext uri="{BB962C8B-B14F-4D97-AF65-F5344CB8AC3E}">
        <p14:creationId xmlns:p14="http://schemas.microsoft.com/office/powerpoint/2010/main" val="216272472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You must make sure that your brand has consistency. If you say that you are going to do something, you need to do it. Every exposure to your brand needs to be the same as the last. Online encounters, face-to-face interactions, and every other way that you connect with other people must reflect the brand that you have set forward. If your brand promises one thing online, but a physical encounter does not measure up to that image, your brand will suffer. </a:t>
            </a:r>
          </a:p>
          <a:p>
            <a:r>
              <a:rPr lang="en-US" dirty="0"/>
              <a:t>It is important to note that you need to choose branding wisely before you make it public. Frequent rebranding can make you appear indecisive. Once you have created your brand, you must make every effort to be consistent in its execution.</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importance of consistency in your image.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Consistent Image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consistency in branding.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None</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group, discuss brands that show consistency, Nike for example. Discuss brands that seem to be ever changing. How does consistency make you feel about a brand?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consistency in branding?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44</a:t>
            </a:fld>
            <a:endParaRPr lang="en-US" dirty="0"/>
          </a:p>
        </p:txBody>
      </p:sp>
    </p:spTree>
    <p:extLst>
      <p:ext uri="{BB962C8B-B14F-4D97-AF65-F5344CB8AC3E}">
        <p14:creationId xmlns:p14="http://schemas.microsoft.com/office/powerpoint/2010/main" val="355640246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Consistency takes commitment. You need to make sure that you are faithful and dependable in the execution of your brand’s promises. This requires the cooperation of everyone who executes your brand. If a company promises excellent service but do not deliver on that promise, the brand will suffer. It is important that each exposure to the brand is the same for every person. For your brand to be seen as dependable, multiple encounters with other people must reflect the values and mission of your brand. By committing to execute your brand correctly, your reputation will remain positive and spread.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ways to explore commitment.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It Takes Commitment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constancy and commitment.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Brainstorm ways to commit to a brand. List these ideas on the flipchart/board.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does constancy require?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45</a:t>
            </a:fld>
            <a:endParaRPr lang="en-US" dirty="0"/>
          </a:p>
        </p:txBody>
      </p:sp>
    </p:spTree>
    <p:extLst>
      <p:ext uri="{BB962C8B-B14F-4D97-AF65-F5344CB8AC3E}">
        <p14:creationId xmlns:p14="http://schemas.microsoft.com/office/powerpoint/2010/main" val="210165279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Committing to your brand requires you to take action every day. It falls in line with consistency and constancy. As we have already learned, every interaction with your brand needs to build a sense of dependability. Committing to living out your brand is the only way to make this happen, and you must commit to doing it every day. How you execute day in and day out will depend on your brand and your customers. Taking from the customer service example, you would need to exercise customer service with a positive attitude and by going the extra mile for your customers. Regardless of your brand, the point is for you to follow through every day. As you do, the actions will become easier and more natural, and you will be able to expand your brand’s reputation.</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importance of living your brand’s values every day.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Live It Every Day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Examine ways to live out your brand every day.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06-Every Day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should action be taken?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46</a:t>
            </a:fld>
            <a:endParaRPr lang="en-US" dirty="0"/>
          </a:p>
        </p:txBody>
      </p:sp>
    </p:spTree>
    <p:extLst>
      <p:ext uri="{BB962C8B-B14F-4D97-AF65-F5344CB8AC3E}">
        <p14:creationId xmlns:p14="http://schemas.microsoft.com/office/powerpoint/2010/main" val="246976764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Jennifer wanted to create a bakery with a reputation for quality. Her business partner agreed with her vision for the company. At first, the bakery’s reputation was positive as Jennifer worked 18 hour days cooking and serving her customers. Six months after opening, Jennifer left town for a few weeks to handle some family business, leaving her partner in charge. While she was gone, the customer reviews began to spiral downwards. She returned to find her business partner had stocked the kitchen with premade items to save on labor and cost. Jennifer was furious and wondered how she would get back the customers who no longer trusted her product.</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Controlling and Developing Your Image case study.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importance of self-monitoring online behavior.</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 of the case study. What could Jerry have done differently?</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Define Jennifer’s brand.</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47</a:t>
            </a:fld>
            <a:endParaRPr lang="en-US" dirty="0"/>
          </a:p>
        </p:txBody>
      </p:sp>
    </p:spTree>
    <p:extLst>
      <p:ext uri="{BB962C8B-B14F-4D97-AF65-F5344CB8AC3E}">
        <p14:creationId xmlns:p14="http://schemas.microsoft.com/office/powerpoint/2010/main" val="113230825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are constantly presenting your brand to other people, both in your personal and professional life. It is important that you understand how your personal brand and your professional brand reflect each other. When you are able to integrate them successfully, you will be able to use your brand to further your personal and professional life.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58</a:t>
            </a:fld>
            <a:endParaRPr lang="en-US" dirty="0"/>
          </a:p>
        </p:txBody>
      </p:sp>
    </p:spTree>
    <p:extLst>
      <p:ext uri="{BB962C8B-B14F-4D97-AF65-F5344CB8AC3E}">
        <p14:creationId xmlns:p14="http://schemas.microsoft.com/office/powerpoint/2010/main" val="125449614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It is easy to believe that your personal life is completely separate from your professional life. Your personal brand, however, will intersect with your corporate brand, and the values of each need to reflect each other. Consider how the reputations of professionals are ruined by personal scandals. If your personal brand conflicts with your professional, distrust for both your personal and professional brand will develop. </a:t>
            </a:r>
          </a:p>
          <a:p>
            <a:r>
              <a:rPr lang="en-US" dirty="0"/>
              <a:t>While you should try to integrate your personal and professional brands at all times, you must be particularly careful in certain situations. Behavior at public events, for example, needs to reflect your brand. Additionally, you should exercise restraint when using social media. No matter your privacy settings, nothing online is private. What you say on your personal Twitter account needs to positively reflect your company’s brand and your personal brand. If you must vent your frustrations, do so in a private setting that will not reflect poorly on you.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9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how your personal and professional brand interact.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Corporate and Personal Integration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ways that you have seen the personal brands affect corporate brands.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Look up current stories about professional whose positions were put in jeopardy by personal decisions.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personal decisions can influence your view of a person’s professional life. What type of actions do you think can damage a professional brand? List these on the flipchart/board.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true about personal and professional brands?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59</a:t>
            </a:fld>
            <a:endParaRPr lang="en-US" dirty="0"/>
          </a:p>
        </p:txBody>
      </p:sp>
    </p:spTree>
    <p:extLst>
      <p:ext uri="{BB962C8B-B14F-4D97-AF65-F5344CB8AC3E}">
        <p14:creationId xmlns:p14="http://schemas.microsoft.com/office/powerpoint/2010/main" val="227948624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Your personal and professional brands will influence each other. We are used to stories of a personal brand affecting a professional brand. There are, however, ways that your professional brand will influence your personal brand. While we are accustomed to stories of negative influence, it is important to remember that the influence may also be positive. For example, a CEO who performs a charitable act at work would influence his personal brand. People would view the personal brand in a positive light. You must be mindful of how each brand will draw influences from the other. </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Explore how each brand will influence the other</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They Will Influence Each Other</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personal and professional brands influence each other.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brands influence each other, both positively and negatively. Brainstorm a list of positive influences and negative influences. Place these on the flipchart/board.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influences personal branding?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60</a:t>
            </a:fld>
            <a:endParaRPr lang="en-US" dirty="0"/>
          </a:p>
        </p:txBody>
      </p:sp>
    </p:spTree>
    <p:extLst>
      <p:ext uri="{BB962C8B-B14F-4D97-AF65-F5344CB8AC3E}">
        <p14:creationId xmlns:p14="http://schemas.microsoft.com/office/powerpoint/2010/main" val="16764166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6:00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Demonstrate by using the pointer tool or thin</a:t>
            </a:r>
            <a:r>
              <a:rPr lang="en-US" sz="1200" kern="1200" baseline="0" dirty="0">
                <a:solidFill>
                  <a:schemeClr val="tx1"/>
                </a:solidFill>
                <a:effectLst/>
                <a:latin typeface="+mn-lt"/>
                <a:ea typeface="+mn-ea"/>
                <a:cs typeface="+mn-cs"/>
              </a:rPr>
              <a:t> dark line</a:t>
            </a:r>
            <a:r>
              <a:rPr lang="en-US" sz="1200" kern="1200" dirty="0">
                <a:solidFill>
                  <a:schemeClr val="tx1"/>
                </a:solidFill>
                <a:effectLst/>
                <a:latin typeface="+mn-lt"/>
                <a:ea typeface="+mn-ea"/>
                <a:cs typeface="+mn-cs"/>
              </a:rPr>
              <a:t> to show each of the tools and features that you will be using during the session. Ask participants to follow along by using their tools during your walk through. </a:t>
            </a:r>
            <a:r>
              <a:rPr lang="en-US" sz="1200" kern="1200" baseline="0" dirty="0">
                <a:solidFill>
                  <a:schemeClr val="tx1"/>
                </a:solidFill>
                <a:effectLst/>
                <a:latin typeface="+mn-lt"/>
                <a:ea typeface="+mn-ea"/>
                <a:cs typeface="+mn-cs"/>
              </a:rPr>
              <a:t>Check to see if all participants are doing it. Call out those that are not, to see if they are having difficulties. </a:t>
            </a:r>
            <a:r>
              <a:rPr lang="en-US" dirty="0"/>
              <a:t>Preference, “I will do my best to pronounce some of your names and really apologize if I mispronounce it. Please correct me.”</a:t>
            </a: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baseline="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 – WEBEX FILE TRANSFER – WORKSHOP HANDOUT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Mention there is a participant handout that accompanies this session. Provide the </a:t>
            </a:r>
            <a:r>
              <a:rPr lang="en-US" sz="1200" b="1" kern="1200" dirty="0">
                <a:solidFill>
                  <a:schemeClr val="tx1"/>
                </a:solidFill>
                <a:effectLst/>
                <a:latin typeface="+mn-lt"/>
                <a:ea typeface="+mn-ea"/>
                <a:cs typeface="+mn-cs"/>
              </a:rPr>
              <a:t>“Workshop Handout” </a:t>
            </a:r>
            <a:r>
              <a:rPr lang="en-US" sz="1200" kern="1200" dirty="0">
                <a:solidFill>
                  <a:schemeClr val="tx1"/>
                </a:solidFill>
                <a:effectLst/>
                <a:latin typeface="+mn-lt"/>
                <a:ea typeface="+mn-ea"/>
                <a:cs typeface="+mn-cs"/>
              </a:rPr>
              <a:t>file </a:t>
            </a:r>
            <a:r>
              <a:rPr lang="en-US" sz="1200" b="1" kern="1200" dirty="0">
                <a:solidFill>
                  <a:schemeClr val="tx1"/>
                </a:solidFill>
                <a:effectLst/>
                <a:latin typeface="+mn-lt"/>
                <a:ea typeface="+mn-ea"/>
                <a:cs typeface="+mn-cs"/>
              </a:rPr>
              <a:t>through WebEx file transfer functionality</a:t>
            </a:r>
            <a:r>
              <a:rPr lang="en-US" sz="1200" kern="1200" dirty="0">
                <a:solidFill>
                  <a:schemeClr val="tx1"/>
                </a:solidFill>
                <a:effectLst/>
                <a:latin typeface="+mn-lt"/>
                <a:ea typeface="+mn-ea"/>
                <a:cs typeface="+mn-cs"/>
              </a:rPr>
              <a:t>. Suggest to participants to save the workbook to their desktop to be able to reference after the class.  Suggest to participants to use the handout as a refresher as they work through challenges they face throughout the day. It has a notes section to jot down new things learned and ideas on how to incorporate the strategies discussed.</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Let’s look at the technology we will be using today. Many of you may have already used these tools, however, for the benefit for everyone, let’s take a quick tour. Also, keep in mind that t</a:t>
            </a:r>
            <a:r>
              <a:rPr lang="en-US" dirty="0"/>
              <a:t>his is an active class where your participation is key to the level of learning and sharing.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Starting at the </a:t>
            </a:r>
            <a:r>
              <a:rPr lang="en-US" sz="1200" b="1" kern="1200" dirty="0">
                <a:solidFill>
                  <a:schemeClr val="tx1"/>
                </a:solidFill>
                <a:effectLst/>
                <a:latin typeface="+mn-lt"/>
                <a:ea typeface="+mn-ea"/>
                <a:cs typeface="+mn-cs"/>
              </a:rPr>
              <a:t>upper Left hand corner is the pointer tool, </a:t>
            </a:r>
            <a:r>
              <a:rPr lang="en-US" sz="1200" kern="1200" dirty="0">
                <a:solidFill>
                  <a:schemeClr val="tx1"/>
                </a:solidFill>
                <a:effectLst/>
                <a:latin typeface="+mn-lt"/>
                <a:ea typeface="+mn-ea"/>
                <a:cs typeface="+mn-cs"/>
              </a:rPr>
              <a:t>which is arrow pointing to the right.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Click on the pointer tool and then click on </a:t>
            </a:r>
            <a:r>
              <a:rPr lang="en-US" sz="1200" kern="1200" baseline="0" dirty="0">
                <a:solidFill>
                  <a:schemeClr val="tx1"/>
                </a:solidFill>
                <a:effectLst/>
                <a:latin typeface="+mn-lt"/>
                <a:ea typeface="+mn-ea"/>
                <a:cs typeface="+mn-cs"/>
              </a:rPr>
              <a:t>your location of where you are currently taking this webinar. </a:t>
            </a:r>
          </a:p>
          <a:p>
            <a:endParaRPr lang="en-US" sz="1200" b="1"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1"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In the Right side of your screen is the list of Attendees and below that the tool bar. The first icon is the hand icon.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Everyone click on the Hand Icon to show me that you located it. This is another way to get my attention if you have a question or comment.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The two other icons directly to the left of the hand raise icon is a</a:t>
            </a:r>
            <a:r>
              <a:rPr lang="en-US" sz="1200" kern="1200" dirty="0">
                <a:solidFill>
                  <a:schemeClr val="tx1"/>
                </a:solidFill>
                <a:effectLst/>
                <a:latin typeface="+mn-lt"/>
                <a:ea typeface="+mn-ea"/>
                <a:cs typeface="+mn-cs"/>
              </a:rPr>
              <a:t> green check mark which can mean you agree or yes; a red x means you disagree or no. Let’s put this one into apply!</a:t>
            </a:r>
          </a:p>
          <a:p>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Sometimes people like to jot down notes throughout the session, which is totally optional. In a moment, you will see on your screen a File Transfer prompt. I am going to use the </a:t>
            </a:r>
            <a:r>
              <a:rPr lang="en-US" b="1" dirty="0"/>
              <a:t>WEBEX FILE TRANSFER </a:t>
            </a:r>
            <a:r>
              <a:rPr lang="en-US" dirty="0"/>
              <a:t>function to provide you the Workshop Handout. It has keep points we are covering today and also has open areas for those that like to capture notes. You can always have it in the background, which is completely up to you. Click the Download button on the upper left side of the prompt box and save the workshop handout somewhere on your computer for future reference and if you desire to capture notes.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Give me a green check mark after you have downloaded the workshop handout. That way, I will know you received the file.</a:t>
            </a:r>
            <a:endParaRPr lang="en-US" sz="1200" b="0" kern="1200" dirty="0">
              <a:solidFill>
                <a:schemeClr val="tx1"/>
              </a:solidFill>
              <a:effectLst/>
              <a:latin typeface="+mn-lt"/>
              <a:ea typeface="+mn-ea"/>
              <a:cs typeface="+mn-cs"/>
            </a:endParaRPr>
          </a:p>
          <a:p>
            <a:endParaRPr lang="en-US" sz="1200" b="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Below the tool bar is the chat box. </a:t>
            </a:r>
            <a:r>
              <a:rPr lang="en-US" sz="1200" b="0" kern="1200" dirty="0">
                <a:solidFill>
                  <a:schemeClr val="tx1"/>
                </a:solidFill>
                <a:effectLst/>
                <a:latin typeface="+mn-lt"/>
                <a:ea typeface="+mn-ea"/>
                <a:cs typeface="+mn-cs"/>
              </a:rPr>
              <a:t>In the </a:t>
            </a:r>
            <a:r>
              <a:rPr lang="en-US" sz="1200" kern="1200" dirty="0">
                <a:solidFill>
                  <a:schemeClr val="tx1"/>
                </a:solidFill>
                <a:effectLst/>
                <a:latin typeface="+mn-lt"/>
                <a:ea typeface="+mn-ea"/>
                <a:cs typeface="+mn-cs"/>
              </a:rPr>
              <a:t>Chat Box, Where it says, Send to: keep the default to “All Participants”. </a:t>
            </a:r>
            <a:r>
              <a:rPr lang="en-US" sz="1200" kern="1200" baseline="0" dirty="0">
                <a:solidFill>
                  <a:schemeClr val="tx1"/>
                </a:solidFill>
                <a:effectLst/>
                <a:latin typeface="+mn-lt"/>
                <a:ea typeface="+mn-ea"/>
                <a:cs typeface="+mn-cs"/>
              </a:rPr>
              <a:t>During this session feel free </a:t>
            </a:r>
            <a:r>
              <a:rPr lang="en-US" sz="1200" kern="1200" dirty="0">
                <a:solidFill>
                  <a:schemeClr val="tx1"/>
                </a:solidFill>
                <a:effectLst/>
                <a:latin typeface="+mn-lt"/>
                <a:ea typeface="+mn-ea"/>
                <a:cs typeface="+mn-cs"/>
              </a:rPr>
              <a:t>to respond to your colleagues and use this as a place to also ask questions. </a:t>
            </a:r>
            <a:r>
              <a:rPr lang="en-US" sz="1200" kern="1200" baseline="0" dirty="0">
                <a:solidFill>
                  <a:schemeClr val="tx1"/>
                </a:solidFill>
                <a:effectLst/>
                <a:latin typeface="+mn-lt"/>
                <a:ea typeface="+mn-ea"/>
                <a:cs typeface="+mn-cs"/>
              </a:rPr>
              <a:t>Should you need assistance during the class and want to send a message to me, change the SEND TO option to “Host”.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baseline="0" dirty="0">
              <a:solidFill>
                <a:schemeClr val="tx1"/>
              </a:solidFill>
              <a:effectLst/>
              <a:latin typeface="+mn-lt"/>
              <a:ea typeface="+mn-ea"/>
              <a:cs typeface="+mn-cs"/>
            </a:endParaRPr>
          </a:p>
          <a:p>
            <a:r>
              <a:rPr lang="en-US" sz="1200" kern="1200" baseline="0" dirty="0">
                <a:solidFill>
                  <a:schemeClr val="tx1"/>
                </a:solidFill>
                <a:effectLst/>
                <a:latin typeface="+mn-lt"/>
                <a:ea typeface="+mn-ea"/>
                <a:cs typeface="+mn-cs"/>
              </a:rPr>
              <a:t>Let’s give this a try and type in the chat window </a:t>
            </a:r>
            <a:r>
              <a:rPr lang="en-US" sz="1200" kern="1200" dirty="0">
                <a:solidFill>
                  <a:schemeClr val="tx1"/>
                </a:solidFill>
                <a:effectLst/>
                <a:latin typeface="+mn-lt"/>
                <a:ea typeface="+mn-ea"/>
                <a:cs typeface="+mn-cs"/>
              </a:rPr>
              <a:t>a brief introduction that includes your business unit and role at</a:t>
            </a:r>
            <a:r>
              <a:rPr lang="en-US" sz="1200" kern="1200" baseline="0" dirty="0">
                <a:solidFill>
                  <a:schemeClr val="tx1"/>
                </a:solidFill>
                <a:effectLst/>
                <a:latin typeface="+mn-lt"/>
                <a:ea typeface="+mn-ea"/>
                <a:cs typeface="+mn-cs"/>
              </a:rPr>
              <a:t> Thomson Reuters. &lt;Note: Call out several participants names and roles.&gt;</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Again, if you are having any technical</a:t>
            </a:r>
            <a:r>
              <a:rPr lang="en-US" sz="1200" kern="1200" baseline="0" dirty="0">
                <a:solidFill>
                  <a:schemeClr val="tx1"/>
                </a:solidFill>
                <a:effectLst/>
                <a:latin typeface="+mn-lt"/>
                <a:ea typeface="+mn-ea"/>
                <a:cs typeface="+mn-cs"/>
              </a:rPr>
              <a:t> difficulties, use the Chat to let me know. The issue may be a one-off type of thing. If we are finding the technical difficulty is preventing us from continuing the session, I will stop and address it right away. I don’t foresee any challenges, yet I would like us prepared, if it does occur.</a:t>
            </a:r>
          </a:p>
          <a:p>
            <a:pPr lvl="0"/>
            <a:endParaRPr lang="en-US" sz="1200" kern="1200" baseline="0" dirty="0">
              <a:solidFill>
                <a:schemeClr val="tx1"/>
              </a:solidFill>
              <a:effectLst/>
              <a:latin typeface="+mn-lt"/>
              <a:ea typeface="+mn-ea"/>
              <a:cs typeface="+mn-cs"/>
            </a:endParaRPr>
          </a:p>
          <a:p>
            <a:pPr lvl="0"/>
            <a:r>
              <a:rPr lang="en-US" sz="1200" kern="1200" baseline="0" dirty="0">
                <a:solidFill>
                  <a:schemeClr val="tx1"/>
                </a:solidFill>
                <a:effectLst/>
                <a:latin typeface="+mn-lt"/>
                <a:ea typeface="+mn-ea"/>
                <a:cs typeface="+mn-cs"/>
              </a:rPr>
              <a:t>The last item in our virtual environment that I want to discuss are the icons on the far right side of the screen. These are visual cues and reminders of tools we will use for particular activities. They will show in the upper right corner. Here we can see what we have the pointer, hand raise, yes/no and chat icons.  </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none" dirty="0">
                <a:solidFill>
                  <a:schemeClr val="tx1"/>
                </a:solidFill>
                <a:effectLst/>
                <a:latin typeface="+mn-lt"/>
                <a:ea typeface="+mn-ea"/>
                <a:cs typeface="+mn-cs"/>
              </a:rPr>
              <a:t>C</a:t>
            </a:r>
            <a:r>
              <a:rPr lang="en-US" sz="1200" kern="1200" baseline="0" dirty="0">
                <a:solidFill>
                  <a:schemeClr val="tx1"/>
                </a:solidFill>
                <a:effectLst/>
                <a:latin typeface="+mn-lt"/>
                <a:ea typeface="+mn-ea"/>
                <a:cs typeface="+mn-cs"/>
              </a:rPr>
              <a:t>LEAR ALL PARTICIPANT ICONS BEFORE MOVING ON.</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Okay, I would like you to give me a green check mark if you are comfortable with using the technology or the red X if there you have any questions using the tools.</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endParaRPr lang="en-US" sz="1200" b="1" kern="1200" cap="all"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C89A6A9-E5D3-344C-8D03-01773F87CC6D}" type="slidenum">
              <a:rPr lang="en-US" smtClean="0"/>
              <a:pPr/>
              <a:t>3</a:t>
            </a:fld>
            <a:endParaRPr lang="en-US"/>
          </a:p>
        </p:txBody>
      </p:sp>
    </p:spTree>
    <p:extLst>
      <p:ext uri="{BB962C8B-B14F-4D97-AF65-F5344CB8AC3E}">
        <p14:creationId xmlns:p14="http://schemas.microsoft.com/office/powerpoint/2010/main" val="334050912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When developing your personal and professional brands it is important that you exhibit professionalism. Be a professional both in and out of the office. In order to behave professionally, you need to define professional behavior. Not everyone defines professionalism the same way. Some people are more rigid in their views and others are more relaxed. There are, however, a few different ways to behave professionally that most people would agree are professional.</a:t>
            </a:r>
          </a:p>
          <a:p>
            <a:r>
              <a:rPr lang="en-US" dirty="0"/>
              <a:t>Professional behavior:</a:t>
            </a:r>
          </a:p>
          <a:p>
            <a:r>
              <a:rPr lang="en-US" dirty="0"/>
              <a:t>•	Be dependable.</a:t>
            </a:r>
          </a:p>
          <a:p>
            <a:r>
              <a:rPr lang="en-US" dirty="0"/>
              <a:t>•	Be competent in your work.</a:t>
            </a:r>
          </a:p>
          <a:p>
            <a:r>
              <a:rPr lang="en-US" dirty="0"/>
              <a:t>•	Act with honesty and integrity.</a:t>
            </a:r>
          </a:p>
          <a:p>
            <a:r>
              <a:rPr lang="en-US" dirty="0"/>
              <a:t>•	Treat everyone with respect.</a:t>
            </a:r>
          </a:p>
          <a:p>
            <a:r>
              <a:rPr lang="en-US" dirty="0"/>
              <a:t>•	Be a positive example. </a:t>
            </a:r>
          </a:p>
          <a:p>
            <a:r>
              <a:rPr lang="en-US" dirty="0"/>
              <a:t>This list is not inclusive, but it is a good starting point. By behaving professionally in your personal and professional life, you will help create a brand that is respected.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concept of professionalism.</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Be a Professional</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social networking.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07-Professionalism</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should you be a professional?</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61</a:t>
            </a:fld>
            <a:endParaRPr lang="en-US" dirty="0"/>
          </a:p>
        </p:txBody>
      </p:sp>
    </p:spTree>
    <p:extLst>
      <p:ext uri="{BB962C8B-B14F-4D97-AF65-F5344CB8AC3E}">
        <p14:creationId xmlns:p14="http://schemas.microsoft.com/office/powerpoint/2010/main" val="123677886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Part of personal branding requires building a rapport. When you build a rapport with people, you have the chance to develop a cross promotion between your personal and professional life that will lead to opportunities as you show your brand to potential employers, employees, and customers. </a:t>
            </a:r>
          </a:p>
          <a:p>
            <a:endParaRPr lang="en-US" dirty="0"/>
          </a:p>
          <a:p>
            <a:r>
              <a:rPr lang="en-US" dirty="0"/>
              <a:t>How to Build a Rapport:</a:t>
            </a:r>
          </a:p>
          <a:p>
            <a:r>
              <a:rPr lang="en-US" dirty="0"/>
              <a:t>•	Consider your appearance: Dress professionally.</a:t>
            </a:r>
          </a:p>
          <a:p>
            <a:r>
              <a:rPr lang="en-US" dirty="0"/>
              <a:t>•	Find mutual interest: Discover common ground.</a:t>
            </a:r>
          </a:p>
          <a:p>
            <a:r>
              <a:rPr lang="en-US" dirty="0"/>
              <a:t>•	Exhibit honesty: Be truthful in your interactions.</a:t>
            </a:r>
          </a:p>
          <a:p>
            <a:r>
              <a:rPr lang="en-US" dirty="0"/>
              <a:t>•	Show empathy: Connect with people on an emotional level.</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Explain the importance of building rapport.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Build Rapport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Practice building a rapport.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08-Rapport</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Break into pairs and complete the instructions on the worksheet. Share your answers with the rest of the class.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the potential of building a rapport?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62</a:t>
            </a:fld>
            <a:endParaRPr lang="en-US" dirty="0"/>
          </a:p>
        </p:txBody>
      </p:sp>
    </p:spTree>
    <p:extLst>
      <p:ext uri="{BB962C8B-B14F-4D97-AF65-F5344CB8AC3E}">
        <p14:creationId xmlns:p14="http://schemas.microsoft.com/office/powerpoint/2010/main" val="146562963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effectLst/>
                <a:latin typeface="+mn-lt"/>
                <a:ea typeface="+mn-ea"/>
                <a:cs typeface="+mn-cs"/>
              </a:rPr>
              <a:t>Mitch always tried to behave professionally at work, but he completely relaxed when he was off of work. He went on a business trip with a couple of colleagues, and every night after work, he went out to enjoy himself. One night, he had far too much to drink and tweeted some questionable pictures. The next day, they were scheduled to travel back. One of his colleague joked that Mitch certainly knew how to relax. The other seemed unnerved. Mitch’s boss contacted him immediately after the plane landed and asked to see him immediately. At the office, Mitch was shown his tweets and told that his actions jeopardized the reputation of the entire company. He was on placed on final notice, and any further unprofessional behavior would cost him his job.</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Personal and Professional Branding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case study. What were his mistakes, and what must he do differently in the future?</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was Mitch out of town? </a:t>
            </a:r>
          </a:p>
          <a:p>
            <a:br>
              <a:rPr lang="en-US" sz="1200" kern="1200" dirty="0">
                <a:solidFill>
                  <a:schemeClr val="tx1"/>
                </a:solidFill>
                <a:effectLst/>
                <a:latin typeface="+mn-lt"/>
                <a:ea typeface="+mn-ea"/>
                <a:cs typeface="+mn-cs"/>
              </a:rPr>
            </a:b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63</a:t>
            </a:fld>
            <a:endParaRPr lang="en-US" dirty="0"/>
          </a:p>
        </p:txBody>
      </p:sp>
    </p:spTree>
    <p:extLst>
      <p:ext uri="{BB962C8B-B14F-4D97-AF65-F5344CB8AC3E}">
        <p14:creationId xmlns:p14="http://schemas.microsoft.com/office/powerpoint/2010/main" val="60131680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many ways that you can sharpen your brand. By using the tools available to you, you have the opportunity to strengthen your brand and its influence over others. For example, you should take advantage of the opportunity to share ideas and influence others by blogging. By being transparent and authentic in your communication, you will attract people to you and to your brand.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74</a:t>
            </a:fld>
            <a:endParaRPr lang="en-US" dirty="0"/>
          </a:p>
        </p:txBody>
      </p:sp>
    </p:spTree>
    <p:extLst>
      <p:ext uri="{BB962C8B-B14F-4D97-AF65-F5344CB8AC3E}">
        <p14:creationId xmlns:p14="http://schemas.microsoft.com/office/powerpoint/2010/main" val="7204622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Blogging is an excellent way to draw people to your brand when it is done correctly. Unfortunately, you can repel people when you blog incorrectly. If you choose to blog, you must write about your passion. This passion will translate to your audience. In order for your personal brand to develop with your blog, you need to provide your biography. An anonymous blog will do little to increase your reputation online. </a:t>
            </a:r>
          </a:p>
          <a:p>
            <a:r>
              <a:rPr lang="en-US" dirty="0"/>
              <a:t>How to Blog:</a:t>
            </a:r>
          </a:p>
          <a:p>
            <a:r>
              <a:rPr lang="en-US" dirty="0"/>
              <a:t>•	Make a clear point – Only blog if you have something to share.</a:t>
            </a:r>
          </a:p>
          <a:p>
            <a:r>
              <a:rPr lang="en-US" dirty="0"/>
              <a:t>•	Be thorough – Proofread your posts for accuracy and grammar.</a:t>
            </a:r>
          </a:p>
          <a:p>
            <a:r>
              <a:rPr lang="en-US" dirty="0"/>
              <a:t>•	Update consistently – Update your blog on a regular basis.</a:t>
            </a:r>
          </a:p>
          <a:p>
            <a:r>
              <a:rPr lang="en-US" dirty="0"/>
              <a:t>Blogs should not be created on a whim. They require time and effort, but they are worth the investment.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9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blogging.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Blogging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Practice blogging.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09-Blog</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and share your answers with the rest of the class.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happens when blogging is not done correctly?</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75</a:t>
            </a:fld>
            <a:endParaRPr lang="en-US" dirty="0"/>
          </a:p>
        </p:txBody>
      </p:sp>
    </p:spTree>
    <p:extLst>
      <p:ext uri="{BB962C8B-B14F-4D97-AF65-F5344CB8AC3E}">
        <p14:creationId xmlns:p14="http://schemas.microsoft.com/office/powerpoint/2010/main" val="117003332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Regardless of how you choose to portray your brand, authenticity is key. It is not easy to fake being authentic. People are becoming more savvy at identifying authenticity, and they are drawn to it. While authenticity might seem like an easy message to convey, many people fail to be authentic in their brands. There are specific actions you can take to improve your authenticity:</a:t>
            </a:r>
          </a:p>
          <a:p>
            <a:r>
              <a:rPr lang="en-US" dirty="0"/>
              <a:t>•	Honesty: Being authentic requires being honest about your values and ideas.</a:t>
            </a:r>
          </a:p>
          <a:p>
            <a:r>
              <a:rPr lang="en-US" dirty="0"/>
              <a:t>•	Promote causes: Authenticity requires action. Supporting charities and causes that align with your values shows your commitment to your values.</a:t>
            </a:r>
          </a:p>
          <a:p>
            <a:r>
              <a:rPr lang="en-US" dirty="0"/>
              <a:t>•	Show consistency: Back up your words with your actions at every opportunity, and do not deviate from your core message.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importance of authenticity.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Authenticity Is Key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authenticity.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actions people take that support their authenticity. List some of these on the flipchart/board.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people drawn to?</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76</a:t>
            </a:fld>
            <a:endParaRPr lang="en-US" dirty="0"/>
          </a:p>
        </p:txBody>
      </p:sp>
    </p:spTree>
    <p:extLst>
      <p:ext uri="{BB962C8B-B14F-4D97-AF65-F5344CB8AC3E}">
        <p14:creationId xmlns:p14="http://schemas.microsoft.com/office/powerpoint/2010/main" val="251597082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Being transparent is a difficult task for most people. Transparency requires living your life and conducting your business in the open. Secrecy will cause people to become suspicious, and suspicion leads to misinformation. If you do not tell people the truth, they will create stories to explain what they do know. Transparency does not require you to share every intimate detail of your life, but it does demand you to be open and honest. </a:t>
            </a:r>
          </a:p>
          <a:p>
            <a:r>
              <a:rPr lang="en-US" dirty="0"/>
              <a:t>Transparency:</a:t>
            </a:r>
          </a:p>
          <a:p>
            <a:r>
              <a:rPr lang="en-US" dirty="0"/>
              <a:t>•	Be transparent in business finances. (To a point)</a:t>
            </a:r>
          </a:p>
          <a:p>
            <a:r>
              <a:rPr lang="en-US" dirty="0"/>
              <a:t>•	Be transparent in your communication. (Avoid double talk)</a:t>
            </a:r>
          </a:p>
          <a:p>
            <a:r>
              <a:rPr lang="en-US" dirty="0"/>
              <a:t>•	Share your personal life. (To a point)</a:t>
            </a:r>
          </a:p>
          <a:p>
            <a:r>
              <a:rPr lang="en-US" dirty="0"/>
              <a:t>•	Be transparent in your business decisions.</a:t>
            </a:r>
          </a:p>
          <a:p>
            <a:r>
              <a:rPr lang="en-US" dirty="0"/>
              <a:t>When you are transparent with your personal and professional brand, you gain the trust of your audience.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transparency.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Transparency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concept of transparency.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transparency. What actions create a sense of transparency? What actions make you believe someone is hiding something? List these on the flipchart/board.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transparency?</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77</a:t>
            </a:fld>
            <a:endParaRPr lang="en-US" dirty="0"/>
          </a:p>
        </p:txBody>
      </p:sp>
    </p:spTree>
    <p:extLst>
      <p:ext uri="{BB962C8B-B14F-4D97-AF65-F5344CB8AC3E}">
        <p14:creationId xmlns:p14="http://schemas.microsoft.com/office/powerpoint/2010/main" val="295051513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Networking is a necessary aspect of any brand. As the saying goes, “It is who you know.” This is particularly true when you are developing your brand. Networking can be a great boost to your brand when done correctly. When it is not done correctly, it is a waste of time. There are a few steps you can take to help develop your networking skills:</a:t>
            </a:r>
          </a:p>
          <a:p>
            <a:endParaRPr lang="en-US" dirty="0"/>
          </a:p>
          <a:p>
            <a:r>
              <a:rPr lang="en-US" dirty="0"/>
              <a:t>•	Meet people:  Take advantage of networking opportunities to meet new people; do not stay exclusively within your social circle.</a:t>
            </a:r>
          </a:p>
          <a:p>
            <a:r>
              <a:rPr lang="en-US" dirty="0"/>
              <a:t>•	Collaborate: Work with others to showcase your skills.</a:t>
            </a:r>
          </a:p>
          <a:p>
            <a:r>
              <a:rPr lang="en-US" dirty="0"/>
              <a:t>•	Develop an elevator speech: An elevator speech is a brief introduction of 30 seconds to a minute. You need to include your name, qualifications, and how you can be useful.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networking.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Networking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networking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Elevator Speech</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and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necessary in branding?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78</a:t>
            </a:fld>
            <a:endParaRPr lang="en-US" dirty="0"/>
          </a:p>
        </p:txBody>
      </p:sp>
    </p:spTree>
    <p:extLst>
      <p:ext uri="{BB962C8B-B14F-4D97-AF65-F5344CB8AC3E}">
        <p14:creationId xmlns:p14="http://schemas.microsoft.com/office/powerpoint/2010/main" val="237252056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Gary decided to create a blog for self-promotion. He focused on his main tasks at work, which he considered rather boring. The first blog post did not elicit many responses. In fact, there was only one response and it was lackluster. He continued working on the blog and promoting it among his colleagues. Unfortunately, the reception remained lukewarm. After a few weeks, Gary blogged about his company’s charity walk, a cause that he greatly supported. For the first time, there were multiple responses, and most of them encouraged him to continue writing similar posts.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Sharpening Your Brand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importance of blogging about your passion.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Why were the first blogs less successful?</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did Gary create a blog?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79</a:t>
            </a:fld>
            <a:endParaRPr lang="en-US" dirty="0"/>
          </a:p>
        </p:txBody>
      </p:sp>
    </p:spTree>
    <p:extLst>
      <p:ext uri="{BB962C8B-B14F-4D97-AF65-F5344CB8AC3E}">
        <p14:creationId xmlns:p14="http://schemas.microsoft.com/office/powerpoint/2010/main" val="199802544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80</a:t>
            </a:fld>
            <a:endParaRPr lang="en-US" dirty="0"/>
          </a:p>
        </p:txBody>
      </p:sp>
    </p:spTree>
    <p:extLst>
      <p:ext uri="{BB962C8B-B14F-4D97-AF65-F5344CB8AC3E}">
        <p14:creationId xmlns:p14="http://schemas.microsoft.com/office/powerpoint/2010/main" val="9476133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b="1" baseline="0" dirty="0"/>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engagement open-ended questions to gain more details to an answer or statement.</a:t>
            </a:r>
          </a:p>
          <a:p>
            <a:r>
              <a:rPr lang="en-US" baseline="0" dirty="0"/>
              <a:t>Use participant names and thank them for responding and sharing.</a:t>
            </a:r>
          </a:p>
          <a:p>
            <a:endParaRPr lang="en-US" b="1" dirty="0">
              <a:solidFill>
                <a:srgbClr val="FF0000"/>
              </a:solidFill>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#1: </a:t>
            </a:r>
            <a:r>
              <a:rPr lang="en-US" dirty="0">
                <a:solidFill>
                  <a:srgbClr val="FF0000"/>
                </a:solidFill>
              </a:rPr>
              <a:t>Capture discussion notes of what people are saying/typing for the </a:t>
            </a:r>
            <a:r>
              <a:rPr lang="en-US" u="none" dirty="0">
                <a:solidFill>
                  <a:srgbClr val="FF0000"/>
                </a:solidFill>
              </a:rPr>
              <a:t>reason why &amp; expectation they </a:t>
            </a:r>
            <a:r>
              <a:rPr lang="en-US" dirty="0">
                <a:solidFill>
                  <a:srgbClr val="FF0000"/>
                </a:solidFill>
              </a:rPr>
              <a:t>are taking the course.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b="0" baseline="0" dirty="0"/>
              <a:t>I would like to start by asking you a few questions!</a:t>
            </a:r>
          </a:p>
          <a:p>
            <a:endParaRPr lang="en-US" b="1" baseline="0" dirty="0"/>
          </a:p>
          <a:p>
            <a:r>
              <a:rPr lang="en-US" b="1" baseline="0" dirty="0"/>
              <a:t>ASK</a:t>
            </a:r>
          </a:p>
          <a:p>
            <a:pPr marL="228600" indent="-228600">
              <a:spcAft>
                <a:spcPts val="1200"/>
              </a:spcAft>
              <a:buFont typeface="+mj-lt"/>
              <a:buAutoNum type="arabicPeriod"/>
            </a:pPr>
            <a:r>
              <a:rPr lang="en-US" sz="1200" strike="sngStrike" dirty="0"/>
              <a:t>Why is leadership and influence interesting or important for you?</a:t>
            </a:r>
          </a:p>
          <a:p>
            <a:pPr marL="228600" indent="-228600">
              <a:spcAft>
                <a:spcPts val="1200"/>
              </a:spcAft>
              <a:buFont typeface="+mj-lt"/>
              <a:buAutoNum type="arabicPeriod"/>
            </a:pPr>
            <a:r>
              <a:rPr lang="en-US" sz="1200" strike="sngStrike" dirty="0"/>
              <a:t>What are your learning expectations for the course today?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trike="sngStrike" baseline="0" dirty="0"/>
              <a:t>Raise your hand and I will call on your name to share your answers. &lt;offer and/or for large classes&gt; If you feel more comfortable using the Chat box, type your answers to the following two questions.</a:t>
            </a:r>
            <a:endParaRPr lang="en-US" sz="1200" b="1" strike="sngStrike"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baseline="0" dirty="0"/>
              <a:t>Thank you for sharing! Your answers are a wonderful </a:t>
            </a:r>
            <a:r>
              <a:rPr lang="en-US" baseline="0" dirty="0" err="1"/>
              <a:t>segway</a:t>
            </a:r>
            <a:r>
              <a:rPr lang="en-US" baseline="0" dirty="0"/>
              <a:t> into what we plan to cover in this class.</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4</a:t>
            </a:fld>
            <a:endParaRPr lang="en-CA" dirty="0"/>
          </a:p>
        </p:txBody>
      </p:sp>
    </p:spTree>
    <p:extLst>
      <p:ext uri="{BB962C8B-B14F-4D97-AF65-F5344CB8AC3E}">
        <p14:creationId xmlns:p14="http://schemas.microsoft.com/office/powerpoint/2010/main" val="266168169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85</a:t>
            </a:fld>
            <a:endParaRPr lang="en-US" dirty="0"/>
          </a:p>
        </p:txBody>
      </p:sp>
    </p:spTree>
    <p:extLst>
      <p:ext uri="{BB962C8B-B14F-4D97-AF65-F5344CB8AC3E}">
        <p14:creationId xmlns:p14="http://schemas.microsoft.com/office/powerpoint/2010/main" val="94761330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Like it or not, appearance is an important part of any brand. Your appearance matters. Remember that first impressions and the way that you dress will affect the way people perceive you and your brand. It is important that your appearance reflects your brand and gives off the image that you want to portray to the public. Taking the time and effort to develop your appearance will greatly improve your brand’s reputation.</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90</a:t>
            </a:fld>
            <a:endParaRPr lang="en-US" dirty="0"/>
          </a:p>
        </p:txBody>
      </p:sp>
    </p:spTree>
    <p:extLst>
      <p:ext uri="{BB962C8B-B14F-4D97-AF65-F5344CB8AC3E}">
        <p14:creationId xmlns:p14="http://schemas.microsoft.com/office/powerpoint/2010/main" val="160449035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First impressions only happen once, and they happen quickly. We are hardwired to make fast decisions, and research shows that we make decisions about people within seven seconds of meeting them. Appearance, verbal cues, and nonverbal cues all contribute to our perceptions of other people. So, how do people see you? What type of first impression do you make? Ask yourself these questions before meeting new people. </a:t>
            </a:r>
          </a:p>
          <a:p>
            <a:r>
              <a:rPr lang="en-US" dirty="0"/>
              <a:t>Fortunately, today’s technology and the rise of digital communication provide the opportunity to get to know people before meeting them in person. This is not an excuse to let your appearance go, however. You never know when you are going to run into someone for the first time.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9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first impressions.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First Impressions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importance of first impressions.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Computer/projector and flipchart/board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Find pictures of people dressed in different styles of clothing.</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Show the different pictures to the class, and ask them for their immediate impressions about each person. List these impressions on the flipchart/board.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should you ask yourself before meeting new people?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91</a:t>
            </a:fld>
            <a:endParaRPr lang="en-US" dirty="0"/>
          </a:p>
        </p:txBody>
      </p:sp>
    </p:spTree>
    <p:extLst>
      <p:ext uri="{BB962C8B-B14F-4D97-AF65-F5344CB8AC3E}">
        <p14:creationId xmlns:p14="http://schemas.microsoft.com/office/powerpoint/2010/main" val="76050143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If you want to distinguish your brand from others, you need to stand out. It is important, however, that you are memorable for all the right reasons. No one wants to stand out as the crazy person who lacks social skills and wore two different shoes to a conference. You need to stand out in positive ways: </a:t>
            </a:r>
          </a:p>
          <a:p>
            <a:endParaRPr lang="en-US" dirty="0"/>
          </a:p>
          <a:p>
            <a:r>
              <a:rPr lang="en-US" dirty="0"/>
              <a:t>How to Stand Out:</a:t>
            </a:r>
          </a:p>
          <a:p>
            <a:r>
              <a:rPr lang="en-US" dirty="0"/>
              <a:t>•	Dress well</a:t>
            </a:r>
          </a:p>
          <a:p>
            <a:r>
              <a:rPr lang="en-US" dirty="0"/>
              <a:t>•	Give unique opinions</a:t>
            </a:r>
          </a:p>
          <a:p>
            <a:r>
              <a:rPr lang="en-US" dirty="0"/>
              <a:t>•	Be helpful</a:t>
            </a:r>
          </a:p>
          <a:p>
            <a:r>
              <a:rPr lang="en-US" dirty="0"/>
              <a:t>•	Be confident</a:t>
            </a:r>
          </a:p>
          <a:p>
            <a:r>
              <a:rPr lang="en-US" dirty="0"/>
              <a:t>•	Showcase your personality</a:t>
            </a:r>
          </a:p>
          <a:p>
            <a:r>
              <a:rPr lang="en-US" dirty="0"/>
              <a:t>•	Create your own method for doing things</a:t>
            </a:r>
          </a:p>
          <a:p>
            <a:r>
              <a:rPr lang="en-US" dirty="0"/>
              <a:t>You must remember that rising out of a crowd is a risk. You will be noticed by other people, so make sure that you are noticed for all of your best attributes.</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Explore ways to rise out of the crowd.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Rise Out of the Crowd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people who stand out in a crowd.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group, discuss people who stand out. What characteristics do they have in common? List these on the flipchart/board.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do you need to do to distinguish your brand?</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92</a:t>
            </a:fld>
            <a:endParaRPr lang="en-US" dirty="0"/>
          </a:p>
        </p:txBody>
      </p:sp>
    </p:spTree>
    <p:extLst>
      <p:ext uri="{BB962C8B-B14F-4D97-AF65-F5344CB8AC3E}">
        <p14:creationId xmlns:p14="http://schemas.microsoft.com/office/powerpoint/2010/main" val="359910048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r>
              <a:rPr lang="en-US" dirty="0"/>
              <a:t>Your outward appearance needs to reflect who you are inside. Unfortunately, stress can cause people to give the wrong impression in their facial expressions and body language. What image do your facial expressions and body language portray about you?</a:t>
            </a:r>
          </a:p>
          <a:p>
            <a:endParaRPr lang="en-US" dirty="0"/>
          </a:p>
          <a:p>
            <a:r>
              <a:rPr lang="en-US" dirty="0"/>
              <a:t>Negative body language:</a:t>
            </a:r>
          </a:p>
          <a:p>
            <a:r>
              <a:rPr lang="en-US" dirty="0"/>
              <a:t>•	Lack of eye contact</a:t>
            </a:r>
          </a:p>
          <a:p>
            <a:r>
              <a:rPr lang="en-US" dirty="0"/>
              <a:t>•	Fidgeting</a:t>
            </a:r>
          </a:p>
          <a:p>
            <a:r>
              <a:rPr lang="en-US" dirty="0"/>
              <a:t>•	Yawning</a:t>
            </a:r>
          </a:p>
          <a:p>
            <a:r>
              <a:rPr lang="en-US" dirty="0"/>
              <a:t>•	Hunching over</a:t>
            </a:r>
          </a:p>
          <a:p>
            <a:r>
              <a:rPr lang="en-US" dirty="0"/>
              <a:t>•	Not smiling</a:t>
            </a:r>
          </a:p>
          <a:p>
            <a:r>
              <a:rPr lang="en-US" dirty="0"/>
              <a:t>Positive body language:</a:t>
            </a:r>
          </a:p>
          <a:p>
            <a:r>
              <a:rPr lang="en-US" dirty="0"/>
              <a:t>•	Eye contact</a:t>
            </a:r>
          </a:p>
          <a:p>
            <a:r>
              <a:rPr lang="en-US" dirty="0"/>
              <a:t>•	Smiling</a:t>
            </a:r>
          </a:p>
          <a:p>
            <a:r>
              <a:rPr lang="en-US" dirty="0"/>
              <a:t>•	Slightly leaning in during conversation</a:t>
            </a:r>
          </a:p>
          <a:p>
            <a:r>
              <a:rPr lang="en-US" dirty="0"/>
              <a:t>•	Nodding</a:t>
            </a:r>
          </a:p>
          <a:p>
            <a:r>
              <a:rPr lang="en-US" dirty="0"/>
              <a:t>It is important to pay attention to what your body image is saying. You want to give off a positive impression that reflects your brand.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Explore true reflection.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True Reflection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how facial expressions and body language reflect personality.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Computer/projector and 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Look for pictures of professionals with different facial expressions and body language.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Show the different pictures to the class, and ask them to describe each person’s personality based on appearance. List these impressions on the flipchart/board.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affects body language?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93</a:t>
            </a:fld>
            <a:endParaRPr lang="en-US" dirty="0"/>
          </a:p>
        </p:txBody>
      </p:sp>
    </p:spTree>
    <p:extLst>
      <p:ext uri="{BB962C8B-B14F-4D97-AF65-F5344CB8AC3E}">
        <p14:creationId xmlns:p14="http://schemas.microsoft.com/office/powerpoint/2010/main" val="401329723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a:t>While it is true that professional attire is much more relaxed than it used to be, clothes still matter. The way a person dresses is not a reflection of his or her capabilities, but people are still judged by the way they look. A neat, clean, professional appearance is necessary for people to take you seriously. This does not mean that you have to wear drab, boring clothes. Simply take the time to put yourself together.</a:t>
            </a:r>
          </a:p>
          <a:p>
            <a:endParaRPr lang="en-US" dirty="0"/>
          </a:p>
          <a:p>
            <a:r>
              <a:rPr lang="en-US" dirty="0"/>
              <a:t>•	Clothing should fit well. Women should avoid revealing cuts.</a:t>
            </a:r>
          </a:p>
          <a:p>
            <a:r>
              <a:rPr lang="en-US" dirty="0"/>
              <a:t>•	Make sure that your clothes are clean, pressed, and free of lint.</a:t>
            </a:r>
          </a:p>
          <a:p>
            <a:r>
              <a:rPr lang="en-US" dirty="0"/>
              <a:t>•	Manicure your nails. Avoid garish colors the first time you meet someone.</a:t>
            </a:r>
          </a:p>
          <a:p>
            <a:r>
              <a:rPr lang="en-US" dirty="0"/>
              <a:t>•	Hair should be neat and clean.</a:t>
            </a:r>
          </a:p>
          <a:p>
            <a:r>
              <a:rPr lang="en-US" dirty="0"/>
              <a:t>•	Women should choose a more natural look with their makeup.</a:t>
            </a:r>
          </a:p>
          <a:p>
            <a:r>
              <a:rPr lang="en-US" dirty="0"/>
              <a:t>Dressing for success involves careful planning. You should choose your outfits ahead of time so that you are not surprised by hidden stains or missing buttons. You should also get up early so that you can dress without having to rush out the door half finished. </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dressing for success.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Dress for Success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to dress for success.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the class to describe an unprofessionally dressed person. How would this person look? List the qualities on the flipchart/board.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are people judged?</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94</a:t>
            </a:fld>
            <a:endParaRPr lang="en-US" dirty="0"/>
          </a:p>
        </p:txBody>
      </p:sp>
    </p:spTree>
    <p:extLst>
      <p:ext uri="{BB962C8B-B14F-4D97-AF65-F5344CB8AC3E}">
        <p14:creationId xmlns:p14="http://schemas.microsoft.com/office/powerpoint/2010/main" val="418209953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Holly was running late the day of her job interview. She had 10 minutes to change out of the clothes she wore to her job at a fast food restaurant before she had to leave. The outfit that she planned on wearing was dirty, so she chose a slightly rumpled dress. She pulled back her greasy hair and managed to put on a little mascara and lip gloss before leaving. Holly barely made it to the interview on time. She ran in breathlessly as strands of her hair began to slip out of the clip.</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Appearance Matters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importance of appearance.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Holly’s impression. Based on what you know, do you think she got the job? What should she have done differently?</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studies.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Where was Holly going?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95</a:t>
            </a:fld>
            <a:endParaRPr lang="en-US" dirty="0"/>
          </a:p>
        </p:txBody>
      </p:sp>
    </p:spTree>
    <p:extLst>
      <p:ext uri="{BB962C8B-B14F-4D97-AF65-F5344CB8AC3E}">
        <p14:creationId xmlns:p14="http://schemas.microsoft.com/office/powerpoint/2010/main" val="40874867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Social media is an excellent way to improve your brand’s presence. You must, however, use social media correctly in order for it to be effective. It is not enough for you to have social media accounts. You need have a specific purpose for your accounts and monitor them closely. It is also imperative that you implement security as you promote your brand.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106</a:t>
            </a:fld>
            <a:endParaRPr lang="en-US" dirty="0"/>
          </a:p>
        </p:txBody>
      </p:sp>
    </p:spTree>
    <p:extLst>
      <p:ext uri="{BB962C8B-B14F-4D97-AF65-F5344CB8AC3E}">
        <p14:creationId xmlns:p14="http://schemas.microsoft.com/office/powerpoint/2010/main" val="382798793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Social media requires constant monitoring. If you do not pay attention to your social media accounts, they will not do you any good. When using social media, open accounts that are relevant to you and your business. It is difficult to juggle numerous social media accounts. Once you are actively using social media, be sure to check your accounts regularly. You can also implement different tools to track your social media presence. Google alerts are a useful tool to monitor your social media accounts. Some tools are paid and others are unpaid.</a:t>
            </a:r>
          </a:p>
          <a:p>
            <a:r>
              <a:rPr lang="en-US" dirty="0"/>
              <a:t>Free Tracking Tools:</a:t>
            </a:r>
          </a:p>
          <a:p>
            <a:r>
              <a:rPr lang="en-US" dirty="0"/>
              <a:t>•	Hootsuite</a:t>
            </a:r>
          </a:p>
          <a:p>
            <a:r>
              <a:rPr lang="en-US" dirty="0"/>
              <a:t>•	</a:t>
            </a:r>
            <a:r>
              <a:rPr lang="en-US" dirty="0" err="1"/>
              <a:t>Viralheat</a:t>
            </a:r>
            <a:endParaRPr lang="en-US" dirty="0"/>
          </a:p>
          <a:p>
            <a:r>
              <a:rPr lang="en-US" dirty="0"/>
              <a:t>•	</a:t>
            </a:r>
            <a:r>
              <a:rPr lang="en-US" dirty="0" err="1"/>
              <a:t>Trendrr</a:t>
            </a:r>
            <a:r>
              <a:rPr lang="en-US" dirty="0"/>
              <a:t>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constant monitoring.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Needs Constant Monitoring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constant monitoring.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the participants share their experience using and monitoring social media. List the tools used on the flipchart/board. Discuss the pros and cons of each.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pay attention to social media accounts?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107</a:t>
            </a:fld>
            <a:endParaRPr lang="en-US" dirty="0"/>
          </a:p>
        </p:txBody>
      </p:sp>
    </p:spTree>
    <p:extLst>
      <p:ext uri="{BB962C8B-B14F-4D97-AF65-F5344CB8AC3E}">
        <p14:creationId xmlns:p14="http://schemas.microsoft.com/office/powerpoint/2010/main" val="63550242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Everyone with an online presence needs to focus on internet security. Being secure while using social media requires more than virus software. You need to use all of the security tools available to you such as secure passwords and two factor authentications or a 2-step verification process.</a:t>
            </a:r>
          </a:p>
          <a:p>
            <a:r>
              <a:rPr lang="en-US" dirty="0"/>
              <a:t>Using two factor authentications will keep your password safe. In this process, you enter your password and a verification code is sent to your phone. The account cannot be accessed without the code. To save time, you may establish your home computer so that the code is not needed to log in on that computer. Since the code is needed for other locations, it becomes more difficult to hack the account.</a:t>
            </a:r>
          </a:p>
          <a:p>
            <a:r>
              <a:rPr lang="en-US" dirty="0"/>
              <a:t>Choosing secure passwords and using different passwords for each account will improve security. A secure password is typically 8 to 10 characters and includes all of the following:</a:t>
            </a:r>
          </a:p>
          <a:p>
            <a:r>
              <a:rPr lang="en-US" dirty="0"/>
              <a:t>•	Uppercase letters</a:t>
            </a:r>
          </a:p>
          <a:p>
            <a:r>
              <a:rPr lang="en-US" dirty="0"/>
              <a:t>•	Lowercase letters</a:t>
            </a:r>
          </a:p>
          <a:p>
            <a:r>
              <a:rPr lang="en-US" dirty="0"/>
              <a:t>•	Numbers</a:t>
            </a:r>
          </a:p>
          <a:p>
            <a:r>
              <a:rPr lang="en-US" dirty="0"/>
              <a:t>•	Symbols or characters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concept of security online.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Security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Practice creating passwords.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11-Passwords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another name for two factor authentication?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108</a:t>
            </a:fld>
            <a:endParaRPr lang="en-US" dirty="0"/>
          </a:p>
        </p:txBody>
      </p:sp>
    </p:spTree>
    <p:extLst>
      <p:ext uri="{BB962C8B-B14F-4D97-AF65-F5344CB8AC3E}">
        <p14:creationId xmlns:p14="http://schemas.microsoft.com/office/powerpoint/2010/main" val="6939775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endParaRPr lang="en-US" b="1" dirty="0"/>
          </a:p>
          <a:p>
            <a:r>
              <a:rPr lang="en-US" b="1" dirty="0"/>
              <a:t>SAY</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strike="sngStrike" kern="1200" baseline="0" dirty="0">
                <a:solidFill>
                  <a:schemeClr val="tx1"/>
                </a:solidFill>
                <a:effectLst/>
                <a:latin typeface="+mn-lt"/>
                <a:ea typeface="+mn-ea"/>
                <a:cs typeface="+mn-cs"/>
              </a:rPr>
              <a:t>Working in a r</a:t>
            </a:r>
            <a:r>
              <a:rPr lang="en-US" sz="1200" strike="sngStrike" kern="1200" dirty="0">
                <a:solidFill>
                  <a:schemeClr val="tx1"/>
                </a:solidFill>
                <a:effectLst/>
                <a:latin typeface="+mn-lt"/>
                <a:ea typeface="+mn-ea"/>
                <a:cs typeface="+mn-cs"/>
              </a:rPr>
              <a:t>emote team is already</a:t>
            </a:r>
            <a:r>
              <a:rPr lang="en-US" sz="1200" strike="sngStrike" kern="1200" baseline="0" dirty="0">
                <a:solidFill>
                  <a:schemeClr val="tx1"/>
                </a:solidFill>
                <a:effectLst/>
                <a:latin typeface="+mn-lt"/>
                <a:ea typeface="+mn-ea"/>
                <a:cs typeface="+mn-cs"/>
              </a:rPr>
              <a:t> be a reality for many of you. However this workshop will focus on success factors for how to work effectively in a remote and virtual environment. Take note, that working remotely is not for everyone and not everyone works well within a remote environment. Today, we will discuss tools and proven strategies to increase your success in performing in a remote environment.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strike="sngStrike" kern="1200" baseline="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Research has consistently demonstrated that when clear goals are presented, learning occurs more easily and rapidly,</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 so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let’s review our objectives for today.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end of this workshop, you should be able to:</a:t>
            </a:r>
            <a:endParaRPr lang="en-US" sz="1200" kern="1200" dirty="0">
              <a:solidFill>
                <a:schemeClr val="tx1"/>
              </a:solidFill>
              <a:effectLst/>
              <a:latin typeface="+mn-lt"/>
              <a:ea typeface="+mn-ea"/>
              <a:cs typeface="+mn-cs"/>
            </a:endParaRP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ea typeface="Calibri" panose="020F0502020204030204" pitchFamily="34" charset="0"/>
                <a:cs typeface="Times New Roman" panose="02020603050405020304" pitchFamily="18" charset="0"/>
              </a:rPr>
              <a:t>Define </a:t>
            </a:r>
            <a:r>
              <a:rPr lang="en-US" strike="sngStrike" baseline="0" dirty="0">
                <a:latin typeface="Calibri" panose="020F0502020204030204" pitchFamily="34" charset="0"/>
                <a:ea typeface="Calibri" panose="020F0502020204030204" pitchFamily="34" charset="0"/>
                <a:cs typeface="Times New Roman" panose="02020603050405020304" pitchFamily="18" charset="0"/>
              </a:rPr>
              <a:t>Remote </a:t>
            </a:r>
            <a:r>
              <a:rPr lang="en-US" strike="sngStrike" dirty="0">
                <a:latin typeface="Calibri" panose="020F0502020204030204" pitchFamily="34" charset="0"/>
                <a:ea typeface="Calibri" panose="020F0502020204030204" pitchFamily="34" charset="0"/>
                <a:cs typeface="Times New Roman" panose="02020603050405020304" pitchFamily="18" charset="0"/>
              </a:rPr>
              <a:t>Teams and </a:t>
            </a:r>
            <a:r>
              <a:rPr lang="en-US" strike="sngStrike" dirty="0">
                <a:latin typeface="Calibri" panose="020F0502020204030204" pitchFamily="34" charset="0"/>
                <a:cs typeface="Times New Roman" panose="02020603050405020304" pitchFamily="18" charset="0"/>
              </a:rPr>
              <a:t>Discuss the Benefits and Challenges of Working Remotely</a:t>
            </a: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cs typeface="Times New Roman" panose="02020603050405020304" pitchFamily="18" charset="0"/>
              </a:rPr>
              <a:t>Understand the elements of successful team dynamics</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trike="sngStrike" dirty="0">
                <a:latin typeface="Calibri" panose="020F0502020204030204" pitchFamily="34" charset="0"/>
                <a:cs typeface="Times New Roman" panose="02020603050405020304" pitchFamily="18" charset="0"/>
              </a:rPr>
              <a:t>Describe characteristics that drive high performance in a Remote Environment</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z="1200" strike="sngStrike" kern="1200" dirty="0">
                <a:solidFill>
                  <a:schemeClr val="tx1"/>
                </a:solidFill>
                <a:effectLst/>
                <a:latin typeface="+mn-lt"/>
                <a:ea typeface="+mn-ea"/>
                <a:cs typeface="+mn-cs"/>
              </a:rPr>
              <a:t>Recognize how and when to transform challenges into success factors for preforming effectively in a Remote Environment</a:t>
            </a:r>
            <a:endParaRPr lang="en-US" strike="sngStrike" dirty="0">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15000"/>
              </a:lnSpc>
              <a:spcBef>
                <a:spcPts val="0"/>
              </a:spcBef>
              <a:spcAft>
                <a:spcPts val="1000"/>
              </a:spcAft>
              <a:buFont typeface="Symbol" panose="05050102010706020507" pitchFamily="18" charset="2"/>
              <a:buNone/>
            </a:pPr>
            <a:endParaRPr lang="en-US" sz="1200" b="1" kern="1200" cap="all"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r>
              <a:rPr lang="en-US" sz="1200" b="1" kern="1200" cap="all" dirty="0">
                <a:solidFill>
                  <a:srgbClr val="FF0000"/>
                </a:solidFill>
                <a:effectLst/>
                <a:latin typeface="+mn-lt"/>
                <a:ea typeface="+mn-ea"/>
                <a:cs typeface="+mn-cs"/>
              </a:rPr>
              <a:t>Transition: </a:t>
            </a:r>
            <a:r>
              <a:rPr lang="en-US" sz="1200" b="0" kern="1200" cap="none" dirty="0">
                <a:solidFill>
                  <a:srgbClr val="FF0000"/>
                </a:solidFill>
                <a:effectLst/>
                <a:latin typeface="+mn-lt"/>
                <a:ea typeface="+mn-ea"/>
                <a:cs typeface="+mn-cs"/>
              </a:rPr>
              <a:t>Click next slide.</a:t>
            </a: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5</a:t>
            </a:fld>
            <a:endParaRPr lang="en-CA" dirty="0"/>
          </a:p>
        </p:txBody>
      </p:sp>
    </p:spTree>
    <p:extLst>
      <p:ext uri="{BB962C8B-B14F-4D97-AF65-F5344CB8AC3E}">
        <p14:creationId xmlns:p14="http://schemas.microsoft.com/office/powerpoint/2010/main" val="373133918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People who fail or are not completely successful using social media, often only use it for general self-promotion. While social media is great for self-promotion, you need to have a clear objective in what you are promoting and how you promote it. Why are you there? What are you trying to promote? How does it translate to your brand? </a:t>
            </a:r>
          </a:p>
          <a:p>
            <a:r>
              <a:rPr lang="en-US" dirty="0"/>
              <a:t>If you only share self-glorifying posts of your triumphs, you lose your authenticity. Take your objectives from your pillars and find ways to reach them. For example, if you are passionate about fair trade, share your experiences and link to other articles, blogs, etc. Having an objective helps you to establish a network of followers with similar ideas.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objectives.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Have an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your objectives.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12-Objectives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and share your answers with the rest of the class.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do people often fail when using social media?</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109</a:t>
            </a:fld>
            <a:endParaRPr lang="en-US" dirty="0"/>
          </a:p>
        </p:txBody>
      </p:sp>
    </p:spTree>
    <p:extLst>
      <p:ext uri="{BB962C8B-B14F-4D97-AF65-F5344CB8AC3E}">
        <p14:creationId xmlns:p14="http://schemas.microsoft.com/office/powerpoint/2010/main" val="385226736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Promoting your social media sites takes time and effort on your part. There are many ways that you can increase the visibility of your brand using social media. The first step is to create the same message and theme throughout all of your social media sites, Your Tumblr and your Facebook should not share conflicting information; they should promote each other. Certain tools allow you to link the same post to multiple sites. They should also have a similar look, color scheme, and feel to them. </a:t>
            </a:r>
          </a:p>
          <a:p>
            <a:r>
              <a:rPr lang="en-US" dirty="0"/>
              <a:t>You need to drive awareness of your brand by attracting people to you. The more connections you make, the more exposure you have. Don’t be afraid to include links in your content. Additionally, SEO can be implemented to improve your visibility. Find useful search terms and integrate them into your content to increase your search rankings. Running an SEO campaign is more complex than this, but choosing useful keywords is an excellent starting point.</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promotion.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Promotion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promotion.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None</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group, share ways that you have used social media. What tools have you found effective? What strategies did not work?</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should be true of all your social media sites?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110</a:t>
            </a:fld>
            <a:endParaRPr lang="en-US" dirty="0"/>
          </a:p>
        </p:txBody>
      </p:sp>
    </p:spTree>
    <p:extLst>
      <p:ext uri="{BB962C8B-B14F-4D97-AF65-F5344CB8AC3E}">
        <p14:creationId xmlns:p14="http://schemas.microsoft.com/office/powerpoint/2010/main" val="239984532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Terry opened several social media sites for the startup. She had no interest in social media, but people told her it was the only way to stay in business. She posted daily for the first two weeks. Soon, however, she became too busy to pay attention to her social media accounts. She checked back in after three months and found several flattering comments. She also discovered a complaint that was a month old. The customer was so frustrated by being ignored that he took ranted on all of her accounts. Terry wondered why he had not tried to call her if he was so upset.</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Social Media (I) case study.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importance of monitoring social media.</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What two things could Stan have done to prevent the problem?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did Terry create a social media account?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111</a:t>
            </a:fld>
            <a:endParaRPr lang="en-US" dirty="0"/>
          </a:p>
        </p:txBody>
      </p:sp>
    </p:spTree>
    <p:extLst>
      <p:ext uri="{BB962C8B-B14F-4D97-AF65-F5344CB8AC3E}">
        <p14:creationId xmlns:p14="http://schemas.microsoft.com/office/powerpoint/2010/main" val="35797016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Social media is changing the way that people communicate. Its influence is undeniable, but it needs to be managed correctly. Your online presence is a direct reflection of your brand. By learning to use social media, you will be able to increase the presence of your brand and your social network. It simply takes a little effort.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122</a:t>
            </a:fld>
            <a:endParaRPr lang="en-US" dirty="0"/>
          </a:p>
        </p:txBody>
      </p:sp>
    </p:spTree>
    <p:extLst>
      <p:ext uri="{BB962C8B-B14F-4D97-AF65-F5344CB8AC3E}">
        <p14:creationId xmlns:p14="http://schemas.microsoft.com/office/powerpoint/2010/main" val="234495072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Social media may seem like a way of life, but it is a tool. Like any other tool, there is a learning curve. In order to use the social media effectively, you need to practice. Experiment with different styles of communication until you find the one that best reflects your brand. Get feedback from your friends, and improve with every entry or share. </a:t>
            </a:r>
          </a:p>
          <a:p>
            <a:r>
              <a:rPr lang="en-US" dirty="0"/>
              <a:t>Social Media Tips:</a:t>
            </a:r>
          </a:p>
          <a:p>
            <a:r>
              <a:rPr lang="en-US" dirty="0"/>
              <a:t>•	Clearly establish what you want to communicate.</a:t>
            </a:r>
          </a:p>
          <a:p>
            <a:r>
              <a:rPr lang="en-US" dirty="0"/>
              <a:t>•	Use attention grabbing vocabulary.</a:t>
            </a:r>
          </a:p>
          <a:p>
            <a:r>
              <a:rPr lang="en-US" dirty="0"/>
              <a:t>•	Use stories to engage people.</a:t>
            </a:r>
          </a:p>
          <a:p>
            <a:r>
              <a:rPr lang="en-US" dirty="0"/>
              <a:t>•	Encourage readers to action.</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social media as a tool.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It’s a Tool</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Practice using social media.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13-Tool</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social media?</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123</a:t>
            </a:fld>
            <a:endParaRPr lang="en-US" dirty="0"/>
          </a:p>
        </p:txBody>
      </p:sp>
    </p:spTree>
    <p:extLst>
      <p:ext uri="{BB962C8B-B14F-4D97-AF65-F5344CB8AC3E}">
        <p14:creationId xmlns:p14="http://schemas.microsoft.com/office/powerpoint/2010/main" val="3360965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Everyone is familiar with the phrase “content is king”. It is not enough to simply create content, you have to make sure that it is good content. Your content needs to have a clear point that is relevant to your brand. Once you find a relevant topic, you have to communicate your opinions well. </a:t>
            </a:r>
          </a:p>
          <a:p>
            <a:endParaRPr lang="en-US" dirty="0"/>
          </a:p>
          <a:p>
            <a:r>
              <a:rPr lang="en-US" dirty="0"/>
              <a:t>How to Create Content:</a:t>
            </a:r>
          </a:p>
          <a:p>
            <a:r>
              <a:rPr lang="en-US" dirty="0"/>
              <a:t>•	Be relevant:  Stay informed on the latest trends that affect your brand. Writing about an old story is not likely to engage an audience.</a:t>
            </a:r>
          </a:p>
          <a:p>
            <a:r>
              <a:rPr lang="en-US" dirty="0"/>
              <a:t>•	Use variety:  Use both written and video content. Not everyone is skilled at writing.</a:t>
            </a:r>
          </a:p>
          <a:p>
            <a:r>
              <a:rPr lang="en-US" dirty="0"/>
              <a:t>•	Communicate well: Make sure that your written content is well written and factual. Make sure that videos are edited properly. </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content.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Content Is King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characteristics of good content.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14-Content</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content?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124</a:t>
            </a:fld>
            <a:endParaRPr lang="en-US" dirty="0"/>
          </a:p>
        </p:txBody>
      </p:sp>
    </p:spTree>
    <p:extLst>
      <p:ext uri="{BB962C8B-B14F-4D97-AF65-F5344CB8AC3E}">
        <p14:creationId xmlns:p14="http://schemas.microsoft.com/office/powerpoint/2010/main" val="263474877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Having social media sites are not enough to set you apart. Almost everyone has a social media account. A useful way to stand out is to create a gimmick. Gimmicks are not for everyone. If you do not want to use gimmicks, it is better to leave them alone. Better no gimmick than a poorly executed one. A gimmick is often a trick or some type of device to catch attention. You typically see it in advertising. Your brand will determine the type of gimmick that would work best for you.</a:t>
            </a:r>
          </a:p>
          <a:p>
            <a:r>
              <a:rPr lang="en-US" dirty="0"/>
              <a:t>Types of Gimmicks:</a:t>
            </a:r>
          </a:p>
          <a:p>
            <a:r>
              <a:rPr lang="en-US" dirty="0"/>
              <a:t>•	Humorous</a:t>
            </a:r>
          </a:p>
          <a:p>
            <a:r>
              <a:rPr lang="en-US" dirty="0"/>
              <a:t>•	Generous (give away)</a:t>
            </a:r>
          </a:p>
          <a:p>
            <a:r>
              <a:rPr lang="en-US" dirty="0"/>
              <a:t>•	Create mystery</a:t>
            </a:r>
          </a:p>
          <a:p>
            <a:r>
              <a:rPr lang="en-US" dirty="0"/>
              <a:t>•	Give demonstrations</a:t>
            </a:r>
          </a:p>
          <a:p>
            <a:r>
              <a:rPr lang="en-US" dirty="0"/>
              <a:t>By using the right gimmick, you will be able to set your brand apart from your competitors’ brands.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gimmicks.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Have a Gimmick</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gimmicks.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gimmicks that the group considers effective and ineffective. List these on the flipchart/board. What do effective gimmicks have in common?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a gimmick?</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125</a:t>
            </a:fld>
            <a:endParaRPr lang="en-US" dirty="0"/>
          </a:p>
        </p:txBody>
      </p:sp>
    </p:spTree>
    <p:extLst>
      <p:ext uri="{BB962C8B-B14F-4D97-AF65-F5344CB8AC3E}">
        <p14:creationId xmlns:p14="http://schemas.microsoft.com/office/powerpoint/2010/main" val="186710863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Social media helps people connect with each other. While it may seem unimportant, you must engage with everyone who reaches out to you. If you ignore people on social media, you are damaging your brand. It is essential that you address every positive and negative mention that you come across. Positive mentions are easy to address. You thank them for taking the time to provide positive feedback, not everyone takes the time to do this. When handling negative mentions, you need to begin by addressing misinformation. You should also apologize if you are in the wrong. Addressing online mentions will connect you with your audience and improve your brand’s reputation.</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ways to address mentions.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Don’t Ignore Any Mentions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to address mentions.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the class discuss their experiences handling mentions online. What techniques have they found useful? List these on the flipchart/board.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does social media do?</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126</a:t>
            </a:fld>
            <a:endParaRPr lang="en-US" dirty="0"/>
          </a:p>
        </p:txBody>
      </p:sp>
    </p:spTree>
    <p:extLst>
      <p:ext uri="{BB962C8B-B14F-4D97-AF65-F5344CB8AC3E}">
        <p14:creationId xmlns:p14="http://schemas.microsoft.com/office/powerpoint/2010/main" val="407076101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At a seminar, Delia learned the value of producing content. So, she decided to start blogging and linking it to her social network daily. The only problem with this decision was that she did not have much time to devote to the activity. Still, she was determined to produce content. Delia’s first few blogs appeared without any comments or fanfare. After the fifth blog, the grammar police appeared. Her content was questioned and her writing style shredded. Delia’s blogs were all first drafts; so, much of the criticism was well founded. She did not believe that her writing style would have made much of an impact when she began the endeavor.</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Social Media (II)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importance of writing good content.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What was Delia’s mistake? What blogging alternative could she have used?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did Delia want to blog daily?</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127</a:t>
            </a:fld>
            <a:endParaRPr lang="en-US" dirty="0"/>
          </a:p>
        </p:txBody>
      </p:sp>
    </p:spTree>
    <p:extLst>
      <p:ext uri="{BB962C8B-B14F-4D97-AF65-F5344CB8AC3E}">
        <p14:creationId xmlns:p14="http://schemas.microsoft.com/office/powerpoint/2010/main" val="178392584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brand will face a crisis, no matter how prepared or well organized you are. When a crisis comes, you need to know how to handle the situation. Keep your head in a crisis and respond carefully. Acting precipitously will only damage your reputation and your brand. By addressing the problem head on, you will be able to mitigate the damage to your brand.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138</a:t>
            </a:fld>
            <a:endParaRPr lang="en-US" dirty="0"/>
          </a:p>
        </p:txBody>
      </p:sp>
    </p:spTree>
    <p:extLst>
      <p:ext uri="{BB962C8B-B14F-4D97-AF65-F5344CB8AC3E}">
        <p14:creationId xmlns:p14="http://schemas.microsoft.com/office/powerpoint/2010/main" val="10512906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 seconds</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trike="sngStrike" dirty="0"/>
              <a:t>As long as there have been leaders, there have been those who tried to determine how and why they were successful. Leadership itself has not evolved, but our understanding of it has. It is important to understand why very different leadership styles can be effective, why the same leadership techniques will not work in every situation, and which leadership style fits your personality best. Everyone has leadership potential within them, but understanding these concepts will help you maximize your leadership ability.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a:t>
            </a:fld>
            <a:endParaRPr lang="en-US" dirty="0"/>
          </a:p>
        </p:txBody>
      </p:sp>
    </p:spTree>
    <p:extLst>
      <p:ext uri="{BB962C8B-B14F-4D97-AF65-F5344CB8AC3E}">
        <p14:creationId xmlns:p14="http://schemas.microsoft.com/office/powerpoint/2010/main" val="409501482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There may come a time when you find yourself in a bad spot. For example, you could upload mistaken information in your area of expertise. You could also act against your own advice. Regardless of what you do to damage your reputation, never avoid facing your mistakes. You must take control of the situation and the message using specific steps:</a:t>
            </a:r>
          </a:p>
          <a:p>
            <a:r>
              <a:rPr lang="en-US" dirty="0"/>
              <a:t>•	Act quickly and apologize</a:t>
            </a:r>
          </a:p>
          <a:p>
            <a:r>
              <a:rPr lang="en-US" dirty="0"/>
              <a:t>•	Explain your error in judgment</a:t>
            </a:r>
          </a:p>
          <a:p>
            <a:r>
              <a:rPr lang="en-US" dirty="0"/>
              <a:t>•	Learn from your mistakes</a:t>
            </a:r>
          </a:p>
          <a:p>
            <a:r>
              <a:rPr lang="en-US" dirty="0"/>
              <a:t>It is essential that you do not allow your mistakes to define you. Once you address the problem, you need to move on and continue expanding your brand.</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Explore ways to handle mistakes.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Caught in a Bad Spot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ways to handle bad situations.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group, discuss how brands have revived their reputations after making mistakes. Which techniques are effective? List these on the flipchart/board.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actions would put someone you in a bad spot?</a:t>
            </a:r>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139</a:t>
            </a:fld>
            <a:endParaRPr lang="en-US" dirty="0"/>
          </a:p>
        </p:txBody>
      </p:sp>
    </p:spTree>
    <p:extLst>
      <p:ext uri="{BB962C8B-B14F-4D97-AF65-F5344CB8AC3E}">
        <p14:creationId xmlns:p14="http://schemas.microsoft.com/office/powerpoint/2010/main" val="58751994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In difficult situations, you may be tempted to burn bridges, but you should NEVER burn a bridge. Burning bridges is breaking ties with difficult people, be they at work or in your social network. When you burn a bridge, you walk away from someone with no hope of salvaging the relationship. Burning bridges at work can negatively affect your employment record. Burning bridges within your social group can do more than cost friends; it can create enemies. </a:t>
            </a:r>
          </a:p>
          <a:p>
            <a:r>
              <a:rPr lang="en-US" dirty="0"/>
              <a:t>Burning Bridge Alternatives:</a:t>
            </a:r>
          </a:p>
          <a:p>
            <a:r>
              <a:rPr lang="en-US" dirty="0"/>
              <a:t>•	Wait to communicate until your anger has passed.</a:t>
            </a:r>
          </a:p>
          <a:p>
            <a:r>
              <a:rPr lang="en-US" dirty="0"/>
              <a:t>•	Thank the person for his or her feedback.</a:t>
            </a:r>
          </a:p>
          <a:p>
            <a:r>
              <a:rPr lang="en-US" dirty="0"/>
              <a:t>•	Consider your fault in the situation.</a:t>
            </a:r>
          </a:p>
          <a:p>
            <a:r>
              <a:rPr lang="en-US" dirty="0"/>
              <a:t>•	Take space in the relationship without braking ties.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effects of burning bridges.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Never Burn a Bridge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burning bridges and alternatives.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fallout that can come from burning bridges. List these on the flipchart/board? What techniques have helped you preserve difficult relationships?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burning a bridge?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140</a:t>
            </a:fld>
            <a:endParaRPr lang="en-US" dirty="0"/>
          </a:p>
        </p:txBody>
      </p:sp>
    </p:spTree>
    <p:extLst>
      <p:ext uri="{BB962C8B-B14F-4D97-AF65-F5344CB8AC3E}">
        <p14:creationId xmlns:p14="http://schemas.microsoft.com/office/powerpoint/2010/main" val="258010849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Problems in personal branding often stem from problems in communication. Miscommunication and misinformation happen regularly, and they can destroy your personal brand. It is essential that you address communication errors immediately and squelch rumors before they spread. Once a negative rumor spreads, it is difficult to stop the gossip train. This is why you need to monitor your online presence carefully.</a:t>
            </a:r>
          </a:p>
          <a:p>
            <a:r>
              <a:rPr lang="en-US" dirty="0"/>
              <a:t>Examples of misinformation:</a:t>
            </a:r>
          </a:p>
          <a:p>
            <a:r>
              <a:rPr lang="en-US" dirty="0"/>
              <a:t>•	Business rumors</a:t>
            </a:r>
          </a:p>
          <a:p>
            <a:r>
              <a:rPr lang="en-US" dirty="0"/>
              <a:t>•	Misquotations</a:t>
            </a:r>
          </a:p>
          <a:p>
            <a:r>
              <a:rPr lang="en-US" dirty="0"/>
              <a:t>•	False claims</a:t>
            </a:r>
          </a:p>
          <a:p>
            <a:r>
              <a:rPr lang="en-US" dirty="0"/>
              <a:t>•	Incorrect statistics</a:t>
            </a:r>
          </a:p>
          <a:p>
            <a:r>
              <a:rPr lang="en-US" dirty="0"/>
              <a:t>The best way to handle this situation is with the truth. Address the source of the misinformation directly, and be sure to spread the truth throughout all of your public platforms.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importance of addressing miscommunication and misinformation.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Information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effect of misinformation.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group, share stories of misinformation spreading. For example, news sources sharing the wrong information to the public would be misinformation. Place these on the flipchart/board. How long does it take for the truth to squelch the rumors?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often causes problems in branding?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141</a:t>
            </a:fld>
            <a:endParaRPr lang="en-US" dirty="0"/>
          </a:p>
        </p:txBody>
      </p:sp>
    </p:spTree>
    <p:extLst>
      <p:ext uri="{BB962C8B-B14F-4D97-AF65-F5344CB8AC3E}">
        <p14:creationId xmlns:p14="http://schemas.microsoft.com/office/powerpoint/2010/main" val="405163332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You must carefully monitor every crisis situation because time is of the essence. Gather all information about your brand as it appears online. Google alerts and other tools are useful for this task. You need to be aware of the situation in order to respond appropriately. When you find errors being reported, you need to respond immediately. </a:t>
            </a:r>
          </a:p>
          <a:p>
            <a:r>
              <a:rPr lang="en-US" dirty="0"/>
              <a:t>Your response will depend on the message that you found. For example, you may need to clarify the information to someone who posted about your brand. You could also need to confront someone with truth when everything said is false. It is important that you do not attack people in your responses. Your goal is to present the truth, not go on a personal crusade.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ways to monitor and respond to information online.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Monitor and Respond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monitoring and responding.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effective responses to misinformation. What tone and information needs to be included in these responses?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monitor all information in a crisis?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142</a:t>
            </a:fld>
            <a:endParaRPr lang="en-US" dirty="0"/>
          </a:p>
        </p:txBody>
      </p:sp>
    </p:spTree>
    <p:extLst>
      <p:ext uri="{BB962C8B-B14F-4D97-AF65-F5344CB8AC3E}">
        <p14:creationId xmlns:p14="http://schemas.microsoft.com/office/powerpoint/2010/main" val="199601645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Beth was stunned when a colleague told her that the information on her blog was inaccurate. The post had been one of her most popular. She looked at the post carefully and realized that the error was minor. She did not think that it really conflicted with the message she was trying to portray. Beth decided to leave the post alone. The next day, her mistake had been pointed out in the comments section. She decided to ignore the problem and hope for the best.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Brand Management During a Crisis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Address the importance addressing problems.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What should Beth have done differently? What do you think will happen given her current choices?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did Beth leave the post alone?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143</a:t>
            </a:fld>
            <a:endParaRPr lang="en-US" dirty="0"/>
          </a:p>
        </p:txBody>
      </p:sp>
    </p:spTree>
    <p:extLst>
      <p:ext uri="{BB962C8B-B14F-4D97-AF65-F5344CB8AC3E}">
        <p14:creationId xmlns:p14="http://schemas.microsoft.com/office/powerpoint/2010/main" val="242257529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Brands need personality. Fortunately, you have the perfect opportunity to develop your brand and personality: yourself. The traits that your brand exhibits are completely up to you. When you identify your unique values and boldly look outside the box, your brand will have clear personality.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154</a:t>
            </a:fld>
            <a:endParaRPr lang="en-US" dirty="0"/>
          </a:p>
        </p:txBody>
      </p:sp>
    </p:spTree>
    <p:extLst>
      <p:ext uri="{BB962C8B-B14F-4D97-AF65-F5344CB8AC3E}">
        <p14:creationId xmlns:p14="http://schemas.microsoft.com/office/powerpoint/2010/main" val="426379966"/>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dirty="0"/>
              <a:t>When branding personality traits, you need to identify what makes you unique. What makes you stand out in the crowd? This could be anything. For example, you could identify your creativity, outgoing personality, confidence, courage, or curiosity. Once you identify what makes you valuable, you will be able to communicate this to others. If you have any trouble identifying your unique values, you should ask your friends and family for their advice.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unique values.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Identify Your Unique Values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unique values.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15-Unique</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and share the information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a unique value?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155</a:t>
            </a:fld>
            <a:endParaRPr lang="en-US" dirty="0"/>
          </a:p>
        </p:txBody>
      </p:sp>
    </p:spTree>
    <p:extLst>
      <p:ext uri="{BB962C8B-B14F-4D97-AF65-F5344CB8AC3E}">
        <p14:creationId xmlns:p14="http://schemas.microsoft.com/office/powerpoint/2010/main" val="14587442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Branding personality traits requires you to be bold. You cannot be shy in the efforts to expand your brand. You need to engage people in your brand and inspire their confidence. An excellent way to do this is to use powerful words to describe yourself. </a:t>
            </a:r>
          </a:p>
          <a:p>
            <a:endParaRPr lang="en-US" dirty="0"/>
          </a:p>
          <a:p>
            <a:r>
              <a:rPr lang="en-US" dirty="0"/>
              <a:t>Examples of powerful words:</a:t>
            </a:r>
          </a:p>
          <a:p>
            <a:r>
              <a:rPr lang="en-US" dirty="0"/>
              <a:t>•	Accomplished</a:t>
            </a:r>
          </a:p>
          <a:p>
            <a:r>
              <a:rPr lang="en-US" dirty="0"/>
              <a:t>•	Insightful</a:t>
            </a:r>
          </a:p>
          <a:p>
            <a:r>
              <a:rPr lang="en-US" dirty="0"/>
              <a:t>•	Leader</a:t>
            </a:r>
          </a:p>
          <a:p>
            <a:r>
              <a:rPr lang="en-US" dirty="0"/>
              <a:t>•	Successful</a:t>
            </a:r>
          </a:p>
          <a:p>
            <a:r>
              <a:rPr lang="en-US" dirty="0"/>
              <a:t>•	Independent</a:t>
            </a:r>
          </a:p>
          <a:p>
            <a:r>
              <a:rPr lang="en-US" dirty="0"/>
              <a:t>Some people will struggle with being bold, but it is not negotiable. People who lack the confidence to be bold can benefit from following the “fake it till you make” technique. There are also classes specifically geared to help introverts connect.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importance of being bold.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Be Bold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ways to be bold.</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strategies to help people be bold. Brainstorm a list of powerful words and list them on the flipchart/board.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requires boldness?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156</a:t>
            </a:fld>
            <a:endParaRPr lang="en-US" dirty="0"/>
          </a:p>
        </p:txBody>
      </p:sp>
    </p:spTree>
    <p:extLst>
      <p:ext uri="{BB962C8B-B14F-4D97-AF65-F5344CB8AC3E}">
        <p14:creationId xmlns:p14="http://schemas.microsoft.com/office/powerpoint/2010/main" val="2927825732"/>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Thinking outside the box can facilitate the successful use of personal branding. Thinking outside the box requires you to take risks to promote your brand. There are a few simple ways to help you think outside of the box with your branding:</a:t>
            </a:r>
          </a:p>
          <a:p>
            <a:endParaRPr lang="en-US" dirty="0"/>
          </a:p>
          <a:p>
            <a:r>
              <a:rPr lang="en-US" dirty="0"/>
              <a:t>•	Focus what you are trying to express.</a:t>
            </a:r>
          </a:p>
          <a:p>
            <a:r>
              <a:rPr lang="en-US" dirty="0"/>
              <a:t>•	Brainstorm unconventional ways to communicate your idea.</a:t>
            </a:r>
          </a:p>
          <a:p>
            <a:r>
              <a:rPr lang="en-US" dirty="0"/>
              <a:t>•	Consider ways to implement your idea. </a:t>
            </a:r>
          </a:p>
          <a:p>
            <a:r>
              <a:rPr lang="en-US" dirty="0"/>
              <a:t>Once you have brainstormed ideas, narrow them down to your top choice.</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concept of thinking outside the box</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Think Outside the Box</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Practice thinking outside the box.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16-Outside of the Box</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exercise individually. Share them with the rest of the class.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will facilitate personal branding?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157</a:t>
            </a:fld>
            <a:endParaRPr lang="en-US" dirty="0"/>
          </a:p>
        </p:txBody>
      </p:sp>
    </p:spTree>
    <p:extLst>
      <p:ext uri="{BB962C8B-B14F-4D97-AF65-F5344CB8AC3E}">
        <p14:creationId xmlns:p14="http://schemas.microsoft.com/office/powerpoint/2010/main" val="1695031102"/>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You will face failure in life, and your personal branding is no exception. You need to practice the process of fail, learn, and repeat. When you face failure, take the opportunity to learn from your mistakes, which creates learning moments. It is important that you recognize learning moments when they occur. These are organic learning moments when something makes sense without having to be explained. Once you learn from your mistakes, you are less likely to repeat them. If you repeat this process each time that you fail, you will continue to learn from your mistakes and create a stronger brand.</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process of Fail. Learn. Repeat.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Fail. Learn. Repeat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Fail. Learn. Repeat.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None</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you have learned from your failures. How did you recognize your learning experiences?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will you face in life?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158</a:t>
            </a:fld>
            <a:endParaRPr lang="en-US" dirty="0"/>
          </a:p>
        </p:txBody>
      </p:sp>
    </p:spTree>
    <p:extLst>
      <p:ext uri="{BB962C8B-B14F-4D97-AF65-F5344CB8AC3E}">
        <p14:creationId xmlns:p14="http://schemas.microsoft.com/office/powerpoint/2010/main" val="4642741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In the information age, personal branding is necessary for the success of any company or individual. Failing to manage personal branding can lead to misinformation about you or your company becoming public. Taking control of your public image is no longer an option. Identifying and using the tools that affect personal branding correctly will ensure that the public sees the image that you want them to see. A positive brand is necessary for success.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a:t>
            </a:fld>
            <a:endParaRPr lang="en-US" dirty="0"/>
          </a:p>
        </p:txBody>
      </p:sp>
    </p:spTree>
    <p:extLst>
      <p:ext uri="{BB962C8B-B14F-4D97-AF65-F5344CB8AC3E}">
        <p14:creationId xmlns:p14="http://schemas.microsoft.com/office/powerpoint/2010/main" val="82137612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dirty="0"/>
              <a:t>William knew that he had a good brand, but he was having difficulty establishing his reputation. He used all of the tried and true methods to get attention, including cold calling, emails, blogs, and social media. His brand just never seemed to stand out. William decided that he needed to do something outrageous. He chose to give away the product free at advertised times throughout the week. By the end of the week, discussions about his product began to increase online.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Branding Personality Traits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Explore the potential of thinking outside the box.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Why was William having difficulty getting attention to his brand?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a:solidFill>
                  <a:schemeClr val="tx1"/>
                </a:solidFill>
                <a:effectLst/>
                <a:latin typeface="+mn-lt"/>
                <a:ea typeface="+mn-ea"/>
                <a:cs typeface="+mn-cs"/>
              </a:rPr>
              <a:t>What was William’s problem?</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159</a:t>
            </a:fld>
            <a:endParaRPr lang="en-US" dirty="0"/>
          </a:p>
        </p:txBody>
      </p:sp>
    </p:spTree>
    <p:extLst>
      <p:ext uri="{BB962C8B-B14F-4D97-AF65-F5344CB8AC3E}">
        <p14:creationId xmlns:p14="http://schemas.microsoft.com/office/powerpoint/2010/main" val="750103749"/>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171450" indent="-171450">
              <a:buFont typeface="Arial" panose="020B0604020202020204" pitchFamily="34" charset="0"/>
              <a:buChar char="•"/>
            </a:pPr>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pPr marL="171450" indent="-171450">
              <a:buFont typeface="Arial" panose="020B0604020202020204" pitchFamily="34" charset="0"/>
              <a:buChar char="•"/>
            </a:pPr>
            <a:r>
              <a:rPr lang="en-US" baseline="0" dirty="0"/>
              <a:t>Use participant names and thank them for responding and sharing.</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1" kern="1200" cap="none" dirty="0">
                <a:solidFill>
                  <a:schemeClr val="tx1"/>
                </a:solidFill>
                <a:effectLst/>
                <a:latin typeface="+mn-lt"/>
                <a:ea typeface="+mn-ea"/>
                <a:cs typeface="+mn-cs"/>
              </a:rPr>
              <a:t>Remind participants of the workshop hand out </a:t>
            </a:r>
            <a:r>
              <a:rPr lang="en-US" sz="1200" b="0" kern="1200" cap="none" dirty="0">
                <a:solidFill>
                  <a:schemeClr val="tx1"/>
                </a:solidFill>
                <a:effectLst/>
                <a:latin typeface="+mn-lt"/>
                <a:ea typeface="+mn-ea"/>
                <a:cs typeface="+mn-cs"/>
              </a:rPr>
              <a:t>provided earlier in today’s session. Provide WebEx File for those that request it because they came in late.</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cap="none" dirty="0">
                <a:solidFill>
                  <a:schemeClr val="tx1"/>
                </a:solidFill>
                <a:effectLst/>
                <a:latin typeface="+mn-lt"/>
                <a:ea typeface="+mn-ea"/>
                <a:cs typeface="+mn-cs"/>
              </a:rPr>
              <a:t>Use the handout to conduct a brief review of the session.</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discussed together today.  </a:t>
            </a: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In this session we covered how to:</a:t>
            </a:r>
          </a:p>
          <a:p>
            <a:pPr marL="342900" marR="0" lvl="0" indent="-342900" algn="l" defTabSz="914400" rtl="0" eaLnBrk="0" fontAlgn="base" latinLnBrk="0" hangingPunct="0">
              <a:lnSpc>
                <a:spcPct val="115000"/>
              </a:lnSpc>
              <a:spcBef>
                <a:spcPts val="0"/>
              </a:spcBef>
              <a:spcAft>
                <a:spcPts val="1000"/>
              </a:spcAft>
              <a:buClrTx/>
              <a:buSzTx/>
              <a:buFont typeface="Symbol" panose="05050102010706020507" pitchFamily="18" charset="2"/>
              <a:buChar char=""/>
              <a:tabLst/>
              <a:defRP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Identify the self and different aspects of the self: </a:t>
            </a:r>
            <a:r>
              <a:rPr lang="en-US" strike="sngStrike" dirty="0">
                <a:latin typeface="Calibri" panose="020F0502020204030204" pitchFamily="34" charset="0"/>
                <a:ea typeface="Times New Roman" panose="02020603050405020304" pitchFamily="18" charset="0"/>
                <a:cs typeface="Times New Roman" panose="02020603050405020304" pitchFamily="18" charset="0"/>
              </a:rPr>
              <a:t>the physical, emotional, mental, and spiritual.</a:t>
            </a:r>
            <a:endPar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from introspection and the nature and value of emotions</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how to appreciate yourself and others to improve effectiveness and </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Gain insight of limitations of self-awareness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Which area will you reflect on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CHAT BOX TO PROVIDE YOUR ANSWER.</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167</a:t>
            </a:fld>
            <a:endParaRPr lang="en-US" dirty="0"/>
          </a:p>
        </p:txBody>
      </p:sp>
    </p:spTree>
    <p:extLst>
      <p:ext uri="{BB962C8B-B14F-4D97-AF65-F5344CB8AC3E}">
        <p14:creationId xmlns:p14="http://schemas.microsoft.com/office/powerpoint/2010/main" val="71710865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r>
              <a:rPr lang="en-US" b="1" dirty="0">
                <a:solidFill>
                  <a:srgbClr val="FF0000"/>
                </a:solidFill>
              </a:rPr>
              <a:t>FACILITATOR/PRODUCER NOTES: REQUEST </a:t>
            </a:r>
            <a:r>
              <a:rPr lang="en-US" b="0" dirty="0">
                <a:solidFill>
                  <a:srgbClr val="FF0000"/>
                </a:solidFill>
              </a:rPr>
              <a:t>#2: please capture information discussion points.</a:t>
            </a:r>
            <a:endParaRPr lang="en-US" sz="1200" b="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Remember this question at the beginning of our session?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What of your original answer would have changed if you knew the insights provided today?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168</a:t>
            </a:fld>
            <a:endParaRPr lang="en-US" dirty="0"/>
          </a:p>
        </p:txBody>
      </p:sp>
    </p:spTree>
    <p:extLst>
      <p:ext uri="{BB962C8B-B14F-4D97-AF65-F5344CB8AC3E}">
        <p14:creationId xmlns:p14="http://schemas.microsoft.com/office/powerpoint/2010/main" val="1074670808"/>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Till the close of workshop</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Provide Survey Link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Chat box. </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Please remain in the training room until most participants have left the session. </a:t>
            </a:r>
            <a:endParaRPr 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a:t>
            </a:r>
            <a:r>
              <a:rPr lang="en-US" b="0" dirty="0">
                <a:solidFill>
                  <a:srgbClr val="FF0000"/>
                </a:solidFill>
              </a:rPr>
              <a:t>#3: please capture information discussion points.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I am providing you at this time a brief survey, and will place the</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click on it and provide your learning experience with us!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strike="noStrike" kern="1200" dirty="0">
                <a:solidFill>
                  <a:schemeClr val="tx1"/>
                </a:solidFill>
                <a:effectLst/>
                <a:latin typeface="+mn-lt"/>
                <a:ea typeface="+mn-ea"/>
                <a:cs typeface="+mn-cs"/>
              </a:rPr>
              <a:t>Let me ask you while some of you have completed the survey, which </a:t>
            </a:r>
            <a:r>
              <a:rPr lang="en-US" b="0" strike="noStrike" dirty="0"/>
              <a:t>insights of from today’s session will you apply immediately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Feel free to 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dirty="0">
                <a:solidFill>
                  <a:schemeClr val="tx1"/>
                </a:solidFill>
                <a:effectLst/>
                <a:latin typeface="+mn-lt"/>
                <a:ea typeface="+mn-ea"/>
                <a:cs typeface="+mn-cs"/>
                <a:sym typeface="Wingdings" panose="05000000000000000000" pitchFamily="2" charset="2"/>
              </a:rPr>
              <a:t>We covered a lot today and encourage you to take what YOU learned today and challenge you to apply and practice this information.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strike="noStrike" kern="1200" dirty="0">
                <a:solidFill>
                  <a:schemeClr val="tx1"/>
                </a:solidFill>
                <a:effectLst/>
                <a:latin typeface="+mn-lt"/>
                <a:ea typeface="+mn-ea"/>
                <a:cs typeface="+mn-cs"/>
              </a:rPr>
              <a:t>I want to thank you for attending the </a:t>
            </a:r>
            <a:r>
              <a:rPr lang="en-US" sz="1200" b="1" strike="noStrike" kern="1200" dirty="0">
                <a:solidFill>
                  <a:schemeClr val="tx1"/>
                </a:solidFill>
                <a:effectLst/>
                <a:latin typeface="+mn-lt"/>
                <a:ea typeface="+mn-ea"/>
                <a:cs typeface="+mn-cs"/>
              </a:rPr>
              <a:t>Leadership and Influence </a:t>
            </a:r>
            <a:r>
              <a:rPr lang="en-US" sz="1200" strike="noStrike" kern="1200" dirty="0">
                <a:solidFill>
                  <a:schemeClr val="tx1"/>
                </a:solidFill>
                <a:effectLst/>
                <a:latin typeface="+mn-lt"/>
                <a:ea typeface="+mn-ea"/>
                <a:cs typeface="+mn-cs"/>
              </a:rPr>
              <a:t>workshop</a:t>
            </a:r>
            <a:r>
              <a:rPr lang="en-US" sz="1200" strike="noStrike" kern="1200" baseline="0" dirty="0">
                <a:solidFill>
                  <a:schemeClr val="tx1"/>
                </a:solidFill>
                <a:effectLst/>
                <a:latin typeface="+mn-lt"/>
                <a:ea typeface="+mn-ea"/>
                <a:cs typeface="+mn-cs"/>
              </a:rPr>
              <a:t>!</a:t>
            </a:r>
            <a:endParaRPr lang="en-US" sz="1200"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 hope you enjoyed todays session and look forward to seeing many of you again in our other workshops!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Have a wonderful rest of the day!</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169</a:t>
            </a:fld>
            <a:endParaRPr lang="en-CA" dirty="0"/>
          </a:p>
        </p:txBody>
      </p:sp>
    </p:spTree>
    <p:extLst>
      <p:ext uri="{BB962C8B-B14F-4D97-AF65-F5344CB8AC3E}">
        <p14:creationId xmlns:p14="http://schemas.microsoft.com/office/powerpoint/2010/main" val="24546743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Research has consistently demonstrated that when clear goals are associated with learning, it occurs more easily and rapidly. With that in mind, let’s review our goals for today. </a:t>
            </a:r>
          </a:p>
          <a:p>
            <a:r>
              <a:rPr lang="en-US" dirty="0"/>
              <a:t>At the end of this workshop, participants should be able to:</a:t>
            </a:r>
          </a:p>
          <a:p>
            <a:r>
              <a:rPr lang="en-US" dirty="0"/>
              <a:t>•	Define your image.</a:t>
            </a:r>
          </a:p>
          <a:p>
            <a:r>
              <a:rPr lang="en-US" dirty="0"/>
              <a:t>•	Control your image.</a:t>
            </a:r>
          </a:p>
          <a:p>
            <a:r>
              <a:rPr lang="en-US" dirty="0"/>
              <a:t>•	Understand how to sharpen your brand.</a:t>
            </a:r>
          </a:p>
          <a:p>
            <a:r>
              <a:rPr lang="en-US" dirty="0"/>
              <a:t>•	Use social media appropriately.</a:t>
            </a:r>
          </a:p>
          <a:p>
            <a:r>
              <a:rPr lang="en-US" dirty="0"/>
              <a:t>•	Manage your brand in a crisis. </a:t>
            </a:r>
          </a:p>
          <a:p>
            <a:r>
              <a:rPr lang="en-US" dirty="0"/>
              <a:t>•	Develop a professional appearance.</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a:t>
            </a:fld>
            <a:endParaRPr lang="en-US" dirty="0"/>
          </a:p>
        </p:txBody>
      </p:sp>
    </p:spTree>
    <p:extLst>
      <p:ext uri="{BB962C8B-B14F-4D97-AF65-F5344CB8AC3E}">
        <p14:creationId xmlns:p14="http://schemas.microsoft.com/office/powerpoint/2010/main" val="40692077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are in control of your personal brand if you choose to be. When establishing your brand, it is essential that you define yourself. Remember that perception is reality, so it is essential that you carefully cultivate your image. When you take the time to define yourself and present this definition to the public, your will reap the benefits that come with taking control of your personal branding.</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a:t>
            </a:fld>
            <a:endParaRPr lang="en-US" dirty="0"/>
          </a:p>
        </p:txBody>
      </p:sp>
    </p:spTree>
    <p:extLst>
      <p:ext uri="{BB962C8B-B14F-4D97-AF65-F5344CB8AC3E}">
        <p14:creationId xmlns:p14="http://schemas.microsoft.com/office/powerpoint/2010/main" val="93270657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5" name="Rectangle 4"/>
          <p:cNvSpPr/>
          <p:nvPr userDrawn="1"/>
        </p:nvSpPr>
        <p:spPr>
          <a:xfrm>
            <a:off x="7391400" y="0"/>
            <a:ext cx="1752600" cy="6858000"/>
          </a:xfrm>
          <a:prstGeom prst="rect">
            <a:avLst/>
          </a:prstGeom>
          <a:gradFill>
            <a:gsLst>
              <a:gs pos="33000">
                <a:schemeClr val="bg1"/>
              </a:gs>
              <a:gs pos="76000">
                <a:schemeClr val="bg1">
                  <a:lumMod val="50000"/>
                  <a:alpha val="90000"/>
                </a:scheme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CA" dirty="0"/>
          </a:p>
        </p:txBody>
      </p:sp>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p:txBody>
      </p:sp>
      <p:sp>
        <p:nvSpPr>
          <p:cNvPr id="13" name="Text Placeholder 12"/>
          <p:cNvSpPr>
            <a:spLocks noGrp="1"/>
          </p:cNvSpPr>
          <p:nvPr>
            <p:ph type="body" sz="quarter" idx="10"/>
          </p:nvPr>
        </p:nvSpPr>
        <p:spPr>
          <a:xfrm>
            <a:off x="7391400" y="381000"/>
            <a:ext cx="1752600" cy="4419600"/>
          </a:xfrm>
          <a:noFill/>
          <a:ln>
            <a:noFill/>
          </a:ln>
        </p:spPr>
        <p:txBody>
          <a:bodyPr/>
          <a:lstStyle>
            <a:lvl1pPr marL="0" indent="0" algn="l" rtl="0" eaLnBrk="1" fontAlgn="auto" hangingPunct="1">
              <a:lnSpc>
                <a:spcPct val="115000"/>
              </a:lnSpc>
              <a:spcBef>
                <a:spcPct val="0"/>
              </a:spcBef>
              <a:spcAft>
                <a:spcPts val="0"/>
              </a:spcAft>
              <a:buFont typeface="Arial" charset="0"/>
              <a:buNone/>
              <a:defRPr lang="en-US" sz="1800" i="0" kern="1200" dirty="0" smtClean="0">
                <a:solidFill>
                  <a:schemeClr val="tx1"/>
                </a:solidFill>
                <a:effectLst/>
                <a:latin typeface="+mn-lt"/>
                <a:ea typeface="+mn-ea"/>
                <a:cs typeface="Times New Roman" pitchFamily="18" charset="0"/>
              </a:defRPr>
            </a:lvl1pPr>
          </a:lstStyle>
          <a:p>
            <a:pPr lvl="0"/>
            <a:r>
              <a:rPr lang="en-US" dirty="0"/>
              <a:t>Click to edit Master text styles</a:t>
            </a:r>
          </a:p>
        </p:txBody>
      </p:sp>
      <p:pic>
        <p:nvPicPr>
          <p:cNvPr id="6" name="Picture 5" descr="C:\Users\Darren\Desktop\New Photos\s02078.png"/>
          <p:cNvPicPr>
            <a:picLocks noChangeAspect="1"/>
          </p:cNvPicPr>
          <p:nvPr userDrawn="1"/>
        </p:nvPicPr>
        <p:blipFill rotWithShape="1">
          <a:blip r:embed="rId2">
            <a:extLst>
              <a:ext uri="{28A0092B-C50C-407E-A947-70E740481C1C}">
                <a14:useLocalDpi xmlns:a14="http://schemas.microsoft.com/office/drawing/2010/main" val="0"/>
              </a:ext>
            </a:extLst>
          </a:blip>
          <a:srcRect l="8850" r="10766"/>
          <a:stretch/>
        </p:blipFill>
        <p:spPr bwMode="auto">
          <a:xfrm>
            <a:off x="6751655" y="4876800"/>
            <a:ext cx="2399419" cy="198120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0958955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a:t>Click to edit Master title style</a:t>
            </a:r>
            <a:endParaRPr lang="en-CA"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p:txBody>
      </p:sp>
    </p:spTree>
    <p:extLst>
      <p:ext uri="{BB962C8B-B14F-4D97-AF65-F5344CB8AC3E}">
        <p14:creationId xmlns:p14="http://schemas.microsoft.com/office/powerpoint/2010/main" val="23583922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Intro">
    <p:spTree>
      <p:nvGrpSpPr>
        <p:cNvPr id="1" name=""/>
        <p:cNvGrpSpPr/>
        <p:nvPr/>
      </p:nvGrpSpPr>
      <p:grpSpPr>
        <a:xfrm>
          <a:off x="0" y="0"/>
          <a:ext cx="0" cy="0"/>
          <a:chOff x="0" y="0"/>
          <a:chExt cx="0" cy="0"/>
        </a:xfrm>
      </p:grpSpPr>
      <p:sp>
        <p:nvSpPr>
          <p:cNvPr id="6" name="Rectangle 5"/>
          <p:cNvSpPr/>
          <p:nvPr userDrawn="1"/>
        </p:nvSpPr>
        <p:spPr>
          <a:xfrm>
            <a:off x="0" y="0"/>
            <a:ext cx="800100" cy="541784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rot="10800000">
            <a:off x="8343462" y="0"/>
            <a:ext cx="800100" cy="5373216"/>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5373216"/>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26791" y="692696"/>
            <a:ext cx="8229600" cy="1143000"/>
          </a:xfrm>
        </p:spPr>
        <p:txBody>
          <a:bodyPr/>
          <a:lstStyle>
            <a:lvl1pPr>
              <a:defRPr>
                <a:latin typeface="+mn-lt"/>
              </a:defRPr>
            </a:lvl1pPr>
          </a:lstStyle>
          <a:p>
            <a:r>
              <a:rPr lang="en-US" dirty="0"/>
              <a:t>Click to edit Master title style</a:t>
            </a:r>
          </a:p>
        </p:txBody>
      </p:sp>
      <p:sp>
        <p:nvSpPr>
          <p:cNvPr id="13" name="Content Placeholder 12"/>
          <p:cNvSpPr>
            <a:spLocks noGrp="1"/>
          </p:cNvSpPr>
          <p:nvPr>
            <p:ph sz="quarter" idx="10" hasCustomPrompt="1"/>
          </p:nvPr>
        </p:nvSpPr>
        <p:spPr>
          <a:xfrm>
            <a:off x="611560" y="2070142"/>
            <a:ext cx="7848872" cy="2852605"/>
          </a:xfrm>
        </p:spPr>
        <p:txBody>
          <a:bodyPr/>
          <a:lstStyle>
            <a:lvl1pPr marL="0" marR="0" indent="-342900" algn="ctr" defTabSz="914400" rtl="0" eaLnBrk="0" fontAlgn="base" latinLnBrk="0" hangingPunct="0">
              <a:lnSpc>
                <a:spcPct val="100000"/>
              </a:lnSpc>
              <a:spcBef>
                <a:spcPts val="300"/>
              </a:spcBef>
              <a:spcAft>
                <a:spcPct val="0"/>
              </a:spcAft>
              <a:buClrTx/>
              <a:buSzTx/>
              <a:buFont typeface="Arial" charset="0"/>
              <a:buNone/>
              <a:tabLst/>
              <a:defRPr sz="2000" baseline="0"/>
            </a:lvl1pPr>
          </a:lstStyle>
          <a:p>
            <a:pPr algn="ctr"/>
            <a:r>
              <a:rPr lang="en-US" dirty="0"/>
              <a:t>While we wait for everyone to join us, think about the scenario below: While we wait for everyone to join us, ensure you are able to:</a:t>
            </a:r>
          </a:p>
          <a:p>
            <a:pPr algn="ctr"/>
            <a:endParaRPr lang="en-US" dirty="0"/>
          </a:p>
        </p:txBody>
      </p:sp>
      <p:sp>
        <p:nvSpPr>
          <p:cNvPr id="15" name="Rectangle 14"/>
          <p:cNvSpPr/>
          <p:nvPr userDrawn="1"/>
        </p:nvSpPr>
        <p:spPr>
          <a:xfrm>
            <a:off x="3669622" y="6508993"/>
            <a:ext cx="1743939" cy="276999"/>
          </a:xfrm>
          <a:prstGeom prst="rect">
            <a:avLst/>
          </a:prstGeom>
        </p:spPr>
        <p:txBody>
          <a:bodyPr wrap="none">
            <a:spAutoFit/>
          </a:bodyPr>
          <a:lstStyle/>
          <a:p>
            <a:r>
              <a:rPr lang="en-US" sz="1200" dirty="0">
                <a:solidFill>
                  <a:srgbClr val="000000"/>
                </a:solidFill>
                <a:latin typeface="Arial" panose="020B0604020202020204" pitchFamily="34" charset="0"/>
                <a:ea typeface="Times New Roman" panose="02020603050405020304" pitchFamily="18" charset="0"/>
              </a:rPr>
              <a:t>www.327solutions.com</a:t>
            </a:r>
            <a:endParaRPr lang="en-US" sz="1200" dirty="0"/>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53359" y="5517232"/>
            <a:ext cx="4176464" cy="1071836"/>
          </a:xfrm>
          <a:prstGeom prst="rect">
            <a:avLst/>
          </a:prstGeom>
        </p:spPr>
      </p:pic>
    </p:spTree>
    <p:extLst>
      <p:ext uri="{BB962C8B-B14F-4D97-AF65-F5344CB8AC3E}">
        <p14:creationId xmlns:p14="http://schemas.microsoft.com/office/powerpoint/2010/main" val="11586132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327 basic blank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1104900" y="1514196"/>
            <a:ext cx="6934200" cy="4876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208503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327 basic section slide">
    <p:spTree>
      <p:nvGrpSpPr>
        <p:cNvPr id="1" name=""/>
        <p:cNvGrpSpPr/>
        <p:nvPr/>
      </p:nvGrpSpPr>
      <p:grpSpPr>
        <a:xfrm>
          <a:off x="0" y="0"/>
          <a:ext cx="0" cy="0"/>
          <a:chOff x="0" y="0"/>
          <a:chExt cx="0" cy="0"/>
        </a:xfrm>
      </p:grpSpPr>
      <p:sp>
        <p:nvSpPr>
          <p:cNvPr id="2" name="Title 1"/>
          <p:cNvSpPr>
            <a:spLocks noGrp="1"/>
          </p:cNvSpPr>
          <p:nvPr>
            <p:ph type="title"/>
          </p:nvPr>
        </p:nvSpPr>
        <p:spPr>
          <a:xfrm>
            <a:off x="467544" y="1628799"/>
            <a:ext cx="8229600" cy="1981935"/>
          </a:xfrm>
        </p:spPr>
        <p:txBody>
          <a:bodyPr anchor="ctr"/>
          <a:lstStyle>
            <a:lvl1pPr>
              <a:defRPr sz="4000">
                <a:latin typeface="+mn-lt"/>
              </a:defRPr>
            </a:lvl1pPr>
          </a:lstStyle>
          <a:p>
            <a:r>
              <a:rPr lang="en-US" dirty="0"/>
              <a:t>Click to edit Master title style</a:t>
            </a:r>
          </a:p>
        </p:txBody>
      </p:sp>
      <p:sp>
        <p:nvSpPr>
          <p:cNvPr id="6" name="Rectangle 5"/>
          <p:cNvSpPr/>
          <p:nvPr userDrawn="1"/>
        </p:nvSpPr>
        <p:spPr>
          <a:xfrm rot="10800000">
            <a:off x="8343475"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3610735"/>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Text Placeholder 3"/>
          <p:cNvSpPr>
            <a:spLocks noGrp="1"/>
          </p:cNvSpPr>
          <p:nvPr>
            <p:ph type="body" sz="quarter" idx="10"/>
          </p:nvPr>
        </p:nvSpPr>
        <p:spPr>
          <a:xfrm>
            <a:off x="1676187" y="3733800"/>
            <a:ext cx="5791200" cy="1752600"/>
          </a:xfrm>
        </p:spPr>
        <p:txBody>
          <a:bodyPr/>
          <a:lstStyle>
            <a:lvl1pPr marL="0" indent="0" algn="ctr">
              <a:buNone/>
              <a:defRPr sz="1800" i="1">
                <a:latin typeface="Calibri" panose="020F0502020204030204" pitchFamily="34" charset="0"/>
                <a:cs typeface="Calibri" panose="020F0502020204030204" pitchFamily="34" charset="0"/>
              </a:defRPr>
            </a:lvl1pPr>
            <a:lvl2pPr marL="457200" indent="0" algn="ctr">
              <a:buNone/>
              <a:defRPr sz="1800" b="1" i="1">
                <a:latin typeface="Calibri" panose="020F0502020204030204" pitchFamily="34" charset="0"/>
                <a:cs typeface="Calibri" panose="020F0502020204030204" pitchFamily="34" charset="0"/>
              </a:defRPr>
            </a:lvl2pPr>
            <a:lvl3pPr marL="914400" indent="0" algn="ctr">
              <a:buFont typeface="Arial" panose="020B0604020202020204" pitchFamily="34" charset="0"/>
              <a:buNone/>
              <a:defRPr sz="1800">
                <a:latin typeface="Calibri" panose="020F0502020204030204" pitchFamily="34" charset="0"/>
                <a:cs typeface="Calibri" panose="020F0502020204030204" pitchFamily="34" charset="0"/>
              </a:defRPr>
            </a:lvl3pPr>
            <a:lvl4pPr marL="1371600" indent="0" algn="ctr">
              <a:buFont typeface="Arial" panose="020B0604020202020204" pitchFamily="34" charset="0"/>
              <a:buNone/>
              <a:defRPr sz="1800"/>
            </a:lvl4pPr>
            <a:lvl5pPr marL="1828800" indent="0" algn="ctr">
              <a:buFont typeface="Arial" panose="020B0604020202020204" pitchFamily="34" charset="0"/>
              <a:buNone/>
              <a:defRPr sz="1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636080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27 basic slide w text box">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457200" y="1484784"/>
            <a:ext cx="8229600" cy="46810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316804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CA"/>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E95D9F1C-38F4-4477-A1D3-7110B6EC99A8}" type="datetimeFigureOut">
              <a:rPr lang="en-US"/>
              <a:pPr>
                <a:defRPr/>
              </a:pPr>
              <a:t>7/12/2017</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8122C906-4941-4871-87D7-FC6E414F427A}"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107.xml.rels><?xml version="1.0" encoding="UTF-8" standalone="yes"?>
<Relationships xmlns="http://schemas.openxmlformats.org/package/2006/relationships"><Relationship Id="rId3" Type="http://schemas.openxmlformats.org/officeDocument/2006/relationships/diagramData" Target="../diagrams/data33.xml"/><Relationship Id="rId7" Type="http://schemas.microsoft.com/office/2007/relationships/diagramDrawing" Target="../diagrams/drawing33.xml"/><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diagramColors" Target="../diagrams/colors33.xml"/><Relationship Id="rId5" Type="http://schemas.openxmlformats.org/officeDocument/2006/relationships/diagramQuickStyle" Target="../diagrams/quickStyle33.xml"/><Relationship Id="rId4" Type="http://schemas.openxmlformats.org/officeDocument/2006/relationships/diagramLayout" Target="../diagrams/layout33.xml"/></Relationships>
</file>

<file path=ppt/slides/_rels/slide108.xml.rels><?xml version="1.0" encoding="UTF-8" standalone="yes"?>
<Relationships xmlns="http://schemas.openxmlformats.org/package/2006/relationships"><Relationship Id="rId3" Type="http://schemas.openxmlformats.org/officeDocument/2006/relationships/diagramData" Target="../diagrams/data34.xml"/><Relationship Id="rId7" Type="http://schemas.microsoft.com/office/2007/relationships/diagramDrawing" Target="../diagrams/drawing34.xml"/><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diagramColors" Target="../diagrams/colors34.xml"/><Relationship Id="rId5" Type="http://schemas.openxmlformats.org/officeDocument/2006/relationships/diagramQuickStyle" Target="../diagrams/quickStyle34.xml"/><Relationship Id="rId4" Type="http://schemas.openxmlformats.org/officeDocument/2006/relationships/diagramLayout" Target="../diagrams/layout34.xml"/></Relationships>
</file>

<file path=ppt/slides/_rels/slide109.xml.rels><?xml version="1.0" encoding="UTF-8" standalone="yes"?>
<Relationships xmlns="http://schemas.openxmlformats.org/package/2006/relationships"><Relationship Id="rId3" Type="http://schemas.openxmlformats.org/officeDocument/2006/relationships/diagramData" Target="../diagrams/data35.xml"/><Relationship Id="rId7" Type="http://schemas.microsoft.com/office/2007/relationships/diagramDrawing" Target="../diagrams/drawing35.xml"/><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diagramColors" Target="../diagrams/colors35.xml"/><Relationship Id="rId5" Type="http://schemas.openxmlformats.org/officeDocument/2006/relationships/diagramQuickStyle" Target="../diagrams/quickStyle35.xml"/><Relationship Id="rId4" Type="http://schemas.openxmlformats.org/officeDocument/2006/relationships/diagramLayout" Target="../diagrams/layout35.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10.xml.rels><?xml version="1.0" encoding="UTF-8" standalone="yes"?>
<Relationships xmlns="http://schemas.openxmlformats.org/package/2006/relationships"><Relationship Id="rId3" Type="http://schemas.openxmlformats.org/officeDocument/2006/relationships/diagramData" Target="../diagrams/data36.xml"/><Relationship Id="rId7" Type="http://schemas.microsoft.com/office/2007/relationships/diagramDrawing" Target="../diagrams/drawing36.xml"/><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diagramColors" Target="../diagrams/colors36.xml"/><Relationship Id="rId5" Type="http://schemas.openxmlformats.org/officeDocument/2006/relationships/diagramQuickStyle" Target="../diagrams/quickStyle36.xml"/><Relationship Id="rId4" Type="http://schemas.openxmlformats.org/officeDocument/2006/relationships/diagramLayout" Target="../diagrams/layout36.xml"/></Relationships>
</file>

<file path=ppt/slides/_rels/slide111.xml.rels><?xml version="1.0" encoding="UTF-8" standalone="yes"?>
<Relationships xmlns="http://schemas.openxmlformats.org/package/2006/relationships"><Relationship Id="rId3" Type="http://schemas.openxmlformats.org/officeDocument/2006/relationships/diagramData" Target="../diagrams/data37.xml"/><Relationship Id="rId7" Type="http://schemas.microsoft.com/office/2007/relationships/diagramDrawing" Target="../diagrams/drawing37.xml"/><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diagramColors" Target="../diagrams/colors37.xml"/><Relationship Id="rId5" Type="http://schemas.openxmlformats.org/officeDocument/2006/relationships/diagramQuickStyle" Target="../diagrams/quickStyle37.xml"/><Relationship Id="rId4" Type="http://schemas.openxmlformats.org/officeDocument/2006/relationships/diagramLayout" Target="../diagrams/layout37.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123.xml.rels><?xml version="1.0" encoding="UTF-8" standalone="yes"?>
<Relationships xmlns="http://schemas.openxmlformats.org/package/2006/relationships"><Relationship Id="rId3" Type="http://schemas.openxmlformats.org/officeDocument/2006/relationships/diagramData" Target="../diagrams/data38.xml"/><Relationship Id="rId7" Type="http://schemas.microsoft.com/office/2007/relationships/diagramDrawing" Target="../diagrams/drawing38.xml"/><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diagramColors" Target="../diagrams/colors38.xml"/><Relationship Id="rId5" Type="http://schemas.openxmlformats.org/officeDocument/2006/relationships/diagramQuickStyle" Target="../diagrams/quickStyle38.xml"/><Relationship Id="rId4" Type="http://schemas.openxmlformats.org/officeDocument/2006/relationships/diagramLayout" Target="../diagrams/layout38.xml"/></Relationships>
</file>

<file path=ppt/slides/_rels/slide124.xml.rels><?xml version="1.0" encoding="UTF-8" standalone="yes"?>
<Relationships xmlns="http://schemas.openxmlformats.org/package/2006/relationships"><Relationship Id="rId3" Type="http://schemas.openxmlformats.org/officeDocument/2006/relationships/diagramData" Target="../diagrams/data39.xml"/><Relationship Id="rId7" Type="http://schemas.microsoft.com/office/2007/relationships/diagramDrawing" Target="../diagrams/drawing39.xml"/><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diagramColors" Target="../diagrams/colors39.xml"/><Relationship Id="rId5" Type="http://schemas.openxmlformats.org/officeDocument/2006/relationships/diagramQuickStyle" Target="../diagrams/quickStyle39.xml"/><Relationship Id="rId4" Type="http://schemas.openxmlformats.org/officeDocument/2006/relationships/diagramLayout" Target="../diagrams/layout39.xml"/></Relationships>
</file>

<file path=ppt/slides/_rels/slide125.xml.rels><?xml version="1.0" encoding="UTF-8" standalone="yes"?>
<Relationships xmlns="http://schemas.openxmlformats.org/package/2006/relationships"><Relationship Id="rId3" Type="http://schemas.openxmlformats.org/officeDocument/2006/relationships/diagramData" Target="../diagrams/data40.xml"/><Relationship Id="rId7" Type="http://schemas.microsoft.com/office/2007/relationships/diagramDrawing" Target="../diagrams/drawing40.xml"/><Relationship Id="rId2" Type="http://schemas.openxmlformats.org/officeDocument/2006/relationships/notesSlide" Target="../notesSlides/notesSlide56.xml"/><Relationship Id="rId1" Type="http://schemas.openxmlformats.org/officeDocument/2006/relationships/slideLayout" Target="../slideLayouts/slideLayout2.xml"/><Relationship Id="rId6" Type="http://schemas.openxmlformats.org/officeDocument/2006/relationships/diagramColors" Target="../diagrams/colors40.xml"/><Relationship Id="rId5" Type="http://schemas.openxmlformats.org/officeDocument/2006/relationships/diagramQuickStyle" Target="../diagrams/quickStyle40.xml"/><Relationship Id="rId4" Type="http://schemas.openxmlformats.org/officeDocument/2006/relationships/diagramLayout" Target="../diagrams/layout40.xml"/></Relationships>
</file>

<file path=ppt/slides/_rels/slide126.xml.rels><?xml version="1.0" encoding="UTF-8" standalone="yes"?>
<Relationships xmlns="http://schemas.openxmlformats.org/package/2006/relationships"><Relationship Id="rId3" Type="http://schemas.openxmlformats.org/officeDocument/2006/relationships/diagramData" Target="../diagrams/data41.xml"/><Relationship Id="rId7" Type="http://schemas.microsoft.com/office/2007/relationships/diagramDrawing" Target="../diagrams/drawing41.xml"/><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diagramColors" Target="../diagrams/colors41.xml"/><Relationship Id="rId5" Type="http://schemas.openxmlformats.org/officeDocument/2006/relationships/diagramQuickStyle" Target="../diagrams/quickStyle41.xml"/><Relationship Id="rId4" Type="http://schemas.openxmlformats.org/officeDocument/2006/relationships/diagramLayout" Target="../diagrams/layout41.xml"/></Relationships>
</file>

<file path=ppt/slides/_rels/slide127.xml.rels><?xml version="1.0" encoding="UTF-8" standalone="yes"?>
<Relationships xmlns="http://schemas.openxmlformats.org/package/2006/relationships"><Relationship Id="rId3" Type="http://schemas.openxmlformats.org/officeDocument/2006/relationships/diagramData" Target="../diagrams/data42.xml"/><Relationship Id="rId7" Type="http://schemas.microsoft.com/office/2007/relationships/diagramDrawing" Target="../diagrams/drawing42.xml"/><Relationship Id="rId2" Type="http://schemas.openxmlformats.org/officeDocument/2006/relationships/notesSlide" Target="../notesSlides/notesSlide58.xml"/><Relationship Id="rId1" Type="http://schemas.openxmlformats.org/officeDocument/2006/relationships/slideLayout" Target="../slideLayouts/slideLayout2.xml"/><Relationship Id="rId6" Type="http://schemas.openxmlformats.org/officeDocument/2006/relationships/diagramColors" Target="../diagrams/colors42.xml"/><Relationship Id="rId5" Type="http://schemas.openxmlformats.org/officeDocument/2006/relationships/diagramQuickStyle" Target="../diagrams/quickStyle42.xml"/><Relationship Id="rId4" Type="http://schemas.openxmlformats.org/officeDocument/2006/relationships/diagramLayout" Target="../diagrams/layout4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139.xml.rels><?xml version="1.0" encoding="UTF-8" standalone="yes"?>
<Relationships xmlns="http://schemas.openxmlformats.org/package/2006/relationships"><Relationship Id="rId3" Type="http://schemas.openxmlformats.org/officeDocument/2006/relationships/diagramData" Target="../diagrams/data43.xml"/><Relationship Id="rId7" Type="http://schemas.microsoft.com/office/2007/relationships/diagramDrawing" Target="../diagrams/drawing43.xml"/><Relationship Id="rId2" Type="http://schemas.openxmlformats.org/officeDocument/2006/relationships/notesSlide" Target="../notesSlides/notesSlide60.xml"/><Relationship Id="rId1" Type="http://schemas.openxmlformats.org/officeDocument/2006/relationships/slideLayout" Target="../slideLayouts/slideLayout2.xml"/><Relationship Id="rId6" Type="http://schemas.openxmlformats.org/officeDocument/2006/relationships/diagramColors" Target="../diagrams/colors43.xml"/><Relationship Id="rId5" Type="http://schemas.openxmlformats.org/officeDocument/2006/relationships/diagramQuickStyle" Target="../diagrams/quickStyle43.xml"/><Relationship Id="rId4" Type="http://schemas.openxmlformats.org/officeDocument/2006/relationships/diagramLayout" Target="../diagrams/layout43.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40.xml.rels><?xml version="1.0" encoding="UTF-8" standalone="yes"?>
<Relationships xmlns="http://schemas.openxmlformats.org/package/2006/relationships"><Relationship Id="rId3" Type="http://schemas.openxmlformats.org/officeDocument/2006/relationships/diagramData" Target="../diagrams/data44.xml"/><Relationship Id="rId7" Type="http://schemas.microsoft.com/office/2007/relationships/diagramDrawing" Target="../diagrams/drawing44.xml"/><Relationship Id="rId2" Type="http://schemas.openxmlformats.org/officeDocument/2006/relationships/notesSlide" Target="../notesSlides/notesSlide61.xml"/><Relationship Id="rId1" Type="http://schemas.openxmlformats.org/officeDocument/2006/relationships/slideLayout" Target="../slideLayouts/slideLayout2.xml"/><Relationship Id="rId6" Type="http://schemas.openxmlformats.org/officeDocument/2006/relationships/diagramColors" Target="../diagrams/colors44.xml"/><Relationship Id="rId5" Type="http://schemas.openxmlformats.org/officeDocument/2006/relationships/diagramQuickStyle" Target="../diagrams/quickStyle44.xml"/><Relationship Id="rId4" Type="http://schemas.openxmlformats.org/officeDocument/2006/relationships/diagramLayout" Target="../diagrams/layout44.xml"/></Relationships>
</file>

<file path=ppt/slides/_rels/slide141.xml.rels><?xml version="1.0" encoding="UTF-8" standalone="yes"?>
<Relationships xmlns="http://schemas.openxmlformats.org/package/2006/relationships"><Relationship Id="rId3" Type="http://schemas.openxmlformats.org/officeDocument/2006/relationships/diagramData" Target="../diagrams/data45.xml"/><Relationship Id="rId7" Type="http://schemas.microsoft.com/office/2007/relationships/diagramDrawing" Target="../diagrams/drawing45.xml"/><Relationship Id="rId2" Type="http://schemas.openxmlformats.org/officeDocument/2006/relationships/notesSlide" Target="../notesSlides/notesSlide62.xml"/><Relationship Id="rId1" Type="http://schemas.openxmlformats.org/officeDocument/2006/relationships/slideLayout" Target="../slideLayouts/slideLayout2.xml"/><Relationship Id="rId6" Type="http://schemas.openxmlformats.org/officeDocument/2006/relationships/diagramColors" Target="../diagrams/colors45.xml"/><Relationship Id="rId5" Type="http://schemas.openxmlformats.org/officeDocument/2006/relationships/diagramQuickStyle" Target="../diagrams/quickStyle45.xml"/><Relationship Id="rId4" Type="http://schemas.openxmlformats.org/officeDocument/2006/relationships/diagramLayout" Target="../diagrams/layout45.xml"/></Relationships>
</file>

<file path=ppt/slides/_rels/slide142.xml.rels><?xml version="1.0" encoding="UTF-8" standalone="yes"?>
<Relationships xmlns="http://schemas.openxmlformats.org/package/2006/relationships"><Relationship Id="rId3" Type="http://schemas.openxmlformats.org/officeDocument/2006/relationships/diagramData" Target="../diagrams/data46.xml"/><Relationship Id="rId7" Type="http://schemas.microsoft.com/office/2007/relationships/diagramDrawing" Target="../diagrams/drawing46.xml"/><Relationship Id="rId2" Type="http://schemas.openxmlformats.org/officeDocument/2006/relationships/notesSlide" Target="../notesSlides/notesSlide63.xml"/><Relationship Id="rId1" Type="http://schemas.openxmlformats.org/officeDocument/2006/relationships/slideLayout" Target="../slideLayouts/slideLayout2.xml"/><Relationship Id="rId6" Type="http://schemas.openxmlformats.org/officeDocument/2006/relationships/diagramColors" Target="../diagrams/colors46.xml"/><Relationship Id="rId5" Type="http://schemas.openxmlformats.org/officeDocument/2006/relationships/diagramQuickStyle" Target="../diagrams/quickStyle46.xml"/><Relationship Id="rId4" Type="http://schemas.openxmlformats.org/officeDocument/2006/relationships/diagramLayout" Target="../diagrams/layout46.xml"/></Relationships>
</file>

<file path=ppt/slides/_rels/slide143.xml.rels><?xml version="1.0" encoding="UTF-8" standalone="yes"?>
<Relationships xmlns="http://schemas.openxmlformats.org/package/2006/relationships"><Relationship Id="rId3" Type="http://schemas.openxmlformats.org/officeDocument/2006/relationships/diagramData" Target="../diagrams/data47.xml"/><Relationship Id="rId7" Type="http://schemas.microsoft.com/office/2007/relationships/diagramDrawing" Target="../diagrams/drawing47.xml"/><Relationship Id="rId2" Type="http://schemas.openxmlformats.org/officeDocument/2006/relationships/notesSlide" Target="../notesSlides/notesSlide64.xml"/><Relationship Id="rId1" Type="http://schemas.openxmlformats.org/officeDocument/2006/relationships/slideLayout" Target="../slideLayouts/slideLayout2.xml"/><Relationship Id="rId6" Type="http://schemas.openxmlformats.org/officeDocument/2006/relationships/diagramColors" Target="../diagrams/colors47.xml"/><Relationship Id="rId5" Type="http://schemas.openxmlformats.org/officeDocument/2006/relationships/diagramQuickStyle" Target="../diagrams/quickStyle47.xml"/><Relationship Id="rId4" Type="http://schemas.openxmlformats.org/officeDocument/2006/relationships/diagramLayout" Target="../diagrams/layout47.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xml"/></Relationships>
</file>

<file path=ppt/slides/_rels/slide155.xml.rels><?xml version="1.0" encoding="UTF-8" standalone="yes"?>
<Relationships xmlns="http://schemas.openxmlformats.org/package/2006/relationships"><Relationship Id="rId3" Type="http://schemas.openxmlformats.org/officeDocument/2006/relationships/diagramData" Target="../diagrams/data48.xml"/><Relationship Id="rId7" Type="http://schemas.microsoft.com/office/2007/relationships/diagramDrawing" Target="../diagrams/drawing48.xml"/><Relationship Id="rId2" Type="http://schemas.openxmlformats.org/officeDocument/2006/relationships/notesSlide" Target="../notesSlides/notesSlide66.xml"/><Relationship Id="rId1" Type="http://schemas.openxmlformats.org/officeDocument/2006/relationships/slideLayout" Target="../slideLayouts/slideLayout2.xml"/><Relationship Id="rId6" Type="http://schemas.openxmlformats.org/officeDocument/2006/relationships/diagramColors" Target="../diagrams/colors48.xml"/><Relationship Id="rId5" Type="http://schemas.openxmlformats.org/officeDocument/2006/relationships/diagramQuickStyle" Target="../diagrams/quickStyle48.xml"/><Relationship Id="rId4" Type="http://schemas.openxmlformats.org/officeDocument/2006/relationships/diagramLayout" Target="../diagrams/layout48.xml"/></Relationships>
</file>

<file path=ppt/slides/_rels/slide156.xml.rels><?xml version="1.0" encoding="UTF-8" standalone="yes"?>
<Relationships xmlns="http://schemas.openxmlformats.org/package/2006/relationships"><Relationship Id="rId3" Type="http://schemas.openxmlformats.org/officeDocument/2006/relationships/diagramData" Target="../diagrams/data49.xml"/><Relationship Id="rId7" Type="http://schemas.microsoft.com/office/2007/relationships/diagramDrawing" Target="../diagrams/drawing49.xml"/><Relationship Id="rId2" Type="http://schemas.openxmlformats.org/officeDocument/2006/relationships/notesSlide" Target="../notesSlides/notesSlide67.xml"/><Relationship Id="rId1" Type="http://schemas.openxmlformats.org/officeDocument/2006/relationships/slideLayout" Target="../slideLayouts/slideLayout2.xml"/><Relationship Id="rId6" Type="http://schemas.openxmlformats.org/officeDocument/2006/relationships/diagramColors" Target="../diagrams/colors49.xml"/><Relationship Id="rId5" Type="http://schemas.openxmlformats.org/officeDocument/2006/relationships/diagramQuickStyle" Target="../diagrams/quickStyle49.xml"/><Relationship Id="rId4" Type="http://schemas.openxmlformats.org/officeDocument/2006/relationships/diagramLayout" Target="../diagrams/layout49.xml"/></Relationships>
</file>

<file path=ppt/slides/_rels/slide157.xml.rels><?xml version="1.0" encoding="UTF-8" standalone="yes"?>
<Relationships xmlns="http://schemas.openxmlformats.org/package/2006/relationships"><Relationship Id="rId3" Type="http://schemas.openxmlformats.org/officeDocument/2006/relationships/diagramData" Target="../diagrams/data50.xml"/><Relationship Id="rId7" Type="http://schemas.microsoft.com/office/2007/relationships/diagramDrawing" Target="../diagrams/drawing50.xml"/><Relationship Id="rId2" Type="http://schemas.openxmlformats.org/officeDocument/2006/relationships/notesSlide" Target="../notesSlides/notesSlide68.xml"/><Relationship Id="rId1" Type="http://schemas.openxmlformats.org/officeDocument/2006/relationships/slideLayout" Target="../slideLayouts/slideLayout2.xml"/><Relationship Id="rId6" Type="http://schemas.openxmlformats.org/officeDocument/2006/relationships/diagramColors" Target="../diagrams/colors50.xml"/><Relationship Id="rId5" Type="http://schemas.openxmlformats.org/officeDocument/2006/relationships/diagramQuickStyle" Target="../diagrams/quickStyle50.xml"/><Relationship Id="rId4" Type="http://schemas.openxmlformats.org/officeDocument/2006/relationships/diagramLayout" Target="../diagrams/layout50.xml"/></Relationships>
</file>

<file path=ppt/slides/_rels/slide158.xml.rels><?xml version="1.0" encoding="UTF-8" standalone="yes"?>
<Relationships xmlns="http://schemas.openxmlformats.org/package/2006/relationships"><Relationship Id="rId3" Type="http://schemas.openxmlformats.org/officeDocument/2006/relationships/diagramData" Target="../diagrams/data51.xml"/><Relationship Id="rId7" Type="http://schemas.microsoft.com/office/2007/relationships/diagramDrawing" Target="../diagrams/drawing51.xml"/><Relationship Id="rId2" Type="http://schemas.openxmlformats.org/officeDocument/2006/relationships/notesSlide" Target="../notesSlides/notesSlide69.xml"/><Relationship Id="rId1" Type="http://schemas.openxmlformats.org/officeDocument/2006/relationships/slideLayout" Target="../slideLayouts/slideLayout2.xml"/><Relationship Id="rId6" Type="http://schemas.openxmlformats.org/officeDocument/2006/relationships/diagramColors" Target="../diagrams/colors51.xml"/><Relationship Id="rId5" Type="http://schemas.openxmlformats.org/officeDocument/2006/relationships/diagramQuickStyle" Target="../diagrams/quickStyle51.xml"/><Relationship Id="rId4" Type="http://schemas.openxmlformats.org/officeDocument/2006/relationships/diagramLayout" Target="../diagrams/layout51.xml"/></Relationships>
</file>

<file path=ppt/slides/_rels/slide159.xml.rels><?xml version="1.0" encoding="UTF-8" standalone="yes"?>
<Relationships xmlns="http://schemas.openxmlformats.org/package/2006/relationships"><Relationship Id="rId3" Type="http://schemas.openxmlformats.org/officeDocument/2006/relationships/diagramData" Target="../diagrams/data52.xml"/><Relationship Id="rId7" Type="http://schemas.microsoft.com/office/2007/relationships/diagramDrawing" Target="../diagrams/drawing52.xml"/><Relationship Id="rId2" Type="http://schemas.openxmlformats.org/officeDocument/2006/relationships/notesSlide" Target="../notesSlides/notesSlide70.xml"/><Relationship Id="rId1" Type="http://schemas.openxmlformats.org/officeDocument/2006/relationships/slideLayout" Target="../slideLayouts/slideLayout2.xml"/><Relationship Id="rId6" Type="http://schemas.openxmlformats.org/officeDocument/2006/relationships/diagramColors" Target="../diagrams/colors52.xml"/><Relationship Id="rId5" Type="http://schemas.openxmlformats.org/officeDocument/2006/relationships/diagramQuickStyle" Target="../diagrams/quickStyle52.xml"/><Relationship Id="rId4" Type="http://schemas.openxmlformats.org/officeDocument/2006/relationships/diagramLayout" Target="../diagrams/layout5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6.xml.rels><?xml version="1.0" encoding="UTF-8" standalone="yes"?>
<Relationships xmlns="http://schemas.openxmlformats.org/package/2006/relationships"><Relationship Id="rId3" Type="http://schemas.openxmlformats.org/officeDocument/2006/relationships/diagramLayout" Target="../diagrams/layout53.xml"/><Relationship Id="rId2" Type="http://schemas.openxmlformats.org/officeDocument/2006/relationships/diagramData" Target="../diagrams/data53.xml"/><Relationship Id="rId1" Type="http://schemas.openxmlformats.org/officeDocument/2006/relationships/slideLayout" Target="../slideLayouts/slideLayout2.xml"/><Relationship Id="rId6" Type="http://schemas.microsoft.com/office/2007/relationships/diagramDrawing" Target="../diagrams/drawing53.xml"/><Relationship Id="rId5" Type="http://schemas.openxmlformats.org/officeDocument/2006/relationships/diagramColors" Target="../diagrams/colors53.xml"/><Relationship Id="rId4" Type="http://schemas.openxmlformats.org/officeDocument/2006/relationships/diagramQuickStyle" Target="../diagrams/quickStyle53.xml"/></Relationships>
</file>

<file path=ppt/slides/_rels/slide16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1.xml"/><Relationship Id="rId1" Type="http://schemas.openxmlformats.org/officeDocument/2006/relationships/slideLayout" Target="../slideLayouts/slideLayout6.xml"/><Relationship Id="rId4" Type="http://schemas.openxmlformats.org/officeDocument/2006/relationships/image" Target="../media/image8.svg"/></Relationships>
</file>

<file path=ppt/slides/_rels/slide16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2.xml"/><Relationship Id="rId1" Type="http://schemas.openxmlformats.org/officeDocument/2006/relationships/slideLayout" Target="../slideLayouts/slideLayout6.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10.svg"/></Relationships>
</file>

<file path=ppt/slides/_rels/slide16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3.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xml.rels><?xml version="1.0" encoding="UTF-8" standalone="yes"?>
<Relationships xmlns="http://schemas.openxmlformats.org/package/2006/relationships"><Relationship Id="rId8" Type="http://schemas.openxmlformats.org/officeDocument/2006/relationships/image" Target="../media/image10.svg"/><Relationship Id="rId13" Type="http://schemas.openxmlformats.org/officeDocument/2006/relationships/image" Target="../media/image15.png"/><Relationship Id="rId3" Type="http://schemas.openxmlformats.org/officeDocument/2006/relationships/image" Target="../media/image5.jpeg"/><Relationship Id="rId7" Type="http://schemas.openxmlformats.org/officeDocument/2006/relationships/image" Target="../media/image9.png"/><Relationship Id="rId12" Type="http://schemas.openxmlformats.org/officeDocument/2006/relationships/image" Target="../media/image14.sv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8.sv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svg"/></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10.svg"/><Relationship Id="rId4" Type="http://schemas.openxmlformats.org/officeDocument/2006/relationships/image" Target="../media/image9.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44.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45.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46.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47.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61.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62.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63.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76.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77.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78.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79.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92.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93.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94.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95.xml.rels><?xml version="1.0" encoding="UTF-8" standalone="yes"?>
<Relationships xmlns="http://schemas.openxmlformats.org/package/2006/relationships"><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43408"/>
            <a:ext cx="9144000" cy="1143000"/>
          </a:xfrm>
        </p:spPr>
        <p:txBody>
          <a:bodyPr/>
          <a:lstStyle/>
          <a:p>
            <a:r>
              <a:rPr lang="en-US" b="1" dirty="0">
                <a:solidFill>
                  <a:schemeClr val="accent3">
                    <a:lumMod val="75000"/>
                  </a:schemeClr>
                </a:solidFill>
              </a:rPr>
              <a:t>NAME OF COURSE</a:t>
            </a:r>
            <a:endParaRPr lang="en-US" dirty="0">
              <a:solidFill>
                <a:schemeClr val="accent3">
                  <a:lumMod val="75000"/>
                </a:schemeClr>
              </a:solidFill>
            </a:endParaRPr>
          </a:p>
        </p:txBody>
      </p:sp>
      <p:sp>
        <p:nvSpPr>
          <p:cNvPr id="7" name="Content Placeholder 6"/>
          <p:cNvSpPr>
            <a:spLocks noGrp="1"/>
          </p:cNvSpPr>
          <p:nvPr>
            <p:ph sz="quarter" idx="10"/>
          </p:nvPr>
        </p:nvSpPr>
        <p:spPr>
          <a:xfrm>
            <a:off x="304800" y="1988840"/>
            <a:ext cx="4267200" cy="2880320"/>
          </a:xfrm>
        </p:spPr>
        <p:txBody>
          <a:bodyPr/>
          <a:lstStyle/>
          <a:p>
            <a:r>
              <a:rPr lang="en-US" i="1" strike="sngStrike" dirty="0"/>
              <a:t>While we wait for everyone to join, think about the scenario below:</a:t>
            </a:r>
          </a:p>
          <a:p>
            <a:endParaRPr lang="en-US" i="1" strike="sngStrike" dirty="0"/>
          </a:p>
          <a:p>
            <a:r>
              <a:rPr lang="en-US" strike="sngStrike" dirty="0"/>
              <a:t>Think of a recent situation where you felt anxious, frustrated, disappointed, or any other unpleasant emotion.</a:t>
            </a:r>
          </a:p>
          <a:p>
            <a:r>
              <a:rPr lang="en-US" b="1" strike="sngStrike" dirty="0"/>
              <a:t>How did you address it?</a:t>
            </a:r>
          </a:p>
          <a:p>
            <a:r>
              <a:rPr lang="en-US" strike="sngStrike" dirty="0"/>
              <a:t>(Do not share your answers!)</a:t>
            </a:r>
          </a:p>
          <a:p>
            <a:r>
              <a:rPr lang="en-US" strike="sngStrike" dirty="0">
                <a:solidFill>
                  <a:srgbClr val="FF0000"/>
                </a:solidFill>
              </a:rPr>
              <a:t> </a:t>
            </a:r>
          </a:p>
        </p:txBody>
      </p:sp>
      <p:sp>
        <p:nvSpPr>
          <p:cNvPr id="5" name="Title 5"/>
          <p:cNvSpPr txBox="1">
            <a:spLocks/>
          </p:cNvSpPr>
          <p:nvPr/>
        </p:nvSpPr>
        <p:spPr>
          <a:xfrm>
            <a:off x="0" y="692696"/>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 Our session will begin shortly</a:t>
            </a:r>
          </a:p>
        </p:txBody>
      </p:sp>
      <p:sp>
        <p:nvSpPr>
          <p:cNvPr id="25" name="Rectangle 24"/>
          <p:cNvSpPr/>
          <p:nvPr/>
        </p:nvSpPr>
        <p:spPr>
          <a:xfrm>
            <a:off x="5029200" y="206504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26" name="Rectangle 25"/>
          <p:cNvSpPr/>
          <p:nvPr/>
        </p:nvSpPr>
        <p:spPr>
          <a:xfrm>
            <a:off x="5029200" y="252159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27" name="Rectangle 26"/>
          <p:cNvSpPr/>
          <p:nvPr/>
        </p:nvSpPr>
        <p:spPr>
          <a:xfrm>
            <a:off x="5029200" y="297815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28" name="Rectangle 27"/>
          <p:cNvSpPr/>
          <p:nvPr/>
        </p:nvSpPr>
        <p:spPr>
          <a:xfrm>
            <a:off x="5029200" y="343470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29" name="Rectangle 28"/>
          <p:cNvSpPr/>
          <p:nvPr/>
        </p:nvSpPr>
        <p:spPr>
          <a:xfrm>
            <a:off x="5029200" y="389126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0" name="Rectangle 29"/>
          <p:cNvSpPr/>
          <p:nvPr/>
        </p:nvSpPr>
        <p:spPr>
          <a:xfrm>
            <a:off x="5029200" y="434781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2" name="Rectangle 11"/>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2005953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normAutofit fontScale="90000"/>
          </a:bodyPr>
          <a:lstStyle/>
          <a:p>
            <a:r>
              <a:rPr lang="en-US" dirty="0"/>
              <a:t>Module Two: Defining Yourself (I)</a:t>
            </a:r>
          </a:p>
        </p:txBody>
      </p:sp>
      <p:sp>
        <p:nvSpPr>
          <p:cNvPr id="10243" name="Content Placeholder 2"/>
          <p:cNvSpPr>
            <a:spLocks noGrp="1"/>
          </p:cNvSpPr>
          <p:nvPr>
            <p:ph idx="1"/>
          </p:nvPr>
        </p:nvSpPr>
        <p:spPr/>
        <p:txBody>
          <a:bodyPr>
            <a:normAutofit/>
          </a:bodyPr>
          <a:lstStyle/>
          <a:p>
            <a:r>
              <a:rPr lang="en-US" dirty="0"/>
              <a:t>You are in control of your personal brand if you choose to be. When establishing your brand, it is essential that you define yourself. Remember that perception is reality, so it is essential that you carefully cultivate your image</a:t>
            </a:r>
          </a:p>
        </p:txBody>
      </p:sp>
      <p:sp>
        <p:nvSpPr>
          <p:cNvPr id="10244"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Life isn’t about finding yourself. Life is about creating yourself.</a:t>
            </a:r>
            <a:endParaRPr lang="en-US" sz="1400" dirty="0">
              <a:ea typeface="Times New Roman"/>
              <a:cs typeface="Times New Roman"/>
            </a:endParaRPr>
          </a:p>
          <a:p>
            <a:pPr algn="ctr">
              <a:spcBef>
                <a:spcPts val="0"/>
              </a:spcBef>
              <a:spcAft>
                <a:spcPts val="1000"/>
              </a:spcAft>
            </a:pPr>
            <a:br>
              <a:rPr lang="en-US" dirty="0">
                <a:latin typeface="Cambria"/>
                <a:ea typeface="Times New Roman"/>
                <a:cs typeface="Times New Roman"/>
              </a:rPr>
            </a:br>
            <a:r>
              <a:rPr lang="en-US" b="1" i="1" dirty="0">
                <a:latin typeface="Cambria"/>
                <a:ea typeface="Times New Roman"/>
                <a:cs typeface="Times New Roman"/>
              </a:rPr>
              <a:t>George Bernhard Shaw</a:t>
            </a:r>
            <a:endParaRPr lang="en-US" sz="1400" dirty="0">
              <a:ea typeface="Times New Roman"/>
              <a:cs typeface="Times New Roman"/>
            </a:endParaRPr>
          </a:p>
          <a:p>
            <a:endParaRPr lang="en-US" dirty="0"/>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How long did Holly have to change before leaving for her interview?</a:t>
            </a:r>
          </a:p>
          <a:p>
            <a:pPr marL="690563" lvl="0">
              <a:lnSpc>
                <a:spcPct val="115000"/>
              </a:lnSpc>
              <a:spcBef>
                <a:spcPts val="0"/>
              </a:spcBef>
              <a:spcAft>
                <a:spcPts val="0"/>
              </a:spcAft>
              <a:buFont typeface="+mj-lt"/>
              <a:buAutoNum type="alphaLcParenR"/>
            </a:pPr>
            <a:r>
              <a:rPr lang="en-US" dirty="0">
                <a:ea typeface="Times New Roman"/>
                <a:cs typeface="Times New Roman"/>
              </a:rPr>
              <a:t>10 minutes</a:t>
            </a:r>
          </a:p>
          <a:p>
            <a:pPr marL="690563" lvl="0">
              <a:lnSpc>
                <a:spcPct val="115000"/>
              </a:lnSpc>
              <a:spcBef>
                <a:spcPts val="0"/>
              </a:spcBef>
              <a:spcAft>
                <a:spcPts val="0"/>
              </a:spcAft>
              <a:buFont typeface="+mj-lt"/>
              <a:buAutoNum type="alphaLcParenR"/>
            </a:pPr>
            <a:r>
              <a:rPr lang="en-US" dirty="0">
                <a:ea typeface="Times New Roman"/>
                <a:cs typeface="Times New Roman"/>
              </a:rPr>
              <a:t>15 minutes</a:t>
            </a:r>
          </a:p>
          <a:p>
            <a:pPr marL="690563" lvl="0">
              <a:lnSpc>
                <a:spcPct val="115000"/>
              </a:lnSpc>
              <a:spcBef>
                <a:spcPts val="0"/>
              </a:spcBef>
              <a:spcAft>
                <a:spcPts val="0"/>
              </a:spcAft>
              <a:buFont typeface="+mj-lt"/>
              <a:buAutoNum type="alphaLcParenR"/>
            </a:pPr>
            <a:r>
              <a:rPr lang="en-US" dirty="0">
                <a:ea typeface="Times New Roman"/>
                <a:cs typeface="Times New Roman"/>
              </a:rPr>
              <a:t>1 hour</a:t>
            </a:r>
          </a:p>
          <a:p>
            <a:pPr marL="690563" lvl="0">
              <a:lnSpc>
                <a:spcPct val="115000"/>
              </a:lnSpc>
              <a:spcBef>
                <a:spcPts val="0"/>
              </a:spcBef>
              <a:spcAft>
                <a:spcPts val="1000"/>
              </a:spcAft>
              <a:buFont typeface="+mj-lt"/>
              <a:buAutoNum type="alphaLcParenR"/>
            </a:pPr>
            <a:r>
              <a:rPr lang="en-US" dirty="0">
                <a:ea typeface="Times New Roman"/>
                <a:cs typeface="Times New Roman"/>
              </a:rPr>
              <a:t>Unknown </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did Holly wear?</a:t>
            </a:r>
          </a:p>
          <a:p>
            <a:pPr marL="690563" lvl="0">
              <a:lnSpc>
                <a:spcPct val="115000"/>
              </a:lnSpc>
              <a:spcBef>
                <a:spcPts val="0"/>
              </a:spcBef>
              <a:spcAft>
                <a:spcPts val="0"/>
              </a:spcAft>
              <a:buFont typeface="+mj-lt"/>
              <a:buAutoNum type="alphaLcParenR"/>
            </a:pPr>
            <a:r>
              <a:rPr lang="en-US" dirty="0">
                <a:ea typeface="Times New Roman"/>
                <a:cs typeface="Times New Roman"/>
              </a:rPr>
              <a:t>Skirt</a:t>
            </a:r>
          </a:p>
          <a:p>
            <a:pPr marL="690563" lvl="0">
              <a:lnSpc>
                <a:spcPct val="115000"/>
              </a:lnSpc>
              <a:spcBef>
                <a:spcPts val="0"/>
              </a:spcBef>
              <a:spcAft>
                <a:spcPts val="0"/>
              </a:spcAft>
              <a:buFont typeface="+mj-lt"/>
              <a:buAutoNum type="alphaLcParenR"/>
            </a:pPr>
            <a:r>
              <a:rPr lang="en-US" dirty="0">
                <a:ea typeface="Times New Roman"/>
                <a:cs typeface="Times New Roman"/>
              </a:rPr>
              <a:t>Business suit</a:t>
            </a:r>
          </a:p>
          <a:p>
            <a:pPr marL="690563" lvl="0">
              <a:lnSpc>
                <a:spcPct val="115000"/>
              </a:lnSpc>
              <a:spcBef>
                <a:spcPts val="0"/>
              </a:spcBef>
              <a:spcAft>
                <a:spcPts val="0"/>
              </a:spcAft>
              <a:buFont typeface="+mj-lt"/>
              <a:buAutoNum type="alphaLcParenR"/>
            </a:pPr>
            <a:r>
              <a:rPr lang="en-US" dirty="0">
                <a:ea typeface="Times New Roman"/>
                <a:cs typeface="Times New Roman"/>
              </a:rPr>
              <a:t>Chosen outfit</a:t>
            </a:r>
          </a:p>
          <a:p>
            <a:pPr marL="690563" lvl="0">
              <a:lnSpc>
                <a:spcPct val="115000"/>
              </a:lnSpc>
              <a:spcBef>
                <a:spcPts val="0"/>
              </a:spcBef>
              <a:spcAft>
                <a:spcPts val="1000"/>
              </a:spcAft>
              <a:buFont typeface="+mj-lt"/>
              <a:buAutoNum type="alphaLcParenR"/>
            </a:pPr>
            <a:r>
              <a:rPr lang="en-US" dirty="0">
                <a:ea typeface="Times New Roman"/>
                <a:cs typeface="Times New Roman"/>
              </a:rPr>
              <a:t>Dress</a:t>
            </a:r>
            <a:endParaRPr lang="en-US" dirty="0"/>
          </a:p>
        </p:txBody>
      </p:sp>
    </p:spTree>
    <p:extLst>
      <p:ext uri="{BB962C8B-B14F-4D97-AF65-F5344CB8AC3E}">
        <p14:creationId xmlns:p14="http://schemas.microsoft.com/office/powerpoint/2010/main" val="1092900830"/>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62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How quickly do first impressions occur?</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7 seconds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15 seconds</a:t>
            </a:r>
          </a:p>
          <a:p>
            <a:pPr marL="690563" lvl="0">
              <a:lnSpc>
                <a:spcPct val="115000"/>
              </a:lnSpc>
              <a:spcBef>
                <a:spcPts val="0"/>
              </a:spcBef>
              <a:spcAft>
                <a:spcPts val="0"/>
              </a:spcAft>
              <a:buFont typeface="+mj-lt"/>
              <a:buAutoNum type="alphaLcParenR"/>
            </a:pPr>
            <a:r>
              <a:rPr lang="en-US" dirty="0">
                <a:ea typeface="Times New Roman"/>
                <a:cs typeface="Times New Roman"/>
              </a:rPr>
              <a:t>30 seconds</a:t>
            </a:r>
          </a:p>
          <a:p>
            <a:pPr marL="690563" lvl="0">
              <a:lnSpc>
                <a:spcPct val="115000"/>
              </a:lnSpc>
              <a:spcBef>
                <a:spcPts val="0"/>
              </a:spcBef>
              <a:spcAft>
                <a:spcPts val="1000"/>
              </a:spcAft>
              <a:buFont typeface="+mj-lt"/>
              <a:buAutoNum type="alphaLcParenR"/>
            </a:pPr>
            <a:r>
              <a:rPr lang="en-US" dirty="0">
                <a:ea typeface="Times New Roman"/>
                <a:cs typeface="Times New Roman"/>
              </a:rPr>
              <a:t>1 minute</a:t>
            </a:r>
          </a:p>
          <a:p>
            <a:pPr marL="347663" marR="0" indent="-4763">
              <a:lnSpc>
                <a:spcPct val="115000"/>
              </a:lnSpc>
              <a:spcBef>
                <a:spcPts val="0"/>
              </a:spcBef>
              <a:spcAft>
                <a:spcPts val="1000"/>
              </a:spcAft>
            </a:pPr>
            <a:r>
              <a:rPr lang="en-US" dirty="0">
                <a:solidFill>
                  <a:srgbClr val="FF0000"/>
                </a:solidFill>
                <a:ea typeface="Times New Roman"/>
                <a:cs typeface="Times New Roman"/>
              </a:rPr>
              <a:t>First impressions happen quickly. We pass judgment on people within 7 seconds of meeting them.</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allows people to get to know each other without first impressions?</a:t>
            </a:r>
          </a:p>
          <a:p>
            <a:pPr marL="690563" lvl="0">
              <a:lnSpc>
                <a:spcPct val="115000"/>
              </a:lnSpc>
              <a:spcBef>
                <a:spcPts val="0"/>
              </a:spcBef>
              <a:spcAft>
                <a:spcPts val="0"/>
              </a:spcAft>
              <a:buFont typeface="+mj-lt"/>
              <a:buAutoNum type="alphaLcParenR"/>
            </a:pPr>
            <a:r>
              <a:rPr lang="en-US" dirty="0">
                <a:ea typeface="Times New Roman"/>
                <a:cs typeface="Times New Roman"/>
              </a:rPr>
              <a:t>Appearance</a:t>
            </a:r>
          </a:p>
          <a:p>
            <a:pPr marL="690563" lvl="0">
              <a:lnSpc>
                <a:spcPct val="115000"/>
              </a:lnSpc>
              <a:spcBef>
                <a:spcPts val="0"/>
              </a:spcBef>
              <a:spcAft>
                <a:spcPts val="0"/>
              </a:spcAft>
              <a:buFont typeface="+mj-lt"/>
              <a:buAutoNum type="alphaLcParenR"/>
            </a:pPr>
            <a:r>
              <a:rPr lang="en-US" dirty="0">
                <a:ea typeface="Times New Roman"/>
                <a:cs typeface="Times New Roman"/>
              </a:rPr>
              <a:t>Security</a:t>
            </a: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Technology</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Technology has changed the way we communicate. It allows us to know people before meeting them.</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346014194"/>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How should you stand out?</a:t>
            </a:r>
          </a:p>
          <a:p>
            <a:pPr marL="690563" lvl="0">
              <a:lnSpc>
                <a:spcPct val="115000"/>
              </a:lnSpc>
              <a:spcBef>
                <a:spcPts val="0"/>
              </a:spcBef>
              <a:spcAft>
                <a:spcPts val="0"/>
              </a:spcAft>
              <a:buFont typeface="+mj-lt"/>
              <a:buAutoNum type="alphaLcParenR"/>
            </a:pPr>
            <a:r>
              <a:rPr lang="en-US" dirty="0">
                <a:ea typeface="Times New Roman"/>
                <a:cs typeface="Times New Roman"/>
              </a:rPr>
              <a:t>In appearance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Positively</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In work</a:t>
            </a:r>
          </a:p>
          <a:p>
            <a:pPr marL="690563" lvl="0">
              <a:lnSpc>
                <a:spcPct val="115000"/>
              </a:lnSpc>
              <a:spcBef>
                <a:spcPts val="0"/>
              </a:spcBef>
              <a:spcAft>
                <a:spcPts val="1000"/>
              </a:spcAft>
              <a:buFont typeface="+mj-lt"/>
              <a:buAutoNum type="alphaLcParenR"/>
            </a:pPr>
            <a:r>
              <a:rPr lang="en-US" dirty="0">
                <a:ea typeface="Times New Roman"/>
                <a:cs typeface="Times New Roman"/>
              </a:rPr>
              <a:t>It does not matter</a:t>
            </a:r>
          </a:p>
          <a:p>
            <a:pPr marL="347663" marR="0" indent="-4763">
              <a:lnSpc>
                <a:spcPct val="115000"/>
              </a:lnSpc>
              <a:spcBef>
                <a:spcPts val="0"/>
              </a:spcBef>
              <a:spcAft>
                <a:spcPts val="1000"/>
              </a:spcAft>
            </a:pPr>
            <a:r>
              <a:rPr lang="en-US" dirty="0">
                <a:solidFill>
                  <a:srgbClr val="FF0000"/>
                </a:solidFill>
                <a:ea typeface="Times New Roman"/>
                <a:cs typeface="Times New Roman"/>
              </a:rPr>
              <a:t>Standing out is a risk. It is important to stand out for positive reasons.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What is Not a way to stand out?</a:t>
            </a:r>
          </a:p>
          <a:p>
            <a:pPr marL="690563" lvl="0">
              <a:lnSpc>
                <a:spcPct val="115000"/>
              </a:lnSpc>
              <a:spcBef>
                <a:spcPts val="0"/>
              </a:spcBef>
              <a:spcAft>
                <a:spcPts val="0"/>
              </a:spcAft>
              <a:buFont typeface="+mj-lt"/>
              <a:buAutoNum type="alphaLcParenR"/>
            </a:pPr>
            <a:r>
              <a:rPr lang="en-US" dirty="0">
                <a:ea typeface="Times New Roman"/>
                <a:cs typeface="Times New Roman"/>
              </a:rPr>
              <a:t>Be helpful</a:t>
            </a:r>
          </a:p>
          <a:p>
            <a:pPr marL="690563" lvl="0">
              <a:lnSpc>
                <a:spcPct val="115000"/>
              </a:lnSpc>
              <a:spcBef>
                <a:spcPts val="0"/>
              </a:spcBef>
              <a:spcAft>
                <a:spcPts val="0"/>
              </a:spcAft>
              <a:buFont typeface="+mj-lt"/>
              <a:buAutoNum type="alphaLcParenR"/>
            </a:pPr>
            <a:r>
              <a:rPr lang="en-US" dirty="0">
                <a:ea typeface="Times New Roman"/>
                <a:cs typeface="Times New Roman"/>
              </a:rPr>
              <a:t>Be confident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Dress casually</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Give opinions</a:t>
            </a:r>
          </a:p>
          <a:p>
            <a:pPr marL="347663" marR="0" indent="-4763">
              <a:lnSpc>
                <a:spcPct val="115000"/>
              </a:lnSpc>
              <a:spcBef>
                <a:spcPts val="0"/>
              </a:spcBef>
              <a:spcAft>
                <a:spcPts val="1000"/>
              </a:spcAft>
            </a:pPr>
            <a:r>
              <a:rPr lang="en-US" dirty="0">
                <a:solidFill>
                  <a:srgbClr val="FF0000"/>
                </a:solidFill>
                <a:ea typeface="Times New Roman"/>
                <a:cs typeface="Times New Roman"/>
              </a:rPr>
              <a:t>Dressing too casually is not a great way to stand out. The other answers are.</a:t>
            </a:r>
            <a:endParaRPr lang="en-US" dirty="0">
              <a:ea typeface="Times New Roman"/>
              <a:cs typeface="Times New Roman"/>
            </a:endParaRPr>
          </a:p>
        </p:txBody>
      </p:sp>
    </p:spTree>
    <p:extLst>
      <p:ext uri="{BB962C8B-B14F-4D97-AF65-F5344CB8AC3E}">
        <p14:creationId xmlns:p14="http://schemas.microsoft.com/office/powerpoint/2010/main" val="1617228316"/>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should your clothes reflect?</a:t>
            </a:r>
          </a:p>
          <a:p>
            <a:pPr marL="690563" lvl="0">
              <a:lnSpc>
                <a:spcPct val="115000"/>
              </a:lnSpc>
              <a:spcBef>
                <a:spcPts val="0"/>
              </a:spcBef>
              <a:spcAft>
                <a:spcPts val="0"/>
              </a:spcAft>
              <a:buFont typeface="+mj-lt"/>
              <a:buAutoNum type="alphaLcParenR"/>
            </a:pPr>
            <a:r>
              <a:rPr lang="en-US" dirty="0">
                <a:ea typeface="Times New Roman"/>
                <a:cs typeface="Times New Roman"/>
              </a:rPr>
              <a:t>Position</a:t>
            </a:r>
          </a:p>
          <a:p>
            <a:pPr marL="690563" lvl="0">
              <a:lnSpc>
                <a:spcPct val="115000"/>
              </a:lnSpc>
              <a:spcBef>
                <a:spcPts val="0"/>
              </a:spcBef>
              <a:spcAft>
                <a:spcPts val="0"/>
              </a:spcAft>
              <a:buFont typeface="+mj-lt"/>
              <a:buAutoNum type="alphaLcParenR"/>
            </a:pPr>
            <a:r>
              <a:rPr lang="en-US" dirty="0">
                <a:ea typeface="Times New Roman"/>
                <a:cs typeface="Times New Roman"/>
              </a:rPr>
              <a:t>Authority</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Personality</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Interest</a:t>
            </a:r>
          </a:p>
          <a:p>
            <a:pPr marL="347663" marR="0" indent="-4763">
              <a:lnSpc>
                <a:spcPct val="115000"/>
              </a:lnSpc>
              <a:spcBef>
                <a:spcPts val="0"/>
              </a:spcBef>
              <a:spcAft>
                <a:spcPts val="1000"/>
              </a:spcAft>
            </a:pPr>
            <a:r>
              <a:rPr lang="en-US" dirty="0">
                <a:solidFill>
                  <a:srgbClr val="FF0000"/>
                </a:solidFill>
                <a:ea typeface="Times New Roman"/>
                <a:cs typeface="Times New Roman"/>
              </a:rPr>
              <a:t>Clothes are important to a brand. Clothes should reflect the personality of the wearer.</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is Not synonymous with professional dress?</a:t>
            </a:r>
          </a:p>
          <a:p>
            <a:pPr marL="690563" lvl="0">
              <a:lnSpc>
                <a:spcPct val="115000"/>
              </a:lnSpc>
              <a:spcBef>
                <a:spcPts val="0"/>
              </a:spcBef>
              <a:spcAft>
                <a:spcPts val="0"/>
              </a:spcAft>
              <a:buFont typeface="+mj-lt"/>
              <a:buAutoNum type="alphaLcParenR"/>
            </a:pPr>
            <a:r>
              <a:rPr lang="en-US" dirty="0">
                <a:ea typeface="Times New Roman"/>
                <a:cs typeface="Times New Roman"/>
              </a:rPr>
              <a:t>Flattering clothes</a:t>
            </a:r>
          </a:p>
          <a:p>
            <a:pPr marL="690563" lvl="0">
              <a:lnSpc>
                <a:spcPct val="115000"/>
              </a:lnSpc>
              <a:spcBef>
                <a:spcPts val="0"/>
              </a:spcBef>
              <a:spcAft>
                <a:spcPts val="0"/>
              </a:spcAft>
              <a:buFont typeface="+mj-lt"/>
              <a:buAutoNum type="alphaLcParenR"/>
            </a:pPr>
            <a:r>
              <a:rPr lang="en-US" dirty="0">
                <a:ea typeface="Times New Roman"/>
                <a:cs typeface="Times New Roman"/>
              </a:rPr>
              <a:t>Accessories</a:t>
            </a:r>
          </a:p>
          <a:p>
            <a:pPr marL="690563" lvl="0">
              <a:lnSpc>
                <a:spcPct val="115000"/>
              </a:lnSpc>
              <a:spcBef>
                <a:spcPts val="0"/>
              </a:spcBef>
              <a:spcAft>
                <a:spcPts val="0"/>
              </a:spcAft>
              <a:buFont typeface="+mj-lt"/>
              <a:buAutoNum type="alphaLcParenR"/>
            </a:pPr>
            <a:r>
              <a:rPr lang="en-US" dirty="0">
                <a:ea typeface="Times New Roman"/>
                <a:cs typeface="Times New Roman"/>
              </a:rPr>
              <a:t>Colors</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Boring clothing</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Clothing does not need to be boring to be professional.</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851328194"/>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will help people dress for success?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Plan ahead of time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Take a course</a:t>
            </a:r>
          </a:p>
          <a:p>
            <a:pPr marL="690563" lvl="0">
              <a:lnSpc>
                <a:spcPct val="115000"/>
              </a:lnSpc>
              <a:spcBef>
                <a:spcPts val="0"/>
              </a:spcBef>
              <a:spcAft>
                <a:spcPts val="0"/>
              </a:spcAft>
              <a:buFont typeface="+mj-lt"/>
              <a:buAutoNum type="alphaLcParenR"/>
            </a:pPr>
            <a:r>
              <a:rPr lang="en-US" dirty="0">
                <a:ea typeface="Times New Roman"/>
                <a:cs typeface="Times New Roman"/>
              </a:rPr>
              <a:t>Wear makeup</a:t>
            </a:r>
          </a:p>
          <a:p>
            <a:pPr marL="690563" lvl="0">
              <a:lnSpc>
                <a:spcPct val="115000"/>
              </a:lnSpc>
              <a:spcBef>
                <a:spcPts val="0"/>
              </a:spcBef>
              <a:spcAft>
                <a:spcPts val="1000"/>
              </a:spcAft>
              <a:buFont typeface="+mj-lt"/>
              <a:buAutoNum type="alphaLcParenR"/>
            </a:pPr>
            <a:r>
              <a:rPr lang="en-US" dirty="0">
                <a:ea typeface="Times New Roman"/>
                <a:cs typeface="Times New Roman"/>
              </a:rPr>
              <a:t>None of the above</a:t>
            </a:r>
          </a:p>
          <a:p>
            <a:pPr marL="347663" marR="0" indent="-4763">
              <a:lnSpc>
                <a:spcPct val="115000"/>
              </a:lnSpc>
              <a:spcBef>
                <a:spcPts val="0"/>
              </a:spcBef>
              <a:spcAft>
                <a:spcPts val="1000"/>
              </a:spcAft>
            </a:pPr>
            <a:r>
              <a:rPr lang="en-US" dirty="0">
                <a:solidFill>
                  <a:srgbClr val="FF0000"/>
                </a:solidFill>
                <a:ea typeface="Times New Roman"/>
                <a:cs typeface="Times New Roman"/>
              </a:rPr>
              <a:t>Planning ahead of time will help people dress for success. This prevents last minute problems.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is Not true of professional clothing?</a:t>
            </a:r>
          </a:p>
          <a:p>
            <a:pPr marL="690563" lvl="0">
              <a:lnSpc>
                <a:spcPct val="115000"/>
              </a:lnSpc>
              <a:spcBef>
                <a:spcPts val="0"/>
              </a:spcBef>
              <a:spcAft>
                <a:spcPts val="0"/>
              </a:spcAft>
              <a:buFont typeface="+mj-lt"/>
              <a:buAutoNum type="alphaLcParenR"/>
            </a:pPr>
            <a:r>
              <a:rPr lang="en-US" dirty="0">
                <a:ea typeface="Times New Roman"/>
                <a:cs typeface="Times New Roman"/>
              </a:rPr>
              <a:t>It must be clean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It must be the latest fashion</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It must be pressed</a:t>
            </a:r>
          </a:p>
          <a:p>
            <a:pPr marL="690563" lvl="0">
              <a:lnSpc>
                <a:spcPct val="115000"/>
              </a:lnSpc>
              <a:spcBef>
                <a:spcPts val="0"/>
              </a:spcBef>
              <a:spcAft>
                <a:spcPts val="1000"/>
              </a:spcAft>
              <a:buFont typeface="+mj-lt"/>
              <a:buAutoNum type="alphaLcParenR"/>
            </a:pPr>
            <a:r>
              <a:rPr lang="en-US" dirty="0">
                <a:ea typeface="Times New Roman"/>
                <a:cs typeface="Times New Roman"/>
              </a:rPr>
              <a:t>It must be free of lint</a:t>
            </a:r>
          </a:p>
          <a:p>
            <a:pPr marL="347663" marR="0" indent="-4763">
              <a:lnSpc>
                <a:spcPct val="115000"/>
              </a:lnSpc>
              <a:spcBef>
                <a:spcPts val="0"/>
              </a:spcBef>
              <a:spcAft>
                <a:spcPts val="1000"/>
              </a:spcAft>
            </a:pPr>
            <a:r>
              <a:rPr lang="en-US" dirty="0">
                <a:solidFill>
                  <a:srgbClr val="FF0000"/>
                </a:solidFill>
                <a:ea typeface="Times New Roman"/>
                <a:cs typeface="Times New Roman"/>
              </a:rPr>
              <a:t>Clothing should be fashionable, but it does not need to be the latest style. The other answers are essential for professional clothing.</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413057126"/>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How long did Holly have to change before leaving for her interview?</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10 minutes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15 minutes</a:t>
            </a:r>
          </a:p>
          <a:p>
            <a:pPr marL="690563" lvl="0">
              <a:lnSpc>
                <a:spcPct val="115000"/>
              </a:lnSpc>
              <a:spcBef>
                <a:spcPts val="0"/>
              </a:spcBef>
              <a:spcAft>
                <a:spcPts val="0"/>
              </a:spcAft>
              <a:buFont typeface="+mj-lt"/>
              <a:buAutoNum type="alphaLcParenR"/>
            </a:pPr>
            <a:r>
              <a:rPr lang="en-US" dirty="0">
                <a:ea typeface="Times New Roman"/>
                <a:cs typeface="Times New Roman"/>
              </a:rPr>
              <a:t>1 hour</a:t>
            </a:r>
          </a:p>
          <a:p>
            <a:pPr marL="690563" lvl="0">
              <a:lnSpc>
                <a:spcPct val="115000"/>
              </a:lnSpc>
              <a:spcBef>
                <a:spcPts val="0"/>
              </a:spcBef>
              <a:spcAft>
                <a:spcPts val="1000"/>
              </a:spcAft>
              <a:buFont typeface="+mj-lt"/>
              <a:buAutoNum type="alphaLcParenR"/>
            </a:pPr>
            <a:r>
              <a:rPr lang="en-US" dirty="0">
                <a:ea typeface="Times New Roman"/>
                <a:cs typeface="Times New Roman"/>
              </a:rPr>
              <a:t>Unknown </a:t>
            </a:r>
          </a:p>
          <a:p>
            <a:pPr marL="347663" marR="0" indent="-4763">
              <a:lnSpc>
                <a:spcPct val="115000"/>
              </a:lnSpc>
              <a:spcBef>
                <a:spcPts val="0"/>
              </a:spcBef>
              <a:spcAft>
                <a:spcPts val="1000"/>
              </a:spcAft>
            </a:pPr>
            <a:r>
              <a:rPr lang="en-US" dirty="0">
                <a:solidFill>
                  <a:srgbClr val="FF0000"/>
                </a:solidFill>
                <a:ea typeface="Times New Roman"/>
                <a:cs typeface="Times New Roman"/>
              </a:rPr>
              <a:t>Holly had to get ready quickly. She only had 10 minutes to change.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did Holly wear?</a:t>
            </a:r>
          </a:p>
          <a:p>
            <a:pPr marL="690563" lvl="0">
              <a:lnSpc>
                <a:spcPct val="115000"/>
              </a:lnSpc>
              <a:spcBef>
                <a:spcPts val="0"/>
              </a:spcBef>
              <a:spcAft>
                <a:spcPts val="0"/>
              </a:spcAft>
              <a:buFont typeface="+mj-lt"/>
              <a:buAutoNum type="alphaLcParenR"/>
            </a:pPr>
            <a:r>
              <a:rPr lang="en-US" dirty="0">
                <a:ea typeface="Times New Roman"/>
                <a:cs typeface="Times New Roman"/>
              </a:rPr>
              <a:t>Skirt</a:t>
            </a:r>
          </a:p>
          <a:p>
            <a:pPr marL="690563" lvl="0">
              <a:lnSpc>
                <a:spcPct val="115000"/>
              </a:lnSpc>
              <a:spcBef>
                <a:spcPts val="0"/>
              </a:spcBef>
              <a:spcAft>
                <a:spcPts val="0"/>
              </a:spcAft>
              <a:buFont typeface="+mj-lt"/>
              <a:buAutoNum type="alphaLcParenR"/>
            </a:pPr>
            <a:r>
              <a:rPr lang="en-US" dirty="0">
                <a:ea typeface="Times New Roman"/>
                <a:cs typeface="Times New Roman"/>
              </a:rPr>
              <a:t>Business suit</a:t>
            </a:r>
          </a:p>
          <a:p>
            <a:pPr marL="690563" lvl="0">
              <a:lnSpc>
                <a:spcPct val="115000"/>
              </a:lnSpc>
              <a:spcBef>
                <a:spcPts val="0"/>
              </a:spcBef>
              <a:spcAft>
                <a:spcPts val="0"/>
              </a:spcAft>
              <a:buFont typeface="+mj-lt"/>
              <a:buAutoNum type="alphaLcParenR"/>
            </a:pPr>
            <a:r>
              <a:rPr lang="en-US" dirty="0">
                <a:ea typeface="Times New Roman"/>
                <a:cs typeface="Times New Roman"/>
              </a:rPr>
              <a:t>Chosen outfit</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Dress</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Holly did not wear her chosen outfit. She couldn’t wear it so she wore a rumpled dress.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70281769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normAutofit fontScale="90000"/>
          </a:bodyPr>
          <a:lstStyle/>
          <a:p>
            <a:r>
              <a:rPr lang="en-US" dirty="0"/>
              <a:t>Module Eight: Social Media (I)</a:t>
            </a:r>
          </a:p>
        </p:txBody>
      </p:sp>
      <p:sp>
        <p:nvSpPr>
          <p:cNvPr id="39939" name="Content Placeholder 2"/>
          <p:cNvSpPr>
            <a:spLocks noGrp="1"/>
          </p:cNvSpPr>
          <p:nvPr>
            <p:ph idx="1"/>
          </p:nvPr>
        </p:nvSpPr>
        <p:spPr/>
        <p:txBody>
          <a:bodyPr>
            <a:normAutofit/>
          </a:bodyPr>
          <a:lstStyle/>
          <a:p>
            <a:r>
              <a:rPr lang="en-US" dirty="0"/>
              <a:t>Social media is an excellent way to improve your brand’s presence. You must, however, use social media correctly in order for it to be effective. It is not enough for you to have social media accounts. You need have a specific purpose for your accounts and monitor them closely.</a:t>
            </a:r>
          </a:p>
        </p:txBody>
      </p:sp>
      <p:sp>
        <p:nvSpPr>
          <p:cNvPr id="3994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You shouldn’t brand yourself online without discovering what is at the core of your personal brand.</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Jill Celeste</a:t>
            </a:r>
            <a:endParaRPr lang="en-US" sz="1400" dirty="0">
              <a:ea typeface="Times New Roman"/>
              <a:cs typeface="Times New Roman"/>
            </a:endParaRPr>
          </a:p>
          <a:p>
            <a:endParaRPr lang="en-US" dirty="0"/>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r>
              <a:rPr lang="en-US" dirty="0"/>
              <a:t>Needs Constant Monitoring</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53149716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r>
              <a:rPr lang="en-US" dirty="0"/>
              <a:t>Security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51613000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r>
              <a:rPr lang="en-US" dirty="0"/>
              <a:t>Have an Objective</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49137051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610089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US" dirty="0"/>
              <a:t>If You Don’t, They Will</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1880109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r>
              <a:rPr lang="en-US" dirty="0"/>
              <a:t>Promote</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65646299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91523548"/>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r>
              <a:rPr lang="en-US"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03579921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When should social media be monitored?</a:t>
            </a:r>
          </a:p>
          <a:p>
            <a:pPr marL="690563" lvl="0">
              <a:lnSpc>
                <a:spcPct val="115000"/>
              </a:lnSpc>
              <a:spcBef>
                <a:spcPts val="0"/>
              </a:spcBef>
              <a:spcAft>
                <a:spcPts val="0"/>
              </a:spcAft>
              <a:buFont typeface="+mj-lt"/>
              <a:buAutoNum type="alphaLcParenR"/>
            </a:pPr>
            <a:r>
              <a:rPr lang="en-US" dirty="0">
                <a:ea typeface="Times New Roman"/>
                <a:cs typeface="Times New Roman"/>
              </a:rPr>
              <a:t>Daily</a:t>
            </a:r>
          </a:p>
          <a:p>
            <a:pPr marL="690563" lvl="0">
              <a:lnSpc>
                <a:spcPct val="115000"/>
              </a:lnSpc>
              <a:spcBef>
                <a:spcPts val="0"/>
              </a:spcBef>
              <a:spcAft>
                <a:spcPts val="0"/>
              </a:spcAft>
              <a:buFont typeface="+mj-lt"/>
              <a:buAutoNum type="alphaLcParenR"/>
            </a:pPr>
            <a:r>
              <a:rPr lang="en-US" dirty="0">
                <a:ea typeface="Times New Roman"/>
                <a:cs typeface="Times New Roman"/>
              </a:rPr>
              <a:t>Weekly </a:t>
            </a:r>
          </a:p>
          <a:p>
            <a:pPr marL="690563" lvl="0">
              <a:lnSpc>
                <a:spcPct val="115000"/>
              </a:lnSpc>
              <a:spcBef>
                <a:spcPts val="0"/>
              </a:spcBef>
              <a:spcAft>
                <a:spcPts val="0"/>
              </a:spcAft>
              <a:buFont typeface="+mj-lt"/>
              <a:buAutoNum type="alphaLcParenR"/>
            </a:pPr>
            <a:r>
              <a:rPr lang="en-US" dirty="0">
                <a:ea typeface="Times New Roman"/>
                <a:cs typeface="Times New Roman"/>
              </a:rPr>
              <a:t>Constantly </a:t>
            </a:r>
          </a:p>
          <a:p>
            <a:pPr marL="690563" lvl="0">
              <a:lnSpc>
                <a:spcPct val="115000"/>
              </a:lnSpc>
              <a:spcBef>
                <a:spcPts val="0"/>
              </a:spcBef>
              <a:spcAft>
                <a:spcPts val="1000"/>
              </a:spcAft>
              <a:buFont typeface="+mj-lt"/>
              <a:buAutoNum type="alphaLcParenR"/>
            </a:pPr>
            <a:r>
              <a:rPr lang="en-US" dirty="0">
                <a:ea typeface="Times New Roman"/>
                <a:cs typeface="Times New Roman"/>
              </a:rPr>
              <a:t>It does not need to be monitored</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will help monitor social media accounts?</a:t>
            </a:r>
          </a:p>
          <a:p>
            <a:pPr marL="690563" lvl="0">
              <a:lnSpc>
                <a:spcPct val="115000"/>
              </a:lnSpc>
              <a:spcBef>
                <a:spcPts val="0"/>
              </a:spcBef>
              <a:spcAft>
                <a:spcPts val="0"/>
              </a:spcAft>
              <a:buFont typeface="+mj-lt"/>
              <a:buAutoNum type="alphaLcParenR"/>
            </a:pPr>
            <a:r>
              <a:rPr lang="en-US" dirty="0">
                <a:ea typeface="Times New Roman"/>
                <a:cs typeface="Times New Roman"/>
              </a:rPr>
              <a:t>Security</a:t>
            </a:r>
          </a:p>
          <a:p>
            <a:pPr marL="690563" lvl="0">
              <a:lnSpc>
                <a:spcPct val="115000"/>
              </a:lnSpc>
              <a:spcBef>
                <a:spcPts val="0"/>
              </a:spcBef>
              <a:spcAft>
                <a:spcPts val="0"/>
              </a:spcAft>
              <a:buFont typeface="+mj-lt"/>
              <a:buAutoNum type="alphaLcParenR"/>
            </a:pPr>
            <a:r>
              <a:rPr lang="en-US" dirty="0">
                <a:ea typeface="Times New Roman"/>
                <a:cs typeface="Times New Roman"/>
              </a:rPr>
              <a:t>Google alerts</a:t>
            </a:r>
          </a:p>
          <a:p>
            <a:pPr marL="690563" lvl="0">
              <a:lnSpc>
                <a:spcPct val="115000"/>
              </a:lnSpc>
              <a:spcBef>
                <a:spcPts val="0"/>
              </a:spcBef>
              <a:spcAft>
                <a:spcPts val="0"/>
              </a:spcAft>
              <a:buFont typeface="+mj-lt"/>
              <a:buAutoNum type="alphaLcParenR"/>
            </a:pPr>
            <a:r>
              <a:rPr lang="en-US" dirty="0">
                <a:ea typeface="Times New Roman"/>
                <a:cs typeface="Times New Roman"/>
              </a:rPr>
              <a:t>Logging into social media</a:t>
            </a: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How many characters are ideally in a password?</a:t>
            </a:r>
          </a:p>
          <a:p>
            <a:pPr marL="681038" lvl="0">
              <a:lnSpc>
                <a:spcPct val="115000"/>
              </a:lnSpc>
              <a:spcBef>
                <a:spcPts val="0"/>
              </a:spcBef>
              <a:spcAft>
                <a:spcPts val="0"/>
              </a:spcAft>
              <a:buFont typeface="+mj-lt"/>
              <a:buAutoNum type="alphaLcParenR"/>
            </a:pPr>
            <a:r>
              <a:rPr lang="en-US" dirty="0">
                <a:ea typeface="Times New Roman"/>
                <a:cs typeface="Times New Roman"/>
              </a:rPr>
              <a:t>8</a:t>
            </a:r>
          </a:p>
          <a:p>
            <a:pPr marL="681038" lvl="0">
              <a:lnSpc>
                <a:spcPct val="115000"/>
              </a:lnSpc>
              <a:spcBef>
                <a:spcPts val="0"/>
              </a:spcBef>
              <a:spcAft>
                <a:spcPts val="0"/>
              </a:spcAft>
              <a:buFont typeface="+mj-lt"/>
              <a:buAutoNum type="alphaLcParenR"/>
            </a:pPr>
            <a:r>
              <a:rPr lang="en-US" dirty="0">
                <a:ea typeface="Times New Roman"/>
                <a:cs typeface="Times New Roman"/>
              </a:rPr>
              <a:t>6</a:t>
            </a:r>
          </a:p>
          <a:p>
            <a:pPr marL="681038" lvl="0">
              <a:lnSpc>
                <a:spcPct val="115000"/>
              </a:lnSpc>
              <a:spcBef>
                <a:spcPts val="0"/>
              </a:spcBef>
              <a:spcAft>
                <a:spcPts val="0"/>
              </a:spcAft>
              <a:buFont typeface="+mj-lt"/>
              <a:buAutoNum type="alphaLcParenR"/>
            </a:pPr>
            <a:r>
              <a:rPr lang="en-US" dirty="0">
                <a:ea typeface="Times New Roman"/>
                <a:cs typeface="Times New Roman"/>
              </a:rPr>
              <a:t>12</a:t>
            </a:r>
          </a:p>
          <a:p>
            <a:pPr marL="681038" lvl="0">
              <a:lnSpc>
                <a:spcPct val="115000"/>
              </a:lnSpc>
              <a:spcBef>
                <a:spcPts val="0"/>
              </a:spcBef>
              <a:spcAft>
                <a:spcPts val="1000"/>
              </a:spcAft>
              <a:buFont typeface="+mj-lt"/>
              <a:buAutoNum type="alphaLcParenR"/>
            </a:pPr>
            <a:r>
              <a:rPr lang="en-US" dirty="0">
                <a:ea typeface="Times New Roman"/>
                <a:cs typeface="Times New Roman"/>
              </a:rPr>
              <a:t>10</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What is Not useful when creating a password?</a:t>
            </a:r>
          </a:p>
          <a:p>
            <a:pPr marL="681038" lvl="0">
              <a:lnSpc>
                <a:spcPct val="115000"/>
              </a:lnSpc>
              <a:spcBef>
                <a:spcPts val="0"/>
              </a:spcBef>
              <a:spcAft>
                <a:spcPts val="0"/>
              </a:spcAft>
              <a:buFont typeface="+mj-lt"/>
              <a:buAutoNum type="alphaLcParenR"/>
            </a:pPr>
            <a:r>
              <a:rPr lang="en-US" dirty="0">
                <a:ea typeface="Times New Roman"/>
                <a:cs typeface="Times New Roman"/>
              </a:rPr>
              <a:t>Personal information</a:t>
            </a:r>
          </a:p>
          <a:p>
            <a:pPr marL="681038" lvl="0">
              <a:lnSpc>
                <a:spcPct val="115000"/>
              </a:lnSpc>
              <a:spcBef>
                <a:spcPts val="0"/>
              </a:spcBef>
              <a:spcAft>
                <a:spcPts val="0"/>
              </a:spcAft>
              <a:buFont typeface="+mj-lt"/>
              <a:buAutoNum type="alphaLcParenR"/>
            </a:pPr>
            <a:r>
              <a:rPr lang="en-US" dirty="0">
                <a:ea typeface="Times New Roman"/>
                <a:cs typeface="Times New Roman"/>
              </a:rPr>
              <a:t>Numbers</a:t>
            </a:r>
          </a:p>
          <a:p>
            <a:pPr marL="681038" lvl="0">
              <a:lnSpc>
                <a:spcPct val="115000"/>
              </a:lnSpc>
              <a:spcBef>
                <a:spcPts val="0"/>
              </a:spcBef>
              <a:spcAft>
                <a:spcPts val="0"/>
              </a:spcAft>
              <a:buFont typeface="+mj-lt"/>
              <a:buAutoNum type="alphaLcParenR"/>
            </a:pPr>
            <a:r>
              <a:rPr lang="en-US" dirty="0">
                <a:ea typeface="Times New Roman"/>
                <a:cs typeface="Times New Roman"/>
              </a:rPr>
              <a:t>Symbols</a:t>
            </a:r>
          </a:p>
          <a:p>
            <a:pPr marL="681038" lvl="0">
              <a:lnSpc>
                <a:spcPct val="115000"/>
              </a:lnSpc>
              <a:spcBef>
                <a:spcPts val="0"/>
              </a:spcBef>
              <a:spcAft>
                <a:spcPts val="1000"/>
              </a:spcAft>
              <a:buFont typeface="+mj-lt"/>
              <a:buAutoNum type="alphaLcParenR"/>
            </a:pPr>
            <a:r>
              <a:rPr lang="en-US" dirty="0">
                <a:ea typeface="Times New Roman"/>
                <a:cs typeface="Times New Roman"/>
              </a:rPr>
              <a:t>Uppercase letters</a:t>
            </a:r>
          </a:p>
        </p:txBody>
      </p:sp>
    </p:spTree>
    <p:extLst>
      <p:ext uri="{BB962C8B-B14F-4D97-AF65-F5344CB8AC3E}">
        <p14:creationId xmlns:p14="http://schemas.microsoft.com/office/powerpoint/2010/main" val="2937713163"/>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Where should you find objectives?</a:t>
            </a:r>
          </a:p>
          <a:p>
            <a:pPr marL="690563" lvl="0">
              <a:lnSpc>
                <a:spcPct val="115000"/>
              </a:lnSpc>
              <a:spcBef>
                <a:spcPts val="0"/>
              </a:spcBef>
              <a:spcAft>
                <a:spcPts val="0"/>
              </a:spcAft>
              <a:buFont typeface="+mj-lt"/>
              <a:buAutoNum type="alphaLcParenR"/>
            </a:pPr>
            <a:r>
              <a:rPr lang="en-US" dirty="0">
                <a:ea typeface="Times New Roman"/>
                <a:cs typeface="Times New Roman"/>
              </a:rPr>
              <a:t>Pillars</a:t>
            </a:r>
          </a:p>
          <a:p>
            <a:pPr marL="690563" lvl="0">
              <a:lnSpc>
                <a:spcPct val="115000"/>
              </a:lnSpc>
              <a:spcBef>
                <a:spcPts val="0"/>
              </a:spcBef>
              <a:spcAft>
                <a:spcPts val="0"/>
              </a:spcAft>
              <a:buFont typeface="+mj-lt"/>
              <a:buAutoNum type="alphaLcParenR"/>
            </a:pPr>
            <a:r>
              <a:rPr lang="en-US" dirty="0">
                <a:ea typeface="Times New Roman"/>
                <a:cs typeface="Times New Roman"/>
              </a:rPr>
              <a:t>Brainstorming</a:t>
            </a:r>
          </a:p>
          <a:p>
            <a:pPr marL="690563" lvl="0">
              <a:lnSpc>
                <a:spcPct val="115000"/>
              </a:lnSpc>
              <a:spcBef>
                <a:spcPts val="0"/>
              </a:spcBef>
              <a:spcAft>
                <a:spcPts val="0"/>
              </a:spcAft>
              <a:buFont typeface="+mj-lt"/>
              <a:buAutoNum type="alphaLcParenR"/>
            </a:pPr>
            <a:r>
              <a:rPr lang="en-US" dirty="0">
                <a:ea typeface="Times New Roman"/>
                <a:cs typeface="Times New Roman"/>
              </a:rPr>
              <a:t>Nowhere </a:t>
            </a:r>
          </a:p>
          <a:p>
            <a:pPr marL="690563" lvl="0">
              <a:lnSpc>
                <a:spcPct val="115000"/>
              </a:lnSpc>
              <a:spcBef>
                <a:spcPts val="0"/>
              </a:spcBef>
              <a:spcAft>
                <a:spcPts val="1000"/>
              </a:spcAft>
              <a:buFont typeface="+mj-lt"/>
              <a:buAutoNum type="alphaLcParenR"/>
            </a:pPr>
            <a:r>
              <a:rPr lang="en-US" dirty="0">
                <a:ea typeface="Times New Roman"/>
                <a:cs typeface="Times New Roman"/>
              </a:rPr>
              <a:t>Anywhere </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helps you to establish a network of followers with similar ideas?</a:t>
            </a:r>
          </a:p>
          <a:p>
            <a:pPr marL="690563" lvl="0">
              <a:lnSpc>
                <a:spcPct val="115000"/>
              </a:lnSpc>
              <a:spcBef>
                <a:spcPts val="0"/>
              </a:spcBef>
              <a:spcAft>
                <a:spcPts val="0"/>
              </a:spcAft>
              <a:buFont typeface="+mj-lt"/>
              <a:buAutoNum type="alphaLcParenR"/>
            </a:pPr>
            <a:r>
              <a:rPr lang="en-US" dirty="0">
                <a:ea typeface="Times New Roman"/>
                <a:cs typeface="Times New Roman"/>
              </a:rPr>
              <a:t>Promotion</a:t>
            </a:r>
          </a:p>
          <a:p>
            <a:pPr marL="690563" lvl="0">
              <a:lnSpc>
                <a:spcPct val="115000"/>
              </a:lnSpc>
              <a:spcBef>
                <a:spcPts val="0"/>
              </a:spcBef>
              <a:spcAft>
                <a:spcPts val="0"/>
              </a:spcAft>
              <a:buFont typeface="+mj-lt"/>
              <a:buAutoNum type="alphaLcParenR"/>
            </a:pPr>
            <a:r>
              <a:rPr lang="en-US" dirty="0">
                <a:ea typeface="Times New Roman"/>
                <a:cs typeface="Times New Roman"/>
              </a:rPr>
              <a:t>Security</a:t>
            </a:r>
          </a:p>
          <a:p>
            <a:pPr marL="690563" lvl="0">
              <a:lnSpc>
                <a:spcPct val="115000"/>
              </a:lnSpc>
              <a:spcBef>
                <a:spcPts val="0"/>
              </a:spcBef>
              <a:spcAft>
                <a:spcPts val="0"/>
              </a:spcAft>
              <a:buFont typeface="+mj-lt"/>
              <a:buAutoNum type="alphaLcParenR"/>
            </a:pPr>
            <a:r>
              <a:rPr lang="en-US" dirty="0">
                <a:ea typeface="Times New Roman"/>
                <a:cs typeface="Times New Roman"/>
              </a:rPr>
              <a:t>Objectives </a:t>
            </a: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p:txBody>
      </p:sp>
    </p:spTree>
    <p:extLst>
      <p:ext uri="{BB962C8B-B14F-4D97-AF65-F5344CB8AC3E}">
        <p14:creationId xmlns:p14="http://schemas.microsoft.com/office/powerpoint/2010/main" val="2937713163"/>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involves integrating search terms into content?</a:t>
            </a: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690563" lvl="0">
              <a:lnSpc>
                <a:spcPct val="115000"/>
              </a:lnSpc>
              <a:spcBef>
                <a:spcPts val="0"/>
              </a:spcBef>
              <a:spcAft>
                <a:spcPts val="0"/>
              </a:spcAft>
              <a:buFont typeface="+mj-lt"/>
              <a:buAutoNum type="alphaLcParenR"/>
            </a:pPr>
            <a:r>
              <a:rPr lang="en-US" dirty="0">
                <a:ea typeface="Times New Roman"/>
                <a:cs typeface="Times New Roman"/>
              </a:rPr>
              <a:t>SEO</a:t>
            </a:r>
          </a:p>
          <a:p>
            <a:pPr marL="690563" lvl="0">
              <a:lnSpc>
                <a:spcPct val="115000"/>
              </a:lnSpc>
              <a:spcBef>
                <a:spcPts val="0"/>
              </a:spcBef>
              <a:spcAft>
                <a:spcPts val="0"/>
              </a:spcAft>
              <a:buFont typeface="+mj-lt"/>
              <a:buAutoNum type="alphaLcParenR"/>
            </a:pPr>
            <a:r>
              <a:rPr lang="en-US" dirty="0">
                <a:ea typeface="Times New Roman"/>
                <a:cs typeface="Times New Roman"/>
              </a:rPr>
              <a:t>Theme </a:t>
            </a:r>
          </a:p>
          <a:p>
            <a:pPr marL="690563" lvl="0">
              <a:lnSpc>
                <a:spcPct val="115000"/>
              </a:lnSpc>
              <a:spcBef>
                <a:spcPts val="0"/>
              </a:spcBef>
              <a:spcAft>
                <a:spcPts val="1000"/>
              </a:spcAft>
              <a:buFont typeface="+mj-lt"/>
              <a:buAutoNum type="alphaLcParenR"/>
            </a:pPr>
            <a:r>
              <a:rPr lang="en-US" dirty="0">
                <a:ea typeface="Times New Roman"/>
                <a:cs typeface="Times New Roman"/>
              </a:rPr>
              <a:t>Message</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should you avoid in social media?</a:t>
            </a: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690563" lvl="0">
              <a:lnSpc>
                <a:spcPct val="115000"/>
              </a:lnSpc>
              <a:spcBef>
                <a:spcPts val="0"/>
              </a:spcBef>
              <a:spcAft>
                <a:spcPts val="0"/>
              </a:spcAft>
              <a:buFont typeface="+mj-lt"/>
              <a:buAutoNum type="alphaLcParenR"/>
            </a:pPr>
            <a:r>
              <a:rPr lang="en-US" dirty="0">
                <a:ea typeface="Times New Roman"/>
                <a:cs typeface="Times New Roman"/>
              </a:rPr>
              <a:t>Uniform information</a:t>
            </a:r>
          </a:p>
          <a:p>
            <a:pPr marL="690563" lvl="0">
              <a:lnSpc>
                <a:spcPct val="115000"/>
              </a:lnSpc>
              <a:spcBef>
                <a:spcPts val="0"/>
              </a:spcBef>
              <a:spcAft>
                <a:spcPts val="0"/>
              </a:spcAft>
              <a:buFont typeface="+mj-lt"/>
              <a:buAutoNum type="alphaLcParenR"/>
            </a:pPr>
            <a:r>
              <a:rPr lang="en-US" dirty="0">
                <a:ea typeface="Times New Roman"/>
                <a:cs typeface="Times New Roman"/>
              </a:rPr>
              <a:t>Similar colors </a:t>
            </a:r>
          </a:p>
          <a:p>
            <a:pPr marL="690563" lvl="0">
              <a:lnSpc>
                <a:spcPct val="115000"/>
              </a:lnSpc>
              <a:spcBef>
                <a:spcPts val="0"/>
              </a:spcBef>
              <a:spcAft>
                <a:spcPts val="1000"/>
              </a:spcAft>
              <a:buFont typeface="+mj-lt"/>
              <a:buAutoNum type="alphaLcParenR"/>
            </a:pPr>
            <a:r>
              <a:rPr lang="en-US" dirty="0">
                <a:ea typeface="Times New Roman"/>
                <a:cs typeface="Times New Roman"/>
              </a:rPr>
              <a:t>Conflicting information</a:t>
            </a:r>
          </a:p>
        </p:txBody>
      </p:sp>
    </p:spTree>
    <p:extLst>
      <p:ext uri="{BB962C8B-B14F-4D97-AF65-F5344CB8AC3E}">
        <p14:creationId xmlns:p14="http://schemas.microsoft.com/office/powerpoint/2010/main" val="2937713163"/>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How long did Terry monitor her social media accounts daily?</a:t>
            </a:r>
          </a:p>
          <a:p>
            <a:pPr marL="690563" lvl="0">
              <a:lnSpc>
                <a:spcPct val="115000"/>
              </a:lnSpc>
              <a:spcBef>
                <a:spcPts val="0"/>
              </a:spcBef>
              <a:spcAft>
                <a:spcPts val="0"/>
              </a:spcAft>
              <a:buFont typeface="+mj-lt"/>
              <a:buAutoNum type="alphaLcParenR"/>
            </a:pPr>
            <a:r>
              <a:rPr lang="en-US" dirty="0">
                <a:ea typeface="Times New Roman"/>
                <a:cs typeface="Times New Roman"/>
              </a:rPr>
              <a:t>One month</a:t>
            </a:r>
          </a:p>
          <a:p>
            <a:pPr marL="690563" lvl="0">
              <a:lnSpc>
                <a:spcPct val="115000"/>
              </a:lnSpc>
              <a:spcBef>
                <a:spcPts val="0"/>
              </a:spcBef>
              <a:spcAft>
                <a:spcPts val="0"/>
              </a:spcAft>
              <a:buFont typeface="+mj-lt"/>
              <a:buAutoNum type="alphaLcParenR"/>
            </a:pPr>
            <a:r>
              <a:rPr lang="en-US" dirty="0">
                <a:ea typeface="Times New Roman"/>
                <a:cs typeface="Times New Roman"/>
              </a:rPr>
              <a:t>Three weeks</a:t>
            </a:r>
          </a:p>
          <a:p>
            <a:pPr marL="690563" lvl="0">
              <a:lnSpc>
                <a:spcPct val="115000"/>
              </a:lnSpc>
              <a:spcBef>
                <a:spcPts val="0"/>
              </a:spcBef>
              <a:spcAft>
                <a:spcPts val="0"/>
              </a:spcAft>
              <a:buFont typeface="+mj-lt"/>
              <a:buAutoNum type="alphaLcParenR"/>
            </a:pPr>
            <a:r>
              <a:rPr lang="en-US" dirty="0">
                <a:ea typeface="Times New Roman"/>
                <a:cs typeface="Times New Roman"/>
              </a:rPr>
              <a:t>Two weeks</a:t>
            </a:r>
          </a:p>
          <a:p>
            <a:pPr marL="690563" lvl="0">
              <a:lnSpc>
                <a:spcPct val="115000"/>
              </a:lnSpc>
              <a:spcBef>
                <a:spcPts val="0"/>
              </a:spcBef>
              <a:spcAft>
                <a:spcPts val="1000"/>
              </a:spcAft>
              <a:buFont typeface="+mj-lt"/>
              <a:buAutoNum type="alphaLcParenR"/>
            </a:pPr>
            <a:r>
              <a:rPr lang="en-US" dirty="0">
                <a:ea typeface="Times New Roman"/>
                <a:cs typeface="Times New Roman"/>
              </a:rPr>
              <a:t>Three months</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How long did the customer complaint go unnoticed?</a:t>
            </a:r>
          </a:p>
          <a:p>
            <a:pPr marL="690563" lvl="0">
              <a:lnSpc>
                <a:spcPct val="115000"/>
              </a:lnSpc>
              <a:spcBef>
                <a:spcPts val="0"/>
              </a:spcBef>
              <a:spcAft>
                <a:spcPts val="0"/>
              </a:spcAft>
              <a:buFont typeface="+mj-lt"/>
              <a:buAutoNum type="alphaLcParenR"/>
            </a:pPr>
            <a:r>
              <a:rPr lang="en-US" dirty="0">
                <a:ea typeface="Times New Roman"/>
                <a:cs typeface="Times New Roman"/>
              </a:rPr>
              <a:t>One month</a:t>
            </a:r>
          </a:p>
          <a:p>
            <a:pPr marL="690563" lvl="0">
              <a:lnSpc>
                <a:spcPct val="115000"/>
              </a:lnSpc>
              <a:spcBef>
                <a:spcPts val="0"/>
              </a:spcBef>
              <a:spcAft>
                <a:spcPts val="0"/>
              </a:spcAft>
              <a:buFont typeface="+mj-lt"/>
              <a:buAutoNum type="alphaLcParenR"/>
            </a:pPr>
            <a:r>
              <a:rPr lang="en-US" dirty="0">
                <a:ea typeface="Times New Roman"/>
                <a:cs typeface="Times New Roman"/>
              </a:rPr>
              <a:t>Three weeks</a:t>
            </a:r>
          </a:p>
          <a:p>
            <a:pPr marL="690563" lvl="0">
              <a:lnSpc>
                <a:spcPct val="115000"/>
              </a:lnSpc>
              <a:spcBef>
                <a:spcPts val="0"/>
              </a:spcBef>
              <a:spcAft>
                <a:spcPts val="0"/>
              </a:spcAft>
              <a:buFont typeface="+mj-lt"/>
              <a:buAutoNum type="alphaLcParenR"/>
            </a:pPr>
            <a:r>
              <a:rPr lang="en-US" dirty="0">
                <a:ea typeface="Times New Roman"/>
                <a:cs typeface="Times New Roman"/>
              </a:rPr>
              <a:t>Two weeks </a:t>
            </a:r>
          </a:p>
          <a:p>
            <a:pPr marL="690563" lvl="0">
              <a:lnSpc>
                <a:spcPct val="115000"/>
              </a:lnSpc>
              <a:spcBef>
                <a:spcPts val="0"/>
              </a:spcBef>
              <a:spcAft>
                <a:spcPts val="1000"/>
              </a:spcAft>
              <a:buFont typeface="+mj-lt"/>
              <a:buAutoNum type="alphaLcParenR"/>
            </a:pPr>
            <a:r>
              <a:rPr lang="en-US" dirty="0">
                <a:ea typeface="Times New Roman"/>
                <a:cs typeface="Times New Roman"/>
              </a:rPr>
              <a:t>Three months</a:t>
            </a:r>
          </a:p>
        </p:txBody>
      </p:sp>
    </p:spTree>
    <p:extLst>
      <p:ext uri="{BB962C8B-B14F-4D97-AF65-F5344CB8AC3E}">
        <p14:creationId xmlns:p14="http://schemas.microsoft.com/office/powerpoint/2010/main" val="2937713163"/>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When should social media be monitored?</a:t>
            </a:r>
          </a:p>
          <a:p>
            <a:pPr marL="690563" lvl="0">
              <a:lnSpc>
                <a:spcPct val="115000"/>
              </a:lnSpc>
              <a:spcBef>
                <a:spcPts val="0"/>
              </a:spcBef>
              <a:spcAft>
                <a:spcPts val="0"/>
              </a:spcAft>
              <a:buFont typeface="+mj-lt"/>
              <a:buAutoNum type="alphaLcParenR"/>
            </a:pPr>
            <a:r>
              <a:rPr lang="en-US" dirty="0">
                <a:ea typeface="Times New Roman"/>
                <a:cs typeface="Times New Roman"/>
              </a:rPr>
              <a:t>Daily</a:t>
            </a:r>
          </a:p>
          <a:p>
            <a:pPr marL="690563" lvl="0">
              <a:lnSpc>
                <a:spcPct val="115000"/>
              </a:lnSpc>
              <a:spcBef>
                <a:spcPts val="0"/>
              </a:spcBef>
              <a:spcAft>
                <a:spcPts val="0"/>
              </a:spcAft>
              <a:buFont typeface="+mj-lt"/>
              <a:buAutoNum type="alphaLcParenR"/>
            </a:pPr>
            <a:r>
              <a:rPr lang="en-US" dirty="0">
                <a:ea typeface="Times New Roman"/>
                <a:cs typeface="Times New Roman"/>
              </a:rPr>
              <a:t>Weekly </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Constantly </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It does not need to be monitored</a:t>
            </a:r>
          </a:p>
          <a:p>
            <a:pPr marL="347663" marR="0" indent="-4763">
              <a:lnSpc>
                <a:spcPct val="115000"/>
              </a:lnSpc>
              <a:spcBef>
                <a:spcPts val="0"/>
              </a:spcBef>
              <a:spcAft>
                <a:spcPts val="1000"/>
              </a:spcAft>
            </a:pPr>
            <a:r>
              <a:rPr lang="en-US" dirty="0">
                <a:solidFill>
                  <a:srgbClr val="FF0000"/>
                </a:solidFill>
                <a:ea typeface="Times New Roman"/>
                <a:cs typeface="Times New Roman"/>
              </a:rPr>
              <a:t>It is important to monitor social media. It needs to be monitored constantly.</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will help monitor social media accounts?</a:t>
            </a:r>
          </a:p>
          <a:p>
            <a:pPr marL="690563" lvl="0">
              <a:lnSpc>
                <a:spcPct val="115000"/>
              </a:lnSpc>
              <a:spcBef>
                <a:spcPts val="0"/>
              </a:spcBef>
              <a:spcAft>
                <a:spcPts val="0"/>
              </a:spcAft>
              <a:buFont typeface="+mj-lt"/>
              <a:buAutoNum type="alphaLcParenR"/>
            </a:pPr>
            <a:r>
              <a:rPr lang="en-US" dirty="0">
                <a:ea typeface="Times New Roman"/>
                <a:cs typeface="Times New Roman"/>
              </a:rPr>
              <a:t>Security</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Google alerts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Logging into social media</a:t>
            </a: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pPr>
            <a:r>
              <a:rPr lang="en-US" dirty="0">
                <a:solidFill>
                  <a:srgbClr val="FF0000"/>
                </a:solidFill>
                <a:ea typeface="Times New Roman"/>
                <a:cs typeface="Times New Roman"/>
              </a:rPr>
              <a:t>Social media needs to be monitored carefully. Google alerts will help monitor social media accounts.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551660691"/>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How many characters are ideally in a password?</a:t>
            </a:r>
          </a:p>
          <a:p>
            <a:pPr marL="681038" lvl="0">
              <a:lnSpc>
                <a:spcPct val="115000"/>
              </a:lnSpc>
              <a:spcBef>
                <a:spcPts val="0"/>
              </a:spcBef>
              <a:spcAft>
                <a:spcPts val="0"/>
              </a:spcAft>
              <a:buFont typeface="+mj-lt"/>
              <a:buAutoNum type="alphaLcParenR"/>
            </a:pPr>
            <a:r>
              <a:rPr lang="en-US" dirty="0">
                <a:ea typeface="Times New Roman"/>
                <a:cs typeface="Times New Roman"/>
              </a:rPr>
              <a:t>8</a:t>
            </a:r>
          </a:p>
          <a:p>
            <a:pPr marL="681038" lvl="0">
              <a:lnSpc>
                <a:spcPct val="115000"/>
              </a:lnSpc>
              <a:spcBef>
                <a:spcPts val="0"/>
              </a:spcBef>
              <a:spcAft>
                <a:spcPts val="0"/>
              </a:spcAft>
              <a:buFont typeface="+mj-lt"/>
              <a:buAutoNum type="alphaLcParenR"/>
            </a:pPr>
            <a:r>
              <a:rPr lang="en-US" dirty="0">
                <a:ea typeface="Times New Roman"/>
                <a:cs typeface="Times New Roman"/>
              </a:rPr>
              <a:t>6</a:t>
            </a:r>
          </a:p>
          <a:p>
            <a:pPr marL="681038" lvl="0">
              <a:lnSpc>
                <a:spcPct val="115000"/>
              </a:lnSpc>
              <a:spcBef>
                <a:spcPts val="0"/>
              </a:spcBef>
              <a:spcAft>
                <a:spcPts val="0"/>
              </a:spcAft>
              <a:buFont typeface="+mj-lt"/>
              <a:buAutoNum type="alphaLcParenR"/>
            </a:pPr>
            <a:r>
              <a:rPr lang="en-US" dirty="0">
                <a:ea typeface="Times New Roman"/>
                <a:cs typeface="Times New Roman"/>
              </a:rPr>
              <a:t>12</a:t>
            </a:r>
          </a:p>
          <a:p>
            <a:pPr marL="681038"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10</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There are typically 8 characters in a password minimum. Ten characters are recommended.</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What is Not useful when creating a password?</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Personal information</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Numbers</a:t>
            </a:r>
          </a:p>
          <a:p>
            <a:pPr marL="681038" lvl="0">
              <a:lnSpc>
                <a:spcPct val="115000"/>
              </a:lnSpc>
              <a:spcBef>
                <a:spcPts val="0"/>
              </a:spcBef>
              <a:spcAft>
                <a:spcPts val="0"/>
              </a:spcAft>
              <a:buFont typeface="+mj-lt"/>
              <a:buAutoNum type="alphaLcParenR"/>
            </a:pPr>
            <a:r>
              <a:rPr lang="en-US" dirty="0">
                <a:ea typeface="Times New Roman"/>
                <a:cs typeface="Times New Roman"/>
              </a:rPr>
              <a:t>Symbols</a:t>
            </a:r>
          </a:p>
          <a:p>
            <a:pPr marL="681038" lvl="0">
              <a:lnSpc>
                <a:spcPct val="115000"/>
              </a:lnSpc>
              <a:spcBef>
                <a:spcPts val="0"/>
              </a:spcBef>
              <a:spcAft>
                <a:spcPts val="1000"/>
              </a:spcAft>
              <a:buFont typeface="+mj-lt"/>
              <a:buAutoNum type="alphaLcParenR"/>
            </a:pPr>
            <a:r>
              <a:rPr lang="en-US" dirty="0">
                <a:ea typeface="Times New Roman"/>
                <a:cs typeface="Times New Roman"/>
              </a:rPr>
              <a:t>Uppercase letters</a:t>
            </a:r>
          </a:p>
          <a:p>
            <a:pPr marL="347663" marR="0" indent="-4763">
              <a:lnSpc>
                <a:spcPct val="115000"/>
              </a:lnSpc>
              <a:spcBef>
                <a:spcPts val="0"/>
              </a:spcBef>
              <a:spcAft>
                <a:spcPts val="1000"/>
              </a:spcAft>
            </a:pPr>
            <a:r>
              <a:rPr lang="en-US" dirty="0">
                <a:solidFill>
                  <a:srgbClr val="FF0000"/>
                </a:solidFill>
                <a:ea typeface="Times New Roman"/>
                <a:cs typeface="Times New Roman"/>
              </a:rPr>
              <a:t>Passwords should include upper and lowercase letters, numbers, and symbols. Personal information is not suggested.</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328712532"/>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Where should you find objectives?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Pillars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Brainstorming</a:t>
            </a:r>
          </a:p>
          <a:p>
            <a:pPr marL="690563" lvl="0">
              <a:lnSpc>
                <a:spcPct val="115000"/>
              </a:lnSpc>
              <a:spcBef>
                <a:spcPts val="0"/>
              </a:spcBef>
              <a:spcAft>
                <a:spcPts val="0"/>
              </a:spcAft>
              <a:buFont typeface="+mj-lt"/>
              <a:buAutoNum type="alphaLcParenR"/>
            </a:pPr>
            <a:r>
              <a:rPr lang="en-US" dirty="0">
                <a:ea typeface="Times New Roman"/>
                <a:cs typeface="Times New Roman"/>
              </a:rPr>
              <a:t>Nowhere </a:t>
            </a:r>
          </a:p>
          <a:p>
            <a:pPr marL="690563" lvl="0">
              <a:lnSpc>
                <a:spcPct val="115000"/>
              </a:lnSpc>
              <a:spcBef>
                <a:spcPts val="0"/>
              </a:spcBef>
              <a:spcAft>
                <a:spcPts val="1000"/>
              </a:spcAft>
              <a:buFont typeface="+mj-lt"/>
              <a:buAutoNum type="alphaLcParenR"/>
            </a:pPr>
            <a:r>
              <a:rPr lang="en-US" dirty="0">
                <a:ea typeface="Times New Roman"/>
                <a:cs typeface="Times New Roman"/>
              </a:rPr>
              <a:t>Anywhere </a:t>
            </a:r>
          </a:p>
          <a:p>
            <a:pPr marL="347663" marR="0" indent="-4763">
              <a:lnSpc>
                <a:spcPct val="115000"/>
              </a:lnSpc>
              <a:spcBef>
                <a:spcPts val="0"/>
              </a:spcBef>
              <a:spcAft>
                <a:spcPts val="1000"/>
              </a:spcAft>
            </a:pPr>
            <a:r>
              <a:rPr lang="en-US" dirty="0">
                <a:solidFill>
                  <a:srgbClr val="FF0000"/>
                </a:solidFill>
                <a:ea typeface="Times New Roman"/>
                <a:cs typeface="Times New Roman"/>
              </a:rPr>
              <a:t>Your objectives are necessary in social media. You can find objectives in your brand’s pillars.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helps you to establish a network of followers with similar ideas?</a:t>
            </a:r>
          </a:p>
          <a:p>
            <a:pPr marL="690563" lvl="0">
              <a:lnSpc>
                <a:spcPct val="115000"/>
              </a:lnSpc>
              <a:spcBef>
                <a:spcPts val="0"/>
              </a:spcBef>
              <a:spcAft>
                <a:spcPts val="0"/>
              </a:spcAft>
              <a:buFont typeface="+mj-lt"/>
              <a:buAutoNum type="alphaLcParenR"/>
            </a:pPr>
            <a:r>
              <a:rPr lang="en-US" dirty="0">
                <a:ea typeface="Times New Roman"/>
                <a:cs typeface="Times New Roman"/>
              </a:rPr>
              <a:t>Promotion</a:t>
            </a:r>
          </a:p>
          <a:p>
            <a:pPr marL="690563" lvl="0">
              <a:lnSpc>
                <a:spcPct val="115000"/>
              </a:lnSpc>
              <a:spcBef>
                <a:spcPts val="0"/>
              </a:spcBef>
              <a:spcAft>
                <a:spcPts val="0"/>
              </a:spcAft>
              <a:buFont typeface="+mj-lt"/>
              <a:buAutoNum type="alphaLcParenR"/>
            </a:pPr>
            <a:r>
              <a:rPr lang="en-US" dirty="0">
                <a:ea typeface="Times New Roman"/>
                <a:cs typeface="Times New Roman"/>
              </a:rPr>
              <a:t>Security</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Objectives </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pPr>
            <a:r>
              <a:rPr lang="en-US" dirty="0">
                <a:solidFill>
                  <a:srgbClr val="FF0000"/>
                </a:solidFill>
                <a:ea typeface="Times New Roman"/>
                <a:cs typeface="Times New Roman"/>
              </a:rPr>
              <a:t>Objectives are necessary in social networking. They connect you with people who have similar ideas.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9649324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Brand Mantra</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21099766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involves integrating search terms into content?</a:t>
            </a: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SEO</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Theme </a:t>
            </a:r>
          </a:p>
          <a:p>
            <a:pPr marL="690563" lvl="0">
              <a:lnSpc>
                <a:spcPct val="115000"/>
              </a:lnSpc>
              <a:spcBef>
                <a:spcPts val="0"/>
              </a:spcBef>
              <a:spcAft>
                <a:spcPts val="1000"/>
              </a:spcAft>
              <a:buFont typeface="+mj-lt"/>
              <a:buAutoNum type="alphaLcParenR"/>
            </a:pPr>
            <a:r>
              <a:rPr lang="en-US" dirty="0">
                <a:ea typeface="Times New Roman"/>
                <a:cs typeface="Times New Roman"/>
              </a:rPr>
              <a:t>Message</a:t>
            </a:r>
          </a:p>
          <a:p>
            <a:pPr marL="347663" marR="0" indent="-4763">
              <a:lnSpc>
                <a:spcPct val="115000"/>
              </a:lnSpc>
              <a:spcBef>
                <a:spcPts val="0"/>
              </a:spcBef>
              <a:spcAft>
                <a:spcPts val="1000"/>
              </a:spcAft>
            </a:pPr>
            <a:r>
              <a:rPr lang="en-US" dirty="0">
                <a:solidFill>
                  <a:srgbClr val="FF0000"/>
                </a:solidFill>
                <a:ea typeface="Times New Roman"/>
                <a:cs typeface="Times New Roman"/>
              </a:rPr>
              <a:t>SEO is search engine optimization. It involves integrating search terms into content.</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should you avoid in social media?</a:t>
            </a: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690563" lvl="0">
              <a:lnSpc>
                <a:spcPct val="115000"/>
              </a:lnSpc>
              <a:spcBef>
                <a:spcPts val="0"/>
              </a:spcBef>
              <a:spcAft>
                <a:spcPts val="0"/>
              </a:spcAft>
              <a:buFont typeface="+mj-lt"/>
              <a:buAutoNum type="alphaLcParenR"/>
            </a:pPr>
            <a:r>
              <a:rPr lang="en-US" dirty="0">
                <a:ea typeface="Times New Roman"/>
                <a:cs typeface="Times New Roman"/>
              </a:rPr>
              <a:t>Uniform information</a:t>
            </a:r>
          </a:p>
          <a:p>
            <a:pPr marL="690563" lvl="0">
              <a:lnSpc>
                <a:spcPct val="115000"/>
              </a:lnSpc>
              <a:spcBef>
                <a:spcPts val="0"/>
              </a:spcBef>
              <a:spcAft>
                <a:spcPts val="0"/>
              </a:spcAft>
              <a:buFont typeface="+mj-lt"/>
              <a:buAutoNum type="alphaLcParenR"/>
            </a:pPr>
            <a:r>
              <a:rPr lang="en-US" dirty="0">
                <a:ea typeface="Times New Roman"/>
                <a:cs typeface="Times New Roman"/>
              </a:rPr>
              <a:t>Similar colors </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Conflicting information</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Your social media accounts should complement each other. There should never be conflicting information.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749515640"/>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How long did Terry monitor her social media accounts daily?</a:t>
            </a:r>
          </a:p>
          <a:p>
            <a:pPr marL="690563" lvl="0">
              <a:lnSpc>
                <a:spcPct val="115000"/>
              </a:lnSpc>
              <a:spcBef>
                <a:spcPts val="0"/>
              </a:spcBef>
              <a:spcAft>
                <a:spcPts val="0"/>
              </a:spcAft>
              <a:buFont typeface="+mj-lt"/>
              <a:buAutoNum type="alphaLcParenR"/>
            </a:pPr>
            <a:r>
              <a:rPr lang="en-US" dirty="0">
                <a:ea typeface="Times New Roman"/>
                <a:cs typeface="Times New Roman"/>
              </a:rPr>
              <a:t>One month</a:t>
            </a:r>
          </a:p>
          <a:p>
            <a:pPr marL="690563" lvl="0">
              <a:lnSpc>
                <a:spcPct val="115000"/>
              </a:lnSpc>
              <a:spcBef>
                <a:spcPts val="0"/>
              </a:spcBef>
              <a:spcAft>
                <a:spcPts val="0"/>
              </a:spcAft>
              <a:buFont typeface="+mj-lt"/>
              <a:buAutoNum type="alphaLcParenR"/>
            </a:pPr>
            <a:r>
              <a:rPr lang="en-US" dirty="0">
                <a:ea typeface="Times New Roman"/>
                <a:cs typeface="Times New Roman"/>
              </a:rPr>
              <a:t>Three weeks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Two weeks</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Three months</a:t>
            </a:r>
          </a:p>
          <a:p>
            <a:pPr marL="347663" marR="0" indent="-4763">
              <a:lnSpc>
                <a:spcPct val="115000"/>
              </a:lnSpc>
              <a:spcBef>
                <a:spcPts val="0"/>
              </a:spcBef>
              <a:spcAft>
                <a:spcPts val="1000"/>
              </a:spcAft>
            </a:pPr>
            <a:r>
              <a:rPr lang="en-US" dirty="0">
                <a:solidFill>
                  <a:srgbClr val="FF0000"/>
                </a:solidFill>
                <a:ea typeface="Times New Roman"/>
                <a:cs typeface="Times New Roman"/>
              </a:rPr>
              <a:t>Terry monitored her accounts daily for two weeks. The then stopped for three months.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How long did the customer complaint go unnoticed?</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One month</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Three weeks</a:t>
            </a:r>
          </a:p>
          <a:p>
            <a:pPr marL="690563" lvl="0">
              <a:lnSpc>
                <a:spcPct val="115000"/>
              </a:lnSpc>
              <a:spcBef>
                <a:spcPts val="0"/>
              </a:spcBef>
              <a:spcAft>
                <a:spcPts val="0"/>
              </a:spcAft>
              <a:buFont typeface="+mj-lt"/>
              <a:buAutoNum type="alphaLcParenR"/>
            </a:pPr>
            <a:r>
              <a:rPr lang="en-US" dirty="0">
                <a:ea typeface="Times New Roman"/>
                <a:cs typeface="Times New Roman"/>
              </a:rPr>
              <a:t>Two weeks </a:t>
            </a:r>
          </a:p>
          <a:p>
            <a:pPr marL="690563" lvl="0">
              <a:lnSpc>
                <a:spcPct val="115000"/>
              </a:lnSpc>
              <a:spcBef>
                <a:spcPts val="0"/>
              </a:spcBef>
              <a:spcAft>
                <a:spcPts val="1000"/>
              </a:spcAft>
              <a:buFont typeface="+mj-lt"/>
              <a:buAutoNum type="alphaLcParenR"/>
            </a:pPr>
            <a:r>
              <a:rPr lang="en-US" dirty="0">
                <a:ea typeface="Times New Roman"/>
                <a:cs typeface="Times New Roman"/>
              </a:rPr>
              <a:t>Three months</a:t>
            </a:r>
          </a:p>
          <a:p>
            <a:pPr marL="347663" marR="0" indent="-4763">
              <a:lnSpc>
                <a:spcPct val="115000"/>
              </a:lnSpc>
              <a:spcBef>
                <a:spcPts val="0"/>
              </a:spcBef>
              <a:spcAft>
                <a:spcPts val="1000"/>
              </a:spcAft>
            </a:pPr>
            <a:r>
              <a:rPr lang="en-US" dirty="0">
                <a:solidFill>
                  <a:srgbClr val="FF0000"/>
                </a:solidFill>
                <a:ea typeface="Times New Roman"/>
                <a:cs typeface="Times New Roman"/>
              </a:rPr>
              <a:t>Terry did not check her social media for three months. The customer complaint was unnoticed for one month.</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503492006"/>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normAutofit fontScale="90000"/>
          </a:bodyPr>
          <a:lstStyle/>
          <a:p>
            <a:r>
              <a:rPr lang="en-US" dirty="0"/>
              <a:t>Module Nine: Social Media (II)</a:t>
            </a:r>
          </a:p>
        </p:txBody>
      </p:sp>
      <p:sp>
        <p:nvSpPr>
          <p:cNvPr id="45059" name="Content Placeholder 2"/>
          <p:cNvSpPr>
            <a:spLocks noGrp="1"/>
          </p:cNvSpPr>
          <p:nvPr>
            <p:ph idx="1"/>
          </p:nvPr>
        </p:nvSpPr>
        <p:spPr/>
        <p:txBody>
          <a:bodyPr>
            <a:normAutofit/>
          </a:bodyPr>
          <a:lstStyle/>
          <a:p>
            <a:endParaRPr lang="en-US" dirty="0"/>
          </a:p>
          <a:p>
            <a:r>
              <a:rPr lang="en-US" dirty="0"/>
              <a:t>Social media is changing the way that people communicate. Its influence is undeniable, but it needs to be managed correctly. Your online presence is a direct reflection of your brand</a:t>
            </a:r>
          </a:p>
        </p:txBody>
      </p:sp>
      <p:sp>
        <p:nvSpPr>
          <p:cNvPr id="4506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Make your life one giant networking event.</a:t>
            </a:r>
            <a:endParaRPr lang="en-US" sz="1400" dirty="0">
              <a:ea typeface="Times New Roman"/>
              <a:cs typeface="Times New Roman"/>
            </a:endParaRPr>
          </a:p>
          <a:p>
            <a:pPr algn="ctr">
              <a:spcBef>
                <a:spcPts val="0"/>
              </a:spcBef>
              <a:spcAft>
                <a:spcPts val="1000"/>
              </a:spcAft>
            </a:pPr>
            <a:br>
              <a:rPr lang="en-US" dirty="0">
                <a:latin typeface="Cambria"/>
                <a:ea typeface="Times New Roman"/>
                <a:cs typeface="Times New Roman"/>
              </a:rPr>
            </a:br>
            <a:r>
              <a:rPr lang="en-US" b="1" i="1" dirty="0">
                <a:latin typeface="Cambria"/>
                <a:ea typeface="Times New Roman"/>
                <a:cs typeface="Times New Roman"/>
              </a:rPr>
              <a:t>Dan Schwabel</a:t>
            </a:r>
            <a:endParaRPr lang="en-US" sz="1400" dirty="0">
              <a:ea typeface="Times New Roman"/>
              <a:cs typeface="Times New Roman"/>
            </a:endParaRPr>
          </a:p>
          <a:p>
            <a:endParaRPr lang="en-US" dirty="0"/>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r>
              <a:rPr lang="en-US" dirty="0"/>
              <a:t>It’s a Tool</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8619585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r>
              <a:rPr lang="en-US" dirty="0"/>
              <a:t>Content is King</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67788612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r>
              <a:rPr lang="en-US" dirty="0"/>
              <a:t>Have a Gimmick</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67792655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77820093"/>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r>
              <a:rPr lang="en-US" dirty="0"/>
              <a:t>Don’t Ignore Any Mentions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09963818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54268596"/>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r>
              <a:rPr lang="en-US"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48071854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will engage people in social media</a:t>
            </a:r>
          </a:p>
          <a:p>
            <a:pPr marL="690563" lvl="0">
              <a:lnSpc>
                <a:spcPct val="115000"/>
              </a:lnSpc>
              <a:spcBef>
                <a:spcPts val="0"/>
              </a:spcBef>
              <a:spcAft>
                <a:spcPts val="0"/>
              </a:spcAft>
              <a:buFont typeface="+mj-lt"/>
              <a:buAutoNum type="alphaLcParenR"/>
            </a:pPr>
            <a:r>
              <a:rPr lang="en-US" dirty="0">
                <a:ea typeface="Times New Roman"/>
                <a:cs typeface="Times New Roman"/>
              </a:rPr>
              <a:t>Stories</a:t>
            </a:r>
          </a:p>
          <a:p>
            <a:pPr marL="690563" lvl="0">
              <a:lnSpc>
                <a:spcPct val="115000"/>
              </a:lnSpc>
              <a:spcBef>
                <a:spcPts val="0"/>
              </a:spcBef>
              <a:spcAft>
                <a:spcPts val="0"/>
              </a:spcAft>
              <a:buFont typeface="+mj-lt"/>
              <a:buAutoNum type="alphaLcParenR"/>
            </a:pPr>
            <a:r>
              <a:rPr lang="en-US" dirty="0">
                <a:ea typeface="Times New Roman"/>
                <a:cs typeface="Times New Roman"/>
              </a:rPr>
              <a:t>Tools </a:t>
            </a:r>
          </a:p>
          <a:p>
            <a:pPr marL="690563" lvl="0">
              <a:lnSpc>
                <a:spcPct val="115000"/>
              </a:lnSpc>
              <a:spcBef>
                <a:spcPts val="0"/>
              </a:spcBef>
              <a:spcAft>
                <a:spcPts val="0"/>
              </a:spcAft>
              <a:buFont typeface="+mj-lt"/>
              <a:buAutoNum type="alphaLcParenR"/>
            </a:pPr>
            <a:r>
              <a:rPr lang="en-US" dirty="0">
                <a:ea typeface="Times New Roman"/>
                <a:cs typeface="Times New Roman"/>
              </a:rPr>
              <a:t>Action </a:t>
            </a:r>
          </a:p>
          <a:p>
            <a:pPr marL="690563" lvl="0">
              <a:lnSpc>
                <a:spcPct val="115000"/>
              </a:lnSpc>
              <a:spcBef>
                <a:spcPts val="0"/>
              </a:spcBef>
              <a:spcAft>
                <a:spcPts val="1000"/>
              </a:spcAft>
              <a:buFont typeface="+mj-lt"/>
              <a:buAutoNum type="alphaLcParenR"/>
            </a:pPr>
            <a:r>
              <a:rPr lang="en-US" dirty="0">
                <a:ea typeface="Times New Roman"/>
                <a:cs typeface="Times New Roman"/>
              </a:rPr>
              <a:t>Communication</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Where should you find help determining your style?</a:t>
            </a:r>
          </a:p>
          <a:p>
            <a:pPr marL="690563" lvl="0">
              <a:lnSpc>
                <a:spcPct val="115000"/>
              </a:lnSpc>
              <a:spcBef>
                <a:spcPts val="0"/>
              </a:spcBef>
              <a:spcAft>
                <a:spcPts val="0"/>
              </a:spcAft>
              <a:buFont typeface="+mj-lt"/>
              <a:buAutoNum type="alphaLcParenR"/>
            </a:pPr>
            <a:r>
              <a:rPr lang="en-US" dirty="0">
                <a:ea typeface="Times New Roman"/>
                <a:cs typeface="Times New Roman"/>
              </a:rPr>
              <a:t>Practice</a:t>
            </a:r>
          </a:p>
          <a:p>
            <a:pPr marL="690563" lvl="0">
              <a:lnSpc>
                <a:spcPct val="115000"/>
              </a:lnSpc>
              <a:spcBef>
                <a:spcPts val="0"/>
              </a:spcBef>
              <a:spcAft>
                <a:spcPts val="0"/>
              </a:spcAft>
              <a:buFont typeface="+mj-lt"/>
              <a:buAutoNum type="alphaLcParenR"/>
            </a:pPr>
            <a:r>
              <a:rPr lang="en-US" dirty="0">
                <a:ea typeface="Times New Roman"/>
                <a:cs typeface="Times New Roman"/>
              </a:rPr>
              <a:t>Researchers</a:t>
            </a:r>
          </a:p>
          <a:p>
            <a:pPr marL="690563" lvl="0">
              <a:lnSpc>
                <a:spcPct val="115000"/>
              </a:lnSpc>
              <a:spcBef>
                <a:spcPts val="0"/>
              </a:spcBef>
              <a:spcAft>
                <a:spcPts val="0"/>
              </a:spcAft>
              <a:buFont typeface="+mj-lt"/>
              <a:buAutoNum type="alphaLcParenR"/>
            </a:pPr>
            <a:r>
              <a:rPr lang="en-US" dirty="0">
                <a:ea typeface="Times New Roman"/>
                <a:cs typeface="Times New Roman"/>
              </a:rPr>
              <a:t>Friends and family</a:t>
            </a:r>
          </a:p>
          <a:p>
            <a:pPr marL="690563" lvl="0">
              <a:lnSpc>
                <a:spcPct val="115000"/>
              </a:lnSpc>
              <a:spcBef>
                <a:spcPts val="0"/>
              </a:spcBef>
              <a:spcAft>
                <a:spcPts val="1000"/>
              </a:spcAft>
              <a:buFont typeface="+mj-lt"/>
              <a:buAutoNum type="alphaLcParenR"/>
            </a:pPr>
            <a:r>
              <a:rPr lang="en-US" dirty="0">
                <a:ea typeface="Times New Roman"/>
                <a:cs typeface="Times New Roman"/>
              </a:rPr>
              <a:t>Nowhere </a:t>
            </a:r>
          </a:p>
          <a:p>
            <a:endParaRPr lang="en-US" dirty="0"/>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51816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3"/>
            </a:pPr>
            <a:r>
              <a:rPr lang="en-US" sz="3600" dirty="0">
                <a:ea typeface="Times New Roman"/>
                <a:cs typeface="Times New Roman"/>
              </a:rPr>
              <a:t>What content is useful for people who are not talented writers?</a:t>
            </a:r>
          </a:p>
          <a:p>
            <a:pPr marL="690563" lvl="0">
              <a:lnSpc>
                <a:spcPct val="115000"/>
              </a:lnSpc>
              <a:spcBef>
                <a:spcPts val="0"/>
              </a:spcBef>
              <a:spcAft>
                <a:spcPts val="0"/>
              </a:spcAft>
              <a:buFont typeface="+mj-lt"/>
              <a:buAutoNum type="alphaLcParenR"/>
            </a:pPr>
            <a:r>
              <a:rPr lang="en-US" sz="3600" dirty="0">
                <a:ea typeface="Times New Roman"/>
                <a:cs typeface="Times New Roman"/>
              </a:rPr>
              <a:t>Nothing </a:t>
            </a:r>
          </a:p>
          <a:p>
            <a:pPr marL="690563" lvl="0">
              <a:lnSpc>
                <a:spcPct val="115000"/>
              </a:lnSpc>
              <a:spcBef>
                <a:spcPts val="0"/>
              </a:spcBef>
              <a:spcAft>
                <a:spcPts val="0"/>
              </a:spcAft>
              <a:buFont typeface="+mj-lt"/>
              <a:buAutoNum type="alphaLcParenR"/>
            </a:pPr>
            <a:r>
              <a:rPr lang="en-US" sz="3600" dirty="0">
                <a:ea typeface="Times New Roman"/>
                <a:cs typeface="Times New Roman"/>
              </a:rPr>
              <a:t>Blog</a:t>
            </a:r>
          </a:p>
          <a:p>
            <a:pPr marL="690563" lvl="0">
              <a:lnSpc>
                <a:spcPct val="115000"/>
              </a:lnSpc>
              <a:spcBef>
                <a:spcPts val="0"/>
              </a:spcBef>
              <a:spcAft>
                <a:spcPts val="0"/>
              </a:spcAft>
              <a:buFont typeface="+mj-lt"/>
              <a:buAutoNum type="alphaLcParenR"/>
            </a:pPr>
            <a:r>
              <a:rPr lang="en-US" sz="3600" dirty="0">
                <a:ea typeface="Times New Roman"/>
                <a:cs typeface="Times New Roman"/>
              </a:rPr>
              <a:t>Social media</a:t>
            </a:r>
          </a:p>
          <a:p>
            <a:pPr marL="690563" lvl="0">
              <a:lnSpc>
                <a:spcPct val="115000"/>
              </a:lnSpc>
              <a:spcBef>
                <a:spcPts val="0"/>
              </a:spcBef>
              <a:spcAft>
                <a:spcPts val="1000"/>
              </a:spcAft>
              <a:buFont typeface="+mj-lt"/>
              <a:buAutoNum type="alphaLcParenR"/>
            </a:pPr>
            <a:r>
              <a:rPr lang="en-US" sz="3600" dirty="0">
                <a:ea typeface="Times New Roman"/>
                <a:cs typeface="Times New Roman"/>
              </a:rPr>
              <a:t>Video </a:t>
            </a:r>
          </a:p>
          <a:p>
            <a:pPr marL="347663" marR="0" indent="-4763">
              <a:lnSpc>
                <a:spcPct val="115000"/>
              </a:lnSpc>
              <a:spcBef>
                <a:spcPts val="0"/>
              </a:spcBef>
              <a:spcAft>
                <a:spcPts val="1000"/>
              </a:spcAft>
            </a:pPr>
            <a:endParaRPr lang="en-US" sz="3600"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sz="3600" dirty="0">
                <a:ea typeface="Times New Roman"/>
                <a:cs typeface="Times New Roman"/>
              </a:rPr>
              <a:t>Content should be _______ to the brand.</a:t>
            </a:r>
          </a:p>
          <a:p>
            <a:pPr marL="690563" lvl="0">
              <a:lnSpc>
                <a:spcPct val="115000"/>
              </a:lnSpc>
              <a:spcBef>
                <a:spcPts val="0"/>
              </a:spcBef>
              <a:spcAft>
                <a:spcPts val="0"/>
              </a:spcAft>
              <a:buFont typeface="+mj-lt"/>
              <a:buAutoNum type="alphaLcParenR"/>
            </a:pPr>
            <a:r>
              <a:rPr lang="en-US" sz="3600" dirty="0">
                <a:ea typeface="Times New Roman"/>
                <a:cs typeface="Times New Roman"/>
              </a:rPr>
              <a:t>Safety</a:t>
            </a:r>
          </a:p>
          <a:p>
            <a:pPr marL="690563" lvl="0">
              <a:lnSpc>
                <a:spcPct val="115000"/>
              </a:lnSpc>
              <a:spcBef>
                <a:spcPts val="0"/>
              </a:spcBef>
              <a:spcAft>
                <a:spcPts val="0"/>
              </a:spcAft>
              <a:buFont typeface="+mj-lt"/>
              <a:buAutoNum type="alphaLcParenR"/>
            </a:pPr>
            <a:r>
              <a:rPr lang="en-US" sz="3600" dirty="0">
                <a:ea typeface="Times New Roman"/>
                <a:cs typeface="Times New Roman"/>
              </a:rPr>
              <a:t>Relevant </a:t>
            </a:r>
          </a:p>
          <a:p>
            <a:pPr marL="690563" lvl="0">
              <a:lnSpc>
                <a:spcPct val="115000"/>
              </a:lnSpc>
              <a:spcBef>
                <a:spcPts val="0"/>
              </a:spcBef>
              <a:spcAft>
                <a:spcPts val="0"/>
              </a:spcAft>
              <a:buFont typeface="+mj-lt"/>
              <a:buAutoNum type="alphaLcParenR"/>
            </a:pPr>
            <a:r>
              <a:rPr lang="en-US" sz="3600" dirty="0">
                <a:ea typeface="Times New Roman"/>
                <a:cs typeface="Times New Roman"/>
              </a:rPr>
              <a:t>Manager buy in</a:t>
            </a:r>
          </a:p>
          <a:p>
            <a:pPr marL="690563" lvl="0">
              <a:lnSpc>
                <a:spcPct val="115000"/>
              </a:lnSpc>
              <a:spcBef>
                <a:spcPts val="0"/>
              </a:spcBef>
              <a:spcAft>
                <a:spcPts val="1000"/>
              </a:spcAft>
              <a:buFont typeface="+mj-lt"/>
              <a:buAutoNum type="alphaLcParenR"/>
            </a:pPr>
            <a:r>
              <a:rPr lang="en-US" sz="3600" dirty="0">
                <a:ea typeface="Times New Roman"/>
                <a:cs typeface="Times New Roman"/>
              </a:rPr>
              <a:t>Attendance</a:t>
            </a:r>
          </a:p>
          <a:p>
            <a:endParaRPr lang="en-US" dirty="0"/>
          </a:p>
        </p:txBody>
      </p:sp>
    </p:spTree>
    <p:extLst>
      <p:ext uri="{BB962C8B-B14F-4D97-AF65-F5344CB8AC3E}">
        <p14:creationId xmlns:p14="http://schemas.microsoft.com/office/powerpoint/2010/main" val="29125827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US" dirty="0"/>
              <a:t>Be Real</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37947878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3323751"/>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should be done if someone is uncomfortable with gimmicks?</a:t>
            </a:r>
          </a:p>
          <a:p>
            <a:pPr marL="690563" lvl="0">
              <a:lnSpc>
                <a:spcPct val="115000"/>
              </a:lnSpc>
              <a:spcBef>
                <a:spcPts val="0"/>
              </a:spcBef>
              <a:spcAft>
                <a:spcPts val="0"/>
              </a:spcAft>
              <a:buFont typeface="+mj-lt"/>
              <a:buAutoNum type="alphaLcParenR"/>
            </a:pPr>
            <a:r>
              <a:rPr lang="en-US" dirty="0">
                <a:ea typeface="Times New Roman"/>
                <a:cs typeface="Times New Roman"/>
              </a:rPr>
              <a:t>Do not use them</a:t>
            </a:r>
          </a:p>
          <a:p>
            <a:pPr marL="690563" lvl="0">
              <a:lnSpc>
                <a:spcPct val="115000"/>
              </a:lnSpc>
              <a:spcBef>
                <a:spcPts val="0"/>
              </a:spcBef>
              <a:spcAft>
                <a:spcPts val="0"/>
              </a:spcAft>
              <a:buFont typeface="+mj-lt"/>
              <a:buAutoNum type="alphaLcParenR"/>
            </a:pPr>
            <a:r>
              <a:rPr lang="en-US" dirty="0">
                <a:ea typeface="Times New Roman"/>
                <a:cs typeface="Times New Roman"/>
              </a:rPr>
              <a:t>Ignoring</a:t>
            </a:r>
          </a:p>
          <a:p>
            <a:pPr marL="690563" lvl="0">
              <a:lnSpc>
                <a:spcPct val="115000"/>
              </a:lnSpc>
              <a:spcBef>
                <a:spcPts val="0"/>
              </a:spcBef>
              <a:spcAft>
                <a:spcPts val="0"/>
              </a:spcAft>
              <a:buFont typeface="+mj-lt"/>
              <a:buAutoNum type="alphaLcParenR"/>
            </a:pPr>
            <a:r>
              <a:rPr lang="en-US" dirty="0">
                <a:ea typeface="Times New Roman"/>
                <a:cs typeface="Times New Roman"/>
              </a:rPr>
              <a:t>Offering food</a:t>
            </a:r>
          </a:p>
          <a:p>
            <a:pPr marL="690563" lvl="0">
              <a:lnSpc>
                <a:spcPct val="115000"/>
              </a:lnSpc>
              <a:spcBef>
                <a:spcPts val="0"/>
              </a:spcBef>
              <a:spcAft>
                <a:spcPts val="1000"/>
              </a:spcAft>
              <a:buFont typeface="+mj-lt"/>
              <a:buAutoNum type="alphaLcParenR"/>
            </a:pPr>
            <a:r>
              <a:rPr lang="en-US" dirty="0">
                <a:ea typeface="Times New Roman"/>
                <a:cs typeface="Times New Roman"/>
              </a:rPr>
              <a:t>Bullying</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Where do you typically see gimmicks?</a:t>
            </a:r>
          </a:p>
          <a:p>
            <a:pPr marL="690563" lvl="0">
              <a:lnSpc>
                <a:spcPct val="115000"/>
              </a:lnSpc>
              <a:spcBef>
                <a:spcPts val="0"/>
              </a:spcBef>
              <a:spcAft>
                <a:spcPts val="0"/>
              </a:spcAft>
              <a:buFont typeface="+mj-lt"/>
              <a:buAutoNum type="alphaLcParenR"/>
            </a:pPr>
            <a:r>
              <a:rPr lang="en-US" dirty="0">
                <a:ea typeface="Times New Roman"/>
                <a:cs typeface="Times New Roman"/>
              </a:rPr>
              <a:t>Social networks</a:t>
            </a:r>
          </a:p>
          <a:p>
            <a:pPr marL="690563" lvl="0">
              <a:lnSpc>
                <a:spcPct val="115000"/>
              </a:lnSpc>
              <a:spcBef>
                <a:spcPts val="0"/>
              </a:spcBef>
              <a:spcAft>
                <a:spcPts val="0"/>
              </a:spcAft>
              <a:buFont typeface="+mj-lt"/>
              <a:buAutoNum type="alphaLcParenR"/>
            </a:pPr>
            <a:r>
              <a:rPr lang="en-US" dirty="0">
                <a:ea typeface="Times New Roman"/>
                <a:cs typeface="Times New Roman"/>
              </a:rPr>
              <a:t>Everywhere</a:t>
            </a:r>
          </a:p>
          <a:p>
            <a:pPr marL="690563" lvl="0">
              <a:lnSpc>
                <a:spcPct val="115000"/>
              </a:lnSpc>
              <a:spcBef>
                <a:spcPts val="0"/>
              </a:spcBef>
              <a:spcAft>
                <a:spcPts val="0"/>
              </a:spcAft>
              <a:buFont typeface="+mj-lt"/>
              <a:buAutoNum type="alphaLcParenR"/>
            </a:pPr>
            <a:r>
              <a:rPr lang="en-US" dirty="0">
                <a:ea typeface="Times New Roman"/>
                <a:cs typeface="Times New Roman"/>
              </a:rPr>
              <a:t>Advertising</a:t>
            </a:r>
          </a:p>
          <a:p>
            <a:pPr marL="690563" lvl="0">
              <a:lnSpc>
                <a:spcPct val="115000"/>
              </a:lnSpc>
              <a:spcBef>
                <a:spcPts val="0"/>
              </a:spcBef>
              <a:spcAft>
                <a:spcPts val="1000"/>
              </a:spcAft>
              <a:buFont typeface="+mj-lt"/>
              <a:buAutoNum type="alphaLcParenR"/>
            </a:pPr>
            <a:r>
              <a:rPr lang="en-US" dirty="0">
                <a:ea typeface="Times New Roman"/>
                <a:cs typeface="Times New Roman"/>
              </a:rPr>
              <a:t>Nowhere </a:t>
            </a:r>
            <a:endParaRPr lang="en-US" dirty="0"/>
          </a:p>
        </p:txBody>
      </p:sp>
    </p:spTree>
    <p:extLst>
      <p:ext uri="{BB962C8B-B14F-4D97-AF65-F5344CB8AC3E}">
        <p14:creationId xmlns:p14="http://schemas.microsoft.com/office/powerpoint/2010/main" val="2912582788"/>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Which mentions should you respond to?</a:t>
            </a:r>
          </a:p>
          <a:p>
            <a:pPr marL="690563" lvl="0">
              <a:lnSpc>
                <a:spcPct val="115000"/>
              </a:lnSpc>
              <a:spcBef>
                <a:spcPts val="0"/>
              </a:spcBef>
              <a:spcAft>
                <a:spcPts val="0"/>
              </a:spcAft>
              <a:buFont typeface="+mj-lt"/>
              <a:buAutoNum type="alphaLcParenR"/>
            </a:pPr>
            <a:r>
              <a:rPr lang="en-US" dirty="0">
                <a:ea typeface="Times New Roman"/>
                <a:cs typeface="Times New Roman"/>
              </a:rPr>
              <a:t>All of them</a:t>
            </a:r>
          </a:p>
          <a:p>
            <a:pPr marL="690563" lvl="0">
              <a:lnSpc>
                <a:spcPct val="115000"/>
              </a:lnSpc>
              <a:spcBef>
                <a:spcPts val="0"/>
              </a:spcBef>
              <a:spcAft>
                <a:spcPts val="0"/>
              </a:spcAft>
              <a:buFont typeface="+mj-lt"/>
              <a:buAutoNum type="alphaLcParenR"/>
            </a:pPr>
            <a:r>
              <a:rPr lang="en-US" dirty="0">
                <a:ea typeface="Times New Roman"/>
                <a:cs typeface="Times New Roman"/>
              </a:rPr>
              <a:t>Positive ones </a:t>
            </a:r>
          </a:p>
          <a:p>
            <a:pPr marL="690563" lvl="0">
              <a:lnSpc>
                <a:spcPct val="115000"/>
              </a:lnSpc>
              <a:spcBef>
                <a:spcPts val="0"/>
              </a:spcBef>
              <a:spcAft>
                <a:spcPts val="0"/>
              </a:spcAft>
              <a:buFont typeface="+mj-lt"/>
              <a:buAutoNum type="alphaLcParenR"/>
            </a:pPr>
            <a:r>
              <a:rPr lang="en-US" dirty="0">
                <a:ea typeface="Times New Roman"/>
                <a:cs typeface="Times New Roman"/>
              </a:rPr>
              <a:t>Negative ones</a:t>
            </a:r>
          </a:p>
          <a:p>
            <a:pPr marL="690563" lvl="0">
              <a:lnSpc>
                <a:spcPct val="115000"/>
              </a:lnSpc>
              <a:spcBef>
                <a:spcPts val="0"/>
              </a:spcBef>
              <a:spcAft>
                <a:spcPts val="1000"/>
              </a:spcAft>
              <a:buFont typeface="+mj-lt"/>
              <a:buAutoNum type="alphaLcParenR"/>
            </a:pPr>
            <a:r>
              <a:rPr lang="en-US" dirty="0">
                <a:ea typeface="Times New Roman"/>
                <a:cs typeface="Times New Roman"/>
              </a:rPr>
              <a:t>None of them</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should you do if you are in the wrong in a mention?</a:t>
            </a:r>
          </a:p>
          <a:p>
            <a:pPr marL="690563" lvl="0">
              <a:lnSpc>
                <a:spcPct val="115000"/>
              </a:lnSpc>
              <a:spcBef>
                <a:spcPts val="0"/>
              </a:spcBef>
              <a:spcAft>
                <a:spcPts val="0"/>
              </a:spcAft>
              <a:buFont typeface="+mj-lt"/>
              <a:buAutoNum type="alphaLcParenR"/>
            </a:pPr>
            <a:r>
              <a:rPr lang="en-US" dirty="0">
                <a:ea typeface="Times New Roman"/>
                <a:cs typeface="Times New Roman"/>
              </a:rPr>
              <a:t>Damage control</a:t>
            </a:r>
          </a:p>
          <a:p>
            <a:pPr marL="690563" lvl="0">
              <a:lnSpc>
                <a:spcPct val="115000"/>
              </a:lnSpc>
              <a:spcBef>
                <a:spcPts val="0"/>
              </a:spcBef>
              <a:spcAft>
                <a:spcPts val="0"/>
              </a:spcAft>
              <a:buFont typeface="+mj-lt"/>
              <a:buAutoNum type="alphaLcParenR"/>
            </a:pPr>
            <a:r>
              <a:rPr lang="en-US" dirty="0">
                <a:ea typeface="Times New Roman"/>
                <a:cs typeface="Times New Roman"/>
              </a:rPr>
              <a:t>Ignore it </a:t>
            </a:r>
          </a:p>
          <a:p>
            <a:pPr marL="690563" lvl="0">
              <a:lnSpc>
                <a:spcPct val="115000"/>
              </a:lnSpc>
              <a:spcBef>
                <a:spcPts val="0"/>
              </a:spcBef>
              <a:spcAft>
                <a:spcPts val="0"/>
              </a:spcAft>
              <a:buFont typeface="+mj-lt"/>
              <a:buAutoNum type="alphaLcParenR"/>
            </a:pPr>
            <a:r>
              <a:rPr lang="en-US" dirty="0">
                <a:ea typeface="Times New Roman"/>
                <a:cs typeface="Times New Roman"/>
              </a:rPr>
              <a:t>Defend it</a:t>
            </a:r>
          </a:p>
          <a:p>
            <a:pPr marL="690563" lvl="0">
              <a:lnSpc>
                <a:spcPct val="115000"/>
              </a:lnSpc>
              <a:spcBef>
                <a:spcPts val="0"/>
              </a:spcBef>
              <a:spcAft>
                <a:spcPts val="1000"/>
              </a:spcAft>
              <a:buFont typeface="+mj-lt"/>
              <a:buAutoNum type="alphaLcParenR"/>
            </a:pPr>
            <a:r>
              <a:rPr lang="en-US" dirty="0">
                <a:ea typeface="Times New Roman"/>
                <a:cs typeface="Times New Roman"/>
              </a:rPr>
              <a:t>Apologize</a:t>
            </a:r>
          </a:p>
        </p:txBody>
      </p:sp>
    </p:spTree>
    <p:extLst>
      <p:ext uri="{BB962C8B-B14F-4D97-AF65-F5344CB8AC3E}">
        <p14:creationId xmlns:p14="http://schemas.microsoft.com/office/powerpoint/2010/main" val="2912582788"/>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was true of Delia’s blogs?</a:t>
            </a:r>
          </a:p>
          <a:p>
            <a:pPr marL="690563" lvl="0">
              <a:lnSpc>
                <a:spcPct val="115000"/>
              </a:lnSpc>
              <a:spcBef>
                <a:spcPts val="0"/>
              </a:spcBef>
              <a:spcAft>
                <a:spcPts val="0"/>
              </a:spcAft>
              <a:buFont typeface="+mj-lt"/>
              <a:buAutoNum type="alphaLcParenR"/>
              <a:tabLst>
                <a:tab pos="974725" algn="l"/>
              </a:tabLst>
            </a:pPr>
            <a:r>
              <a:rPr lang="en-US" dirty="0">
                <a:ea typeface="Times New Roman"/>
                <a:cs typeface="Times New Roman"/>
              </a:rPr>
              <a:t>They were second drafts</a:t>
            </a:r>
          </a:p>
          <a:p>
            <a:pPr marL="690563" lvl="0">
              <a:lnSpc>
                <a:spcPct val="115000"/>
              </a:lnSpc>
              <a:spcBef>
                <a:spcPts val="0"/>
              </a:spcBef>
              <a:spcAft>
                <a:spcPts val="0"/>
              </a:spcAft>
              <a:buFont typeface="+mj-lt"/>
              <a:buAutoNum type="alphaLcParenR"/>
              <a:tabLst>
                <a:tab pos="974725" algn="l"/>
              </a:tabLst>
            </a:pPr>
            <a:r>
              <a:rPr lang="en-US" dirty="0">
                <a:ea typeface="Times New Roman"/>
                <a:cs typeface="Times New Roman"/>
              </a:rPr>
              <a:t>They were first drafts</a:t>
            </a:r>
          </a:p>
          <a:p>
            <a:pPr marL="690563" lvl="0">
              <a:lnSpc>
                <a:spcPct val="115000"/>
              </a:lnSpc>
              <a:spcBef>
                <a:spcPts val="0"/>
              </a:spcBef>
              <a:spcAft>
                <a:spcPts val="0"/>
              </a:spcAft>
              <a:buFont typeface="+mj-lt"/>
              <a:buAutoNum type="alphaLcParenR"/>
              <a:tabLst>
                <a:tab pos="974725" algn="l"/>
              </a:tabLst>
            </a:pPr>
            <a:r>
              <a:rPr lang="en-US" dirty="0">
                <a:ea typeface="Times New Roman"/>
                <a:cs typeface="Times New Roman"/>
              </a:rPr>
              <a:t>They were accurate</a:t>
            </a:r>
          </a:p>
          <a:p>
            <a:pPr marL="690563" lvl="0">
              <a:lnSpc>
                <a:spcPct val="115000"/>
              </a:lnSpc>
              <a:spcBef>
                <a:spcPts val="0"/>
              </a:spcBef>
              <a:spcAft>
                <a:spcPts val="1000"/>
              </a:spcAft>
              <a:buFont typeface="+mj-lt"/>
              <a:buAutoNum type="alphaLcParenR"/>
              <a:tabLst>
                <a:tab pos="974725" algn="l"/>
              </a:tabLst>
            </a:pPr>
            <a:r>
              <a:rPr lang="en-US" dirty="0">
                <a:ea typeface="Times New Roman"/>
                <a:cs typeface="Times New Roman"/>
              </a:rPr>
              <a:t>They were well written</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0"/>
              </a:spcAft>
              <a:buFont typeface="+mj-lt"/>
              <a:buAutoNum type="arabicPeriod" startAt="10"/>
              <a:tabLst>
                <a:tab pos="685800" algn="l"/>
              </a:tabLst>
            </a:pPr>
            <a:r>
              <a:rPr lang="en-US" dirty="0">
                <a:ea typeface="Times New Roman"/>
                <a:cs typeface="Times New Roman"/>
              </a:rPr>
              <a:t>How often did Delia commit to blog?</a:t>
            </a:r>
          </a:p>
          <a:p>
            <a:pPr marL="690563" lvl="0">
              <a:lnSpc>
                <a:spcPct val="115000"/>
              </a:lnSpc>
              <a:spcBef>
                <a:spcPts val="0"/>
              </a:spcBef>
              <a:spcAft>
                <a:spcPts val="0"/>
              </a:spcAft>
              <a:buFont typeface="+mj-lt"/>
              <a:buAutoNum type="alphaLcParenR"/>
              <a:tabLst>
                <a:tab pos="974725" algn="l"/>
              </a:tabLst>
            </a:pPr>
            <a:r>
              <a:rPr lang="en-US" dirty="0">
                <a:ea typeface="Times New Roman"/>
                <a:cs typeface="Times New Roman"/>
              </a:rPr>
              <a:t>Weekly</a:t>
            </a:r>
          </a:p>
          <a:p>
            <a:pPr marL="690563" lvl="0">
              <a:lnSpc>
                <a:spcPct val="115000"/>
              </a:lnSpc>
              <a:spcBef>
                <a:spcPts val="0"/>
              </a:spcBef>
              <a:spcAft>
                <a:spcPts val="0"/>
              </a:spcAft>
              <a:buFont typeface="+mj-lt"/>
              <a:buAutoNum type="alphaLcParenR"/>
              <a:tabLst>
                <a:tab pos="974725" algn="l"/>
              </a:tabLst>
            </a:pPr>
            <a:r>
              <a:rPr lang="en-US" dirty="0">
                <a:ea typeface="Times New Roman"/>
                <a:cs typeface="Times New Roman"/>
              </a:rPr>
              <a:t>Monthly</a:t>
            </a:r>
          </a:p>
          <a:p>
            <a:pPr marL="690563" lvl="0">
              <a:lnSpc>
                <a:spcPct val="115000"/>
              </a:lnSpc>
              <a:spcBef>
                <a:spcPts val="0"/>
              </a:spcBef>
              <a:spcAft>
                <a:spcPts val="0"/>
              </a:spcAft>
              <a:buFont typeface="+mj-lt"/>
              <a:buAutoNum type="alphaLcParenR"/>
              <a:tabLst>
                <a:tab pos="974725" algn="l"/>
              </a:tabLst>
            </a:pPr>
            <a:r>
              <a:rPr lang="en-US" dirty="0">
                <a:ea typeface="Times New Roman"/>
                <a:cs typeface="Times New Roman"/>
              </a:rPr>
              <a:t>Daily</a:t>
            </a:r>
          </a:p>
          <a:p>
            <a:pPr marL="690563" lvl="0">
              <a:lnSpc>
                <a:spcPct val="115000"/>
              </a:lnSpc>
              <a:spcBef>
                <a:spcPts val="0"/>
              </a:spcBef>
              <a:spcAft>
                <a:spcPts val="1000"/>
              </a:spcAft>
              <a:buFont typeface="+mj-lt"/>
              <a:buAutoNum type="alphaLcParenR"/>
              <a:tabLst>
                <a:tab pos="974725" algn="l"/>
              </a:tabLst>
            </a:pPr>
            <a:r>
              <a:rPr lang="en-US" dirty="0">
                <a:ea typeface="Times New Roman"/>
                <a:cs typeface="Times New Roman"/>
              </a:rPr>
              <a:t>Bimonthly</a:t>
            </a:r>
          </a:p>
          <a:p>
            <a:endParaRPr lang="en-US" dirty="0"/>
          </a:p>
        </p:txBody>
      </p:sp>
    </p:spTree>
    <p:extLst>
      <p:ext uri="{BB962C8B-B14F-4D97-AF65-F5344CB8AC3E}">
        <p14:creationId xmlns:p14="http://schemas.microsoft.com/office/powerpoint/2010/main" val="2912582788"/>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62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will engage people in social media</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Stories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Tools </a:t>
            </a:r>
          </a:p>
          <a:p>
            <a:pPr marL="690563" lvl="0">
              <a:lnSpc>
                <a:spcPct val="115000"/>
              </a:lnSpc>
              <a:spcBef>
                <a:spcPts val="0"/>
              </a:spcBef>
              <a:spcAft>
                <a:spcPts val="0"/>
              </a:spcAft>
              <a:buFont typeface="+mj-lt"/>
              <a:buAutoNum type="alphaLcParenR"/>
            </a:pPr>
            <a:r>
              <a:rPr lang="en-US" dirty="0">
                <a:ea typeface="Times New Roman"/>
                <a:cs typeface="Times New Roman"/>
              </a:rPr>
              <a:t>Action </a:t>
            </a:r>
          </a:p>
          <a:p>
            <a:pPr marL="690563" lvl="0">
              <a:lnSpc>
                <a:spcPct val="115000"/>
              </a:lnSpc>
              <a:spcBef>
                <a:spcPts val="0"/>
              </a:spcBef>
              <a:spcAft>
                <a:spcPts val="1000"/>
              </a:spcAft>
              <a:buFont typeface="+mj-lt"/>
              <a:buAutoNum type="alphaLcParenR"/>
            </a:pPr>
            <a:r>
              <a:rPr lang="en-US" dirty="0">
                <a:ea typeface="Times New Roman"/>
                <a:cs typeface="Times New Roman"/>
              </a:rPr>
              <a:t>Communication</a:t>
            </a:r>
          </a:p>
          <a:p>
            <a:pPr marL="347663" marR="0" indent="-4763">
              <a:lnSpc>
                <a:spcPct val="115000"/>
              </a:lnSpc>
              <a:spcBef>
                <a:spcPts val="0"/>
              </a:spcBef>
              <a:spcAft>
                <a:spcPts val="1000"/>
              </a:spcAft>
            </a:pPr>
            <a:r>
              <a:rPr lang="en-US" dirty="0">
                <a:solidFill>
                  <a:srgbClr val="FF0000"/>
                </a:solidFill>
                <a:ea typeface="Times New Roman"/>
                <a:cs typeface="Times New Roman"/>
              </a:rPr>
              <a:t>It is important to engage people in social media. Stories are engaging.</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Where should you find help determining your style?</a:t>
            </a:r>
          </a:p>
          <a:p>
            <a:pPr marL="690563" lvl="0">
              <a:lnSpc>
                <a:spcPct val="115000"/>
              </a:lnSpc>
              <a:spcBef>
                <a:spcPts val="0"/>
              </a:spcBef>
              <a:spcAft>
                <a:spcPts val="0"/>
              </a:spcAft>
              <a:buFont typeface="+mj-lt"/>
              <a:buAutoNum type="alphaLcParenR"/>
            </a:pPr>
            <a:r>
              <a:rPr lang="en-US" dirty="0">
                <a:ea typeface="Times New Roman"/>
                <a:cs typeface="Times New Roman"/>
              </a:rPr>
              <a:t>Practice</a:t>
            </a:r>
          </a:p>
          <a:p>
            <a:pPr marL="690563" lvl="0">
              <a:lnSpc>
                <a:spcPct val="115000"/>
              </a:lnSpc>
              <a:spcBef>
                <a:spcPts val="0"/>
              </a:spcBef>
              <a:spcAft>
                <a:spcPts val="0"/>
              </a:spcAft>
              <a:buFont typeface="+mj-lt"/>
              <a:buAutoNum type="alphaLcParenR"/>
            </a:pPr>
            <a:r>
              <a:rPr lang="en-US" dirty="0">
                <a:ea typeface="Times New Roman"/>
                <a:cs typeface="Times New Roman"/>
              </a:rPr>
              <a:t>Researchers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Friends and family</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Nowhere </a:t>
            </a:r>
          </a:p>
          <a:p>
            <a:pPr marL="347663" marR="0" indent="-4763">
              <a:lnSpc>
                <a:spcPct val="115000"/>
              </a:lnSpc>
              <a:spcBef>
                <a:spcPts val="0"/>
              </a:spcBef>
              <a:spcAft>
                <a:spcPts val="1000"/>
              </a:spcAft>
            </a:pPr>
            <a:r>
              <a:rPr lang="en-US" dirty="0">
                <a:solidFill>
                  <a:srgbClr val="FF0000"/>
                </a:solidFill>
                <a:ea typeface="Times New Roman"/>
                <a:cs typeface="Times New Roman"/>
              </a:rPr>
              <a:t>Friends and family can provide valuable feedback. This will establish you communication style.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127488582"/>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51816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3"/>
            </a:pPr>
            <a:r>
              <a:rPr lang="en-US" sz="3600" dirty="0">
                <a:ea typeface="Times New Roman"/>
                <a:cs typeface="Times New Roman"/>
              </a:rPr>
              <a:t>What content is useful for people who are not talented writers?</a:t>
            </a:r>
          </a:p>
          <a:p>
            <a:pPr marL="690563" lvl="0">
              <a:lnSpc>
                <a:spcPct val="115000"/>
              </a:lnSpc>
              <a:spcBef>
                <a:spcPts val="0"/>
              </a:spcBef>
              <a:spcAft>
                <a:spcPts val="0"/>
              </a:spcAft>
              <a:buFont typeface="+mj-lt"/>
              <a:buAutoNum type="alphaLcParenR"/>
            </a:pPr>
            <a:r>
              <a:rPr lang="en-US" sz="3600" dirty="0">
                <a:ea typeface="Times New Roman"/>
                <a:cs typeface="Times New Roman"/>
              </a:rPr>
              <a:t>Nothing </a:t>
            </a:r>
          </a:p>
          <a:p>
            <a:pPr marL="690563" lvl="0">
              <a:lnSpc>
                <a:spcPct val="115000"/>
              </a:lnSpc>
              <a:spcBef>
                <a:spcPts val="0"/>
              </a:spcBef>
              <a:spcAft>
                <a:spcPts val="0"/>
              </a:spcAft>
              <a:buFont typeface="+mj-lt"/>
              <a:buAutoNum type="alphaLcParenR"/>
            </a:pPr>
            <a:r>
              <a:rPr lang="en-US" sz="3600" dirty="0">
                <a:ea typeface="Times New Roman"/>
                <a:cs typeface="Times New Roman"/>
              </a:rPr>
              <a:t>Blog</a:t>
            </a:r>
          </a:p>
          <a:p>
            <a:pPr marL="690563" lvl="0">
              <a:lnSpc>
                <a:spcPct val="115000"/>
              </a:lnSpc>
              <a:spcBef>
                <a:spcPts val="0"/>
              </a:spcBef>
              <a:spcAft>
                <a:spcPts val="0"/>
              </a:spcAft>
              <a:buFont typeface="+mj-lt"/>
              <a:buAutoNum type="alphaLcParenR"/>
            </a:pPr>
            <a:r>
              <a:rPr lang="en-US" sz="3600" dirty="0">
                <a:ea typeface="Times New Roman"/>
                <a:cs typeface="Times New Roman"/>
              </a:rPr>
              <a:t>Social media</a:t>
            </a:r>
          </a:p>
          <a:p>
            <a:pPr marL="690563" lvl="0">
              <a:lnSpc>
                <a:spcPct val="115000"/>
              </a:lnSpc>
              <a:spcBef>
                <a:spcPts val="0"/>
              </a:spcBef>
              <a:spcAft>
                <a:spcPts val="1000"/>
              </a:spcAft>
              <a:buFont typeface="+mj-lt"/>
              <a:buAutoNum type="alphaLcParenR"/>
            </a:pPr>
            <a:r>
              <a:rPr lang="en-US" sz="3600" dirty="0">
                <a:solidFill>
                  <a:srgbClr val="FF0000"/>
                </a:solidFill>
                <a:ea typeface="Times New Roman"/>
                <a:cs typeface="Times New Roman"/>
              </a:rPr>
              <a:t>Video </a:t>
            </a:r>
            <a:endParaRPr lang="en-US" sz="3600" dirty="0">
              <a:ea typeface="Times New Roman"/>
              <a:cs typeface="Times New Roman"/>
            </a:endParaRPr>
          </a:p>
          <a:p>
            <a:pPr marL="347663" marR="0" indent="-4763">
              <a:lnSpc>
                <a:spcPct val="115000"/>
              </a:lnSpc>
              <a:spcBef>
                <a:spcPts val="0"/>
              </a:spcBef>
              <a:spcAft>
                <a:spcPts val="1000"/>
              </a:spcAft>
            </a:pPr>
            <a:r>
              <a:rPr lang="en-US" sz="3600" dirty="0">
                <a:solidFill>
                  <a:srgbClr val="FF0000"/>
                </a:solidFill>
                <a:ea typeface="Times New Roman"/>
                <a:cs typeface="Times New Roman"/>
              </a:rPr>
              <a:t>Content may be written or video. Video content is useful for people who are not talented writers.</a:t>
            </a:r>
            <a:endParaRPr lang="en-US" sz="3600"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sz="3600" dirty="0">
                <a:ea typeface="Times New Roman"/>
                <a:cs typeface="Times New Roman"/>
              </a:rPr>
              <a:t>Content should be _______ to the brand.</a:t>
            </a:r>
          </a:p>
          <a:p>
            <a:pPr marL="690563" lvl="0">
              <a:lnSpc>
                <a:spcPct val="115000"/>
              </a:lnSpc>
              <a:spcBef>
                <a:spcPts val="0"/>
              </a:spcBef>
              <a:spcAft>
                <a:spcPts val="0"/>
              </a:spcAft>
              <a:buFont typeface="+mj-lt"/>
              <a:buAutoNum type="alphaLcParenR"/>
            </a:pPr>
            <a:r>
              <a:rPr lang="en-US" sz="3600" dirty="0">
                <a:ea typeface="Times New Roman"/>
                <a:cs typeface="Times New Roman"/>
              </a:rPr>
              <a:t>Safety</a:t>
            </a:r>
          </a:p>
          <a:p>
            <a:pPr marL="690563" lvl="0">
              <a:lnSpc>
                <a:spcPct val="115000"/>
              </a:lnSpc>
              <a:spcBef>
                <a:spcPts val="0"/>
              </a:spcBef>
              <a:spcAft>
                <a:spcPts val="0"/>
              </a:spcAft>
              <a:buFont typeface="+mj-lt"/>
              <a:buAutoNum type="alphaLcParenR"/>
            </a:pPr>
            <a:r>
              <a:rPr lang="en-US" sz="3600" dirty="0">
                <a:solidFill>
                  <a:srgbClr val="FF0000"/>
                </a:solidFill>
                <a:ea typeface="Times New Roman"/>
                <a:cs typeface="Times New Roman"/>
              </a:rPr>
              <a:t>Relevant </a:t>
            </a:r>
            <a:endParaRPr lang="en-US" sz="3600" dirty="0">
              <a:ea typeface="Times New Roman"/>
              <a:cs typeface="Times New Roman"/>
            </a:endParaRPr>
          </a:p>
          <a:p>
            <a:pPr marL="690563" lvl="0">
              <a:lnSpc>
                <a:spcPct val="115000"/>
              </a:lnSpc>
              <a:spcBef>
                <a:spcPts val="0"/>
              </a:spcBef>
              <a:spcAft>
                <a:spcPts val="0"/>
              </a:spcAft>
              <a:buFont typeface="+mj-lt"/>
              <a:buAutoNum type="alphaLcParenR"/>
            </a:pPr>
            <a:r>
              <a:rPr lang="en-US" sz="3600" dirty="0">
                <a:ea typeface="Times New Roman"/>
                <a:cs typeface="Times New Roman"/>
              </a:rPr>
              <a:t>Manager buy in</a:t>
            </a:r>
          </a:p>
          <a:p>
            <a:pPr marL="690563" lvl="0">
              <a:lnSpc>
                <a:spcPct val="115000"/>
              </a:lnSpc>
              <a:spcBef>
                <a:spcPts val="0"/>
              </a:spcBef>
              <a:spcAft>
                <a:spcPts val="1000"/>
              </a:spcAft>
              <a:buFont typeface="+mj-lt"/>
              <a:buAutoNum type="alphaLcParenR"/>
            </a:pPr>
            <a:r>
              <a:rPr lang="en-US" sz="3600" dirty="0">
                <a:ea typeface="Times New Roman"/>
                <a:cs typeface="Times New Roman"/>
              </a:rPr>
              <a:t>Attendance</a:t>
            </a:r>
          </a:p>
          <a:p>
            <a:pPr marL="347663" marR="0" indent="-4763">
              <a:lnSpc>
                <a:spcPct val="115000"/>
              </a:lnSpc>
              <a:spcBef>
                <a:spcPts val="0"/>
              </a:spcBef>
              <a:spcAft>
                <a:spcPts val="1000"/>
              </a:spcAft>
            </a:pPr>
            <a:r>
              <a:rPr lang="en-US" sz="3600" dirty="0">
                <a:solidFill>
                  <a:srgbClr val="FF0000"/>
                </a:solidFill>
                <a:ea typeface="Times New Roman"/>
                <a:cs typeface="Times New Roman"/>
              </a:rPr>
              <a:t>Content needs to be created well. It must be relevant to the brand. </a:t>
            </a:r>
            <a:endParaRPr lang="en-US" sz="3600" dirty="0">
              <a:ea typeface="Times New Roman"/>
              <a:cs typeface="Times New Roman"/>
            </a:endParaRPr>
          </a:p>
          <a:p>
            <a:pPr>
              <a:lnSpc>
                <a:spcPct val="115000"/>
              </a:lnSpc>
              <a:spcBef>
                <a:spcPts val="0"/>
              </a:spcBef>
              <a:spcAft>
                <a:spcPts val="0"/>
              </a:spcAft>
            </a:pPr>
            <a:br>
              <a:rPr lang="en-US" dirty="0">
                <a:ea typeface="Times New Roman"/>
                <a:cs typeface="Times New Roman"/>
              </a:rPr>
            </a:br>
            <a:r>
              <a:rPr lang="en-US" dirty="0">
                <a:ea typeface="Times New Roman"/>
                <a:cs typeface="Times New Roman"/>
              </a:rPr>
              <a:t> </a:t>
            </a:r>
          </a:p>
          <a:p>
            <a:endParaRPr lang="en-US" dirty="0"/>
          </a:p>
        </p:txBody>
      </p:sp>
    </p:spTree>
    <p:extLst>
      <p:ext uri="{BB962C8B-B14F-4D97-AF65-F5344CB8AC3E}">
        <p14:creationId xmlns:p14="http://schemas.microsoft.com/office/powerpoint/2010/main" val="3575656094"/>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should be done if someone is uncomfortable with gimmicks?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Do not use them</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Ignoring</a:t>
            </a:r>
          </a:p>
          <a:p>
            <a:pPr marL="690563" lvl="0">
              <a:lnSpc>
                <a:spcPct val="115000"/>
              </a:lnSpc>
              <a:spcBef>
                <a:spcPts val="0"/>
              </a:spcBef>
              <a:spcAft>
                <a:spcPts val="0"/>
              </a:spcAft>
              <a:buFont typeface="+mj-lt"/>
              <a:buAutoNum type="alphaLcParenR"/>
            </a:pPr>
            <a:r>
              <a:rPr lang="en-US" dirty="0">
                <a:ea typeface="Times New Roman"/>
                <a:cs typeface="Times New Roman"/>
              </a:rPr>
              <a:t>Offering food</a:t>
            </a:r>
          </a:p>
          <a:p>
            <a:pPr marL="690563" lvl="0">
              <a:lnSpc>
                <a:spcPct val="115000"/>
              </a:lnSpc>
              <a:spcBef>
                <a:spcPts val="0"/>
              </a:spcBef>
              <a:spcAft>
                <a:spcPts val="1000"/>
              </a:spcAft>
              <a:buFont typeface="+mj-lt"/>
              <a:buAutoNum type="alphaLcParenR"/>
            </a:pPr>
            <a:r>
              <a:rPr lang="en-US" dirty="0">
                <a:ea typeface="Times New Roman"/>
                <a:cs typeface="Times New Roman"/>
              </a:rPr>
              <a:t>Bullying</a:t>
            </a:r>
          </a:p>
          <a:p>
            <a:pPr marL="347663" marR="0" indent="-4763">
              <a:lnSpc>
                <a:spcPct val="115000"/>
              </a:lnSpc>
              <a:spcBef>
                <a:spcPts val="0"/>
              </a:spcBef>
              <a:spcAft>
                <a:spcPts val="1000"/>
              </a:spcAft>
            </a:pPr>
            <a:r>
              <a:rPr lang="en-US" dirty="0">
                <a:solidFill>
                  <a:srgbClr val="FF0000"/>
                </a:solidFill>
                <a:ea typeface="Times New Roman"/>
                <a:cs typeface="Times New Roman"/>
              </a:rPr>
              <a:t>Gimmicks can be effective, but they are not for everyone. It is better not to use a gimmick if you do not like the idea.</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Where do you typically see gimmicks?</a:t>
            </a:r>
          </a:p>
          <a:p>
            <a:pPr marL="690563" lvl="0">
              <a:lnSpc>
                <a:spcPct val="115000"/>
              </a:lnSpc>
              <a:spcBef>
                <a:spcPts val="0"/>
              </a:spcBef>
              <a:spcAft>
                <a:spcPts val="0"/>
              </a:spcAft>
              <a:buFont typeface="+mj-lt"/>
              <a:buAutoNum type="alphaLcParenR"/>
            </a:pPr>
            <a:r>
              <a:rPr lang="en-US" dirty="0">
                <a:ea typeface="Times New Roman"/>
                <a:cs typeface="Times New Roman"/>
              </a:rPr>
              <a:t>Social networks</a:t>
            </a:r>
          </a:p>
          <a:p>
            <a:pPr marL="690563" lvl="0">
              <a:lnSpc>
                <a:spcPct val="115000"/>
              </a:lnSpc>
              <a:spcBef>
                <a:spcPts val="0"/>
              </a:spcBef>
              <a:spcAft>
                <a:spcPts val="0"/>
              </a:spcAft>
              <a:buFont typeface="+mj-lt"/>
              <a:buAutoNum type="alphaLcParenR"/>
            </a:pPr>
            <a:r>
              <a:rPr lang="en-US" dirty="0">
                <a:ea typeface="Times New Roman"/>
                <a:cs typeface="Times New Roman"/>
              </a:rPr>
              <a:t>Everywhere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Advertising</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Nowhere </a:t>
            </a:r>
          </a:p>
          <a:p>
            <a:pPr marL="347663" marR="0" indent="-4763">
              <a:lnSpc>
                <a:spcPct val="115000"/>
              </a:lnSpc>
              <a:spcBef>
                <a:spcPts val="0"/>
              </a:spcBef>
              <a:spcAft>
                <a:spcPts val="1000"/>
              </a:spcAft>
            </a:pPr>
            <a:r>
              <a:rPr lang="en-US" dirty="0">
                <a:solidFill>
                  <a:srgbClr val="FF0000"/>
                </a:solidFill>
                <a:ea typeface="Times New Roman"/>
                <a:cs typeface="Times New Roman"/>
              </a:rPr>
              <a:t>Gimmicks are used to create attention. They are typically seen in advertising.</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872333285"/>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Which mentions should you respond to?</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All of them</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Positive ones </a:t>
            </a:r>
          </a:p>
          <a:p>
            <a:pPr marL="690563" lvl="0">
              <a:lnSpc>
                <a:spcPct val="115000"/>
              </a:lnSpc>
              <a:spcBef>
                <a:spcPts val="0"/>
              </a:spcBef>
              <a:spcAft>
                <a:spcPts val="0"/>
              </a:spcAft>
              <a:buFont typeface="+mj-lt"/>
              <a:buAutoNum type="alphaLcParenR"/>
            </a:pPr>
            <a:r>
              <a:rPr lang="en-US" dirty="0">
                <a:ea typeface="Times New Roman"/>
                <a:cs typeface="Times New Roman"/>
              </a:rPr>
              <a:t>Negative ones</a:t>
            </a:r>
          </a:p>
          <a:p>
            <a:pPr marL="690563" lvl="0">
              <a:lnSpc>
                <a:spcPct val="115000"/>
              </a:lnSpc>
              <a:spcBef>
                <a:spcPts val="0"/>
              </a:spcBef>
              <a:spcAft>
                <a:spcPts val="1000"/>
              </a:spcAft>
              <a:buFont typeface="+mj-lt"/>
              <a:buAutoNum type="alphaLcParenR"/>
            </a:pPr>
            <a:r>
              <a:rPr lang="en-US" dirty="0">
                <a:ea typeface="Times New Roman"/>
                <a:cs typeface="Times New Roman"/>
              </a:rPr>
              <a:t>None of them</a:t>
            </a:r>
          </a:p>
          <a:p>
            <a:pPr marL="347663" marR="0" indent="-4763">
              <a:lnSpc>
                <a:spcPct val="115000"/>
              </a:lnSpc>
              <a:spcBef>
                <a:spcPts val="0"/>
              </a:spcBef>
              <a:spcAft>
                <a:spcPts val="1000"/>
              </a:spcAft>
            </a:pPr>
            <a:r>
              <a:rPr lang="en-US" dirty="0">
                <a:solidFill>
                  <a:srgbClr val="FF0000"/>
                </a:solidFill>
                <a:ea typeface="Times New Roman"/>
                <a:cs typeface="Times New Roman"/>
              </a:rPr>
              <a:t>It is important to respond to all mentions. This includes positive and negative mentions.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should you do if you are in the wrong in a mention?</a:t>
            </a:r>
          </a:p>
          <a:p>
            <a:pPr marL="690563" lvl="0">
              <a:lnSpc>
                <a:spcPct val="115000"/>
              </a:lnSpc>
              <a:spcBef>
                <a:spcPts val="0"/>
              </a:spcBef>
              <a:spcAft>
                <a:spcPts val="0"/>
              </a:spcAft>
              <a:buFont typeface="+mj-lt"/>
              <a:buAutoNum type="alphaLcParenR"/>
            </a:pPr>
            <a:r>
              <a:rPr lang="en-US" dirty="0">
                <a:ea typeface="Times New Roman"/>
                <a:cs typeface="Times New Roman"/>
              </a:rPr>
              <a:t>Damage control</a:t>
            </a:r>
          </a:p>
          <a:p>
            <a:pPr marL="690563" lvl="0">
              <a:lnSpc>
                <a:spcPct val="115000"/>
              </a:lnSpc>
              <a:spcBef>
                <a:spcPts val="0"/>
              </a:spcBef>
              <a:spcAft>
                <a:spcPts val="0"/>
              </a:spcAft>
              <a:buFont typeface="+mj-lt"/>
              <a:buAutoNum type="alphaLcParenR"/>
            </a:pPr>
            <a:r>
              <a:rPr lang="en-US" dirty="0">
                <a:ea typeface="Times New Roman"/>
                <a:cs typeface="Times New Roman"/>
              </a:rPr>
              <a:t>Ignore it </a:t>
            </a:r>
          </a:p>
          <a:p>
            <a:pPr marL="690563" lvl="0">
              <a:lnSpc>
                <a:spcPct val="115000"/>
              </a:lnSpc>
              <a:spcBef>
                <a:spcPts val="0"/>
              </a:spcBef>
              <a:spcAft>
                <a:spcPts val="0"/>
              </a:spcAft>
              <a:buFont typeface="+mj-lt"/>
              <a:buAutoNum type="alphaLcParenR"/>
            </a:pPr>
            <a:r>
              <a:rPr lang="en-US" dirty="0">
                <a:ea typeface="Times New Roman"/>
                <a:cs typeface="Times New Roman"/>
              </a:rPr>
              <a:t>Defend it</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Apologize</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It is important to communicate honestly. If you are in the wrong, you need to admit it. </a:t>
            </a:r>
            <a:endParaRPr lang="en-US" dirty="0">
              <a:ea typeface="Times New Roman"/>
              <a:cs typeface="Times New Roman"/>
            </a:endParaRPr>
          </a:p>
        </p:txBody>
      </p:sp>
    </p:spTree>
    <p:extLst>
      <p:ext uri="{BB962C8B-B14F-4D97-AF65-F5344CB8AC3E}">
        <p14:creationId xmlns:p14="http://schemas.microsoft.com/office/powerpoint/2010/main" val="1480099443"/>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was true of Delia’s blogs?</a:t>
            </a:r>
          </a:p>
          <a:p>
            <a:pPr marL="690563" lvl="0">
              <a:lnSpc>
                <a:spcPct val="115000"/>
              </a:lnSpc>
              <a:spcBef>
                <a:spcPts val="0"/>
              </a:spcBef>
              <a:spcAft>
                <a:spcPts val="0"/>
              </a:spcAft>
              <a:buFont typeface="+mj-lt"/>
              <a:buAutoNum type="alphaLcParenR"/>
              <a:tabLst>
                <a:tab pos="974725" algn="l"/>
              </a:tabLst>
            </a:pPr>
            <a:r>
              <a:rPr lang="en-US" dirty="0">
                <a:ea typeface="Times New Roman"/>
                <a:cs typeface="Times New Roman"/>
              </a:rPr>
              <a:t>They were second drafts</a:t>
            </a:r>
          </a:p>
          <a:p>
            <a:pPr marL="690563" lvl="0">
              <a:lnSpc>
                <a:spcPct val="115000"/>
              </a:lnSpc>
              <a:spcBef>
                <a:spcPts val="0"/>
              </a:spcBef>
              <a:spcAft>
                <a:spcPts val="0"/>
              </a:spcAft>
              <a:buFont typeface="+mj-lt"/>
              <a:buAutoNum type="alphaLcParenR"/>
              <a:tabLst>
                <a:tab pos="974725" algn="l"/>
              </a:tabLst>
            </a:pPr>
            <a:r>
              <a:rPr lang="en-US" dirty="0">
                <a:solidFill>
                  <a:srgbClr val="FF0000"/>
                </a:solidFill>
                <a:ea typeface="Times New Roman"/>
                <a:cs typeface="Times New Roman"/>
              </a:rPr>
              <a:t>They were first drafts</a:t>
            </a:r>
            <a:endParaRPr lang="en-US" dirty="0">
              <a:ea typeface="Times New Roman"/>
              <a:cs typeface="Times New Roman"/>
            </a:endParaRPr>
          </a:p>
          <a:p>
            <a:pPr marL="690563" lvl="0">
              <a:lnSpc>
                <a:spcPct val="115000"/>
              </a:lnSpc>
              <a:spcBef>
                <a:spcPts val="0"/>
              </a:spcBef>
              <a:spcAft>
                <a:spcPts val="0"/>
              </a:spcAft>
              <a:buFont typeface="+mj-lt"/>
              <a:buAutoNum type="alphaLcParenR"/>
              <a:tabLst>
                <a:tab pos="974725" algn="l"/>
              </a:tabLst>
            </a:pPr>
            <a:r>
              <a:rPr lang="en-US" dirty="0">
                <a:ea typeface="Times New Roman"/>
                <a:cs typeface="Times New Roman"/>
              </a:rPr>
              <a:t>They were accurate</a:t>
            </a:r>
          </a:p>
          <a:p>
            <a:pPr marL="690563" lvl="0">
              <a:lnSpc>
                <a:spcPct val="115000"/>
              </a:lnSpc>
              <a:spcBef>
                <a:spcPts val="0"/>
              </a:spcBef>
              <a:spcAft>
                <a:spcPts val="1000"/>
              </a:spcAft>
              <a:buFont typeface="+mj-lt"/>
              <a:buAutoNum type="alphaLcParenR"/>
              <a:tabLst>
                <a:tab pos="974725" algn="l"/>
              </a:tabLst>
            </a:pPr>
            <a:r>
              <a:rPr lang="en-US" dirty="0">
                <a:ea typeface="Times New Roman"/>
                <a:cs typeface="Times New Roman"/>
              </a:rPr>
              <a:t>They were well written</a:t>
            </a:r>
          </a:p>
          <a:p>
            <a:pPr marL="347663" marR="0" indent="-4763">
              <a:lnSpc>
                <a:spcPct val="115000"/>
              </a:lnSpc>
              <a:spcBef>
                <a:spcPts val="0"/>
              </a:spcBef>
              <a:spcAft>
                <a:spcPts val="1000"/>
              </a:spcAft>
            </a:pPr>
            <a:r>
              <a:rPr lang="en-US" dirty="0">
                <a:solidFill>
                  <a:srgbClr val="FF0000"/>
                </a:solidFill>
                <a:ea typeface="Times New Roman"/>
                <a:cs typeface="Times New Roman"/>
              </a:rPr>
              <a:t>Delia’s bogs were all first drafts. This is why people found so many errors. </a:t>
            </a:r>
            <a:endParaRPr lang="en-US" dirty="0">
              <a:ea typeface="Times New Roman"/>
              <a:cs typeface="Times New Roman"/>
            </a:endParaRPr>
          </a:p>
          <a:p>
            <a:pPr marL="347663" lvl="0" indent="-347663">
              <a:lnSpc>
                <a:spcPct val="115000"/>
              </a:lnSpc>
              <a:spcBef>
                <a:spcPts val="0"/>
              </a:spcBef>
              <a:spcAft>
                <a:spcPts val="0"/>
              </a:spcAft>
              <a:buFont typeface="+mj-lt"/>
              <a:buAutoNum type="arabicPeriod" startAt="10"/>
              <a:tabLst>
                <a:tab pos="685800" algn="l"/>
              </a:tabLst>
            </a:pPr>
            <a:r>
              <a:rPr lang="en-US" dirty="0">
                <a:ea typeface="Times New Roman"/>
                <a:cs typeface="Times New Roman"/>
              </a:rPr>
              <a:t>How often did Delia commit to blog?</a:t>
            </a:r>
          </a:p>
          <a:p>
            <a:pPr marL="690563" lvl="0">
              <a:lnSpc>
                <a:spcPct val="115000"/>
              </a:lnSpc>
              <a:spcBef>
                <a:spcPts val="0"/>
              </a:spcBef>
              <a:spcAft>
                <a:spcPts val="0"/>
              </a:spcAft>
              <a:buFont typeface="+mj-lt"/>
              <a:buAutoNum type="alphaLcParenR"/>
              <a:tabLst>
                <a:tab pos="974725" algn="l"/>
              </a:tabLst>
            </a:pPr>
            <a:r>
              <a:rPr lang="en-US" dirty="0">
                <a:ea typeface="Times New Roman"/>
                <a:cs typeface="Times New Roman"/>
              </a:rPr>
              <a:t>Weekly</a:t>
            </a:r>
          </a:p>
          <a:p>
            <a:pPr marL="690563" lvl="0">
              <a:lnSpc>
                <a:spcPct val="115000"/>
              </a:lnSpc>
              <a:spcBef>
                <a:spcPts val="0"/>
              </a:spcBef>
              <a:spcAft>
                <a:spcPts val="0"/>
              </a:spcAft>
              <a:buFont typeface="+mj-lt"/>
              <a:buAutoNum type="alphaLcParenR"/>
              <a:tabLst>
                <a:tab pos="974725" algn="l"/>
              </a:tabLst>
            </a:pPr>
            <a:r>
              <a:rPr lang="en-US" dirty="0">
                <a:ea typeface="Times New Roman"/>
                <a:cs typeface="Times New Roman"/>
              </a:rPr>
              <a:t>Monthly</a:t>
            </a:r>
          </a:p>
          <a:p>
            <a:pPr marL="690563" lvl="0">
              <a:lnSpc>
                <a:spcPct val="115000"/>
              </a:lnSpc>
              <a:spcBef>
                <a:spcPts val="0"/>
              </a:spcBef>
              <a:spcAft>
                <a:spcPts val="0"/>
              </a:spcAft>
              <a:buFont typeface="+mj-lt"/>
              <a:buAutoNum type="alphaLcParenR"/>
              <a:tabLst>
                <a:tab pos="974725" algn="l"/>
              </a:tabLst>
            </a:pPr>
            <a:r>
              <a:rPr lang="en-US" dirty="0">
                <a:solidFill>
                  <a:srgbClr val="FF0000"/>
                </a:solidFill>
                <a:ea typeface="Times New Roman"/>
                <a:cs typeface="Times New Roman"/>
              </a:rPr>
              <a:t>Daily</a:t>
            </a:r>
            <a:endParaRPr lang="en-US" dirty="0">
              <a:ea typeface="Times New Roman"/>
              <a:cs typeface="Times New Roman"/>
            </a:endParaRPr>
          </a:p>
          <a:p>
            <a:pPr marL="690563" lvl="0">
              <a:lnSpc>
                <a:spcPct val="115000"/>
              </a:lnSpc>
              <a:spcBef>
                <a:spcPts val="0"/>
              </a:spcBef>
              <a:spcAft>
                <a:spcPts val="1000"/>
              </a:spcAft>
              <a:buFont typeface="+mj-lt"/>
              <a:buAutoNum type="alphaLcParenR"/>
              <a:tabLst>
                <a:tab pos="974725" algn="l"/>
              </a:tabLst>
            </a:pPr>
            <a:r>
              <a:rPr lang="en-US" dirty="0">
                <a:ea typeface="Times New Roman"/>
                <a:cs typeface="Times New Roman"/>
              </a:rPr>
              <a:t>Bimonthly</a:t>
            </a:r>
          </a:p>
          <a:p>
            <a:pPr marL="347663" marR="0" indent="-4763">
              <a:lnSpc>
                <a:spcPct val="115000"/>
              </a:lnSpc>
              <a:spcBef>
                <a:spcPts val="0"/>
              </a:spcBef>
              <a:spcAft>
                <a:spcPts val="1000"/>
              </a:spcAft>
            </a:pPr>
            <a:r>
              <a:rPr lang="en-US" dirty="0">
                <a:solidFill>
                  <a:srgbClr val="FF0000"/>
                </a:solidFill>
                <a:ea typeface="Times New Roman"/>
                <a:cs typeface="Times New Roman"/>
              </a:rPr>
              <a:t>Delia wanted to create as much content as possible. She committed to blog each day.</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956047763"/>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noAutofit/>
          </a:bodyPr>
          <a:lstStyle/>
          <a:p>
            <a:r>
              <a:rPr lang="en-US" sz="3600" dirty="0"/>
              <a:t>Module Ten: Brand Management During a Crisis</a:t>
            </a:r>
          </a:p>
        </p:txBody>
      </p:sp>
      <p:sp>
        <p:nvSpPr>
          <p:cNvPr id="50179" name="Content Placeholder 2"/>
          <p:cNvSpPr>
            <a:spLocks noGrp="1"/>
          </p:cNvSpPr>
          <p:nvPr>
            <p:ph idx="1"/>
          </p:nvPr>
        </p:nvSpPr>
        <p:spPr/>
        <p:txBody>
          <a:bodyPr>
            <a:normAutofit/>
          </a:bodyPr>
          <a:lstStyle/>
          <a:p>
            <a:endParaRPr lang="en-US" dirty="0"/>
          </a:p>
          <a:p>
            <a:r>
              <a:rPr lang="en-US" dirty="0"/>
              <a:t>You brand will face a crisis, no matter how prepared or well organized you are. When a crisis comes, you need to know how to handle the situation. Keep your head in a crisis and respond carefully. </a:t>
            </a:r>
          </a:p>
        </p:txBody>
      </p:sp>
      <p:sp>
        <p:nvSpPr>
          <p:cNvPr id="5018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Your brand is what people say about you when you are not in the room.</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Jeff Bezos</a:t>
            </a:r>
            <a:endParaRPr lang="en-US" sz="1400" dirty="0">
              <a:ea typeface="Times New Roman"/>
              <a:cs typeface="Times New Roman"/>
            </a:endParaRPr>
          </a:p>
          <a:p>
            <a:endParaRPr lang="en-US" dirty="0"/>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normAutofit fontScale="90000"/>
          </a:bodyPr>
          <a:lstStyle/>
          <a:p>
            <a:br>
              <a:rPr lang="en-US" dirty="0"/>
            </a:br>
            <a:r>
              <a:rPr lang="en-US" dirty="0"/>
              <a:t>Caught in a Bad Spot?</a:t>
            </a:r>
            <a:br>
              <a:rPr lang="en-US" dirty="0"/>
            </a:b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45077616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SWOT Analysis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77347146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57020116"/>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lstStyle/>
          <a:p>
            <a:r>
              <a:rPr lang="en-US" dirty="0"/>
              <a:t>Never Burn a Bridge</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84776565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lstStyle/>
          <a:p>
            <a:r>
              <a:rPr lang="en-US" dirty="0"/>
              <a:t>Information</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67002249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99195736"/>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lstStyle/>
          <a:p>
            <a:r>
              <a:rPr lang="en-US" dirty="0"/>
              <a:t>Monitor and Respond</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33664315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7257447"/>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lstStyle/>
          <a:p>
            <a:r>
              <a:rPr lang="en-US"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16624861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should never be avoided?</a:t>
            </a:r>
          </a:p>
          <a:p>
            <a:pPr marL="690563" lvl="0">
              <a:lnSpc>
                <a:spcPct val="115000"/>
              </a:lnSpc>
              <a:spcBef>
                <a:spcPts val="0"/>
              </a:spcBef>
              <a:spcAft>
                <a:spcPts val="0"/>
              </a:spcAft>
              <a:buFont typeface="+mj-lt"/>
              <a:buAutoNum type="alphaLcParenR"/>
            </a:pPr>
            <a:r>
              <a:rPr lang="en-US" dirty="0">
                <a:ea typeface="Times New Roman"/>
                <a:cs typeface="Times New Roman"/>
              </a:rPr>
              <a:t>Crisis</a:t>
            </a:r>
          </a:p>
          <a:p>
            <a:pPr marL="690563" lvl="0">
              <a:lnSpc>
                <a:spcPct val="115000"/>
              </a:lnSpc>
              <a:spcBef>
                <a:spcPts val="0"/>
              </a:spcBef>
              <a:spcAft>
                <a:spcPts val="0"/>
              </a:spcAft>
              <a:buFont typeface="+mj-lt"/>
              <a:buAutoNum type="alphaLcParenR"/>
            </a:pPr>
            <a:r>
              <a:rPr lang="en-US" dirty="0">
                <a:ea typeface="Times New Roman"/>
                <a:cs typeface="Times New Roman"/>
              </a:rPr>
              <a:t>Information </a:t>
            </a:r>
          </a:p>
          <a:p>
            <a:pPr marL="690563" lvl="0">
              <a:lnSpc>
                <a:spcPct val="115000"/>
              </a:lnSpc>
              <a:spcBef>
                <a:spcPts val="0"/>
              </a:spcBef>
              <a:spcAft>
                <a:spcPts val="0"/>
              </a:spcAft>
              <a:buFont typeface="+mj-lt"/>
              <a:buAutoNum type="alphaLcParenR"/>
            </a:pPr>
            <a:r>
              <a:rPr lang="en-US" dirty="0">
                <a:ea typeface="Times New Roman"/>
                <a:cs typeface="Times New Roman"/>
              </a:rPr>
              <a:t>Relationships</a:t>
            </a:r>
          </a:p>
          <a:p>
            <a:pPr marL="690563" lvl="0">
              <a:lnSpc>
                <a:spcPct val="115000"/>
              </a:lnSpc>
              <a:spcBef>
                <a:spcPts val="0"/>
              </a:spcBef>
              <a:spcAft>
                <a:spcPts val="1000"/>
              </a:spcAft>
              <a:buFont typeface="+mj-lt"/>
              <a:buAutoNum type="alphaLcParenR"/>
            </a:pPr>
            <a:r>
              <a:rPr lang="en-US" dirty="0">
                <a:ea typeface="Times New Roman"/>
                <a:cs typeface="Times New Roman"/>
              </a:rPr>
              <a:t>Mistakes</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is the first step you need to take in a bad spot?</a:t>
            </a:r>
          </a:p>
          <a:p>
            <a:pPr marL="690563" lvl="0">
              <a:lnSpc>
                <a:spcPct val="115000"/>
              </a:lnSpc>
              <a:spcBef>
                <a:spcPts val="0"/>
              </a:spcBef>
              <a:spcAft>
                <a:spcPts val="0"/>
              </a:spcAft>
              <a:buFont typeface="+mj-lt"/>
              <a:buAutoNum type="alphaLcParenR"/>
            </a:pPr>
            <a:r>
              <a:rPr lang="en-US" dirty="0">
                <a:ea typeface="Times New Roman"/>
                <a:cs typeface="Times New Roman"/>
              </a:rPr>
              <a:t>Explain</a:t>
            </a:r>
          </a:p>
          <a:p>
            <a:pPr marL="690563" lvl="0">
              <a:lnSpc>
                <a:spcPct val="115000"/>
              </a:lnSpc>
              <a:spcBef>
                <a:spcPts val="0"/>
              </a:spcBef>
              <a:spcAft>
                <a:spcPts val="0"/>
              </a:spcAft>
              <a:buFont typeface="+mj-lt"/>
              <a:buAutoNum type="alphaLcParenR"/>
            </a:pPr>
            <a:r>
              <a:rPr lang="en-US" dirty="0">
                <a:ea typeface="Times New Roman"/>
                <a:cs typeface="Times New Roman"/>
              </a:rPr>
              <a:t>Learn</a:t>
            </a:r>
          </a:p>
          <a:p>
            <a:pPr marL="690563" lvl="0">
              <a:lnSpc>
                <a:spcPct val="115000"/>
              </a:lnSpc>
              <a:spcBef>
                <a:spcPts val="0"/>
              </a:spcBef>
              <a:spcAft>
                <a:spcPts val="0"/>
              </a:spcAft>
              <a:buFont typeface="+mj-lt"/>
              <a:buAutoNum type="alphaLcParenR"/>
            </a:pPr>
            <a:r>
              <a:rPr lang="en-US" dirty="0">
                <a:ea typeface="Times New Roman"/>
                <a:cs typeface="Times New Roman"/>
              </a:rPr>
              <a:t>Apologize</a:t>
            </a:r>
          </a:p>
          <a:p>
            <a:pPr marL="690563" lvl="0">
              <a:lnSpc>
                <a:spcPct val="115000"/>
              </a:lnSpc>
              <a:spcBef>
                <a:spcPts val="0"/>
              </a:spcBef>
              <a:spcAft>
                <a:spcPts val="1000"/>
              </a:spcAft>
              <a:buFont typeface="+mj-lt"/>
              <a:buAutoNum type="alphaLcParenR"/>
            </a:pPr>
            <a:r>
              <a:rPr lang="en-US" dirty="0">
                <a:ea typeface="Times New Roman"/>
                <a:cs typeface="Times New Roman"/>
              </a:rPr>
              <a:t>Nothing </a:t>
            </a:r>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When should bridges be burned?</a:t>
            </a:r>
          </a:p>
          <a:p>
            <a:pPr marL="690563" lvl="0">
              <a:lnSpc>
                <a:spcPct val="115000"/>
              </a:lnSpc>
              <a:spcBef>
                <a:spcPts val="0"/>
              </a:spcBef>
              <a:spcAft>
                <a:spcPts val="0"/>
              </a:spcAft>
              <a:buFont typeface="+mj-lt"/>
              <a:buAutoNum type="alphaLcParenR"/>
            </a:pPr>
            <a:r>
              <a:rPr lang="en-US" dirty="0">
                <a:ea typeface="Times New Roman"/>
                <a:cs typeface="Times New Roman"/>
              </a:rPr>
              <a:t>In extreme cases</a:t>
            </a:r>
          </a:p>
          <a:p>
            <a:pPr marL="690563" lvl="0">
              <a:lnSpc>
                <a:spcPct val="115000"/>
              </a:lnSpc>
              <a:spcBef>
                <a:spcPts val="0"/>
              </a:spcBef>
              <a:spcAft>
                <a:spcPts val="0"/>
              </a:spcAft>
              <a:buFont typeface="+mj-lt"/>
              <a:buAutoNum type="alphaLcParenR"/>
            </a:pPr>
            <a:r>
              <a:rPr lang="en-US" dirty="0">
                <a:ea typeface="Times New Roman"/>
                <a:cs typeface="Times New Roman"/>
              </a:rPr>
              <a:t>Never</a:t>
            </a:r>
          </a:p>
          <a:p>
            <a:pPr marL="690563" lvl="0">
              <a:lnSpc>
                <a:spcPct val="115000"/>
              </a:lnSpc>
              <a:spcBef>
                <a:spcPts val="0"/>
              </a:spcBef>
              <a:spcAft>
                <a:spcPts val="0"/>
              </a:spcAft>
              <a:buFont typeface="+mj-lt"/>
              <a:buAutoNum type="alphaLcParenR"/>
            </a:pPr>
            <a:r>
              <a:rPr lang="en-US" dirty="0">
                <a:ea typeface="Times New Roman"/>
                <a:cs typeface="Times New Roman"/>
              </a:rPr>
              <a:t>Outside work</a:t>
            </a:r>
          </a:p>
          <a:p>
            <a:pPr marL="690563" lvl="0">
              <a:lnSpc>
                <a:spcPct val="115000"/>
              </a:lnSpc>
              <a:spcBef>
                <a:spcPts val="0"/>
              </a:spcBef>
              <a:spcAft>
                <a:spcPts val="1000"/>
              </a:spcAft>
              <a:buFont typeface="+mj-lt"/>
              <a:buAutoNum type="alphaLcParenR"/>
            </a:pPr>
            <a:r>
              <a:rPr lang="en-US" dirty="0">
                <a:ea typeface="Times New Roman"/>
                <a:cs typeface="Times New Roman"/>
              </a:rPr>
              <a:t>Inside work</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What is the risk of burning bridges in social networks?</a:t>
            </a:r>
          </a:p>
          <a:p>
            <a:pPr marL="690563" lvl="0">
              <a:lnSpc>
                <a:spcPct val="115000"/>
              </a:lnSpc>
              <a:spcBef>
                <a:spcPts val="0"/>
              </a:spcBef>
              <a:spcAft>
                <a:spcPts val="0"/>
              </a:spcAft>
              <a:buFont typeface="+mj-lt"/>
              <a:buAutoNum type="alphaLcParenR"/>
            </a:pPr>
            <a:r>
              <a:rPr lang="en-US" dirty="0">
                <a:ea typeface="Times New Roman"/>
                <a:cs typeface="Times New Roman"/>
              </a:rPr>
              <a:t>Create enemies</a:t>
            </a:r>
          </a:p>
          <a:p>
            <a:pPr marL="690563" lvl="0">
              <a:lnSpc>
                <a:spcPct val="115000"/>
              </a:lnSpc>
              <a:spcBef>
                <a:spcPts val="0"/>
              </a:spcBef>
              <a:spcAft>
                <a:spcPts val="0"/>
              </a:spcAft>
              <a:buFont typeface="+mj-lt"/>
              <a:buAutoNum type="alphaLcParenR"/>
            </a:pPr>
            <a:r>
              <a:rPr lang="en-US" dirty="0">
                <a:ea typeface="Times New Roman"/>
                <a:cs typeface="Times New Roman"/>
              </a:rPr>
              <a:t>Damage employment</a:t>
            </a:r>
          </a:p>
          <a:p>
            <a:pPr marL="690563" lvl="0">
              <a:lnSpc>
                <a:spcPct val="115000"/>
              </a:lnSpc>
              <a:spcBef>
                <a:spcPts val="0"/>
              </a:spcBef>
              <a:spcAft>
                <a:spcPts val="0"/>
              </a:spcAft>
              <a:buFont typeface="+mj-lt"/>
              <a:buAutoNum type="alphaLcParenR"/>
            </a:pPr>
            <a:r>
              <a:rPr lang="en-US" dirty="0">
                <a:ea typeface="Times New Roman"/>
                <a:cs typeface="Times New Roman"/>
              </a:rPr>
              <a:t>Cost a job</a:t>
            </a:r>
          </a:p>
          <a:p>
            <a:pPr marL="690563" lvl="0">
              <a:lnSpc>
                <a:spcPct val="115000"/>
              </a:lnSpc>
              <a:spcBef>
                <a:spcPts val="0"/>
              </a:spcBef>
              <a:spcAft>
                <a:spcPts val="1000"/>
              </a:spcAft>
              <a:buFont typeface="+mj-lt"/>
              <a:buAutoNum type="alphaLcParenR"/>
            </a:pPr>
            <a:r>
              <a:rPr lang="en-US" dirty="0">
                <a:ea typeface="Times New Roman"/>
                <a:cs typeface="Times New Roman"/>
              </a:rPr>
              <a:t>Nothing </a:t>
            </a:r>
          </a:p>
          <a:p>
            <a:endParaRPr lang="en-US" dirty="0"/>
          </a:p>
        </p:txBody>
      </p:sp>
    </p:spTree>
    <p:extLst>
      <p:ext uri="{BB962C8B-B14F-4D97-AF65-F5344CB8AC3E}">
        <p14:creationId xmlns:p14="http://schemas.microsoft.com/office/powerpoint/2010/main" val="560841509"/>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When should you address rumors?</a:t>
            </a:r>
          </a:p>
          <a:p>
            <a:pPr marL="690563" lvl="0">
              <a:lnSpc>
                <a:spcPct val="115000"/>
              </a:lnSpc>
              <a:spcBef>
                <a:spcPts val="0"/>
              </a:spcBef>
              <a:spcAft>
                <a:spcPts val="0"/>
              </a:spcAft>
              <a:buFont typeface="+mj-lt"/>
              <a:buAutoNum type="alphaLcParenR"/>
            </a:pPr>
            <a:r>
              <a:rPr lang="en-US" dirty="0">
                <a:ea typeface="Times New Roman"/>
                <a:cs typeface="Times New Roman"/>
              </a:rPr>
              <a:t>Immediately</a:t>
            </a:r>
          </a:p>
          <a:p>
            <a:pPr marL="690563" lvl="0">
              <a:lnSpc>
                <a:spcPct val="115000"/>
              </a:lnSpc>
              <a:spcBef>
                <a:spcPts val="0"/>
              </a:spcBef>
              <a:spcAft>
                <a:spcPts val="0"/>
              </a:spcAft>
              <a:buFont typeface="+mj-lt"/>
              <a:buAutoNum type="alphaLcParenR"/>
            </a:pPr>
            <a:r>
              <a:rPr lang="en-US" dirty="0">
                <a:ea typeface="Times New Roman"/>
                <a:cs typeface="Times New Roman"/>
              </a:rPr>
              <a:t>Never</a:t>
            </a:r>
          </a:p>
          <a:p>
            <a:pPr marL="690563" lvl="0">
              <a:lnSpc>
                <a:spcPct val="115000"/>
              </a:lnSpc>
              <a:spcBef>
                <a:spcPts val="0"/>
              </a:spcBef>
              <a:spcAft>
                <a:spcPts val="0"/>
              </a:spcAft>
              <a:buFont typeface="+mj-lt"/>
              <a:buAutoNum type="alphaLcParenR"/>
            </a:pPr>
            <a:r>
              <a:rPr lang="en-US" dirty="0">
                <a:ea typeface="Times New Roman"/>
                <a:cs typeface="Times New Roman"/>
              </a:rPr>
              <a:t>After a day</a:t>
            </a:r>
          </a:p>
          <a:p>
            <a:pPr marL="690563" lvl="0">
              <a:lnSpc>
                <a:spcPct val="115000"/>
              </a:lnSpc>
              <a:spcBef>
                <a:spcPts val="0"/>
              </a:spcBef>
              <a:spcAft>
                <a:spcPts val="1000"/>
              </a:spcAft>
              <a:buFont typeface="+mj-lt"/>
              <a:buAutoNum type="alphaLcParenR"/>
            </a:pPr>
            <a:r>
              <a:rPr lang="en-US" dirty="0">
                <a:ea typeface="Times New Roman"/>
                <a:cs typeface="Times New Roman"/>
              </a:rPr>
              <a:t>Before they start</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is necessary to address rumors in a timely manner?</a:t>
            </a:r>
          </a:p>
          <a:p>
            <a:pPr marL="690563" lvl="0">
              <a:lnSpc>
                <a:spcPct val="115000"/>
              </a:lnSpc>
              <a:spcBef>
                <a:spcPts val="0"/>
              </a:spcBef>
              <a:spcAft>
                <a:spcPts val="0"/>
              </a:spcAft>
              <a:buFont typeface="+mj-lt"/>
              <a:buAutoNum type="alphaLcParenR"/>
            </a:pPr>
            <a:r>
              <a:rPr lang="en-US" dirty="0">
                <a:ea typeface="Times New Roman"/>
                <a:cs typeface="Times New Roman"/>
              </a:rPr>
              <a:t>Information</a:t>
            </a:r>
          </a:p>
          <a:p>
            <a:pPr marL="690563" lvl="0">
              <a:lnSpc>
                <a:spcPct val="115000"/>
              </a:lnSpc>
              <a:spcBef>
                <a:spcPts val="0"/>
              </a:spcBef>
              <a:spcAft>
                <a:spcPts val="0"/>
              </a:spcAft>
              <a:buFont typeface="+mj-lt"/>
              <a:buAutoNum type="alphaLcParenR"/>
            </a:pPr>
            <a:r>
              <a:rPr lang="en-US" dirty="0">
                <a:ea typeface="Times New Roman"/>
                <a:cs typeface="Times New Roman"/>
              </a:rPr>
              <a:t>Response</a:t>
            </a:r>
          </a:p>
          <a:p>
            <a:pPr marL="690563" lvl="0">
              <a:lnSpc>
                <a:spcPct val="115000"/>
              </a:lnSpc>
              <a:spcBef>
                <a:spcPts val="0"/>
              </a:spcBef>
              <a:spcAft>
                <a:spcPts val="0"/>
              </a:spcAft>
              <a:buFont typeface="+mj-lt"/>
              <a:buAutoNum type="alphaLcParenR"/>
            </a:pPr>
            <a:r>
              <a:rPr lang="en-US" dirty="0">
                <a:ea typeface="Times New Roman"/>
                <a:cs typeface="Times New Roman"/>
              </a:rPr>
              <a:t>Explanation</a:t>
            </a:r>
          </a:p>
          <a:p>
            <a:pPr marL="690563" lvl="0">
              <a:lnSpc>
                <a:spcPct val="115000"/>
              </a:lnSpc>
              <a:spcBef>
                <a:spcPts val="0"/>
              </a:spcBef>
              <a:spcAft>
                <a:spcPts val="1000"/>
              </a:spcAft>
              <a:buFont typeface="+mj-lt"/>
              <a:buAutoNum type="alphaLcParenR"/>
            </a:pPr>
            <a:r>
              <a:rPr lang="en-US" dirty="0">
                <a:ea typeface="Times New Roman"/>
                <a:cs typeface="Times New Roman"/>
              </a:rPr>
              <a:t>Monitoring </a:t>
            </a:r>
          </a:p>
        </p:txBody>
      </p:sp>
    </p:spTree>
    <p:extLst>
      <p:ext uri="{BB962C8B-B14F-4D97-AF65-F5344CB8AC3E}">
        <p14:creationId xmlns:p14="http://schemas.microsoft.com/office/powerpoint/2010/main" val="560841509"/>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should you do before responding in a crisis?</a:t>
            </a:r>
          </a:p>
          <a:p>
            <a:pPr marL="690563" lvl="0">
              <a:lnSpc>
                <a:spcPct val="115000"/>
              </a:lnSpc>
              <a:spcBef>
                <a:spcPts val="0"/>
              </a:spcBef>
              <a:spcAft>
                <a:spcPts val="0"/>
              </a:spcAft>
              <a:buFont typeface="+mj-lt"/>
              <a:buAutoNum type="alphaLcParenR"/>
            </a:pPr>
            <a:r>
              <a:rPr lang="en-US" dirty="0">
                <a:ea typeface="Times New Roman"/>
                <a:cs typeface="Times New Roman"/>
              </a:rPr>
              <a:t>Address miscommunications</a:t>
            </a:r>
          </a:p>
          <a:p>
            <a:pPr marL="690563" lvl="0">
              <a:lnSpc>
                <a:spcPct val="115000"/>
              </a:lnSpc>
              <a:spcBef>
                <a:spcPts val="0"/>
              </a:spcBef>
              <a:spcAft>
                <a:spcPts val="0"/>
              </a:spcAft>
              <a:buFont typeface="+mj-lt"/>
              <a:buAutoNum type="alphaLcParenR"/>
            </a:pPr>
            <a:r>
              <a:rPr lang="en-US" dirty="0">
                <a:ea typeface="Times New Roman"/>
                <a:cs typeface="Times New Roman"/>
              </a:rPr>
              <a:t>Gather all information</a:t>
            </a:r>
          </a:p>
          <a:p>
            <a:pPr marL="690563" lvl="0">
              <a:lnSpc>
                <a:spcPct val="115000"/>
              </a:lnSpc>
              <a:spcBef>
                <a:spcPts val="0"/>
              </a:spcBef>
              <a:spcAft>
                <a:spcPts val="0"/>
              </a:spcAft>
              <a:buFont typeface="+mj-lt"/>
              <a:buAutoNum type="alphaLcParenR"/>
            </a:pPr>
            <a:r>
              <a:rPr lang="en-US" dirty="0">
                <a:ea typeface="Times New Roman"/>
                <a:cs typeface="Times New Roman"/>
              </a:rPr>
              <a:t>Address misconceptions</a:t>
            </a: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will help gather information?</a:t>
            </a:r>
          </a:p>
          <a:p>
            <a:pPr marL="690563" lvl="0">
              <a:lnSpc>
                <a:spcPct val="115000"/>
              </a:lnSpc>
              <a:spcBef>
                <a:spcPts val="0"/>
              </a:spcBef>
              <a:spcAft>
                <a:spcPts val="0"/>
              </a:spcAft>
              <a:buFont typeface="+mj-lt"/>
              <a:buAutoNum type="alphaLcParenR"/>
            </a:pPr>
            <a:r>
              <a:rPr lang="en-US" dirty="0">
                <a:ea typeface="Times New Roman"/>
                <a:cs typeface="Times New Roman"/>
              </a:rPr>
              <a:t>Internet </a:t>
            </a:r>
          </a:p>
          <a:p>
            <a:pPr marL="690563" lvl="0">
              <a:lnSpc>
                <a:spcPct val="115000"/>
              </a:lnSpc>
              <a:spcBef>
                <a:spcPts val="0"/>
              </a:spcBef>
              <a:spcAft>
                <a:spcPts val="0"/>
              </a:spcAft>
              <a:buFont typeface="+mj-lt"/>
              <a:buAutoNum type="alphaLcParenR"/>
            </a:pPr>
            <a:r>
              <a:rPr lang="en-US" dirty="0">
                <a:ea typeface="Times New Roman"/>
                <a:cs typeface="Times New Roman"/>
              </a:rPr>
              <a:t>Social networks</a:t>
            </a:r>
          </a:p>
          <a:p>
            <a:pPr marL="690563" lvl="0">
              <a:lnSpc>
                <a:spcPct val="115000"/>
              </a:lnSpc>
              <a:spcBef>
                <a:spcPts val="0"/>
              </a:spcBef>
              <a:spcAft>
                <a:spcPts val="0"/>
              </a:spcAft>
              <a:buFont typeface="+mj-lt"/>
              <a:buAutoNum type="alphaLcParenR"/>
            </a:pPr>
            <a:r>
              <a:rPr lang="en-US" dirty="0">
                <a:ea typeface="Times New Roman"/>
                <a:cs typeface="Times New Roman"/>
              </a:rPr>
              <a:t>Google alerts</a:t>
            </a: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p:txBody>
      </p:sp>
    </p:spTree>
    <p:extLst>
      <p:ext uri="{BB962C8B-B14F-4D97-AF65-F5344CB8AC3E}">
        <p14:creationId xmlns:p14="http://schemas.microsoft.com/office/powerpoint/2010/main" val="560841509"/>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How did Beth address the problem?</a:t>
            </a:r>
          </a:p>
          <a:p>
            <a:pPr marL="681038" lvl="0">
              <a:lnSpc>
                <a:spcPct val="115000"/>
              </a:lnSpc>
              <a:spcBef>
                <a:spcPts val="0"/>
              </a:spcBef>
              <a:spcAft>
                <a:spcPts val="0"/>
              </a:spcAft>
              <a:buFont typeface="+mj-lt"/>
              <a:buAutoNum type="alphaLcParenR"/>
            </a:pPr>
            <a:r>
              <a:rPr lang="en-US" dirty="0">
                <a:ea typeface="Times New Roman"/>
                <a:cs typeface="Times New Roman"/>
              </a:rPr>
              <a:t>Ignored it</a:t>
            </a:r>
          </a:p>
          <a:p>
            <a:pPr marL="681038" lvl="0">
              <a:lnSpc>
                <a:spcPct val="115000"/>
              </a:lnSpc>
              <a:spcBef>
                <a:spcPts val="0"/>
              </a:spcBef>
              <a:spcAft>
                <a:spcPts val="0"/>
              </a:spcAft>
              <a:buFont typeface="+mj-lt"/>
              <a:buAutoNum type="alphaLcParenR"/>
            </a:pPr>
            <a:r>
              <a:rPr lang="en-US" dirty="0">
                <a:ea typeface="Times New Roman"/>
                <a:cs typeface="Times New Roman"/>
              </a:rPr>
              <a:t>Change the post</a:t>
            </a:r>
          </a:p>
          <a:p>
            <a:pPr marL="681038" lvl="0">
              <a:lnSpc>
                <a:spcPct val="115000"/>
              </a:lnSpc>
              <a:spcBef>
                <a:spcPts val="0"/>
              </a:spcBef>
              <a:spcAft>
                <a:spcPts val="0"/>
              </a:spcAft>
              <a:buFont typeface="+mj-lt"/>
              <a:buAutoNum type="alphaLcParenR"/>
            </a:pPr>
            <a:r>
              <a:rPr lang="en-US" dirty="0">
                <a:ea typeface="Times New Roman"/>
                <a:cs typeface="Times New Roman"/>
              </a:rPr>
              <a:t>Remove the post</a:t>
            </a:r>
          </a:p>
          <a:p>
            <a:pPr marL="681038" lvl="0">
              <a:lnSpc>
                <a:spcPct val="115000"/>
              </a:lnSpc>
              <a:spcBef>
                <a:spcPts val="0"/>
              </a:spcBef>
              <a:spcAft>
                <a:spcPts val="1000"/>
              </a:spcAft>
              <a:buFont typeface="+mj-lt"/>
              <a:buAutoNum type="alphaLcParenR"/>
            </a:pPr>
            <a:r>
              <a:rPr lang="en-US" dirty="0">
                <a:ea typeface="Times New Roman"/>
                <a:cs typeface="Times New Roman"/>
              </a:rPr>
              <a:t>None of the above</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How did Beth discover the problem?</a:t>
            </a:r>
          </a:p>
          <a:p>
            <a:pPr marL="681038" lvl="0">
              <a:lnSpc>
                <a:spcPct val="115000"/>
              </a:lnSpc>
              <a:spcBef>
                <a:spcPts val="0"/>
              </a:spcBef>
              <a:spcAft>
                <a:spcPts val="0"/>
              </a:spcAft>
              <a:buFont typeface="+mj-lt"/>
              <a:buAutoNum type="alphaLcParenR"/>
            </a:pPr>
            <a:r>
              <a:rPr lang="en-US" dirty="0">
                <a:ea typeface="Times New Roman"/>
                <a:cs typeface="Times New Roman"/>
              </a:rPr>
              <a:t>Comments </a:t>
            </a:r>
          </a:p>
          <a:p>
            <a:pPr marL="681038" lvl="0">
              <a:lnSpc>
                <a:spcPct val="115000"/>
              </a:lnSpc>
              <a:spcBef>
                <a:spcPts val="0"/>
              </a:spcBef>
              <a:spcAft>
                <a:spcPts val="0"/>
              </a:spcAft>
              <a:buFont typeface="+mj-lt"/>
              <a:buAutoNum type="alphaLcParenR"/>
            </a:pPr>
            <a:r>
              <a:rPr lang="en-US" dirty="0">
                <a:ea typeface="Times New Roman"/>
                <a:cs typeface="Times New Roman"/>
              </a:rPr>
              <a:t>Rereading</a:t>
            </a:r>
          </a:p>
          <a:p>
            <a:pPr marL="681038" lvl="0">
              <a:lnSpc>
                <a:spcPct val="115000"/>
              </a:lnSpc>
              <a:spcBef>
                <a:spcPts val="0"/>
              </a:spcBef>
              <a:spcAft>
                <a:spcPts val="0"/>
              </a:spcAft>
              <a:buFont typeface="+mj-lt"/>
              <a:buAutoNum type="alphaLcParenR"/>
            </a:pPr>
            <a:r>
              <a:rPr lang="en-US" dirty="0">
                <a:ea typeface="Times New Roman"/>
                <a:cs typeface="Times New Roman"/>
              </a:rPr>
              <a:t>Review</a:t>
            </a:r>
          </a:p>
          <a:p>
            <a:pPr marL="681038" lvl="0">
              <a:lnSpc>
                <a:spcPct val="115000"/>
              </a:lnSpc>
              <a:spcBef>
                <a:spcPts val="0"/>
              </a:spcBef>
              <a:spcAft>
                <a:spcPts val="1000"/>
              </a:spcAft>
              <a:buFont typeface="+mj-lt"/>
              <a:buAutoNum type="alphaLcParenR"/>
            </a:pPr>
            <a:r>
              <a:rPr lang="en-US" dirty="0">
                <a:ea typeface="Times New Roman"/>
                <a:cs typeface="Times New Roman"/>
              </a:rPr>
              <a:t>A colleague</a:t>
            </a:r>
          </a:p>
        </p:txBody>
      </p:sp>
    </p:spTree>
    <p:extLst>
      <p:ext uri="{BB962C8B-B14F-4D97-AF65-F5344CB8AC3E}">
        <p14:creationId xmlns:p14="http://schemas.microsoft.com/office/powerpoint/2010/main" val="560841509"/>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should never be avoided?</a:t>
            </a:r>
          </a:p>
          <a:p>
            <a:pPr marL="690563" lvl="0">
              <a:lnSpc>
                <a:spcPct val="115000"/>
              </a:lnSpc>
              <a:spcBef>
                <a:spcPts val="0"/>
              </a:spcBef>
              <a:spcAft>
                <a:spcPts val="0"/>
              </a:spcAft>
              <a:buFont typeface="+mj-lt"/>
              <a:buAutoNum type="alphaLcParenR"/>
            </a:pPr>
            <a:r>
              <a:rPr lang="en-US" dirty="0">
                <a:ea typeface="Times New Roman"/>
                <a:cs typeface="Times New Roman"/>
              </a:rPr>
              <a:t>Crisis</a:t>
            </a:r>
          </a:p>
          <a:p>
            <a:pPr marL="690563" lvl="0">
              <a:lnSpc>
                <a:spcPct val="115000"/>
              </a:lnSpc>
              <a:spcBef>
                <a:spcPts val="0"/>
              </a:spcBef>
              <a:spcAft>
                <a:spcPts val="0"/>
              </a:spcAft>
              <a:buFont typeface="+mj-lt"/>
              <a:buAutoNum type="alphaLcParenR"/>
            </a:pPr>
            <a:r>
              <a:rPr lang="en-US" dirty="0">
                <a:ea typeface="Times New Roman"/>
                <a:cs typeface="Times New Roman"/>
              </a:rPr>
              <a:t>Information </a:t>
            </a:r>
          </a:p>
          <a:p>
            <a:pPr marL="690563" lvl="0">
              <a:lnSpc>
                <a:spcPct val="115000"/>
              </a:lnSpc>
              <a:spcBef>
                <a:spcPts val="0"/>
              </a:spcBef>
              <a:spcAft>
                <a:spcPts val="0"/>
              </a:spcAft>
              <a:buFont typeface="+mj-lt"/>
              <a:buAutoNum type="alphaLcParenR"/>
            </a:pPr>
            <a:r>
              <a:rPr lang="en-US" dirty="0">
                <a:ea typeface="Times New Roman"/>
                <a:cs typeface="Times New Roman"/>
              </a:rPr>
              <a:t>Relationships</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Mistakes</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You need to accept your mistakes. Never avoid them.</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is the first step you need to take in a bad spot?</a:t>
            </a:r>
          </a:p>
          <a:p>
            <a:pPr marL="690563" lvl="0">
              <a:lnSpc>
                <a:spcPct val="115000"/>
              </a:lnSpc>
              <a:spcBef>
                <a:spcPts val="0"/>
              </a:spcBef>
              <a:spcAft>
                <a:spcPts val="0"/>
              </a:spcAft>
              <a:buFont typeface="+mj-lt"/>
              <a:buAutoNum type="alphaLcParenR"/>
            </a:pPr>
            <a:r>
              <a:rPr lang="en-US" dirty="0">
                <a:ea typeface="Times New Roman"/>
                <a:cs typeface="Times New Roman"/>
              </a:rPr>
              <a:t>Explain</a:t>
            </a:r>
          </a:p>
          <a:p>
            <a:pPr marL="690563" lvl="0">
              <a:lnSpc>
                <a:spcPct val="115000"/>
              </a:lnSpc>
              <a:spcBef>
                <a:spcPts val="0"/>
              </a:spcBef>
              <a:spcAft>
                <a:spcPts val="0"/>
              </a:spcAft>
              <a:buFont typeface="+mj-lt"/>
              <a:buAutoNum type="alphaLcParenR"/>
            </a:pPr>
            <a:r>
              <a:rPr lang="en-US" dirty="0">
                <a:ea typeface="Times New Roman"/>
                <a:cs typeface="Times New Roman"/>
              </a:rPr>
              <a:t>Learn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Apologize</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Nothing </a:t>
            </a:r>
          </a:p>
          <a:p>
            <a:pPr marL="347663" marR="0" indent="-4763">
              <a:lnSpc>
                <a:spcPct val="115000"/>
              </a:lnSpc>
              <a:spcBef>
                <a:spcPts val="0"/>
              </a:spcBef>
              <a:spcAft>
                <a:spcPts val="1000"/>
              </a:spcAft>
            </a:pPr>
            <a:r>
              <a:rPr lang="en-US" dirty="0">
                <a:solidFill>
                  <a:srgbClr val="FF0000"/>
                </a:solidFill>
                <a:ea typeface="Times New Roman"/>
                <a:cs typeface="Times New Roman"/>
              </a:rPr>
              <a:t>When you find yourself in a bad spot, you need to take control of the situation. The first step is to apologize.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7562469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52230358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7921271"/>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When should bridges be burned?</a:t>
            </a:r>
          </a:p>
          <a:p>
            <a:pPr marL="690563" lvl="0">
              <a:lnSpc>
                <a:spcPct val="115000"/>
              </a:lnSpc>
              <a:spcBef>
                <a:spcPts val="0"/>
              </a:spcBef>
              <a:spcAft>
                <a:spcPts val="0"/>
              </a:spcAft>
              <a:buFont typeface="+mj-lt"/>
              <a:buAutoNum type="alphaLcParenR"/>
            </a:pPr>
            <a:r>
              <a:rPr lang="en-US" dirty="0">
                <a:ea typeface="Times New Roman"/>
                <a:cs typeface="Times New Roman"/>
              </a:rPr>
              <a:t>In extreme cases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Never</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Outside work</a:t>
            </a:r>
          </a:p>
          <a:p>
            <a:pPr marL="690563" lvl="0">
              <a:lnSpc>
                <a:spcPct val="115000"/>
              </a:lnSpc>
              <a:spcBef>
                <a:spcPts val="0"/>
              </a:spcBef>
              <a:spcAft>
                <a:spcPts val="1000"/>
              </a:spcAft>
              <a:buFont typeface="+mj-lt"/>
              <a:buAutoNum type="alphaLcParenR"/>
            </a:pPr>
            <a:r>
              <a:rPr lang="en-US" dirty="0">
                <a:ea typeface="Times New Roman"/>
                <a:cs typeface="Times New Roman"/>
              </a:rPr>
              <a:t>Inside work</a:t>
            </a:r>
          </a:p>
          <a:p>
            <a:pPr marL="347663" marR="0" indent="-4763">
              <a:lnSpc>
                <a:spcPct val="115000"/>
              </a:lnSpc>
              <a:spcBef>
                <a:spcPts val="0"/>
              </a:spcBef>
              <a:spcAft>
                <a:spcPts val="1000"/>
              </a:spcAft>
            </a:pPr>
            <a:r>
              <a:rPr lang="en-US" dirty="0">
                <a:solidFill>
                  <a:srgbClr val="FF0000"/>
                </a:solidFill>
                <a:ea typeface="Times New Roman"/>
                <a:cs typeface="Times New Roman"/>
              </a:rPr>
              <a:t>It is tempting to burn bridges in difficult situations. It is important that you never burn a bridge.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What is the risk of burning bridges in social networks?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Create enemies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Damage employment</a:t>
            </a:r>
          </a:p>
          <a:p>
            <a:pPr marL="690563" lvl="0">
              <a:lnSpc>
                <a:spcPct val="115000"/>
              </a:lnSpc>
              <a:spcBef>
                <a:spcPts val="0"/>
              </a:spcBef>
              <a:spcAft>
                <a:spcPts val="0"/>
              </a:spcAft>
              <a:buFont typeface="+mj-lt"/>
              <a:buAutoNum type="alphaLcParenR"/>
            </a:pPr>
            <a:r>
              <a:rPr lang="en-US" dirty="0">
                <a:ea typeface="Times New Roman"/>
                <a:cs typeface="Times New Roman"/>
              </a:rPr>
              <a:t>Cost a job</a:t>
            </a:r>
          </a:p>
          <a:p>
            <a:pPr marL="690563" lvl="0">
              <a:lnSpc>
                <a:spcPct val="115000"/>
              </a:lnSpc>
              <a:spcBef>
                <a:spcPts val="0"/>
              </a:spcBef>
              <a:spcAft>
                <a:spcPts val="1000"/>
              </a:spcAft>
              <a:buFont typeface="+mj-lt"/>
              <a:buAutoNum type="alphaLcParenR"/>
            </a:pPr>
            <a:r>
              <a:rPr lang="en-US" dirty="0">
                <a:ea typeface="Times New Roman"/>
                <a:cs typeface="Times New Roman"/>
              </a:rPr>
              <a:t>Nothing </a:t>
            </a:r>
          </a:p>
          <a:p>
            <a:pPr marL="347663" marR="0" indent="-4763">
              <a:lnSpc>
                <a:spcPct val="115000"/>
              </a:lnSpc>
              <a:spcBef>
                <a:spcPts val="0"/>
              </a:spcBef>
              <a:spcAft>
                <a:spcPts val="1000"/>
              </a:spcAft>
            </a:pPr>
            <a:r>
              <a:rPr lang="en-US" dirty="0">
                <a:solidFill>
                  <a:srgbClr val="FF0000"/>
                </a:solidFill>
                <a:ea typeface="Times New Roman"/>
                <a:cs typeface="Times New Roman"/>
              </a:rPr>
              <a:t>Burning bridges in social networks can cost friendships. It will also create enemies.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83510153"/>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When should you address rumors?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Immediately</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Never</a:t>
            </a:r>
          </a:p>
          <a:p>
            <a:pPr marL="690563" lvl="0">
              <a:lnSpc>
                <a:spcPct val="115000"/>
              </a:lnSpc>
              <a:spcBef>
                <a:spcPts val="0"/>
              </a:spcBef>
              <a:spcAft>
                <a:spcPts val="0"/>
              </a:spcAft>
              <a:buFont typeface="+mj-lt"/>
              <a:buAutoNum type="alphaLcParenR"/>
            </a:pPr>
            <a:r>
              <a:rPr lang="en-US" dirty="0">
                <a:ea typeface="Times New Roman"/>
                <a:cs typeface="Times New Roman"/>
              </a:rPr>
              <a:t>After a day</a:t>
            </a:r>
          </a:p>
          <a:p>
            <a:pPr marL="690563" lvl="0">
              <a:lnSpc>
                <a:spcPct val="115000"/>
              </a:lnSpc>
              <a:spcBef>
                <a:spcPts val="0"/>
              </a:spcBef>
              <a:spcAft>
                <a:spcPts val="1000"/>
              </a:spcAft>
              <a:buFont typeface="+mj-lt"/>
              <a:buAutoNum type="alphaLcParenR"/>
            </a:pPr>
            <a:r>
              <a:rPr lang="en-US" dirty="0">
                <a:ea typeface="Times New Roman"/>
                <a:cs typeface="Times New Roman"/>
              </a:rPr>
              <a:t>Before they start</a:t>
            </a:r>
          </a:p>
          <a:p>
            <a:pPr marL="347663" marR="0" indent="-4763">
              <a:lnSpc>
                <a:spcPct val="115000"/>
              </a:lnSpc>
              <a:spcBef>
                <a:spcPts val="0"/>
              </a:spcBef>
              <a:spcAft>
                <a:spcPts val="1000"/>
              </a:spcAft>
            </a:pPr>
            <a:r>
              <a:rPr lang="en-US" dirty="0">
                <a:solidFill>
                  <a:srgbClr val="FF0000"/>
                </a:solidFill>
                <a:ea typeface="Times New Roman"/>
                <a:cs typeface="Times New Roman"/>
              </a:rPr>
              <a:t>Rumors spread quickly. This is why they need to be addressed immediately.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is necessary to address rumors in a timely manner?</a:t>
            </a:r>
          </a:p>
          <a:p>
            <a:pPr marL="690563" lvl="0">
              <a:lnSpc>
                <a:spcPct val="115000"/>
              </a:lnSpc>
              <a:spcBef>
                <a:spcPts val="0"/>
              </a:spcBef>
              <a:spcAft>
                <a:spcPts val="0"/>
              </a:spcAft>
              <a:buFont typeface="+mj-lt"/>
              <a:buAutoNum type="alphaLcParenR"/>
            </a:pPr>
            <a:r>
              <a:rPr lang="en-US" dirty="0">
                <a:ea typeface="Times New Roman"/>
                <a:cs typeface="Times New Roman"/>
              </a:rPr>
              <a:t>Information</a:t>
            </a:r>
          </a:p>
          <a:p>
            <a:pPr marL="690563" lvl="0">
              <a:lnSpc>
                <a:spcPct val="115000"/>
              </a:lnSpc>
              <a:spcBef>
                <a:spcPts val="0"/>
              </a:spcBef>
              <a:spcAft>
                <a:spcPts val="0"/>
              </a:spcAft>
              <a:buFont typeface="+mj-lt"/>
              <a:buAutoNum type="alphaLcParenR"/>
            </a:pPr>
            <a:r>
              <a:rPr lang="en-US" dirty="0">
                <a:ea typeface="Times New Roman"/>
                <a:cs typeface="Times New Roman"/>
              </a:rPr>
              <a:t>Response</a:t>
            </a:r>
          </a:p>
          <a:p>
            <a:pPr marL="690563" lvl="0">
              <a:lnSpc>
                <a:spcPct val="115000"/>
              </a:lnSpc>
              <a:spcBef>
                <a:spcPts val="0"/>
              </a:spcBef>
              <a:spcAft>
                <a:spcPts val="0"/>
              </a:spcAft>
              <a:buFont typeface="+mj-lt"/>
              <a:buAutoNum type="alphaLcParenR"/>
            </a:pPr>
            <a:r>
              <a:rPr lang="en-US" dirty="0">
                <a:ea typeface="Times New Roman"/>
                <a:cs typeface="Times New Roman"/>
              </a:rPr>
              <a:t>Explanation</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Monitoring </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Rumors need to be addressed immediately. This requires monitoring social media.</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106607804"/>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should you do before responding in a crisis?</a:t>
            </a:r>
          </a:p>
          <a:p>
            <a:pPr marL="690563" lvl="0">
              <a:lnSpc>
                <a:spcPct val="115000"/>
              </a:lnSpc>
              <a:spcBef>
                <a:spcPts val="0"/>
              </a:spcBef>
              <a:spcAft>
                <a:spcPts val="0"/>
              </a:spcAft>
              <a:buFont typeface="+mj-lt"/>
              <a:buAutoNum type="alphaLcParenR"/>
            </a:pPr>
            <a:r>
              <a:rPr lang="en-US" dirty="0">
                <a:ea typeface="Times New Roman"/>
                <a:cs typeface="Times New Roman"/>
              </a:rPr>
              <a:t>Address miscommunications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Gather all information</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Address misconceptions</a:t>
            </a: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pPr>
            <a:r>
              <a:rPr lang="en-US" dirty="0">
                <a:solidFill>
                  <a:srgbClr val="FF0000"/>
                </a:solidFill>
                <a:ea typeface="Times New Roman"/>
                <a:cs typeface="Times New Roman"/>
              </a:rPr>
              <a:t>Responding requires understanding the situation. Before responding, you need to collect all of the information.</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will help gather information?</a:t>
            </a:r>
          </a:p>
          <a:p>
            <a:pPr marL="690563" lvl="0">
              <a:lnSpc>
                <a:spcPct val="115000"/>
              </a:lnSpc>
              <a:spcBef>
                <a:spcPts val="0"/>
              </a:spcBef>
              <a:spcAft>
                <a:spcPts val="0"/>
              </a:spcAft>
              <a:buFont typeface="+mj-lt"/>
              <a:buAutoNum type="alphaLcParenR"/>
            </a:pPr>
            <a:r>
              <a:rPr lang="en-US" dirty="0">
                <a:ea typeface="Times New Roman"/>
                <a:cs typeface="Times New Roman"/>
              </a:rPr>
              <a:t>Internet </a:t>
            </a:r>
          </a:p>
          <a:p>
            <a:pPr marL="690563" lvl="0">
              <a:lnSpc>
                <a:spcPct val="115000"/>
              </a:lnSpc>
              <a:spcBef>
                <a:spcPts val="0"/>
              </a:spcBef>
              <a:spcAft>
                <a:spcPts val="0"/>
              </a:spcAft>
              <a:buFont typeface="+mj-lt"/>
              <a:buAutoNum type="alphaLcParenR"/>
            </a:pPr>
            <a:r>
              <a:rPr lang="en-US" dirty="0">
                <a:ea typeface="Times New Roman"/>
                <a:cs typeface="Times New Roman"/>
              </a:rPr>
              <a:t>Social networks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Google alerts</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pPr>
            <a:r>
              <a:rPr lang="en-US" dirty="0">
                <a:solidFill>
                  <a:srgbClr val="FF0000"/>
                </a:solidFill>
                <a:ea typeface="Times New Roman"/>
                <a:cs typeface="Times New Roman"/>
              </a:rPr>
              <a:t>It is important to gather all relevant information. Google alerts are useful for gathering information.</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4012293831"/>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How did Beth address the problem?</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Ignored it</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Change the post</a:t>
            </a:r>
          </a:p>
          <a:p>
            <a:pPr marL="681038" lvl="0">
              <a:lnSpc>
                <a:spcPct val="115000"/>
              </a:lnSpc>
              <a:spcBef>
                <a:spcPts val="0"/>
              </a:spcBef>
              <a:spcAft>
                <a:spcPts val="0"/>
              </a:spcAft>
              <a:buFont typeface="+mj-lt"/>
              <a:buAutoNum type="alphaLcParenR"/>
            </a:pPr>
            <a:r>
              <a:rPr lang="en-US" dirty="0">
                <a:ea typeface="Times New Roman"/>
                <a:cs typeface="Times New Roman"/>
              </a:rPr>
              <a:t>Remove the post</a:t>
            </a:r>
          </a:p>
          <a:p>
            <a:pPr marL="681038" lvl="0">
              <a:lnSpc>
                <a:spcPct val="115000"/>
              </a:lnSpc>
              <a:spcBef>
                <a:spcPts val="0"/>
              </a:spcBef>
              <a:spcAft>
                <a:spcPts val="1000"/>
              </a:spcAft>
              <a:buFont typeface="+mj-lt"/>
              <a:buAutoNum type="alphaLcParenR"/>
            </a:pPr>
            <a:r>
              <a:rPr lang="en-US" dirty="0">
                <a:ea typeface="Times New Roman"/>
                <a:cs typeface="Times New Roman"/>
              </a:rPr>
              <a:t>None of the above</a:t>
            </a:r>
          </a:p>
          <a:p>
            <a:pPr marL="347663" marR="0" indent="-4763">
              <a:lnSpc>
                <a:spcPct val="115000"/>
              </a:lnSpc>
              <a:spcBef>
                <a:spcPts val="0"/>
              </a:spcBef>
              <a:spcAft>
                <a:spcPts val="1000"/>
              </a:spcAft>
            </a:pPr>
            <a:r>
              <a:rPr lang="en-US" dirty="0">
                <a:solidFill>
                  <a:srgbClr val="FF0000"/>
                </a:solidFill>
                <a:ea typeface="Times New Roman"/>
                <a:cs typeface="Times New Roman"/>
              </a:rPr>
              <a:t>Beth saw the flaw in her post. She decided to ignore it.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How did Beth discover the problem?</a:t>
            </a:r>
          </a:p>
          <a:p>
            <a:pPr marL="681038" lvl="0">
              <a:lnSpc>
                <a:spcPct val="115000"/>
              </a:lnSpc>
              <a:spcBef>
                <a:spcPts val="0"/>
              </a:spcBef>
              <a:spcAft>
                <a:spcPts val="0"/>
              </a:spcAft>
              <a:buFont typeface="+mj-lt"/>
              <a:buAutoNum type="alphaLcParenR"/>
            </a:pPr>
            <a:r>
              <a:rPr lang="en-US" dirty="0">
                <a:ea typeface="Times New Roman"/>
                <a:cs typeface="Times New Roman"/>
              </a:rPr>
              <a:t>Comments </a:t>
            </a:r>
          </a:p>
          <a:p>
            <a:pPr marL="681038" lvl="0">
              <a:lnSpc>
                <a:spcPct val="115000"/>
              </a:lnSpc>
              <a:spcBef>
                <a:spcPts val="0"/>
              </a:spcBef>
              <a:spcAft>
                <a:spcPts val="0"/>
              </a:spcAft>
              <a:buFont typeface="+mj-lt"/>
              <a:buAutoNum type="alphaLcParenR"/>
            </a:pPr>
            <a:r>
              <a:rPr lang="en-US" dirty="0">
                <a:ea typeface="Times New Roman"/>
                <a:cs typeface="Times New Roman"/>
              </a:rPr>
              <a:t>Rereading</a:t>
            </a:r>
          </a:p>
          <a:p>
            <a:pPr marL="681038" lvl="0">
              <a:lnSpc>
                <a:spcPct val="115000"/>
              </a:lnSpc>
              <a:spcBef>
                <a:spcPts val="0"/>
              </a:spcBef>
              <a:spcAft>
                <a:spcPts val="0"/>
              </a:spcAft>
              <a:buFont typeface="+mj-lt"/>
              <a:buAutoNum type="alphaLcParenR"/>
            </a:pPr>
            <a:r>
              <a:rPr lang="en-US" dirty="0">
                <a:ea typeface="Times New Roman"/>
                <a:cs typeface="Times New Roman"/>
              </a:rPr>
              <a:t>Review</a:t>
            </a:r>
          </a:p>
          <a:p>
            <a:pPr marL="681038"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A colleague</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Beth first discovered the problem when her colleague pointed it out. She confirmed the error and it was pointed out in the comments.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512595112"/>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normAutofit fontScale="90000"/>
          </a:bodyPr>
          <a:lstStyle/>
          <a:p>
            <a:r>
              <a:rPr lang="en-US" dirty="0"/>
              <a:t>Module Eleven: Branding Personality Traits</a:t>
            </a:r>
          </a:p>
        </p:txBody>
      </p:sp>
      <p:sp>
        <p:nvSpPr>
          <p:cNvPr id="55299" name="Content Placeholder 2"/>
          <p:cNvSpPr>
            <a:spLocks noGrp="1"/>
          </p:cNvSpPr>
          <p:nvPr>
            <p:ph idx="1"/>
          </p:nvPr>
        </p:nvSpPr>
        <p:spPr/>
        <p:txBody>
          <a:bodyPr>
            <a:normAutofit/>
          </a:bodyPr>
          <a:lstStyle/>
          <a:p>
            <a:r>
              <a:rPr lang="en-US" dirty="0"/>
              <a:t>Brands need personality. Fortunately, you have the perfect opportunity to develop your brand and personality: yourself. The traits that your brand exhibits are completely up to you. When you identify your unique values and boldly look outside the box, your brand will have clear personality. </a:t>
            </a:r>
          </a:p>
        </p:txBody>
      </p:sp>
      <p:sp>
        <p:nvSpPr>
          <p:cNvPr id="5530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Why fit in when you are born to stand out?</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Dr. Seuss </a:t>
            </a:r>
            <a:endParaRPr lang="en-US" sz="1400" dirty="0">
              <a:ea typeface="Times New Roman"/>
              <a:cs typeface="Times New Roman"/>
            </a:endParaRPr>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p:txBody>
          <a:bodyPr/>
          <a:lstStyle/>
          <a:p>
            <a:r>
              <a:rPr lang="en-US" dirty="0"/>
              <a:t>Identify Your Unique Values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10071299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p:txBody>
          <a:bodyPr/>
          <a:lstStyle/>
          <a:p>
            <a:r>
              <a:rPr lang="en-US" dirty="0"/>
              <a:t>Be Bold</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67691660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p:txBody>
          <a:bodyPr/>
          <a:lstStyle/>
          <a:p>
            <a:r>
              <a:rPr lang="en-US" dirty="0"/>
              <a:t>Think Outside the Box</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12177151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p:nvPr>
        </p:nvSpPr>
        <p:spPr/>
        <p:txBody>
          <a:bodyPr/>
          <a:lstStyle/>
          <a:p>
            <a:r>
              <a:rPr lang="en-US" dirty="0"/>
              <a:t>Fail. Learn. Repeat.</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92649583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Study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1439420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216860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0"/>
              </a:spcBef>
              <a:spcAft>
                <a:spcPts val="1000"/>
              </a:spcAft>
              <a:buFont typeface="+mj-lt"/>
              <a:buAutoNum type="arabicPeriod"/>
              <a:tabLst>
                <a:tab pos="457200" algn="l"/>
              </a:tabLst>
            </a:pPr>
            <a:r>
              <a:rPr lang="en-US" dirty="0">
                <a:ea typeface="Times New Roman"/>
                <a:cs typeface="Times New Roman"/>
              </a:rPr>
              <a:t>How will you be branded if you do not brand yourself?</a:t>
            </a:r>
          </a:p>
          <a:p>
            <a:pPr marL="690563" lvl="0">
              <a:lnSpc>
                <a:spcPct val="115000"/>
              </a:lnSpc>
              <a:spcBef>
                <a:spcPts val="0"/>
              </a:spcBef>
              <a:spcAft>
                <a:spcPts val="0"/>
              </a:spcAft>
              <a:buFont typeface="+mj-lt"/>
              <a:buAutoNum type="alphaLcParenR"/>
            </a:pPr>
            <a:r>
              <a:rPr lang="en-US" dirty="0">
                <a:ea typeface="Times New Roman"/>
                <a:cs typeface="Times New Roman"/>
              </a:rPr>
              <a:t>By your work</a:t>
            </a:r>
          </a:p>
          <a:p>
            <a:pPr marL="690563" lvl="0">
              <a:lnSpc>
                <a:spcPct val="115000"/>
              </a:lnSpc>
              <a:spcBef>
                <a:spcPts val="0"/>
              </a:spcBef>
              <a:spcAft>
                <a:spcPts val="0"/>
              </a:spcAft>
              <a:buFont typeface="+mj-lt"/>
              <a:buAutoNum type="alphaLcParenR"/>
            </a:pPr>
            <a:r>
              <a:rPr lang="en-US" dirty="0">
                <a:ea typeface="Times New Roman"/>
                <a:cs typeface="Times New Roman"/>
              </a:rPr>
              <a:t>By the market</a:t>
            </a:r>
          </a:p>
          <a:p>
            <a:pPr marL="690563" lvl="0">
              <a:lnSpc>
                <a:spcPct val="115000"/>
              </a:lnSpc>
              <a:spcBef>
                <a:spcPts val="0"/>
              </a:spcBef>
              <a:spcAft>
                <a:spcPts val="0"/>
              </a:spcAft>
              <a:buFont typeface="+mj-lt"/>
              <a:buAutoNum type="alphaLcParenR"/>
            </a:pPr>
            <a:r>
              <a:rPr lang="en-US" dirty="0">
                <a:ea typeface="Times New Roman"/>
                <a:cs typeface="Times New Roman"/>
              </a:rPr>
              <a:t>By the law</a:t>
            </a:r>
          </a:p>
          <a:p>
            <a:pPr marL="690563" lvl="0">
              <a:lnSpc>
                <a:spcPct val="115000"/>
              </a:lnSpc>
              <a:spcBef>
                <a:spcPts val="0"/>
              </a:spcBef>
              <a:spcAft>
                <a:spcPts val="1000"/>
              </a:spcAft>
              <a:buFont typeface="+mj-lt"/>
              <a:buAutoNum type="alphaLcParenR"/>
            </a:pPr>
            <a:r>
              <a:rPr lang="en-US" dirty="0">
                <a:ea typeface="Times New Roman"/>
                <a:cs typeface="Times New Roman"/>
              </a:rPr>
              <a:t>You will not be branded</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tabLst>
                <a:tab pos="625475" algn="l"/>
              </a:tabLst>
            </a:pPr>
            <a:r>
              <a:rPr lang="en-US" dirty="0">
                <a:ea typeface="Times New Roman"/>
                <a:cs typeface="Times New Roman"/>
              </a:rPr>
              <a:t>What is necessary to manage a public reputation?</a:t>
            </a:r>
          </a:p>
          <a:p>
            <a:pPr marL="690563" lvl="0">
              <a:lnSpc>
                <a:spcPct val="115000"/>
              </a:lnSpc>
              <a:spcBef>
                <a:spcPts val="0"/>
              </a:spcBef>
              <a:spcAft>
                <a:spcPts val="0"/>
              </a:spcAft>
              <a:buFont typeface="+mj-lt"/>
              <a:buAutoNum type="alphaLcParenR"/>
            </a:pPr>
            <a:r>
              <a:rPr lang="en-US" dirty="0">
                <a:ea typeface="Times New Roman"/>
                <a:cs typeface="Times New Roman"/>
              </a:rPr>
              <a:t>Monitoring</a:t>
            </a:r>
          </a:p>
          <a:p>
            <a:pPr marL="690563" lvl="0">
              <a:lnSpc>
                <a:spcPct val="115000"/>
              </a:lnSpc>
              <a:spcBef>
                <a:spcPts val="0"/>
              </a:spcBef>
              <a:spcAft>
                <a:spcPts val="0"/>
              </a:spcAft>
              <a:buFont typeface="+mj-lt"/>
              <a:buAutoNum type="alphaLcParenR"/>
            </a:pPr>
            <a:r>
              <a:rPr lang="en-US" dirty="0">
                <a:ea typeface="Times New Roman"/>
                <a:cs typeface="Times New Roman"/>
              </a:rPr>
              <a:t>Market</a:t>
            </a:r>
          </a:p>
          <a:p>
            <a:pPr marL="690563" lvl="0">
              <a:lnSpc>
                <a:spcPct val="115000"/>
              </a:lnSpc>
              <a:spcBef>
                <a:spcPts val="0"/>
              </a:spcBef>
              <a:spcAft>
                <a:spcPts val="0"/>
              </a:spcAft>
              <a:buFont typeface="+mj-lt"/>
              <a:buAutoNum type="alphaLcParenR"/>
            </a:pPr>
            <a:r>
              <a:rPr lang="en-US" dirty="0">
                <a:ea typeface="Times New Roman"/>
                <a:cs typeface="Times New Roman"/>
              </a:rPr>
              <a:t>Mantra</a:t>
            </a:r>
          </a:p>
          <a:p>
            <a:pPr marL="690563" lvl="0">
              <a:lnSpc>
                <a:spcPct val="115000"/>
              </a:lnSpc>
              <a:spcBef>
                <a:spcPts val="0"/>
              </a:spcBef>
              <a:spcAft>
                <a:spcPts val="1000"/>
              </a:spcAft>
              <a:buFont typeface="+mj-lt"/>
              <a:buAutoNum type="alphaLcParenR"/>
            </a:pPr>
            <a:r>
              <a:rPr lang="en-US" dirty="0">
                <a:ea typeface="Times New Roman"/>
                <a:cs typeface="Times New Roman"/>
              </a:rPr>
              <a:t>Personal branding</a:t>
            </a:r>
          </a:p>
          <a:p>
            <a:endParaRPr lang="en-US" dirty="0"/>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62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Why identify valuable traits?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Share them</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Personal growth</a:t>
            </a:r>
          </a:p>
          <a:p>
            <a:pPr marL="690563" lvl="0">
              <a:lnSpc>
                <a:spcPct val="115000"/>
              </a:lnSpc>
              <a:spcBef>
                <a:spcPts val="0"/>
              </a:spcBef>
              <a:spcAft>
                <a:spcPts val="0"/>
              </a:spcAft>
              <a:buFont typeface="+mj-lt"/>
              <a:buAutoNum type="alphaLcParenR"/>
            </a:pPr>
            <a:r>
              <a:rPr lang="en-US" dirty="0">
                <a:ea typeface="Times New Roman"/>
                <a:cs typeface="Times New Roman"/>
              </a:rPr>
              <a:t>Identify strengths</a:t>
            </a:r>
          </a:p>
          <a:p>
            <a:pPr marL="690563" lvl="0">
              <a:lnSpc>
                <a:spcPct val="115000"/>
              </a:lnSpc>
              <a:spcBef>
                <a:spcPts val="0"/>
              </a:spcBef>
              <a:spcAft>
                <a:spcPts val="1000"/>
              </a:spcAft>
              <a:buFont typeface="+mj-lt"/>
              <a:buAutoNum type="alphaLcParenR"/>
            </a:pPr>
            <a:r>
              <a:rPr lang="en-US" dirty="0">
                <a:ea typeface="Times New Roman"/>
                <a:cs typeface="Times New Roman"/>
              </a:rPr>
              <a:t>No reason</a:t>
            </a:r>
          </a:p>
          <a:p>
            <a:pPr marL="347663" marR="0" indent="-4763">
              <a:lnSpc>
                <a:spcPct val="115000"/>
              </a:lnSpc>
              <a:spcBef>
                <a:spcPts val="0"/>
              </a:spcBef>
              <a:spcAft>
                <a:spcPts val="1000"/>
              </a:spcAft>
            </a:pPr>
            <a:r>
              <a:rPr lang="en-US" dirty="0">
                <a:solidFill>
                  <a:srgbClr val="FF0000"/>
                </a:solidFill>
                <a:ea typeface="Times New Roman"/>
                <a:cs typeface="Times New Roman"/>
              </a:rPr>
              <a:t>Valuable traits are useful to other people. Sharing these will help promote your brand.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should you do if you cannot identify valuable traits?</a:t>
            </a:r>
          </a:p>
          <a:p>
            <a:pPr marL="690563" lvl="0">
              <a:lnSpc>
                <a:spcPct val="115000"/>
              </a:lnSpc>
              <a:spcBef>
                <a:spcPts val="0"/>
              </a:spcBef>
              <a:spcAft>
                <a:spcPts val="0"/>
              </a:spcAft>
              <a:buFont typeface="+mj-lt"/>
              <a:buAutoNum type="alphaLcParenR"/>
            </a:pPr>
            <a:r>
              <a:rPr lang="en-US" dirty="0">
                <a:ea typeface="Times New Roman"/>
                <a:cs typeface="Times New Roman"/>
              </a:rPr>
              <a:t>Take a test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Ask friends and family</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Ask supervisors</a:t>
            </a: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pPr marL="347663" indent="-4763"/>
            <a:r>
              <a:rPr lang="en-US" dirty="0">
                <a:solidFill>
                  <a:srgbClr val="FF0000"/>
                </a:solidFill>
                <a:ea typeface="Times New Roman"/>
                <a:cs typeface="Times New Roman"/>
              </a:rPr>
              <a:t>Friends and family are valuable sources of information. Consult them if you cannot identify them yourself.</a:t>
            </a:r>
            <a:endParaRPr lang="en-US" dirty="0"/>
          </a:p>
        </p:txBody>
      </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should Not be in branding?</a:t>
            </a:r>
          </a:p>
          <a:p>
            <a:pPr marL="690563" lvl="0">
              <a:lnSpc>
                <a:spcPct val="115000"/>
              </a:lnSpc>
              <a:spcBef>
                <a:spcPts val="0"/>
              </a:spcBef>
              <a:spcAft>
                <a:spcPts val="0"/>
              </a:spcAft>
              <a:buFont typeface="+mj-lt"/>
              <a:buAutoNum type="alphaLcParenR"/>
            </a:pPr>
            <a:r>
              <a:rPr lang="en-US" dirty="0">
                <a:ea typeface="Times New Roman"/>
                <a:cs typeface="Times New Roman"/>
              </a:rPr>
              <a:t>Boldness</a:t>
            </a:r>
          </a:p>
          <a:p>
            <a:pPr marL="690563" lvl="0">
              <a:lnSpc>
                <a:spcPct val="115000"/>
              </a:lnSpc>
              <a:spcBef>
                <a:spcPts val="0"/>
              </a:spcBef>
              <a:spcAft>
                <a:spcPts val="0"/>
              </a:spcAft>
              <a:buFont typeface="+mj-lt"/>
              <a:buAutoNum type="alphaLcParenR"/>
            </a:pPr>
            <a:r>
              <a:rPr lang="en-US" dirty="0">
                <a:ea typeface="Times New Roman"/>
                <a:cs typeface="Times New Roman"/>
              </a:rPr>
              <a:t>Powerful words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Shyness</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None of the above</a:t>
            </a:r>
          </a:p>
          <a:p>
            <a:pPr marL="347663" marR="0" indent="-4763">
              <a:lnSpc>
                <a:spcPct val="115000"/>
              </a:lnSpc>
              <a:spcBef>
                <a:spcPts val="0"/>
              </a:spcBef>
              <a:spcAft>
                <a:spcPts val="1000"/>
              </a:spcAft>
            </a:pPr>
            <a:r>
              <a:rPr lang="en-US" dirty="0">
                <a:solidFill>
                  <a:srgbClr val="FF0000"/>
                </a:solidFill>
                <a:ea typeface="Times New Roman"/>
                <a:cs typeface="Times New Roman"/>
              </a:rPr>
              <a:t>Personality branding requires boldness. Shyness will not be effective in branding.</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What is Not an example of a powerful word?</a:t>
            </a:r>
          </a:p>
          <a:p>
            <a:pPr marL="690563" lvl="0">
              <a:lnSpc>
                <a:spcPct val="115000"/>
              </a:lnSpc>
              <a:spcBef>
                <a:spcPts val="0"/>
              </a:spcBef>
              <a:spcAft>
                <a:spcPts val="0"/>
              </a:spcAft>
              <a:buFont typeface="+mj-lt"/>
              <a:buAutoNum type="alphaLcParenR"/>
            </a:pPr>
            <a:r>
              <a:rPr lang="en-US" dirty="0">
                <a:ea typeface="Times New Roman"/>
                <a:cs typeface="Times New Roman"/>
              </a:rPr>
              <a:t>Successful</a:t>
            </a:r>
          </a:p>
          <a:p>
            <a:pPr marL="690563" lvl="0">
              <a:lnSpc>
                <a:spcPct val="115000"/>
              </a:lnSpc>
              <a:spcBef>
                <a:spcPts val="0"/>
              </a:spcBef>
              <a:spcAft>
                <a:spcPts val="0"/>
              </a:spcAft>
              <a:buFont typeface="+mj-lt"/>
              <a:buAutoNum type="alphaLcParenR"/>
            </a:pPr>
            <a:r>
              <a:rPr lang="en-US" dirty="0">
                <a:ea typeface="Times New Roman"/>
                <a:cs typeface="Times New Roman"/>
              </a:rPr>
              <a:t>Leader</a:t>
            </a:r>
          </a:p>
          <a:p>
            <a:pPr marL="690563" lvl="0">
              <a:lnSpc>
                <a:spcPct val="115000"/>
              </a:lnSpc>
              <a:spcBef>
                <a:spcPts val="0"/>
              </a:spcBef>
              <a:spcAft>
                <a:spcPts val="0"/>
              </a:spcAft>
              <a:buFont typeface="+mj-lt"/>
              <a:buAutoNum type="alphaLcParenR"/>
            </a:pPr>
            <a:r>
              <a:rPr lang="en-US" dirty="0">
                <a:ea typeface="Times New Roman"/>
                <a:cs typeface="Times New Roman"/>
              </a:rPr>
              <a:t>Accomplished</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Employee</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Employee is not a powerful word to describe a person. The other answers are.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551717479"/>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does thinking outside of the box require?</a:t>
            </a:r>
          </a:p>
          <a:p>
            <a:pPr marL="690563" lvl="0">
              <a:lnSpc>
                <a:spcPct val="115000"/>
              </a:lnSpc>
              <a:spcBef>
                <a:spcPts val="0"/>
              </a:spcBef>
              <a:spcAft>
                <a:spcPts val="0"/>
              </a:spcAft>
              <a:buFont typeface="+mj-lt"/>
              <a:buAutoNum type="alphaLcParenR"/>
            </a:pPr>
            <a:r>
              <a:rPr lang="en-US" dirty="0">
                <a:ea typeface="Times New Roman"/>
                <a:cs typeface="Times New Roman"/>
              </a:rPr>
              <a:t>Monitoring</a:t>
            </a:r>
          </a:p>
          <a:p>
            <a:pPr marL="690563" lvl="0">
              <a:lnSpc>
                <a:spcPct val="115000"/>
              </a:lnSpc>
              <a:spcBef>
                <a:spcPts val="0"/>
              </a:spcBef>
              <a:spcAft>
                <a:spcPts val="0"/>
              </a:spcAft>
              <a:buFont typeface="+mj-lt"/>
              <a:buAutoNum type="alphaLcParenR"/>
            </a:pPr>
            <a:r>
              <a:rPr lang="en-US" dirty="0">
                <a:ea typeface="Times New Roman"/>
                <a:cs typeface="Times New Roman"/>
              </a:rPr>
              <a:t>Space</a:t>
            </a:r>
          </a:p>
          <a:p>
            <a:pPr marL="690563" lvl="0">
              <a:lnSpc>
                <a:spcPct val="115000"/>
              </a:lnSpc>
              <a:spcBef>
                <a:spcPts val="0"/>
              </a:spcBef>
              <a:spcAft>
                <a:spcPts val="0"/>
              </a:spcAft>
              <a:buFont typeface="+mj-lt"/>
              <a:buAutoNum type="alphaLcParenR"/>
            </a:pPr>
            <a:r>
              <a:rPr lang="en-US" dirty="0">
                <a:ea typeface="Times New Roman"/>
                <a:cs typeface="Times New Roman"/>
              </a:rPr>
              <a:t>Timing</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Risk</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Thinking outside of the box is using an unconventional idea. This involves a certain level of risk.</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is the first step to thinking outside the box?</a:t>
            </a:r>
          </a:p>
          <a:p>
            <a:pPr marL="690563" lvl="0">
              <a:lnSpc>
                <a:spcPct val="115000"/>
              </a:lnSpc>
              <a:spcBef>
                <a:spcPts val="0"/>
              </a:spcBef>
              <a:spcAft>
                <a:spcPts val="0"/>
              </a:spcAft>
              <a:buFont typeface="+mj-lt"/>
              <a:buAutoNum type="alphaLcParenR"/>
            </a:pPr>
            <a:r>
              <a:rPr lang="en-US" dirty="0">
                <a:ea typeface="Times New Roman"/>
                <a:cs typeface="Times New Roman"/>
              </a:rPr>
              <a:t>Brainstorm</a:t>
            </a:r>
          </a:p>
          <a:p>
            <a:pPr marL="690563" lvl="0">
              <a:lnSpc>
                <a:spcPct val="115000"/>
              </a:lnSpc>
              <a:spcBef>
                <a:spcPts val="0"/>
              </a:spcBef>
              <a:spcAft>
                <a:spcPts val="0"/>
              </a:spcAft>
              <a:buFont typeface="+mj-lt"/>
              <a:buAutoNum type="alphaLcParenR"/>
            </a:pPr>
            <a:r>
              <a:rPr lang="en-US" dirty="0">
                <a:ea typeface="Times New Roman"/>
                <a:cs typeface="Times New Roman"/>
              </a:rPr>
              <a:t>Narrow ideas</a:t>
            </a:r>
          </a:p>
          <a:p>
            <a:pPr marL="690563" lvl="0">
              <a:lnSpc>
                <a:spcPct val="115000"/>
              </a:lnSpc>
              <a:spcBef>
                <a:spcPts val="0"/>
              </a:spcBef>
              <a:spcAft>
                <a:spcPts val="0"/>
              </a:spcAft>
              <a:buFont typeface="+mj-lt"/>
              <a:buAutoNum type="alphaLcParenR"/>
            </a:pPr>
            <a:r>
              <a:rPr lang="en-US" dirty="0">
                <a:ea typeface="Times New Roman"/>
                <a:cs typeface="Times New Roman"/>
              </a:rPr>
              <a:t>Make a choice</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Focus idea</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The first step is to thinking outside the box is focusing the idea. Brainstorming follows. </a:t>
            </a:r>
            <a:endParaRPr lang="en-US" dirty="0">
              <a:ea typeface="Times New Roman"/>
              <a:cs typeface="Times New Roman"/>
            </a:endParaRPr>
          </a:p>
        </p:txBody>
      </p:sp>
    </p:spTree>
    <p:extLst>
      <p:ext uri="{BB962C8B-B14F-4D97-AF65-F5344CB8AC3E}">
        <p14:creationId xmlns:p14="http://schemas.microsoft.com/office/powerpoint/2010/main" val="551717479"/>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opportunity do mistakes offer?</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Learning </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Change</a:t>
            </a:r>
          </a:p>
          <a:p>
            <a:pPr marL="690563" lvl="0">
              <a:lnSpc>
                <a:spcPct val="115000"/>
              </a:lnSpc>
              <a:spcBef>
                <a:spcPts val="0"/>
              </a:spcBef>
              <a:spcAft>
                <a:spcPts val="0"/>
              </a:spcAft>
              <a:buFont typeface="+mj-lt"/>
              <a:buAutoNum type="alphaLcParenR"/>
            </a:pPr>
            <a:r>
              <a:rPr lang="en-US" dirty="0">
                <a:ea typeface="Times New Roman"/>
                <a:cs typeface="Times New Roman"/>
              </a:rPr>
              <a:t>New perspective</a:t>
            </a:r>
          </a:p>
          <a:p>
            <a:pPr marL="690563" lvl="0">
              <a:lnSpc>
                <a:spcPct val="115000"/>
              </a:lnSpc>
              <a:spcBef>
                <a:spcPts val="0"/>
              </a:spcBef>
              <a:spcAft>
                <a:spcPts val="1000"/>
              </a:spcAft>
              <a:buFont typeface="+mj-lt"/>
              <a:buAutoNum type="alphaLcParenR"/>
            </a:pPr>
            <a:r>
              <a:rPr lang="en-US" dirty="0">
                <a:ea typeface="Times New Roman"/>
                <a:cs typeface="Times New Roman"/>
              </a:rPr>
              <a:t>None of the above</a:t>
            </a:r>
          </a:p>
          <a:p>
            <a:pPr marL="347663" marR="0" indent="-4763">
              <a:lnSpc>
                <a:spcPct val="115000"/>
              </a:lnSpc>
              <a:spcBef>
                <a:spcPts val="0"/>
              </a:spcBef>
              <a:spcAft>
                <a:spcPts val="1000"/>
              </a:spcAft>
            </a:pPr>
            <a:r>
              <a:rPr lang="en-US" dirty="0">
                <a:solidFill>
                  <a:srgbClr val="FF0000"/>
                </a:solidFill>
                <a:ea typeface="Times New Roman"/>
                <a:cs typeface="Times New Roman"/>
              </a:rPr>
              <a:t>Mistakes are not all bad.  They offer the opportunity to learn.</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is necessary to learn from mistake? </a:t>
            </a: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690563" lvl="0">
              <a:lnSpc>
                <a:spcPct val="115000"/>
              </a:lnSpc>
              <a:spcBef>
                <a:spcPts val="0"/>
              </a:spcBef>
              <a:spcAft>
                <a:spcPts val="0"/>
              </a:spcAft>
              <a:buFont typeface="+mj-lt"/>
              <a:buAutoNum type="alphaLcParenR"/>
            </a:pPr>
            <a:r>
              <a:rPr lang="en-US" dirty="0">
                <a:ea typeface="Times New Roman"/>
                <a:cs typeface="Times New Roman"/>
              </a:rPr>
              <a:t>Reflection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Recognize the opportunity</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Repetition</a:t>
            </a:r>
          </a:p>
          <a:p>
            <a:pPr marL="347663" marR="0" indent="-4763">
              <a:lnSpc>
                <a:spcPct val="115000"/>
              </a:lnSpc>
              <a:spcBef>
                <a:spcPts val="0"/>
              </a:spcBef>
              <a:spcAft>
                <a:spcPts val="1000"/>
              </a:spcAft>
            </a:pPr>
            <a:r>
              <a:rPr lang="en-US" dirty="0">
                <a:solidFill>
                  <a:srgbClr val="FF0000"/>
                </a:solidFill>
                <a:ea typeface="Times New Roman"/>
                <a:cs typeface="Times New Roman"/>
              </a:rPr>
              <a:t>Mistakes offer the opportunity to learn. These opportunities, however, need to be recognized.</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551717479"/>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How long did the gimmick last?</a:t>
            </a:r>
          </a:p>
          <a:p>
            <a:pPr marL="690563" lvl="0">
              <a:lnSpc>
                <a:spcPct val="115000"/>
              </a:lnSpc>
              <a:spcBef>
                <a:spcPts val="0"/>
              </a:spcBef>
              <a:spcAft>
                <a:spcPts val="0"/>
              </a:spcAft>
              <a:buFont typeface="+mj-lt"/>
              <a:buAutoNum type="alphaLcParenR"/>
            </a:pPr>
            <a:r>
              <a:rPr lang="en-US" dirty="0">
                <a:ea typeface="Times New Roman"/>
                <a:cs typeface="Times New Roman"/>
              </a:rPr>
              <a:t>1 day</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1 week</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1 month</a:t>
            </a:r>
          </a:p>
          <a:p>
            <a:pPr marL="690563" lvl="0">
              <a:lnSpc>
                <a:spcPct val="115000"/>
              </a:lnSpc>
              <a:spcBef>
                <a:spcPts val="0"/>
              </a:spcBef>
              <a:spcAft>
                <a:spcPts val="1000"/>
              </a:spcAft>
              <a:buFont typeface="+mj-lt"/>
              <a:buAutoNum type="alphaLcParenR"/>
            </a:pPr>
            <a:r>
              <a:rPr lang="en-US" dirty="0">
                <a:ea typeface="Times New Roman"/>
                <a:cs typeface="Times New Roman"/>
              </a:rPr>
              <a:t>unknown</a:t>
            </a:r>
          </a:p>
          <a:p>
            <a:pPr marL="347663" marR="0" indent="-4763">
              <a:lnSpc>
                <a:spcPct val="115000"/>
              </a:lnSpc>
              <a:spcBef>
                <a:spcPts val="0"/>
              </a:spcBef>
              <a:spcAft>
                <a:spcPts val="1000"/>
              </a:spcAft>
            </a:pPr>
            <a:r>
              <a:rPr lang="en-US" dirty="0">
                <a:solidFill>
                  <a:srgbClr val="FF0000"/>
                </a:solidFill>
                <a:ea typeface="Times New Roman"/>
                <a:cs typeface="Times New Roman"/>
              </a:rPr>
              <a:t>William used a gimmick to draw attention to his brand. This lasted one week.</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was the result of the gimmick</a:t>
            </a: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690563" lvl="0">
              <a:lnSpc>
                <a:spcPct val="115000"/>
              </a:lnSpc>
              <a:spcBef>
                <a:spcPts val="0"/>
              </a:spcBef>
              <a:spcAft>
                <a:spcPts val="0"/>
              </a:spcAft>
              <a:buFont typeface="+mj-lt"/>
              <a:buAutoNum type="alphaLcParenR"/>
            </a:pPr>
            <a:r>
              <a:rPr lang="en-US" dirty="0">
                <a:ea typeface="Times New Roman"/>
                <a:cs typeface="Times New Roman"/>
              </a:rPr>
              <a:t>Decreased sales</a:t>
            </a:r>
          </a:p>
          <a:p>
            <a:pPr marL="690563" lvl="0">
              <a:lnSpc>
                <a:spcPct val="115000"/>
              </a:lnSpc>
              <a:spcBef>
                <a:spcPts val="0"/>
              </a:spcBef>
              <a:spcAft>
                <a:spcPts val="0"/>
              </a:spcAft>
              <a:buFont typeface="+mj-lt"/>
              <a:buAutoNum type="alphaLcParenR"/>
            </a:pPr>
            <a:r>
              <a:rPr lang="en-US" dirty="0">
                <a:ea typeface="Times New Roman"/>
                <a:cs typeface="Times New Roman"/>
              </a:rPr>
              <a:t>Increased sales</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Increased exposure</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The gimmick brought more exposure. William saw an increased presence online.  </a:t>
            </a:r>
            <a:endParaRPr lang="en-US" dirty="0">
              <a:ea typeface="Times New Roman"/>
              <a:cs typeface="Times New Roman"/>
            </a:endParaRPr>
          </a:p>
        </p:txBody>
      </p:sp>
    </p:spTree>
    <p:extLst>
      <p:ext uri="{BB962C8B-B14F-4D97-AF65-F5344CB8AC3E}">
        <p14:creationId xmlns:p14="http://schemas.microsoft.com/office/powerpoint/2010/main" val="551717479"/>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Module Twelve: </a:t>
            </a:r>
            <a:br>
              <a:rPr lang="en-US" dirty="0"/>
            </a:br>
            <a:r>
              <a:rPr lang="en-US" dirty="0"/>
              <a:t>Wrapping Up</a:t>
            </a:r>
          </a:p>
        </p:txBody>
      </p:sp>
      <p:sp>
        <p:nvSpPr>
          <p:cNvPr id="3" name="Content Placeholder 2"/>
          <p:cNvSpPr>
            <a:spLocks noGrp="1"/>
          </p:cNvSpPr>
          <p:nvPr>
            <p:ph idx="1"/>
          </p:nvPr>
        </p:nvSpPr>
        <p:spPr/>
        <p:txBody>
          <a:bodyPr rtlCol="0">
            <a:normAutofit fontScale="92500" lnSpcReduction="20000"/>
          </a:bodyPr>
          <a:lstStyle/>
          <a:p>
            <a:pPr eaLnBrk="1" fontAlgn="auto" hangingPunct="1">
              <a:spcAft>
                <a:spcPts val="0"/>
              </a:spcAft>
              <a:buFont typeface="Arial" pitchFamily="34" charset="0"/>
              <a:buNone/>
              <a:defRPr/>
            </a:pPr>
            <a:r>
              <a:rPr lang="en-US" dirty="0"/>
              <a:t>Although this workshop is coming to a close, we hope that your journey to improve your Personal Branding skills is just beginning. </a:t>
            </a:r>
          </a:p>
          <a:p>
            <a:pPr eaLnBrk="1" fontAlgn="auto" hangingPunct="1">
              <a:spcAft>
                <a:spcPts val="0"/>
              </a:spcAft>
              <a:buFont typeface="Arial" pitchFamily="34" charset="0"/>
              <a:buNone/>
              <a:defRPr/>
            </a:pPr>
            <a:r>
              <a:rPr lang="en-US" dirty="0"/>
              <a:t>Please take a moment to review and update your action plan. This will be a key tool to guide your progress in the days, weeks, months, and years to come. </a:t>
            </a:r>
          </a:p>
          <a:p>
            <a:pPr eaLnBrk="1" fontAlgn="auto" hangingPunct="1">
              <a:spcAft>
                <a:spcPts val="0"/>
              </a:spcAft>
              <a:buFont typeface="Arial" pitchFamily="34" charset="0"/>
              <a:buNone/>
              <a:defRPr/>
            </a:pPr>
            <a:r>
              <a:rPr lang="en-US" dirty="0"/>
              <a:t>We wish you the best of luck on the rest of your travels! </a:t>
            </a:r>
            <a:endParaRPr lang="en-CA" dirty="0"/>
          </a:p>
        </p:txBody>
      </p:sp>
      <p:sp>
        <p:nvSpPr>
          <p:cNvPr id="4" name="Text Placeholder 3"/>
          <p:cNvSpPr>
            <a:spLocks noGrp="1"/>
          </p:cNvSpPr>
          <p:nvPr>
            <p:ph type="body" sz="quarter" idx="10"/>
          </p:nvPr>
        </p:nvSpPr>
        <p:spPr>
          <a:xfrm>
            <a:off x="7391400" y="381000"/>
            <a:ext cx="1752600" cy="4800600"/>
          </a:xfrm>
        </p:spPr>
        <p:txBody>
          <a:bodyPr rtlCol="0">
            <a:normAutofit/>
          </a:bodyPr>
          <a:lstStyle/>
          <a:p>
            <a:pPr>
              <a:spcBef>
                <a:spcPts val="0"/>
              </a:spcBef>
              <a:spcAft>
                <a:spcPts val="1000"/>
              </a:spcAft>
            </a:pPr>
            <a:r>
              <a:rPr lang="en-US" i="1" dirty="0">
                <a:latin typeface="Cambria"/>
                <a:ea typeface="Times New Roman"/>
                <a:cs typeface="Times New Roman"/>
              </a:rPr>
              <a:t>If opportunity doesn’t knock, build a door.</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Milton Berle</a:t>
            </a:r>
            <a:endParaRPr lang="en-US" sz="1400" dirty="0">
              <a:ea typeface="Times New Roman"/>
              <a:cs typeface="Times New Roman"/>
            </a:endParaRPr>
          </a:p>
          <a:p>
            <a:pPr eaLnBrk="1" fontAlgn="auto" hangingPunct="1">
              <a:spcAft>
                <a:spcPts val="0"/>
              </a:spcAft>
              <a:buFont typeface="Arial" pitchFamily="34" charset="0"/>
              <a:buNone/>
              <a:defRPr/>
            </a:pPr>
            <a:endParaRPr lang="en-US" dirty="0"/>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p:txBody>
          <a:bodyPr/>
          <a:lstStyle/>
          <a:p>
            <a:pPr eaLnBrk="1" hangingPunct="1"/>
            <a:r>
              <a:rPr lang="en-US" dirty="0"/>
              <a:t>Words from the Wise</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15546787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Recap and Reflect</a:t>
            </a:r>
          </a:p>
        </p:txBody>
      </p:sp>
      <p:pic>
        <p:nvPicPr>
          <p:cNvPr id="54" name="Graphic 53" descr="Chat"/>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077200" y="76200"/>
            <a:ext cx="914400" cy="914400"/>
          </a:xfrm>
          <a:prstGeom prst="rect">
            <a:avLst/>
          </a:prstGeom>
        </p:spPr>
      </p:pic>
      <p:sp>
        <p:nvSpPr>
          <p:cNvPr id="26" name="Rectangle 25"/>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55319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Revisiting Your Answer</a:t>
            </a:r>
          </a:p>
        </p:txBody>
      </p:sp>
      <p:pic>
        <p:nvPicPr>
          <p:cNvPr id="53" name="Graphic 52" descr="Raised Hand"/>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95526" y="78933"/>
            <a:ext cx="848474" cy="848474"/>
          </a:xfrm>
          <a:prstGeom prst="rect">
            <a:avLst/>
          </a:prstGeom>
        </p:spPr>
      </p:pic>
      <p:sp>
        <p:nvSpPr>
          <p:cNvPr id="26" name="Content Placeholder 6"/>
          <p:cNvSpPr>
            <a:spLocks noGrp="1"/>
          </p:cNvSpPr>
          <p:nvPr>
            <p:ph sz="quarter" idx="10"/>
          </p:nvPr>
        </p:nvSpPr>
        <p:spPr>
          <a:xfrm>
            <a:off x="609600" y="1371600"/>
            <a:ext cx="4038600" cy="2590800"/>
          </a:xfrm>
        </p:spPr>
        <p:txBody>
          <a:bodyPr/>
          <a:lstStyle/>
          <a:p>
            <a:r>
              <a:rPr lang="en-US" sz="2400" strike="sngStrike" dirty="0"/>
              <a:t>Think of a recent situation where you felt anxious, frustrated, disappointed, or any other unpleasant emotion.</a:t>
            </a:r>
          </a:p>
          <a:p>
            <a:endParaRPr lang="en-US" sz="2400" strike="sngStrike" dirty="0"/>
          </a:p>
          <a:p>
            <a:r>
              <a:rPr lang="en-US" sz="2400" strike="sngStrike" dirty="0"/>
              <a:t>How did you address it?</a:t>
            </a:r>
          </a:p>
        </p:txBody>
      </p:sp>
      <p:sp>
        <p:nvSpPr>
          <p:cNvPr id="48" name="Rectangle 47"/>
          <p:cNvSpPr/>
          <p:nvPr/>
        </p:nvSpPr>
        <p:spPr>
          <a:xfrm>
            <a:off x="5029200" y="129540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49" name="Rectangle 48"/>
          <p:cNvSpPr/>
          <p:nvPr/>
        </p:nvSpPr>
        <p:spPr>
          <a:xfrm>
            <a:off x="5029200" y="175195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50" name="Rectangle 49"/>
          <p:cNvSpPr/>
          <p:nvPr/>
        </p:nvSpPr>
        <p:spPr>
          <a:xfrm>
            <a:off x="5029200" y="220851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54" name="Rectangle 53"/>
          <p:cNvSpPr/>
          <p:nvPr/>
        </p:nvSpPr>
        <p:spPr>
          <a:xfrm>
            <a:off x="5029200" y="266506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55" name="Rectangle 54"/>
          <p:cNvSpPr/>
          <p:nvPr/>
        </p:nvSpPr>
        <p:spPr>
          <a:xfrm>
            <a:off x="5029200" y="312162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 name="Rectangle 2"/>
          <p:cNvSpPr/>
          <p:nvPr/>
        </p:nvSpPr>
        <p:spPr>
          <a:xfrm>
            <a:off x="228600" y="4495800"/>
            <a:ext cx="8610600" cy="1077218"/>
          </a:xfrm>
          <a:prstGeom prst="rect">
            <a:avLst/>
          </a:prstGeom>
        </p:spPr>
        <p:txBody>
          <a:bodyPr wrap="square">
            <a:spAutoFit/>
          </a:bodyPr>
          <a:lstStyle/>
          <a:p>
            <a:pPr algn="ctr"/>
            <a:r>
              <a:rPr lang="en-US" sz="3200" b="1" dirty="0">
                <a:latin typeface="+mn-lt"/>
              </a:rPr>
              <a:t>What of your original answer would have changed if you knew the insights provided today?</a:t>
            </a:r>
          </a:p>
        </p:txBody>
      </p:sp>
      <p:sp>
        <p:nvSpPr>
          <p:cNvPr id="56" name="Rectangle 55"/>
          <p:cNvSpPr/>
          <p:nvPr/>
        </p:nvSpPr>
        <p:spPr>
          <a:xfrm>
            <a:off x="5029200" y="357817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pic>
        <p:nvPicPr>
          <p:cNvPr id="57" name="Graphic 56"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467600" y="76200"/>
            <a:ext cx="914400" cy="914400"/>
          </a:xfrm>
          <a:prstGeom prst="rect">
            <a:avLst/>
          </a:prstGeom>
        </p:spPr>
      </p:pic>
      <p:sp>
        <p:nvSpPr>
          <p:cNvPr id="4" name="Rectangle 3"/>
          <p:cNvSpPr/>
          <p:nvPr/>
        </p:nvSpPr>
        <p:spPr>
          <a:xfrm>
            <a:off x="10010026" y="76200"/>
            <a:ext cx="5687174" cy="5909310"/>
          </a:xfrm>
          <a:prstGeom prst="rect">
            <a:avLst/>
          </a:prstGeom>
        </p:spPr>
        <p:txBody>
          <a:bodyPr wrap="square">
            <a:spAutoFit/>
          </a:bodyPr>
          <a:lstStyle/>
          <a:p>
            <a:r>
              <a:rPr lang="en-US" b="1" dirty="0">
                <a:solidFill>
                  <a:srgbClr val="FF0000"/>
                </a:solidFill>
              </a:rPr>
              <a:t>Facilitator/Producer Notes: REQUEST #2.</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6" name="Rectangle 15">
            <a:extLst>
              <a:ext uri="{FF2B5EF4-FFF2-40B4-BE49-F238E27FC236}">
                <a16:creationId xmlns:a16="http://schemas.microsoft.com/office/drawing/2014/main" id="{0DC77931-361F-419B-B45F-4A175B221E8A}"/>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4118533220"/>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905000" y="914400"/>
            <a:ext cx="54102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4067944" y="1412776"/>
            <a:ext cx="1008112" cy="1672550"/>
          </a:xfrm>
          <a:prstGeom prst="rect">
            <a:avLst/>
          </a:prstGeom>
          <a:noFill/>
          <a:ln>
            <a:noFill/>
          </a:ln>
        </p:spPr>
      </p:pic>
      <p:sp>
        <p:nvSpPr>
          <p:cNvPr id="10" name="Title 5"/>
          <p:cNvSpPr txBox="1">
            <a:spLocks/>
          </p:cNvSpPr>
          <p:nvPr/>
        </p:nvSpPr>
        <p:spPr>
          <a:xfrm>
            <a:off x="0" y="402563"/>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Learn – Apply –  Practice – Evaluate</a:t>
            </a:r>
          </a:p>
        </p:txBody>
      </p:sp>
      <p:sp>
        <p:nvSpPr>
          <p:cNvPr id="17" name="Content Placeholder 1"/>
          <p:cNvSpPr txBox="1">
            <a:spLocks/>
          </p:cNvSpPr>
          <p:nvPr/>
        </p:nvSpPr>
        <p:spPr bwMode="auto">
          <a:xfrm>
            <a:off x="304800" y="3489971"/>
            <a:ext cx="8382000" cy="123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algn="ctr"/>
            <a:r>
              <a:rPr lang="en-US" b="1" strike="sngStrike" dirty="0"/>
              <a:t>Which insights of leadership and influence from today’s session will you apply immediately?</a:t>
            </a:r>
            <a:endParaRPr lang="en-US" strike="sngStrike" dirty="0"/>
          </a:p>
        </p:txBody>
      </p:sp>
      <p:sp>
        <p:nvSpPr>
          <p:cNvPr id="18" name="Rectangle 17"/>
          <p:cNvSpPr/>
          <p:nvPr/>
        </p:nvSpPr>
        <p:spPr>
          <a:xfrm>
            <a:off x="9601200" y="372083"/>
            <a:ext cx="5687174" cy="4801314"/>
          </a:xfrm>
          <a:prstGeom prst="rect">
            <a:avLst/>
          </a:prstGeom>
        </p:spPr>
        <p:txBody>
          <a:bodyPr wrap="square">
            <a:spAutoFit/>
          </a:bodyPr>
          <a:lstStyle/>
          <a:p>
            <a:r>
              <a:rPr lang="en-US" b="1" dirty="0">
                <a:solidFill>
                  <a:srgbClr val="FF0000"/>
                </a:solidFill>
              </a:rPr>
              <a:t>Facilitator/Producer Notes: REQUEST #3.</a:t>
            </a:r>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1" name="Rectangle 10">
            <a:extLst>
              <a:ext uri="{FF2B5EF4-FFF2-40B4-BE49-F238E27FC236}">
                <a16:creationId xmlns:a16="http://schemas.microsoft.com/office/drawing/2014/main" id="{7503F8CE-6BB4-4283-8D05-72F26F70D15B}"/>
              </a:ext>
            </a:extLst>
          </p:cNvPr>
          <p:cNvSpPr/>
          <p:nvPr/>
        </p:nvSpPr>
        <p:spPr>
          <a:xfrm>
            <a:off x="-1342256" y="4107185"/>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12" name="Rectangle 11">
            <a:extLst>
              <a:ext uri="{FF2B5EF4-FFF2-40B4-BE49-F238E27FC236}">
                <a16:creationId xmlns:a16="http://schemas.microsoft.com/office/drawing/2014/main" id="{1C309140-BDEE-4FAC-ADC2-09BA1C21628E}"/>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23201667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3"/>
              <a:tabLst>
                <a:tab pos="625475" algn="l"/>
              </a:tabLst>
            </a:pPr>
            <a:r>
              <a:rPr lang="en-US" dirty="0">
                <a:ea typeface="Times New Roman"/>
                <a:cs typeface="Times New Roman"/>
              </a:rPr>
              <a:t>How many words is a mantra?</a:t>
            </a:r>
          </a:p>
          <a:p>
            <a:pPr marL="690563" lvl="0">
              <a:lnSpc>
                <a:spcPct val="115000"/>
              </a:lnSpc>
              <a:spcBef>
                <a:spcPts val="0"/>
              </a:spcBef>
              <a:spcAft>
                <a:spcPts val="0"/>
              </a:spcAft>
              <a:buFont typeface="+mj-lt"/>
              <a:buAutoNum type="alphaLcParenR"/>
            </a:pPr>
            <a:r>
              <a:rPr lang="en-US" dirty="0">
                <a:ea typeface="Times New Roman"/>
                <a:cs typeface="Times New Roman"/>
              </a:rPr>
              <a:t>3 to 5</a:t>
            </a:r>
          </a:p>
          <a:p>
            <a:pPr marL="690563" lvl="0">
              <a:lnSpc>
                <a:spcPct val="115000"/>
              </a:lnSpc>
              <a:spcBef>
                <a:spcPts val="0"/>
              </a:spcBef>
              <a:spcAft>
                <a:spcPts val="0"/>
              </a:spcAft>
              <a:buFont typeface="+mj-lt"/>
              <a:buAutoNum type="alphaLcParenR"/>
            </a:pPr>
            <a:r>
              <a:rPr lang="en-US" dirty="0">
                <a:ea typeface="Times New Roman"/>
                <a:cs typeface="Times New Roman"/>
              </a:rPr>
              <a:t>1 to 3</a:t>
            </a:r>
          </a:p>
          <a:p>
            <a:pPr marL="690563" lvl="0">
              <a:lnSpc>
                <a:spcPct val="115000"/>
              </a:lnSpc>
              <a:spcBef>
                <a:spcPts val="0"/>
              </a:spcBef>
              <a:spcAft>
                <a:spcPts val="0"/>
              </a:spcAft>
              <a:buFont typeface="+mj-lt"/>
              <a:buAutoNum type="alphaLcParenR"/>
            </a:pPr>
            <a:r>
              <a:rPr lang="en-US" dirty="0">
                <a:ea typeface="Times New Roman"/>
                <a:cs typeface="Times New Roman"/>
              </a:rPr>
              <a:t>5 to 7</a:t>
            </a:r>
          </a:p>
          <a:p>
            <a:pPr marL="690563" lvl="0">
              <a:lnSpc>
                <a:spcPct val="115000"/>
              </a:lnSpc>
              <a:spcBef>
                <a:spcPts val="0"/>
              </a:spcBef>
              <a:spcAft>
                <a:spcPts val="1000"/>
              </a:spcAft>
              <a:buFont typeface="+mj-lt"/>
              <a:buAutoNum type="alphaLcParenR"/>
            </a:pPr>
            <a:r>
              <a:rPr lang="en-US" dirty="0">
                <a:ea typeface="Times New Roman"/>
                <a:cs typeface="Times New Roman"/>
              </a:rPr>
              <a:t>It does not matter</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tabLst>
                <a:tab pos="625475" algn="l"/>
              </a:tabLst>
            </a:pPr>
            <a:r>
              <a:rPr lang="en-US" dirty="0">
                <a:ea typeface="Times New Roman"/>
                <a:cs typeface="Times New Roman"/>
              </a:rPr>
              <a:t>What do you Not need to consider in a brand mantra?</a:t>
            </a:r>
          </a:p>
          <a:p>
            <a:pPr marL="690563" lvl="0">
              <a:lnSpc>
                <a:spcPct val="115000"/>
              </a:lnSpc>
              <a:spcBef>
                <a:spcPts val="0"/>
              </a:spcBef>
              <a:spcAft>
                <a:spcPts val="0"/>
              </a:spcAft>
              <a:buFont typeface="+mj-lt"/>
              <a:buAutoNum type="alphaLcParenR"/>
            </a:pPr>
            <a:r>
              <a:rPr lang="en-US" dirty="0">
                <a:ea typeface="Times New Roman"/>
                <a:cs typeface="Times New Roman"/>
              </a:rPr>
              <a:t>Simple</a:t>
            </a:r>
          </a:p>
          <a:p>
            <a:pPr marL="690563" lvl="0">
              <a:lnSpc>
                <a:spcPct val="115000"/>
              </a:lnSpc>
              <a:spcBef>
                <a:spcPts val="0"/>
              </a:spcBef>
              <a:spcAft>
                <a:spcPts val="0"/>
              </a:spcAft>
              <a:buFont typeface="+mj-lt"/>
              <a:buAutoNum type="alphaLcParenR"/>
            </a:pPr>
            <a:r>
              <a:rPr lang="en-US" dirty="0">
                <a:ea typeface="Times New Roman"/>
                <a:cs typeface="Times New Roman"/>
              </a:rPr>
              <a:t>Communicate</a:t>
            </a:r>
          </a:p>
          <a:p>
            <a:pPr marL="690563" lvl="0">
              <a:lnSpc>
                <a:spcPct val="115000"/>
              </a:lnSpc>
              <a:spcBef>
                <a:spcPts val="0"/>
              </a:spcBef>
              <a:spcAft>
                <a:spcPts val="0"/>
              </a:spcAft>
              <a:buFont typeface="+mj-lt"/>
              <a:buAutoNum type="alphaLcParenR"/>
            </a:pPr>
            <a:r>
              <a:rPr lang="en-US" dirty="0">
                <a:ea typeface="Times New Roman"/>
                <a:cs typeface="Times New Roman"/>
              </a:rPr>
              <a:t>Strength</a:t>
            </a:r>
          </a:p>
          <a:p>
            <a:pPr marL="690563" lvl="0">
              <a:lnSpc>
                <a:spcPct val="115000"/>
              </a:lnSpc>
              <a:spcBef>
                <a:spcPts val="0"/>
              </a:spcBef>
              <a:spcAft>
                <a:spcPts val="1000"/>
              </a:spcAft>
              <a:buFont typeface="+mj-lt"/>
              <a:buAutoNum type="alphaLcParenR"/>
            </a:pPr>
            <a:r>
              <a:rPr lang="en-US" dirty="0">
                <a:ea typeface="Times New Roman"/>
                <a:cs typeface="Times New Roman"/>
              </a:rPr>
              <a:t>Inspire</a:t>
            </a:r>
          </a:p>
        </p:txBody>
      </p:sp>
    </p:spTree>
    <p:extLst>
      <p:ext uri="{BB962C8B-B14F-4D97-AF65-F5344CB8AC3E}">
        <p14:creationId xmlns:p14="http://schemas.microsoft.com/office/powerpoint/2010/main" val="23889058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5"/>
              <a:tabLst>
                <a:tab pos="576263" algn="l"/>
              </a:tabLst>
            </a:pPr>
            <a:r>
              <a:rPr lang="en-US" dirty="0">
                <a:ea typeface="Times New Roman"/>
                <a:cs typeface="Times New Roman"/>
              </a:rPr>
              <a:t>What attracts people?</a:t>
            </a:r>
          </a:p>
          <a:p>
            <a:pPr marL="690563" lvl="0">
              <a:lnSpc>
                <a:spcPct val="115000"/>
              </a:lnSpc>
              <a:spcBef>
                <a:spcPts val="0"/>
              </a:spcBef>
              <a:spcAft>
                <a:spcPts val="0"/>
              </a:spcAft>
              <a:buFont typeface="+mj-lt"/>
              <a:buAutoNum type="alphaLcParenR"/>
            </a:pPr>
            <a:r>
              <a:rPr lang="en-US" dirty="0">
                <a:ea typeface="Times New Roman"/>
                <a:cs typeface="Times New Roman"/>
              </a:rPr>
              <a:t>Brands</a:t>
            </a:r>
          </a:p>
          <a:p>
            <a:pPr marL="690563" lvl="0">
              <a:lnSpc>
                <a:spcPct val="115000"/>
              </a:lnSpc>
              <a:spcBef>
                <a:spcPts val="0"/>
              </a:spcBef>
              <a:spcAft>
                <a:spcPts val="0"/>
              </a:spcAft>
              <a:buFont typeface="+mj-lt"/>
              <a:buAutoNum type="alphaLcParenR"/>
            </a:pPr>
            <a:r>
              <a:rPr lang="en-US" dirty="0">
                <a:ea typeface="Times New Roman"/>
                <a:cs typeface="Times New Roman"/>
              </a:rPr>
              <a:t>Persona</a:t>
            </a:r>
          </a:p>
          <a:p>
            <a:pPr marL="690563" lvl="0">
              <a:lnSpc>
                <a:spcPct val="115000"/>
              </a:lnSpc>
              <a:spcBef>
                <a:spcPts val="0"/>
              </a:spcBef>
              <a:spcAft>
                <a:spcPts val="0"/>
              </a:spcAft>
              <a:buFont typeface="+mj-lt"/>
              <a:buAutoNum type="alphaLcParenR"/>
            </a:pPr>
            <a:r>
              <a:rPr lang="en-US" dirty="0">
                <a:ea typeface="Times New Roman"/>
                <a:cs typeface="Times New Roman"/>
              </a:rPr>
              <a:t>Authenticity</a:t>
            </a:r>
          </a:p>
          <a:p>
            <a:pPr marL="690563" lvl="0">
              <a:lnSpc>
                <a:spcPct val="115000"/>
              </a:lnSpc>
              <a:spcBef>
                <a:spcPts val="0"/>
              </a:spcBef>
              <a:spcAft>
                <a:spcPts val="1000"/>
              </a:spcAft>
              <a:buFont typeface="+mj-lt"/>
              <a:buAutoNum type="alphaLcParenR"/>
            </a:pPr>
            <a:r>
              <a:rPr lang="en-US" dirty="0">
                <a:ea typeface="Times New Roman"/>
                <a:cs typeface="Times New Roman"/>
              </a:rPr>
              <a:t>Lies</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6"/>
              <a:tabLst>
                <a:tab pos="576263" algn="l"/>
              </a:tabLst>
            </a:pPr>
            <a:r>
              <a:rPr lang="en-US" dirty="0">
                <a:ea typeface="Times New Roman"/>
                <a:cs typeface="Times New Roman"/>
              </a:rPr>
              <a:t>What has become easier? </a:t>
            </a:r>
          </a:p>
          <a:p>
            <a:pPr marL="690563" lvl="0">
              <a:lnSpc>
                <a:spcPct val="115000"/>
              </a:lnSpc>
              <a:spcBef>
                <a:spcPts val="0"/>
              </a:spcBef>
              <a:spcAft>
                <a:spcPts val="0"/>
              </a:spcAft>
              <a:buFont typeface="+mj-lt"/>
              <a:buAutoNum type="alphaLcParenR"/>
            </a:pPr>
            <a:r>
              <a:rPr lang="en-US" dirty="0">
                <a:ea typeface="Times New Roman"/>
                <a:cs typeface="Times New Roman"/>
              </a:rPr>
              <a:t>Strength</a:t>
            </a:r>
          </a:p>
          <a:p>
            <a:pPr marL="690563" lvl="0">
              <a:lnSpc>
                <a:spcPct val="115000"/>
              </a:lnSpc>
              <a:spcBef>
                <a:spcPts val="0"/>
              </a:spcBef>
              <a:spcAft>
                <a:spcPts val="0"/>
              </a:spcAft>
              <a:buFont typeface="+mj-lt"/>
              <a:buAutoNum type="alphaLcParenR"/>
            </a:pPr>
            <a:r>
              <a:rPr lang="en-US" dirty="0">
                <a:ea typeface="Times New Roman"/>
                <a:cs typeface="Times New Roman"/>
              </a:rPr>
              <a:t>Fact checking</a:t>
            </a:r>
          </a:p>
          <a:p>
            <a:pPr marL="690563" lvl="0">
              <a:lnSpc>
                <a:spcPct val="115000"/>
              </a:lnSpc>
              <a:spcBef>
                <a:spcPts val="0"/>
              </a:spcBef>
              <a:spcAft>
                <a:spcPts val="0"/>
              </a:spcAft>
              <a:buFont typeface="+mj-lt"/>
              <a:buAutoNum type="alphaLcParenR"/>
            </a:pPr>
            <a:r>
              <a:rPr lang="en-US" dirty="0">
                <a:ea typeface="Times New Roman"/>
                <a:cs typeface="Times New Roman"/>
              </a:rPr>
              <a:t>Opportunity</a:t>
            </a:r>
          </a:p>
          <a:p>
            <a:pPr marL="690563" lvl="0">
              <a:lnSpc>
                <a:spcPct val="115000"/>
              </a:lnSpc>
              <a:spcBef>
                <a:spcPts val="0"/>
              </a:spcBef>
              <a:spcAft>
                <a:spcPts val="1000"/>
              </a:spcAft>
              <a:buFont typeface="+mj-lt"/>
              <a:buAutoNum type="alphaLcParenR"/>
            </a:pPr>
            <a:r>
              <a:rPr lang="en-US" dirty="0">
                <a:ea typeface="Times New Roman"/>
                <a:cs typeface="Times New Roman"/>
              </a:rPr>
              <a:t>Threat</a:t>
            </a:r>
          </a:p>
          <a:p>
            <a:endParaRPr lang="en-US" dirty="0"/>
          </a:p>
        </p:txBody>
      </p:sp>
    </p:spTree>
    <p:extLst>
      <p:ext uri="{BB962C8B-B14F-4D97-AF65-F5344CB8AC3E}">
        <p14:creationId xmlns:p14="http://schemas.microsoft.com/office/powerpoint/2010/main" val="23889058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7"/>
              <a:tabLst>
                <a:tab pos="625475" algn="l"/>
              </a:tabLst>
            </a:pPr>
            <a:r>
              <a:rPr lang="en-US" dirty="0">
                <a:ea typeface="Times New Roman"/>
                <a:cs typeface="Times New Roman"/>
              </a:rPr>
              <a:t>What is a positive internal influence?</a:t>
            </a:r>
          </a:p>
          <a:p>
            <a:pPr marL="681038" lvl="0">
              <a:lnSpc>
                <a:spcPct val="115000"/>
              </a:lnSpc>
              <a:spcBef>
                <a:spcPts val="0"/>
              </a:spcBef>
              <a:spcAft>
                <a:spcPts val="0"/>
              </a:spcAft>
              <a:buFont typeface="+mj-lt"/>
              <a:buAutoNum type="alphaLcParenR"/>
            </a:pPr>
            <a:r>
              <a:rPr lang="en-US" dirty="0">
                <a:ea typeface="Times New Roman"/>
                <a:cs typeface="Times New Roman"/>
              </a:rPr>
              <a:t>Strength</a:t>
            </a:r>
          </a:p>
          <a:p>
            <a:pPr marL="681038" lvl="0">
              <a:lnSpc>
                <a:spcPct val="115000"/>
              </a:lnSpc>
              <a:spcBef>
                <a:spcPts val="0"/>
              </a:spcBef>
              <a:spcAft>
                <a:spcPts val="0"/>
              </a:spcAft>
              <a:buFont typeface="+mj-lt"/>
              <a:buAutoNum type="alphaLcParenR"/>
            </a:pPr>
            <a:r>
              <a:rPr lang="en-US" dirty="0">
                <a:ea typeface="Times New Roman"/>
                <a:cs typeface="Times New Roman"/>
              </a:rPr>
              <a:t>Weakness</a:t>
            </a:r>
          </a:p>
          <a:p>
            <a:pPr marL="681038" lvl="0">
              <a:lnSpc>
                <a:spcPct val="115000"/>
              </a:lnSpc>
              <a:spcBef>
                <a:spcPts val="0"/>
              </a:spcBef>
              <a:spcAft>
                <a:spcPts val="0"/>
              </a:spcAft>
              <a:buFont typeface="+mj-lt"/>
              <a:buAutoNum type="alphaLcParenR"/>
            </a:pPr>
            <a:r>
              <a:rPr lang="en-US" dirty="0">
                <a:ea typeface="Times New Roman"/>
                <a:cs typeface="Times New Roman"/>
              </a:rPr>
              <a:t>Opportunity</a:t>
            </a:r>
          </a:p>
          <a:p>
            <a:pPr marL="681038" lvl="0">
              <a:lnSpc>
                <a:spcPct val="115000"/>
              </a:lnSpc>
              <a:spcBef>
                <a:spcPts val="0"/>
              </a:spcBef>
              <a:spcAft>
                <a:spcPts val="1000"/>
              </a:spcAft>
              <a:buFont typeface="+mj-lt"/>
              <a:buAutoNum type="alphaLcParenR"/>
            </a:pPr>
            <a:r>
              <a:rPr lang="en-US" dirty="0">
                <a:ea typeface="Times New Roman"/>
                <a:cs typeface="Times New Roman"/>
              </a:rPr>
              <a:t>Threat</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8"/>
              <a:tabLst>
                <a:tab pos="576263" algn="l"/>
              </a:tabLst>
            </a:pPr>
            <a:r>
              <a:rPr lang="en-US" dirty="0">
                <a:ea typeface="Times New Roman"/>
                <a:cs typeface="Times New Roman"/>
              </a:rPr>
              <a:t>What is a negative external influence? </a:t>
            </a:r>
          </a:p>
          <a:p>
            <a:pPr marL="681038" lvl="0">
              <a:lnSpc>
                <a:spcPct val="115000"/>
              </a:lnSpc>
              <a:spcBef>
                <a:spcPts val="0"/>
              </a:spcBef>
              <a:spcAft>
                <a:spcPts val="0"/>
              </a:spcAft>
              <a:buFont typeface="+mj-lt"/>
              <a:buAutoNum type="alphaLcParenR"/>
            </a:pPr>
            <a:r>
              <a:rPr lang="en-US" dirty="0">
                <a:ea typeface="Times New Roman"/>
                <a:cs typeface="Times New Roman"/>
              </a:rPr>
              <a:t>Strength</a:t>
            </a:r>
          </a:p>
          <a:p>
            <a:pPr marL="681038" lvl="0">
              <a:lnSpc>
                <a:spcPct val="115000"/>
              </a:lnSpc>
              <a:spcBef>
                <a:spcPts val="0"/>
              </a:spcBef>
              <a:spcAft>
                <a:spcPts val="0"/>
              </a:spcAft>
              <a:buFont typeface="+mj-lt"/>
              <a:buAutoNum type="alphaLcParenR"/>
            </a:pPr>
            <a:r>
              <a:rPr lang="en-US" dirty="0">
                <a:ea typeface="Times New Roman"/>
                <a:cs typeface="Times New Roman"/>
              </a:rPr>
              <a:t>Weakness</a:t>
            </a:r>
          </a:p>
          <a:p>
            <a:pPr marL="681038" lvl="0">
              <a:lnSpc>
                <a:spcPct val="115000"/>
              </a:lnSpc>
              <a:spcBef>
                <a:spcPts val="0"/>
              </a:spcBef>
              <a:spcAft>
                <a:spcPts val="0"/>
              </a:spcAft>
              <a:buFont typeface="+mj-lt"/>
              <a:buAutoNum type="alphaLcParenR"/>
            </a:pPr>
            <a:r>
              <a:rPr lang="en-US" dirty="0">
                <a:ea typeface="Times New Roman"/>
                <a:cs typeface="Times New Roman"/>
              </a:rPr>
              <a:t>Opportunity</a:t>
            </a:r>
          </a:p>
          <a:p>
            <a:pPr marL="681038" lvl="0">
              <a:lnSpc>
                <a:spcPct val="115000"/>
              </a:lnSpc>
              <a:spcBef>
                <a:spcPts val="0"/>
              </a:spcBef>
              <a:spcAft>
                <a:spcPts val="1000"/>
              </a:spcAft>
              <a:buFont typeface="+mj-lt"/>
              <a:buAutoNum type="alphaLcParenR"/>
            </a:pPr>
            <a:r>
              <a:rPr lang="en-US" dirty="0">
                <a:ea typeface="Times New Roman"/>
                <a:cs typeface="Times New Roman"/>
              </a:rPr>
              <a:t>Threat</a:t>
            </a:r>
          </a:p>
        </p:txBody>
      </p:sp>
    </p:spTree>
    <p:extLst>
      <p:ext uri="{BB962C8B-B14F-4D97-AF65-F5344CB8AC3E}">
        <p14:creationId xmlns:p14="http://schemas.microsoft.com/office/powerpoint/2010/main" val="23889058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692696"/>
            <a:ext cx="9143999" cy="1143000"/>
          </a:xfrm>
        </p:spPr>
        <p:txBody>
          <a:bodyPr/>
          <a:lstStyle/>
          <a:p>
            <a:r>
              <a:rPr lang="en-US" b="1" dirty="0">
                <a:solidFill>
                  <a:srgbClr val="FF913C"/>
                </a:solidFill>
              </a:rPr>
              <a:t>Name of course</a:t>
            </a:r>
            <a:endParaRPr lang="en-US" strike="sngStrike" dirty="0">
              <a:solidFill>
                <a:srgbClr val="FF913C"/>
              </a:solidFill>
            </a:endParaRPr>
          </a:p>
        </p:txBody>
      </p:sp>
      <p:pic>
        <p:nvPicPr>
          <p:cNvPr id="3" name="Picture 2"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3923928" y="1898410"/>
            <a:ext cx="1476462" cy="2449586"/>
          </a:xfrm>
          <a:prstGeom prst="rect">
            <a:avLst/>
          </a:prstGeom>
          <a:noFill/>
          <a:ln>
            <a:noFill/>
          </a:ln>
        </p:spPr>
      </p:pic>
      <p:sp>
        <p:nvSpPr>
          <p:cNvPr id="5" name="Oval 4"/>
          <p:cNvSpPr/>
          <p:nvPr/>
        </p:nvSpPr>
        <p:spPr>
          <a:xfrm>
            <a:off x="-6755975" y="513508"/>
            <a:ext cx="1676400" cy="1676400"/>
          </a:xfrm>
          <a:prstGeom prst="ellipse">
            <a:avLst/>
          </a:prstGeom>
          <a:solidFill>
            <a:srgbClr val="66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4930780" y="457200"/>
            <a:ext cx="1676400" cy="1676400"/>
          </a:xfrm>
          <a:prstGeom prst="ellipse">
            <a:avLst/>
          </a:prstGeom>
          <a:solidFill>
            <a:srgbClr val="AEAE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6755975" y="2590800"/>
            <a:ext cx="1676400" cy="1676400"/>
          </a:xfrm>
          <a:prstGeom prst="ellipse">
            <a:avLst/>
          </a:prstGeom>
          <a:solidFill>
            <a:srgbClr val="C4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6790611" y="4724400"/>
            <a:ext cx="1676400" cy="1676400"/>
          </a:xfrm>
          <a:prstGeom prst="ellipse">
            <a:avLst/>
          </a:prstGeom>
          <a:solidFill>
            <a:srgbClr val="FF9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689939" y="4724400"/>
            <a:ext cx="1676400" cy="1676400"/>
          </a:xfrm>
          <a:prstGeom prst="ellipse">
            <a:avLst/>
          </a:prstGeom>
          <a:solidFill>
            <a:srgbClr val="FFB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4689939" y="2675184"/>
            <a:ext cx="1676400" cy="1676400"/>
          </a:xfrm>
          <a:prstGeom prst="ellipse">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861328" y="513508"/>
            <a:ext cx="1676400" cy="1676400"/>
          </a:xfrm>
          <a:prstGeom prst="ellipse">
            <a:avLst/>
          </a:prstGeom>
          <a:solidFill>
            <a:srgbClr val="387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3" name="Rectangle 12">
            <a:extLst>
              <a:ext uri="{FF2B5EF4-FFF2-40B4-BE49-F238E27FC236}">
                <a16:creationId xmlns:a16="http://schemas.microsoft.com/office/drawing/2014/main" id="{C7703228-C310-4534-B26B-A70D16BF8262}"/>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31734863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9"/>
              <a:tabLst>
                <a:tab pos="576263" algn="l"/>
              </a:tabLst>
            </a:pPr>
            <a:r>
              <a:rPr lang="en-US" dirty="0">
                <a:ea typeface="Times New Roman"/>
                <a:cs typeface="Times New Roman"/>
              </a:rPr>
              <a:t>How far were sales above projection at first?</a:t>
            </a:r>
          </a:p>
          <a:p>
            <a:pPr marL="690563" lvl="0">
              <a:lnSpc>
                <a:spcPct val="115000"/>
              </a:lnSpc>
              <a:spcBef>
                <a:spcPts val="0"/>
              </a:spcBef>
              <a:spcAft>
                <a:spcPts val="0"/>
              </a:spcAft>
              <a:buFont typeface="+mj-lt"/>
              <a:buAutoNum type="alphaLcParenR"/>
            </a:pPr>
            <a:r>
              <a:rPr lang="en-US" dirty="0">
                <a:ea typeface="Times New Roman"/>
                <a:cs typeface="Times New Roman"/>
              </a:rPr>
              <a:t>20%</a:t>
            </a:r>
          </a:p>
          <a:p>
            <a:pPr marL="690563" lvl="0">
              <a:lnSpc>
                <a:spcPct val="115000"/>
              </a:lnSpc>
              <a:spcBef>
                <a:spcPts val="0"/>
              </a:spcBef>
              <a:spcAft>
                <a:spcPts val="0"/>
              </a:spcAft>
              <a:buFont typeface="+mj-lt"/>
              <a:buAutoNum type="alphaLcParenR"/>
            </a:pPr>
            <a:r>
              <a:rPr lang="en-US" dirty="0">
                <a:ea typeface="Times New Roman"/>
                <a:cs typeface="Times New Roman"/>
              </a:rPr>
              <a:t>10%</a:t>
            </a:r>
          </a:p>
          <a:p>
            <a:pPr marL="690563" lvl="0">
              <a:lnSpc>
                <a:spcPct val="115000"/>
              </a:lnSpc>
              <a:spcBef>
                <a:spcPts val="0"/>
              </a:spcBef>
              <a:spcAft>
                <a:spcPts val="0"/>
              </a:spcAft>
              <a:buFont typeface="+mj-lt"/>
              <a:buAutoNum type="alphaLcParenR"/>
            </a:pPr>
            <a:r>
              <a:rPr lang="en-US" dirty="0">
                <a:ea typeface="Times New Roman"/>
                <a:cs typeface="Times New Roman"/>
              </a:rPr>
              <a:t>25%</a:t>
            </a:r>
          </a:p>
          <a:p>
            <a:pPr marL="690563" lvl="0">
              <a:lnSpc>
                <a:spcPct val="115000"/>
              </a:lnSpc>
              <a:spcBef>
                <a:spcPts val="0"/>
              </a:spcBef>
              <a:spcAft>
                <a:spcPts val="1000"/>
              </a:spcAft>
              <a:buFont typeface="+mj-lt"/>
              <a:buAutoNum type="alphaLcParenR"/>
            </a:pPr>
            <a:r>
              <a:rPr lang="en-US" dirty="0">
                <a:ea typeface="Times New Roman"/>
                <a:cs typeface="Times New Roman"/>
              </a:rPr>
              <a:t>30%</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tabLst>
                <a:tab pos="576263" algn="l"/>
              </a:tabLst>
            </a:pPr>
            <a:r>
              <a:rPr lang="en-US" dirty="0">
                <a:ea typeface="Times New Roman"/>
                <a:cs typeface="Times New Roman"/>
              </a:rPr>
              <a:t>How far did sales fall after a negative online comment?</a:t>
            </a:r>
          </a:p>
          <a:p>
            <a:pPr marL="690563" lvl="0">
              <a:lnSpc>
                <a:spcPct val="115000"/>
              </a:lnSpc>
              <a:spcBef>
                <a:spcPts val="0"/>
              </a:spcBef>
              <a:spcAft>
                <a:spcPts val="0"/>
              </a:spcAft>
              <a:buFont typeface="+mj-lt"/>
              <a:buAutoNum type="alphaLcParenR"/>
            </a:pPr>
            <a:r>
              <a:rPr lang="en-US" dirty="0">
                <a:ea typeface="Times New Roman"/>
                <a:cs typeface="Times New Roman"/>
              </a:rPr>
              <a:t>20%</a:t>
            </a:r>
          </a:p>
          <a:p>
            <a:pPr marL="690563" lvl="0">
              <a:lnSpc>
                <a:spcPct val="115000"/>
              </a:lnSpc>
              <a:spcBef>
                <a:spcPts val="0"/>
              </a:spcBef>
              <a:spcAft>
                <a:spcPts val="0"/>
              </a:spcAft>
              <a:buFont typeface="+mj-lt"/>
              <a:buAutoNum type="alphaLcParenR"/>
            </a:pPr>
            <a:r>
              <a:rPr lang="en-US" dirty="0">
                <a:ea typeface="Times New Roman"/>
                <a:cs typeface="Times New Roman"/>
              </a:rPr>
              <a:t>10%</a:t>
            </a:r>
          </a:p>
          <a:p>
            <a:pPr marL="690563" lvl="0">
              <a:lnSpc>
                <a:spcPct val="115000"/>
              </a:lnSpc>
              <a:spcBef>
                <a:spcPts val="0"/>
              </a:spcBef>
              <a:spcAft>
                <a:spcPts val="0"/>
              </a:spcAft>
              <a:buFont typeface="+mj-lt"/>
              <a:buAutoNum type="alphaLcParenR"/>
            </a:pPr>
            <a:r>
              <a:rPr lang="en-US" dirty="0">
                <a:ea typeface="Times New Roman"/>
                <a:cs typeface="Times New Roman"/>
              </a:rPr>
              <a:t>25%</a:t>
            </a:r>
          </a:p>
          <a:p>
            <a:pPr marL="690563" lvl="0">
              <a:lnSpc>
                <a:spcPct val="115000"/>
              </a:lnSpc>
              <a:spcBef>
                <a:spcPts val="0"/>
              </a:spcBef>
              <a:spcAft>
                <a:spcPts val="1000"/>
              </a:spcAft>
              <a:buFont typeface="+mj-lt"/>
              <a:buAutoNum type="alphaLcParenR"/>
            </a:pPr>
            <a:r>
              <a:rPr lang="en-US" dirty="0">
                <a:ea typeface="Times New Roman"/>
                <a:cs typeface="Times New Roman"/>
              </a:rPr>
              <a:t>30%</a:t>
            </a:r>
          </a:p>
        </p:txBody>
      </p:sp>
    </p:spTree>
    <p:extLst>
      <p:ext uri="{BB962C8B-B14F-4D97-AF65-F5344CB8AC3E}">
        <p14:creationId xmlns:p14="http://schemas.microsoft.com/office/powerpoint/2010/main" val="23889058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62500" lnSpcReduction="20000"/>
          </a:bodyPr>
          <a:lstStyle/>
          <a:p>
            <a:pPr marL="342900" lvl="0">
              <a:lnSpc>
                <a:spcPct val="115000"/>
              </a:lnSpc>
              <a:spcBef>
                <a:spcPts val="0"/>
              </a:spcBef>
              <a:spcAft>
                <a:spcPts val="1000"/>
              </a:spcAft>
              <a:buFont typeface="+mj-lt"/>
              <a:buAutoNum type="arabicPeriod"/>
              <a:tabLst>
                <a:tab pos="457200" algn="l"/>
              </a:tabLst>
            </a:pPr>
            <a:r>
              <a:rPr lang="en-US" dirty="0">
                <a:ea typeface="Times New Roman"/>
                <a:cs typeface="Times New Roman"/>
              </a:rPr>
              <a:t>How will you be branded if you do not brand yourself?</a:t>
            </a:r>
          </a:p>
          <a:p>
            <a:pPr marL="690563" lvl="0">
              <a:lnSpc>
                <a:spcPct val="115000"/>
              </a:lnSpc>
              <a:spcBef>
                <a:spcPts val="0"/>
              </a:spcBef>
              <a:spcAft>
                <a:spcPts val="0"/>
              </a:spcAft>
              <a:buFont typeface="+mj-lt"/>
              <a:buAutoNum type="alphaLcParenR"/>
            </a:pPr>
            <a:r>
              <a:rPr lang="en-US" dirty="0">
                <a:ea typeface="Times New Roman"/>
                <a:cs typeface="Times New Roman"/>
              </a:rPr>
              <a:t>By your work</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By the market</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By the law</a:t>
            </a:r>
          </a:p>
          <a:p>
            <a:pPr marL="690563" lvl="0">
              <a:lnSpc>
                <a:spcPct val="115000"/>
              </a:lnSpc>
              <a:spcBef>
                <a:spcPts val="0"/>
              </a:spcBef>
              <a:spcAft>
                <a:spcPts val="1000"/>
              </a:spcAft>
              <a:buFont typeface="+mj-lt"/>
              <a:buAutoNum type="alphaLcParenR"/>
            </a:pPr>
            <a:r>
              <a:rPr lang="en-US" dirty="0">
                <a:ea typeface="Times New Roman"/>
                <a:cs typeface="Times New Roman"/>
              </a:rPr>
              <a:t>You will not be branded</a:t>
            </a:r>
          </a:p>
          <a:p>
            <a:pPr marL="347663" marR="0" indent="-4763">
              <a:lnSpc>
                <a:spcPct val="115000"/>
              </a:lnSpc>
              <a:spcBef>
                <a:spcPts val="0"/>
              </a:spcBef>
              <a:spcAft>
                <a:spcPts val="1000"/>
              </a:spcAft>
            </a:pPr>
            <a:r>
              <a:rPr lang="en-US" dirty="0">
                <a:solidFill>
                  <a:srgbClr val="FF0000"/>
                </a:solidFill>
                <a:ea typeface="Times New Roman"/>
                <a:cs typeface="Times New Roman"/>
              </a:rPr>
              <a:t>You need to brand yourself. The market will brand you if you do not.</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tabLst>
                <a:tab pos="625475" algn="l"/>
              </a:tabLst>
            </a:pPr>
            <a:r>
              <a:rPr lang="en-US" dirty="0">
                <a:ea typeface="Times New Roman"/>
                <a:cs typeface="Times New Roman"/>
              </a:rPr>
              <a:t>What is necessary to manage a public reputation?</a:t>
            </a:r>
          </a:p>
          <a:p>
            <a:pPr marL="690563" lvl="0">
              <a:lnSpc>
                <a:spcPct val="115000"/>
              </a:lnSpc>
              <a:spcBef>
                <a:spcPts val="0"/>
              </a:spcBef>
              <a:spcAft>
                <a:spcPts val="0"/>
              </a:spcAft>
              <a:buFont typeface="+mj-lt"/>
              <a:buAutoNum type="alphaLcParenR"/>
            </a:pPr>
            <a:r>
              <a:rPr lang="en-US" dirty="0">
                <a:ea typeface="Times New Roman"/>
                <a:cs typeface="Times New Roman"/>
              </a:rPr>
              <a:t>Monitoring</a:t>
            </a:r>
          </a:p>
          <a:p>
            <a:pPr marL="690563" lvl="0">
              <a:lnSpc>
                <a:spcPct val="115000"/>
              </a:lnSpc>
              <a:spcBef>
                <a:spcPts val="0"/>
              </a:spcBef>
              <a:spcAft>
                <a:spcPts val="0"/>
              </a:spcAft>
              <a:buFont typeface="+mj-lt"/>
              <a:buAutoNum type="alphaLcParenR"/>
            </a:pPr>
            <a:r>
              <a:rPr lang="en-US" dirty="0">
                <a:ea typeface="Times New Roman"/>
                <a:cs typeface="Times New Roman"/>
              </a:rPr>
              <a:t>Market</a:t>
            </a:r>
          </a:p>
          <a:p>
            <a:pPr marL="690563" lvl="0">
              <a:lnSpc>
                <a:spcPct val="115000"/>
              </a:lnSpc>
              <a:spcBef>
                <a:spcPts val="0"/>
              </a:spcBef>
              <a:spcAft>
                <a:spcPts val="0"/>
              </a:spcAft>
              <a:buFont typeface="+mj-lt"/>
              <a:buAutoNum type="alphaLcParenR"/>
            </a:pPr>
            <a:r>
              <a:rPr lang="en-US" dirty="0">
                <a:ea typeface="Times New Roman"/>
                <a:cs typeface="Times New Roman"/>
              </a:rPr>
              <a:t>Mantra</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Personal branding</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It is important to manage your public reputation. Personal branding helps manage a public reputation.</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8109882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3"/>
              <a:tabLst>
                <a:tab pos="625475" algn="l"/>
              </a:tabLst>
            </a:pPr>
            <a:r>
              <a:rPr lang="en-US" dirty="0">
                <a:ea typeface="Times New Roman"/>
                <a:cs typeface="Times New Roman"/>
              </a:rPr>
              <a:t>How many words is a mantra?</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3 to 5</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1 to 3</a:t>
            </a:r>
          </a:p>
          <a:p>
            <a:pPr marL="690563" lvl="0">
              <a:lnSpc>
                <a:spcPct val="115000"/>
              </a:lnSpc>
              <a:spcBef>
                <a:spcPts val="0"/>
              </a:spcBef>
              <a:spcAft>
                <a:spcPts val="0"/>
              </a:spcAft>
              <a:buFont typeface="+mj-lt"/>
              <a:buAutoNum type="alphaLcParenR"/>
            </a:pPr>
            <a:r>
              <a:rPr lang="en-US" dirty="0">
                <a:ea typeface="Times New Roman"/>
                <a:cs typeface="Times New Roman"/>
              </a:rPr>
              <a:t>5 to 7</a:t>
            </a:r>
          </a:p>
          <a:p>
            <a:pPr marL="690563" lvl="0">
              <a:lnSpc>
                <a:spcPct val="115000"/>
              </a:lnSpc>
              <a:spcBef>
                <a:spcPts val="0"/>
              </a:spcBef>
              <a:spcAft>
                <a:spcPts val="1000"/>
              </a:spcAft>
              <a:buFont typeface="+mj-lt"/>
              <a:buAutoNum type="alphaLcParenR"/>
            </a:pPr>
            <a:r>
              <a:rPr lang="en-US" dirty="0">
                <a:ea typeface="Times New Roman"/>
                <a:cs typeface="Times New Roman"/>
              </a:rPr>
              <a:t>It does not matter</a:t>
            </a:r>
          </a:p>
          <a:p>
            <a:pPr marL="347663" marR="0" indent="-4763">
              <a:lnSpc>
                <a:spcPct val="115000"/>
              </a:lnSpc>
              <a:spcBef>
                <a:spcPts val="0"/>
              </a:spcBef>
              <a:spcAft>
                <a:spcPts val="1000"/>
              </a:spcAft>
            </a:pPr>
            <a:r>
              <a:rPr lang="en-US" dirty="0">
                <a:solidFill>
                  <a:srgbClr val="FF0000"/>
                </a:solidFill>
                <a:ea typeface="Times New Roman"/>
                <a:cs typeface="Times New Roman"/>
              </a:rPr>
              <a:t>Brand mantras are brief. They are only 3 to 5 words.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tabLst>
                <a:tab pos="625475" algn="l"/>
              </a:tabLst>
            </a:pPr>
            <a:r>
              <a:rPr lang="en-US" dirty="0">
                <a:ea typeface="Times New Roman"/>
                <a:cs typeface="Times New Roman"/>
              </a:rPr>
              <a:t>What do you Not need to consider in a brand mantra?</a:t>
            </a:r>
          </a:p>
          <a:p>
            <a:pPr marL="690563" lvl="0">
              <a:lnSpc>
                <a:spcPct val="115000"/>
              </a:lnSpc>
              <a:spcBef>
                <a:spcPts val="0"/>
              </a:spcBef>
              <a:spcAft>
                <a:spcPts val="0"/>
              </a:spcAft>
              <a:buFont typeface="+mj-lt"/>
              <a:buAutoNum type="alphaLcParenR"/>
            </a:pPr>
            <a:r>
              <a:rPr lang="en-US" dirty="0">
                <a:ea typeface="Times New Roman"/>
                <a:cs typeface="Times New Roman"/>
              </a:rPr>
              <a:t>Simple</a:t>
            </a:r>
          </a:p>
          <a:p>
            <a:pPr marL="690563" lvl="0">
              <a:lnSpc>
                <a:spcPct val="115000"/>
              </a:lnSpc>
              <a:spcBef>
                <a:spcPts val="0"/>
              </a:spcBef>
              <a:spcAft>
                <a:spcPts val="0"/>
              </a:spcAft>
              <a:buFont typeface="+mj-lt"/>
              <a:buAutoNum type="alphaLcParenR"/>
            </a:pPr>
            <a:r>
              <a:rPr lang="en-US" dirty="0">
                <a:ea typeface="Times New Roman"/>
                <a:cs typeface="Times New Roman"/>
              </a:rPr>
              <a:t>Communicate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Strength</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Inspire</a:t>
            </a:r>
          </a:p>
          <a:p>
            <a:pPr marL="347663" marR="0" indent="-4763">
              <a:lnSpc>
                <a:spcPct val="115000"/>
              </a:lnSpc>
              <a:spcBef>
                <a:spcPts val="0"/>
              </a:spcBef>
              <a:spcAft>
                <a:spcPts val="1000"/>
              </a:spcAft>
            </a:pPr>
            <a:r>
              <a:rPr lang="en-US" dirty="0">
                <a:solidFill>
                  <a:srgbClr val="FF0000"/>
                </a:solidFill>
                <a:ea typeface="Times New Roman"/>
                <a:cs typeface="Times New Roman"/>
              </a:rPr>
              <a:t>Strength is not necessary when establishing a mantra. The other answers need to be considered.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9857180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tabLst>
                <a:tab pos="576263" algn="l"/>
              </a:tabLst>
            </a:pPr>
            <a:r>
              <a:rPr lang="en-US" dirty="0">
                <a:ea typeface="Times New Roman"/>
                <a:cs typeface="Times New Roman"/>
              </a:rPr>
              <a:t>What attracts people?</a:t>
            </a:r>
          </a:p>
          <a:p>
            <a:pPr marL="690563" lvl="0">
              <a:lnSpc>
                <a:spcPct val="115000"/>
              </a:lnSpc>
              <a:spcBef>
                <a:spcPts val="0"/>
              </a:spcBef>
              <a:spcAft>
                <a:spcPts val="0"/>
              </a:spcAft>
              <a:buFont typeface="+mj-lt"/>
              <a:buAutoNum type="alphaLcParenR"/>
            </a:pPr>
            <a:r>
              <a:rPr lang="en-US" dirty="0">
                <a:ea typeface="Times New Roman"/>
                <a:cs typeface="Times New Roman"/>
              </a:rPr>
              <a:t>Brands</a:t>
            </a:r>
          </a:p>
          <a:p>
            <a:pPr marL="690563" lvl="0">
              <a:lnSpc>
                <a:spcPct val="115000"/>
              </a:lnSpc>
              <a:spcBef>
                <a:spcPts val="0"/>
              </a:spcBef>
              <a:spcAft>
                <a:spcPts val="0"/>
              </a:spcAft>
              <a:buFont typeface="+mj-lt"/>
              <a:buAutoNum type="alphaLcParenR"/>
            </a:pPr>
            <a:r>
              <a:rPr lang="en-US" dirty="0">
                <a:ea typeface="Times New Roman"/>
                <a:cs typeface="Times New Roman"/>
              </a:rPr>
              <a:t>Persona</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Authenticity</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Lies</a:t>
            </a:r>
          </a:p>
          <a:p>
            <a:pPr marL="347663" marR="0" indent="-4763">
              <a:lnSpc>
                <a:spcPct val="115000"/>
              </a:lnSpc>
              <a:spcBef>
                <a:spcPts val="0"/>
              </a:spcBef>
              <a:spcAft>
                <a:spcPts val="1000"/>
              </a:spcAft>
            </a:pPr>
            <a:r>
              <a:rPr lang="en-US" dirty="0">
                <a:solidFill>
                  <a:srgbClr val="FF0000"/>
                </a:solidFill>
                <a:ea typeface="Times New Roman"/>
                <a:cs typeface="Times New Roman"/>
              </a:rPr>
              <a:t>People are attracted to authenticity. This is why communication needs to be honest.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tabLst>
                <a:tab pos="576263" algn="l"/>
              </a:tabLst>
            </a:pPr>
            <a:r>
              <a:rPr lang="en-US" dirty="0">
                <a:ea typeface="Times New Roman"/>
                <a:cs typeface="Times New Roman"/>
              </a:rPr>
              <a:t>What has become easier? </a:t>
            </a:r>
          </a:p>
          <a:p>
            <a:pPr marL="690563" lvl="0">
              <a:lnSpc>
                <a:spcPct val="115000"/>
              </a:lnSpc>
              <a:spcBef>
                <a:spcPts val="0"/>
              </a:spcBef>
              <a:spcAft>
                <a:spcPts val="0"/>
              </a:spcAft>
              <a:buFont typeface="+mj-lt"/>
              <a:buAutoNum type="alphaLcParenR"/>
            </a:pPr>
            <a:r>
              <a:rPr lang="en-US" dirty="0">
                <a:ea typeface="Times New Roman"/>
                <a:cs typeface="Times New Roman"/>
              </a:rPr>
              <a:t>Strength</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Fact checking</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Opportunity</a:t>
            </a:r>
          </a:p>
          <a:p>
            <a:pPr marL="690563" lvl="0">
              <a:lnSpc>
                <a:spcPct val="115000"/>
              </a:lnSpc>
              <a:spcBef>
                <a:spcPts val="0"/>
              </a:spcBef>
              <a:spcAft>
                <a:spcPts val="1000"/>
              </a:spcAft>
              <a:buFont typeface="+mj-lt"/>
              <a:buAutoNum type="alphaLcParenR"/>
            </a:pPr>
            <a:r>
              <a:rPr lang="en-US" dirty="0">
                <a:ea typeface="Times New Roman"/>
                <a:cs typeface="Times New Roman"/>
              </a:rPr>
              <a:t>Threat</a:t>
            </a:r>
          </a:p>
          <a:p>
            <a:pPr marL="347663" marR="0" indent="-4763">
              <a:lnSpc>
                <a:spcPct val="115000"/>
              </a:lnSpc>
              <a:spcBef>
                <a:spcPts val="0"/>
              </a:spcBef>
              <a:spcAft>
                <a:spcPts val="1000"/>
              </a:spcAft>
            </a:pPr>
            <a:r>
              <a:rPr lang="en-US" dirty="0">
                <a:solidFill>
                  <a:srgbClr val="FF0000"/>
                </a:solidFill>
                <a:ea typeface="Times New Roman"/>
                <a:cs typeface="Times New Roman"/>
              </a:rPr>
              <a:t>Fact checking has become easier to do. Lies are easier to discover.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0166019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7"/>
              <a:tabLst>
                <a:tab pos="625475" algn="l"/>
              </a:tabLst>
            </a:pPr>
            <a:r>
              <a:rPr lang="en-US" dirty="0">
                <a:ea typeface="Times New Roman"/>
                <a:cs typeface="Times New Roman"/>
              </a:rPr>
              <a:t>What is a positive internal influence?</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Strength</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Weakness</a:t>
            </a:r>
          </a:p>
          <a:p>
            <a:pPr marL="681038" lvl="0">
              <a:lnSpc>
                <a:spcPct val="115000"/>
              </a:lnSpc>
              <a:spcBef>
                <a:spcPts val="0"/>
              </a:spcBef>
              <a:spcAft>
                <a:spcPts val="0"/>
              </a:spcAft>
              <a:buFont typeface="+mj-lt"/>
              <a:buAutoNum type="alphaLcParenR"/>
            </a:pPr>
            <a:r>
              <a:rPr lang="en-US" dirty="0">
                <a:ea typeface="Times New Roman"/>
                <a:cs typeface="Times New Roman"/>
              </a:rPr>
              <a:t>Opportunity</a:t>
            </a:r>
          </a:p>
          <a:p>
            <a:pPr marL="681038" lvl="0">
              <a:lnSpc>
                <a:spcPct val="115000"/>
              </a:lnSpc>
              <a:spcBef>
                <a:spcPts val="0"/>
              </a:spcBef>
              <a:spcAft>
                <a:spcPts val="1000"/>
              </a:spcAft>
              <a:buFont typeface="+mj-lt"/>
              <a:buAutoNum type="alphaLcParenR"/>
            </a:pPr>
            <a:r>
              <a:rPr lang="en-US" dirty="0">
                <a:ea typeface="Times New Roman"/>
                <a:cs typeface="Times New Roman"/>
              </a:rPr>
              <a:t>Threat</a:t>
            </a:r>
          </a:p>
          <a:p>
            <a:pPr marL="347663" marR="0" indent="-4763">
              <a:lnSpc>
                <a:spcPct val="115000"/>
              </a:lnSpc>
              <a:spcBef>
                <a:spcPts val="0"/>
              </a:spcBef>
              <a:spcAft>
                <a:spcPts val="1000"/>
              </a:spcAft>
            </a:pPr>
            <a:r>
              <a:rPr lang="en-US" dirty="0">
                <a:solidFill>
                  <a:srgbClr val="FF0000"/>
                </a:solidFill>
                <a:ea typeface="Times New Roman"/>
                <a:cs typeface="Times New Roman"/>
              </a:rPr>
              <a:t>Strengths and weaknesses are internal characteristics. The other answers are external characteristics.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tabLst>
                <a:tab pos="576263" algn="l"/>
              </a:tabLst>
            </a:pPr>
            <a:r>
              <a:rPr lang="en-US" dirty="0">
                <a:ea typeface="Times New Roman"/>
                <a:cs typeface="Times New Roman"/>
              </a:rPr>
              <a:t>What is a negative external influence? </a:t>
            </a:r>
          </a:p>
          <a:p>
            <a:pPr marL="681038" lvl="0">
              <a:lnSpc>
                <a:spcPct val="115000"/>
              </a:lnSpc>
              <a:spcBef>
                <a:spcPts val="0"/>
              </a:spcBef>
              <a:spcAft>
                <a:spcPts val="0"/>
              </a:spcAft>
              <a:buFont typeface="+mj-lt"/>
              <a:buAutoNum type="alphaLcParenR"/>
            </a:pPr>
            <a:r>
              <a:rPr lang="en-US" dirty="0">
                <a:ea typeface="Times New Roman"/>
                <a:cs typeface="Times New Roman"/>
              </a:rPr>
              <a:t>Strength</a:t>
            </a:r>
          </a:p>
          <a:p>
            <a:pPr marL="681038" lvl="0">
              <a:lnSpc>
                <a:spcPct val="115000"/>
              </a:lnSpc>
              <a:spcBef>
                <a:spcPts val="0"/>
              </a:spcBef>
              <a:spcAft>
                <a:spcPts val="0"/>
              </a:spcAft>
              <a:buFont typeface="+mj-lt"/>
              <a:buAutoNum type="alphaLcParenR"/>
            </a:pPr>
            <a:r>
              <a:rPr lang="en-US" dirty="0">
                <a:ea typeface="Times New Roman"/>
                <a:cs typeface="Times New Roman"/>
              </a:rPr>
              <a:t>Weakness</a:t>
            </a:r>
          </a:p>
          <a:p>
            <a:pPr marL="681038" lvl="0">
              <a:lnSpc>
                <a:spcPct val="115000"/>
              </a:lnSpc>
              <a:spcBef>
                <a:spcPts val="0"/>
              </a:spcBef>
              <a:spcAft>
                <a:spcPts val="0"/>
              </a:spcAft>
              <a:buFont typeface="+mj-lt"/>
              <a:buAutoNum type="alphaLcParenR"/>
            </a:pPr>
            <a:r>
              <a:rPr lang="en-US" dirty="0">
                <a:ea typeface="Times New Roman"/>
                <a:cs typeface="Times New Roman"/>
              </a:rPr>
              <a:t>Opportunity</a:t>
            </a:r>
          </a:p>
          <a:p>
            <a:pPr marL="681038"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Threat</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Opportunities and threats are external characteristics. The other answers are internal characteristics.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4803216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tabLst>
                <a:tab pos="576263" algn="l"/>
              </a:tabLst>
            </a:pPr>
            <a:r>
              <a:rPr lang="en-US" dirty="0">
                <a:ea typeface="Times New Roman"/>
                <a:cs typeface="Times New Roman"/>
              </a:rPr>
              <a:t>How far were sales above projection at first?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20%</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10%</a:t>
            </a:r>
          </a:p>
          <a:p>
            <a:pPr marL="690563" lvl="0">
              <a:lnSpc>
                <a:spcPct val="115000"/>
              </a:lnSpc>
              <a:spcBef>
                <a:spcPts val="0"/>
              </a:spcBef>
              <a:spcAft>
                <a:spcPts val="0"/>
              </a:spcAft>
              <a:buFont typeface="+mj-lt"/>
              <a:buAutoNum type="alphaLcParenR"/>
            </a:pPr>
            <a:r>
              <a:rPr lang="en-US" dirty="0">
                <a:ea typeface="Times New Roman"/>
                <a:cs typeface="Times New Roman"/>
              </a:rPr>
              <a:t>25%</a:t>
            </a:r>
          </a:p>
          <a:p>
            <a:pPr marL="690563" lvl="0">
              <a:lnSpc>
                <a:spcPct val="115000"/>
              </a:lnSpc>
              <a:spcBef>
                <a:spcPts val="0"/>
              </a:spcBef>
              <a:spcAft>
                <a:spcPts val="1000"/>
              </a:spcAft>
              <a:buFont typeface="+mj-lt"/>
              <a:buAutoNum type="alphaLcParenR"/>
            </a:pPr>
            <a:r>
              <a:rPr lang="en-US" dirty="0">
                <a:ea typeface="Times New Roman"/>
                <a:cs typeface="Times New Roman"/>
              </a:rPr>
              <a:t>30%</a:t>
            </a:r>
          </a:p>
          <a:p>
            <a:pPr marL="347663" marR="0" indent="-4763">
              <a:lnSpc>
                <a:spcPct val="115000"/>
              </a:lnSpc>
              <a:spcBef>
                <a:spcPts val="0"/>
              </a:spcBef>
              <a:spcAft>
                <a:spcPts val="1000"/>
              </a:spcAft>
            </a:pPr>
            <a:r>
              <a:rPr lang="en-US" dirty="0">
                <a:solidFill>
                  <a:srgbClr val="FF0000"/>
                </a:solidFill>
                <a:ea typeface="Times New Roman"/>
                <a:cs typeface="Times New Roman"/>
              </a:rPr>
              <a:t>The sales were originally 20% above expectations. This fell after a customer was ignored.</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tabLst>
                <a:tab pos="576263" algn="l"/>
              </a:tabLst>
            </a:pPr>
            <a:r>
              <a:rPr lang="en-US" dirty="0">
                <a:ea typeface="Times New Roman"/>
                <a:cs typeface="Times New Roman"/>
              </a:rPr>
              <a:t>How far did sales fall after a negative online comment?</a:t>
            </a:r>
          </a:p>
          <a:p>
            <a:pPr marL="690563" lvl="0">
              <a:lnSpc>
                <a:spcPct val="115000"/>
              </a:lnSpc>
              <a:spcBef>
                <a:spcPts val="0"/>
              </a:spcBef>
              <a:spcAft>
                <a:spcPts val="0"/>
              </a:spcAft>
              <a:buFont typeface="+mj-lt"/>
              <a:buAutoNum type="alphaLcParenR"/>
            </a:pPr>
            <a:r>
              <a:rPr lang="en-US" dirty="0">
                <a:ea typeface="Times New Roman"/>
                <a:cs typeface="Times New Roman"/>
              </a:rPr>
              <a:t>20%</a:t>
            </a:r>
          </a:p>
          <a:p>
            <a:pPr marL="690563" lvl="0">
              <a:lnSpc>
                <a:spcPct val="115000"/>
              </a:lnSpc>
              <a:spcBef>
                <a:spcPts val="0"/>
              </a:spcBef>
              <a:spcAft>
                <a:spcPts val="0"/>
              </a:spcAft>
              <a:buFont typeface="+mj-lt"/>
              <a:buAutoNum type="alphaLcParenR"/>
            </a:pPr>
            <a:r>
              <a:rPr lang="en-US" dirty="0">
                <a:ea typeface="Times New Roman"/>
                <a:cs typeface="Times New Roman"/>
              </a:rPr>
              <a:t>10%</a:t>
            </a:r>
          </a:p>
          <a:p>
            <a:pPr marL="690563" lvl="0">
              <a:lnSpc>
                <a:spcPct val="115000"/>
              </a:lnSpc>
              <a:spcBef>
                <a:spcPts val="0"/>
              </a:spcBef>
              <a:spcAft>
                <a:spcPts val="0"/>
              </a:spcAft>
              <a:buFont typeface="+mj-lt"/>
              <a:buAutoNum type="alphaLcParenR"/>
            </a:pPr>
            <a:r>
              <a:rPr lang="en-US" dirty="0">
                <a:ea typeface="Times New Roman"/>
                <a:cs typeface="Times New Roman"/>
              </a:rPr>
              <a:t>25%</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30%</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Sales fell 30%. They were originally 20% above projections, which brings the sales down to 10% below projections.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1998131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fontScale="90000"/>
          </a:bodyPr>
          <a:lstStyle/>
          <a:p>
            <a:r>
              <a:rPr lang="en-US" dirty="0"/>
              <a:t>Module Three: Defining Yourself (II)</a:t>
            </a:r>
          </a:p>
        </p:txBody>
      </p:sp>
      <p:sp>
        <p:nvSpPr>
          <p:cNvPr id="14339" name="Content Placeholder 2"/>
          <p:cNvSpPr>
            <a:spLocks noGrp="1"/>
          </p:cNvSpPr>
          <p:nvPr>
            <p:ph idx="1"/>
          </p:nvPr>
        </p:nvSpPr>
        <p:spPr/>
        <p:txBody>
          <a:bodyPr>
            <a:normAutofit/>
          </a:bodyPr>
          <a:lstStyle/>
          <a:p>
            <a:endParaRPr lang="en-US" dirty="0"/>
          </a:p>
          <a:p>
            <a:r>
              <a:rPr lang="en-US" dirty="0"/>
              <a:t>Once you understand what you have to offer, it will be possible to create a brand image that is both honest and positive. Defining yourself will allow others to see you clearly. </a:t>
            </a:r>
          </a:p>
        </p:txBody>
      </p:sp>
      <p:sp>
        <p:nvSpPr>
          <p:cNvPr id="1434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When you brand yourself properly, the competition becomes irrelevant.</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Dan Schwabel</a:t>
            </a:r>
            <a:endParaRPr lang="en-US" sz="1400" dirty="0">
              <a:ea typeface="Times New Roman"/>
              <a:cs typeface="Times New Roman"/>
            </a:endParaRPr>
          </a:p>
          <a:p>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dirty="0"/>
              <a:t>Pillars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17850041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dirty="0"/>
              <a:t>Passions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66781796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Define Your Strengths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55177106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334594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Our Virtual Environment</a:t>
            </a:r>
          </a:p>
        </p:txBody>
      </p:sp>
      <p:grpSp>
        <p:nvGrpSpPr>
          <p:cNvPr id="7" name="Group 6"/>
          <p:cNvGrpSpPr/>
          <p:nvPr/>
        </p:nvGrpSpPr>
        <p:grpSpPr>
          <a:xfrm>
            <a:off x="27849" y="1393287"/>
            <a:ext cx="7820751" cy="4702713"/>
            <a:chOff x="27849" y="1107940"/>
            <a:chExt cx="8802967" cy="5293332"/>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1107940"/>
              <a:ext cx="8435280" cy="5293332"/>
            </a:xfrm>
            <a:prstGeom prst="rect">
              <a:avLst/>
            </a:prstGeom>
            <a:ln>
              <a:solidFill>
                <a:schemeClr val="tx1"/>
              </a:solidFill>
            </a:ln>
            <a:effectLst>
              <a:outerShdw blurRad="50800" dist="38100" dir="2700000" algn="tl" rotWithShape="0">
                <a:prstClr val="black">
                  <a:alpha val="40000"/>
                </a:prstClr>
              </a:outerShdw>
            </a:effectLst>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849" y="1988840"/>
              <a:ext cx="6704391" cy="3744416"/>
            </a:xfrm>
            <a:prstGeom prst="rect">
              <a:avLst/>
            </a:prstGeom>
          </p:spPr>
        </p:pic>
        <p:sp>
          <p:nvSpPr>
            <p:cNvPr id="5" name="Rectangle 4"/>
            <p:cNvSpPr/>
            <p:nvPr/>
          </p:nvSpPr>
          <p:spPr>
            <a:xfrm>
              <a:off x="395536" y="1844824"/>
              <a:ext cx="6048672" cy="4104456"/>
            </a:xfrm>
            <a:prstGeom prst="rect">
              <a:avLst/>
            </a:prstGeom>
            <a:solidFill>
              <a:schemeClr val="accent3">
                <a:lumMod val="75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 name="Graphic 7"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113056" y="2918256"/>
            <a:ext cx="914400" cy="914400"/>
          </a:xfrm>
          <a:prstGeom prst="rect">
            <a:avLst/>
          </a:prstGeom>
        </p:spPr>
      </p:pic>
      <p:pic>
        <p:nvPicPr>
          <p:cNvPr id="21" name="Graphic 20" descr="Raised Hand"/>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146019" y="1219200"/>
            <a:ext cx="848474" cy="848474"/>
          </a:xfrm>
          <a:prstGeom prst="rect">
            <a:avLst/>
          </a:prstGeom>
        </p:spPr>
      </p:pic>
      <p:pic>
        <p:nvPicPr>
          <p:cNvPr id="22" name="Graphic 21" descr="Arrow: Straight"/>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113056" y="0"/>
            <a:ext cx="914400" cy="914400"/>
          </a:xfrm>
          <a:prstGeom prst="rect">
            <a:avLst/>
          </a:prstGeom>
        </p:spPr>
      </p:pic>
      <p:grpSp>
        <p:nvGrpSpPr>
          <p:cNvPr id="36" name="Group 35"/>
          <p:cNvGrpSpPr/>
          <p:nvPr/>
        </p:nvGrpSpPr>
        <p:grpSpPr>
          <a:xfrm>
            <a:off x="8058591" y="2308656"/>
            <a:ext cx="1023331" cy="565252"/>
            <a:chOff x="9144000" y="3356262"/>
            <a:chExt cx="1023331" cy="565252"/>
          </a:xfrm>
          <a:solidFill>
            <a:srgbClr val="FF9100"/>
          </a:solidFill>
        </p:grpSpPr>
        <p:pic>
          <p:nvPicPr>
            <p:cNvPr id="23" name="Graphic 22" descr="Close"/>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615743" y="3369926"/>
              <a:ext cx="551588" cy="551588"/>
            </a:xfrm>
            <a:prstGeom prst="rect">
              <a:avLst/>
            </a:prstGeom>
          </p:spPr>
        </p:pic>
        <p:pic>
          <p:nvPicPr>
            <p:cNvPr id="24" name="Graphic 23" descr="Checkmark"/>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144000" y="3356262"/>
              <a:ext cx="551588" cy="551588"/>
            </a:xfrm>
            <a:prstGeom prst="rect">
              <a:avLst/>
            </a:prstGeom>
          </p:spPr>
        </p:pic>
      </p:grpSp>
      <p:sp>
        <p:nvSpPr>
          <p:cNvPr id="13" name="Rectangle 12"/>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4" name="Rectangle 13">
            <a:extLst>
              <a:ext uri="{FF2B5EF4-FFF2-40B4-BE49-F238E27FC236}">
                <a16:creationId xmlns:a16="http://schemas.microsoft.com/office/drawing/2014/main" id="{EF84DC55-73F7-46D4-920D-A66FAF950787}"/>
              </a:ext>
            </a:extLst>
          </p:cNvPr>
          <p:cNvSpPr/>
          <p:nvPr/>
        </p:nvSpPr>
        <p:spPr>
          <a:xfrm>
            <a:off x="9144000" y="1366438"/>
            <a:ext cx="5544616" cy="553998"/>
          </a:xfrm>
          <a:prstGeom prst="rect">
            <a:avLst/>
          </a:prstGeom>
        </p:spPr>
        <p:txBody>
          <a:bodyPr wrap="square">
            <a:spAutoFit/>
          </a:bodyPr>
          <a:lstStyle/>
          <a:p>
            <a:pPr lvl="0" eaLnBrk="0" hangingPunct="0">
              <a:spcBef>
                <a:spcPts val="0"/>
              </a:spcBef>
              <a:spcAft>
                <a:spcPts val="0"/>
              </a:spcAft>
              <a:defRPr/>
            </a:pPr>
            <a:r>
              <a:rPr lang="en-US" sz="1000" b="1" dirty="0">
                <a:latin typeface="Calibri" panose="020F0502020204030204" pitchFamily="34" charset="0"/>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t>xxxxxxxxxxx</a:t>
            </a:r>
            <a:r>
              <a:rPr lang="en-US" sz="1000" dirty="0"/>
              <a:t> </a:t>
            </a:r>
            <a:endParaRPr lang="en-US" sz="1000" b="1" cap="all" dirty="0"/>
          </a:p>
          <a:p>
            <a:pPr lvl="0" eaLnBrk="0" hangingPunct="0">
              <a:spcBef>
                <a:spcPts val="0"/>
              </a:spcBef>
              <a:spcAft>
                <a:spcPts val="0"/>
              </a:spcAft>
              <a:defRPr/>
            </a:pPr>
            <a:r>
              <a:rPr lang="en-US" sz="1000"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p:txBody>
      </p:sp>
      <p:sp>
        <p:nvSpPr>
          <p:cNvPr id="15" name="Rectangle 14">
            <a:extLst>
              <a:ext uri="{FF2B5EF4-FFF2-40B4-BE49-F238E27FC236}">
                <a16:creationId xmlns:a16="http://schemas.microsoft.com/office/drawing/2014/main" id="{AF849C4C-1399-47AD-B23B-BC9390D6A109}"/>
              </a:ext>
            </a:extLst>
          </p:cNvPr>
          <p:cNvSpPr/>
          <p:nvPr/>
        </p:nvSpPr>
        <p:spPr>
          <a:xfrm>
            <a:off x="9144000" y="103257"/>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YOUR POINTER TOOL and place it in a ROW THAT BEST PROVIDES YOUR ANSWER.</a:t>
            </a:r>
            <a:endParaRPr lang="en-US" sz="1000" dirty="0">
              <a:latin typeface="+mn-lt"/>
            </a:endParaRPr>
          </a:p>
        </p:txBody>
      </p:sp>
      <p:sp>
        <p:nvSpPr>
          <p:cNvPr id="16" name="Rectangle 15">
            <a:extLst>
              <a:ext uri="{FF2B5EF4-FFF2-40B4-BE49-F238E27FC236}">
                <a16:creationId xmlns:a16="http://schemas.microsoft.com/office/drawing/2014/main" id="{FC6AAD84-9282-4D43-AA9F-E8FA9738392C}"/>
              </a:ext>
            </a:extLst>
          </p:cNvPr>
          <p:cNvSpPr/>
          <p:nvPr/>
        </p:nvSpPr>
        <p:spPr>
          <a:xfrm>
            <a:off x="9147864" y="3098457"/>
            <a:ext cx="4572000" cy="553998"/>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CHAT BOX TO PROVIDE YOUR ANSWER.</a:t>
            </a:r>
          </a:p>
        </p:txBody>
      </p:sp>
      <p:sp>
        <p:nvSpPr>
          <p:cNvPr id="17" name="Rectangle 16">
            <a:extLst>
              <a:ext uri="{FF2B5EF4-FFF2-40B4-BE49-F238E27FC236}">
                <a16:creationId xmlns:a16="http://schemas.microsoft.com/office/drawing/2014/main" id="{4FC834BC-A28E-4968-882F-D5AE6653E486}"/>
              </a:ext>
            </a:extLst>
          </p:cNvPr>
          <p:cNvSpPr/>
          <p:nvPr/>
        </p:nvSpPr>
        <p:spPr>
          <a:xfrm>
            <a:off x="9144000" y="2145050"/>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xxxxxxxxxxxxxxxxxxx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GREEN CHECKMARK for you have smart goals OR a RED X for your goals Not yet clearly defined.</a:t>
            </a:r>
            <a:endParaRPr lang="en-US" sz="1000" dirty="0">
              <a:latin typeface="+mn-lt"/>
              <a:ea typeface="Times New Roman" panose="02020603050405020304" pitchFamily="18" charset="0"/>
              <a:cs typeface="Times New Roman" panose="02020603050405020304" pitchFamily="18" charset="0"/>
            </a:endParaRPr>
          </a:p>
        </p:txBody>
      </p:sp>
      <p:sp>
        <p:nvSpPr>
          <p:cNvPr id="18" name="Rectangle 17">
            <a:extLst>
              <a:ext uri="{FF2B5EF4-FFF2-40B4-BE49-F238E27FC236}">
                <a16:creationId xmlns:a16="http://schemas.microsoft.com/office/drawing/2014/main" id="{E08320DB-2A35-47FC-B480-943C6233CB2B}"/>
              </a:ext>
            </a:extLst>
          </p:cNvPr>
          <p:cNvSpPr/>
          <p:nvPr/>
        </p:nvSpPr>
        <p:spPr>
          <a:xfrm>
            <a:off x="9156621" y="3964377"/>
            <a:ext cx="7038528" cy="2246769"/>
          </a:xfrm>
          <a:prstGeom prst="rect">
            <a:avLst/>
          </a:prstGeom>
        </p:spPr>
        <p:txBody>
          <a:bodyPr wrap="square">
            <a:spAutoFit/>
          </a:bodyPr>
          <a:lstStyle/>
          <a:p>
            <a:pPr eaLnBrk="0" hangingPunct="0">
              <a:spcBef>
                <a:spcPts val="0"/>
              </a:spcBef>
              <a:spcAft>
                <a:spcPts val="0"/>
              </a:spcAft>
              <a:defRPr/>
            </a:pPr>
            <a:r>
              <a:rPr lang="en-US" sz="1000" b="1" cap="all" dirty="0">
                <a:latin typeface="+mn-lt"/>
              </a:rPr>
              <a:t>Slide Time: x:00</a:t>
            </a:r>
            <a:endParaRPr lang="en-US" sz="1000" dirty="0">
              <a:latin typeface="+mn-lt"/>
            </a:endParaRPr>
          </a:p>
          <a:p>
            <a:pPr>
              <a:spcBef>
                <a:spcPts val="0"/>
              </a:spcBef>
              <a:spcAft>
                <a:spcPts val="0"/>
              </a:spcAft>
            </a:pPr>
            <a:r>
              <a:rPr lang="en-US" sz="1000" b="1" cap="all" dirty="0">
                <a:latin typeface="+mn-lt"/>
              </a:rPr>
              <a:t>FACILITATOR NOTEs &amp; Tips For Slide</a:t>
            </a:r>
          </a:p>
          <a:p>
            <a:pPr>
              <a:spcBef>
                <a:spcPts val="0"/>
              </a:spcBef>
              <a:spcAft>
                <a:spcPts val="0"/>
              </a:spcAft>
            </a:pPr>
            <a:r>
              <a:rPr lang="en-US" sz="1000" dirty="0">
                <a:latin typeface="+mn-lt"/>
              </a:rPr>
              <a:t>Call on participants and discuss their answers. Start a verbal dialog. Don’t forget to check/repeat some of the responses provided in chat. </a:t>
            </a:r>
          </a:p>
          <a:p>
            <a:pPr>
              <a:spcBef>
                <a:spcPts val="0"/>
              </a:spcBef>
              <a:spcAft>
                <a:spcPts val="0"/>
              </a:spcAft>
            </a:pPr>
            <a:r>
              <a:rPr lang="en-US" sz="1000" dirty="0">
                <a:latin typeface="+mn-lt"/>
              </a:rPr>
              <a:t>Use participant names and thank them for responding and sharing.</a:t>
            </a:r>
          </a:p>
          <a:p>
            <a:pPr>
              <a:spcBef>
                <a:spcPts val="0"/>
              </a:spcBef>
              <a:spcAft>
                <a:spcPts val="0"/>
              </a:spcAft>
            </a:pPr>
            <a:endParaRPr lang="en-US" sz="1000" dirty="0">
              <a:latin typeface="+mn-lt"/>
            </a:endParaRPr>
          </a:p>
          <a:p>
            <a:pPr eaLnBrk="0" hangingPunct="0">
              <a:spcBef>
                <a:spcPts val="0"/>
              </a:spcBef>
              <a:spcAft>
                <a:spcPts val="0"/>
              </a:spcAft>
              <a:defRPr/>
            </a:pPr>
            <a:r>
              <a:rPr lang="en-US" sz="1000" b="1" cap="all" dirty="0">
                <a:latin typeface="+mn-lt"/>
              </a:rPr>
              <a:t>SAY</a:t>
            </a:r>
          </a:p>
          <a:p>
            <a:pPr>
              <a:spcBef>
                <a:spcPts val="0"/>
              </a:spcBef>
              <a:spcAft>
                <a:spcPts val="0"/>
              </a:spcAft>
            </a:pPr>
            <a:r>
              <a:rPr lang="en-US" sz="1000" dirty="0" err="1">
                <a:latin typeface="+mn-lt"/>
              </a:rPr>
              <a:t>xxxxxxxxxx</a:t>
            </a:r>
            <a:endParaRPr lang="en-US" sz="1000" dirty="0">
              <a:latin typeface="+mn-lt"/>
              <a:ea typeface="Times New Roman" panose="02020603050405020304" pitchFamily="18" charset="0"/>
              <a:cs typeface="Times New Roman" panose="02020603050405020304" pitchFamily="18" charset="0"/>
            </a:endParaRPr>
          </a:p>
          <a:p>
            <a:pPr marL="0" marR="0">
              <a:spcBef>
                <a:spcPts val="0"/>
              </a:spcBef>
              <a:spcAft>
                <a:spcPts val="0"/>
              </a:spcAft>
            </a:pPr>
            <a:r>
              <a:rPr lang="en-US" sz="1000" b="1" dirty="0">
                <a:latin typeface="+mn-lt"/>
                <a:ea typeface="Times New Roman" panose="02020603050405020304" pitchFamily="18" charset="0"/>
                <a:cs typeface="Times New Roman" panose="02020603050405020304" pitchFamily="18" charset="0"/>
              </a:rPr>
              <a:t>ASK:</a:t>
            </a:r>
          </a:p>
          <a:p>
            <a:pPr marL="0" marR="0">
              <a:spcBef>
                <a:spcPts val="0"/>
              </a:spcBef>
              <a:spcAft>
                <a:spcPts val="0"/>
              </a:spcAft>
            </a:pPr>
            <a:r>
              <a:rPr lang="en-US" sz="1000" dirty="0" err="1">
                <a:latin typeface="+mn-lt"/>
                <a:ea typeface="Times New Roman" panose="02020603050405020304" pitchFamily="18" charset="0"/>
                <a:cs typeface="Times New Roman" panose="02020603050405020304" pitchFamily="18" charset="0"/>
              </a:rPr>
              <a:t>xxxxxx</a:t>
            </a:r>
            <a:endParaRPr lang="en-US" sz="1000" dirty="0">
              <a:latin typeface="+mn-lt"/>
              <a:ea typeface="Times New Roman" panose="02020603050405020304" pitchFamily="18" charset="0"/>
              <a:cs typeface="Times New Roman" panose="02020603050405020304" pitchFamily="18" charset="0"/>
            </a:endParaRPr>
          </a:p>
          <a:p>
            <a:pPr lvl="0" eaLnBrk="0" hangingPunct="0">
              <a:spcBef>
                <a:spcPts val="0"/>
              </a:spcBef>
              <a:spcAft>
                <a:spcPts val="0"/>
              </a:spcAft>
              <a:defRPr/>
            </a:pPr>
            <a:endParaRPr lang="en-US" sz="1000" b="1" cap="all" dirty="0">
              <a:latin typeface="+mn-lt"/>
            </a:endParaRPr>
          </a:p>
          <a:p>
            <a:pPr lvl="0" eaLnBrk="0" hangingPunct="0">
              <a:spcBef>
                <a:spcPts val="0"/>
              </a:spcBef>
              <a:spcAft>
                <a:spcPts val="0"/>
              </a:spcAft>
              <a:defRPr/>
            </a:pPr>
            <a:r>
              <a:rPr lang="en-US" sz="1000" b="1" cap="all" dirty="0">
                <a:latin typeface="+mn-lt"/>
              </a:rPr>
              <a:t>FACILITATOR NOTEs: </a:t>
            </a:r>
            <a:r>
              <a:rPr lang="en-US" sz="1000" cap="all" dirty="0">
                <a:latin typeface="+mn-lt"/>
              </a:rPr>
              <a:t>R</a:t>
            </a:r>
            <a:r>
              <a:rPr lang="en-US" sz="1000" dirty="0">
                <a:latin typeface="+mn-lt"/>
              </a:rPr>
              <a:t>emember to clear icons before moving on.</a:t>
            </a:r>
          </a:p>
          <a:p>
            <a:pPr lvl="0" eaLnBrk="0" hangingPunct="0">
              <a:spcBef>
                <a:spcPts val="0"/>
              </a:spcBef>
              <a:spcAft>
                <a:spcPts val="0"/>
              </a:spcAft>
              <a:defRPr/>
            </a:pPr>
            <a:r>
              <a:rPr lang="en-US" sz="1000" b="1" cap="all" dirty="0">
                <a:latin typeface="+mn-lt"/>
              </a:rPr>
              <a:t>Ask if there are any questions before moving on.</a:t>
            </a:r>
            <a:endParaRPr lang="en-US" sz="1000" dirty="0">
              <a:latin typeface="+mn-lt"/>
              <a:ea typeface="Times New Roman" panose="02020603050405020304" pitchFamily="18" charset="0"/>
              <a:cs typeface="Times New Roman" panose="02020603050405020304" pitchFamily="18" charset="0"/>
            </a:endParaRPr>
          </a:p>
          <a:p>
            <a:pPr eaLnBrk="0" hangingPunct="0">
              <a:spcBef>
                <a:spcPts val="0"/>
              </a:spcBef>
              <a:spcAft>
                <a:spcPts val="0"/>
              </a:spcAft>
              <a:defRPr/>
            </a:pPr>
            <a:r>
              <a:rPr lang="en-US" sz="1000" b="1" cap="all" dirty="0">
                <a:latin typeface="+mn-lt"/>
              </a:rPr>
              <a:t>Transition: </a:t>
            </a:r>
            <a:r>
              <a:rPr lang="en-US" sz="1000" dirty="0">
                <a:latin typeface="+mn-lt"/>
              </a:rPr>
              <a:t>Click next slide.</a:t>
            </a:r>
          </a:p>
        </p:txBody>
      </p:sp>
      <p:sp>
        <p:nvSpPr>
          <p:cNvPr id="19" name="Rectangle 18">
            <a:extLst>
              <a:ext uri="{FF2B5EF4-FFF2-40B4-BE49-F238E27FC236}">
                <a16:creationId xmlns:a16="http://schemas.microsoft.com/office/drawing/2014/main" id="{2BCD4D4D-4579-45D2-BB86-3C080AE757D9}"/>
              </a:ext>
            </a:extLst>
          </p:cNvPr>
          <p:cNvSpPr/>
          <p:nvPr/>
        </p:nvSpPr>
        <p:spPr>
          <a:xfrm>
            <a:off x="9252520" y="6322066"/>
            <a:ext cx="2273379" cy="246221"/>
          </a:xfrm>
          <a:prstGeom prst="rect">
            <a:avLst/>
          </a:prstGeom>
        </p:spPr>
        <p:txBody>
          <a:bodyPr wrap="none">
            <a:spAutoFit/>
          </a:bodyPr>
          <a:lstStyle/>
          <a:p>
            <a:r>
              <a:rPr lang="en-US" sz="1000" dirty="0">
                <a:latin typeface="+mn-lt"/>
                <a:ea typeface="Times New Roman" panose="02020603050405020304" pitchFamily="18" charset="0"/>
                <a:cs typeface="Times New Roman" panose="02020603050405020304" pitchFamily="18" charset="0"/>
              </a:rPr>
              <a:t>Listen for possible answers for question </a:t>
            </a:r>
            <a:endParaRPr lang="en-US" sz="1000" dirty="0">
              <a:latin typeface="+mn-lt"/>
            </a:endParaRPr>
          </a:p>
        </p:txBody>
      </p:sp>
      <p:sp>
        <p:nvSpPr>
          <p:cNvPr id="20" name="Rectangle 19">
            <a:extLst>
              <a:ext uri="{FF2B5EF4-FFF2-40B4-BE49-F238E27FC236}">
                <a16:creationId xmlns:a16="http://schemas.microsoft.com/office/drawing/2014/main" id="{695AA73B-B2C9-46D0-8D5B-EEE55000E091}"/>
              </a:ext>
            </a:extLst>
          </p:cNvPr>
          <p:cNvSpPr/>
          <p:nvPr/>
        </p:nvSpPr>
        <p:spPr>
          <a:xfrm>
            <a:off x="9239899" y="6679207"/>
            <a:ext cx="4572000" cy="446276"/>
          </a:xfrm>
          <a:prstGeom prst="rect">
            <a:avLst/>
          </a:prstGeom>
        </p:spPr>
        <p:txBody>
          <a:bodyPr>
            <a:spAutoFit/>
          </a:bodyPr>
          <a:lstStyle/>
          <a:p>
            <a:pPr lvl="0" eaLnBrk="0" hangingPunct="0">
              <a:lnSpc>
                <a:spcPct val="115000"/>
              </a:lnSpc>
              <a:spcBef>
                <a:spcPts val="0"/>
              </a:spcBef>
              <a:spcAft>
                <a:spcPts val="1000"/>
              </a:spcAft>
              <a:defRPr/>
            </a:pPr>
            <a:r>
              <a:rPr lang="en-US" sz="1000" dirty="0">
                <a:latin typeface="+mn-lt"/>
              </a:rPr>
              <a:t>Further discussion: Ask participants if they would like to brainstorm ways to make eating their or possibly someone else's frog easier.</a:t>
            </a:r>
          </a:p>
        </p:txBody>
      </p:sp>
    </p:spTree>
    <p:extLst>
      <p:ext uri="{BB962C8B-B14F-4D97-AF65-F5344CB8AC3E}">
        <p14:creationId xmlns:p14="http://schemas.microsoft.com/office/powerpoint/2010/main" val="310760824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dirty="0"/>
              <a:t>The Three Cs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13856503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919525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5288751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45837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0"/>
              </a:spcBef>
              <a:spcAft>
                <a:spcPts val="1000"/>
              </a:spcAft>
              <a:buFont typeface="+mj-lt"/>
              <a:buAutoNum type="arabicPeriod"/>
              <a:tabLst>
                <a:tab pos="457200" algn="l"/>
              </a:tabLst>
            </a:pPr>
            <a:r>
              <a:rPr lang="en-US" dirty="0">
                <a:ea typeface="Times New Roman"/>
                <a:cs typeface="Times New Roman"/>
              </a:rPr>
              <a:t>What is useful for establishing pillars?</a:t>
            </a:r>
          </a:p>
          <a:p>
            <a:pPr marL="690563" lvl="0">
              <a:lnSpc>
                <a:spcPct val="115000"/>
              </a:lnSpc>
              <a:spcBef>
                <a:spcPts val="0"/>
              </a:spcBef>
              <a:spcAft>
                <a:spcPts val="0"/>
              </a:spcAft>
              <a:buFont typeface="+mj-lt"/>
              <a:buAutoNum type="alphaLcParenR"/>
            </a:pPr>
            <a:r>
              <a:rPr lang="en-US" dirty="0">
                <a:ea typeface="Times New Roman"/>
                <a:cs typeface="Times New Roman"/>
              </a:rPr>
              <a:t>Discussion </a:t>
            </a:r>
          </a:p>
          <a:p>
            <a:pPr marL="690563" lvl="0">
              <a:lnSpc>
                <a:spcPct val="115000"/>
              </a:lnSpc>
              <a:spcBef>
                <a:spcPts val="0"/>
              </a:spcBef>
              <a:spcAft>
                <a:spcPts val="0"/>
              </a:spcAft>
              <a:buFont typeface="+mj-lt"/>
              <a:buAutoNum type="alphaLcParenR"/>
            </a:pPr>
            <a:r>
              <a:rPr lang="en-US" dirty="0">
                <a:ea typeface="Times New Roman"/>
                <a:cs typeface="Times New Roman"/>
              </a:rPr>
              <a:t>Passions </a:t>
            </a:r>
          </a:p>
          <a:p>
            <a:pPr marL="690563" lvl="0">
              <a:lnSpc>
                <a:spcPct val="115000"/>
              </a:lnSpc>
              <a:spcBef>
                <a:spcPts val="0"/>
              </a:spcBef>
              <a:spcAft>
                <a:spcPts val="0"/>
              </a:spcAft>
              <a:buFont typeface="+mj-lt"/>
              <a:buAutoNum type="alphaLcParenR"/>
            </a:pPr>
            <a:r>
              <a:rPr lang="en-US" dirty="0">
                <a:ea typeface="Times New Roman"/>
                <a:cs typeface="Times New Roman"/>
              </a:rPr>
              <a:t>Brainstorming</a:t>
            </a: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tabLst>
                <a:tab pos="746125" algn="l"/>
              </a:tabLst>
            </a:pPr>
            <a:r>
              <a:rPr lang="en-US" dirty="0">
                <a:ea typeface="Times New Roman"/>
                <a:cs typeface="Times New Roman"/>
              </a:rPr>
              <a:t>What do pillars reflect?</a:t>
            </a:r>
          </a:p>
          <a:p>
            <a:pPr marL="690563" lvl="0">
              <a:lnSpc>
                <a:spcPct val="115000"/>
              </a:lnSpc>
              <a:spcBef>
                <a:spcPts val="0"/>
              </a:spcBef>
              <a:spcAft>
                <a:spcPts val="0"/>
              </a:spcAft>
              <a:buFont typeface="+mj-lt"/>
              <a:buAutoNum type="alphaLcParenR"/>
            </a:pPr>
            <a:r>
              <a:rPr lang="en-US" dirty="0">
                <a:ea typeface="Times New Roman"/>
                <a:cs typeface="Times New Roman"/>
              </a:rPr>
              <a:t>Core values</a:t>
            </a:r>
          </a:p>
          <a:p>
            <a:pPr marL="690563" lvl="0">
              <a:lnSpc>
                <a:spcPct val="115000"/>
              </a:lnSpc>
              <a:spcBef>
                <a:spcPts val="0"/>
              </a:spcBef>
              <a:spcAft>
                <a:spcPts val="0"/>
              </a:spcAft>
              <a:buFont typeface="+mj-lt"/>
              <a:buAutoNum type="alphaLcParenR"/>
            </a:pPr>
            <a:r>
              <a:rPr lang="en-US" dirty="0">
                <a:ea typeface="Times New Roman"/>
                <a:cs typeface="Times New Roman"/>
              </a:rPr>
              <a:t>Consistency</a:t>
            </a:r>
          </a:p>
          <a:p>
            <a:pPr marL="690563" lvl="0">
              <a:lnSpc>
                <a:spcPct val="115000"/>
              </a:lnSpc>
              <a:spcBef>
                <a:spcPts val="0"/>
              </a:spcBef>
              <a:spcAft>
                <a:spcPts val="0"/>
              </a:spcAft>
              <a:buFont typeface="+mj-lt"/>
              <a:buAutoNum type="alphaLcParenR"/>
            </a:pPr>
            <a:r>
              <a:rPr lang="en-US" dirty="0">
                <a:ea typeface="Times New Roman"/>
                <a:cs typeface="Times New Roman"/>
              </a:rPr>
              <a:t>Interest</a:t>
            </a:r>
          </a:p>
          <a:p>
            <a:pPr marL="690563" lvl="0">
              <a:lnSpc>
                <a:spcPct val="115000"/>
              </a:lnSpc>
              <a:spcBef>
                <a:spcPts val="0"/>
              </a:spcBef>
              <a:spcAft>
                <a:spcPts val="1000"/>
              </a:spcAft>
              <a:buFont typeface="+mj-lt"/>
              <a:buAutoNum type="alphaLcParenR"/>
            </a:pPr>
            <a:r>
              <a:rPr lang="en-US" dirty="0">
                <a:ea typeface="Times New Roman"/>
                <a:cs typeface="Times New Roman"/>
              </a:rPr>
              <a:t>Brand </a:t>
            </a:r>
          </a:p>
          <a:p>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3"/>
              <a:tabLst>
                <a:tab pos="685800" algn="l"/>
              </a:tabLst>
            </a:pPr>
            <a:r>
              <a:rPr lang="en-US" dirty="0">
                <a:ea typeface="Times New Roman"/>
                <a:cs typeface="Times New Roman"/>
              </a:rPr>
              <a:t>What should your brand reflect?</a:t>
            </a: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690563" lvl="0">
              <a:lnSpc>
                <a:spcPct val="115000"/>
              </a:lnSpc>
              <a:spcBef>
                <a:spcPts val="0"/>
              </a:spcBef>
              <a:spcAft>
                <a:spcPts val="0"/>
              </a:spcAft>
              <a:buFont typeface="+mj-lt"/>
              <a:buAutoNum type="alphaLcParenR"/>
            </a:pPr>
            <a:r>
              <a:rPr lang="en-US" dirty="0">
                <a:ea typeface="Times New Roman"/>
                <a:cs typeface="Times New Roman"/>
              </a:rPr>
              <a:t>Passions</a:t>
            </a:r>
          </a:p>
          <a:p>
            <a:pPr marL="690563" lvl="0">
              <a:lnSpc>
                <a:spcPct val="115000"/>
              </a:lnSpc>
              <a:spcBef>
                <a:spcPts val="0"/>
              </a:spcBef>
              <a:spcAft>
                <a:spcPts val="0"/>
              </a:spcAft>
              <a:buFont typeface="+mj-lt"/>
              <a:buAutoNum type="alphaLcParenR"/>
            </a:pPr>
            <a:r>
              <a:rPr lang="en-US" dirty="0">
                <a:ea typeface="Times New Roman"/>
                <a:cs typeface="Times New Roman"/>
              </a:rPr>
              <a:t>Interests</a:t>
            </a:r>
          </a:p>
          <a:p>
            <a:pPr marL="690563" lvl="0">
              <a:lnSpc>
                <a:spcPct val="115000"/>
              </a:lnSpc>
              <a:spcBef>
                <a:spcPts val="0"/>
              </a:spcBef>
              <a:spcAft>
                <a:spcPts val="1000"/>
              </a:spcAft>
              <a:buFont typeface="+mj-lt"/>
              <a:buAutoNum type="alphaLcParenR"/>
            </a:pPr>
            <a:r>
              <a:rPr lang="en-US" dirty="0">
                <a:ea typeface="Times New Roman"/>
                <a:cs typeface="Times New Roman"/>
              </a:rPr>
              <a:t>Strengths</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4"/>
              <a:tabLst>
                <a:tab pos="685800" algn="l"/>
              </a:tabLst>
            </a:pPr>
            <a:r>
              <a:rPr lang="en-US" dirty="0">
                <a:ea typeface="Times New Roman"/>
                <a:cs typeface="Times New Roman"/>
              </a:rPr>
              <a:t>What is true of passions in your brand?</a:t>
            </a:r>
          </a:p>
          <a:p>
            <a:pPr marL="690563" lvl="0">
              <a:lnSpc>
                <a:spcPct val="115000"/>
              </a:lnSpc>
              <a:spcBef>
                <a:spcPts val="0"/>
              </a:spcBef>
              <a:spcAft>
                <a:spcPts val="0"/>
              </a:spcAft>
              <a:buFont typeface="+mj-lt"/>
              <a:buAutoNum type="alphaLcParenR"/>
            </a:pPr>
            <a:r>
              <a:rPr lang="en-US" dirty="0">
                <a:ea typeface="Times New Roman"/>
                <a:cs typeface="Times New Roman"/>
              </a:rPr>
              <a:t>They should only be work related</a:t>
            </a:r>
          </a:p>
          <a:p>
            <a:pPr marL="690563" lvl="0">
              <a:lnSpc>
                <a:spcPct val="115000"/>
              </a:lnSpc>
              <a:spcBef>
                <a:spcPts val="0"/>
              </a:spcBef>
              <a:spcAft>
                <a:spcPts val="0"/>
              </a:spcAft>
              <a:buFont typeface="+mj-lt"/>
              <a:buAutoNum type="alphaLcParenR"/>
            </a:pPr>
            <a:r>
              <a:rPr lang="en-US" dirty="0">
                <a:ea typeface="Times New Roman"/>
                <a:cs typeface="Times New Roman"/>
              </a:rPr>
              <a:t>You should not express them</a:t>
            </a:r>
          </a:p>
          <a:p>
            <a:pPr marL="690563" lvl="0">
              <a:lnSpc>
                <a:spcPct val="115000"/>
              </a:lnSpc>
              <a:spcBef>
                <a:spcPts val="0"/>
              </a:spcBef>
              <a:spcAft>
                <a:spcPts val="0"/>
              </a:spcAft>
              <a:buFont typeface="+mj-lt"/>
              <a:buAutoNum type="alphaLcParenR"/>
            </a:pPr>
            <a:r>
              <a:rPr lang="en-US" dirty="0">
                <a:ea typeface="Times New Roman"/>
                <a:cs typeface="Times New Roman"/>
              </a:rPr>
              <a:t>They should be professional</a:t>
            </a:r>
          </a:p>
          <a:p>
            <a:pPr marL="690563" lvl="0">
              <a:lnSpc>
                <a:spcPct val="115000"/>
              </a:lnSpc>
              <a:spcBef>
                <a:spcPts val="0"/>
              </a:spcBef>
              <a:spcAft>
                <a:spcPts val="1000"/>
              </a:spcAft>
              <a:buFont typeface="+mj-lt"/>
              <a:buAutoNum type="alphaLcParenR"/>
            </a:pPr>
            <a:r>
              <a:rPr lang="en-US" dirty="0">
                <a:ea typeface="Times New Roman"/>
                <a:cs typeface="Times New Roman"/>
              </a:rPr>
              <a:t>They should include all passions</a:t>
            </a:r>
          </a:p>
        </p:txBody>
      </p:sp>
    </p:spTree>
    <p:extLst>
      <p:ext uri="{BB962C8B-B14F-4D97-AF65-F5344CB8AC3E}">
        <p14:creationId xmlns:p14="http://schemas.microsoft.com/office/powerpoint/2010/main" val="26747603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5"/>
              <a:tabLst>
                <a:tab pos="576263" algn="l"/>
              </a:tabLst>
            </a:pPr>
            <a:r>
              <a:rPr lang="en-US" dirty="0">
                <a:ea typeface="Times New Roman"/>
                <a:cs typeface="Times New Roman"/>
              </a:rPr>
              <a:t>What should you consider when identifying strengths?</a:t>
            </a:r>
          </a:p>
          <a:p>
            <a:pPr marL="690563" lvl="0">
              <a:lnSpc>
                <a:spcPct val="115000"/>
              </a:lnSpc>
              <a:spcBef>
                <a:spcPts val="0"/>
              </a:spcBef>
              <a:spcAft>
                <a:spcPts val="0"/>
              </a:spcAft>
              <a:buFont typeface="+mj-lt"/>
              <a:buAutoNum type="alphaLcParenR"/>
            </a:pPr>
            <a:r>
              <a:rPr lang="en-US" dirty="0">
                <a:ea typeface="Times New Roman"/>
                <a:cs typeface="Times New Roman"/>
              </a:rPr>
              <a:t>Weakness</a:t>
            </a:r>
          </a:p>
          <a:p>
            <a:pPr marL="690563" lvl="0">
              <a:lnSpc>
                <a:spcPct val="115000"/>
              </a:lnSpc>
              <a:spcBef>
                <a:spcPts val="0"/>
              </a:spcBef>
              <a:spcAft>
                <a:spcPts val="0"/>
              </a:spcAft>
              <a:buFont typeface="+mj-lt"/>
              <a:buAutoNum type="alphaLcParenR"/>
            </a:pPr>
            <a:r>
              <a:rPr lang="en-US" dirty="0">
                <a:ea typeface="Times New Roman"/>
                <a:cs typeface="Times New Roman"/>
              </a:rPr>
              <a:t>Natural talent</a:t>
            </a:r>
          </a:p>
          <a:p>
            <a:pPr marL="690563" lvl="0">
              <a:lnSpc>
                <a:spcPct val="115000"/>
              </a:lnSpc>
              <a:spcBef>
                <a:spcPts val="0"/>
              </a:spcBef>
              <a:spcAft>
                <a:spcPts val="0"/>
              </a:spcAft>
              <a:buFont typeface="+mj-lt"/>
              <a:buAutoNum type="alphaLcParenR"/>
            </a:pPr>
            <a:r>
              <a:rPr lang="en-US" dirty="0">
                <a:ea typeface="Times New Roman"/>
                <a:cs typeface="Times New Roman"/>
              </a:rPr>
              <a:t>Mistakes</a:t>
            </a:r>
          </a:p>
          <a:p>
            <a:pPr marL="690563" lvl="0">
              <a:lnSpc>
                <a:spcPct val="115000"/>
              </a:lnSpc>
              <a:spcBef>
                <a:spcPts val="0"/>
              </a:spcBef>
              <a:spcAft>
                <a:spcPts val="1000"/>
              </a:spcAft>
              <a:buFont typeface="+mj-lt"/>
              <a:buAutoNum type="alphaLcParenR"/>
            </a:pPr>
            <a:r>
              <a:rPr lang="en-US" dirty="0">
                <a:ea typeface="Times New Roman"/>
                <a:cs typeface="Times New Roman"/>
              </a:rPr>
              <a:t>All of the above</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6"/>
              <a:tabLst>
                <a:tab pos="685800" algn="l"/>
              </a:tabLst>
            </a:pPr>
            <a:r>
              <a:rPr lang="en-US" dirty="0">
                <a:ea typeface="Times New Roman"/>
                <a:cs typeface="Times New Roman"/>
              </a:rPr>
              <a:t>Focusing on which of the following will distract from your strengths.</a:t>
            </a: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690563" lvl="0">
              <a:lnSpc>
                <a:spcPct val="115000"/>
              </a:lnSpc>
              <a:spcBef>
                <a:spcPts val="0"/>
              </a:spcBef>
              <a:spcAft>
                <a:spcPts val="0"/>
              </a:spcAft>
              <a:buFont typeface="+mj-lt"/>
              <a:buAutoNum type="alphaLcParenR"/>
            </a:pPr>
            <a:r>
              <a:rPr lang="en-US" dirty="0">
                <a:ea typeface="Times New Roman"/>
                <a:cs typeface="Times New Roman"/>
              </a:rPr>
              <a:t>Passion</a:t>
            </a:r>
          </a:p>
          <a:p>
            <a:pPr marL="690563" lvl="0">
              <a:lnSpc>
                <a:spcPct val="115000"/>
              </a:lnSpc>
              <a:spcBef>
                <a:spcPts val="0"/>
              </a:spcBef>
              <a:spcAft>
                <a:spcPts val="0"/>
              </a:spcAft>
              <a:buFont typeface="+mj-lt"/>
              <a:buAutoNum type="alphaLcParenR"/>
            </a:pPr>
            <a:r>
              <a:rPr lang="en-US" dirty="0">
                <a:ea typeface="Times New Roman"/>
                <a:cs typeface="Times New Roman"/>
              </a:rPr>
              <a:t>Interests</a:t>
            </a:r>
          </a:p>
          <a:p>
            <a:pPr marL="690563" lvl="0">
              <a:lnSpc>
                <a:spcPct val="115000"/>
              </a:lnSpc>
              <a:spcBef>
                <a:spcPts val="0"/>
              </a:spcBef>
              <a:spcAft>
                <a:spcPts val="1000"/>
              </a:spcAft>
              <a:buFont typeface="+mj-lt"/>
              <a:buAutoNum type="alphaLcParenR"/>
            </a:pPr>
            <a:r>
              <a:rPr lang="en-US" dirty="0">
                <a:ea typeface="Times New Roman"/>
                <a:cs typeface="Times New Roman"/>
              </a:rPr>
              <a:t>Desired attributes </a:t>
            </a:r>
            <a:endParaRPr lang="en-US" dirty="0"/>
          </a:p>
        </p:txBody>
      </p:sp>
    </p:spTree>
    <p:extLst>
      <p:ext uri="{BB962C8B-B14F-4D97-AF65-F5344CB8AC3E}">
        <p14:creationId xmlns:p14="http://schemas.microsoft.com/office/powerpoint/2010/main" val="267476039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7"/>
              <a:tabLst>
                <a:tab pos="625475" algn="l"/>
              </a:tabLst>
            </a:pPr>
            <a:r>
              <a:rPr lang="en-US" dirty="0">
                <a:ea typeface="Times New Roman"/>
                <a:cs typeface="Times New Roman"/>
              </a:rPr>
              <a:t>What needs to be clear in your brand?</a:t>
            </a:r>
          </a:p>
          <a:p>
            <a:pPr marL="690563" lvl="0">
              <a:lnSpc>
                <a:spcPct val="115000"/>
              </a:lnSpc>
              <a:spcBef>
                <a:spcPts val="0"/>
              </a:spcBef>
              <a:spcAft>
                <a:spcPts val="0"/>
              </a:spcAft>
              <a:buFont typeface="+mj-lt"/>
              <a:buAutoNum type="alphaLcParenR"/>
            </a:pPr>
            <a:r>
              <a:rPr lang="en-US" dirty="0">
                <a:ea typeface="Times New Roman"/>
                <a:cs typeface="Times New Roman"/>
              </a:rPr>
              <a:t>What you do and do not represent</a:t>
            </a:r>
          </a:p>
          <a:p>
            <a:pPr marL="690563" lvl="0">
              <a:lnSpc>
                <a:spcPct val="115000"/>
              </a:lnSpc>
              <a:spcBef>
                <a:spcPts val="0"/>
              </a:spcBef>
              <a:spcAft>
                <a:spcPts val="0"/>
              </a:spcAft>
              <a:buFont typeface="+mj-lt"/>
              <a:buAutoNum type="alphaLcParenR"/>
            </a:pPr>
            <a:r>
              <a:rPr lang="en-US" dirty="0">
                <a:ea typeface="Times New Roman"/>
                <a:cs typeface="Times New Roman"/>
              </a:rPr>
              <a:t>What you represent</a:t>
            </a:r>
          </a:p>
          <a:p>
            <a:pPr marL="690563" lvl="0">
              <a:lnSpc>
                <a:spcPct val="115000"/>
              </a:lnSpc>
              <a:spcBef>
                <a:spcPts val="0"/>
              </a:spcBef>
              <a:spcAft>
                <a:spcPts val="0"/>
              </a:spcAft>
              <a:buFont typeface="+mj-lt"/>
              <a:buAutoNum type="alphaLcParenR"/>
            </a:pPr>
            <a:r>
              <a:rPr lang="en-US" dirty="0">
                <a:ea typeface="Times New Roman"/>
                <a:cs typeface="Times New Roman"/>
              </a:rPr>
              <a:t>What you do not represent</a:t>
            </a:r>
          </a:p>
          <a:p>
            <a:pPr marL="690563" lvl="0">
              <a:lnSpc>
                <a:spcPct val="115000"/>
              </a:lnSpc>
              <a:spcBef>
                <a:spcPts val="0"/>
              </a:spcBef>
              <a:spcAft>
                <a:spcPts val="1000"/>
              </a:spcAft>
              <a:buFont typeface="+mj-lt"/>
              <a:buAutoNum type="alphaLcParenR"/>
            </a:pPr>
            <a:r>
              <a:rPr lang="en-US" dirty="0">
                <a:ea typeface="Times New Roman"/>
                <a:cs typeface="Times New Roman"/>
              </a:rPr>
              <a:t>Everything</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tabLst>
                <a:tab pos="625475" algn="l"/>
              </a:tabLst>
            </a:pPr>
            <a:r>
              <a:rPr lang="en-US" dirty="0">
                <a:ea typeface="Times New Roman"/>
                <a:cs typeface="Times New Roman"/>
              </a:rPr>
              <a:t>What makes the brand visibly dependable?</a:t>
            </a:r>
          </a:p>
          <a:p>
            <a:pPr marL="690563" lvl="0">
              <a:lnSpc>
                <a:spcPct val="115000"/>
              </a:lnSpc>
              <a:spcBef>
                <a:spcPts val="0"/>
              </a:spcBef>
              <a:spcAft>
                <a:spcPts val="0"/>
              </a:spcAft>
              <a:buFont typeface="+mj-lt"/>
              <a:buAutoNum type="alphaLcParenR"/>
            </a:pPr>
            <a:r>
              <a:rPr lang="en-US" dirty="0">
                <a:ea typeface="Times New Roman"/>
                <a:cs typeface="Times New Roman"/>
              </a:rPr>
              <a:t>Consistency</a:t>
            </a:r>
          </a:p>
          <a:p>
            <a:pPr marL="690563" lvl="0">
              <a:lnSpc>
                <a:spcPct val="115000"/>
              </a:lnSpc>
              <a:spcBef>
                <a:spcPts val="0"/>
              </a:spcBef>
              <a:spcAft>
                <a:spcPts val="0"/>
              </a:spcAft>
              <a:buFont typeface="+mj-lt"/>
              <a:buAutoNum type="alphaLcParenR"/>
            </a:pPr>
            <a:r>
              <a:rPr lang="en-US" dirty="0">
                <a:ea typeface="Times New Roman"/>
                <a:cs typeface="Times New Roman"/>
              </a:rPr>
              <a:t>Clarity</a:t>
            </a:r>
          </a:p>
          <a:p>
            <a:pPr marL="690563" lvl="0">
              <a:lnSpc>
                <a:spcPct val="115000"/>
              </a:lnSpc>
              <a:spcBef>
                <a:spcPts val="0"/>
              </a:spcBef>
              <a:spcAft>
                <a:spcPts val="0"/>
              </a:spcAft>
              <a:buFont typeface="+mj-lt"/>
              <a:buAutoNum type="alphaLcParenR"/>
            </a:pPr>
            <a:r>
              <a:rPr lang="en-US" dirty="0">
                <a:ea typeface="Times New Roman"/>
                <a:cs typeface="Times New Roman"/>
              </a:rPr>
              <a:t>Constancy</a:t>
            </a: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endParaRPr lang="en-US" dirty="0"/>
          </a:p>
        </p:txBody>
      </p:sp>
    </p:spTree>
    <p:extLst>
      <p:ext uri="{BB962C8B-B14F-4D97-AF65-F5344CB8AC3E}">
        <p14:creationId xmlns:p14="http://schemas.microsoft.com/office/powerpoint/2010/main" val="26747603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9"/>
              <a:tabLst>
                <a:tab pos="746125" algn="l"/>
              </a:tabLst>
            </a:pPr>
            <a:r>
              <a:rPr lang="en-US" dirty="0">
                <a:ea typeface="Times New Roman"/>
                <a:cs typeface="Times New Roman"/>
              </a:rPr>
              <a:t>Why was Ashley evaluating her strengths?</a:t>
            </a:r>
          </a:p>
          <a:p>
            <a:pPr marL="690563" lvl="0">
              <a:lnSpc>
                <a:spcPct val="115000"/>
              </a:lnSpc>
              <a:spcBef>
                <a:spcPts val="0"/>
              </a:spcBef>
              <a:spcAft>
                <a:spcPts val="0"/>
              </a:spcAft>
              <a:buFont typeface="+mj-lt"/>
              <a:buAutoNum type="alphaLcParenR"/>
            </a:pPr>
            <a:r>
              <a:rPr lang="en-US" dirty="0">
                <a:ea typeface="Times New Roman"/>
                <a:cs typeface="Times New Roman"/>
              </a:rPr>
              <a:t>Work exercise</a:t>
            </a:r>
          </a:p>
          <a:p>
            <a:pPr marL="690563" lvl="0">
              <a:lnSpc>
                <a:spcPct val="115000"/>
              </a:lnSpc>
              <a:spcBef>
                <a:spcPts val="0"/>
              </a:spcBef>
              <a:spcAft>
                <a:spcPts val="0"/>
              </a:spcAft>
              <a:buFont typeface="+mj-lt"/>
              <a:buAutoNum type="alphaLcParenR"/>
            </a:pPr>
            <a:r>
              <a:rPr lang="en-US" dirty="0">
                <a:ea typeface="Times New Roman"/>
                <a:cs typeface="Times New Roman"/>
              </a:rPr>
              <a:t>Personal growth</a:t>
            </a:r>
          </a:p>
          <a:p>
            <a:pPr marL="690563" lvl="0">
              <a:lnSpc>
                <a:spcPct val="115000"/>
              </a:lnSpc>
              <a:spcBef>
                <a:spcPts val="0"/>
              </a:spcBef>
              <a:spcAft>
                <a:spcPts val="0"/>
              </a:spcAft>
              <a:buFont typeface="+mj-lt"/>
              <a:buAutoNum type="alphaLcParenR"/>
            </a:pPr>
            <a:r>
              <a:rPr lang="en-US" dirty="0">
                <a:ea typeface="Times New Roman"/>
                <a:cs typeface="Times New Roman"/>
              </a:rPr>
              <a:t>Curiosity</a:t>
            </a:r>
          </a:p>
          <a:p>
            <a:pPr marL="690563" lvl="0">
              <a:lnSpc>
                <a:spcPct val="115000"/>
              </a:lnSpc>
              <a:spcBef>
                <a:spcPts val="0"/>
              </a:spcBef>
              <a:spcAft>
                <a:spcPts val="1000"/>
              </a:spcAft>
              <a:buFont typeface="+mj-lt"/>
              <a:buAutoNum type="alphaLcParenR"/>
            </a:pPr>
            <a:r>
              <a:rPr lang="en-US" dirty="0">
                <a:ea typeface="Times New Roman"/>
                <a:cs typeface="Times New Roman"/>
              </a:rPr>
              <a:t>No reason</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tabLst>
                <a:tab pos="625475" algn="l"/>
              </a:tabLst>
            </a:pPr>
            <a:r>
              <a:rPr lang="en-US" dirty="0">
                <a:ea typeface="Times New Roman"/>
                <a:cs typeface="Times New Roman"/>
              </a:rPr>
              <a:t>How did Ashley answer the questions on her exercise?</a:t>
            </a:r>
          </a:p>
          <a:p>
            <a:pPr marL="690563" lvl="0">
              <a:lnSpc>
                <a:spcPct val="115000"/>
              </a:lnSpc>
              <a:spcBef>
                <a:spcPts val="0"/>
              </a:spcBef>
              <a:spcAft>
                <a:spcPts val="0"/>
              </a:spcAft>
              <a:buFont typeface="+mj-lt"/>
              <a:buAutoNum type="alphaLcParenR"/>
            </a:pPr>
            <a:r>
              <a:rPr lang="en-US" dirty="0">
                <a:ea typeface="Times New Roman"/>
                <a:cs typeface="Times New Roman"/>
              </a:rPr>
              <a:t>She told the truth</a:t>
            </a:r>
          </a:p>
          <a:p>
            <a:pPr marL="690563" lvl="0">
              <a:lnSpc>
                <a:spcPct val="115000"/>
              </a:lnSpc>
              <a:spcBef>
                <a:spcPts val="0"/>
              </a:spcBef>
              <a:spcAft>
                <a:spcPts val="0"/>
              </a:spcAft>
              <a:buFont typeface="+mj-lt"/>
              <a:buAutoNum type="alphaLcParenR"/>
            </a:pPr>
            <a:r>
              <a:rPr lang="en-US" dirty="0">
                <a:ea typeface="Times New Roman"/>
                <a:cs typeface="Times New Roman"/>
              </a:rPr>
              <a:t>She copied someone else’s answers</a:t>
            </a:r>
          </a:p>
          <a:p>
            <a:pPr marL="690563" lvl="0">
              <a:lnSpc>
                <a:spcPct val="115000"/>
              </a:lnSpc>
              <a:spcBef>
                <a:spcPts val="0"/>
              </a:spcBef>
              <a:spcAft>
                <a:spcPts val="0"/>
              </a:spcAft>
              <a:buFont typeface="+mj-lt"/>
              <a:buAutoNum type="alphaLcParenR"/>
            </a:pPr>
            <a:r>
              <a:rPr lang="en-US" dirty="0">
                <a:ea typeface="Times New Roman"/>
                <a:cs typeface="Times New Roman"/>
              </a:rPr>
              <a:t>She lied</a:t>
            </a:r>
          </a:p>
          <a:p>
            <a:pPr marL="690563" lvl="0">
              <a:lnSpc>
                <a:spcPct val="115000"/>
              </a:lnSpc>
              <a:spcBef>
                <a:spcPts val="0"/>
              </a:spcBef>
              <a:spcAft>
                <a:spcPts val="1000"/>
              </a:spcAft>
              <a:buFont typeface="+mj-lt"/>
              <a:buAutoNum type="alphaLcParenR"/>
            </a:pPr>
            <a:r>
              <a:rPr lang="en-US" dirty="0">
                <a:ea typeface="Times New Roman"/>
                <a:cs typeface="Times New Roman"/>
              </a:rPr>
              <a:t>She did not</a:t>
            </a:r>
          </a:p>
          <a:p>
            <a:endParaRPr lang="en-US" dirty="0"/>
          </a:p>
        </p:txBody>
      </p:sp>
    </p:spTree>
    <p:extLst>
      <p:ext uri="{BB962C8B-B14F-4D97-AF65-F5344CB8AC3E}">
        <p14:creationId xmlns:p14="http://schemas.microsoft.com/office/powerpoint/2010/main" val="267476039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marL="342900" lvl="0">
              <a:lnSpc>
                <a:spcPct val="115000"/>
              </a:lnSpc>
              <a:spcBef>
                <a:spcPts val="0"/>
              </a:spcBef>
              <a:spcAft>
                <a:spcPts val="1000"/>
              </a:spcAft>
              <a:buFont typeface="+mj-lt"/>
              <a:buAutoNum type="arabicPeriod"/>
              <a:tabLst>
                <a:tab pos="457200" algn="l"/>
              </a:tabLst>
            </a:pPr>
            <a:r>
              <a:rPr lang="en-US" dirty="0">
                <a:ea typeface="Times New Roman"/>
                <a:cs typeface="Times New Roman"/>
              </a:rPr>
              <a:t>What is useful for establishing pillars?</a:t>
            </a:r>
          </a:p>
          <a:p>
            <a:pPr marL="690563" lvl="0">
              <a:lnSpc>
                <a:spcPct val="115000"/>
              </a:lnSpc>
              <a:spcBef>
                <a:spcPts val="0"/>
              </a:spcBef>
              <a:spcAft>
                <a:spcPts val="0"/>
              </a:spcAft>
              <a:buFont typeface="+mj-lt"/>
              <a:buAutoNum type="alphaLcParenR"/>
            </a:pPr>
            <a:r>
              <a:rPr lang="en-US" dirty="0">
                <a:ea typeface="Times New Roman"/>
                <a:cs typeface="Times New Roman"/>
              </a:rPr>
              <a:t>Discussion </a:t>
            </a:r>
          </a:p>
          <a:p>
            <a:pPr marL="690563" lvl="0">
              <a:lnSpc>
                <a:spcPct val="115000"/>
              </a:lnSpc>
              <a:spcBef>
                <a:spcPts val="0"/>
              </a:spcBef>
              <a:spcAft>
                <a:spcPts val="0"/>
              </a:spcAft>
              <a:buFont typeface="+mj-lt"/>
              <a:buAutoNum type="alphaLcParenR"/>
            </a:pPr>
            <a:r>
              <a:rPr lang="en-US" dirty="0">
                <a:ea typeface="Times New Roman"/>
                <a:cs typeface="Times New Roman"/>
              </a:rPr>
              <a:t>Passions </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Brainstorming</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pPr>
            <a:r>
              <a:rPr lang="en-US" dirty="0">
                <a:solidFill>
                  <a:srgbClr val="FF0000"/>
                </a:solidFill>
                <a:ea typeface="Times New Roman"/>
                <a:cs typeface="Times New Roman"/>
              </a:rPr>
              <a:t>Pillars are core values. Brainstorming helps identify pillars.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tabLst>
                <a:tab pos="746125" algn="l"/>
              </a:tabLst>
            </a:pPr>
            <a:r>
              <a:rPr lang="en-US" dirty="0">
                <a:ea typeface="Times New Roman"/>
                <a:cs typeface="Times New Roman"/>
              </a:rPr>
              <a:t>What do pillars reflect?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Core values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Consistency</a:t>
            </a:r>
          </a:p>
          <a:p>
            <a:pPr marL="690563" lvl="0">
              <a:lnSpc>
                <a:spcPct val="115000"/>
              </a:lnSpc>
              <a:spcBef>
                <a:spcPts val="0"/>
              </a:spcBef>
              <a:spcAft>
                <a:spcPts val="0"/>
              </a:spcAft>
              <a:buFont typeface="+mj-lt"/>
              <a:buAutoNum type="alphaLcParenR"/>
            </a:pPr>
            <a:r>
              <a:rPr lang="en-US" dirty="0">
                <a:ea typeface="Times New Roman"/>
                <a:cs typeface="Times New Roman"/>
              </a:rPr>
              <a:t>Interest</a:t>
            </a:r>
          </a:p>
          <a:p>
            <a:pPr marL="690563" lvl="0">
              <a:lnSpc>
                <a:spcPct val="115000"/>
              </a:lnSpc>
              <a:spcBef>
                <a:spcPts val="0"/>
              </a:spcBef>
              <a:spcAft>
                <a:spcPts val="1000"/>
              </a:spcAft>
              <a:buFont typeface="+mj-lt"/>
              <a:buAutoNum type="alphaLcParenR"/>
            </a:pPr>
            <a:r>
              <a:rPr lang="en-US" dirty="0">
                <a:ea typeface="Times New Roman"/>
                <a:cs typeface="Times New Roman"/>
              </a:rPr>
              <a:t>Brand </a:t>
            </a:r>
          </a:p>
          <a:p>
            <a:pPr marL="347663" marR="0" indent="-4763">
              <a:lnSpc>
                <a:spcPct val="115000"/>
              </a:lnSpc>
              <a:spcBef>
                <a:spcPts val="0"/>
              </a:spcBef>
              <a:spcAft>
                <a:spcPts val="1000"/>
              </a:spcAft>
            </a:pPr>
            <a:r>
              <a:rPr lang="en-US" dirty="0">
                <a:solidFill>
                  <a:srgbClr val="FF0000"/>
                </a:solidFill>
                <a:ea typeface="Times New Roman"/>
                <a:cs typeface="Times New Roman"/>
              </a:rPr>
              <a:t>Pillars need to reflect core values. They are essential for a brand.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41898388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3"/>
              <a:tabLst>
                <a:tab pos="685800" algn="l"/>
              </a:tabLst>
            </a:pPr>
            <a:r>
              <a:rPr lang="en-US" dirty="0">
                <a:ea typeface="Times New Roman"/>
                <a:cs typeface="Times New Roman"/>
              </a:rPr>
              <a:t>What should your brand reflect?</a:t>
            </a: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Passions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Interests</a:t>
            </a:r>
          </a:p>
          <a:p>
            <a:pPr marL="690563" lvl="0">
              <a:lnSpc>
                <a:spcPct val="115000"/>
              </a:lnSpc>
              <a:spcBef>
                <a:spcPts val="0"/>
              </a:spcBef>
              <a:spcAft>
                <a:spcPts val="1000"/>
              </a:spcAft>
              <a:buFont typeface="+mj-lt"/>
              <a:buAutoNum type="alphaLcParenR"/>
            </a:pPr>
            <a:r>
              <a:rPr lang="en-US" dirty="0">
                <a:ea typeface="Times New Roman"/>
                <a:cs typeface="Times New Roman"/>
              </a:rPr>
              <a:t>Strengths</a:t>
            </a:r>
          </a:p>
          <a:p>
            <a:pPr marL="347663" marR="0" indent="-4763">
              <a:lnSpc>
                <a:spcPct val="115000"/>
              </a:lnSpc>
              <a:spcBef>
                <a:spcPts val="0"/>
              </a:spcBef>
              <a:spcAft>
                <a:spcPts val="1000"/>
              </a:spcAft>
            </a:pPr>
            <a:r>
              <a:rPr lang="en-US" dirty="0">
                <a:solidFill>
                  <a:srgbClr val="FF0000"/>
                </a:solidFill>
                <a:ea typeface="Times New Roman"/>
                <a:cs typeface="Times New Roman"/>
              </a:rPr>
              <a:t>Your brand needs to reflect your passions. First, you need to identify your passions.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tabLst>
                <a:tab pos="685800" algn="l"/>
              </a:tabLst>
            </a:pPr>
            <a:r>
              <a:rPr lang="en-US" dirty="0">
                <a:ea typeface="Times New Roman"/>
                <a:cs typeface="Times New Roman"/>
              </a:rPr>
              <a:t>What is true of passions in your brand?</a:t>
            </a:r>
          </a:p>
          <a:p>
            <a:pPr marL="690563" lvl="0">
              <a:lnSpc>
                <a:spcPct val="115000"/>
              </a:lnSpc>
              <a:spcBef>
                <a:spcPts val="0"/>
              </a:spcBef>
              <a:spcAft>
                <a:spcPts val="0"/>
              </a:spcAft>
              <a:buFont typeface="+mj-lt"/>
              <a:buAutoNum type="alphaLcParenR"/>
            </a:pPr>
            <a:r>
              <a:rPr lang="en-US" dirty="0">
                <a:ea typeface="Times New Roman"/>
                <a:cs typeface="Times New Roman"/>
              </a:rPr>
              <a:t>They should only be work related</a:t>
            </a:r>
          </a:p>
          <a:p>
            <a:pPr marL="690563" lvl="0">
              <a:lnSpc>
                <a:spcPct val="115000"/>
              </a:lnSpc>
              <a:spcBef>
                <a:spcPts val="0"/>
              </a:spcBef>
              <a:spcAft>
                <a:spcPts val="0"/>
              </a:spcAft>
              <a:buFont typeface="+mj-lt"/>
              <a:buAutoNum type="alphaLcParenR"/>
            </a:pPr>
            <a:r>
              <a:rPr lang="en-US" dirty="0">
                <a:ea typeface="Times New Roman"/>
                <a:cs typeface="Times New Roman"/>
              </a:rPr>
              <a:t>You should not express them</a:t>
            </a:r>
          </a:p>
          <a:p>
            <a:pPr marL="690563" lvl="0">
              <a:lnSpc>
                <a:spcPct val="115000"/>
              </a:lnSpc>
              <a:spcBef>
                <a:spcPts val="0"/>
              </a:spcBef>
              <a:spcAft>
                <a:spcPts val="0"/>
              </a:spcAft>
              <a:buFont typeface="+mj-lt"/>
              <a:buAutoNum type="alphaLcParenR"/>
            </a:pPr>
            <a:r>
              <a:rPr lang="en-US" dirty="0">
                <a:ea typeface="Times New Roman"/>
                <a:cs typeface="Times New Roman"/>
              </a:rPr>
              <a:t>They should be professional</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They should include all passions</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All of your passions need to be included in your brand. Do not limit them to work related passions.</a:t>
            </a:r>
            <a:endParaRPr lang="en-US" dirty="0">
              <a:ea typeface="Times New Roman"/>
              <a:cs typeface="Times New Roman"/>
            </a:endParaRPr>
          </a:p>
        </p:txBody>
      </p:sp>
    </p:spTree>
    <p:extLst>
      <p:ext uri="{BB962C8B-B14F-4D97-AF65-F5344CB8AC3E}">
        <p14:creationId xmlns:p14="http://schemas.microsoft.com/office/powerpoint/2010/main" val="110146004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tabLst>
                <a:tab pos="576263" algn="l"/>
              </a:tabLst>
            </a:pPr>
            <a:r>
              <a:rPr lang="en-US" dirty="0">
                <a:ea typeface="Times New Roman"/>
                <a:cs typeface="Times New Roman"/>
              </a:rPr>
              <a:t>What should you consider when identifying strengths?</a:t>
            </a:r>
          </a:p>
          <a:p>
            <a:pPr marL="690563" lvl="0">
              <a:lnSpc>
                <a:spcPct val="115000"/>
              </a:lnSpc>
              <a:spcBef>
                <a:spcPts val="0"/>
              </a:spcBef>
              <a:spcAft>
                <a:spcPts val="0"/>
              </a:spcAft>
              <a:buFont typeface="+mj-lt"/>
              <a:buAutoNum type="alphaLcParenR"/>
            </a:pPr>
            <a:r>
              <a:rPr lang="en-US" dirty="0">
                <a:ea typeface="Times New Roman"/>
                <a:cs typeface="Times New Roman"/>
              </a:rPr>
              <a:t>Weakness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Natural talent</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Mistakes</a:t>
            </a:r>
          </a:p>
          <a:p>
            <a:pPr marL="690563" lvl="0">
              <a:lnSpc>
                <a:spcPct val="115000"/>
              </a:lnSpc>
              <a:spcBef>
                <a:spcPts val="0"/>
              </a:spcBef>
              <a:spcAft>
                <a:spcPts val="1000"/>
              </a:spcAft>
              <a:buFont typeface="+mj-lt"/>
              <a:buAutoNum type="alphaLcParenR"/>
            </a:pPr>
            <a:r>
              <a:rPr lang="en-US" dirty="0">
                <a:ea typeface="Times New Roman"/>
                <a:cs typeface="Times New Roman"/>
              </a:rPr>
              <a:t>All of the above</a:t>
            </a:r>
          </a:p>
          <a:p>
            <a:pPr marL="347663" marR="0" indent="-4763">
              <a:lnSpc>
                <a:spcPct val="115000"/>
              </a:lnSpc>
              <a:spcBef>
                <a:spcPts val="0"/>
              </a:spcBef>
              <a:spcAft>
                <a:spcPts val="1000"/>
              </a:spcAft>
            </a:pPr>
            <a:r>
              <a:rPr lang="en-US" dirty="0">
                <a:solidFill>
                  <a:srgbClr val="FF0000"/>
                </a:solidFill>
                <a:ea typeface="Times New Roman"/>
                <a:cs typeface="Times New Roman"/>
              </a:rPr>
              <a:t>Strengths are essential to branding. Natural talent should not be overlooked when identifying strengths.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tabLst>
                <a:tab pos="685800" algn="l"/>
              </a:tabLst>
            </a:pPr>
            <a:r>
              <a:rPr lang="en-US" dirty="0">
                <a:ea typeface="Times New Roman"/>
                <a:cs typeface="Times New Roman"/>
              </a:rPr>
              <a:t>Focusing on which of the following will distract from your strengths.</a:t>
            </a: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690563" lvl="0">
              <a:lnSpc>
                <a:spcPct val="115000"/>
              </a:lnSpc>
              <a:spcBef>
                <a:spcPts val="0"/>
              </a:spcBef>
              <a:spcAft>
                <a:spcPts val="0"/>
              </a:spcAft>
              <a:buFont typeface="+mj-lt"/>
              <a:buAutoNum type="alphaLcParenR"/>
            </a:pPr>
            <a:r>
              <a:rPr lang="en-US" dirty="0">
                <a:ea typeface="Times New Roman"/>
                <a:cs typeface="Times New Roman"/>
              </a:rPr>
              <a:t>Passion</a:t>
            </a:r>
          </a:p>
          <a:p>
            <a:pPr marL="690563" lvl="0">
              <a:lnSpc>
                <a:spcPct val="115000"/>
              </a:lnSpc>
              <a:spcBef>
                <a:spcPts val="0"/>
              </a:spcBef>
              <a:spcAft>
                <a:spcPts val="0"/>
              </a:spcAft>
              <a:buFont typeface="+mj-lt"/>
              <a:buAutoNum type="alphaLcParenR"/>
            </a:pPr>
            <a:r>
              <a:rPr lang="en-US" dirty="0">
                <a:ea typeface="Times New Roman"/>
                <a:cs typeface="Times New Roman"/>
              </a:rPr>
              <a:t>Interests</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Desired attributes </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Questionable activity puts a computer at risk. Logging onto questionable websites increases the risk of a virus.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1273539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Setting the Stage</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64296" y="1418528"/>
            <a:ext cx="4139952" cy="2802560"/>
          </a:xfrm>
          <a:prstGeom prst="rect">
            <a:avLst/>
          </a:prstGeom>
        </p:spPr>
      </p:pic>
      <p:sp>
        <p:nvSpPr>
          <p:cNvPr id="12" name="TextBox 11"/>
          <p:cNvSpPr txBox="1"/>
          <p:nvPr/>
        </p:nvSpPr>
        <p:spPr>
          <a:xfrm>
            <a:off x="9328161" y="-58580"/>
            <a:ext cx="6781800" cy="6186309"/>
          </a:xfrm>
          <a:prstGeom prst="rect">
            <a:avLst/>
          </a:prstGeom>
          <a:noFill/>
        </p:spPr>
        <p:txBody>
          <a:bodyPr wrap="square" rtlCol="0">
            <a:spAutoFit/>
          </a:bodyPr>
          <a:lstStyle/>
          <a:p>
            <a:r>
              <a:rPr lang="en-US" dirty="0"/>
              <a:t>ASK:</a:t>
            </a:r>
          </a:p>
          <a:p>
            <a:endParaRPr lang="en-US" dirty="0"/>
          </a:p>
          <a:p>
            <a:r>
              <a:rPr lang="en-US" dirty="0"/>
              <a:t>Possible POLL: What is your comfort level in </a:t>
            </a:r>
            <a:r>
              <a:rPr lang="en-US" dirty="0">
                <a:solidFill>
                  <a:srgbClr val="FF0000"/>
                </a:solidFill>
              </a:rPr>
              <a:t>[self-awareness]?</a:t>
            </a:r>
            <a:endParaRPr lang="en-US" dirty="0"/>
          </a:p>
          <a:p>
            <a:endParaRPr lang="en-US" dirty="0"/>
          </a:p>
          <a:p>
            <a:r>
              <a:rPr lang="en-US" b="1" dirty="0">
                <a:solidFill>
                  <a:srgbClr val="FF0000"/>
                </a:solidFill>
              </a:rPr>
              <a:t>Facilitator/Producer Notes: REQUEST #1.</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endParaRPr lang="en-US" dirty="0"/>
          </a:p>
          <a:p>
            <a:endParaRPr lang="en-US" dirty="0"/>
          </a:p>
        </p:txBody>
      </p:sp>
      <p:pic>
        <p:nvPicPr>
          <p:cNvPr id="14" name="Graphic 13" descr="Raised Hand"/>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146019" y="76200"/>
            <a:ext cx="848474" cy="848474"/>
          </a:xfrm>
          <a:prstGeom prst="rect">
            <a:avLst/>
          </a:prstGeom>
        </p:spPr>
      </p:pic>
      <p:sp>
        <p:nvSpPr>
          <p:cNvPr id="7" name="Rectangle 6"/>
          <p:cNvSpPr/>
          <p:nvPr/>
        </p:nvSpPr>
        <p:spPr>
          <a:xfrm>
            <a:off x="990600" y="4343400"/>
            <a:ext cx="7162801" cy="1969770"/>
          </a:xfrm>
          <a:prstGeom prst="rect">
            <a:avLst/>
          </a:prstGeom>
        </p:spPr>
        <p:txBody>
          <a:bodyPr wrap="square">
            <a:spAutoFit/>
          </a:bodyPr>
          <a:lstStyle/>
          <a:p>
            <a:pPr marL="514350" indent="-514350">
              <a:spcAft>
                <a:spcPts val="1200"/>
              </a:spcAft>
              <a:buFont typeface="+mj-lt"/>
              <a:buAutoNum type="arabicPeriod"/>
            </a:pPr>
            <a:r>
              <a:rPr lang="en-US" sz="2800" dirty="0"/>
              <a:t>Why is leadership and influence interesting or important for you?</a:t>
            </a:r>
          </a:p>
          <a:p>
            <a:pPr marL="514350" indent="-514350">
              <a:spcAft>
                <a:spcPts val="1200"/>
              </a:spcAft>
              <a:buFont typeface="+mj-lt"/>
              <a:buAutoNum type="arabicPeriod"/>
            </a:pPr>
            <a:r>
              <a:rPr lang="en-US" sz="2800" dirty="0"/>
              <a:t>What are your learning expectations for the course today?</a:t>
            </a:r>
          </a:p>
        </p:txBody>
      </p:sp>
      <p:sp>
        <p:nvSpPr>
          <p:cNvPr id="8" name="Rectangle 7">
            <a:extLst>
              <a:ext uri="{FF2B5EF4-FFF2-40B4-BE49-F238E27FC236}">
                <a16:creationId xmlns:a16="http://schemas.microsoft.com/office/drawing/2014/main" id="{E20F7AD9-7BAE-4D08-950B-DF9045755F25}"/>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550680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7"/>
              <a:tabLst>
                <a:tab pos="625475" algn="l"/>
              </a:tabLst>
            </a:pPr>
            <a:r>
              <a:rPr lang="en-US" dirty="0">
                <a:ea typeface="Times New Roman"/>
                <a:cs typeface="Times New Roman"/>
              </a:rPr>
              <a:t>What needs to be clear in your brand?</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What you do and do not represent</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What you represent</a:t>
            </a:r>
          </a:p>
          <a:p>
            <a:pPr marL="690563" lvl="0">
              <a:lnSpc>
                <a:spcPct val="115000"/>
              </a:lnSpc>
              <a:spcBef>
                <a:spcPts val="0"/>
              </a:spcBef>
              <a:spcAft>
                <a:spcPts val="0"/>
              </a:spcAft>
              <a:buFont typeface="+mj-lt"/>
              <a:buAutoNum type="alphaLcParenR"/>
            </a:pPr>
            <a:r>
              <a:rPr lang="en-US" dirty="0">
                <a:ea typeface="Times New Roman"/>
                <a:cs typeface="Times New Roman"/>
              </a:rPr>
              <a:t>What you do not represent</a:t>
            </a:r>
          </a:p>
          <a:p>
            <a:pPr marL="690563" lvl="0">
              <a:lnSpc>
                <a:spcPct val="115000"/>
              </a:lnSpc>
              <a:spcBef>
                <a:spcPts val="0"/>
              </a:spcBef>
              <a:spcAft>
                <a:spcPts val="1000"/>
              </a:spcAft>
              <a:buFont typeface="+mj-lt"/>
              <a:buAutoNum type="alphaLcParenR"/>
            </a:pPr>
            <a:r>
              <a:rPr lang="en-US" dirty="0">
                <a:ea typeface="Times New Roman"/>
                <a:cs typeface="Times New Roman"/>
              </a:rPr>
              <a:t>Everything</a:t>
            </a:r>
          </a:p>
          <a:p>
            <a:pPr marL="347663" marR="0" indent="-4763">
              <a:lnSpc>
                <a:spcPct val="115000"/>
              </a:lnSpc>
              <a:spcBef>
                <a:spcPts val="0"/>
              </a:spcBef>
              <a:spcAft>
                <a:spcPts val="1000"/>
              </a:spcAft>
            </a:pPr>
            <a:r>
              <a:rPr lang="en-US" dirty="0">
                <a:solidFill>
                  <a:srgbClr val="FF0000"/>
                </a:solidFill>
                <a:ea typeface="Times New Roman"/>
                <a:cs typeface="Times New Roman"/>
              </a:rPr>
              <a:t>Clarity is part of the three Cs. Your brand needs to be clear about what it does and does not represent.</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tabLst>
                <a:tab pos="625475" algn="l"/>
              </a:tabLst>
            </a:pPr>
            <a:r>
              <a:rPr lang="en-US" dirty="0">
                <a:ea typeface="Times New Roman"/>
                <a:cs typeface="Times New Roman"/>
              </a:rPr>
              <a:t>What makes the brand visibly dependable?</a:t>
            </a:r>
          </a:p>
          <a:p>
            <a:pPr marL="690563" lvl="0">
              <a:lnSpc>
                <a:spcPct val="115000"/>
              </a:lnSpc>
              <a:spcBef>
                <a:spcPts val="0"/>
              </a:spcBef>
              <a:spcAft>
                <a:spcPts val="0"/>
              </a:spcAft>
              <a:buFont typeface="+mj-lt"/>
              <a:buAutoNum type="alphaLcParenR"/>
            </a:pPr>
            <a:r>
              <a:rPr lang="en-US" dirty="0">
                <a:ea typeface="Times New Roman"/>
                <a:cs typeface="Times New Roman"/>
              </a:rPr>
              <a:t>Consistency</a:t>
            </a:r>
          </a:p>
          <a:p>
            <a:pPr marL="690563" lvl="0">
              <a:lnSpc>
                <a:spcPct val="115000"/>
              </a:lnSpc>
              <a:spcBef>
                <a:spcPts val="0"/>
              </a:spcBef>
              <a:spcAft>
                <a:spcPts val="0"/>
              </a:spcAft>
              <a:buFont typeface="+mj-lt"/>
              <a:buAutoNum type="alphaLcParenR"/>
            </a:pPr>
            <a:r>
              <a:rPr lang="en-US" dirty="0">
                <a:ea typeface="Times New Roman"/>
                <a:cs typeface="Times New Roman"/>
              </a:rPr>
              <a:t>Clarity</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Constancy</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pPr>
            <a:r>
              <a:rPr lang="en-US" dirty="0">
                <a:solidFill>
                  <a:srgbClr val="FF0000"/>
                </a:solidFill>
                <a:ea typeface="Times New Roman"/>
                <a:cs typeface="Times New Roman"/>
              </a:rPr>
              <a:t>Constancy makes the brand visibly dependable. Clarity and consistency are the other 3 Cs.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6254624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tabLst>
                <a:tab pos="746125" algn="l"/>
              </a:tabLst>
            </a:pPr>
            <a:r>
              <a:rPr lang="en-US" dirty="0">
                <a:ea typeface="Times New Roman"/>
                <a:cs typeface="Times New Roman"/>
              </a:rPr>
              <a:t>Why was Ashley evaluating her strengths?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Work exercise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Personal growth</a:t>
            </a:r>
          </a:p>
          <a:p>
            <a:pPr marL="690563" lvl="0">
              <a:lnSpc>
                <a:spcPct val="115000"/>
              </a:lnSpc>
              <a:spcBef>
                <a:spcPts val="0"/>
              </a:spcBef>
              <a:spcAft>
                <a:spcPts val="0"/>
              </a:spcAft>
              <a:buFont typeface="+mj-lt"/>
              <a:buAutoNum type="alphaLcParenR"/>
            </a:pPr>
            <a:r>
              <a:rPr lang="en-US" dirty="0">
                <a:ea typeface="Times New Roman"/>
                <a:cs typeface="Times New Roman"/>
              </a:rPr>
              <a:t>Curiosity</a:t>
            </a:r>
          </a:p>
          <a:p>
            <a:pPr marL="690563" lvl="0">
              <a:lnSpc>
                <a:spcPct val="115000"/>
              </a:lnSpc>
              <a:spcBef>
                <a:spcPts val="0"/>
              </a:spcBef>
              <a:spcAft>
                <a:spcPts val="1000"/>
              </a:spcAft>
              <a:buFont typeface="+mj-lt"/>
              <a:buAutoNum type="alphaLcParenR"/>
            </a:pPr>
            <a:r>
              <a:rPr lang="en-US" dirty="0">
                <a:ea typeface="Times New Roman"/>
                <a:cs typeface="Times New Roman"/>
              </a:rPr>
              <a:t>No reason</a:t>
            </a:r>
          </a:p>
          <a:p>
            <a:pPr marL="347663" marR="0" indent="0">
              <a:lnSpc>
                <a:spcPct val="115000"/>
              </a:lnSpc>
              <a:spcBef>
                <a:spcPts val="0"/>
              </a:spcBef>
              <a:spcAft>
                <a:spcPts val="1000"/>
              </a:spcAft>
            </a:pPr>
            <a:r>
              <a:rPr lang="en-US" dirty="0">
                <a:solidFill>
                  <a:srgbClr val="FF0000"/>
                </a:solidFill>
                <a:ea typeface="Times New Roman"/>
                <a:cs typeface="Times New Roman"/>
              </a:rPr>
              <a:t>Ashley was evaluating her strengths for and exercise at work. She was not naturally curious.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tabLst>
                <a:tab pos="625475" algn="l"/>
              </a:tabLst>
            </a:pPr>
            <a:r>
              <a:rPr lang="en-US" dirty="0">
                <a:ea typeface="Times New Roman"/>
                <a:cs typeface="Times New Roman"/>
              </a:rPr>
              <a:t>How did Ashley answer the questions on her exercise?</a:t>
            </a:r>
          </a:p>
          <a:p>
            <a:pPr marL="690563" lvl="0">
              <a:lnSpc>
                <a:spcPct val="115000"/>
              </a:lnSpc>
              <a:spcBef>
                <a:spcPts val="0"/>
              </a:spcBef>
              <a:spcAft>
                <a:spcPts val="0"/>
              </a:spcAft>
              <a:buFont typeface="+mj-lt"/>
              <a:buAutoNum type="alphaLcParenR"/>
            </a:pPr>
            <a:r>
              <a:rPr lang="en-US" dirty="0">
                <a:ea typeface="Times New Roman"/>
                <a:cs typeface="Times New Roman"/>
              </a:rPr>
              <a:t>She told the truth</a:t>
            </a:r>
          </a:p>
          <a:p>
            <a:pPr marL="690563" lvl="0">
              <a:lnSpc>
                <a:spcPct val="115000"/>
              </a:lnSpc>
              <a:spcBef>
                <a:spcPts val="0"/>
              </a:spcBef>
              <a:spcAft>
                <a:spcPts val="0"/>
              </a:spcAft>
              <a:buFont typeface="+mj-lt"/>
              <a:buAutoNum type="alphaLcParenR"/>
            </a:pPr>
            <a:r>
              <a:rPr lang="en-US" dirty="0">
                <a:ea typeface="Times New Roman"/>
                <a:cs typeface="Times New Roman"/>
              </a:rPr>
              <a:t>She copied someone else’s answers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She lied</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She did not</a:t>
            </a:r>
          </a:p>
          <a:p>
            <a:pPr marL="347663" marR="0" indent="0">
              <a:lnSpc>
                <a:spcPct val="115000"/>
              </a:lnSpc>
              <a:spcBef>
                <a:spcPts val="0"/>
              </a:spcBef>
              <a:spcAft>
                <a:spcPts val="1000"/>
              </a:spcAft>
            </a:pPr>
            <a:r>
              <a:rPr lang="en-US" dirty="0">
                <a:solidFill>
                  <a:srgbClr val="FF0000"/>
                </a:solidFill>
                <a:ea typeface="Times New Roman"/>
                <a:cs typeface="Times New Roman"/>
              </a:rPr>
              <a:t>Ashley answered the questions. She lied.</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55422336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noAutofit/>
          </a:bodyPr>
          <a:lstStyle/>
          <a:p>
            <a:r>
              <a:rPr lang="en-US" sz="3600" dirty="0"/>
              <a:t>Module Four: Controlling and Developing Your Image</a:t>
            </a:r>
          </a:p>
        </p:txBody>
      </p:sp>
      <p:sp>
        <p:nvSpPr>
          <p:cNvPr id="18435" name="Content Placeholder 2"/>
          <p:cNvSpPr>
            <a:spLocks noGrp="1"/>
          </p:cNvSpPr>
          <p:nvPr>
            <p:ph idx="1"/>
          </p:nvPr>
        </p:nvSpPr>
        <p:spPr/>
        <p:txBody>
          <a:bodyPr>
            <a:normAutofit/>
          </a:bodyPr>
          <a:lstStyle/>
          <a:p>
            <a:r>
              <a:rPr lang="en-US" dirty="0"/>
              <a:t>This module will further explore the influence of the 3Cs. Remember that your brand needs to be clear and consistent, and you need to be committed to it. By following the rules of the three Cs, you will be able to control and develop your brand and your image. </a:t>
            </a:r>
          </a:p>
        </p:txBody>
      </p:sp>
      <p:sp>
        <p:nvSpPr>
          <p:cNvPr id="18436"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If you are not a brand, you are a commodity.</a:t>
            </a:r>
            <a:endParaRPr lang="en-US" sz="1400" dirty="0">
              <a:ea typeface="Times New Roman"/>
              <a:cs typeface="Times New Roman"/>
            </a:endParaRPr>
          </a:p>
          <a:p>
            <a:pPr algn="ctr">
              <a:spcBef>
                <a:spcPts val="0"/>
              </a:spcBef>
              <a:spcAft>
                <a:spcPts val="1000"/>
              </a:spcAft>
            </a:pPr>
            <a:br>
              <a:rPr lang="en-US" dirty="0">
                <a:latin typeface="Cambria"/>
                <a:ea typeface="Times New Roman"/>
                <a:cs typeface="Times New Roman"/>
              </a:rPr>
            </a:br>
            <a:r>
              <a:rPr lang="en-US" b="1" i="1" dirty="0">
                <a:latin typeface="Cambria"/>
                <a:ea typeface="Times New Roman"/>
                <a:cs typeface="Times New Roman"/>
              </a:rPr>
              <a:t>Philip Kotler</a:t>
            </a:r>
            <a:endParaRPr lang="en-US" sz="1400" dirty="0">
              <a:ea typeface="Times New Roman"/>
              <a:cs typeface="Times New Roman"/>
            </a:endParaRPr>
          </a:p>
          <a:p>
            <a:endParaRPr lang="en-US"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dirty="0"/>
              <a:t>Clear and Defined</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40214714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dirty="0"/>
              <a:t>Consistent Image</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17349045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dirty="0"/>
              <a:t>It Takes a Commitment</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21606391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3773587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dirty="0"/>
              <a:t>Live It Every Day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73077655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6217040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US"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62889626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0"/>
              </a:spcBef>
              <a:spcAft>
                <a:spcPts val="1000"/>
              </a:spcAft>
              <a:buFont typeface="+mj-lt"/>
              <a:buAutoNum type="arabicPeriod"/>
              <a:tabLst>
                <a:tab pos="457200" algn="l"/>
              </a:tabLst>
            </a:pPr>
            <a:r>
              <a:rPr lang="en-US" dirty="0">
                <a:ea typeface="Times New Roman"/>
                <a:cs typeface="Times New Roman"/>
              </a:rPr>
              <a:t>What can failure to represent your brand clarity cause?</a:t>
            </a:r>
          </a:p>
          <a:p>
            <a:pPr marL="690563" lvl="0">
              <a:lnSpc>
                <a:spcPct val="115000"/>
              </a:lnSpc>
              <a:spcBef>
                <a:spcPts val="0"/>
              </a:spcBef>
              <a:spcAft>
                <a:spcPts val="0"/>
              </a:spcAft>
              <a:buFont typeface="+mj-lt"/>
              <a:buAutoNum type="alphaLcParenR"/>
            </a:pPr>
            <a:r>
              <a:rPr lang="en-US" dirty="0">
                <a:ea typeface="Times New Roman"/>
                <a:cs typeface="Times New Roman"/>
              </a:rPr>
              <a:t>Interest</a:t>
            </a:r>
          </a:p>
          <a:p>
            <a:pPr marL="690563" lvl="0">
              <a:lnSpc>
                <a:spcPct val="115000"/>
              </a:lnSpc>
              <a:spcBef>
                <a:spcPts val="0"/>
              </a:spcBef>
              <a:spcAft>
                <a:spcPts val="0"/>
              </a:spcAft>
              <a:buFont typeface="+mj-lt"/>
              <a:buAutoNum type="alphaLcParenR"/>
            </a:pPr>
            <a:r>
              <a:rPr lang="en-US" dirty="0">
                <a:ea typeface="Times New Roman"/>
                <a:cs typeface="Times New Roman"/>
              </a:rPr>
              <a:t>Destruction</a:t>
            </a:r>
          </a:p>
          <a:p>
            <a:pPr marL="690563" lvl="0">
              <a:lnSpc>
                <a:spcPct val="115000"/>
              </a:lnSpc>
              <a:spcBef>
                <a:spcPts val="0"/>
              </a:spcBef>
              <a:spcAft>
                <a:spcPts val="0"/>
              </a:spcAft>
              <a:buFont typeface="+mj-lt"/>
              <a:buAutoNum type="alphaLcParenR"/>
            </a:pPr>
            <a:r>
              <a:rPr lang="en-US" dirty="0">
                <a:ea typeface="Times New Roman"/>
                <a:cs typeface="Times New Roman"/>
              </a:rPr>
              <a:t>Consistency</a:t>
            </a: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tabLst>
                <a:tab pos="625475" algn="l"/>
              </a:tabLst>
            </a:pPr>
            <a:r>
              <a:rPr lang="en-US" dirty="0">
                <a:ea typeface="Times New Roman"/>
                <a:cs typeface="Times New Roman"/>
              </a:rPr>
              <a:t>What will cause people to embrace your brand?</a:t>
            </a:r>
          </a:p>
          <a:p>
            <a:pPr marL="690563" lvl="0">
              <a:lnSpc>
                <a:spcPct val="115000"/>
              </a:lnSpc>
              <a:spcBef>
                <a:spcPts val="0"/>
              </a:spcBef>
              <a:spcAft>
                <a:spcPts val="0"/>
              </a:spcAft>
              <a:buFont typeface="+mj-lt"/>
              <a:buAutoNum type="alphaLcParenR"/>
            </a:pPr>
            <a:r>
              <a:rPr lang="en-US" dirty="0">
                <a:ea typeface="Times New Roman"/>
                <a:cs typeface="Times New Roman"/>
              </a:rPr>
              <a:t>Exposure to the brand</a:t>
            </a:r>
          </a:p>
          <a:p>
            <a:pPr marL="690563" lvl="0">
              <a:lnSpc>
                <a:spcPct val="115000"/>
              </a:lnSpc>
              <a:spcBef>
                <a:spcPts val="0"/>
              </a:spcBef>
              <a:spcAft>
                <a:spcPts val="0"/>
              </a:spcAft>
              <a:buFont typeface="+mj-lt"/>
              <a:buAutoNum type="alphaLcParenR"/>
            </a:pPr>
            <a:r>
              <a:rPr lang="en-US" dirty="0">
                <a:ea typeface="Times New Roman"/>
                <a:cs typeface="Times New Roman"/>
              </a:rPr>
              <a:t>Exposure to the brand’s history</a:t>
            </a:r>
          </a:p>
          <a:p>
            <a:pPr marL="690563" lvl="0">
              <a:lnSpc>
                <a:spcPct val="115000"/>
              </a:lnSpc>
              <a:spcBef>
                <a:spcPts val="0"/>
              </a:spcBef>
              <a:spcAft>
                <a:spcPts val="0"/>
              </a:spcAft>
              <a:buFont typeface="+mj-lt"/>
              <a:buAutoNum type="alphaLcParenR"/>
            </a:pPr>
            <a:r>
              <a:rPr lang="en-US" dirty="0">
                <a:ea typeface="Times New Roman"/>
                <a:cs typeface="Times New Roman"/>
              </a:rPr>
              <a:t>Understanding what the brand does not represent</a:t>
            </a:r>
          </a:p>
          <a:p>
            <a:pPr marL="690563" lvl="0">
              <a:lnSpc>
                <a:spcPct val="115000"/>
              </a:lnSpc>
              <a:spcBef>
                <a:spcPts val="0"/>
              </a:spcBef>
              <a:spcAft>
                <a:spcPts val="1000"/>
              </a:spcAft>
              <a:buFont typeface="+mj-lt"/>
              <a:buAutoNum type="alphaLcParenR"/>
            </a:pPr>
            <a:r>
              <a:rPr lang="en-US" dirty="0">
                <a:ea typeface="Times New Roman"/>
                <a:cs typeface="Times New Roman"/>
              </a:rPr>
              <a:t>Clearly understanding what the brand represents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3"/>
              <a:tabLst>
                <a:tab pos="625475" algn="l"/>
              </a:tabLst>
            </a:pPr>
            <a:r>
              <a:rPr lang="en-US" dirty="0">
                <a:ea typeface="Times New Roman"/>
                <a:cs typeface="Times New Roman"/>
              </a:rPr>
              <a:t>What will cause your brand to suffer?</a:t>
            </a:r>
          </a:p>
          <a:p>
            <a:pPr marL="690563" lvl="0">
              <a:lnSpc>
                <a:spcPct val="115000"/>
              </a:lnSpc>
              <a:spcBef>
                <a:spcPts val="0"/>
              </a:spcBef>
              <a:spcAft>
                <a:spcPts val="0"/>
              </a:spcAft>
              <a:buFont typeface="+mj-lt"/>
              <a:buAutoNum type="alphaLcParenR"/>
            </a:pPr>
            <a:r>
              <a:rPr lang="en-US" dirty="0">
                <a:ea typeface="Times New Roman"/>
                <a:cs typeface="Times New Roman"/>
              </a:rPr>
              <a:t>Lack of consistency</a:t>
            </a:r>
          </a:p>
          <a:p>
            <a:pPr marL="690563" lvl="0">
              <a:lnSpc>
                <a:spcPct val="115000"/>
              </a:lnSpc>
              <a:spcBef>
                <a:spcPts val="0"/>
              </a:spcBef>
              <a:spcAft>
                <a:spcPts val="0"/>
              </a:spcAft>
              <a:buFont typeface="+mj-lt"/>
              <a:buAutoNum type="alphaLcParenR"/>
            </a:pPr>
            <a:r>
              <a:rPr lang="en-US" dirty="0">
                <a:ea typeface="Times New Roman"/>
                <a:cs typeface="Times New Roman"/>
              </a:rPr>
              <a:t>Consistency</a:t>
            </a:r>
          </a:p>
          <a:p>
            <a:pPr marL="690563" lvl="0">
              <a:lnSpc>
                <a:spcPct val="115000"/>
              </a:lnSpc>
              <a:spcBef>
                <a:spcPts val="0"/>
              </a:spcBef>
              <a:spcAft>
                <a:spcPts val="0"/>
              </a:spcAft>
              <a:buFont typeface="+mj-lt"/>
              <a:buAutoNum type="alphaLcParenR"/>
            </a:pPr>
            <a:r>
              <a:rPr lang="en-US" dirty="0">
                <a:ea typeface="Times New Roman"/>
                <a:cs typeface="Times New Roman"/>
              </a:rPr>
              <a:t>Commitment</a:t>
            </a: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tabLst>
                <a:tab pos="625475" algn="l"/>
              </a:tabLst>
            </a:pPr>
            <a:r>
              <a:rPr lang="en-US" dirty="0">
                <a:ea typeface="Times New Roman"/>
                <a:cs typeface="Times New Roman"/>
              </a:rPr>
              <a:t>What impression does constant rebranding create?</a:t>
            </a:r>
          </a:p>
          <a:p>
            <a:pPr marL="690563" lvl="0">
              <a:lnSpc>
                <a:spcPct val="115000"/>
              </a:lnSpc>
              <a:spcBef>
                <a:spcPts val="0"/>
              </a:spcBef>
              <a:spcAft>
                <a:spcPts val="0"/>
              </a:spcAft>
              <a:buFont typeface="+mj-lt"/>
              <a:buAutoNum type="alphaLcParenR"/>
            </a:pPr>
            <a:r>
              <a:rPr lang="en-US" dirty="0">
                <a:ea typeface="Times New Roman"/>
                <a:cs typeface="Times New Roman"/>
              </a:rPr>
              <a:t>Interest</a:t>
            </a:r>
          </a:p>
          <a:p>
            <a:pPr marL="690563" lvl="0">
              <a:lnSpc>
                <a:spcPct val="115000"/>
              </a:lnSpc>
              <a:spcBef>
                <a:spcPts val="0"/>
              </a:spcBef>
              <a:spcAft>
                <a:spcPts val="0"/>
              </a:spcAft>
              <a:buFont typeface="+mj-lt"/>
              <a:buAutoNum type="alphaLcParenR"/>
            </a:pPr>
            <a:r>
              <a:rPr lang="en-US" dirty="0">
                <a:ea typeface="Times New Roman"/>
                <a:cs typeface="Times New Roman"/>
              </a:rPr>
              <a:t>Decisiveness</a:t>
            </a:r>
          </a:p>
          <a:p>
            <a:pPr marL="690563" lvl="0">
              <a:lnSpc>
                <a:spcPct val="115000"/>
              </a:lnSpc>
              <a:spcBef>
                <a:spcPts val="0"/>
              </a:spcBef>
              <a:spcAft>
                <a:spcPts val="0"/>
              </a:spcAft>
              <a:buFont typeface="+mj-lt"/>
              <a:buAutoNum type="alphaLcParenR"/>
            </a:pPr>
            <a:r>
              <a:rPr lang="en-US" dirty="0">
                <a:ea typeface="Times New Roman"/>
                <a:cs typeface="Times New Roman"/>
              </a:rPr>
              <a:t>Indecisiveness</a:t>
            </a: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endParaRPr lang="en-US" dirty="0"/>
          </a:p>
        </p:txBody>
      </p:sp>
    </p:spTree>
    <p:extLst>
      <p:ext uri="{BB962C8B-B14F-4D97-AF65-F5344CB8AC3E}">
        <p14:creationId xmlns:p14="http://schemas.microsoft.com/office/powerpoint/2010/main" val="26788456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Session Objectives</a:t>
            </a:r>
          </a:p>
        </p:txBody>
      </p:sp>
      <p:graphicFrame>
        <p:nvGraphicFramePr>
          <p:cNvPr id="33" name="Diagram 32"/>
          <p:cNvGraphicFramePr/>
          <p:nvPr>
            <p:extLst/>
          </p:nvPr>
        </p:nvGraphicFramePr>
        <p:xfrm>
          <a:off x="228600" y="1115616"/>
          <a:ext cx="8686800" cy="52089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ectangle 6">
            <a:extLst>
              <a:ext uri="{FF2B5EF4-FFF2-40B4-BE49-F238E27FC236}">
                <a16:creationId xmlns:a16="http://schemas.microsoft.com/office/drawing/2014/main" id="{B81518D3-C549-4ECF-932A-80DFDA17B89C}"/>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1308031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5"/>
              <a:tabLst>
                <a:tab pos="625475" algn="l"/>
              </a:tabLst>
            </a:pPr>
            <a:r>
              <a:rPr lang="en-US" dirty="0">
                <a:ea typeface="Times New Roman"/>
                <a:cs typeface="Times New Roman"/>
              </a:rPr>
              <a:t>How should your brand’s promises be executed?</a:t>
            </a:r>
          </a:p>
          <a:p>
            <a:pPr marL="690563" lvl="0">
              <a:lnSpc>
                <a:spcPct val="115000"/>
              </a:lnSpc>
              <a:spcBef>
                <a:spcPts val="0"/>
              </a:spcBef>
              <a:spcAft>
                <a:spcPts val="0"/>
              </a:spcAft>
              <a:buFont typeface="+mj-lt"/>
              <a:buAutoNum type="alphaLcParenR"/>
            </a:pPr>
            <a:r>
              <a:rPr lang="en-US" dirty="0">
                <a:ea typeface="Times New Roman"/>
                <a:cs typeface="Times New Roman"/>
              </a:rPr>
              <a:t>With dependability and faithfulness</a:t>
            </a:r>
          </a:p>
          <a:p>
            <a:pPr marL="690563" lvl="0">
              <a:lnSpc>
                <a:spcPct val="115000"/>
              </a:lnSpc>
              <a:spcBef>
                <a:spcPts val="0"/>
              </a:spcBef>
              <a:spcAft>
                <a:spcPts val="0"/>
              </a:spcAft>
              <a:buFont typeface="+mj-lt"/>
              <a:buAutoNum type="alphaLcParenR"/>
            </a:pPr>
            <a:r>
              <a:rPr lang="en-US" dirty="0">
                <a:ea typeface="Times New Roman"/>
                <a:cs typeface="Times New Roman"/>
              </a:rPr>
              <a:t>With expectations</a:t>
            </a:r>
          </a:p>
          <a:p>
            <a:pPr marL="690563" lvl="0">
              <a:lnSpc>
                <a:spcPct val="115000"/>
              </a:lnSpc>
              <a:spcBef>
                <a:spcPts val="0"/>
              </a:spcBef>
              <a:spcAft>
                <a:spcPts val="0"/>
              </a:spcAft>
              <a:buFont typeface="+mj-lt"/>
              <a:buAutoNum type="alphaLcParenR"/>
            </a:pPr>
            <a:r>
              <a:rPr lang="en-US" dirty="0">
                <a:ea typeface="Times New Roman"/>
                <a:cs typeface="Times New Roman"/>
              </a:rPr>
              <a:t>With faithfulness</a:t>
            </a:r>
          </a:p>
          <a:p>
            <a:pPr marL="690563" lvl="0">
              <a:lnSpc>
                <a:spcPct val="115000"/>
              </a:lnSpc>
              <a:spcBef>
                <a:spcPts val="0"/>
              </a:spcBef>
              <a:spcAft>
                <a:spcPts val="1000"/>
              </a:spcAft>
              <a:buFont typeface="+mj-lt"/>
              <a:buAutoNum type="alphaLcParenR"/>
            </a:pPr>
            <a:r>
              <a:rPr lang="en-US" dirty="0">
                <a:ea typeface="Times New Roman"/>
                <a:cs typeface="Times New Roman"/>
              </a:rPr>
              <a:t>With dependability</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6"/>
              <a:tabLst>
                <a:tab pos="625475" algn="l"/>
              </a:tabLst>
            </a:pPr>
            <a:r>
              <a:rPr lang="en-US" dirty="0">
                <a:ea typeface="Times New Roman"/>
                <a:cs typeface="Times New Roman"/>
              </a:rPr>
              <a:t>Exposure to your brand must ________.</a:t>
            </a:r>
          </a:p>
          <a:p>
            <a:pPr marL="690563" lvl="0">
              <a:lnSpc>
                <a:spcPct val="115000"/>
              </a:lnSpc>
              <a:spcBef>
                <a:spcPts val="0"/>
              </a:spcBef>
              <a:spcAft>
                <a:spcPts val="0"/>
              </a:spcAft>
              <a:buFont typeface="+mj-lt"/>
              <a:buAutoNum type="alphaLcParenR"/>
            </a:pPr>
            <a:r>
              <a:rPr lang="en-US" dirty="0">
                <a:ea typeface="Times New Roman"/>
                <a:cs typeface="Times New Roman"/>
              </a:rPr>
              <a:t>Vary with each person</a:t>
            </a:r>
          </a:p>
          <a:p>
            <a:pPr marL="690563" lvl="0">
              <a:lnSpc>
                <a:spcPct val="115000"/>
              </a:lnSpc>
              <a:spcBef>
                <a:spcPts val="0"/>
              </a:spcBef>
              <a:spcAft>
                <a:spcPts val="0"/>
              </a:spcAft>
              <a:buFont typeface="+mj-lt"/>
              <a:buAutoNum type="alphaLcParenR"/>
            </a:pPr>
            <a:r>
              <a:rPr lang="en-US" dirty="0">
                <a:ea typeface="Times New Roman"/>
                <a:cs typeface="Times New Roman"/>
              </a:rPr>
              <a:t>Be the same for each person</a:t>
            </a:r>
          </a:p>
          <a:p>
            <a:pPr marL="690563" lvl="0">
              <a:lnSpc>
                <a:spcPct val="115000"/>
              </a:lnSpc>
              <a:spcBef>
                <a:spcPts val="0"/>
              </a:spcBef>
              <a:spcAft>
                <a:spcPts val="0"/>
              </a:spcAft>
              <a:buFont typeface="+mj-lt"/>
              <a:buAutoNum type="alphaLcParenR"/>
            </a:pPr>
            <a:r>
              <a:rPr lang="en-US" dirty="0">
                <a:ea typeface="Times New Roman"/>
                <a:cs typeface="Times New Roman"/>
              </a:rPr>
              <a:t>Be creative for each individual</a:t>
            </a:r>
          </a:p>
          <a:p>
            <a:pPr marL="690563" lvl="0">
              <a:lnSpc>
                <a:spcPct val="115000"/>
              </a:lnSpc>
              <a:spcBef>
                <a:spcPts val="0"/>
              </a:spcBef>
              <a:spcAft>
                <a:spcPts val="1000"/>
              </a:spcAft>
              <a:buFont typeface="+mj-lt"/>
              <a:buAutoNum type="alphaLcParenR"/>
            </a:pPr>
            <a:r>
              <a:rPr lang="en-US" dirty="0">
                <a:ea typeface="Times New Roman"/>
                <a:cs typeface="Times New Roman"/>
              </a:rPr>
              <a:t>Change constantly</a:t>
            </a:r>
          </a:p>
          <a:p>
            <a:endParaRPr lang="en-US" dirty="0"/>
          </a:p>
        </p:txBody>
      </p:sp>
    </p:spTree>
    <p:extLst>
      <p:ext uri="{BB962C8B-B14F-4D97-AF65-F5344CB8AC3E}">
        <p14:creationId xmlns:p14="http://schemas.microsoft.com/office/powerpoint/2010/main" val="267884560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7"/>
              <a:tabLst>
                <a:tab pos="517525" algn="l"/>
              </a:tabLst>
            </a:pPr>
            <a:r>
              <a:rPr lang="en-US" dirty="0">
                <a:ea typeface="Times New Roman"/>
                <a:cs typeface="Times New Roman"/>
              </a:rPr>
              <a:t>What will happen as you live out your brand?</a:t>
            </a:r>
          </a:p>
          <a:p>
            <a:pPr marL="690563" lvl="0">
              <a:lnSpc>
                <a:spcPct val="115000"/>
              </a:lnSpc>
              <a:spcBef>
                <a:spcPts val="0"/>
              </a:spcBef>
              <a:spcAft>
                <a:spcPts val="0"/>
              </a:spcAft>
              <a:buFont typeface="+mj-lt"/>
              <a:buAutoNum type="alphaLcParenR"/>
            </a:pPr>
            <a:r>
              <a:rPr lang="en-US" dirty="0">
                <a:ea typeface="Times New Roman"/>
                <a:cs typeface="Times New Roman"/>
              </a:rPr>
              <a:t>It becomes more difficult</a:t>
            </a:r>
          </a:p>
          <a:p>
            <a:pPr marL="690563" lvl="0">
              <a:lnSpc>
                <a:spcPct val="115000"/>
              </a:lnSpc>
              <a:spcBef>
                <a:spcPts val="0"/>
              </a:spcBef>
              <a:spcAft>
                <a:spcPts val="0"/>
              </a:spcAft>
              <a:buFont typeface="+mj-lt"/>
              <a:buAutoNum type="alphaLcParenR"/>
            </a:pPr>
            <a:r>
              <a:rPr lang="en-US" dirty="0">
                <a:ea typeface="Times New Roman"/>
                <a:cs typeface="Times New Roman"/>
              </a:rPr>
              <a:t>The brand evolves</a:t>
            </a:r>
          </a:p>
          <a:p>
            <a:pPr marL="690563" lvl="0">
              <a:lnSpc>
                <a:spcPct val="115000"/>
              </a:lnSpc>
              <a:spcBef>
                <a:spcPts val="0"/>
              </a:spcBef>
              <a:spcAft>
                <a:spcPts val="0"/>
              </a:spcAft>
              <a:buFont typeface="+mj-lt"/>
              <a:buAutoNum type="alphaLcParenR"/>
            </a:pPr>
            <a:r>
              <a:rPr lang="en-US" dirty="0">
                <a:ea typeface="Times New Roman"/>
                <a:cs typeface="Times New Roman"/>
              </a:rPr>
              <a:t>It becomes easier</a:t>
            </a: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8"/>
              <a:tabLst>
                <a:tab pos="804863" algn="l"/>
              </a:tabLst>
            </a:pPr>
            <a:r>
              <a:rPr lang="en-US" dirty="0">
                <a:ea typeface="Times New Roman"/>
                <a:cs typeface="Times New Roman"/>
              </a:rPr>
              <a:t>How often should you live out your brand?</a:t>
            </a:r>
          </a:p>
          <a:p>
            <a:pPr marL="690563" lvl="0">
              <a:lnSpc>
                <a:spcPct val="115000"/>
              </a:lnSpc>
              <a:spcBef>
                <a:spcPts val="0"/>
              </a:spcBef>
              <a:spcAft>
                <a:spcPts val="0"/>
              </a:spcAft>
              <a:buFont typeface="+mj-lt"/>
              <a:buAutoNum type="alphaLcParenR"/>
            </a:pPr>
            <a:r>
              <a:rPr lang="en-US" dirty="0">
                <a:ea typeface="Times New Roman"/>
                <a:cs typeface="Times New Roman"/>
              </a:rPr>
              <a:t>At work</a:t>
            </a:r>
          </a:p>
          <a:p>
            <a:pPr marL="690563" lvl="0">
              <a:lnSpc>
                <a:spcPct val="115000"/>
              </a:lnSpc>
              <a:spcBef>
                <a:spcPts val="0"/>
              </a:spcBef>
              <a:spcAft>
                <a:spcPts val="0"/>
              </a:spcAft>
              <a:buFont typeface="+mj-lt"/>
              <a:buAutoNum type="alphaLcParenR"/>
            </a:pPr>
            <a:r>
              <a:rPr lang="en-US" dirty="0">
                <a:ea typeface="Times New Roman"/>
                <a:cs typeface="Times New Roman"/>
              </a:rPr>
              <a:t>As needed</a:t>
            </a:r>
          </a:p>
          <a:p>
            <a:pPr marL="690563" lvl="0">
              <a:lnSpc>
                <a:spcPct val="115000"/>
              </a:lnSpc>
              <a:spcBef>
                <a:spcPts val="0"/>
              </a:spcBef>
              <a:spcAft>
                <a:spcPts val="0"/>
              </a:spcAft>
              <a:buFont typeface="+mj-lt"/>
              <a:buAutoNum type="alphaLcParenR"/>
            </a:pPr>
            <a:r>
              <a:rPr lang="en-US" dirty="0">
                <a:ea typeface="Times New Roman"/>
                <a:cs typeface="Times New Roman"/>
              </a:rPr>
              <a:t>When necessary</a:t>
            </a:r>
          </a:p>
          <a:p>
            <a:pPr marL="690563" lvl="0">
              <a:lnSpc>
                <a:spcPct val="115000"/>
              </a:lnSpc>
              <a:spcBef>
                <a:spcPts val="0"/>
              </a:spcBef>
              <a:spcAft>
                <a:spcPts val="1000"/>
              </a:spcAft>
              <a:buFont typeface="+mj-lt"/>
              <a:buAutoNum type="alphaLcParenR"/>
            </a:pPr>
            <a:r>
              <a:rPr lang="en-US" dirty="0">
                <a:ea typeface="Times New Roman"/>
                <a:cs typeface="Times New Roman"/>
              </a:rPr>
              <a:t>Daily</a:t>
            </a:r>
          </a:p>
        </p:txBody>
      </p:sp>
    </p:spTree>
    <p:extLst>
      <p:ext uri="{BB962C8B-B14F-4D97-AF65-F5344CB8AC3E}">
        <p14:creationId xmlns:p14="http://schemas.microsoft.com/office/powerpoint/2010/main" val="267884560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9"/>
              <a:tabLst>
                <a:tab pos="685800" algn="l"/>
              </a:tabLst>
            </a:pPr>
            <a:r>
              <a:rPr lang="en-US" dirty="0">
                <a:ea typeface="Times New Roman"/>
                <a:cs typeface="Times New Roman"/>
              </a:rPr>
              <a:t>How long did Jenifer work before leaving for a few weeks?</a:t>
            </a:r>
          </a:p>
          <a:p>
            <a:pPr marL="690563" lvl="0">
              <a:lnSpc>
                <a:spcPct val="115000"/>
              </a:lnSpc>
              <a:spcBef>
                <a:spcPts val="0"/>
              </a:spcBef>
              <a:spcAft>
                <a:spcPts val="0"/>
              </a:spcAft>
              <a:buFont typeface="+mj-lt"/>
              <a:buAutoNum type="alphaLcParenR"/>
            </a:pPr>
            <a:r>
              <a:rPr lang="en-US" dirty="0">
                <a:ea typeface="Times New Roman"/>
                <a:cs typeface="Times New Roman"/>
              </a:rPr>
              <a:t>6 months</a:t>
            </a:r>
          </a:p>
          <a:p>
            <a:pPr marL="690563" lvl="0">
              <a:lnSpc>
                <a:spcPct val="115000"/>
              </a:lnSpc>
              <a:spcBef>
                <a:spcPts val="0"/>
              </a:spcBef>
              <a:spcAft>
                <a:spcPts val="0"/>
              </a:spcAft>
              <a:buFont typeface="+mj-lt"/>
              <a:buAutoNum type="alphaLcParenR"/>
            </a:pPr>
            <a:r>
              <a:rPr lang="en-US" dirty="0">
                <a:ea typeface="Times New Roman"/>
                <a:cs typeface="Times New Roman"/>
              </a:rPr>
              <a:t>3 months</a:t>
            </a:r>
          </a:p>
          <a:p>
            <a:pPr marL="690563" lvl="0">
              <a:lnSpc>
                <a:spcPct val="115000"/>
              </a:lnSpc>
              <a:spcBef>
                <a:spcPts val="0"/>
              </a:spcBef>
              <a:spcAft>
                <a:spcPts val="0"/>
              </a:spcAft>
              <a:buFont typeface="+mj-lt"/>
              <a:buAutoNum type="alphaLcParenR"/>
            </a:pPr>
            <a:r>
              <a:rPr lang="en-US" dirty="0">
                <a:ea typeface="Times New Roman"/>
                <a:cs typeface="Times New Roman"/>
              </a:rPr>
              <a:t>2 month</a:t>
            </a:r>
          </a:p>
          <a:p>
            <a:pPr marL="690563" lvl="0">
              <a:lnSpc>
                <a:spcPct val="115000"/>
              </a:lnSpc>
              <a:spcBef>
                <a:spcPts val="0"/>
              </a:spcBef>
              <a:spcAft>
                <a:spcPts val="1000"/>
              </a:spcAft>
              <a:buFont typeface="+mj-lt"/>
              <a:buAutoNum type="alphaLcParenR"/>
            </a:pPr>
            <a:r>
              <a:rPr lang="en-US" dirty="0">
                <a:ea typeface="Times New Roman"/>
                <a:cs typeface="Times New Roman"/>
              </a:rPr>
              <a:t>12 months</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tabLst>
                <a:tab pos="746125" algn="l"/>
              </a:tabLst>
            </a:pPr>
            <a:r>
              <a:rPr lang="en-US" dirty="0">
                <a:ea typeface="Times New Roman"/>
                <a:cs typeface="Times New Roman"/>
              </a:rPr>
              <a:t>Why did Jennifer’s partner change the product?</a:t>
            </a:r>
          </a:p>
          <a:p>
            <a:pPr marL="690563" lvl="0">
              <a:lnSpc>
                <a:spcPct val="115000"/>
              </a:lnSpc>
              <a:spcBef>
                <a:spcPts val="0"/>
              </a:spcBef>
              <a:spcAft>
                <a:spcPts val="0"/>
              </a:spcAft>
              <a:buFont typeface="+mj-lt"/>
              <a:buAutoNum type="alphaLcParenR"/>
            </a:pPr>
            <a:r>
              <a:rPr lang="en-US" dirty="0">
                <a:ea typeface="Times New Roman"/>
                <a:cs typeface="Times New Roman"/>
              </a:rPr>
              <a:t>Uncertain how to cook</a:t>
            </a:r>
          </a:p>
          <a:p>
            <a:pPr marL="690563" lvl="0">
              <a:lnSpc>
                <a:spcPct val="115000"/>
              </a:lnSpc>
              <a:spcBef>
                <a:spcPts val="0"/>
              </a:spcBef>
              <a:spcAft>
                <a:spcPts val="0"/>
              </a:spcAft>
              <a:buFont typeface="+mj-lt"/>
              <a:buAutoNum type="alphaLcParenR"/>
            </a:pPr>
            <a:r>
              <a:rPr lang="en-US" dirty="0">
                <a:ea typeface="Times New Roman"/>
                <a:cs typeface="Times New Roman"/>
              </a:rPr>
              <a:t>Save on labor</a:t>
            </a:r>
          </a:p>
          <a:p>
            <a:pPr marL="690563" lvl="0">
              <a:lnSpc>
                <a:spcPct val="115000"/>
              </a:lnSpc>
              <a:spcBef>
                <a:spcPts val="0"/>
              </a:spcBef>
              <a:spcAft>
                <a:spcPts val="0"/>
              </a:spcAft>
              <a:buFont typeface="+mj-lt"/>
              <a:buAutoNum type="alphaLcParenR"/>
            </a:pPr>
            <a:r>
              <a:rPr lang="en-US" dirty="0">
                <a:ea typeface="Times New Roman"/>
                <a:cs typeface="Times New Roman"/>
              </a:rPr>
              <a:t>Lack of interest</a:t>
            </a:r>
          </a:p>
          <a:p>
            <a:pPr marL="690563" lvl="0">
              <a:lnSpc>
                <a:spcPct val="115000"/>
              </a:lnSpc>
              <a:spcBef>
                <a:spcPts val="0"/>
              </a:spcBef>
              <a:spcAft>
                <a:spcPts val="1000"/>
              </a:spcAft>
              <a:buFont typeface="+mj-lt"/>
              <a:buAutoNum type="alphaLcParenR"/>
            </a:pPr>
            <a:r>
              <a:rPr lang="en-US" dirty="0">
                <a:ea typeface="Times New Roman"/>
                <a:cs typeface="Times New Roman"/>
              </a:rPr>
              <a:t>Save on labor and cost</a:t>
            </a:r>
          </a:p>
        </p:txBody>
      </p:sp>
    </p:spTree>
    <p:extLst>
      <p:ext uri="{BB962C8B-B14F-4D97-AF65-F5344CB8AC3E}">
        <p14:creationId xmlns:p14="http://schemas.microsoft.com/office/powerpoint/2010/main" val="267884560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marL="342900" lvl="0">
              <a:lnSpc>
                <a:spcPct val="115000"/>
              </a:lnSpc>
              <a:spcBef>
                <a:spcPts val="0"/>
              </a:spcBef>
              <a:spcAft>
                <a:spcPts val="1000"/>
              </a:spcAft>
              <a:buFont typeface="+mj-lt"/>
              <a:buAutoNum type="arabicPeriod"/>
              <a:tabLst>
                <a:tab pos="457200" algn="l"/>
              </a:tabLst>
            </a:pPr>
            <a:r>
              <a:rPr lang="en-US" dirty="0">
                <a:ea typeface="Times New Roman"/>
                <a:cs typeface="Times New Roman"/>
              </a:rPr>
              <a:t>What can failure to represent your brand clarity cause?</a:t>
            </a:r>
          </a:p>
          <a:p>
            <a:pPr marL="690563" lvl="0">
              <a:lnSpc>
                <a:spcPct val="115000"/>
              </a:lnSpc>
              <a:spcBef>
                <a:spcPts val="0"/>
              </a:spcBef>
              <a:spcAft>
                <a:spcPts val="0"/>
              </a:spcAft>
              <a:buFont typeface="+mj-lt"/>
              <a:buAutoNum type="alphaLcParenR"/>
            </a:pPr>
            <a:r>
              <a:rPr lang="en-US" dirty="0">
                <a:ea typeface="Times New Roman"/>
                <a:cs typeface="Times New Roman"/>
              </a:rPr>
              <a:t>Interest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Destruction</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Consistency</a:t>
            </a: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pPr>
            <a:r>
              <a:rPr lang="en-US" dirty="0">
                <a:solidFill>
                  <a:srgbClr val="FF0000"/>
                </a:solidFill>
                <a:ea typeface="Times New Roman"/>
                <a:cs typeface="Times New Roman"/>
              </a:rPr>
              <a:t>Brand clarity is essential to brand success. Lack of clarity will lead to destruction.</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tabLst>
                <a:tab pos="625475" algn="l"/>
              </a:tabLst>
            </a:pPr>
            <a:r>
              <a:rPr lang="en-US" dirty="0">
                <a:ea typeface="Times New Roman"/>
                <a:cs typeface="Times New Roman"/>
              </a:rPr>
              <a:t>What will cause people to embrace your brand?</a:t>
            </a:r>
          </a:p>
          <a:p>
            <a:pPr marL="690563" lvl="0">
              <a:lnSpc>
                <a:spcPct val="115000"/>
              </a:lnSpc>
              <a:spcBef>
                <a:spcPts val="0"/>
              </a:spcBef>
              <a:spcAft>
                <a:spcPts val="0"/>
              </a:spcAft>
              <a:buFont typeface="+mj-lt"/>
              <a:buAutoNum type="alphaLcParenR"/>
            </a:pPr>
            <a:r>
              <a:rPr lang="en-US" dirty="0">
                <a:ea typeface="Times New Roman"/>
                <a:cs typeface="Times New Roman"/>
              </a:rPr>
              <a:t>Exposure to the brand</a:t>
            </a:r>
          </a:p>
          <a:p>
            <a:pPr marL="690563" lvl="0">
              <a:lnSpc>
                <a:spcPct val="115000"/>
              </a:lnSpc>
              <a:spcBef>
                <a:spcPts val="0"/>
              </a:spcBef>
              <a:spcAft>
                <a:spcPts val="0"/>
              </a:spcAft>
              <a:buFont typeface="+mj-lt"/>
              <a:buAutoNum type="alphaLcParenR"/>
            </a:pPr>
            <a:r>
              <a:rPr lang="en-US" dirty="0">
                <a:ea typeface="Times New Roman"/>
                <a:cs typeface="Times New Roman"/>
              </a:rPr>
              <a:t>Exposure to the brand’s history</a:t>
            </a:r>
          </a:p>
          <a:p>
            <a:pPr marL="690563" lvl="0">
              <a:lnSpc>
                <a:spcPct val="115000"/>
              </a:lnSpc>
              <a:spcBef>
                <a:spcPts val="0"/>
              </a:spcBef>
              <a:spcAft>
                <a:spcPts val="0"/>
              </a:spcAft>
              <a:buFont typeface="+mj-lt"/>
              <a:buAutoNum type="alphaLcParenR"/>
            </a:pPr>
            <a:r>
              <a:rPr lang="en-US" dirty="0">
                <a:ea typeface="Times New Roman"/>
                <a:cs typeface="Times New Roman"/>
              </a:rPr>
              <a:t>Understanding what the brand does not represent</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Clearly understanding what the brand represents</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People need to clearly understand what your brand represents. This will help people embrace your brand.</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97060421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3"/>
              <a:tabLst>
                <a:tab pos="625475" algn="l"/>
              </a:tabLst>
            </a:pPr>
            <a:r>
              <a:rPr lang="en-US" dirty="0">
                <a:ea typeface="Times New Roman"/>
                <a:cs typeface="Times New Roman"/>
              </a:rPr>
              <a:t>What will cause your brand to suffer?</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Lack of consistency</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Consistency</a:t>
            </a:r>
          </a:p>
          <a:p>
            <a:pPr marL="690563" lvl="0">
              <a:lnSpc>
                <a:spcPct val="115000"/>
              </a:lnSpc>
              <a:spcBef>
                <a:spcPts val="0"/>
              </a:spcBef>
              <a:spcAft>
                <a:spcPts val="0"/>
              </a:spcAft>
              <a:buFont typeface="+mj-lt"/>
              <a:buAutoNum type="alphaLcParenR"/>
            </a:pPr>
            <a:r>
              <a:rPr lang="en-US" dirty="0">
                <a:ea typeface="Times New Roman"/>
                <a:cs typeface="Times New Roman"/>
              </a:rPr>
              <a:t>Commitment</a:t>
            </a: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pPr>
            <a:r>
              <a:rPr lang="en-US" dirty="0">
                <a:solidFill>
                  <a:srgbClr val="FF0000"/>
                </a:solidFill>
                <a:ea typeface="Times New Roman"/>
                <a:cs typeface="Times New Roman"/>
              </a:rPr>
              <a:t>The branding requires consistency. A lack of consistency will cause the brand to suffer.</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tabLst>
                <a:tab pos="625475" algn="l"/>
              </a:tabLst>
            </a:pPr>
            <a:r>
              <a:rPr lang="en-US" dirty="0">
                <a:ea typeface="Times New Roman"/>
                <a:cs typeface="Times New Roman"/>
              </a:rPr>
              <a:t>What impression does constant rebranding create?</a:t>
            </a:r>
          </a:p>
          <a:p>
            <a:pPr marL="690563" lvl="0">
              <a:lnSpc>
                <a:spcPct val="115000"/>
              </a:lnSpc>
              <a:spcBef>
                <a:spcPts val="0"/>
              </a:spcBef>
              <a:spcAft>
                <a:spcPts val="0"/>
              </a:spcAft>
              <a:buFont typeface="+mj-lt"/>
              <a:buAutoNum type="alphaLcParenR"/>
            </a:pPr>
            <a:r>
              <a:rPr lang="en-US" dirty="0">
                <a:ea typeface="Times New Roman"/>
                <a:cs typeface="Times New Roman"/>
              </a:rPr>
              <a:t>Interest</a:t>
            </a:r>
          </a:p>
          <a:p>
            <a:pPr marL="690563" lvl="0">
              <a:lnSpc>
                <a:spcPct val="115000"/>
              </a:lnSpc>
              <a:spcBef>
                <a:spcPts val="0"/>
              </a:spcBef>
              <a:spcAft>
                <a:spcPts val="0"/>
              </a:spcAft>
              <a:buFont typeface="+mj-lt"/>
              <a:buAutoNum type="alphaLcParenR"/>
            </a:pPr>
            <a:r>
              <a:rPr lang="en-US" dirty="0">
                <a:ea typeface="Times New Roman"/>
                <a:cs typeface="Times New Roman"/>
              </a:rPr>
              <a:t>Decisiveness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Indecisiveness</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pPr>
            <a:r>
              <a:rPr lang="en-US" dirty="0">
                <a:solidFill>
                  <a:srgbClr val="FF0000"/>
                </a:solidFill>
                <a:ea typeface="Times New Roman"/>
                <a:cs typeface="Times New Roman"/>
              </a:rPr>
              <a:t>Consistency is important for a brand’s reputation. Rebranding creates the impression that a brand is indecisive if it is constant.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32295439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tabLst>
                <a:tab pos="625475" algn="l"/>
              </a:tabLst>
            </a:pPr>
            <a:r>
              <a:rPr lang="en-US" dirty="0">
                <a:ea typeface="Times New Roman"/>
                <a:cs typeface="Times New Roman"/>
              </a:rPr>
              <a:t>How should your brand’s promises be executed?</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With dependability and faithfulness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With expectations</a:t>
            </a:r>
          </a:p>
          <a:p>
            <a:pPr marL="690563" lvl="0">
              <a:lnSpc>
                <a:spcPct val="115000"/>
              </a:lnSpc>
              <a:spcBef>
                <a:spcPts val="0"/>
              </a:spcBef>
              <a:spcAft>
                <a:spcPts val="0"/>
              </a:spcAft>
              <a:buFont typeface="+mj-lt"/>
              <a:buAutoNum type="alphaLcParenR"/>
            </a:pPr>
            <a:r>
              <a:rPr lang="en-US" dirty="0">
                <a:ea typeface="Times New Roman"/>
                <a:cs typeface="Times New Roman"/>
              </a:rPr>
              <a:t>With faithfulness</a:t>
            </a:r>
          </a:p>
          <a:p>
            <a:pPr marL="690563" lvl="0">
              <a:lnSpc>
                <a:spcPct val="115000"/>
              </a:lnSpc>
              <a:spcBef>
                <a:spcPts val="0"/>
              </a:spcBef>
              <a:spcAft>
                <a:spcPts val="1000"/>
              </a:spcAft>
              <a:buFont typeface="+mj-lt"/>
              <a:buAutoNum type="alphaLcParenR"/>
            </a:pPr>
            <a:r>
              <a:rPr lang="en-US" dirty="0">
                <a:ea typeface="Times New Roman"/>
                <a:cs typeface="Times New Roman"/>
              </a:rPr>
              <a:t>With dependability</a:t>
            </a:r>
          </a:p>
          <a:p>
            <a:pPr marL="347663" marR="0" indent="-4763">
              <a:lnSpc>
                <a:spcPct val="115000"/>
              </a:lnSpc>
              <a:spcBef>
                <a:spcPts val="0"/>
              </a:spcBef>
              <a:spcAft>
                <a:spcPts val="1000"/>
              </a:spcAft>
            </a:pPr>
            <a:r>
              <a:rPr lang="en-US" dirty="0">
                <a:solidFill>
                  <a:srgbClr val="FF0000"/>
                </a:solidFill>
                <a:ea typeface="Times New Roman"/>
                <a:cs typeface="Times New Roman"/>
              </a:rPr>
              <a:t>Commitment requires dependability and faithfulness. This is how promises need to be executed.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tabLst>
                <a:tab pos="625475" algn="l"/>
              </a:tabLst>
            </a:pPr>
            <a:r>
              <a:rPr lang="en-US" dirty="0">
                <a:ea typeface="Times New Roman"/>
                <a:cs typeface="Times New Roman"/>
              </a:rPr>
              <a:t>Exposure to your brand must ________.</a:t>
            </a:r>
          </a:p>
          <a:p>
            <a:pPr marL="690563" lvl="0">
              <a:lnSpc>
                <a:spcPct val="115000"/>
              </a:lnSpc>
              <a:spcBef>
                <a:spcPts val="0"/>
              </a:spcBef>
              <a:spcAft>
                <a:spcPts val="0"/>
              </a:spcAft>
              <a:buFont typeface="+mj-lt"/>
              <a:buAutoNum type="alphaLcParenR"/>
            </a:pPr>
            <a:r>
              <a:rPr lang="en-US" dirty="0">
                <a:ea typeface="Times New Roman"/>
                <a:cs typeface="Times New Roman"/>
              </a:rPr>
              <a:t>Vary with each person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Be the same for each person</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Be creative for each individual</a:t>
            </a:r>
          </a:p>
          <a:p>
            <a:pPr marL="690563" lvl="0">
              <a:lnSpc>
                <a:spcPct val="115000"/>
              </a:lnSpc>
              <a:spcBef>
                <a:spcPts val="0"/>
              </a:spcBef>
              <a:spcAft>
                <a:spcPts val="1000"/>
              </a:spcAft>
              <a:buFont typeface="+mj-lt"/>
              <a:buAutoNum type="alphaLcParenR"/>
            </a:pPr>
            <a:r>
              <a:rPr lang="en-US" dirty="0">
                <a:ea typeface="Times New Roman"/>
                <a:cs typeface="Times New Roman"/>
              </a:rPr>
              <a:t>Change constantly</a:t>
            </a:r>
          </a:p>
          <a:p>
            <a:pPr marL="347663" marR="0" indent="-4763">
              <a:lnSpc>
                <a:spcPct val="115000"/>
              </a:lnSpc>
              <a:spcBef>
                <a:spcPts val="0"/>
              </a:spcBef>
              <a:spcAft>
                <a:spcPts val="1000"/>
              </a:spcAft>
            </a:pPr>
            <a:r>
              <a:rPr lang="en-US" dirty="0">
                <a:solidFill>
                  <a:srgbClr val="FF0000"/>
                </a:solidFill>
                <a:ea typeface="Times New Roman"/>
                <a:cs typeface="Times New Roman"/>
              </a:rPr>
              <a:t>Exposure to a brand should be consistent. Should be the same for each person.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89852659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7"/>
              <a:tabLst>
                <a:tab pos="517525" algn="l"/>
              </a:tabLst>
            </a:pPr>
            <a:r>
              <a:rPr lang="en-US" dirty="0">
                <a:ea typeface="Times New Roman"/>
                <a:cs typeface="Times New Roman"/>
              </a:rPr>
              <a:t>What will happen as you live out your brand?</a:t>
            </a:r>
          </a:p>
          <a:p>
            <a:pPr marL="690563" lvl="0">
              <a:lnSpc>
                <a:spcPct val="115000"/>
              </a:lnSpc>
              <a:spcBef>
                <a:spcPts val="0"/>
              </a:spcBef>
              <a:spcAft>
                <a:spcPts val="0"/>
              </a:spcAft>
              <a:buFont typeface="+mj-lt"/>
              <a:buAutoNum type="alphaLcParenR"/>
            </a:pPr>
            <a:r>
              <a:rPr lang="en-US" dirty="0">
                <a:ea typeface="Times New Roman"/>
                <a:cs typeface="Times New Roman"/>
              </a:rPr>
              <a:t>It becomes more difficult</a:t>
            </a:r>
          </a:p>
          <a:p>
            <a:pPr marL="690563" lvl="0">
              <a:lnSpc>
                <a:spcPct val="115000"/>
              </a:lnSpc>
              <a:spcBef>
                <a:spcPts val="0"/>
              </a:spcBef>
              <a:spcAft>
                <a:spcPts val="0"/>
              </a:spcAft>
              <a:buFont typeface="+mj-lt"/>
              <a:buAutoNum type="alphaLcParenR"/>
            </a:pPr>
            <a:r>
              <a:rPr lang="en-US" dirty="0">
                <a:ea typeface="Times New Roman"/>
                <a:cs typeface="Times New Roman"/>
              </a:rPr>
              <a:t>The brand evolves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It becomes easier</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pPr>
            <a:r>
              <a:rPr lang="en-US" dirty="0">
                <a:solidFill>
                  <a:srgbClr val="FF0000"/>
                </a:solidFill>
                <a:ea typeface="Times New Roman"/>
                <a:cs typeface="Times New Roman"/>
              </a:rPr>
              <a:t>Your actions will become easier as you repeat them. This requires you to live it daily.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tabLst>
                <a:tab pos="804863" algn="l"/>
              </a:tabLst>
            </a:pPr>
            <a:r>
              <a:rPr lang="en-US" dirty="0">
                <a:ea typeface="Times New Roman"/>
                <a:cs typeface="Times New Roman"/>
              </a:rPr>
              <a:t>How often should you live out your brand?</a:t>
            </a:r>
          </a:p>
          <a:p>
            <a:pPr marL="690563" lvl="0">
              <a:lnSpc>
                <a:spcPct val="115000"/>
              </a:lnSpc>
              <a:spcBef>
                <a:spcPts val="0"/>
              </a:spcBef>
              <a:spcAft>
                <a:spcPts val="0"/>
              </a:spcAft>
              <a:buFont typeface="+mj-lt"/>
              <a:buAutoNum type="alphaLcParenR"/>
            </a:pPr>
            <a:r>
              <a:rPr lang="en-US" dirty="0">
                <a:ea typeface="Times New Roman"/>
                <a:cs typeface="Times New Roman"/>
              </a:rPr>
              <a:t>At work</a:t>
            </a:r>
          </a:p>
          <a:p>
            <a:pPr marL="690563" lvl="0">
              <a:lnSpc>
                <a:spcPct val="115000"/>
              </a:lnSpc>
              <a:spcBef>
                <a:spcPts val="0"/>
              </a:spcBef>
              <a:spcAft>
                <a:spcPts val="0"/>
              </a:spcAft>
              <a:buFont typeface="+mj-lt"/>
              <a:buAutoNum type="alphaLcParenR"/>
            </a:pPr>
            <a:r>
              <a:rPr lang="en-US" dirty="0">
                <a:ea typeface="Times New Roman"/>
                <a:cs typeface="Times New Roman"/>
              </a:rPr>
              <a:t>As needed</a:t>
            </a:r>
          </a:p>
          <a:p>
            <a:pPr marL="690563" lvl="0">
              <a:lnSpc>
                <a:spcPct val="115000"/>
              </a:lnSpc>
              <a:spcBef>
                <a:spcPts val="0"/>
              </a:spcBef>
              <a:spcAft>
                <a:spcPts val="0"/>
              </a:spcAft>
              <a:buFont typeface="+mj-lt"/>
              <a:buAutoNum type="alphaLcParenR"/>
            </a:pPr>
            <a:r>
              <a:rPr lang="en-US" dirty="0">
                <a:ea typeface="Times New Roman"/>
                <a:cs typeface="Times New Roman"/>
              </a:rPr>
              <a:t>When necessary</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Daily</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Consistency and constancy are essential for branding. This requires living the brand daily.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49631514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tabLst>
                <a:tab pos="685800" algn="l"/>
              </a:tabLst>
            </a:pPr>
            <a:r>
              <a:rPr lang="en-US" dirty="0">
                <a:ea typeface="Times New Roman"/>
                <a:cs typeface="Times New Roman"/>
              </a:rPr>
              <a:t>How long did Jenifer work before leaving for a few weeks?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6 months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3 months</a:t>
            </a:r>
          </a:p>
          <a:p>
            <a:pPr marL="690563" lvl="0">
              <a:lnSpc>
                <a:spcPct val="115000"/>
              </a:lnSpc>
              <a:spcBef>
                <a:spcPts val="0"/>
              </a:spcBef>
              <a:spcAft>
                <a:spcPts val="0"/>
              </a:spcAft>
              <a:buFont typeface="+mj-lt"/>
              <a:buAutoNum type="alphaLcParenR"/>
            </a:pPr>
            <a:r>
              <a:rPr lang="en-US" dirty="0">
                <a:ea typeface="Times New Roman"/>
                <a:cs typeface="Times New Roman"/>
              </a:rPr>
              <a:t>2 month</a:t>
            </a:r>
          </a:p>
          <a:p>
            <a:pPr marL="690563" lvl="0">
              <a:lnSpc>
                <a:spcPct val="115000"/>
              </a:lnSpc>
              <a:spcBef>
                <a:spcPts val="0"/>
              </a:spcBef>
              <a:spcAft>
                <a:spcPts val="1000"/>
              </a:spcAft>
              <a:buFont typeface="+mj-lt"/>
              <a:buAutoNum type="alphaLcParenR"/>
            </a:pPr>
            <a:r>
              <a:rPr lang="en-US" dirty="0">
                <a:ea typeface="Times New Roman"/>
                <a:cs typeface="Times New Roman"/>
              </a:rPr>
              <a:t>12 months</a:t>
            </a:r>
          </a:p>
          <a:p>
            <a:pPr marL="347663" marR="0" indent="-4763">
              <a:lnSpc>
                <a:spcPct val="115000"/>
              </a:lnSpc>
              <a:spcBef>
                <a:spcPts val="0"/>
              </a:spcBef>
              <a:spcAft>
                <a:spcPts val="1000"/>
              </a:spcAft>
            </a:pPr>
            <a:r>
              <a:rPr lang="en-US" dirty="0">
                <a:solidFill>
                  <a:srgbClr val="FF0000"/>
                </a:solidFill>
                <a:ea typeface="Times New Roman"/>
                <a:cs typeface="Times New Roman"/>
              </a:rPr>
              <a:t>Jennifer worked on for six months before leaving. The reviews were positive while she was there.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tabLst>
                <a:tab pos="746125" algn="l"/>
              </a:tabLst>
            </a:pPr>
            <a:r>
              <a:rPr lang="en-US" dirty="0">
                <a:ea typeface="Times New Roman"/>
                <a:cs typeface="Times New Roman"/>
              </a:rPr>
              <a:t>Why did Jennifer’s partner change the product?</a:t>
            </a:r>
          </a:p>
          <a:p>
            <a:pPr marL="690563" lvl="0">
              <a:lnSpc>
                <a:spcPct val="115000"/>
              </a:lnSpc>
              <a:spcBef>
                <a:spcPts val="0"/>
              </a:spcBef>
              <a:spcAft>
                <a:spcPts val="0"/>
              </a:spcAft>
              <a:buFont typeface="+mj-lt"/>
              <a:buAutoNum type="alphaLcParenR"/>
            </a:pPr>
            <a:r>
              <a:rPr lang="en-US" dirty="0">
                <a:ea typeface="Times New Roman"/>
                <a:cs typeface="Times New Roman"/>
              </a:rPr>
              <a:t>Uncertain how to cook</a:t>
            </a:r>
          </a:p>
          <a:p>
            <a:pPr marL="690563" lvl="0">
              <a:lnSpc>
                <a:spcPct val="115000"/>
              </a:lnSpc>
              <a:spcBef>
                <a:spcPts val="0"/>
              </a:spcBef>
              <a:spcAft>
                <a:spcPts val="0"/>
              </a:spcAft>
              <a:buFont typeface="+mj-lt"/>
              <a:buAutoNum type="alphaLcParenR"/>
            </a:pPr>
            <a:r>
              <a:rPr lang="en-US" dirty="0">
                <a:ea typeface="Times New Roman"/>
                <a:cs typeface="Times New Roman"/>
              </a:rPr>
              <a:t>Save on labor</a:t>
            </a:r>
          </a:p>
          <a:p>
            <a:pPr marL="690563" lvl="0">
              <a:lnSpc>
                <a:spcPct val="115000"/>
              </a:lnSpc>
              <a:spcBef>
                <a:spcPts val="0"/>
              </a:spcBef>
              <a:spcAft>
                <a:spcPts val="0"/>
              </a:spcAft>
              <a:buFont typeface="+mj-lt"/>
              <a:buAutoNum type="alphaLcParenR"/>
            </a:pPr>
            <a:r>
              <a:rPr lang="en-US" dirty="0">
                <a:ea typeface="Times New Roman"/>
                <a:cs typeface="Times New Roman"/>
              </a:rPr>
              <a:t>Lack of interest</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Save on labor and cost</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Jennifer’s partner changed the product while she was gone, which damaged the brand. The reason was to save on labor and cost.</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07721199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normAutofit fontScale="90000"/>
          </a:bodyPr>
          <a:lstStyle/>
          <a:p>
            <a:r>
              <a:rPr lang="en-US" dirty="0"/>
              <a:t>Module Five: Personal and Professional Influences</a:t>
            </a:r>
          </a:p>
        </p:txBody>
      </p:sp>
      <p:sp>
        <p:nvSpPr>
          <p:cNvPr id="23555" name="Content Placeholder 2"/>
          <p:cNvSpPr>
            <a:spLocks noGrp="1"/>
          </p:cNvSpPr>
          <p:nvPr>
            <p:ph idx="1"/>
          </p:nvPr>
        </p:nvSpPr>
        <p:spPr/>
        <p:txBody>
          <a:bodyPr>
            <a:normAutofit/>
          </a:bodyPr>
          <a:lstStyle/>
          <a:p>
            <a:endParaRPr lang="en-US" dirty="0"/>
          </a:p>
          <a:p>
            <a:r>
              <a:rPr lang="en-US" dirty="0"/>
              <a:t>You are constantly presenting your brand to other people, both in your personal and professional life. It is important that you understand how your personal brand and your professional brand reflect each other. </a:t>
            </a:r>
          </a:p>
        </p:txBody>
      </p:sp>
      <p:sp>
        <p:nvSpPr>
          <p:cNvPr id="23556"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If people like you they will listen to you, but if they trust you, they’ll do business with you.</a:t>
            </a:r>
            <a:endParaRPr lang="en-US" sz="1400" dirty="0">
              <a:ea typeface="Times New Roman"/>
              <a:cs typeface="Times New Roman"/>
            </a:endParaRPr>
          </a:p>
          <a:p>
            <a:pPr algn="ctr">
              <a:spcBef>
                <a:spcPts val="0"/>
              </a:spcBef>
              <a:spcAft>
                <a:spcPts val="1000"/>
              </a:spcAft>
            </a:pPr>
            <a:br>
              <a:rPr lang="en-US" dirty="0">
                <a:latin typeface="Cambria"/>
                <a:ea typeface="Times New Roman"/>
                <a:cs typeface="Times New Roman"/>
              </a:rPr>
            </a:br>
            <a:r>
              <a:rPr lang="en-US" b="1" i="1" dirty="0">
                <a:latin typeface="Cambria"/>
                <a:ea typeface="Times New Roman"/>
                <a:cs typeface="Times New Roman"/>
              </a:rPr>
              <a:t>Zig Ziglar </a:t>
            </a:r>
            <a:endParaRPr lang="en-US" sz="1400" dirty="0">
              <a:ea typeface="Times New Roman"/>
              <a:cs typeface="Times New Roman"/>
            </a:endParaRPr>
          </a:p>
          <a:p>
            <a:endParaRPr lang="en-US"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normAutofit fontScale="90000"/>
          </a:bodyPr>
          <a:lstStyle/>
          <a:p>
            <a:r>
              <a:rPr lang="en-US" dirty="0"/>
              <a:t>Corporate and Personal Integration</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46442357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a:bodyPr>
          <a:lstStyle/>
          <a:p>
            <a:r>
              <a:rPr lang="en-US" dirty="0"/>
              <a:t>Section 1</a:t>
            </a:r>
          </a:p>
        </p:txBody>
      </p:sp>
      <p:sp>
        <p:nvSpPr>
          <p:cNvPr id="14340" name="Text Placeholder 3"/>
          <p:cNvSpPr>
            <a:spLocks noGrp="1"/>
          </p:cNvSpPr>
          <p:nvPr>
            <p:ph type="body" sz="quarter" idx="10"/>
          </p:nvPr>
        </p:nvSpPr>
        <p:spPr>
          <a:xfrm>
            <a:off x="1043608" y="3733800"/>
            <a:ext cx="7200799" cy="1752600"/>
          </a:xfrm>
          <a:ln>
            <a:miter lim="800000"/>
            <a:headEnd/>
            <a:tailEnd/>
          </a:ln>
        </p:spPr>
        <p:txBody>
          <a:bodyPr/>
          <a:lstStyle/>
          <a:p>
            <a:r>
              <a:rPr lang="en-US" dirty="0" err="1"/>
              <a:t>xxxxxxxxxxxxxxxxxxxxxxxxxxxxxxxxxxxxxxxxxxxx</a:t>
            </a:r>
            <a:endParaRPr lang="en-US" dirty="0"/>
          </a:p>
          <a:p>
            <a:r>
              <a:rPr lang="en-US" b="1" dirty="0" err="1"/>
              <a:t>xxxxxxxxxxxx</a:t>
            </a:r>
            <a:endParaRPr lang="en-US" b="1" dirty="0"/>
          </a:p>
          <a:p>
            <a:endParaRPr lang="en-US" dirty="0"/>
          </a:p>
        </p:txBody>
      </p:sp>
    </p:spTree>
    <p:extLst>
      <p:ext uri="{BB962C8B-B14F-4D97-AF65-F5344CB8AC3E}">
        <p14:creationId xmlns:p14="http://schemas.microsoft.com/office/powerpoint/2010/main" val="34877228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dirty="0"/>
              <a:t>They Will Influence Each Other</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12459064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US" dirty="0"/>
              <a:t>Be a Professional</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92533482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7277134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dirty="0"/>
              <a:t>Build Rapport</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43931163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7784350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r>
              <a:rPr lang="en-US"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87886461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is true of online posts?</a:t>
            </a:r>
          </a:p>
          <a:p>
            <a:pPr marL="690563" lvl="0">
              <a:lnSpc>
                <a:spcPct val="115000"/>
              </a:lnSpc>
              <a:spcBef>
                <a:spcPts val="0"/>
              </a:spcBef>
              <a:spcAft>
                <a:spcPts val="0"/>
              </a:spcAft>
              <a:buFont typeface="+mj-lt"/>
              <a:buAutoNum type="alphaLcParenR"/>
            </a:pPr>
            <a:r>
              <a:rPr lang="en-US" dirty="0">
                <a:ea typeface="Times New Roman"/>
                <a:cs typeface="Times New Roman"/>
              </a:rPr>
              <a:t>They are private</a:t>
            </a:r>
          </a:p>
          <a:p>
            <a:pPr marL="690563" lvl="0">
              <a:lnSpc>
                <a:spcPct val="115000"/>
              </a:lnSpc>
              <a:spcBef>
                <a:spcPts val="0"/>
              </a:spcBef>
              <a:spcAft>
                <a:spcPts val="0"/>
              </a:spcAft>
              <a:buFont typeface="+mj-lt"/>
              <a:buAutoNum type="alphaLcParenR"/>
            </a:pPr>
            <a:r>
              <a:rPr lang="en-US" dirty="0">
                <a:ea typeface="Times New Roman"/>
                <a:cs typeface="Times New Roman"/>
              </a:rPr>
              <a:t>You can easily control all access to them</a:t>
            </a:r>
          </a:p>
          <a:p>
            <a:pPr marL="690563" lvl="0">
              <a:lnSpc>
                <a:spcPct val="115000"/>
              </a:lnSpc>
              <a:spcBef>
                <a:spcPts val="0"/>
              </a:spcBef>
              <a:spcAft>
                <a:spcPts val="0"/>
              </a:spcAft>
              <a:buFont typeface="+mj-lt"/>
              <a:buAutoNum type="alphaLcParenR"/>
            </a:pPr>
            <a:r>
              <a:rPr lang="en-US" dirty="0">
                <a:ea typeface="Times New Roman"/>
                <a:cs typeface="Times New Roman"/>
              </a:rPr>
              <a:t>The privacy rules are not subject to change</a:t>
            </a:r>
          </a:p>
          <a:p>
            <a:pPr marL="690563" lvl="0">
              <a:lnSpc>
                <a:spcPct val="115000"/>
              </a:lnSpc>
              <a:spcBef>
                <a:spcPts val="0"/>
              </a:spcBef>
              <a:spcAft>
                <a:spcPts val="1000"/>
              </a:spcAft>
              <a:buFont typeface="+mj-lt"/>
              <a:buAutoNum type="alphaLcParenR"/>
            </a:pPr>
            <a:r>
              <a:rPr lang="en-US" dirty="0">
                <a:ea typeface="Times New Roman"/>
                <a:cs typeface="Times New Roman"/>
              </a:rPr>
              <a:t>They are not private</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occurs when personal and professional brands conflict?</a:t>
            </a:r>
          </a:p>
          <a:p>
            <a:pPr marL="690563" lvl="0">
              <a:lnSpc>
                <a:spcPct val="115000"/>
              </a:lnSpc>
              <a:spcBef>
                <a:spcPts val="0"/>
              </a:spcBef>
              <a:spcAft>
                <a:spcPts val="0"/>
              </a:spcAft>
              <a:buFont typeface="+mj-lt"/>
              <a:buAutoNum type="alphaLcParenR"/>
            </a:pPr>
            <a:r>
              <a:rPr lang="en-US" dirty="0">
                <a:ea typeface="Times New Roman"/>
                <a:cs typeface="Times New Roman"/>
              </a:rPr>
              <a:t>Trust </a:t>
            </a:r>
          </a:p>
          <a:p>
            <a:pPr marL="690563" lvl="0">
              <a:lnSpc>
                <a:spcPct val="115000"/>
              </a:lnSpc>
              <a:spcBef>
                <a:spcPts val="0"/>
              </a:spcBef>
              <a:spcAft>
                <a:spcPts val="0"/>
              </a:spcAft>
              <a:buFont typeface="+mj-lt"/>
              <a:buAutoNum type="alphaLcParenR"/>
            </a:pPr>
            <a:r>
              <a:rPr lang="en-US" dirty="0">
                <a:ea typeface="Times New Roman"/>
                <a:cs typeface="Times New Roman"/>
              </a:rPr>
              <a:t>Misconception</a:t>
            </a:r>
          </a:p>
          <a:p>
            <a:pPr marL="690563" lvl="0">
              <a:lnSpc>
                <a:spcPct val="115000"/>
              </a:lnSpc>
              <a:spcBef>
                <a:spcPts val="0"/>
              </a:spcBef>
              <a:spcAft>
                <a:spcPts val="0"/>
              </a:spcAft>
              <a:buFont typeface="+mj-lt"/>
              <a:buAutoNum type="alphaLcParenR"/>
            </a:pPr>
            <a:r>
              <a:rPr lang="en-US" dirty="0">
                <a:ea typeface="Times New Roman"/>
                <a:cs typeface="Times New Roman"/>
              </a:rPr>
              <a:t>Distrust</a:t>
            </a: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Influence on brands can be ________. </a:t>
            </a:r>
          </a:p>
          <a:p>
            <a:pPr marL="681038" lvl="0">
              <a:lnSpc>
                <a:spcPct val="115000"/>
              </a:lnSpc>
              <a:spcBef>
                <a:spcPts val="0"/>
              </a:spcBef>
              <a:spcAft>
                <a:spcPts val="0"/>
              </a:spcAft>
              <a:buFont typeface="+mj-lt"/>
              <a:buAutoNum type="alphaLcParenR"/>
            </a:pPr>
            <a:r>
              <a:rPr lang="en-US" dirty="0">
                <a:ea typeface="Times New Roman"/>
                <a:cs typeface="Times New Roman"/>
              </a:rPr>
              <a:t>Negative</a:t>
            </a:r>
          </a:p>
          <a:p>
            <a:pPr marL="681038" lvl="0">
              <a:lnSpc>
                <a:spcPct val="115000"/>
              </a:lnSpc>
              <a:spcBef>
                <a:spcPts val="0"/>
              </a:spcBef>
              <a:spcAft>
                <a:spcPts val="0"/>
              </a:spcAft>
              <a:buFont typeface="+mj-lt"/>
              <a:buAutoNum type="alphaLcParenR"/>
            </a:pPr>
            <a:r>
              <a:rPr lang="en-US" dirty="0">
                <a:ea typeface="Times New Roman"/>
                <a:cs typeface="Times New Roman"/>
              </a:rPr>
              <a:t>Negative or positive</a:t>
            </a:r>
          </a:p>
          <a:p>
            <a:pPr marL="681038" lvl="0">
              <a:lnSpc>
                <a:spcPct val="115000"/>
              </a:lnSpc>
              <a:spcBef>
                <a:spcPts val="0"/>
              </a:spcBef>
              <a:spcAft>
                <a:spcPts val="0"/>
              </a:spcAft>
              <a:buFont typeface="+mj-lt"/>
              <a:buAutoNum type="alphaLcParenR"/>
            </a:pPr>
            <a:r>
              <a:rPr lang="en-US" dirty="0">
                <a:ea typeface="Times New Roman"/>
                <a:cs typeface="Times New Roman"/>
              </a:rPr>
              <a:t>Positive</a:t>
            </a:r>
          </a:p>
          <a:p>
            <a:pPr marL="681038" lvl="0">
              <a:lnSpc>
                <a:spcPct val="115000"/>
              </a:lnSpc>
              <a:spcBef>
                <a:spcPts val="0"/>
              </a:spcBef>
              <a:spcAft>
                <a:spcPts val="1000"/>
              </a:spcAft>
              <a:buFont typeface="+mj-lt"/>
              <a:buAutoNum type="alphaLcParenR"/>
            </a:pPr>
            <a:r>
              <a:rPr lang="en-US" dirty="0">
                <a:ea typeface="Times New Roman"/>
                <a:cs typeface="Times New Roman"/>
              </a:rPr>
              <a:t>Unimportant</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If someone gains a positive feedback on a professional brand, how would the personal brand be affected?</a:t>
            </a:r>
          </a:p>
          <a:p>
            <a:pPr marL="681038" lvl="0">
              <a:lnSpc>
                <a:spcPct val="115000"/>
              </a:lnSpc>
              <a:spcBef>
                <a:spcPts val="0"/>
              </a:spcBef>
              <a:spcAft>
                <a:spcPts val="0"/>
              </a:spcAft>
              <a:buFont typeface="+mj-lt"/>
              <a:buAutoNum type="alphaLcParenR"/>
            </a:pPr>
            <a:r>
              <a:rPr lang="en-US" dirty="0">
                <a:ea typeface="Times New Roman"/>
                <a:cs typeface="Times New Roman"/>
              </a:rPr>
              <a:t>Positively</a:t>
            </a:r>
          </a:p>
          <a:p>
            <a:pPr marL="681038" lvl="0">
              <a:lnSpc>
                <a:spcPct val="115000"/>
              </a:lnSpc>
              <a:spcBef>
                <a:spcPts val="0"/>
              </a:spcBef>
              <a:spcAft>
                <a:spcPts val="0"/>
              </a:spcAft>
              <a:buFont typeface="+mj-lt"/>
              <a:buAutoNum type="alphaLcParenR"/>
            </a:pPr>
            <a:r>
              <a:rPr lang="en-US" dirty="0">
                <a:ea typeface="Times New Roman"/>
                <a:cs typeface="Times New Roman"/>
              </a:rPr>
              <a:t>Negatively</a:t>
            </a:r>
          </a:p>
          <a:p>
            <a:pPr marL="681038" lvl="0">
              <a:lnSpc>
                <a:spcPct val="115000"/>
              </a:lnSpc>
              <a:spcBef>
                <a:spcPts val="0"/>
              </a:spcBef>
              <a:spcAft>
                <a:spcPts val="0"/>
              </a:spcAft>
              <a:buFont typeface="+mj-lt"/>
              <a:buAutoNum type="alphaLcParenR"/>
            </a:pPr>
            <a:r>
              <a:rPr lang="en-US" dirty="0">
                <a:ea typeface="Times New Roman"/>
                <a:cs typeface="Times New Roman"/>
              </a:rPr>
              <a:t>It depends on the feedback</a:t>
            </a:r>
          </a:p>
          <a:p>
            <a:pPr marL="681038" lvl="0">
              <a:lnSpc>
                <a:spcPct val="115000"/>
              </a:lnSpc>
              <a:spcBef>
                <a:spcPts val="0"/>
              </a:spcBef>
              <a:spcAft>
                <a:spcPts val="1000"/>
              </a:spcAft>
              <a:buFont typeface="+mj-lt"/>
              <a:buAutoNum type="alphaLcParenR"/>
            </a:pPr>
            <a:r>
              <a:rPr lang="en-US" dirty="0">
                <a:ea typeface="Times New Roman"/>
                <a:cs typeface="Times New Roman"/>
              </a:rPr>
              <a:t>It would not be affected</a:t>
            </a:r>
          </a:p>
        </p:txBody>
      </p:sp>
    </p:spTree>
    <p:extLst>
      <p:ext uri="{BB962C8B-B14F-4D97-AF65-F5344CB8AC3E}">
        <p14:creationId xmlns:p14="http://schemas.microsoft.com/office/powerpoint/2010/main" val="13564904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How should you behave in your personal brand?</a:t>
            </a:r>
          </a:p>
          <a:p>
            <a:pPr marL="690563" lvl="0">
              <a:lnSpc>
                <a:spcPct val="115000"/>
              </a:lnSpc>
              <a:spcBef>
                <a:spcPts val="0"/>
              </a:spcBef>
              <a:spcAft>
                <a:spcPts val="0"/>
              </a:spcAft>
              <a:buFont typeface="+mj-lt"/>
              <a:buAutoNum type="alphaLcParenR"/>
            </a:pPr>
            <a:r>
              <a:rPr lang="en-US" dirty="0">
                <a:ea typeface="Times New Roman"/>
                <a:cs typeface="Times New Roman"/>
              </a:rPr>
              <a:t>Professionally</a:t>
            </a:r>
          </a:p>
          <a:p>
            <a:pPr marL="690563" lvl="0">
              <a:lnSpc>
                <a:spcPct val="115000"/>
              </a:lnSpc>
              <a:spcBef>
                <a:spcPts val="0"/>
              </a:spcBef>
              <a:spcAft>
                <a:spcPts val="0"/>
              </a:spcAft>
              <a:buFont typeface="+mj-lt"/>
              <a:buAutoNum type="alphaLcParenR"/>
            </a:pPr>
            <a:r>
              <a:rPr lang="en-US" dirty="0">
                <a:ea typeface="Times New Roman"/>
                <a:cs typeface="Times New Roman"/>
              </a:rPr>
              <a:t>Playfully</a:t>
            </a:r>
          </a:p>
          <a:p>
            <a:pPr marL="690563" lvl="0">
              <a:lnSpc>
                <a:spcPct val="115000"/>
              </a:lnSpc>
              <a:spcBef>
                <a:spcPts val="0"/>
              </a:spcBef>
              <a:spcAft>
                <a:spcPts val="0"/>
              </a:spcAft>
              <a:buFont typeface="+mj-lt"/>
              <a:buAutoNum type="alphaLcParenR"/>
            </a:pPr>
            <a:r>
              <a:rPr lang="en-US" dirty="0">
                <a:ea typeface="Times New Roman"/>
                <a:cs typeface="Times New Roman"/>
              </a:rPr>
              <a:t>Respectfully</a:t>
            </a:r>
          </a:p>
          <a:p>
            <a:pPr marL="690563" lvl="0">
              <a:lnSpc>
                <a:spcPct val="115000"/>
              </a:lnSpc>
              <a:spcBef>
                <a:spcPts val="0"/>
              </a:spcBef>
              <a:spcAft>
                <a:spcPts val="1000"/>
              </a:spcAft>
              <a:buFont typeface="+mj-lt"/>
              <a:buAutoNum type="alphaLcParenR"/>
            </a:pPr>
            <a:r>
              <a:rPr lang="en-US" dirty="0">
                <a:ea typeface="Times New Roman"/>
                <a:cs typeface="Times New Roman"/>
              </a:rPr>
              <a:t>It does not matter</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is Not considered professional?</a:t>
            </a:r>
          </a:p>
          <a:p>
            <a:pPr marL="690563" lvl="0">
              <a:lnSpc>
                <a:spcPct val="115000"/>
              </a:lnSpc>
              <a:spcBef>
                <a:spcPts val="0"/>
              </a:spcBef>
              <a:spcAft>
                <a:spcPts val="0"/>
              </a:spcAft>
              <a:buFont typeface="+mj-lt"/>
              <a:buAutoNum type="alphaLcParenR"/>
            </a:pPr>
            <a:r>
              <a:rPr lang="en-US" dirty="0">
                <a:ea typeface="Times New Roman"/>
                <a:cs typeface="Times New Roman"/>
              </a:rPr>
              <a:t>Competency </a:t>
            </a:r>
          </a:p>
          <a:p>
            <a:pPr marL="690563" lvl="0">
              <a:lnSpc>
                <a:spcPct val="115000"/>
              </a:lnSpc>
              <a:spcBef>
                <a:spcPts val="0"/>
              </a:spcBef>
              <a:spcAft>
                <a:spcPts val="0"/>
              </a:spcAft>
              <a:buFont typeface="+mj-lt"/>
              <a:buAutoNum type="alphaLcParenR"/>
            </a:pPr>
            <a:r>
              <a:rPr lang="en-US" dirty="0">
                <a:ea typeface="Times New Roman"/>
                <a:cs typeface="Times New Roman"/>
              </a:rPr>
              <a:t>Respect</a:t>
            </a:r>
          </a:p>
          <a:p>
            <a:pPr marL="690563" lvl="0">
              <a:lnSpc>
                <a:spcPct val="115000"/>
              </a:lnSpc>
              <a:spcBef>
                <a:spcPts val="0"/>
              </a:spcBef>
              <a:spcAft>
                <a:spcPts val="0"/>
              </a:spcAft>
              <a:buFont typeface="+mj-lt"/>
              <a:buAutoNum type="alphaLcParenR"/>
            </a:pPr>
            <a:r>
              <a:rPr lang="en-US" dirty="0">
                <a:ea typeface="Times New Roman"/>
                <a:cs typeface="Times New Roman"/>
              </a:rPr>
              <a:t>Dependability</a:t>
            </a:r>
          </a:p>
          <a:p>
            <a:pPr marL="690563" lvl="0">
              <a:lnSpc>
                <a:spcPct val="115000"/>
              </a:lnSpc>
              <a:spcBef>
                <a:spcPts val="0"/>
              </a:spcBef>
              <a:spcAft>
                <a:spcPts val="1000"/>
              </a:spcAft>
              <a:buFont typeface="+mj-lt"/>
              <a:buAutoNum type="alphaLcParenR"/>
            </a:pPr>
            <a:r>
              <a:rPr lang="en-US" dirty="0">
                <a:ea typeface="Times New Roman"/>
                <a:cs typeface="Times New Roman"/>
              </a:rPr>
              <a:t>Creativity </a:t>
            </a:r>
          </a:p>
        </p:txBody>
      </p:sp>
    </p:spTree>
    <p:extLst>
      <p:ext uri="{BB962C8B-B14F-4D97-AF65-F5344CB8AC3E}">
        <p14:creationId xmlns:p14="http://schemas.microsoft.com/office/powerpoint/2010/main" val="13564904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How can you build a rapport emotionally?</a:t>
            </a:r>
          </a:p>
          <a:p>
            <a:pPr marL="690563" lvl="0">
              <a:lnSpc>
                <a:spcPct val="115000"/>
              </a:lnSpc>
              <a:spcBef>
                <a:spcPts val="0"/>
              </a:spcBef>
              <a:spcAft>
                <a:spcPts val="0"/>
              </a:spcAft>
              <a:buFont typeface="+mj-lt"/>
              <a:buAutoNum type="alphaLcParenR"/>
            </a:pPr>
            <a:r>
              <a:rPr lang="en-US" dirty="0">
                <a:ea typeface="Times New Roman"/>
                <a:cs typeface="Times New Roman"/>
              </a:rPr>
              <a:t>Appearance </a:t>
            </a:r>
          </a:p>
          <a:p>
            <a:pPr marL="690563" lvl="0">
              <a:lnSpc>
                <a:spcPct val="115000"/>
              </a:lnSpc>
              <a:spcBef>
                <a:spcPts val="0"/>
              </a:spcBef>
              <a:spcAft>
                <a:spcPts val="0"/>
              </a:spcAft>
              <a:buFont typeface="+mj-lt"/>
              <a:buAutoNum type="alphaLcParenR"/>
            </a:pPr>
            <a:r>
              <a:rPr lang="en-US" dirty="0">
                <a:ea typeface="Times New Roman"/>
                <a:cs typeface="Times New Roman"/>
              </a:rPr>
              <a:t>Empathy</a:t>
            </a:r>
          </a:p>
          <a:p>
            <a:pPr marL="690563" lvl="0">
              <a:lnSpc>
                <a:spcPct val="115000"/>
              </a:lnSpc>
              <a:spcBef>
                <a:spcPts val="0"/>
              </a:spcBef>
              <a:spcAft>
                <a:spcPts val="0"/>
              </a:spcAft>
              <a:buFont typeface="+mj-lt"/>
              <a:buAutoNum type="alphaLcParenR"/>
            </a:pPr>
            <a:r>
              <a:rPr lang="en-US" dirty="0">
                <a:ea typeface="Times New Roman"/>
                <a:cs typeface="Times New Roman"/>
              </a:rPr>
              <a:t>Dress</a:t>
            </a:r>
          </a:p>
          <a:p>
            <a:pPr marL="690563" lvl="0">
              <a:lnSpc>
                <a:spcPct val="115000"/>
              </a:lnSpc>
              <a:spcBef>
                <a:spcPts val="0"/>
              </a:spcBef>
              <a:spcAft>
                <a:spcPts val="1000"/>
              </a:spcAft>
              <a:buFont typeface="+mj-lt"/>
              <a:buAutoNum type="alphaLcParenR"/>
            </a:pPr>
            <a:r>
              <a:rPr lang="en-US" dirty="0">
                <a:ea typeface="Times New Roman"/>
                <a:cs typeface="Times New Roman"/>
              </a:rPr>
              <a:t>Common ground</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How should you dress to build a rapport? </a:t>
            </a:r>
          </a:p>
          <a:p>
            <a:pPr marL="690563" lvl="0">
              <a:lnSpc>
                <a:spcPct val="115000"/>
              </a:lnSpc>
              <a:spcBef>
                <a:spcPts val="0"/>
              </a:spcBef>
              <a:spcAft>
                <a:spcPts val="0"/>
              </a:spcAft>
              <a:buFont typeface="+mj-lt"/>
              <a:buAutoNum type="alphaLcParenR"/>
            </a:pPr>
            <a:r>
              <a:rPr lang="en-US" dirty="0">
                <a:ea typeface="Times New Roman"/>
                <a:cs typeface="Times New Roman"/>
              </a:rPr>
              <a:t>Flirtatiously </a:t>
            </a:r>
          </a:p>
          <a:p>
            <a:pPr marL="690563" lvl="0">
              <a:lnSpc>
                <a:spcPct val="115000"/>
              </a:lnSpc>
              <a:spcBef>
                <a:spcPts val="0"/>
              </a:spcBef>
              <a:spcAft>
                <a:spcPts val="0"/>
              </a:spcAft>
              <a:buFont typeface="+mj-lt"/>
              <a:buAutoNum type="alphaLcParenR"/>
            </a:pPr>
            <a:r>
              <a:rPr lang="en-US" dirty="0">
                <a:ea typeface="Times New Roman"/>
                <a:cs typeface="Times New Roman"/>
              </a:rPr>
              <a:t>Casually</a:t>
            </a:r>
          </a:p>
          <a:p>
            <a:pPr marL="690563" lvl="0">
              <a:lnSpc>
                <a:spcPct val="115000"/>
              </a:lnSpc>
              <a:spcBef>
                <a:spcPts val="0"/>
              </a:spcBef>
              <a:spcAft>
                <a:spcPts val="0"/>
              </a:spcAft>
              <a:buFont typeface="+mj-lt"/>
              <a:buAutoNum type="alphaLcParenR"/>
            </a:pPr>
            <a:r>
              <a:rPr lang="en-US" dirty="0">
                <a:ea typeface="Times New Roman"/>
                <a:cs typeface="Times New Roman"/>
              </a:rPr>
              <a:t>Professionally</a:t>
            </a:r>
          </a:p>
          <a:p>
            <a:pPr marL="690563" lvl="0">
              <a:lnSpc>
                <a:spcPct val="115000"/>
              </a:lnSpc>
              <a:spcBef>
                <a:spcPts val="0"/>
              </a:spcBef>
              <a:spcAft>
                <a:spcPts val="1000"/>
              </a:spcAft>
              <a:buFont typeface="+mj-lt"/>
              <a:buAutoNum type="alphaLcParenR"/>
            </a:pPr>
            <a:r>
              <a:rPr lang="en-US" dirty="0">
                <a:ea typeface="Times New Roman"/>
                <a:cs typeface="Times New Roman"/>
              </a:rPr>
              <a:t>It does not matter</a:t>
            </a:r>
          </a:p>
          <a:p>
            <a:endParaRPr lang="en-US" dirty="0"/>
          </a:p>
        </p:txBody>
      </p:sp>
    </p:spTree>
    <p:extLst>
      <p:ext uri="{BB962C8B-B14F-4D97-AF65-F5344CB8AC3E}">
        <p14:creationId xmlns:p14="http://schemas.microsoft.com/office/powerpoint/2010/main" val="13564904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did Mitch Tweet?</a:t>
            </a:r>
          </a:p>
          <a:p>
            <a:pPr marL="690563" lvl="0">
              <a:lnSpc>
                <a:spcPct val="115000"/>
              </a:lnSpc>
              <a:spcBef>
                <a:spcPts val="0"/>
              </a:spcBef>
              <a:spcAft>
                <a:spcPts val="0"/>
              </a:spcAft>
              <a:buFont typeface="+mj-lt"/>
              <a:buAutoNum type="alphaLcParenR"/>
            </a:pPr>
            <a:r>
              <a:rPr lang="en-US" dirty="0">
                <a:ea typeface="Times New Roman"/>
                <a:cs typeface="Times New Roman"/>
              </a:rPr>
              <a:t>Insults </a:t>
            </a:r>
          </a:p>
          <a:p>
            <a:pPr marL="690563" lvl="0">
              <a:lnSpc>
                <a:spcPct val="115000"/>
              </a:lnSpc>
              <a:spcBef>
                <a:spcPts val="0"/>
              </a:spcBef>
              <a:spcAft>
                <a:spcPts val="0"/>
              </a:spcAft>
              <a:buFont typeface="+mj-lt"/>
              <a:buAutoNum type="alphaLcParenR"/>
            </a:pPr>
            <a:r>
              <a:rPr lang="en-US" dirty="0">
                <a:ea typeface="Times New Roman"/>
                <a:cs typeface="Times New Roman"/>
              </a:rPr>
              <a:t>Pictures</a:t>
            </a:r>
          </a:p>
          <a:p>
            <a:pPr marL="690563" lvl="0">
              <a:lnSpc>
                <a:spcPct val="115000"/>
              </a:lnSpc>
              <a:spcBef>
                <a:spcPts val="0"/>
              </a:spcBef>
              <a:spcAft>
                <a:spcPts val="0"/>
              </a:spcAft>
              <a:buFont typeface="+mj-lt"/>
              <a:buAutoNum type="alphaLcParenR"/>
            </a:pPr>
            <a:r>
              <a:rPr lang="en-US" dirty="0">
                <a:ea typeface="Times New Roman"/>
                <a:cs typeface="Times New Roman"/>
              </a:rPr>
              <a:t>Opinions</a:t>
            </a:r>
          </a:p>
          <a:p>
            <a:pPr marL="690563" lvl="0">
              <a:lnSpc>
                <a:spcPct val="115000"/>
              </a:lnSpc>
              <a:spcBef>
                <a:spcPts val="0"/>
              </a:spcBef>
              <a:spcAft>
                <a:spcPts val="1000"/>
              </a:spcAft>
              <a:buFont typeface="+mj-lt"/>
              <a:buAutoNum type="alphaLcParenR"/>
            </a:pPr>
            <a:r>
              <a:rPr lang="en-US" dirty="0">
                <a:ea typeface="Times New Roman"/>
                <a:cs typeface="Times New Roman"/>
              </a:rPr>
              <a:t>Secrets</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happened to Mitch when he arrived?</a:t>
            </a:r>
          </a:p>
          <a:p>
            <a:pPr marL="690563" lvl="0">
              <a:lnSpc>
                <a:spcPct val="115000"/>
              </a:lnSpc>
              <a:spcBef>
                <a:spcPts val="0"/>
              </a:spcBef>
              <a:spcAft>
                <a:spcPts val="0"/>
              </a:spcAft>
              <a:buFont typeface="+mj-lt"/>
              <a:buAutoNum type="alphaLcParenR"/>
            </a:pPr>
            <a:r>
              <a:rPr lang="en-US" dirty="0">
                <a:ea typeface="Times New Roman"/>
                <a:cs typeface="Times New Roman"/>
              </a:rPr>
              <a:t>Fired</a:t>
            </a:r>
          </a:p>
          <a:p>
            <a:pPr marL="690563" lvl="0">
              <a:lnSpc>
                <a:spcPct val="115000"/>
              </a:lnSpc>
              <a:spcBef>
                <a:spcPts val="0"/>
              </a:spcBef>
              <a:spcAft>
                <a:spcPts val="0"/>
              </a:spcAft>
              <a:buFont typeface="+mj-lt"/>
              <a:buAutoNum type="alphaLcParenR"/>
            </a:pPr>
            <a:r>
              <a:rPr lang="en-US" dirty="0">
                <a:ea typeface="Times New Roman"/>
                <a:cs typeface="Times New Roman"/>
              </a:rPr>
              <a:t>Warned to stop tweeting</a:t>
            </a:r>
          </a:p>
          <a:p>
            <a:pPr marL="690563" lvl="0">
              <a:lnSpc>
                <a:spcPct val="115000"/>
              </a:lnSpc>
              <a:spcBef>
                <a:spcPts val="0"/>
              </a:spcBef>
              <a:spcAft>
                <a:spcPts val="0"/>
              </a:spcAft>
              <a:buFont typeface="+mj-lt"/>
              <a:buAutoNum type="alphaLcParenR"/>
            </a:pPr>
            <a:r>
              <a:rPr lang="en-US" dirty="0">
                <a:ea typeface="Times New Roman"/>
                <a:cs typeface="Times New Roman"/>
              </a:rPr>
              <a:t>Demoted</a:t>
            </a:r>
          </a:p>
          <a:p>
            <a:pPr marL="690563" lvl="0">
              <a:lnSpc>
                <a:spcPct val="115000"/>
              </a:lnSpc>
              <a:spcBef>
                <a:spcPts val="0"/>
              </a:spcBef>
              <a:spcAft>
                <a:spcPts val="1000"/>
              </a:spcAft>
              <a:buFont typeface="+mj-lt"/>
              <a:buAutoNum type="alphaLcParenR"/>
            </a:pPr>
            <a:r>
              <a:rPr lang="en-US" dirty="0">
                <a:ea typeface="Times New Roman"/>
                <a:cs typeface="Times New Roman"/>
              </a:rPr>
              <a:t>Placed on final notice</a:t>
            </a:r>
          </a:p>
        </p:txBody>
      </p:sp>
    </p:spTree>
    <p:extLst>
      <p:ext uri="{BB962C8B-B14F-4D97-AF65-F5344CB8AC3E}">
        <p14:creationId xmlns:p14="http://schemas.microsoft.com/office/powerpoint/2010/main" val="13564904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62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is true of online posts?</a:t>
            </a:r>
          </a:p>
          <a:p>
            <a:pPr marL="690563" lvl="0">
              <a:lnSpc>
                <a:spcPct val="115000"/>
              </a:lnSpc>
              <a:spcBef>
                <a:spcPts val="0"/>
              </a:spcBef>
              <a:spcAft>
                <a:spcPts val="0"/>
              </a:spcAft>
              <a:buFont typeface="+mj-lt"/>
              <a:buAutoNum type="alphaLcParenR"/>
            </a:pPr>
            <a:r>
              <a:rPr lang="en-US" dirty="0">
                <a:ea typeface="Times New Roman"/>
                <a:cs typeface="Times New Roman"/>
              </a:rPr>
              <a:t>They are private</a:t>
            </a:r>
          </a:p>
          <a:p>
            <a:pPr marL="690563" lvl="0">
              <a:lnSpc>
                <a:spcPct val="115000"/>
              </a:lnSpc>
              <a:spcBef>
                <a:spcPts val="0"/>
              </a:spcBef>
              <a:spcAft>
                <a:spcPts val="0"/>
              </a:spcAft>
              <a:buFont typeface="+mj-lt"/>
              <a:buAutoNum type="alphaLcParenR"/>
            </a:pPr>
            <a:r>
              <a:rPr lang="en-US" dirty="0">
                <a:ea typeface="Times New Roman"/>
                <a:cs typeface="Times New Roman"/>
              </a:rPr>
              <a:t>You can easily control all access to them</a:t>
            </a:r>
          </a:p>
          <a:p>
            <a:pPr marL="690563" lvl="0">
              <a:lnSpc>
                <a:spcPct val="115000"/>
              </a:lnSpc>
              <a:spcBef>
                <a:spcPts val="0"/>
              </a:spcBef>
              <a:spcAft>
                <a:spcPts val="0"/>
              </a:spcAft>
              <a:buFont typeface="+mj-lt"/>
              <a:buAutoNum type="alphaLcParenR"/>
            </a:pPr>
            <a:r>
              <a:rPr lang="en-US" dirty="0">
                <a:ea typeface="Times New Roman"/>
                <a:cs typeface="Times New Roman"/>
              </a:rPr>
              <a:t>The privacy rules are not subject to change</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They are not private</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It is important to be careful online. Nothing that you post online is truly private.</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occurs when personal and professional brands conflict?</a:t>
            </a:r>
          </a:p>
          <a:p>
            <a:pPr marL="690563" lvl="0">
              <a:lnSpc>
                <a:spcPct val="115000"/>
              </a:lnSpc>
              <a:spcBef>
                <a:spcPts val="0"/>
              </a:spcBef>
              <a:spcAft>
                <a:spcPts val="0"/>
              </a:spcAft>
              <a:buFont typeface="+mj-lt"/>
              <a:buAutoNum type="alphaLcParenR"/>
            </a:pPr>
            <a:r>
              <a:rPr lang="en-US" dirty="0">
                <a:ea typeface="Times New Roman"/>
                <a:cs typeface="Times New Roman"/>
              </a:rPr>
              <a:t>Trust </a:t>
            </a:r>
          </a:p>
          <a:p>
            <a:pPr marL="690563" lvl="0">
              <a:lnSpc>
                <a:spcPct val="115000"/>
              </a:lnSpc>
              <a:spcBef>
                <a:spcPts val="0"/>
              </a:spcBef>
              <a:spcAft>
                <a:spcPts val="0"/>
              </a:spcAft>
              <a:buFont typeface="+mj-lt"/>
              <a:buAutoNum type="alphaLcParenR"/>
            </a:pPr>
            <a:r>
              <a:rPr lang="en-US" dirty="0">
                <a:ea typeface="Times New Roman"/>
                <a:cs typeface="Times New Roman"/>
              </a:rPr>
              <a:t>Misconception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Distrust</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pPr>
            <a:r>
              <a:rPr lang="en-US" dirty="0">
                <a:solidFill>
                  <a:srgbClr val="FF0000"/>
                </a:solidFill>
                <a:ea typeface="Times New Roman"/>
                <a:cs typeface="Times New Roman"/>
              </a:rPr>
              <a:t>Personal and professional brands need to align. If they do not, distrust will develop.</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7562517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3"/>
          <p:cNvSpPr txBox="1">
            <a:spLocks noChangeArrowheads="1"/>
          </p:cNvSpPr>
          <p:nvPr/>
        </p:nvSpPr>
        <p:spPr bwMode="auto">
          <a:xfrm>
            <a:off x="914400" y="1981200"/>
            <a:ext cx="7891239" cy="227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endParaRPr lang="en-US" sz="4800" dirty="0"/>
          </a:p>
          <a:p>
            <a:pPr algn="r" eaLnBrk="1" hangingPunct="1"/>
            <a:br>
              <a:rPr lang="en-CA" sz="1100" b="1" dirty="0">
                <a:solidFill>
                  <a:srgbClr val="17365D"/>
                </a:solidFill>
                <a:latin typeface="Calibri" pitchFamily="34" charset="0"/>
              </a:rPr>
            </a:br>
            <a:endParaRPr lang="en-CA" sz="11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endParaRPr lang="en-US" sz="2000" b="1" dirty="0">
              <a:latin typeface="Calibri" pitchFamily="34" charset="0"/>
            </a:endParaRPr>
          </a:p>
        </p:txBody>
      </p:sp>
      <p:sp>
        <p:nvSpPr>
          <p:cNvPr id="3" name="Text Box 3"/>
          <p:cNvSpPr txBox="1">
            <a:spLocks noChangeArrowheads="1"/>
          </p:cNvSpPr>
          <p:nvPr/>
        </p:nvSpPr>
        <p:spPr bwMode="auto">
          <a:xfrm>
            <a:off x="914400" y="1628800"/>
            <a:ext cx="7891239" cy="227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r>
              <a:rPr lang="en-US" sz="4800" b="1" dirty="0"/>
              <a:t>Personal Branding</a:t>
            </a:r>
            <a:endParaRPr lang="en-US" sz="4800" dirty="0"/>
          </a:p>
          <a:p>
            <a:pPr algn="r" eaLnBrk="1" hangingPunct="1"/>
            <a:endParaRPr lang="en-US" sz="4800" dirty="0"/>
          </a:p>
          <a:p>
            <a:pPr algn="r" eaLnBrk="1" hangingPunct="1"/>
            <a:endParaRPr lang="en-CA" sz="11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r>
              <a:rPr lang="en-CA" sz="2000" b="1" dirty="0">
                <a:latin typeface="Calibri" pitchFamily="34" charset="0"/>
              </a:rPr>
              <a:t>Corporate Training Materials</a:t>
            </a:r>
            <a:endParaRPr lang="en-US" sz="2000" b="1" dirty="0">
              <a:latin typeface="Calibri" pitchFamily="34" charset="0"/>
            </a:endParaRPr>
          </a:p>
        </p:txBody>
      </p:sp>
      <p:pic>
        <p:nvPicPr>
          <p:cNvPr id="4" name="Picture 3" descr="C:\Users\Darren\Desktop\New Photos\s02078.png"/>
          <p:cNvPicPr>
            <a:picLocks noChangeAspect="1"/>
          </p:cNvPicPr>
          <p:nvPr/>
        </p:nvPicPr>
        <p:blipFill rotWithShape="1">
          <a:blip r:embed="rId2">
            <a:extLst>
              <a:ext uri="{28A0092B-C50C-407E-A947-70E740481C1C}">
                <a14:useLocalDpi xmlns:a14="http://schemas.microsoft.com/office/drawing/2010/main" val="0"/>
              </a:ext>
            </a:extLst>
          </a:blip>
          <a:srcRect l="8850" r="10766"/>
          <a:stretch/>
        </p:blipFill>
        <p:spPr bwMode="auto">
          <a:xfrm>
            <a:off x="6751655" y="4876800"/>
            <a:ext cx="2399419" cy="1981200"/>
          </a:xfrm>
          <a:prstGeom prst="rect">
            <a:avLst/>
          </a:prstGeom>
          <a:noFill/>
          <a:ln>
            <a:noFill/>
          </a:ln>
          <a:extLst>
            <a:ext uri="{53640926-AAD7-44D8-BBD7-CCE9431645EC}">
              <a14:shadowObscured xmlns:a14="http://schemas.microsoft.com/office/drawing/2010/main"/>
            </a:ext>
          </a:extLst>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Influence on brands can be ________. </a:t>
            </a:r>
          </a:p>
          <a:p>
            <a:pPr marL="681038" lvl="0">
              <a:lnSpc>
                <a:spcPct val="115000"/>
              </a:lnSpc>
              <a:spcBef>
                <a:spcPts val="0"/>
              </a:spcBef>
              <a:spcAft>
                <a:spcPts val="0"/>
              </a:spcAft>
              <a:buFont typeface="+mj-lt"/>
              <a:buAutoNum type="alphaLcParenR"/>
            </a:pPr>
            <a:r>
              <a:rPr lang="en-US" dirty="0">
                <a:ea typeface="Times New Roman"/>
                <a:cs typeface="Times New Roman"/>
              </a:rPr>
              <a:t>Negative</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Negative or positive</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Positive</a:t>
            </a:r>
          </a:p>
          <a:p>
            <a:pPr marL="681038" lvl="0">
              <a:lnSpc>
                <a:spcPct val="115000"/>
              </a:lnSpc>
              <a:spcBef>
                <a:spcPts val="0"/>
              </a:spcBef>
              <a:spcAft>
                <a:spcPts val="1000"/>
              </a:spcAft>
              <a:buFont typeface="+mj-lt"/>
              <a:buAutoNum type="alphaLcParenR"/>
            </a:pPr>
            <a:r>
              <a:rPr lang="en-US" dirty="0">
                <a:ea typeface="Times New Roman"/>
                <a:cs typeface="Times New Roman"/>
              </a:rPr>
              <a:t>Unimportant</a:t>
            </a:r>
          </a:p>
          <a:p>
            <a:pPr marL="347663" marR="0" indent="-4763">
              <a:lnSpc>
                <a:spcPct val="115000"/>
              </a:lnSpc>
              <a:spcBef>
                <a:spcPts val="0"/>
              </a:spcBef>
              <a:spcAft>
                <a:spcPts val="1000"/>
              </a:spcAft>
            </a:pPr>
            <a:r>
              <a:rPr lang="en-US" dirty="0">
                <a:solidFill>
                  <a:srgbClr val="FF0000"/>
                </a:solidFill>
                <a:ea typeface="Times New Roman"/>
                <a:cs typeface="Times New Roman"/>
              </a:rPr>
              <a:t>Personal and professional brands will influence each other. The influence can be negative or positive.</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If someone gains a positive feedback on a professional brand, how would the personal brand be affected?</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Positively</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Negatively</a:t>
            </a:r>
          </a:p>
          <a:p>
            <a:pPr marL="681038" lvl="0">
              <a:lnSpc>
                <a:spcPct val="115000"/>
              </a:lnSpc>
              <a:spcBef>
                <a:spcPts val="0"/>
              </a:spcBef>
              <a:spcAft>
                <a:spcPts val="0"/>
              </a:spcAft>
              <a:buFont typeface="+mj-lt"/>
              <a:buAutoNum type="alphaLcParenR"/>
            </a:pPr>
            <a:r>
              <a:rPr lang="en-US" dirty="0">
                <a:ea typeface="Times New Roman"/>
                <a:cs typeface="Times New Roman"/>
              </a:rPr>
              <a:t>It depends on the feedback</a:t>
            </a:r>
          </a:p>
          <a:p>
            <a:pPr marL="681038" lvl="0">
              <a:lnSpc>
                <a:spcPct val="115000"/>
              </a:lnSpc>
              <a:spcBef>
                <a:spcPts val="0"/>
              </a:spcBef>
              <a:spcAft>
                <a:spcPts val="1000"/>
              </a:spcAft>
              <a:buFont typeface="+mj-lt"/>
              <a:buAutoNum type="alphaLcParenR"/>
            </a:pPr>
            <a:r>
              <a:rPr lang="en-US" dirty="0">
                <a:ea typeface="Times New Roman"/>
                <a:cs typeface="Times New Roman"/>
              </a:rPr>
              <a:t>It would not be affected</a:t>
            </a:r>
          </a:p>
          <a:p>
            <a:pPr marL="347663" marR="0" indent="-4763">
              <a:lnSpc>
                <a:spcPct val="115000"/>
              </a:lnSpc>
              <a:spcBef>
                <a:spcPts val="0"/>
              </a:spcBef>
              <a:spcAft>
                <a:spcPts val="1000"/>
              </a:spcAft>
            </a:pPr>
            <a:r>
              <a:rPr lang="en-US" dirty="0">
                <a:solidFill>
                  <a:srgbClr val="FF0000"/>
                </a:solidFill>
                <a:ea typeface="Times New Roman"/>
                <a:cs typeface="Times New Roman"/>
              </a:rPr>
              <a:t>The professional and personal brands affect each other. A positive impact on a professional brand will have a positive impact on the personal brand.</a:t>
            </a:r>
            <a:endParaRPr lang="en-US" dirty="0">
              <a:ea typeface="Times New Roman"/>
              <a:cs typeface="Times New Roman"/>
            </a:endParaRPr>
          </a:p>
        </p:txBody>
      </p:sp>
    </p:spTree>
    <p:extLst>
      <p:ext uri="{BB962C8B-B14F-4D97-AF65-F5344CB8AC3E}">
        <p14:creationId xmlns:p14="http://schemas.microsoft.com/office/powerpoint/2010/main" val="279047681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How should you behave in your personal brand?</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Professionally</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Playfully</a:t>
            </a:r>
          </a:p>
          <a:p>
            <a:pPr marL="690563" lvl="0">
              <a:lnSpc>
                <a:spcPct val="115000"/>
              </a:lnSpc>
              <a:spcBef>
                <a:spcPts val="0"/>
              </a:spcBef>
              <a:spcAft>
                <a:spcPts val="0"/>
              </a:spcAft>
              <a:buFont typeface="+mj-lt"/>
              <a:buAutoNum type="alphaLcParenR"/>
            </a:pPr>
            <a:r>
              <a:rPr lang="en-US" dirty="0">
                <a:ea typeface="Times New Roman"/>
                <a:cs typeface="Times New Roman"/>
              </a:rPr>
              <a:t>Respectfully</a:t>
            </a:r>
          </a:p>
          <a:p>
            <a:pPr marL="690563" lvl="0">
              <a:lnSpc>
                <a:spcPct val="115000"/>
              </a:lnSpc>
              <a:spcBef>
                <a:spcPts val="0"/>
              </a:spcBef>
              <a:spcAft>
                <a:spcPts val="1000"/>
              </a:spcAft>
              <a:buFont typeface="+mj-lt"/>
              <a:buAutoNum type="alphaLcParenR"/>
            </a:pPr>
            <a:r>
              <a:rPr lang="en-US" dirty="0">
                <a:ea typeface="Times New Roman"/>
                <a:cs typeface="Times New Roman"/>
              </a:rPr>
              <a:t>It does not matter</a:t>
            </a:r>
          </a:p>
          <a:p>
            <a:pPr marL="347663" marR="0" indent="-4763">
              <a:lnSpc>
                <a:spcPct val="115000"/>
              </a:lnSpc>
              <a:spcBef>
                <a:spcPts val="0"/>
              </a:spcBef>
              <a:spcAft>
                <a:spcPts val="1000"/>
              </a:spcAft>
            </a:pPr>
            <a:r>
              <a:rPr lang="en-US" dirty="0">
                <a:solidFill>
                  <a:srgbClr val="FF0000"/>
                </a:solidFill>
                <a:ea typeface="Times New Roman"/>
                <a:cs typeface="Times New Roman"/>
              </a:rPr>
              <a:t>It is important to behave professionally in your public life. You should also behave professionally in your personal brand.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is Not considered professional?</a:t>
            </a:r>
          </a:p>
          <a:p>
            <a:pPr marL="690563" lvl="0">
              <a:lnSpc>
                <a:spcPct val="115000"/>
              </a:lnSpc>
              <a:spcBef>
                <a:spcPts val="0"/>
              </a:spcBef>
              <a:spcAft>
                <a:spcPts val="0"/>
              </a:spcAft>
              <a:buFont typeface="+mj-lt"/>
              <a:buAutoNum type="alphaLcParenR"/>
            </a:pPr>
            <a:r>
              <a:rPr lang="en-US" dirty="0">
                <a:ea typeface="Times New Roman"/>
                <a:cs typeface="Times New Roman"/>
              </a:rPr>
              <a:t>Competency </a:t>
            </a:r>
          </a:p>
          <a:p>
            <a:pPr marL="690563" lvl="0">
              <a:lnSpc>
                <a:spcPct val="115000"/>
              </a:lnSpc>
              <a:spcBef>
                <a:spcPts val="0"/>
              </a:spcBef>
              <a:spcAft>
                <a:spcPts val="0"/>
              </a:spcAft>
              <a:buFont typeface="+mj-lt"/>
              <a:buAutoNum type="alphaLcParenR"/>
            </a:pPr>
            <a:r>
              <a:rPr lang="en-US" dirty="0">
                <a:ea typeface="Times New Roman"/>
                <a:cs typeface="Times New Roman"/>
              </a:rPr>
              <a:t>Respect</a:t>
            </a:r>
          </a:p>
          <a:p>
            <a:pPr marL="690563" lvl="0">
              <a:lnSpc>
                <a:spcPct val="115000"/>
              </a:lnSpc>
              <a:spcBef>
                <a:spcPts val="0"/>
              </a:spcBef>
              <a:spcAft>
                <a:spcPts val="0"/>
              </a:spcAft>
              <a:buFont typeface="+mj-lt"/>
              <a:buAutoNum type="alphaLcParenR"/>
            </a:pPr>
            <a:r>
              <a:rPr lang="en-US" dirty="0">
                <a:ea typeface="Times New Roman"/>
                <a:cs typeface="Times New Roman"/>
              </a:rPr>
              <a:t>Dependability</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Creativity </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Creativity is a useful trait. It is not necessarily, however, a sign of professionalism.</a:t>
            </a:r>
            <a:endParaRPr lang="en-US" dirty="0">
              <a:ea typeface="Times New Roman"/>
              <a:cs typeface="Times New Roman"/>
            </a:endParaRPr>
          </a:p>
        </p:txBody>
      </p:sp>
    </p:spTree>
    <p:extLst>
      <p:ext uri="{BB962C8B-B14F-4D97-AF65-F5344CB8AC3E}">
        <p14:creationId xmlns:p14="http://schemas.microsoft.com/office/powerpoint/2010/main" val="262806154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How can you build a rapport emotionally?</a:t>
            </a:r>
          </a:p>
          <a:p>
            <a:pPr marL="690563" lvl="0">
              <a:lnSpc>
                <a:spcPct val="115000"/>
              </a:lnSpc>
              <a:spcBef>
                <a:spcPts val="0"/>
              </a:spcBef>
              <a:spcAft>
                <a:spcPts val="0"/>
              </a:spcAft>
              <a:buFont typeface="+mj-lt"/>
              <a:buAutoNum type="alphaLcParenR"/>
            </a:pPr>
            <a:r>
              <a:rPr lang="en-US" dirty="0">
                <a:ea typeface="Times New Roman"/>
                <a:cs typeface="Times New Roman"/>
              </a:rPr>
              <a:t>Appearance </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Empathy</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Dress</a:t>
            </a:r>
          </a:p>
          <a:p>
            <a:pPr marL="690563" lvl="0">
              <a:lnSpc>
                <a:spcPct val="115000"/>
              </a:lnSpc>
              <a:spcBef>
                <a:spcPts val="0"/>
              </a:spcBef>
              <a:spcAft>
                <a:spcPts val="1000"/>
              </a:spcAft>
              <a:buFont typeface="+mj-lt"/>
              <a:buAutoNum type="alphaLcParenR"/>
            </a:pPr>
            <a:r>
              <a:rPr lang="en-US" dirty="0">
                <a:ea typeface="Times New Roman"/>
                <a:cs typeface="Times New Roman"/>
              </a:rPr>
              <a:t>Common ground</a:t>
            </a:r>
          </a:p>
          <a:p>
            <a:pPr marL="347663" marR="0" indent="-4763">
              <a:lnSpc>
                <a:spcPct val="115000"/>
              </a:lnSpc>
              <a:spcBef>
                <a:spcPts val="0"/>
              </a:spcBef>
              <a:spcAft>
                <a:spcPts val="1000"/>
              </a:spcAft>
            </a:pPr>
            <a:r>
              <a:rPr lang="en-US" dirty="0">
                <a:solidFill>
                  <a:srgbClr val="FF0000"/>
                </a:solidFill>
                <a:ea typeface="Times New Roman"/>
                <a:cs typeface="Times New Roman"/>
              </a:rPr>
              <a:t>Empathy will help create a rapport. It is a connection on an emotional level.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How should you dress to build a rapport? </a:t>
            </a:r>
          </a:p>
          <a:p>
            <a:pPr marL="690563" lvl="0">
              <a:lnSpc>
                <a:spcPct val="115000"/>
              </a:lnSpc>
              <a:spcBef>
                <a:spcPts val="0"/>
              </a:spcBef>
              <a:spcAft>
                <a:spcPts val="0"/>
              </a:spcAft>
              <a:buFont typeface="+mj-lt"/>
              <a:buAutoNum type="alphaLcParenR"/>
            </a:pPr>
            <a:r>
              <a:rPr lang="en-US" dirty="0">
                <a:ea typeface="Times New Roman"/>
                <a:cs typeface="Times New Roman"/>
              </a:rPr>
              <a:t>Flirtatiously </a:t>
            </a:r>
          </a:p>
          <a:p>
            <a:pPr marL="690563" lvl="0">
              <a:lnSpc>
                <a:spcPct val="115000"/>
              </a:lnSpc>
              <a:spcBef>
                <a:spcPts val="0"/>
              </a:spcBef>
              <a:spcAft>
                <a:spcPts val="0"/>
              </a:spcAft>
              <a:buFont typeface="+mj-lt"/>
              <a:buAutoNum type="alphaLcParenR"/>
            </a:pPr>
            <a:r>
              <a:rPr lang="en-US" dirty="0">
                <a:ea typeface="Times New Roman"/>
                <a:cs typeface="Times New Roman"/>
              </a:rPr>
              <a:t>Casually</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Professionally</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It does not matter</a:t>
            </a:r>
          </a:p>
          <a:p>
            <a:pPr marL="347663" marR="0" indent="-4763">
              <a:lnSpc>
                <a:spcPct val="115000"/>
              </a:lnSpc>
              <a:spcBef>
                <a:spcPts val="0"/>
              </a:spcBef>
              <a:spcAft>
                <a:spcPts val="1000"/>
              </a:spcAft>
            </a:pPr>
            <a:r>
              <a:rPr lang="en-US" dirty="0">
                <a:solidFill>
                  <a:srgbClr val="FF0000"/>
                </a:solidFill>
                <a:ea typeface="Times New Roman"/>
                <a:cs typeface="Times New Roman"/>
              </a:rPr>
              <a:t>Dress can affect rapport. To build a rapport requires you to dress professionally.</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4559469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did Mitch Tweet?</a:t>
            </a:r>
          </a:p>
          <a:p>
            <a:pPr marL="690563" lvl="0">
              <a:lnSpc>
                <a:spcPct val="115000"/>
              </a:lnSpc>
              <a:spcBef>
                <a:spcPts val="0"/>
              </a:spcBef>
              <a:spcAft>
                <a:spcPts val="0"/>
              </a:spcAft>
              <a:buFont typeface="+mj-lt"/>
              <a:buAutoNum type="alphaLcParenR"/>
            </a:pPr>
            <a:r>
              <a:rPr lang="en-US" dirty="0">
                <a:ea typeface="Times New Roman"/>
                <a:cs typeface="Times New Roman"/>
              </a:rPr>
              <a:t>Insults </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Pictures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Opinions</a:t>
            </a:r>
          </a:p>
          <a:p>
            <a:pPr marL="690563" lvl="0">
              <a:lnSpc>
                <a:spcPct val="115000"/>
              </a:lnSpc>
              <a:spcBef>
                <a:spcPts val="0"/>
              </a:spcBef>
              <a:spcAft>
                <a:spcPts val="1000"/>
              </a:spcAft>
              <a:buFont typeface="+mj-lt"/>
              <a:buAutoNum type="alphaLcParenR"/>
            </a:pPr>
            <a:r>
              <a:rPr lang="en-US" dirty="0">
                <a:ea typeface="Times New Roman"/>
                <a:cs typeface="Times New Roman"/>
              </a:rPr>
              <a:t>Secrets</a:t>
            </a:r>
          </a:p>
          <a:p>
            <a:pPr marL="347663" marR="0" indent="-4763">
              <a:lnSpc>
                <a:spcPct val="115000"/>
              </a:lnSpc>
              <a:spcBef>
                <a:spcPts val="0"/>
              </a:spcBef>
              <a:spcAft>
                <a:spcPts val="1000"/>
              </a:spcAft>
            </a:pPr>
            <a:r>
              <a:rPr lang="en-US" dirty="0">
                <a:solidFill>
                  <a:srgbClr val="FF0000"/>
                </a:solidFill>
                <a:ea typeface="Times New Roman"/>
                <a:cs typeface="Times New Roman"/>
              </a:rPr>
              <a:t>Mitch tweeted pictures on his night out. They were considered questionable.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happened to Mitch when he arrived?</a:t>
            </a:r>
          </a:p>
          <a:p>
            <a:pPr marL="690563" lvl="0">
              <a:lnSpc>
                <a:spcPct val="115000"/>
              </a:lnSpc>
              <a:spcBef>
                <a:spcPts val="0"/>
              </a:spcBef>
              <a:spcAft>
                <a:spcPts val="0"/>
              </a:spcAft>
              <a:buFont typeface="+mj-lt"/>
              <a:buAutoNum type="alphaLcParenR"/>
            </a:pPr>
            <a:r>
              <a:rPr lang="en-US" dirty="0">
                <a:ea typeface="Times New Roman"/>
                <a:cs typeface="Times New Roman"/>
              </a:rPr>
              <a:t>Fired</a:t>
            </a:r>
          </a:p>
          <a:p>
            <a:pPr marL="690563" lvl="0">
              <a:lnSpc>
                <a:spcPct val="115000"/>
              </a:lnSpc>
              <a:spcBef>
                <a:spcPts val="0"/>
              </a:spcBef>
              <a:spcAft>
                <a:spcPts val="0"/>
              </a:spcAft>
              <a:buFont typeface="+mj-lt"/>
              <a:buAutoNum type="alphaLcParenR"/>
            </a:pPr>
            <a:r>
              <a:rPr lang="en-US" dirty="0">
                <a:ea typeface="Times New Roman"/>
                <a:cs typeface="Times New Roman"/>
              </a:rPr>
              <a:t>Warned to stop tweeting</a:t>
            </a:r>
          </a:p>
          <a:p>
            <a:pPr marL="690563" lvl="0">
              <a:lnSpc>
                <a:spcPct val="115000"/>
              </a:lnSpc>
              <a:spcBef>
                <a:spcPts val="0"/>
              </a:spcBef>
              <a:spcAft>
                <a:spcPts val="0"/>
              </a:spcAft>
              <a:buFont typeface="+mj-lt"/>
              <a:buAutoNum type="alphaLcParenR"/>
            </a:pPr>
            <a:r>
              <a:rPr lang="en-US" dirty="0">
                <a:ea typeface="Times New Roman"/>
                <a:cs typeface="Times New Roman"/>
              </a:rPr>
              <a:t>Demoted</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Placed on final notice</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Mitch was warned to behave in the future. He was also placed on final notice to protect the reputation of the company.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41685960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normAutofit fontScale="90000"/>
          </a:bodyPr>
          <a:lstStyle/>
          <a:p>
            <a:r>
              <a:rPr lang="en-US" dirty="0"/>
              <a:t>Module Six: Sharpening Your Brand</a:t>
            </a:r>
          </a:p>
        </p:txBody>
      </p:sp>
      <p:sp>
        <p:nvSpPr>
          <p:cNvPr id="28675" name="Content Placeholder 2"/>
          <p:cNvSpPr>
            <a:spLocks noGrp="1"/>
          </p:cNvSpPr>
          <p:nvPr>
            <p:ph idx="1"/>
          </p:nvPr>
        </p:nvSpPr>
        <p:spPr/>
        <p:txBody>
          <a:bodyPr>
            <a:normAutofit/>
          </a:bodyPr>
          <a:lstStyle/>
          <a:p>
            <a:r>
              <a:rPr lang="en-US" dirty="0"/>
              <a:t>There are many ways that you can sharpen your brand. By using the tools available to you, you have the opportunity to strengthen your brand and its influence over others. For example, you should take advantage of the opportunity to share ideas and influence others by blogging. </a:t>
            </a:r>
          </a:p>
        </p:txBody>
      </p:sp>
      <p:sp>
        <p:nvSpPr>
          <p:cNvPr id="28676"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Absorb what is useful, reject what is useless, add what is specifically your own.</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Bruce Lee</a:t>
            </a:r>
            <a:endParaRPr lang="en-US" sz="1400" dirty="0">
              <a:ea typeface="Times New Roman"/>
              <a:cs typeface="Times New Roman"/>
            </a:endParaRPr>
          </a:p>
          <a:p>
            <a:endParaRPr lang="en-US"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US" dirty="0"/>
              <a:t>Blogging</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61112174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r>
              <a:rPr lang="en-US" dirty="0"/>
              <a:t>Authenticity Is Key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22429526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n-US" dirty="0"/>
              <a:t>Transparency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93097963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US" dirty="0"/>
              <a:t>Networking</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68748876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US"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76929692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612620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normAutofit fontScale="90000"/>
          </a:bodyPr>
          <a:lstStyle/>
          <a:p>
            <a:r>
              <a:rPr lang="en-US" dirty="0"/>
              <a:t>Module One: Getting Started</a:t>
            </a:r>
          </a:p>
        </p:txBody>
      </p:sp>
      <p:sp>
        <p:nvSpPr>
          <p:cNvPr id="6147" name="Content Placeholder 2"/>
          <p:cNvSpPr>
            <a:spLocks noGrp="1"/>
          </p:cNvSpPr>
          <p:nvPr>
            <p:ph idx="1"/>
          </p:nvPr>
        </p:nvSpPr>
        <p:spPr/>
        <p:txBody>
          <a:bodyPr>
            <a:normAutofit/>
          </a:bodyPr>
          <a:lstStyle/>
          <a:p>
            <a:r>
              <a:rPr lang="en-US" dirty="0"/>
              <a:t>In the information age, personal branding is necessary for the success of any company or individual. Failing to manage personal branding can lead to misinformation about you or your company becoming public. Taking control of your public image is no longer an option. </a:t>
            </a:r>
          </a:p>
        </p:txBody>
      </p:sp>
      <p:sp>
        <p:nvSpPr>
          <p:cNvPr id="6148"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Georgia"/>
              </a:rPr>
              <a:t>A personal brand is your promise to the marketplace and the world.</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Tom Peters</a:t>
            </a:r>
            <a:endParaRPr lang="en-US" sz="1400" dirty="0">
              <a:ea typeface="Times New Roman"/>
              <a:cs typeface="Times New Roman"/>
            </a:endParaRPr>
          </a:p>
          <a:p>
            <a:endParaRPr lang="en-US"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should you blog about?</a:t>
            </a:r>
          </a:p>
          <a:p>
            <a:pPr marL="690563" lvl="0">
              <a:lnSpc>
                <a:spcPct val="115000"/>
              </a:lnSpc>
              <a:spcBef>
                <a:spcPts val="0"/>
              </a:spcBef>
              <a:spcAft>
                <a:spcPts val="0"/>
              </a:spcAft>
              <a:buFont typeface="+mj-lt"/>
              <a:buAutoNum type="alphaLcParenR"/>
            </a:pPr>
            <a:r>
              <a:rPr lang="en-US" dirty="0">
                <a:ea typeface="Times New Roman"/>
                <a:cs typeface="Times New Roman"/>
              </a:rPr>
              <a:t>Passions</a:t>
            </a:r>
          </a:p>
          <a:p>
            <a:pPr marL="690563" lvl="0">
              <a:lnSpc>
                <a:spcPct val="115000"/>
              </a:lnSpc>
              <a:spcBef>
                <a:spcPts val="0"/>
              </a:spcBef>
              <a:spcAft>
                <a:spcPts val="0"/>
              </a:spcAft>
              <a:buFont typeface="+mj-lt"/>
              <a:buAutoNum type="alphaLcParenR"/>
            </a:pPr>
            <a:r>
              <a:rPr lang="en-US" dirty="0">
                <a:ea typeface="Times New Roman"/>
                <a:cs typeface="Times New Roman"/>
              </a:rPr>
              <a:t>Information</a:t>
            </a:r>
          </a:p>
          <a:p>
            <a:pPr marL="690563" lvl="0">
              <a:lnSpc>
                <a:spcPct val="115000"/>
              </a:lnSpc>
              <a:spcBef>
                <a:spcPts val="0"/>
              </a:spcBef>
              <a:spcAft>
                <a:spcPts val="0"/>
              </a:spcAft>
              <a:buFont typeface="+mj-lt"/>
              <a:buAutoNum type="alphaLcParenR"/>
            </a:pPr>
            <a:r>
              <a:rPr lang="en-US" dirty="0">
                <a:ea typeface="Times New Roman"/>
                <a:cs typeface="Times New Roman"/>
              </a:rPr>
              <a:t>Work </a:t>
            </a:r>
          </a:p>
          <a:p>
            <a:pPr marL="690563" lvl="0">
              <a:lnSpc>
                <a:spcPct val="115000"/>
              </a:lnSpc>
              <a:spcBef>
                <a:spcPts val="0"/>
              </a:spcBef>
              <a:spcAft>
                <a:spcPts val="1000"/>
              </a:spcAft>
              <a:buFont typeface="+mj-lt"/>
              <a:buAutoNum type="alphaLcParenR"/>
            </a:pPr>
            <a:r>
              <a:rPr lang="en-US" dirty="0">
                <a:ea typeface="Times New Roman"/>
                <a:cs typeface="Times New Roman"/>
              </a:rPr>
              <a:t>Hobbies</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do you need to complete for your blog to reflect your brand?</a:t>
            </a:r>
          </a:p>
          <a:p>
            <a:pPr marL="690563" lvl="0">
              <a:lnSpc>
                <a:spcPct val="115000"/>
              </a:lnSpc>
              <a:spcBef>
                <a:spcPts val="0"/>
              </a:spcBef>
              <a:spcAft>
                <a:spcPts val="0"/>
              </a:spcAft>
              <a:buFont typeface="+mj-lt"/>
              <a:buAutoNum type="alphaLcParenR"/>
            </a:pPr>
            <a:r>
              <a:rPr lang="en-US" dirty="0">
                <a:ea typeface="Times New Roman"/>
                <a:cs typeface="Times New Roman"/>
              </a:rPr>
              <a:t>Background</a:t>
            </a:r>
          </a:p>
          <a:p>
            <a:pPr marL="690563" lvl="0">
              <a:lnSpc>
                <a:spcPct val="115000"/>
              </a:lnSpc>
              <a:spcBef>
                <a:spcPts val="0"/>
              </a:spcBef>
              <a:spcAft>
                <a:spcPts val="0"/>
              </a:spcAft>
              <a:buFont typeface="+mj-lt"/>
              <a:buAutoNum type="alphaLcParenR"/>
            </a:pPr>
            <a:r>
              <a:rPr lang="en-US" dirty="0">
                <a:ea typeface="Times New Roman"/>
                <a:cs typeface="Times New Roman"/>
              </a:rPr>
              <a:t>Biography</a:t>
            </a:r>
          </a:p>
          <a:p>
            <a:pPr marL="690563" lvl="0">
              <a:lnSpc>
                <a:spcPct val="115000"/>
              </a:lnSpc>
              <a:spcBef>
                <a:spcPts val="0"/>
              </a:spcBef>
              <a:spcAft>
                <a:spcPts val="0"/>
              </a:spcAft>
              <a:buFont typeface="+mj-lt"/>
              <a:buAutoNum type="alphaLcParenR"/>
            </a:pPr>
            <a:r>
              <a:rPr lang="en-US" dirty="0">
                <a:ea typeface="Times New Roman"/>
                <a:cs typeface="Times New Roman"/>
              </a:rPr>
              <a:t>Authority</a:t>
            </a:r>
          </a:p>
          <a:p>
            <a:pPr marL="690563" lvl="0">
              <a:lnSpc>
                <a:spcPct val="115000"/>
              </a:lnSpc>
              <a:spcBef>
                <a:spcPts val="0"/>
              </a:spcBef>
              <a:spcAft>
                <a:spcPts val="1000"/>
              </a:spcAft>
              <a:buFont typeface="+mj-lt"/>
              <a:buAutoNum type="alphaLcParenR"/>
            </a:pPr>
            <a:r>
              <a:rPr lang="en-US" dirty="0">
                <a:ea typeface="Times New Roman"/>
                <a:cs typeface="Times New Roman"/>
              </a:rPr>
              <a:t>Posts</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do many people fail to establish in their brands?</a:t>
            </a: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690563" lvl="0">
              <a:lnSpc>
                <a:spcPct val="115000"/>
              </a:lnSpc>
              <a:spcBef>
                <a:spcPts val="0"/>
              </a:spcBef>
              <a:spcAft>
                <a:spcPts val="0"/>
              </a:spcAft>
              <a:buFont typeface="+mj-lt"/>
              <a:buAutoNum type="alphaLcParenR"/>
            </a:pPr>
            <a:r>
              <a:rPr lang="en-US" dirty="0">
                <a:ea typeface="Times New Roman"/>
                <a:cs typeface="Times New Roman"/>
              </a:rPr>
              <a:t>Consistency</a:t>
            </a:r>
          </a:p>
          <a:p>
            <a:pPr marL="690563" lvl="0">
              <a:lnSpc>
                <a:spcPct val="115000"/>
              </a:lnSpc>
              <a:spcBef>
                <a:spcPts val="0"/>
              </a:spcBef>
              <a:spcAft>
                <a:spcPts val="0"/>
              </a:spcAft>
              <a:buFont typeface="+mj-lt"/>
              <a:buAutoNum type="alphaLcParenR"/>
            </a:pPr>
            <a:r>
              <a:rPr lang="en-US" dirty="0">
                <a:ea typeface="Times New Roman"/>
                <a:cs typeface="Times New Roman"/>
              </a:rPr>
              <a:t>Authenticity</a:t>
            </a:r>
          </a:p>
          <a:p>
            <a:pPr marL="690563" lvl="0">
              <a:lnSpc>
                <a:spcPct val="115000"/>
              </a:lnSpc>
              <a:spcBef>
                <a:spcPts val="0"/>
              </a:spcBef>
              <a:spcAft>
                <a:spcPts val="1000"/>
              </a:spcAft>
              <a:buFont typeface="+mj-lt"/>
              <a:buAutoNum type="alphaLcParenR"/>
            </a:pPr>
            <a:r>
              <a:rPr lang="en-US" dirty="0">
                <a:ea typeface="Times New Roman"/>
                <a:cs typeface="Times New Roman"/>
              </a:rPr>
              <a:t>Focus</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Where does authenticity require?</a:t>
            </a:r>
          </a:p>
          <a:p>
            <a:pPr marL="690563" lvl="0">
              <a:lnSpc>
                <a:spcPct val="115000"/>
              </a:lnSpc>
              <a:spcBef>
                <a:spcPts val="0"/>
              </a:spcBef>
              <a:spcAft>
                <a:spcPts val="0"/>
              </a:spcAft>
              <a:buFont typeface="+mj-lt"/>
              <a:buAutoNum type="alphaLcParenR"/>
            </a:pPr>
            <a:r>
              <a:rPr lang="en-US" dirty="0">
                <a:ea typeface="Times New Roman"/>
                <a:cs typeface="Times New Roman"/>
              </a:rPr>
              <a:t>Creativity</a:t>
            </a:r>
          </a:p>
          <a:p>
            <a:pPr marL="690563" lvl="0">
              <a:lnSpc>
                <a:spcPct val="115000"/>
              </a:lnSpc>
              <a:spcBef>
                <a:spcPts val="0"/>
              </a:spcBef>
              <a:spcAft>
                <a:spcPts val="0"/>
              </a:spcAft>
              <a:buFont typeface="+mj-lt"/>
              <a:buAutoNum type="alphaLcParenR"/>
            </a:pPr>
            <a:r>
              <a:rPr lang="en-US" dirty="0">
                <a:ea typeface="Times New Roman"/>
                <a:cs typeface="Times New Roman"/>
              </a:rPr>
              <a:t>Work</a:t>
            </a:r>
          </a:p>
          <a:p>
            <a:pPr marL="690563" lvl="0">
              <a:lnSpc>
                <a:spcPct val="115000"/>
              </a:lnSpc>
              <a:spcBef>
                <a:spcPts val="0"/>
              </a:spcBef>
              <a:spcAft>
                <a:spcPts val="0"/>
              </a:spcAft>
              <a:buFont typeface="+mj-lt"/>
              <a:buAutoNum type="alphaLcParenR"/>
            </a:pPr>
            <a:r>
              <a:rPr lang="en-US" dirty="0">
                <a:ea typeface="Times New Roman"/>
                <a:cs typeface="Times New Roman"/>
              </a:rPr>
              <a:t>Community</a:t>
            </a:r>
          </a:p>
          <a:p>
            <a:pPr marL="690563" lvl="0">
              <a:lnSpc>
                <a:spcPct val="115000"/>
              </a:lnSpc>
              <a:spcBef>
                <a:spcPts val="0"/>
              </a:spcBef>
              <a:spcAft>
                <a:spcPts val="1000"/>
              </a:spcAft>
              <a:buFont typeface="+mj-lt"/>
              <a:buAutoNum type="alphaLcParenR"/>
            </a:pPr>
            <a:r>
              <a:rPr lang="en-US" dirty="0">
                <a:ea typeface="Times New Roman"/>
                <a:cs typeface="Times New Roman"/>
              </a:rPr>
              <a:t>Action</a:t>
            </a:r>
          </a:p>
        </p:txBody>
      </p:sp>
    </p:spTree>
    <p:extLst>
      <p:ext uri="{BB962C8B-B14F-4D97-AF65-F5344CB8AC3E}">
        <p14:creationId xmlns:p14="http://schemas.microsoft.com/office/powerpoint/2010/main" val="293791102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will cause people to become suspicious?</a:t>
            </a:r>
          </a:p>
          <a:p>
            <a:pPr marL="685800" lvl="0" indent="-338138">
              <a:lnSpc>
                <a:spcPct val="115000"/>
              </a:lnSpc>
              <a:spcBef>
                <a:spcPts val="0"/>
              </a:spcBef>
              <a:spcAft>
                <a:spcPts val="0"/>
              </a:spcAft>
              <a:buFont typeface="+mj-lt"/>
              <a:buAutoNum type="alphaLcParenR"/>
            </a:pPr>
            <a:r>
              <a:rPr lang="en-US" dirty="0">
                <a:ea typeface="Times New Roman"/>
                <a:cs typeface="Times New Roman"/>
              </a:rPr>
              <a:t>Personal transparency</a:t>
            </a:r>
          </a:p>
          <a:p>
            <a:pPr marL="685800" lvl="0" indent="-338138">
              <a:lnSpc>
                <a:spcPct val="115000"/>
              </a:lnSpc>
              <a:spcBef>
                <a:spcPts val="0"/>
              </a:spcBef>
              <a:spcAft>
                <a:spcPts val="0"/>
              </a:spcAft>
              <a:buFont typeface="+mj-lt"/>
              <a:buAutoNum type="alphaLcParenR"/>
            </a:pPr>
            <a:r>
              <a:rPr lang="en-US" dirty="0">
                <a:ea typeface="Times New Roman"/>
                <a:cs typeface="Times New Roman"/>
              </a:rPr>
              <a:t>Lack of transparency</a:t>
            </a:r>
          </a:p>
          <a:p>
            <a:pPr marL="685800" lvl="0" indent="-338138">
              <a:lnSpc>
                <a:spcPct val="115000"/>
              </a:lnSpc>
              <a:spcBef>
                <a:spcPts val="0"/>
              </a:spcBef>
              <a:spcAft>
                <a:spcPts val="0"/>
              </a:spcAft>
              <a:buFont typeface="+mj-lt"/>
              <a:buAutoNum type="alphaLcParenR"/>
            </a:pPr>
            <a:r>
              <a:rPr lang="en-US" dirty="0">
                <a:ea typeface="Times New Roman"/>
                <a:cs typeface="Times New Roman"/>
              </a:rPr>
              <a:t>Business transparency</a:t>
            </a:r>
          </a:p>
          <a:p>
            <a:pPr marL="685800" lvl="0" indent="-338138">
              <a:lnSpc>
                <a:spcPct val="115000"/>
              </a:lnSpc>
              <a:spcBef>
                <a:spcPts val="0"/>
              </a:spcBef>
              <a:spcAft>
                <a:spcPts val="1000"/>
              </a:spcAft>
              <a:buFont typeface="+mj-lt"/>
              <a:buAutoNum type="alphaLcParenR"/>
            </a:pPr>
            <a:r>
              <a:rPr lang="en-US" dirty="0">
                <a:ea typeface="Times New Roman"/>
                <a:cs typeface="Times New Roman"/>
              </a:rPr>
              <a:t>Transparency</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happens if people do not know the truth?</a:t>
            </a:r>
          </a:p>
          <a:p>
            <a:pPr marL="685800" lvl="0" indent="-338138">
              <a:lnSpc>
                <a:spcPct val="115000"/>
              </a:lnSpc>
              <a:spcBef>
                <a:spcPts val="0"/>
              </a:spcBef>
              <a:spcAft>
                <a:spcPts val="0"/>
              </a:spcAft>
              <a:buFont typeface="+mj-lt"/>
              <a:buAutoNum type="alphaLcParenR"/>
            </a:pPr>
            <a:r>
              <a:rPr lang="en-US" dirty="0">
                <a:ea typeface="Times New Roman"/>
                <a:cs typeface="Times New Roman"/>
              </a:rPr>
              <a:t>Nothing</a:t>
            </a:r>
          </a:p>
          <a:p>
            <a:pPr marL="685800" lvl="0" indent="-338138">
              <a:lnSpc>
                <a:spcPct val="115000"/>
              </a:lnSpc>
              <a:spcBef>
                <a:spcPts val="0"/>
              </a:spcBef>
              <a:spcAft>
                <a:spcPts val="0"/>
              </a:spcAft>
              <a:buFont typeface="+mj-lt"/>
              <a:buAutoNum type="alphaLcParenR"/>
            </a:pPr>
            <a:r>
              <a:rPr lang="en-US" dirty="0">
                <a:ea typeface="Times New Roman"/>
                <a:cs typeface="Times New Roman"/>
              </a:rPr>
              <a:t>People look for the truth</a:t>
            </a:r>
          </a:p>
          <a:p>
            <a:pPr marL="685800" lvl="0" indent="-338138">
              <a:lnSpc>
                <a:spcPct val="115000"/>
              </a:lnSpc>
              <a:spcBef>
                <a:spcPts val="0"/>
              </a:spcBef>
              <a:spcAft>
                <a:spcPts val="0"/>
              </a:spcAft>
              <a:buFont typeface="+mj-lt"/>
              <a:buAutoNum type="alphaLcParenR"/>
            </a:pPr>
            <a:r>
              <a:rPr lang="en-US" dirty="0">
                <a:ea typeface="Times New Roman"/>
                <a:cs typeface="Times New Roman"/>
              </a:rPr>
              <a:t>Misinformation</a:t>
            </a:r>
          </a:p>
          <a:p>
            <a:pPr marL="685800" lvl="0" indent="-338138">
              <a:lnSpc>
                <a:spcPct val="115000"/>
              </a:lnSpc>
              <a:spcBef>
                <a:spcPts val="0"/>
              </a:spcBef>
              <a:spcAft>
                <a:spcPts val="1000"/>
              </a:spcAft>
              <a:buFont typeface="+mj-lt"/>
              <a:buAutoNum type="alphaLcParenR"/>
            </a:pPr>
            <a:r>
              <a:rPr lang="en-US" dirty="0">
                <a:ea typeface="Times New Roman"/>
                <a:cs typeface="Times New Roman"/>
              </a:rPr>
              <a:t>They ask questions</a:t>
            </a:r>
          </a:p>
        </p:txBody>
      </p:sp>
    </p:spTree>
    <p:extLst>
      <p:ext uri="{BB962C8B-B14F-4D97-AF65-F5344CB8AC3E}">
        <p14:creationId xmlns:p14="http://schemas.microsoft.com/office/powerpoint/2010/main" val="293791102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How long is an elevator speech?</a:t>
            </a:r>
          </a:p>
          <a:p>
            <a:pPr marL="685800" lvl="0" indent="-347663">
              <a:lnSpc>
                <a:spcPct val="115000"/>
              </a:lnSpc>
              <a:spcBef>
                <a:spcPts val="0"/>
              </a:spcBef>
              <a:spcAft>
                <a:spcPts val="0"/>
              </a:spcAft>
              <a:buFont typeface="+mj-lt"/>
              <a:buAutoNum type="alphaLcParenR"/>
            </a:pPr>
            <a:r>
              <a:rPr lang="en-US" dirty="0">
                <a:ea typeface="Times New Roman"/>
                <a:cs typeface="Times New Roman"/>
              </a:rPr>
              <a:t>30 seconds</a:t>
            </a:r>
          </a:p>
          <a:p>
            <a:pPr marL="685800" lvl="0" indent="-347663">
              <a:lnSpc>
                <a:spcPct val="115000"/>
              </a:lnSpc>
              <a:spcBef>
                <a:spcPts val="0"/>
              </a:spcBef>
              <a:spcAft>
                <a:spcPts val="0"/>
              </a:spcAft>
              <a:buFont typeface="+mj-lt"/>
              <a:buAutoNum type="alphaLcParenR"/>
            </a:pPr>
            <a:r>
              <a:rPr lang="en-US" dirty="0">
                <a:ea typeface="Times New Roman"/>
                <a:cs typeface="Times New Roman"/>
              </a:rPr>
              <a:t>5 minutes</a:t>
            </a:r>
          </a:p>
          <a:p>
            <a:pPr marL="685800" lvl="0" indent="-347663">
              <a:lnSpc>
                <a:spcPct val="115000"/>
              </a:lnSpc>
              <a:spcBef>
                <a:spcPts val="0"/>
              </a:spcBef>
              <a:spcAft>
                <a:spcPts val="0"/>
              </a:spcAft>
              <a:buFont typeface="+mj-lt"/>
              <a:buAutoNum type="alphaLcParenR"/>
            </a:pPr>
            <a:r>
              <a:rPr lang="en-US" dirty="0">
                <a:ea typeface="Times New Roman"/>
                <a:cs typeface="Times New Roman"/>
              </a:rPr>
              <a:t>20 seconds</a:t>
            </a:r>
          </a:p>
          <a:p>
            <a:pPr marL="685800" lvl="0" indent="-347663">
              <a:lnSpc>
                <a:spcPct val="115000"/>
              </a:lnSpc>
              <a:spcBef>
                <a:spcPts val="0"/>
              </a:spcBef>
              <a:spcAft>
                <a:spcPts val="1000"/>
              </a:spcAft>
              <a:buFont typeface="+mj-lt"/>
              <a:buAutoNum type="alphaLcParenR"/>
            </a:pPr>
            <a:r>
              <a:rPr lang="en-US" dirty="0">
                <a:ea typeface="Times New Roman"/>
                <a:cs typeface="Times New Roman"/>
              </a:rPr>
              <a:t>10 minutes</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will showcase your skills?</a:t>
            </a:r>
          </a:p>
          <a:p>
            <a:pPr marL="685800" lvl="0" indent="-347663">
              <a:lnSpc>
                <a:spcPct val="115000"/>
              </a:lnSpc>
              <a:spcBef>
                <a:spcPts val="0"/>
              </a:spcBef>
              <a:spcAft>
                <a:spcPts val="0"/>
              </a:spcAft>
              <a:buFont typeface="+mj-lt"/>
              <a:buAutoNum type="alphaLcParenR"/>
            </a:pPr>
            <a:r>
              <a:rPr lang="en-US" dirty="0">
                <a:ea typeface="Times New Roman"/>
                <a:cs typeface="Times New Roman"/>
              </a:rPr>
              <a:t>Elevator speech</a:t>
            </a:r>
          </a:p>
          <a:p>
            <a:pPr marL="685800" lvl="0" indent="-347663">
              <a:lnSpc>
                <a:spcPct val="115000"/>
              </a:lnSpc>
              <a:spcBef>
                <a:spcPts val="0"/>
              </a:spcBef>
              <a:spcAft>
                <a:spcPts val="0"/>
              </a:spcAft>
              <a:buFont typeface="+mj-lt"/>
              <a:buAutoNum type="alphaLcParenR"/>
            </a:pPr>
            <a:r>
              <a:rPr lang="en-US" dirty="0">
                <a:ea typeface="Times New Roman"/>
                <a:cs typeface="Times New Roman"/>
              </a:rPr>
              <a:t>Networking</a:t>
            </a:r>
          </a:p>
          <a:p>
            <a:pPr marL="685800" lvl="0" indent="-347663">
              <a:lnSpc>
                <a:spcPct val="115000"/>
              </a:lnSpc>
              <a:spcBef>
                <a:spcPts val="0"/>
              </a:spcBef>
              <a:spcAft>
                <a:spcPts val="0"/>
              </a:spcAft>
              <a:buFont typeface="+mj-lt"/>
              <a:buAutoNum type="alphaLcParenR"/>
            </a:pPr>
            <a:r>
              <a:rPr lang="en-US" dirty="0">
                <a:ea typeface="Times New Roman"/>
                <a:cs typeface="Times New Roman"/>
              </a:rPr>
              <a:t>Meet people</a:t>
            </a:r>
          </a:p>
          <a:p>
            <a:pPr marL="685800" lvl="0" indent="-347663">
              <a:lnSpc>
                <a:spcPct val="115000"/>
              </a:lnSpc>
              <a:spcBef>
                <a:spcPts val="0"/>
              </a:spcBef>
              <a:spcAft>
                <a:spcPts val="1000"/>
              </a:spcAft>
              <a:buFont typeface="+mj-lt"/>
              <a:buAutoNum type="alphaLcParenR"/>
            </a:pPr>
            <a:r>
              <a:rPr lang="en-US" dirty="0">
                <a:ea typeface="Times New Roman"/>
                <a:cs typeface="Times New Roman"/>
              </a:rPr>
              <a:t>Collaborate</a:t>
            </a:r>
          </a:p>
        </p:txBody>
      </p:sp>
    </p:spTree>
    <p:extLst>
      <p:ext uri="{BB962C8B-B14F-4D97-AF65-F5344CB8AC3E}">
        <p14:creationId xmlns:p14="http://schemas.microsoft.com/office/powerpoint/2010/main" val="293791102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did Gary blog about first?</a:t>
            </a:r>
          </a:p>
          <a:p>
            <a:pPr marL="690563" lvl="0">
              <a:lnSpc>
                <a:spcPct val="115000"/>
              </a:lnSpc>
              <a:spcBef>
                <a:spcPts val="0"/>
              </a:spcBef>
              <a:spcAft>
                <a:spcPts val="0"/>
              </a:spcAft>
              <a:buFont typeface="+mj-lt"/>
              <a:buAutoNum type="alphaLcParenR"/>
            </a:pPr>
            <a:r>
              <a:rPr lang="en-US" dirty="0">
                <a:ea typeface="Times New Roman"/>
                <a:cs typeface="Times New Roman"/>
              </a:rPr>
              <a:t>Passion</a:t>
            </a:r>
          </a:p>
          <a:p>
            <a:pPr marL="690563" lvl="0">
              <a:lnSpc>
                <a:spcPct val="115000"/>
              </a:lnSpc>
              <a:spcBef>
                <a:spcPts val="0"/>
              </a:spcBef>
              <a:spcAft>
                <a:spcPts val="0"/>
              </a:spcAft>
              <a:buFont typeface="+mj-lt"/>
              <a:buAutoNum type="alphaLcParenR"/>
            </a:pPr>
            <a:r>
              <a:rPr lang="en-US" dirty="0">
                <a:ea typeface="Times New Roman"/>
                <a:cs typeface="Times New Roman"/>
              </a:rPr>
              <a:t>Work tasks</a:t>
            </a:r>
          </a:p>
          <a:p>
            <a:pPr marL="690563" lvl="0">
              <a:lnSpc>
                <a:spcPct val="115000"/>
              </a:lnSpc>
              <a:spcBef>
                <a:spcPts val="0"/>
              </a:spcBef>
              <a:spcAft>
                <a:spcPts val="0"/>
              </a:spcAft>
              <a:buFont typeface="+mj-lt"/>
              <a:buAutoNum type="alphaLcParenR"/>
            </a:pPr>
            <a:r>
              <a:rPr lang="en-US" dirty="0">
                <a:ea typeface="Times New Roman"/>
                <a:cs typeface="Times New Roman"/>
              </a:rPr>
              <a:t>Interests</a:t>
            </a:r>
          </a:p>
          <a:p>
            <a:pPr marL="690563" lvl="0">
              <a:lnSpc>
                <a:spcPct val="115000"/>
              </a:lnSpc>
              <a:spcBef>
                <a:spcPts val="0"/>
              </a:spcBef>
              <a:spcAft>
                <a:spcPts val="1000"/>
              </a:spcAft>
              <a:buFont typeface="+mj-lt"/>
              <a:buAutoNum type="alphaLcParenR"/>
            </a:pPr>
            <a:r>
              <a:rPr lang="en-US" dirty="0">
                <a:ea typeface="Times New Roman"/>
                <a:cs typeface="Times New Roman"/>
              </a:rPr>
              <a:t>Hobby</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subject brought attention to Gary’s blog?</a:t>
            </a: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690563" lvl="0">
              <a:lnSpc>
                <a:spcPct val="115000"/>
              </a:lnSpc>
              <a:spcBef>
                <a:spcPts val="0"/>
              </a:spcBef>
              <a:spcAft>
                <a:spcPts val="0"/>
              </a:spcAft>
              <a:buFont typeface="+mj-lt"/>
              <a:buAutoNum type="alphaLcParenR"/>
            </a:pPr>
            <a:r>
              <a:rPr lang="en-US" dirty="0">
                <a:ea typeface="Times New Roman"/>
                <a:cs typeface="Times New Roman"/>
              </a:rPr>
              <a:t>Work tasks</a:t>
            </a:r>
          </a:p>
          <a:p>
            <a:pPr marL="690563" lvl="0">
              <a:lnSpc>
                <a:spcPct val="115000"/>
              </a:lnSpc>
              <a:spcBef>
                <a:spcPts val="0"/>
              </a:spcBef>
              <a:spcAft>
                <a:spcPts val="0"/>
              </a:spcAft>
              <a:buFont typeface="+mj-lt"/>
              <a:buAutoNum type="alphaLcParenR"/>
            </a:pPr>
            <a:r>
              <a:rPr lang="en-US" dirty="0">
                <a:ea typeface="Times New Roman"/>
                <a:cs typeface="Times New Roman"/>
              </a:rPr>
              <a:t>The charity walk</a:t>
            </a:r>
          </a:p>
          <a:p>
            <a:pPr marL="690563" lvl="0">
              <a:lnSpc>
                <a:spcPct val="115000"/>
              </a:lnSpc>
              <a:spcBef>
                <a:spcPts val="0"/>
              </a:spcBef>
              <a:spcAft>
                <a:spcPts val="1000"/>
              </a:spcAft>
              <a:buFont typeface="+mj-lt"/>
              <a:buAutoNum type="alphaLcParenR"/>
            </a:pPr>
            <a:r>
              <a:rPr lang="en-US" dirty="0">
                <a:ea typeface="Times New Roman"/>
                <a:cs typeface="Times New Roman"/>
              </a:rPr>
              <a:t>Hobbies</a:t>
            </a:r>
          </a:p>
        </p:txBody>
      </p:sp>
    </p:spTree>
    <p:extLst>
      <p:ext uri="{BB962C8B-B14F-4D97-AF65-F5344CB8AC3E}">
        <p14:creationId xmlns:p14="http://schemas.microsoft.com/office/powerpoint/2010/main" val="293791102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62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should you blog about?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Passions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Information</a:t>
            </a:r>
          </a:p>
          <a:p>
            <a:pPr marL="690563" lvl="0">
              <a:lnSpc>
                <a:spcPct val="115000"/>
              </a:lnSpc>
              <a:spcBef>
                <a:spcPts val="0"/>
              </a:spcBef>
              <a:spcAft>
                <a:spcPts val="0"/>
              </a:spcAft>
              <a:buFont typeface="+mj-lt"/>
              <a:buAutoNum type="alphaLcParenR"/>
            </a:pPr>
            <a:r>
              <a:rPr lang="en-US" dirty="0">
                <a:ea typeface="Times New Roman"/>
                <a:cs typeface="Times New Roman"/>
              </a:rPr>
              <a:t>Work </a:t>
            </a:r>
          </a:p>
          <a:p>
            <a:pPr marL="690563" lvl="0">
              <a:lnSpc>
                <a:spcPct val="115000"/>
              </a:lnSpc>
              <a:spcBef>
                <a:spcPts val="0"/>
              </a:spcBef>
              <a:spcAft>
                <a:spcPts val="1000"/>
              </a:spcAft>
              <a:buFont typeface="+mj-lt"/>
              <a:buAutoNum type="alphaLcParenR"/>
            </a:pPr>
            <a:r>
              <a:rPr lang="en-US" dirty="0">
                <a:ea typeface="Times New Roman"/>
                <a:cs typeface="Times New Roman"/>
              </a:rPr>
              <a:t>Hobbies</a:t>
            </a:r>
          </a:p>
          <a:p>
            <a:pPr marL="347663" marR="0" indent="-4763">
              <a:lnSpc>
                <a:spcPct val="115000"/>
              </a:lnSpc>
              <a:spcBef>
                <a:spcPts val="0"/>
              </a:spcBef>
              <a:spcAft>
                <a:spcPts val="1000"/>
              </a:spcAft>
            </a:pPr>
            <a:r>
              <a:rPr lang="en-US" dirty="0">
                <a:solidFill>
                  <a:srgbClr val="FF0000"/>
                </a:solidFill>
                <a:ea typeface="Times New Roman"/>
                <a:cs typeface="Times New Roman"/>
              </a:rPr>
              <a:t>It is important to blog about passions. This passion will translate to your audience.</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do you need to complete for your blog to reflect your brand?</a:t>
            </a:r>
          </a:p>
          <a:p>
            <a:pPr marL="690563" lvl="0">
              <a:lnSpc>
                <a:spcPct val="115000"/>
              </a:lnSpc>
              <a:spcBef>
                <a:spcPts val="0"/>
              </a:spcBef>
              <a:spcAft>
                <a:spcPts val="0"/>
              </a:spcAft>
              <a:buFont typeface="+mj-lt"/>
              <a:buAutoNum type="alphaLcParenR"/>
            </a:pPr>
            <a:r>
              <a:rPr lang="en-US" dirty="0">
                <a:ea typeface="Times New Roman"/>
                <a:cs typeface="Times New Roman"/>
              </a:rPr>
              <a:t>Background</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Biography</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Authority</a:t>
            </a:r>
          </a:p>
          <a:p>
            <a:pPr marL="690563" lvl="0">
              <a:lnSpc>
                <a:spcPct val="115000"/>
              </a:lnSpc>
              <a:spcBef>
                <a:spcPts val="0"/>
              </a:spcBef>
              <a:spcAft>
                <a:spcPts val="1000"/>
              </a:spcAft>
              <a:buFont typeface="+mj-lt"/>
              <a:buAutoNum type="alphaLcParenR"/>
            </a:pPr>
            <a:r>
              <a:rPr lang="en-US" dirty="0">
                <a:ea typeface="Times New Roman"/>
                <a:cs typeface="Times New Roman"/>
              </a:rPr>
              <a:t>Posts</a:t>
            </a:r>
          </a:p>
          <a:p>
            <a:pPr marL="347663" marR="0" indent="-4763">
              <a:lnSpc>
                <a:spcPct val="115000"/>
              </a:lnSpc>
              <a:spcBef>
                <a:spcPts val="0"/>
              </a:spcBef>
              <a:spcAft>
                <a:spcPts val="1000"/>
              </a:spcAft>
            </a:pPr>
            <a:r>
              <a:rPr lang="en-US" dirty="0">
                <a:solidFill>
                  <a:srgbClr val="FF0000"/>
                </a:solidFill>
                <a:ea typeface="Times New Roman"/>
                <a:cs typeface="Times New Roman"/>
              </a:rPr>
              <a:t>An anonymous blog will not promote your brand. You need to complete the biography for your blog. </a:t>
            </a:r>
            <a:endParaRPr lang="en-US" dirty="0">
              <a:ea typeface="Times New Roman"/>
              <a:cs typeface="Times New Roman"/>
            </a:endParaRPr>
          </a:p>
        </p:txBody>
      </p:sp>
    </p:spTree>
    <p:extLst>
      <p:ext uri="{BB962C8B-B14F-4D97-AF65-F5344CB8AC3E}">
        <p14:creationId xmlns:p14="http://schemas.microsoft.com/office/powerpoint/2010/main" val="428244854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do many people fail to establish in their brands?</a:t>
            </a: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690563" lvl="0">
              <a:lnSpc>
                <a:spcPct val="115000"/>
              </a:lnSpc>
              <a:spcBef>
                <a:spcPts val="0"/>
              </a:spcBef>
              <a:spcAft>
                <a:spcPts val="0"/>
              </a:spcAft>
              <a:buFont typeface="+mj-lt"/>
              <a:buAutoNum type="alphaLcParenR"/>
            </a:pPr>
            <a:r>
              <a:rPr lang="en-US" dirty="0">
                <a:ea typeface="Times New Roman"/>
                <a:cs typeface="Times New Roman"/>
              </a:rPr>
              <a:t>Consistency</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Authenticity</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Focus</a:t>
            </a:r>
          </a:p>
          <a:p>
            <a:pPr marL="347663" marR="0" indent="-4763">
              <a:lnSpc>
                <a:spcPct val="115000"/>
              </a:lnSpc>
              <a:spcBef>
                <a:spcPts val="0"/>
              </a:spcBef>
              <a:spcAft>
                <a:spcPts val="1000"/>
              </a:spcAft>
            </a:pPr>
            <a:r>
              <a:rPr lang="en-US" dirty="0">
                <a:solidFill>
                  <a:srgbClr val="FF0000"/>
                </a:solidFill>
                <a:ea typeface="Times New Roman"/>
                <a:cs typeface="Times New Roman"/>
              </a:rPr>
              <a:t>Successful branding requires authenticity. It seems easy, but many people fail to establish it.</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Where does authenticity require?</a:t>
            </a:r>
          </a:p>
          <a:p>
            <a:pPr marL="690563" lvl="0">
              <a:lnSpc>
                <a:spcPct val="115000"/>
              </a:lnSpc>
              <a:spcBef>
                <a:spcPts val="0"/>
              </a:spcBef>
              <a:spcAft>
                <a:spcPts val="0"/>
              </a:spcAft>
              <a:buFont typeface="+mj-lt"/>
              <a:buAutoNum type="alphaLcParenR"/>
            </a:pPr>
            <a:r>
              <a:rPr lang="en-US" dirty="0">
                <a:ea typeface="Times New Roman"/>
                <a:cs typeface="Times New Roman"/>
              </a:rPr>
              <a:t>Creativity</a:t>
            </a:r>
          </a:p>
          <a:p>
            <a:pPr marL="690563" lvl="0">
              <a:lnSpc>
                <a:spcPct val="115000"/>
              </a:lnSpc>
              <a:spcBef>
                <a:spcPts val="0"/>
              </a:spcBef>
              <a:spcAft>
                <a:spcPts val="0"/>
              </a:spcAft>
              <a:buFont typeface="+mj-lt"/>
              <a:buAutoNum type="alphaLcParenR"/>
            </a:pPr>
            <a:r>
              <a:rPr lang="en-US" dirty="0">
                <a:ea typeface="Times New Roman"/>
                <a:cs typeface="Times New Roman"/>
              </a:rPr>
              <a:t>Work</a:t>
            </a:r>
          </a:p>
          <a:p>
            <a:pPr marL="690563" lvl="0">
              <a:lnSpc>
                <a:spcPct val="115000"/>
              </a:lnSpc>
              <a:spcBef>
                <a:spcPts val="0"/>
              </a:spcBef>
              <a:spcAft>
                <a:spcPts val="0"/>
              </a:spcAft>
              <a:buFont typeface="+mj-lt"/>
              <a:buAutoNum type="alphaLcParenR"/>
            </a:pPr>
            <a:r>
              <a:rPr lang="en-US" dirty="0">
                <a:ea typeface="Times New Roman"/>
                <a:cs typeface="Times New Roman"/>
              </a:rPr>
              <a:t>Community</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Action</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Authenticity requires action. The action should reflect the brand’s values.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68033499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will cause people to become suspicious?</a:t>
            </a:r>
          </a:p>
          <a:p>
            <a:pPr marL="685800" lvl="0" indent="-338138">
              <a:lnSpc>
                <a:spcPct val="115000"/>
              </a:lnSpc>
              <a:spcBef>
                <a:spcPts val="0"/>
              </a:spcBef>
              <a:spcAft>
                <a:spcPts val="0"/>
              </a:spcAft>
              <a:buFont typeface="+mj-lt"/>
              <a:buAutoNum type="alphaLcParenR"/>
            </a:pPr>
            <a:r>
              <a:rPr lang="en-US" dirty="0">
                <a:ea typeface="Times New Roman"/>
                <a:cs typeface="Times New Roman"/>
              </a:rPr>
              <a:t>Personal transparency</a:t>
            </a:r>
          </a:p>
          <a:p>
            <a:pPr marL="685800" lvl="0" indent="-338138">
              <a:lnSpc>
                <a:spcPct val="115000"/>
              </a:lnSpc>
              <a:spcBef>
                <a:spcPts val="0"/>
              </a:spcBef>
              <a:spcAft>
                <a:spcPts val="0"/>
              </a:spcAft>
              <a:buFont typeface="+mj-lt"/>
              <a:buAutoNum type="alphaLcParenR"/>
            </a:pPr>
            <a:r>
              <a:rPr lang="en-US" dirty="0">
                <a:solidFill>
                  <a:srgbClr val="FF0000"/>
                </a:solidFill>
                <a:ea typeface="Times New Roman"/>
                <a:cs typeface="Times New Roman"/>
              </a:rPr>
              <a:t>Lack of transparency</a:t>
            </a:r>
            <a:endParaRPr lang="en-US" dirty="0">
              <a:ea typeface="Times New Roman"/>
              <a:cs typeface="Times New Roman"/>
            </a:endParaRPr>
          </a:p>
          <a:p>
            <a:pPr marL="685800" lvl="0" indent="-338138">
              <a:lnSpc>
                <a:spcPct val="115000"/>
              </a:lnSpc>
              <a:spcBef>
                <a:spcPts val="0"/>
              </a:spcBef>
              <a:spcAft>
                <a:spcPts val="0"/>
              </a:spcAft>
              <a:buFont typeface="+mj-lt"/>
              <a:buAutoNum type="alphaLcParenR"/>
            </a:pPr>
            <a:r>
              <a:rPr lang="en-US" dirty="0">
                <a:ea typeface="Times New Roman"/>
                <a:cs typeface="Times New Roman"/>
              </a:rPr>
              <a:t>Business transparency</a:t>
            </a:r>
          </a:p>
          <a:p>
            <a:pPr marL="685800" lvl="0" indent="-338138">
              <a:lnSpc>
                <a:spcPct val="115000"/>
              </a:lnSpc>
              <a:spcBef>
                <a:spcPts val="0"/>
              </a:spcBef>
              <a:spcAft>
                <a:spcPts val="1000"/>
              </a:spcAft>
              <a:buFont typeface="+mj-lt"/>
              <a:buAutoNum type="alphaLcParenR"/>
            </a:pPr>
            <a:r>
              <a:rPr lang="en-US" dirty="0">
                <a:ea typeface="Times New Roman"/>
                <a:cs typeface="Times New Roman"/>
              </a:rPr>
              <a:t>Transparency</a:t>
            </a:r>
          </a:p>
          <a:p>
            <a:pPr marL="347663" marR="0" indent="-4763">
              <a:lnSpc>
                <a:spcPct val="115000"/>
              </a:lnSpc>
              <a:spcBef>
                <a:spcPts val="0"/>
              </a:spcBef>
              <a:spcAft>
                <a:spcPts val="1000"/>
              </a:spcAft>
            </a:pPr>
            <a:r>
              <a:rPr lang="en-US" dirty="0">
                <a:solidFill>
                  <a:srgbClr val="FF0000"/>
                </a:solidFill>
                <a:ea typeface="Times New Roman"/>
                <a:cs typeface="Times New Roman"/>
              </a:rPr>
              <a:t>Transparency is an important part of personal branding. Lack of transparency will create suspicion.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happens if people do not know the truth?</a:t>
            </a:r>
          </a:p>
          <a:p>
            <a:pPr marL="685800" lvl="0" indent="-338138">
              <a:lnSpc>
                <a:spcPct val="115000"/>
              </a:lnSpc>
              <a:spcBef>
                <a:spcPts val="0"/>
              </a:spcBef>
              <a:spcAft>
                <a:spcPts val="0"/>
              </a:spcAft>
              <a:buFont typeface="+mj-lt"/>
              <a:buAutoNum type="alphaLcParenR"/>
            </a:pPr>
            <a:r>
              <a:rPr lang="en-US" dirty="0">
                <a:ea typeface="Times New Roman"/>
                <a:cs typeface="Times New Roman"/>
              </a:rPr>
              <a:t>Nothing</a:t>
            </a:r>
          </a:p>
          <a:p>
            <a:pPr marL="685800" lvl="0" indent="-338138">
              <a:lnSpc>
                <a:spcPct val="115000"/>
              </a:lnSpc>
              <a:spcBef>
                <a:spcPts val="0"/>
              </a:spcBef>
              <a:spcAft>
                <a:spcPts val="0"/>
              </a:spcAft>
              <a:buFont typeface="+mj-lt"/>
              <a:buAutoNum type="alphaLcParenR"/>
            </a:pPr>
            <a:r>
              <a:rPr lang="en-US" dirty="0">
                <a:ea typeface="Times New Roman"/>
                <a:cs typeface="Times New Roman"/>
              </a:rPr>
              <a:t>People look for the truth</a:t>
            </a:r>
          </a:p>
          <a:p>
            <a:pPr marL="685800" lvl="0" indent="-338138">
              <a:lnSpc>
                <a:spcPct val="115000"/>
              </a:lnSpc>
              <a:spcBef>
                <a:spcPts val="0"/>
              </a:spcBef>
              <a:spcAft>
                <a:spcPts val="0"/>
              </a:spcAft>
              <a:buFont typeface="+mj-lt"/>
              <a:buAutoNum type="alphaLcParenR"/>
            </a:pPr>
            <a:r>
              <a:rPr lang="en-US" dirty="0">
                <a:solidFill>
                  <a:srgbClr val="FF0000"/>
                </a:solidFill>
                <a:ea typeface="Times New Roman"/>
                <a:cs typeface="Times New Roman"/>
              </a:rPr>
              <a:t>Misinformation</a:t>
            </a:r>
            <a:endParaRPr lang="en-US" dirty="0">
              <a:ea typeface="Times New Roman"/>
              <a:cs typeface="Times New Roman"/>
            </a:endParaRPr>
          </a:p>
          <a:p>
            <a:pPr marL="685800" lvl="0" indent="-338138">
              <a:lnSpc>
                <a:spcPct val="115000"/>
              </a:lnSpc>
              <a:spcBef>
                <a:spcPts val="0"/>
              </a:spcBef>
              <a:spcAft>
                <a:spcPts val="1000"/>
              </a:spcAft>
              <a:buFont typeface="+mj-lt"/>
              <a:buAutoNum type="alphaLcParenR"/>
            </a:pPr>
            <a:r>
              <a:rPr lang="en-US" dirty="0">
                <a:ea typeface="Times New Roman"/>
                <a:cs typeface="Times New Roman"/>
              </a:rPr>
              <a:t>They ask questions</a:t>
            </a:r>
          </a:p>
          <a:p>
            <a:pPr marL="347663" marR="0" indent="-4763">
              <a:lnSpc>
                <a:spcPct val="115000"/>
              </a:lnSpc>
              <a:spcBef>
                <a:spcPts val="0"/>
              </a:spcBef>
              <a:spcAft>
                <a:spcPts val="1000"/>
              </a:spcAft>
            </a:pPr>
            <a:r>
              <a:rPr lang="en-US" dirty="0">
                <a:solidFill>
                  <a:srgbClr val="FF0000"/>
                </a:solidFill>
                <a:ea typeface="Times New Roman"/>
                <a:cs typeface="Times New Roman"/>
              </a:rPr>
              <a:t>Misinformation occurs when the facts are not available. Transparency will prevent the misinformation.</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96506198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How long is an elevator speech?</a:t>
            </a:r>
          </a:p>
          <a:p>
            <a:pPr marL="685800" lvl="0" indent="-347663">
              <a:lnSpc>
                <a:spcPct val="115000"/>
              </a:lnSpc>
              <a:spcBef>
                <a:spcPts val="0"/>
              </a:spcBef>
              <a:spcAft>
                <a:spcPts val="0"/>
              </a:spcAft>
              <a:buFont typeface="+mj-lt"/>
              <a:buAutoNum type="alphaLcParenR"/>
            </a:pPr>
            <a:r>
              <a:rPr lang="en-US" dirty="0">
                <a:solidFill>
                  <a:srgbClr val="FF0000"/>
                </a:solidFill>
                <a:ea typeface="Times New Roman"/>
                <a:cs typeface="Times New Roman"/>
              </a:rPr>
              <a:t>30 seconds</a:t>
            </a:r>
            <a:endParaRPr lang="en-US" dirty="0">
              <a:ea typeface="Times New Roman"/>
              <a:cs typeface="Times New Roman"/>
            </a:endParaRPr>
          </a:p>
          <a:p>
            <a:pPr marL="685800" lvl="0" indent="-347663">
              <a:lnSpc>
                <a:spcPct val="115000"/>
              </a:lnSpc>
              <a:spcBef>
                <a:spcPts val="0"/>
              </a:spcBef>
              <a:spcAft>
                <a:spcPts val="0"/>
              </a:spcAft>
              <a:buFont typeface="+mj-lt"/>
              <a:buAutoNum type="alphaLcParenR"/>
            </a:pPr>
            <a:r>
              <a:rPr lang="en-US" dirty="0">
                <a:ea typeface="Times New Roman"/>
                <a:cs typeface="Times New Roman"/>
              </a:rPr>
              <a:t>5 minutes</a:t>
            </a:r>
          </a:p>
          <a:p>
            <a:pPr marL="685800" lvl="0" indent="-347663">
              <a:lnSpc>
                <a:spcPct val="115000"/>
              </a:lnSpc>
              <a:spcBef>
                <a:spcPts val="0"/>
              </a:spcBef>
              <a:spcAft>
                <a:spcPts val="0"/>
              </a:spcAft>
              <a:buFont typeface="+mj-lt"/>
              <a:buAutoNum type="alphaLcParenR"/>
            </a:pPr>
            <a:r>
              <a:rPr lang="en-US" dirty="0">
                <a:ea typeface="Times New Roman"/>
                <a:cs typeface="Times New Roman"/>
              </a:rPr>
              <a:t>20 seconds</a:t>
            </a:r>
          </a:p>
          <a:p>
            <a:pPr marL="685800" lvl="0" indent="-347663">
              <a:lnSpc>
                <a:spcPct val="115000"/>
              </a:lnSpc>
              <a:spcBef>
                <a:spcPts val="0"/>
              </a:spcBef>
              <a:spcAft>
                <a:spcPts val="1000"/>
              </a:spcAft>
              <a:buFont typeface="+mj-lt"/>
              <a:buAutoNum type="alphaLcParenR"/>
            </a:pPr>
            <a:r>
              <a:rPr lang="en-US" dirty="0">
                <a:ea typeface="Times New Roman"/>
                <a:cs typeface="Times New Roman"/>
              </a:rPr>
              <a:t>10 minutes</a:t>
            </a:r>
          </a:p>
          <a:p>
            <a:pPr marL="347663" marR="0" indent="-4763">
              <a:lnSpc>
                <a:spcPct val="115000"/>
              </a:lnSpc>
              <a:spcBef>
                <a:spcPts val="0"/>
              </a:spcBef>
              <a:spcAft>
                <a:spcPts val="1000"/>
              </a:spcAft>
            </a:pPr>
            <a:r>
              <a:rPr lang="en-US" dirty="0">
                <a:solidFill>
                  <a:srgbClr val="FF0000"/>
                </a:solidFill>
                <a:ea typeface="Times New Roman"/>
                <a:cs typeface="Times New Roman"/>
              </a:rPr>
              <a:t>An elevator speech should only last 30 seconds to a minute. A is the correct answer choice.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will showcase your skills?</a:t>
            </a:r>
          </a:p>
          <a:p>
            <a:pPr marL="685800" lvl="0" indent="-347663">
              <a:lnSpc>
                <a:spcPct val="115000"/>
              </a:lnSpc>
              <a:spcBef>
                <a:spcPts val="0"/>
              </a:spcBef>
              <a:spcAft>
                <a:spcPts val="0"/>
              </a:spcAft>
              <a:buFont typeface="+mj-lt"/>
              <a:buAutoNum type="alphaLcParenR"/>
            </a:pPr>
            <a:r>
              <a:rPr lang="en-US" dirty="0">
                <a:ea typeface="Times New Roman"/>
                <a:cs typeface="Times New Roman"/>
              </a:rPr>
              <a:t>Elevator speech</a:t>
            </a:r>
          </a:p>
          <a:p>
            <a:pPr marL="685800" lvl="0" indent="-347663">
              <a:lnSpc>
                <a:spcPct val="115000"/>
              </a:lnSpc>
              <a:spcBef>
                <a:spcPts val="0"/>
              </a:spcBef>
              <a:spcAft>
                <a:spcPts val="0"/>
              </a:spcAft>
              <a:buFont typeface="+mj-lt"/>
              <a:buAutoNum type="alphaLcParenR"/>
            </a:pPr>
            <a:r>
              <a:rPr lang="en-US" dirty="0">
                <a:ea typeface="Times New Roman"/>
                <a:cs typeface="Times New Roman"/>
              </a:rPr>
              <a:t>Networking</a:t>
            </a:r>
          </a:p>
          <a:p>
            <a:pPr marL="685800" lvl="0" indent="-347663">
              <a:lnSpc>
                <a:spcPct val="115000"/>
              </a:lnSpc>
              <a:spcBef>
                <a:spcPts val="0"/>
              </a:spcBef>
              <a:spcAft>
                <a:spcPts val="0"/>
              </a:spcAft>
              <a:buFont typeface="+mj-lt"/>
              <a:buAutoNum type="alphaLcParenR"/>
            </a:pPr>
            <a:r>
              <a:rPr lang="en-US" dirty="0">
                <a:ea typeface="Times New Roman"/>
                <a:cs typeface="Times New Roman"/>
              </a:rPr>
              <a:t>Meet people</a:t>
            </a:r>
          </a:p>
          <a:p>
            <a:pPr marL="685800" lvl="0" indent="-347663">
              <a:lnSpc>
                <a:spcPct val="115000"/>
              </a:lnSpc>
              <a:spcBef>
                <a:spcPts val="0"/>
              </a:spcBef>
              <a:spcAft>
                <a:spcPts val="1000"/>
              </a:spcAft>
              <a:buFont typeface="+mj-lt"/>
              <a:buAutoNum type="alphaLcParenR"/>
            </a:pPr>
            <a:r>
              <a:rPr lang="en-US" dirty="0">
                <a:solidFill>
                  <a:srgbClr val="FF0000"/>
                </a:solidFill>
                <a:ea typeface="Times New Roman"/>
                <a:cs typeface="Times New Roman"/>
              </a:rPr>
              <a:t>Collaborate</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Collaboration is a necessary part of networking. It will showcase your skills.</a:t>
            </a:r>
            <a:endParaRPr lang="en-US" dirty="0">
              <a:ea typeface="Times New Roman"/>
              <a:cs typeface="Times New Roman"/>
            </a:endParaRPr>
          </a:p>
        </p:txBody>
      </p:sp>
    </p:spTree>
    <p:extLst>
      <p:ext uri="{BB962C8B-B14F-4D97-AF65-F5344CB8AC3E}">
        <p14:creationId xmlns:p14="http://schemas.microsoft.com/office/powerpoint/2010/main" val="408488700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did Gary blog about first?</a:t>
            </a:r>
          </a:p>
          <a:p>
            <a:pPr marL="690563" lvl="0">
              <a:lnSpc>
                <a:spcPct val="115000"/>
              </a:lnSpc>
              <a:spcBef>
                <a:spcPts val="0"/>
              </a:spcBef>
              <a:spcAft>
                <a:spcPts val="0"/>
              </a:spcAft>
              <a:buFont typeface="+mj-lt"/>
              <a:buAutoNum type="alphaLcParenR"/>
            </a:pPr>
            <a:r>
              <a:rPr lang="en-US" dirty="0">
                <a:ea typeface="Times New Roman"/>
                <a:cs typeface="Times New Roman"/>
              </a:rPr>
              <a:t>Passion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Work tasks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Interests</a:t>
            </a:r>
          </a:p>
          <a:p>
            <a:pPr marL="690563" lvl="0">
              <a:lnSpc>
                <a:spcPct val="115000"/>
              </a:lnSpc>
              <a:spcBef>
                <a:spcPts val="0"/>
              </a:spcBef>
              <a:spcAft>
                <a:spcPts val="1000"/>
              </a:spcAft>
              <a:buFont typeface="+mj-lt"/>
              <a:buAutoNum type="alphaLcParenR"/>
            </a:pPr>
            <a:r>
              <a:rPr lang="en-US" dirty="0">
                <a:ea typeface="Times New Roman"/>
                <a:cs typeface="Times New Roman"/>
              </a:rPr>
              <a:t>Hobby</a:t>
            </a:r>
          </a:p>
          <a:p>
            <a:pPr marL="347663" marR="0" indent="-4763">
              <a:lnSpc>
                <a:spcPct val="115000"/>
              </a:lnSpc>
              <a:spcBef>
                <a:spcPts val="0"/>
              </a:spcBef>
              <a:spcAft>
                <a:spcPts val="1000"/>
              </a:spcAft>
            </a:pPr>
            <a:r>
              <a:rPr lang="en-US" dirty="0">
                <a:solidFill>
                  <a:srgbClr val="FF0000"/>
                </a:solidFill>
                <a:ea typeface="Times New Roman"/>
                <a:cs typeface="Times New Roman"/>
              </a:rPr>
              <a:t>Gary blogged about work tasks first. These posts were not well received.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subject brought attention to Gary’s blog?</a:t>
            </a: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690563" lvl="0">
              <a:lnSpc>
                <a:spcPct val="115000"/>
              </a:lnSpc>
              <a:spcBef>
                <a:spcPts val="0"/>
              </a:spcBef>
              <a:spcAft>
                <a:spcPts val="0"/>
              </a:spcAft>
              <a:buFont typeface="+mj-lt"/>
              <a:buAutoNum type="alphaLcParenR"/>
            </a:pPr>
            <a:r>
              <a:rPr lang="en-US" dirty="0">
                <a:ea typeface="Times New Roman"/>
                <a:cs typeface="Times New Roman"/>
              </a:rPr>
              <a:t>Work tasks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 charity walk</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Hobbies</a:t>
            </a:r>
          </a:p>
          <a:p>
            <a:pPr marL="347663" marR="0" indent="-4763">
              <a:lnSpc>
                <a:spcPct val="115000"/>
              </a:lnSpc>
              <a:spcBef>
                <a:spcPts val="0"/>
              </a:spcBef>
              <a:spcAft>
                <a:spcPts val="1000"/>
              </a:spcAft>
            </a:pPr>
            <a:r>
              <a:rPr lang="en-US" dirty="0">
                <a:solidFill>
                  <a:srgbClr val="FF0000"/>
                </a:solidFill>
                <a:ea typeface="Times New Roman"/>
                <a:cs typeface="Times New Roman"/>
              </a:rPr>
              <a:t>Gary blogged about the charity walk and engaged with his passion. This engaged his audience. </a:t>
            </a:r>
            <a:endParaRPr lang="en-US" dirty="0">
              <a:ea typeface="Times New Roman"/>
              <a:cs typeface="Times New Roman"/>
            </a:endParaRPr>
          </a:p>
        </p:txBody>
      </p:sp>
    </p:spTree>
    <p:extLst>
      <p:ext uri="{BB962C8B-B14F-4D97-AF65-F5344CB8AC3E}">
        <p14:creationId xmlns:p14="http://schemas.microsoft.com/office/powerpoint/2010/main" val="18977524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US" dirty="0"/>
              <a:t>Workshop Objectives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8010856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normAutofit fontScale="90000"/>
          </a:bodyPr>
          <a:lstStyle/>
          <a:p>
            <a:r>
              <a:rPr lang="en-US" dirty="0"/>
              <a:t>Module Seven: Appearance Matters</a:t>
            </a:r>
          </a:p>
        </p:txBody>
      </p:sp>
      <p:sp>
        <p:nvSpPr>
          <p:cNvPr id="34819" name="Content Placeholder 2"/>
          <p:cNvSpPr>
            <a:spLocks noGrp="1"/>
          </p:cNvSpPr>
          <p:nvPr>
            <p:ph idx="1"/>
          </p:nvPr>
        </p:nvSpPr>
        <p:spPr/>
        <p:txBody>
          <a:bodyPr>
            <a:normAutofit/>
          </a:bodyPr>
          <a:lstStyle/>
          <a:p>
            <a:endParaRPr lang="en-US" dirty="0"/>
          </a:p>
          <a:p>
            <a:r>
              <a:rPr lang="en-US" dirty="0"/>
              <a:t>It is important that your appearance reflects your brand and gives off the image that you want to portray to the public. Taking the time and effort to develop your appearance will greatly improve your brand’s reputation. </a:t>
            </a:r>
          </a:p>
        </p:txBody>
      </p:sp>
      <p:sp>
        <p:nvSpPr>
          <p:cNvPr id="3482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Be yourself, everyone else is already taken.</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Oscar Wilde</a:t>
            </a:r>
            <a:endParaRPr lang="en-US" sz="1400" dirty="0">
              <a:ea typeface="Times New Roman"/>
              <a:cs typeface="Times New Roman"/>
            </a:endParaRPr>
          </a:p>
          <a:p>
            <a:endParaRPr lang="en-US"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US" dirty="0"/>
              <a:t>First Impressions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80236568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n-US" dirty="0"/>
              <a:t>Rise Out of the Crowd</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05894512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US" dirty="0"/>
              <a:t>True Reflection</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14722810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p:cNvSpPr txBox="1"/>
          <p:nvPr/>
        </p:nvSpPr>
        <p:spPr>
          <a:xfrm>
            <a:off x="2055927" y="1676400"/>
            <a:ext cx="5032147" cy="923330"/>
          </a:xfrm>
          <a:prstGeom prst="rect">
            <a:avLst/>
          </a:prstGeom>
          <a:noFill/>
        </p:spPr>
        <p:txBody>
          <a:bodyPr wrap="none" rtlCol="0">
            <a:spAutoFit/>
          </a:bodyPr>
          <a:lstStyle/>
          <a:p>
            <a:r>
              <a:rPr lang="en-US" sz="5400" dirty="0"/>
              <a:t>Body Language</a:t>
            </a:r>
          </a:p>
        </p:txBody>
      </p:sp>
      <p:sp>
        <p:nvSpPr>
          <p:cNvPr id="8" name="Straight Connector 7"/>
          <p:cNvSpPr/>
          <p:nvPr/>
        </p:nvSpPr>
        <p:spPr>
          <a:xfrm>
            <a:off x="4495800" y="2819400"/>
            <a:ext cx="822" cy="3023265"/>
          </a:xfrm>
          <a:prstGeom prst="line">
            <a:avLst/>
          </a:prstGeom>
          <a:ln w="88900"/>
        </p:spPr>
        <p:style>
          <a:lnRef idx="2">
            <a:schemeClr val="accent3">
              <a:hueOff val="0"/>
              <a:satOff val="0"/>
              <a:lumOff val="0"/>
              <a:alphaOff val="0"/>
            </a:schemeClr>
          </a:lnRef>
          <a:fillRef idx="0">
            <a:schemeClr val="accent3">
              <a:hueOff val="0"/>
              <a:satOff val="0"/>
              <a:lumOff val="0"/>
              <a:alphaOff val="0"/>
            </a:schemeClr>
          </a:fillRef>
          <a:effectRef idx="0">
            <a:schemeClr val="accent3">
              <a:hueOff val="0"/>
              <a:satOff val="0"/>
              <a:lumOff val="0"/>
              <a:alphaOff val="0"/>
            </a:schemeClr>
          </a:effectRef>
          <a:fontRef idx="minor">
            <a:schemeClr val="tx1">
              <a:hueOff val="0"/>
              <a:satOff val="0"/>
              <a:lumOff val="0"/>
              <a:alphaOff val="0"/>
            </a:schemeClr>
          </a:fontRef>
        </p:style>
      </p:sp>
    </p:spTree>
    <p:extLst>
      <p:ext uri="{BB962C8B-B14F-4D97-AF65-F5344CB8AC3E}">
        <p14:creationId xmlns:p14="http://schemas.microsoft.com/office/powerpoint/2010/main" val="179043547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n-US" dirty="0"/>
              <a:t>Dress for Success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69668608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9169047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US"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28767213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How quickly do first impressions occur?</a:t>
            </a:r>
          </a:p>
          <a:p>
            <a:pPr marL="690563" lvl="0">
              <a:lnSpc>
                <a:spcPct val="115000"/>
              </a:lnSpc>
              <a:spcBef>
                <a:spcPts val="0"/>
              </a:spcBef>
              <a:spcAft>
                <a:spcPts val="0"/>
              </a:spcAft>
              <a:buFont typeface="+mj-lt"/>
              <a:buAutoNum type="alphaLcParenR"/>
            </a:pPr>
            <a:r>
              <a:rPr lang="en-US" dirty="0">
                <a:ea typeface="Times New Roman"/>
                <a:cs typeface="Times New Roman"/>
              </a:rPr>
              <a:t>7 seconds</a:t>
            </a:r>
          </a:p>
          <a:p>
            <a:pPr marL="690563" lvl="0">
              <a:lnSpc>
                <a:spcPct val="115000"/>
              </a:lnSpc>
              <a:spcBef>
                <a:spcPts val="0"/>
              </a:spcBef>
              <a:spcAft>
                <a:spcPts val="0"/>
              </a:spcAft>
              <a:buFont typeface="+mj-lt"/>
              <a:buAutoNum type="alphaLcParenR"/>
            </a:pPr>
            <a:r>
              <a:rPr lang="en-US" dirty="0">
                <a:ea typeface="Times New Roman"/>
                <a:cs typeface="Times New Roman"/>
              </a:rPr>
              <a:t>15 seconds</a:t>
            </a:r>
          </a:p>
          <a:p>
            <a:pPr marL="690563" lvl="0">
              <a:lnSpc>
                <a:spcPct val="115000"/>
              </a:lnSpc>
              <a:spcBef>
                <a:spcPts val="0"/>
              </a:spcBef>
              <a:spcAft>
                <a:spcPts val="0"/>
              </a:spcAft>
              <a:buFont typeface="+mj-lt"/>
              <a:buAutoNum type="alphaLcParenR"/>
            </a:pPr>
            <a:r>
              <a:rPr lang="en-US" dirty="0">
                <a:ea typeface="Times New Roman"/>
                <a:cs typeface="Times New Roman"/>
              </a:rPr>
              <a:t>30 seconds</a:t>
            </a:r>
          </a:p>
          <a:p>
            <a:pPr marL="690563" lvl="0">
              <a:lnSpc>
                <a:spcPct val="115000"/>
              </a:lnSpc>
              <a:spcBef>
                <a:spcPts val="0"/>
              </a:spcBef>
              <a:spcAft>
                <a:spcPts val="1000"/>
              </a:spcAft>
              <a:buFont typeface="+mj-lt"/>
              <a:buAutoNum type="alphaLcParenR"/>
            </a:pPr>
            <a:r>
              <a:rPr lang="en-US" dirty="0">
                <a:ea typeface="Times New Roman"/>
                <a:cs typeface="Times New Roman"/>
              </a:rPr>
              <a:t>1 minute</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allows people to get to know each other without first impressions?</a:t>
            </a:r>
          </a:p>
          <a:p>
            <a:pPr marL="690563" lvl="0">
              <a:lnSpc>
                <a:spcPct val="115000"/>
              </a:lnSpc>
              <a:spcBef>
                <a:spcPts val="0"/>
              </a:spcBef>
              <a:spcAft>
                <a:spcPts val="0"/>
              </a:spcAft>
              <a:buFont typeface="+mj-lt"/>
              <a:buAutoNum type="alphaLcParenR"/>
            </a:pPr>
            <a:r>
              <a:rPr lang="en-US" dirty="0">
                <a:ea typeface="Times New Roman"/>
                <a:cs typeface="Times New Roman"/>
              </a:rPr>
              <a:t>Appearance</a:t>
            </a:r>
          </a:p>
          <a:p>
            <a:pPr marL="690563" lvl="0">
              <a:lnSpc>
                <a:spcPct val="115000"/>
              </a:lnSpc>
              <a:spcBef>
                <a:spcPts val="0"/>
              </a:spcBef>
              <a:spcAft>
                <a:spcPts val="0"/>
              </a:spcAft>
              <a:buFont typeface="+mj-lt"/>
              <a:buAutoNum type="alphaLcParenR"/>
            </a:pPr>
            <a:r>
              <a:rPr lang="en-US" dirty="0">
                <a:ea typeface="Times New Roman"/>
                <a:cs typeface="Times New Roman"/>
              </a:rPr>
              <a:t>Security</a:t>
            </a: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690563" lvl="0">
              <a:lnSpc>
                <a:spcPct val="115000"/>
              </a:lnSpc>
              <a:spcBef>
                <a:spcPts val="0"/>
              </a:spcBef>
              <a:spcAft>
                <a:spcPts val="1000"/>
              </a:spcAft>
              <a:buFont typeface="+mj-lt"/>
              <a:buAutoNum type="alphaLcParenR"/>
            </a:pPr>
            <a:r>
              <a:rPr lang="en-US" dirty="0">
                <a:ea typeface="Times New Roman"/>
                <a:cs typeface="Times New Roman"/>
              </a:rPr>
              <a:t>Technology</a:t>
            </a:r>
          </a:p>
          <a:p>
            <a:endParaRPr lang="en-US" dirty="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How should you stand out?</a:t>
            </a:r>
          </a:p>
          <a:p>
            <a:pPr marL="690563" lvl="0">
              <a:lnSpc>
                <a:spcPct val="115000"/>
              </a:lnSpc>
              <a:spcBef>
                <a:spcPts val="0"/>
              </a:spcBef>
              <a:spcAft>
                <a:spcPts val="0"/>
              </a:spcAft>
              <a:buFont typeface="+mj-lt"/>
              <a:buAutoNum type="alphaLcParenR"/>
            </a:pPr>
            <a:r>
              <a:rPr lang="en-US" dirty="0">
                <a:ea typeface="Times New Roman"/>
                <a:cs typeface="Times New Roman"/>
              </a:rPr>
              <a:t>In appearance</a:t>
            </a:r>
          </a:p>
          <a:p>
            <a:pPr marL="690563" lvl="0">
              <a:lnSpc>
                <a:spcPct val="115000"/>
              </a:lnSpc>
              <a:spcBef>
                <a:spcPts val="0"/>
              </a:spcBef>
              <a:spcAft>
                <a:spcPts val="0"/>
              </a:spcAft>
              <a:buFont typeface="+mj-lt"/>
              <a:buAutoNum type="alphaLcParenR"/>
            </a:pPr>
            <a:r>
              <a:rPr lang="en-US" dirty="0">
                <a:ea typeface="Times New Roman"/>
                <a:cs typeface="Times New Roman"/>
              </a:rPr>
              <a:t>Positively</a:t>
            </a:r>
          </a:p>
          <a:p>
            <a:pPr marL="690563" lvl="0">
              <a:lnSpc>
                <a:spcPct val="115000"/>
              </a:lnSpc>
              <a:spcBef>
                <a:spcPts val="0"/>
              </a:spcBef>
              <a:spcAft>
                <a:spcPts val="0"/>
              </a:spcAft>
              <a:buFont typeface="+mj-lt"/>
              <a:buAutoNum type="alphaLcParenR"/>
            </a:pPr>
            <a:r>
              <a:rPr lang="en-US" dirty="0">
                <a:ea typeface="Times New Roman"/>
                <a:cs typeface="Times New Roman"/>
              </a:rPr>
              <a:t>In work</a:t>
            </a:r>
          </a:p>
          <a:p>
            <a:pPr marL="690563" lvl="0">
              <a:lnSpc>
                <a:spcPct val="115000"/>
              </a:lnSpc>
              <a:spcBef>
                <a:spcPts val="0"/>
              </a:spcBef>
              <a:spcAft>
                <a:spcPts val="1000"/>
              </a:spcAft>
              <a:buFont typeface="+mj-lt"/>
              <a:buAutoNum type="alphaLcParenR"/>
            </a:pPr>
            <a:r>
              <a:rPr lang="en-US" dirty="0">
                <a:ea typeface="Times New Roman"/>
                <a:cs typeface="Times New Roman"/>
              </a:rPr>
              <a:t>It does not matter</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What is Not a way to stand out?</a:t>
            </a:r>
          </a:p>
          <a:p>
            <a:pPr marL="690563" lvl="0">
              <a:lnSpc>
                <a:spcPct val="115000"/>
              </a:lnSpc>
              <a:spcBef>
                <a:spcPts val="0"/>
              </a:spcBef>
              <a:spcAft>
                <a:spcPts val="0"/>
              </a:spcAft>
              <a:buFont typeface="+mj-lt"/>
              <a:buAutoNum type="alphaLcParenR"/>
            </a:pPr>
            <a:r>
              <a:rPr lang="en-US" dirty="0">
                <a:ea typeface="Times New Roman"/>
                <a:cs typeface="Times New Roman"/>
              </a:rPr>
              <a:t>Be helpful</a:t>
            </a:r>
          </a:p>
          <a:p>
            <a:pPr marL="690563" lvl="0">
              <a:lnSpc>
                <a:spcPct val="115000"/>
              </a:lnSpc>
              <a:spcBef>
                <a:spcPts val="0"/>
              </a:spcBef>
              <a:spcAft>
                <a:spcPts val="0"/>
              </a:spcAft>
              <a:buFont typeface="+mj-lt"/>
              <a:buAutoNum type="alphaLcParenR"/>
            </a:pPr>
            <a:r>
              <a:rPr lang="en-US" dirty="0">
                <a:ea typeface="Times New Roman"/>
                <a:cs typeface="Times New Roman"/>
              </a:rPr>
              <a:t>Be confident</a:t>
            </a:r>
          </a:p>
          <a:p>
            <a:pPr marL="690563" lvl="0">
              <a:lnSpc>
                <a:spcPct val="115000"/>
              </a:lnSpc>
              <a:spcBef>
                <a:spcPts val="0"/>
              </a:spcBef>
              <a:spcAft>
                <a:spcPts val="0"/>
              </a:spcAft>
              <a:buFont typeface="+mj-lt"/>
              <a:buAutoNum type="alphaLcParenR"/>
            </a:pPr>
            <a:r>
              <a:rPr lang="en-US" dirty="0">
                <a:ea typeface="Times New Roman"/>
                <a:cs typeface="Times New Roman"/>
              </a:rPr>
              <a:t>Dress casually</a:t>
            </a:r>
          </a:p>
          <a:p>
            <a:pPr marL="690563" lvl="0">
              <a:lnSpc>
                <a:spcPct val="115000"/>
              </a:lnSpc>
              <a:spcBef>
                <a:spcPts val="0"/>
              </a:spcBef>
              <a:spcAft>
                <a:spcPts val="1000"/>
              </a:spcAft>
              <a:buFont typeface="+mj-lt"/>
              <a:buAutoNum type="alphaLcParenR"/>
            </a:pPr>
            <a:r>
              <a:rPr lang="en-US" dirty="0">
                <a:ea typeface="Times New Roman"/>
                <a:cs typeface="Times New Roman"/>
              </a:rPr>
              <a:t>Give opinions</a:t>
            </a:r>
          </a:p>
        </p:txBody>
      </p:sp>
    </p:spTree>
    <p:extLst>
      <p:ext uri="{BB962C8B-B14F-4D97-AF65-F5344CB8AC3E}">
        <p14:creationId xmlns:p14="http://schemas.microsoft.com/office/powerpoint/2010/main" val="109290083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should your clothes reflect?</a:t>
            </a:r>
          </a:p>
          <a:p>
            <a:pPr marL="690563" lvl="0">
              <a:lnSpc>
                <a:spcPct val="115000"/>
              </a:lnSpc>
              <a:spcBef>
                <a:spcPts val="0"/>
              </a:spcBef>
              <a:spcAft>
                <a:spcPts val="0"/>
              </a:spcAft>
              <a:buFont typeface="+mj-lt"/>
              <a:buAutoNum type="alphaLcParenR"/>
            </a:pPr>
            <a:r>
              <a:rPr lang="en-US" dirty="0">
                <a:ea typeface="Times New Roman"/>
                <a:cs typeface="Times New Roman"/>
              </a:rPr>
              <a:t>Position</a:t>
            </a:r>
          </a:p>
          <a:p>
            <a:pPr marL="690563" lvl="0">
              <a:lnSpc>
                <a:spcPct val="115000"/>
              </a:lnSpc>
              <a:spcBef>
                <a:spcPts val="0"/>
              </a:spcBef>
              <a:spcAft>
                <a:spcPts val="0"/>
              </a:spcAft>
              <a:buFont typeface="+mj-lt"/>
              <a:buAutoNum type="alphaLcParenR"/>
            </a:pPr>
            <a:r>
              <a:rPr lang="en-US" dirty="0">
                <a:ea typeface="Times New Roman"/>
                <a:cs typeface="Times New Roman"/>
              </a:rPr>
              <a:t>Authority</a:t>
            </a:r>
          </a:p>
          <a:p>
            <a:pPr marL="690563" lvl="0">
              <a:lnSpc>
                <a:spcPct val="115000"/>
              </a:lnSpc>
              <a:spcBef>
                <a:spcPts val="0"/>
              </a:spcBef>
              <a:spcAft>
                <a:spcPts val="0"/>
              </a:spcAft>
              <a:buFont typeface="+mj-lt"/>
              <a:buAutoNum type="alphaLcParenR"/>
            </a:pPr>
            <a:r>
              <a:rPr lang="en-US" dirty="0">
                <a:ea typeface="Times New Roman"/>
                <a:cs typeface="Times New Roman"/>
              </a:rPr>
              <a:t>Personality</a:t>
            </a:r>
          </a:p>
          <a:p>
            <a:pPr marL="690563" lvl="0">
              <a:lnSpc>
                <a:spcPct val="115000"/>
              </a:lnSpc>
              <a:spcBef>
                <a:spcPts val="0"/>
              </a:spcBef>
              <a:spcAft>
                <a:spcPts val="1000"/>
              </a:spcAft>
              <a:buFont typeface="+mj-lt"/>
              <a:buAutoNum type="alphaLcParenR"/>
            </a:pPr>
            <a:r>
              <a:rPr lang="en-US" dirty="0">
                <a:ea typeface="Times New Roman"/>
                <a:cs typeface="Times New Roman"/>
              </a:rPr>
              <a:t>Interest</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is Not synonymous with professional dress?</a:t>
            </a:r>
          </a:p>
          <a:p>
            <a:pPr marL="690563" lvl="0">
              <a:lnSpc>
                <a:spcPct val="115000"/>
              </a:lnSpc>
              <a:spcBef>
                <a:spcPts val="0"/>
              </a:spcBef>
              <a:spcAft>
                <a:spcPts val="0"/>
              </a:spcAft>
              <a:buFont typeface="+mj-lt"/>
              <a:buAutoNum type="alphaLcParenR"/>
            </a:pPr>
            <a:r>
              <a:rPr lang="en-US" dirty="0">
                <a:ea typeface="Times New Roman"/>
                <a:cs typeface="Times New Roman"/>
              </a:rPr>
              <a:t>Flattering clothes</a:t>
            </a:r>
          </a:p>
          <a:p>
            <a:pPr marL="690563" lvl="0">
              <a:lnSpc>
                <a:spcPct val="115000"/>
              </a:lnSpc>
              <a:spcBef>
                <a:spcPts val="0"/>
              </a:spcBef>
              <a:spcAft>
                <a:spcPts val="0"/>
              </a:spcAft>
              <a:buFont typeface="+mj-lt"/>
              <a:buAutoNum type="alphaLcParenR"/>
            </a:pPr>
            <a:r>
              <a:rPr lang="en-US" dirty="0">
                <a:ea typeface="Times New Roman"/>
                <a:cs typeface="Times New Roman"/>
              </a:rPr>
              <a:t>Accessories</a:t>
            </a:r>
          </a:p>
          <a:p>
            <a:pPr marL="690563" lvl="0">
              <a:lnSpc>
                <a:spcPct val="115000"/>
              </a:lnSpc>
              <a:spcBef>
                <a:spcPts val="0"/>
              </a:spcBef>
              <a:spcAft>
                <a:spcPts val="0"/>
              </a:spcAft>
              <a:buFont typeface="+mj-lt"/>
              <a:buAutoNum type="alphaLcParenR"/>
            </a:pPr>
            <a:r>
              <a:rPr lang="en-US" dirty="0">
                <a:ea typeface="Times New Roman"/>
                <a:cs typeface="Times New Roman"/>
              </a:rPr>
              <a:t>Colors</a:t>
            </a:r>
          </a:p>
          <a:p>
            <a:pPr marL="690563" lvl="0">
              <a:lnSpc>
                <a:spcPct val="115000"/>
              </a:lnSpc>
              <a:spcBef>
                <a:spcPts val="0"/>
              </a:spcBef>
              <a:spcAft>
                <a:spcPts val="1000"/>
              </a:spcAft>
              <a:buFont typeface="+mj-lt"/>
              <a:buAutoNum type="alphaLcParenR"/>
            </a:pPr>
            <a:r>
              <a:rPr lang="en-US" dirty="0">
                <a:ea typeface="Times New Roman"/>
                <a:cs typeface="Times New Roman"/>
              </a:rPr>
              <a:t>Boring clothing</a:t>
            </a:r>
          </a:p>
          <a:p>
            <a:endParaRPr lang="en-US" dirty="0"/>
          </a:p>
        </p:txBody>
      </p:sp>
    </p:spTree>
    <p:extLst>
      <p:ext uri="{BB962C8B-B14F-4D97-AF65-F5344CB8AC3E}">
        <p14:creationId xmlns:p14="http://schemas.microsoft.com/office/powerpoint/2010/main" val="1092900830"/>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will help people dress for success?</a:t>
            </a:r>
          </a:p>
          <a:p>
            <a:pPr marL="690563" lvl="0">
              <a:lnSpc>
                <a:spcPct val="115000"/>
              </a:lnSpc>
              <a:spcBef>
                <a:spcPts val="0"/>
              </a:spcBef>
              <a:spcAft>
                <a:spcPts val="0"/>
              </a:spcAft>
              <a:buFont typeface="+mj-lt"/>
              <a:buAutoNum type="alphaLcParenR"/>
            </a:pPr>
            <a:r>
              <a:rPr lang="en-US" dirty="0">
                <a:ea typeface="Times New Roman"/>
                <a:cs typeface="Times New Roman"/>
              </a:rPr>
              <a:t>Plan ahead of time</a:t>
            </a:r>
          </a:p>
          <a:p>
            <a:pPr marL="690563" lvl="0">
              <a:lnSpc>
                <a:spcPct val="115000"/>
              </a:lnSpc>
              <a:spcBef>
                <a:spcPts val="0"/>
              </a:spcBef>
              <a:spcAft>
                <a:spcPts val="0"/>
              </a:spcAft>
              <a:buFont typeface="+mj-lt"/>
              <a:buAutoNum type="alphaLcParenR"/>
            </a:pPr>
            <a:r>
              <a:rPr lang="en-US" dirty="0">
                <a:ea typeface="Times New Roman"/>
                <a:cs typeface="Times New Roman"/>
              </a:rPr>
              <a:t>Take a course</a:t>
            </a:r>
          </a:p>
          <a:p>
            <a:pPr marL="690563" lvl="0">
              <a:lnSpc>
                <a:spcPct val="115000"/>
              </a:lnSpc>
              <a:spcBef>
                <a:spcPts val="0"/>
              </a:spcBef>
              <a:spcAft>
                <a:spcPts val="0"/>
              </a:spcAft>
              <a:buFont typeface="+mj-lt"/>
              <a:buAutoNum type="alphaLcParenR"/>
            </a:pPr>
            <a:r>
              <a:rPr lang="en-US" dirty="0">
                <a:ea typeface="Times New Roman"/>
                <a:cs typeface="Times New Roman"/>
              </a:rPr>
              <a:t>Wear makeup</a:t>
            </a:r>
          </a:p>
          <a:p>
            <a:pPr marL="690563" lvl="0">
              <a:lnSpc>
                <a:spcPct val="115000"/>
              </a:lnSpc>
              <a:spcBef>
                <a:spcPts val="0"/>
              </a:spcBef>
              <a:spcAft>
                <a:spcPts val="1000"/>
              </a:spcAft>
              <a:buFont typeface="+mj-lt"/>
              <a:buAutoNum type="alphaLcParenR"/>
            </a:pPr>
            <a:r>
              <a:rPr lang="en-US" dirty="0">
                <a:ea typeface="Times New Roman"/>
                <a:cs typeface="Times New Roman"/>
              </a:rPr>
              <a:t>None of the above</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is Not true of professional clothing?</a:t>
            </a:r>
          </a:p>
          <a:p>
            <a:pPr marL="690563" lvl="0">
              <a:lnSpc>
                <a:spcPct val="115000"/>
              </a:lnSpc>
              <a:spcBef>
                <a:spcPts val="0"/>
              </a:spcBef>
              <a:spcAft>
                <a:spcPts val="0"/>
              </a:spcAft>
              <a:buFont typeface="+mj-lt"/>
              <a:buAutoNum type="alphaLcParenR"/>
            </a:pPr>
            <a:r>
              <a:rPr lang="en-US" dirty="0">
                <a:ea typeface="Times New Roman"/>
                <a:cs typeface="Times New Roman"/>
              </a:rPr>
              <a:t>It must be clean</a:t>
            </a:r>
          </a:p>
          <a:p>
            <a:pPr marL="690563" lvl="0">
              <a:lnSpc>
                <a:spcPct val="115000"/>
              </a:lnSpc>
              <a:spcBef>
                <a:spcPts val="0"/>
              </a:spcBef>
              <a:spcAft>
                <a:spcPts val="0"/>
              </a:spcAft>
              <a:buFont typeface="+mj-lt"/>
              <a:buAutoNum type="alphaLcParenR"/>
            </a:pPr>
            <a:r>
              <a:rPr lang="en-US" dirty="0">
                <a:ea typeface="Times New Roman"/>
                <a:cs typeface="Times New Roman"/>
              </a:rPr>
              <a:t>It must be the latest fashion</a:t>
            </a:r>
          </a:p>
          <a:p>
            <a:pPr marL="690563" lvl="0">
              <a:lnSpc>
                <a:spcPct val="115000"/>
              </a:lnSpc>
              <a:spcBef>
                <a:spcPts val="0"/>
              </a:spcBef>
              <a:spcAft>
                <a:spcPts val="0"/>
              </a:spcAft>
              <a:buFont typeface="+mj-lt"/>
              <a:buAutoNum type="alphaLcParenR"/>
            </a:pPr>
            <a:r>
              <a:rPr lang="en-US" dirty="0">
                <a:ea typeface="Times New Roman"/>
                <a:cs typeface="Times New Roman"/>
              </a:rPr>
              <a:t>It must be pressed</a:t>
            </a:r>
          </a:p>
          <a:p>
            <a:pPr marL="690563" lvl="0">
              <a:lnSpc>
                <a:spcPct val="115000"/>
              </a:lnSpc>
              <a:spcBef>
                <a:spcPts val="0"/>
              </a:spcBef>
              <a:spcAft>
                <a:spcPts val="1000"/>
              </a:spcAft>
              <a:buFont typeface="+mj-lt"/>
              <a:buAutoNum type="alphaLcParenR"/>
            </a:pPr>
            <a:r>
              <a:rPr lang="en-US" dirty="0">
                <a:ea typeface="Times New Roman"/>
                <a:cs typeface="Times New Roman"/>
              </a:rPr>
              <a:t>It must be free of lint</a:t>
            </a:r>
          </a:p>
        </p:txBody>
      </p:sp>
    </p:spTree>
    <p:extLst>
      <p:ext uri="{BB962C8B-B14F-4D97-AF65-F5344CB8AC3E}">
        <p14:creationId xmlns:p14="http://schemas.microsoft.com/office/powerpoint/2010/main" val="1092900830"/>
      </p:ext>
    </p:extLst>
  </p:cSld>
  <p:clrMapOvr>
    <a:masterClrMapping/>
  </p:clrMapOvr>
</p:sld>
</file>

<file path=ppt/theme/theme1.xml><?xml version="1.0" encoding="utf-8"?>
<a:theme xmlns:a="http://schemas.openxmlformats.org/drawingml/2006/main" name="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 Slides</Template>
  <TotalTime>1312</TotalTime>
  <Words>18663</Words>
  <Application>Microsoft Office PowerPoint</Application>
  <PresentationFormat>On-screen Show (4:3)</PresentationFormat>
  <Paragraphs>3130</Paragraphs>
  <Slides>169</Slides>
  <Notes>73</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169</vt:i4>
      </vt:variant>
    </vt:vector>
  </HeadingPairs>
  <TitlesOfParts>
    <vt:vector size="179" baseType="lpstr">
      <vt:lpstr>Arial</vt:lpstr>
      <vt:lpstr>Calibri</vt:lpstr>
      <vt:lpstr>Cambria</vt:lpstr>
      <vt:lpstr>Georgia</vt:lpstr>
      <vt:lpstr>Knowledge Medium</vt:lpstr>
      <vt:lpstr>Symbol</vt:lpstr>
      <vt:lpstr>Times New Roman</vt:lpstr>
      <vt:lpstr>Wingdings</vt:lpstr>
      <vt:lpstr>ヒラギノ角ゴ Pro W3</vt:lpstr>
      <vt:lpstr>PowerPoint Slides</vt:lpstr>
      <vt:lpstr>NAME OF COURSE</vt:lpstr>
      <vt:lpstr>Name of course</vt:lpstr>
      <vt:lpstr>Our Virtual Environment</vt:lpstr>
      <vt:lpstr>Setting the Stage</vt:lpstr>
      <vt:lpstr>Session Objectives</vt:lpstr>
      <vt:lpstr>Section 1</vt:lpstr>
      <vt:lpstr>PowerPoint Presentation</vt:lpstr>
      <vt:lpstr>Module One: Getting Started</vt:lpstr>
      <vt:lpstr>Workshop Objectives</vt:lpstr>
      <vt:lpstr>Module Two: Defining Yourself (I)</vt:lpstr>
      <vt:lpstr>If You Don’t, They Will</vt:lpstr>
      <vt:lpstr>Brand Mantra</vt:lpstr>
      <vt:lpstr>Be Real</vt:lpstr>
      <vt:lpstr>SWOT Analysis</vt:lpstr>
      <vt:lpstr>Case Study</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Three: Defining Yourself (II)</vt:lpstr>
      <vt:lpstr>Pillars</vt:lpstr>
      <vt:lpstr>Passions</vt:lpstr>
      <vt:lpstr>Define Your Strengths</vt:lpstr>
      <vt:lpstr>The Three Cs</vt:lpstr>
      <vt:lpstr>Case Study</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Four: Controlling and Developing Your Image</vt:lpstr>
      <vt:lpstr>Clear and Defined</vt:lpstr>
      <vt:lpstr>Consistent Image</vt:lpstr>
      <vt:lpstr>It Takes a Commitment</vt:lpstr>
      <vt:lpstr>Live It Every Day</vt:lpstr>
      <vt:lpstr>Case Study</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Five: Personal and Professional Influences</vt:lpstr>
      <vt:lpstr>Corporate and Personal Integration</vt:lpstr>
      <vt:lpstr>They Will Influence Each Other</vt:lpstr>
      <vt:lpstr>Be a Professional</vt:lpstr>
      <vt:lpstr>Build Rapport</vt:lpstr>
      <vt:lpstr>Case Study</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Six: Sharpening Your Brand</vt:lpstr>
      <vt:lpstr>Blogging</vt:lpstr>
      <vt:lpstr>Authenticity Is Key</vt:lpstr>
      <vt:lpstr>Transparency</vt:lpstr>
      <vt:lpstr>Networking</vt:lpstr>
      <vt:lpstr>Case Study</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Seven: Appearance Matters</vt:lpstr>
      <vt:lpstr>First Impressions</vt:lpstr>
      <vt:lpstr>Rise Out of the Crowd</vt:lpstr>
      <vt:lpstr>True Reflection</vt:lpstr>
      <vt:lpstr>Dress for Success</vt:lpstr>
      <vt:lpstr>Case Study</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Eight: Social Media (I)</vt:lpstr>
      <vt:lpstr>Needs Constant Monitoring</vt:lpstr>
      <vt:lpstr>Security</vt:lpstr>
      <vt:lpstr>Have an Objective</vt:lpstr>
      <vt:lpstr>Promote</vt:lpstr>
      <vt:lpstr>Case Study</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Nine: Social Media (II)</vt:lpstr>
      <vt:lpstr>It’s a Tool</vt:lpstr>
      <vt:lpstr>Content is King</vt:lpstr>
      <vt:lpstr>Have a Gimmick</vt:lpstr>
      <vt:lpstr>Don’t Ignore Any Mentions</vt:lpstr>
      <vt:lpstr>Case Study</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Ten: Brand Management During a Crisis</vt:lpstr>
      <vt:lpstr> Caught in a Bad Spot? </vt:lpstr>
      <vt:lpstr>Never Burn a Bridge</vt:lpstr>
      <vt:lpstr>Information</vt:lpstr>
      <vt:lpstr>Monitor and Respond</vt:lpstr>
      <vt:lpstr>Case Study</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Eleven: Branding Personality Traits</vt:lpstr>
      <vt:lpstr>Identify Your Unique Values</vt:lpstr>
      <vt:lpstr>Be Bold</vt:lpstr>
      <vt:lpstr>Think Outside the Box</vt:lpstr>
      <vt:lpstr>Fail. Learn. Repeat.</vt:lpstr>
      <vt:lpstr>Case Study</vt:lpstr>
      <vt:lpstr>Module Eleven: Review Questions</vt:lpstr>
      <vt:lpstr>Module Eleven: Review Questions</vt:lpstr>
      <vt:lpstr>Module Eleven: Review Questions</vt:lpstr>
      <vt:lpstr>Module Eleven: Review Questions</vt:lpstr>
      <vt:lpstr>Module Eleven: Review Questions</vt:lpstr>
      <vt:lpstr>Module Twelve:  Wrapping Up</vt:lpstr>
      <vt:lpstr>Words from the Wise</vt:lpstr>
      <vt:lpstr>Recap and Reflect</vt:lpstr>
      <vt:lpstr>Revisiting Your Answer</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Time Management</dc:title>
  <dc:creator>Kimmi</dc:creator>
  <cp:lastModifiedBy>AIM1</cp:lastModifiedBy>
  <cp:revision>108</cp:revision>
  <dcterms:created xsi:type="dcterms:W3CDTF">2009-05-11T22:15:13Z</dcterms:created>
  <dcterms:modified xsi:type="dcterms:W3CDTF">2017-07-12T17:32:32Z</dcterms:modified>
</cp:coreProperties>
</file>