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9.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0.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1.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1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1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1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5.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6.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17.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18.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19.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20.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21.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22.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2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24.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27.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9"/>
  </p:notesMasterIdLst>
  <p:sldIdLst>
    <p:sldId id="322" r:id="rId2"/>
    <p:sldId id="257" r:id="rId3"/>
    <p:sldId id="260" r:id="rId4"/>
    <p:sldId id="258" r:id="rId5"/>
    <p:sldId id="261" r:id="rId6"/>
    <p:sldId id="262" r:id="rId7"/>
    <p:sldId id="263" r:id="rId8"/>
    <p:sldId id="264" r:id="rId9"/>
    <p:sldId id="265" r:id="rId10"/>
    <p:sldId id="330" r:id="rId11"/>
    <p:sldId id="331" r:id="rId12"/>
    <p:sldId id="373" r:id="rId13"/>
    <p:sldId id="374" r:id="rId14"/>
    <p:sldId id="375" r:id="rId15"/>
    <p:sldId id="348" r:id="rId16"/>
    <p:sldId id="349" r:id="rId17"/>
    <p:sldId id="370" r:id="rId18"/>
    <p:sldId id="371" r:id="rId19"/>
    <p:sldId id="372" r:id="rId20"/>
    <p:sldId id="266" r:id="rId21"/>
    <p:sldId id="267" r:id="rId22"/>
    <p:sldId id="269" r:id="rId23"/>
    <p:sldId id="270" r:id="rId24"/>
    <p:sldId id="328" r:id="rId25"/>
    <p:sldId id="329" r:id="rId26"/>
    <p:sldId id="379" r:id="rId27"/>
    <p:sldId id="380" r:id="rId28"/>
    <p:sldId id="381" r:id="rId29"/>
    <p:sldId id="350" r:id="rId30"/>
    <p:sldId id="351" r:id="rId31"/>
    <p:sldId id="376" r:id="rId32"/>
    <p:sldId id="377" r:id="rId33"/>
    <p:sldId id="378" r:id="rId34"/>
    <p:sldId id="271" r:id="rId35"/>
    <p:sldId id="272" r:id="rId36"/>
    <p:sldId id="273" r:id="rId37"/>
    <p:sldId id="274" r:id="rId38"/>
    <p:sldId id="275" r:id="rId39"/>
    <p:sldId id="276" r:id="rId40"/>
    <p:sldId id="332" r:id="rId41"/>
    <p:sldId id="333" r:id="rId42"/>
    <p:sldId id="352" r:id="rId43"/>
    <p:sldId id="384" r:id="rId44"/>
    <p:sldId id="385" r:id="rId45"/>
    <p:sldId id="353" r:id="rId46"/>
    <p:sldId id="354" r:id="rId47"/>
    <p:sldId id="355" r:id="rId48"/>
    <p:sldId id="382" r:id="rId49"/>
    <p:sldId id="383" r:id="rId50"/>
    <p:sldId id="277" r:id="rId51"/>
    <p:sldId id="278" r:id="rId52"/>
    <p:sldId id="279" r:id="rId53"/>
    <p:sldId id="280" r:id="rId54"/>
    <p:sldId id="334" r:id="rId55"/>
    <p:sldId id="335" r:id="rId56"/>
    <p:sldId id="389" r:id="rId57"/>
    <p:sldId id="390" r:id="rId58"/>
    <p:sldId id="391" r:id="rId59"/>
    <p:sldId id="356" r:id="rId60"/>
    <p:sldId id="357" r:id="rId61"/>
    <p:sldId id="386" r:id="rId62"/>
    <p:sldId id="387" r:id="rId63"/>
    <p:sldId id="388" r:id="rId64"/>
    <p:sldId id="281" r:id="rId65"/>
    <p:sldId id="282" r:id="rId66"/>
    <p:sldId id="284" r:id="rId67"/>
    <p:sldId id="285" r:id="rId68"/>
    <p:sldId id="286" r:id="rId69"/>
    <p:sldId id="336" r:id="rId70"/>
    <p:sldId id="337" r:id="rId71"/>
    <p:sldId id="395" r:id="rId72"/>
    <p:sldId id="396" r:id="rId73"/>
    <p:sldId id="397" r:id="rId74"/>
    <p:sldId id="358" r:id="rId75"/>
    <p:sldId id="359" r:id="rId76"/>
    <p:sldId id="392" r:id="rId77"/>
    <p:sldId id="393" r:id="rId78"/>
    <p:sldId id="394" r:id="rId79"/>
    <p:sldId id="287" r:id="rId80"/>
    <p:sldId id="288" r:id="rId81"/>
    <p:sldId id="290" r:id="rId82"/>
    <p:sldId id="291" r:id="rId83"/>
    <p:sldId id="293" r:id="rId84"/>
    <p:sldId id="338" r:id="rId85"/>
    <p:sldId id="339" r:id="rId86"/>
    <p:sldId id="401" r:id="rId87"/>
    <p:sldId id="402" r:id="rId88"/>
    <p:sldId id="403" r:id="rId89"/>
    <p:sldId id="360" r:id="rId90"/>
    <p:sldId id="361" r:id="rId91"/>
    <p:sldId id="398" r:id="rId92"/>
    <p:sldId id="399" r:id="rId93"/>
    <p:sldId id="400" r:id="rId94"/>
    <p:sldId id="294" r:id="rId95"/>
    <p:sldId id="295" r:id="rId96"/>
    <p:sldId id="296" r:id="rId97"/>
    <p:sldId id="297" r:id="rId98"/>
    <p:sldId id="298" r:id="rId99"/>
    <p:sldId id="299" r:id="rId100"/>
    <p:sldId id="340" r:id="rId101"/>
    <p:sldId id="341" r:id="rId102"/>
    <p:sldId id="407" r:id="rId103"/>
    <p:sldId id="408" r:id="rId104"/>
    <p:sldId id="409" r:id="rId105"/>
    <p:sldId id="362" r:id="rId106"/>
    <p:sldId id="363" r:id="rId107"/>
    <p:sldId id="404" r:id="rId108"/>
    <p:sldId id="405" r:id="rId109"/>
    <p:sldId id="406" r:id="rId110"/>
    <p:sldId id="300" r:id="rId111"/>
    <p:sldId id="301" r:id="rId112"/>
    <p:sldId id="302" r:id="rId113"/>
    <p:sldId id="305" r:id="rId114"/>
    <p:sldId id="306" r:id="rId115"/>
    <p:sldId id="342" r:id="rId116"/>
    <p:sldId id="343" r:id="rId117"/>
    <p:sldId id="414" r:id="rId118"/>
    <p:sldId id="415" r:id="rId119"/>
    <p:sldId id="416" r:id="rId120"/>
    <p:sldId id="364" r:id="rId121"/>
    <p:sldId id="365" r:id="rId122"/>
    <p:sldId id="411" r:id="rId123"/>
    <p:sldId id="413" r:id="rId124"/>
    <p:sldId id="412" r:id="rId125"/>
    <p:sldId id="308" r:id="rId126"/>
    <p:sldId id="307" r:id="rId127"/>
    <p:sldId id="309" r:id="rId128"/>
    <p:sldId id="310" r:id="rId129"/>
    <p:sldId id="311" r:id="rId130"/>
    <p:sldId id="312" r:id="rId131"/>
    <p:sldId id="344" r:id="rId132"/>
    <p:sldId id="345" r:id="rId133"/>
    <p:sldId id="420" r:id="rId134"/>
    <p:sldId id="421" r:id="rId135"/>
    <p:sldId id="422" r:id="rId136"/>
    <p:sldId id="366" r:id="rId137"/>
    <p:sldId id="367" r:id="rId138"/>
    <p:sldId id="417" r:id="rId139"/>
    <p:sldId id="418" r:id="rId140"/>
    <p:sldId id="419" r:id="rId141"/>
    <p:sldId id="313" r:id="rId142"/>
    <p:sldId id="314" r:id="rId143"/>
    <p:sldId id="316" r:id="rId144"/>
    <p:sldId id="317" r:id="rId145"/>
    <p:sldId id="318" r:id="rId146"/>
    <p:sldId id="346" r:id="rId147"/>
    <p:sldId id="347" r:id="rId148"/>
    <p:sldId id="426" r:id="rId149"/>
    <p:sldId id="427" r:id="rId150"/>
    <p:sldId id="428" r:id="rId151"/>
    <p:sldId id="368" r:id="rId152"/>
    <p:sldId id="369" r:id="rId153"/>
    <p:sldId id="423" r:id="rId154"/>
    <p:sldId id="424" r:id="rId155"/>
    <p:sldId id="425" r:id="rId156"/>
    <p:sldId id="319" r:id="rId157"/>
    <p:sldId id="320" r:id="rId15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517" autoAdjust="0"/>
  </p:normalViewPr>
  <p:slideViewPr>
    <p:cSldViewPr>
      <p:cViewPr varScale="1">
        <p:scale>
          <a:sx n="87" d="100"/>
          <a:sy n="87" d="100"/>
        </p:scale>
        <p:origin x="-900"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presProps" Target="pres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theme" Target="theme/theme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tableStyles" Target="tableStyle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8294D87-91EC-4623-BFFA-417764AA041B}" type="doc">
      <dgm:prSet loTypeId="urn:microsoft.com/office/officeart/2005/8/layout/hProcess9" loCatId="process" qsTypeId="urn:microsoft.com/office/officeart/2005/8/quickstyle/simple1" qsCatId="simple" csTypeId="urn:microsoft.com/office/officeart/2005/8/colors/colorful1" csCatId="colorful" phldr="1"/>
      <dgm:spPr/>
    </dgm:pt>
    <dgm:pt modelId="{D052038B-11EF-4F08-A689-6C1A9C8A69AB}">
      <dgm:prSet phldrT="[Text]"/>
      <dgm:spPr>
        <a:ln>
          <a:noFill/>
        </a:ln>
      </dgm:spPr>
      <dgm:t>
        <a:bodyPr/>
        <a:lstStyle/>
        <a:p>
          <a:r>
            <a:rPr lang="en-US" dirty="0" smtClean="0"/>
            <a:t>Overcome procrastination </a:t>
          </a:r>
          <a:endParaRPr lang="en-US" dirty="0"/>
        </a:p>
      </dgm:t>
    </dgm:pt>
    <dgm:pt modelId="{4ADEC3D3-BD93-4A7D-A990-400ABD4A0E53}" type="parTrans" cxnId="{0F7C3A80-088C-481A-9A80-DB77ECEF38E9}">
      <dgm:prSet/>
      <dgm:spPr/>
      <dgm:t>
        <a:bodyPr/>
        <a:lstStyle/>
        <a:p>
          <a:endParaRPr lang="en-US"/>
        </a:p>
      </dgm:t>
    </dgm:pt>
    <dgm:pt modelId="{DD621A05-9C9E-4C99-B3AA-F20735398C21}" type="sibTrans" cxnId="{0F7C3A80-088C-481A-9A80-DB77ECEF38E9}">
      <dgm:prSet/>
      <dgm:spPr/>
      <dgm:t>
        <a:bodyPr/>
        <a:lstStyle/>
        <a:p>
          <a:endParaRPr lang="en-US"/>
        </a:p>
      </dgm:t>
    </dgm:pt>
    <dgm:pt modelId="{FA924E4A-BD36-4ABD-961C-8F7E3F8F1385}">
      <dgm:prSet phldrT="[Text]"/>
      <dgm:spPr>
        <a:ln>
          <a:noFill/>
        </a:ln>
      </dgm:spPr>
      <dgm:t>
        <a:bodyPr/>
        <a:lstStyle/>
        <a:p>
          <a:r>
            <a:rPr lang="en-US" dirty="0" smtClean="0"/>
            <a:t>Organize your workspace </a:t>
          </a:r>
          <a:endParaRPr lang="en-US" dirty="0"/>
        </a:p>
      </dgm:t>
    </dgm:pt>
    <dgm:pt modelId="{8FB56649-73B4-4631-A712-A1325B8F6A0A}" type="parTrans" cxnId="{2032429C-5FB2-4BDA-BBBD-3B794182ADA1}">
      <dgm:prSet/>
      <dgm:spPr/>
      <dgm:t>
        <a:bodyPr/>
        <a:lstStyle/>
        <a:p>
          <a:endParaRPr lang="en-US"/>
        </a:p>
      </dgm:t>
    </dgm:pt>
    <dgm:pt modelId="{0A7D4FF3-3616-45C7-BA2B-626CD426BCA5}" type="sibTrans" cxnId="{2032429C-5FB2-4BDA-BBBD-3B794182ADA1}">
      <dgm:prSet/>
      <dgm:spPr/>
      <dgm:t>
        <a:bodyPr/>
        <a:lstStyle/>
        <a:p>
          <a:endParaRPr lang="en-US"/>
        </a:p>
      </dgm:t>
    </dgm:pt>
    <dgm:pt modelId="{66CE0A71-D4B4-4223-A88D-E0BE172430BC}">
      <dgm:prSet phldrT="[Text]"/>
      <dgm:spPr>
        <a:ln>
          <a:noFill/>
        </a:ln>
      </dgm:spPr>
      <dgm:t>
        <a:bodyPr/>
        <a:lstStyle/>
        <a:p>
          <a:r>
            <a:rPr lang="en-US" dirty="0" smtClean="0"/>
            <a:t>Delegate more efficiently</a:t>
          </a:r>
          <a:endParaRPr lang="en-US" dirty="0"/>
        </a:p>
      </dgm:t>
    </dgm:pt>
    <dgm:pt modelId="{35AB5BF7-F2DF-417A-82BD-A12E60973A19}" type="parTrans" cxnId="{370D752F-96E4-41E1-9BDF-6025BAF0BE3A}">
      <dgm:prSet/>
      <dgm:spPr/>
      <dgm:t>
        <a:bodyPr/>
        <a:lstStyle/>
        <a:p>
          <a:endParaRPr lang="en-US"/>
        </a:p>
      </dgm:t>
    </dgm:pt>
    <dgm:pt modelId="{3AF6C8F0-215E-4C5F-AB60-CA970F6E3825}" type="sibTrans" cxnId="{370D752F-96E4-41E1-9BDF-6025BAF0BE3A}">
      <dgm:prSet/>
      <dgm:spPr/>
      <dgm:t>
        <a:bodyPr/>
        <a:lstStyle/>
        <a:p>
          <a:endParaRPr lang="en-US"/>
        </a:p>
      </dgm:t>
    </dgm:pt>
    <dgm:pt modelId="{05238576-0739-4816-B382-074255F19181}">
      <dgm:prSet phldrT="[Text]"/>
      <dgm:spPr>
        <a:ln>
          <a:noFill/>
        </a:ln>
      </dgm:spPr>
      <dgm:t>
        <a:bodyPr/>
        <a:lstStyle/>
        <a:p>
          <a:r>
            <a:rPr lang="en-US" dirty="0" smtClean="0"/>
            <a:t>Plan and prioritize </a:t>
          </a:r>
          <a:endParaRPr lang="en-US" dirty="0"/>
        </a:p>
      </dgm:t>
    </dgm:pt>
    <dgm:pt modelId="{44797828-8A69-40EF-BC03-48490BB1720F}" type="parTrans" cxnId="{6F627525-3BC2-4074-AA98-F4AED9AF1D95}">
      <dgm:prSet/>
      <dgm:spPr/>
      <dgm:t>
        <a:bodyPr/>
        <a:lstStyle/>
        <a:p>
          <a:endParaRPr lang="en-US"/>
        </a:p>
      </dgm:t>
    </dgm:pt>
    <dgm:pt modelId="{20E94970-C547-4B3D-8677-D9A1428D1922}" type="sibTrans" cxnId="{6F627525-3BC2-4074-AA98-F4AED9AF1D95}">
      <dgm:prSet/>
      <dgm:spPr/>
      <dgm:t>
        <a:bodyPr/>
        <a:lstStyle/>
        <a:p>
          <a:endParaRPr lang="en-US"/>
        </a:p>
      </dgm:t>
    </dgm:pt>
    <dgm:pt modelId="{C1E161A5-D084-4D56-B608-480814B55E2E}" type="pres">
      <dgm:prSet presAssocID="{68294D87-91EC-4623-BFFA-417764AA041B}" presName="CompostProcess" presStyleCnt="0">
        <dgm:presLayoutVars>
          <dgm:dir/>
          <dgm:resizeHandles val="exact"/>
        </dgm:presLayoutVars>
      </dgm:prSet>
      <dgm:spPr/>
    </dgm:pt>
    <dgm:pt modelId="{AB372E98-56DC-40D4-82BA-0458075E8360}" type="pres">
      <dgm:prSet presAssocID="{68294D87-91EC-4623-BFFA-417764AA041B}" presName="arrow" presStyleLbl="bgShp" presStyleIdx="0" presStyleCnt="1"/>
      <dgm:spPr/>
    </dgm:pt>
    <dgm:pt modelId="{0F7FA592-202B-465A-A6F7-00BA0C8F3A39}" type="pres">
      <dgm:prSet presAssocID="{68294D87-91EC-4623-BFFA-417764AA041B}" presName="linearProcess" presStyleCnt="0"/>
      <dgm:spPr/>
    </dgm:pt>
    <dgm:pt modelId="{B5F35CBA-1ED8-4AAB-8DD7-04BA33F38B02}" type="pres">
      <dgm:prSet presAssocID="{D052038B-11EF-4F08-A689-6C1A9C8A69AB}" presName="textNode" presStyleLbl="node1" presStyleIdx="0" presStyleCnt="4">
        <dgm:presLayoutVars>
          <dgm:bulletEnabled val="1"/>
        </dgm:presLayoutVars>
      </dgm:prSet>
      <dgm:spPr/>
      <dgm:t>
        <a:bodyPr/>
        <a:lstStyle/>
        <a:p>
          <a:endParaRPr lang="en-US"/>
        </a:p>
      </dgm:t>
    </dgm:pt>
    <dgm:pt modelId="{3F82D009-5736-4617-B1CD-32BF917EF5AA}" type="pres">
      <dgm:prSet presAssocID="{DD621A05-9C9E-4C99-B3AA-F20735398C21}" presName="sibTrans" presStyleCnt="0"/>
      <dgm:spPr/>
    </dgm:pt>
    <dgm:pt modelId="{AF4A0935-0B7A-4691-9D00-F8408E89F7F2}" type="pres">
      <dgm:prSet presAssocID="{FA924E4A-BD36-4ABD-961C-8F7E3F8F1385}" presName="textNode" presStyleLbl="node1" presStyleIdx="1" presStyleCnt="4">
        <dgm:presLayoutVars>
          <dgm:bulletEnabled val="1"/>
        </dgm:presLayoutVars>
      </dgm:prSet>
      <dgm:spPr/>
      <dgm:t>
        <a:bodyPr/>
        <a:lstStyle/>
        <a:p>
          <a:endParaRPr lang="en-US"/>
        </a:p>
      </dgm:t>
    </dgm:pt>
    <dgm:pt modelId="{630BEB1D-5884-463C-B697-27F63FAB2DA3}" type="pres">
      <dgm:prSet presAssocID="{0A7D4FF3-3616-45C7-BA2B-626CD426BCA5}" presName="sibTrans" presStyleCnt="0"/>
      <dgm:spPr/>
    </dgm:pt>
    <dgm:pt modelId="{49C31E19-6AF8-4F6A-A861-82791E025706}" type="pres">
      <dgm:prSet presAssocID="{66CE0A71-D4B4-4223-A88D-E0BE172430BC}" presName="textNode" presStyleLbl="node1" presStyleIdx="2" presStyleCnt="4">
        <dgm:presLayoutVars>
          <dgm:bulletEnabled val="1"/>
        </dgm:presLayoutVars>
      </dgm:prSet>
      <dgm:spPr/>
      <dgm:t>
        <a:bodyPr/>
        <a:lstStyle/>
        <a:p>
          <a:endParaRPr lang="en-US"/>
        </a:p>
      </dgm:t>
    </dgm:pt>
    <dgm:pt modelId="{ACCD63EF-7B75-4068-92BB-846127C2568D}" type="pres">
      <dgm:prSet presAssocID="{3AF6C8F0-215E-4C5F-AB60-CA970F6E3825}" presName="sibTrans" presStyleCnt="0"/>
      <dgm:spPr/>
    </dgm:pt>
    <dgm:pt modelId="{037DFCC6-9D01-4E51-810A-EBE4B7EF98BC}" type="pres">
      <dgm:prSet presAssocID="{05238576-0739-4816-B382-074255F19181}" presName="textNode" presStyleLbl="node1" presStyleIdx="3" presStyleCnt="4">
        <dgm:presLayoutVars>
          <dgm:bulletEnabled val="1"/>
        </dgm:presLayoutVars>
      </dgm:prSet>
      <dgm:spPr/>
      <dgm:t>
        <a:bodyPr/>
        <a:lstStyle/>
        <a:p>
          <a:endParaRPr lang="en-US"/>
        </a:p>
      </dgm:t>
    </dgm:pt>
  </dgm:ptLst>
  <dgm:cxnLst>
    <dgm:cxn modelId="{F7BDA3D6-1D85-49E7-8182-061FAB1A2AF6}" type="presOf" srcId="{D052038B-11EF-4F08-A689-6C1A9C8A69AB}" destId="{B5F35CBA-1ED8-4AAB-8DD7-04BA33F38B02}" srcOrd="0" destOrd="0" presId="urn:microsoft.com/office/officeart/2005/8/layout/hProcess9"/>
    <dgm:cxn modelId="{0F7C3A80-088C-481A-9A80-DB77ECEF38E9}" srcId="{68294D87-91EC-4623-BFFA-417764AA041B}" destId="{D052038B-11EF-4F08-A689-6C1A9C8A69AB}" srcOrd="0" destOrd="0" parTransId="{4ADEC3D3-BD93-4A7D-A990-400ABD4A0E53}" sibTransId="{DD621A05-9C9E-4C99-B3AA-F20735398C21}"/>
    <dgm:cxn modelId="{AF2B63E0-C7D1-41C8-8ACF-FF5CC527F129}" type="presOf" srcId="{05238576-0739-4816-B382-074255F19181}" destId="{037DFCC6-9D01-4E51-810A-EBE4B7EF98BC}" srcOrd="0" destOrd="0" presId="urn:microsoft.com/office/officeart/2005/8/layout/hProcess9"/>
    <dgm:cxn modelId="{2032429C-5FB2-4BDA-BBBD-3B794182ADA1}" srcId="{68294D87-91EC-4623-BFFA-417764AA041B}" destId="{FA924E4A-BD36-4ABD-961C-8F7E3F8F1385}" srcOrd="1" destOrd="0" parTransId="{8FB56649-73B4-4631-A712-A1325B8F6A0A}" sibTransId="{0A7D4FF3-3616-45C7-BA2B-626CD426BCA5}"/>
    <dgm:cxn modelId="{150C6173-2A0D-4D21-8D50-A75D30050DAB}" type="presOf" srcId="{66CE0A71-D4B4-4223-A88D-E0BE172430BC}" destId="{49C31E19-6AF8-4F6A-A861-82791E025706}" srcOrd="0" destOrd="0" presId="urn:microsoft.com/office/officeart/2005/8/layout/hProcess9"/>
    <dgm:cxn modelId="{68840C31-3E6A-4258-BFD8-65C9EC4DB3D6}" type="presOf" srcId="{68294D87-91EC-4623-BFFA-417764AA041B}" destId="{C1E161A5-D084-4D56-B608-480814B55E2E}" srcOrd="0" destOrd="0" presId="urn:microsoft.com/office/officeart/2005/8/layout/hProcess9"/>
    <dgm:cxn modelId="{C2E89F16-26A0-47F6-9741-CF8C2F8BBCA9}" type="presOf" srcId="{FA924E4A-BD36-4ABD-961C-8F7E3F8F1385}" destId="{AF4A0935-0B7A-4691-9D00-F8408E89F7F2}" srcOrd="0" destOrd="0" presId="urn:microsoft.com/office/officeart/2005/8/layout/hProcess9"/>
    <dgm:cxn modelId="{370D752F-96E4-41E1-9BDF-6025BAF0BE3A}" srcId="{68294D87-91EC-4623-BFFA-417764AA041B}" destId="{66CE0A71-D4B4-4223-A88D-E0BE172430BC}" srcOrd="2" destOrd="0" parTransId="{35AB5BF7-F2DF-417A-82BD-A12E60973A19}" sibTransId="{3AF6C8F0-215E-4C5F-AB60-CA970F6E3825}"/>
    <dgm:cxn modelId="{6F627525-3BC2-4074-AA98-F4AED9AF1D95}" srcId="{68294D87-91EC-4623-BFFA-417764AA041B}" destId="{05238576-0739-4816-B382-074255F19181}" srcOrd="3" destOrd="0" parTransId="{44797828-8A69-40EF-BC03-48490BB1720F}" sibTransId="{20E94970-C547-4B3D-8677-D9A1428D1922}"/>
    <dgm:cxn modelId="{AC7727D8-808E-43C6-8171-0865BA0EE846}" type="presParOf" srcId="{C1E161A5-D084-4D56-B608-480814B55E2E}" destId="{AB372E98-56DC-40D4-82BA-0458075E8360}" srcOrd="0" destOrd="0" presId="urn:microsoft.com/office/officeart/2005/8/layout/hProcess9"/>
    <dgm:cxn modelId="{7CD48D60-62F0-441E-8E52-A4CC87A87095}" type="presParOf" srcId="{C1E161A5-D084-4D56-B608-480814B55E2E}" destId="{0F7FA592-202B-465A-A6F7-00BA0C8F3A39}" srcOrd="1" destOrd="0" presId="urn:microsoft.com/office/officeart/2005/8/layout/hProcess9"/>
    <dgm:cxn modelId="{F501DD6A-8160-4306-9377-27EEAB3B645C}" type="presParOf" srcId="{0F7FA592-202B-465A-A6F7-00BA0C8F3A39}" destId="{B5F35CBA-1ED8-4AAB-8DD7-04BA33F38B02}" srcOrd="0" destOrd="0" presId="urn:microsoft.com/office/officeart/2005/8/layout/hProcess9"/>
    <dgm:cxn modelId="{C51221E6-05AB-48A1-8C26-C7901E1EB7F8}" type="presParOf" srcId="{0F7FA592-202B-465A-A6F7-00BA0C8F3A39}" destId="{3F82D009-5736-4617-B1CD-32BF917EF5AA}" srcOrd="1" destOrd="0" presId="urn:microsoft.com/office/officeart/2005/8/layout/hProcess9"/>
    <dgm:cxn modelId="{3A29DCA7-E15A-4EDD-A3B5-4EA32334BA3E}" type="presParOf" srcId="{0F7FA592-202B-465A-A6F7-00BA0C8F3A39}" destId="{AF4A0935-0B7A-4691-9D00-F8408E89F7F2}" srcOrd="2" destOrd="0" presId="urn:microsoft.com/office/officeart/2005/8/layout/hProcess9"/>
    <dgm:cxn modelId="{1A4354E4-CDF9-4FE1-9C63-AB362F8A9A5D}" type="presParOf" srcId="{0F7FA592-202B-465A-A6F7-00BA0C8F3A39}" destId="{630BEB1D-5884-463C-B697-27F63FAB2DA3}" srcOrd="3" destOrd="0" presId="urn:microsoft.com/office/officeart/2005/8/layout/hProcess9"/>
    <dgm:cxn modelId="{CC808AD3-BF30-49D9-8226-59B78C569362}" type="presParOf" srcId="{0F7FA592-202B-465A-A6F7-00BA0C8F3A39}" destId="{49C31E19-6AF8-4F6A-A861-82791E025706}" srcOrd="4" destOrd="0" presId="urn:microsoft.com/office/officeart/2005/8/layout/hProcess9"/>
    <dgm:cxn modelId="{BF2D363E-04F9-461F-B1B4-EEFB504BC502}" type="presParOf" srcId="{0F7FA592-202B-465A-A6F7-00BA0C8F3A39}" destId="{ACCD63EF-7B75-4068-92BB-846127C2568D}" srcOrd="5" destOrd="0" presId="urn:microsoft.com/office/officeart/2005/8/layout/hProcess9"/>
    <dgm:cxn modelId="{676768D3-293F-4D50-B1AE-F3063AA8700E}" type="presParOf" srcId="{0F7FA592-202B-465A-A6F7-00BA0C8F3A39}" destId="{037DFCC6-9D01-4E51-810A-EBE4B7EF98B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F65E0FD-7129-429F-A8B7-A1374519E090}"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3EDD5575-B9BA-4DCE-91FF-517AFB78DB12}">
      <dgm:prSet phldrT="[Text]" custT="1"/>
      <dgm:spPr>
        <a:ln>
          <a:noFill/>
        </a:ln>
      </dgm:spPr>
      <dgm:t>
        <a:bodyPr/>
        <a:lstStyle/>
        <a:p>
          <a:r>
            <a:rPr lang="en-US" sz="3600" dirty="0" smtClean="0"/>
            <a:t>Notebook</a:t>
          </a:r>
          <a:endParaRPr lang="en-US" sz="3600" dirty="0"/>
        </a:p>
      </dgm:t>
    </dgm:pt>
    <dgm:pt modelId="{A36663C6-E50A-4915-A779-95A0A62A4C1E}" type="parTrans" cxnId="{71CCAC56-6448-41CF-8EFE-1519FE31BABE}">
      <dgm:prSet/>
      <dgm:spPr/>
      <dgm:t>
        <a:bodyPr/>
        <a:lstStyle/>
        <a:p>
          <a:endParaRPr lang="en-US"/>
        </a:p>
      </dgm:t>
    </dgm:pt>
    <dgm:pt modelId="{B3C0466E-1B09-4B93-AF99-3738D1E88422}" type="sibTrans" cxnId="{71CCAC56-6448-41CF-8EFE-1519FE31BABE}">
      <dgm:prSet/>
      <dgm:spPr/>
      <dgm:t>
        <a:bodyPr/>
        <a:lstStyle/>
        <a:p>
          <a:endParaRPr lang="en-US"/>
        </a:p>
      </dgm:t>
    </dgm:pt>
    <dgm:pt modelId="{D1A3315D-EC08-48E3-8AC8-3417C9A43CF8}">
      <dgm:prSet phldrT="[Text]" custT="1"/>
      <dgm:spPr>
        <a:ln>
          <a:noFill/>
        </a:ln>
      </dgm:spPr>
      <dgm:t>
        <a:bodyPr/>
        <a:lstStyle/>
        <a:p>
          <a:r>
            <a:rPr lang="en-US" sz="3600" dirty="0" smtClean="0"/>
            <a:t>Prioritize tasks</a:t>
          </a:r>
          <a:endParaRPr lang="en-US" sz="3600" dirty="0"/>
        </a:p>
      </dgm:t>
    </dgm:pt>
    <dgm:pt modelId="{0DF45F49-0CDC-4FAD-A5F8-50F8DB50DF96}" type="parTrans" cxnId="{DD01B527-77B4-4209-AF29-D1A48DBEC7ED}">
      <dgm:prSet/>
      <dgm:spPr/>
      <dgm:t>
        <a:bodyPr/>
        <a:lstStyle/>
        <a:p>
          <a:endParaRPr lang="en-US"/>
        </a:p>
      </dgm:t>
    </dgm:pt>
    <dgm:pt modelId="{0C030BD3-F6ED-41FA-B723-224855601B1A}" type="sibTrans" cxnId="{DD01B527-77B4-4209-AF29-D1A48DBEC7ED}">
      <dgm:prSet/>
      <dgm:spPr/>
      <dgm:t>
        <a:bodyPr/>
        <a:lstStyle/>
        <a:p>
          <a:endParaRPr lang="en-US"/>
        </a:p>
      </dgm:t>
    </dgm:pt>
    <dgm:pt modelId="{F5917D74-B906-42C3-825A-AA484D80481B}">
      <dgm:prSet phldrT="[Text]" custT="1"/>
      <dgm:spPr>
        <a:ln>
          <a:noFill/>
        </a:ln>
      </dgm:spPr>
      <dgm:t>
        <a:bodyPr/>
        <a:lstStyle/>
        <a:p>
          <a:r>
            <a:rPr lang="en-US" sz="3600" dirty="0" smtClean="0"/>
            <a:t>Cross off completed items</a:t>
          </a:r>
          <a:endParaRPr lang="en-US" sz="3600" dirty="0"/>
        </a:p>
      </dgm:t>
    </dgm:pt>
    <dgm:pt modelId="{1AE5D679-D1DA-466F-8417-0BB138F8230D}" type="parTrans" cxnId="{1F65A697-77A2-492A-8AC6-E3818EC4A3ED}">
      <dgm:prSet/>
      <dgm:spPr/>
      <dgm:t>
        <a:bodyPr/>
        <a:lstStyle/>
        <a:p>
          <a:endParaRPr lang="en-US"/>
        </a:p>
      </dgm:t>
    </dgm:pt>
    <dgm:pt modelId="{0148562F-2920-408B-9E3D-E8C2908E7085}" type="sibTrans" cxnId="{1F65A697-77A2-492A-8AC6-E3818EC4A3ED}">
      <dgm:prSet/>
      <dgm:spPr/>
      <dgm:t>
        <a:bodyPr/>
        <a:lstStyle/>
        <a:p>
          <a:endParaRPr lang="en-US"/>
        </a:p>
      </dgm:t>
    </dgm:pt>
    <dgm:pt modelId="{36B0C55F-AABC-4638-B2C2-4F2D11C25B84}">
      <dgm:prSet phldrT="[Text]" custT="1"/>
      <dgm:spPr>
        <a:ln>
          <a:noFill/>
        </a:ln>
      </dgm:spPr>
      <dgm:t>
        <a:bodyPr/>
        <a:lstStyle/>
        <a:p>
          <a:r>
            <a:rPr lang="en-US" sz="3600" dirty="0" smtClean="0"/>
            <a:t>Carry over unfinished tasks</a:t>
          </a:r>
          <a:endParaRPr lang="en-US" sz="3600" dirty="0"/>
        </a:p>
      </dgm:t>
    </dgm:pt>
    <dgm:pt modelId="{C9B6BB81-AA18-442F-A952-721DCF808B46}" type="parTrans" cxnId="{CDA84CC1-8D7D-4221-BBBA-50EF028C206E}">
      <dgm:prSet/>
      <dgm:spPr/>
      <dgm:t>
        <a:bodyPr/>
        <a:lstStyle/>
        <a:p>
          <a:endParaRPr lang="en-US"/>
        </a:p>
      </dgm:t>
    </dgm:pt>
    <dgm:pt modelId="{B6E583B6-F29A-4492-A8A0-78DDF45A17E6}" type="sibTrans" cxnId="{CDA84CC1-8D7D-4221-BBBA-50EF028C206E}">
      <dgm:prSet/>
      <dgm:spPr/>
      <dgm:t>
        <a:bodyPr/>
        <a:lstStyle/>
        <a:p>
          <a:endParaRPr lang="en-US"/>
        </a:p>
      </dgm:t>
    </dgm:pt>
    <dgm:pt modelId="{41A46A6C-B25C-4A1B-9F5C-0D29C8ACF758}" type="pres">
      <dgm:prSet presAssocID="{EF65E0FD-7129-429F-A8B7-A1374519E090}" presName="Name0" presStyleCnt="0">
        <dgm:presLayoutVars>
          <dgm:dir/>
          <dgm:animLvl val="lvl"/>
          <dgm:resizeHandles val="exact"/>
        </dgm:presLayoutVars>
      </dgm:prSet>
      <dgm:spPr/>
      <dgm:t>
        <a:bodyPr/>
        <a:lstStyle/>
        <a:p>
          <a:endParaRPr lang="en-US"/>
        </a:p>
      </dgm:t>
    </dgm:pt>
    <dgm:pt modelId="{8F8D9239-09D6-4802-84B9-6BD71F9FAA41}" type="pres">
      <dgm:prSet presAssocID="{36B0C55F-AABC-4638-B2C2-4F2D11C25B84}" presName="boxAndChildren" presStyleCnt="0"/>
      <dgm:spPr/>
    </dgm:pt>
    <dgm:pt modelId="{F1EF98C1-AF72-4866-ADE6-EAC17DC8BE6B}" type="pres">
      <dgm:prSet presAssocID="{36B0C55F-AABC-4638-B2C2-4F2D11C25B84}" presName="parentTextBox" presStyleLbl="node1" presStyleIdx="0" presStyleCnt="4"/>
      <dgm:spPr/>
      <dgm:t>
        <a:bodyPr/>
        <a:lstStyle/>
        <a:p>
          <a:endParaRPr lang="en-US"/>
        </a:p>
      </dgm:t>
    </dgm:pt>
    <dgm:pt modelId="{6C9CFFC3-F254-4719-BA84-A40DB6871E7F}" type="pres">
      <dgm:prSet presAssocID="{0148562F-2920-408B-9E3D-E8C2908E7085}" presName="sp" presStyleCnt="0"/>
      <dgm:spPr/>
    </dgm:pt>
    <dgm:pt modelId="{C04B456D-676A-4AC3-B4AB-AEB809C46BDD}" type="pres">
      <dgm:prSet presAssocID="{F5917D74-B906-42C3-825A-AA484D80481B}" presName="arrowAndChildren" presStyleCnt="0"/>
      <dgm:spPr/>
    </dgm:pt>
    <dgm:pt modelId="{400A4344-BC80-4E87-8DC3-38E3E61A7361}" type="pres">
      <dgm:prSet presAssocID="{F5917D74-B906-42C3-825A-AA484D80481B}" presName="parentTextArrow" presStyleLbl="node1" presStyleIdx="1" presStyleCnt="4"/>
      <dgm:spPr/>
      <dgm:t>
        <a:bodyPr/>
        <a:lstStyle/>
        <a:p>
          <a:endParaRPr lang="en-US"/>
        </a:p>
      </dgm:t>
    </dgm:pt>
    <dgm:pt modelId="{152DD569-05EF-422D-9041-FBB9B869B700}" type="pres">
      <dgm:prSet presAssocID="{0C030BD3-F6ED-41FA-B723-224855601B1A}" presName="sp" presStyleCnt="0"/>
      <dgm:spPr/>
    </dgm:pt>
    <dgm:pt modelId="{588975A9-A5CA-4C8A-B5ED-D84BA908BBFE}" type="pres">
      <dgm:prSet presAssocID="{D1A3315D-EC08-48E3-8AC8-3417C9A43CF8}" presName="arrowAndChildren" presStyleCnt="0"/>
      <dgm:spPr/>
    </dgm:pt>
    <dgm:pt modelId="{7769418D-9532-4746-B0C2-C47F41AC79D9}" type="pres">
      <dgm:prSet presAssocID="{D1A3315D-EC08-48E3-8AC8-3417C9A43CF8}" presName="parentTextArrow" presStyleLbl="node1" presStyleIdx="2" presStyleCnt="4"/>
      <dgm:spPr/>
      <dgm:t>
        <a:bodyPr/>
        <a:lstStyle/>
        <a:p>
          <a:endParaRPr lang="en-US"/>
        </a:p>
      </dgm:t>
    </dgm:pt>
    <dgm:pt modelId="{A3963C88-CC3B-40A1-9757-893BA8225431}" type="pres">
      <dgm:prSet presAssocID="{B3C0466E-1B09-4B93-AF99-3738D1E88422}" presName="sp" presStyleCnt="0"/>
      <dgm:spPr/>
    </dgm:pt>
    <dgm:pt modelId="{3A8173C4-DB00-433F-A288-867B27B274EB}" type="pres">
      <dgm:prSet presAssocID="{3EDD5575-B9BA-4DCE-91FF-517AFB78DB12}" presName="arrowAndChildren" presStyleCnt="0"/>
      <dgm:spPr/>
    </dgm:pt>
    <dgm:pt modelId="{0C6DEDC4-750A-42D4-8E05-C94A0CD2B7B6}" type="pres">
      <dgm:prSet presAssocID="{3EDD5575-B9BA-4DCE-91FF-517AFB78DB12}" presName="parentTextArrow" presStyleLbl="node1" presStyleIdx="3" presStyleCnt="4"/>
      <dgm:spPr/>
      <dgm:t>
        <a:bodyPr/>
        <a:lstStyle/>
        <a:p>
          <a:endParaRPr lang="en-US"/>
        </a:p>
      </dgm:t>
    </dgm:pt>
  </dgm:ptLst>
  <dgm:cxnLst>
    <dgm:cxn modelId="{A0BB48CB-D3E3-4E93-B59C-B1E5BCAF7E33}" type="presOf" srcId="{3EDD5575-B9BA-4DCE-91FF-517AFB78DB12}" destId="{0C6DEDC4-750A-42D4-8E05-C94A0CD2B7B6}" srcOrd="0" destOrd="0" presId="urn:microsoft.com/office/officeart/2005/8/layout/process4"/>
    <dgm:cxn modelId="{F1AE45D1-4B54-4BF5-A97D-86F8B4E1F438}" type="presOf" srcId="{D1A3315D-EC08-48E3-8AC8-3417C9A43CF8}" destId="{7769418D-9532-4746-B0C2-C47F41AC79D9}" srcOrd="0" destOrd="0" presId="urn:microsoft.com/office/officeart/2005/8/layout/process4"/>
    <dgm:cxn modelId="{74BA81ED-64DD-4C7A-889C-7FE1B139E0AA}" type="presOf" srcId="{F5917D74-B906-42C3-825A-AA484D80481B}" destId="{400A4344-BC80-4E87-8DC3-38E3E61A7361}" srcOrd="0" destOrd="0" presId="urn:microsoft.com/office/officeart/2005/8/layout/process4"/>
    <dgm:cxn modelId="{E2C3F8A1-5150-45CA-A2B8-E11696A7BEC1}" type="presOf" srcId="{36B0C55F-AABC-4638-B2C2-4F2D11C25B84}" destId="{F1EF98C1-AF72-4866-ADE6-EAC17DC8BE6B}" srcOrd="0" destOrd="0" presId="urn:microsoft.com/office/officeart/2005/8/layout/process4"/>
    <dgm:cxn modelId="{1F65A697-77A2-492A-8AC6-E3818EC4A3ED}" srcId="{EF65E0FD-7129-429F-A8B7-A1374519E090}" destId="{F5917D74-B906-42C3-825A-AA484D80481B}" srcOrd="2" destOrd="0" parTransId="{1AE5D679-D1DA-466F-8417-0BB138F8230D}" sibTransId="{0148562F-2920-408B-9E3D-E8C2908E7085}"/>
    <dgm:cxn modelId="{CDA84CC1-8D7D-4221-BBBA-50EF028C206E}" srcId="{EF65E0FD-7129-429F-A8B7-A1374519E090}" destId="{36B0C55F-AABC-4638-B2C2-4F2D11C25B84}" srcOrd="3" destOrd="0" parTransId="{C9B6BB81-AA18-442F-A952-721DCF808B46}" sibTransId="{B6E583B6-F29A-4492-A8A0-78DDF45A17E6}"/>
    <dgm:cxn modelId="{DD01B527-77B4-4209-AF29-D1A48DBEC7ED}" srcId="{EF65E0FD-7129-429F-A8B7-A1374519E090}" destId="{D1A3315D-EC08-48E3-8AC8-3417C9A43CF8}" srcOrd="1" destOrd="0" parTransId="{0DF45F49-0CDC-4FAD-A5F8-50F8DB50DF96}" sibTransId="{0C030BD3-F6ED-41FA-B723-224855601B1A}"/>
    <dgm:cxn modelId="{54BEC2F3-009D-452D-91E2-F6621EB0D969}" type="presOf" srcId="{EF65E0FD-7129-429F-A8B7-A1374519E090}" destId="{41A46A6C-B25C-4A1B-9F5C-0D29C8ACF758}" srcOrd="0" destOrd="0" presId="urn:microsoft.com/office/officeart/2005/8/layout/process4"/>
    <dgm:cxn modelId="{71CCAC56-6448-41CF-8EFE-1519FE31BABE}" srcId="{EF65E0FD-7129-429F-A8B7-A1374519E090}" destId="{3EDD5575-B9BA-4DCE-91FF-517AFB78DB12}" srcOrd="0" destOrd="0" parTransId="{A36663C6-E50A-4915-A779-95A0A62A4C1E}" sibTransId="{B3C0466E-1B09-4B93-AF99-3738D1E88422}"/>
    <dgm:cxn modelId="{B2730E2B-5138-42EB-9550-D17A32BA90E1}" type="presParOf" srcId="{41A46A6C-B25C-4A1B-9F5C-0D29C8ACF758}" destId="{8F8D9239-09D6-4802-84B9-6BD71F9FAA41}" srcOrd="0" destOrd="0" presId="urn:microsoft.com/office/officeart/2005/8/layout/process4"/>
    <dgm:cxn modelId="{56BB944E-3D0B-4056-944B-EFD0BE25B1D8}" type="presParOf" srcId="{8F8D9239-09D6-4802-84B9-6BD71F9FAA41}" destId="{F1EF98C1-AF72-4866-ADE6-EAC17DC8BE6B}" srcOrd="0" destOrd="0" presId="urn:microsoft.com/office/officeart/2005/8/layout/process4"/>
    <dgm:cxn modelId="{FD642C1D-DAD3-4182-9255-1F26FB2CAA37}" type="presParOf" srcId="{41A46A6C-B25C-4A1B-9F5C-0D29C8ACF758}" destId="{6C9CFFC3-F254-4719-BA84-A40DB6871E7F}" srcOrd="1" destOrd="0" presId="urn:microsoft.com/office/officeart/2005/8/layout/process4"/>
    <dgm:cxn modelId="{94762189-61BA-443F-BA06-290DD450D867}" type="presParOf" srcId="{41A46A6C-B25C-4A1B-9F5C-0D29C8ACF758}" destId="{C04B456D-676A-4AC3-B4AB-AEB809C46BDD}" srcOrd="2" destOrd="0" presId="urn:microsoft.com/office/officeart/2005/8/layout/process4"/>
    <dgm:cxn modelId="{2AA33404-40A4-4CC9-8FEE-D588EF565160}" type="presParOf" srcId="{C04B456D-676A-4AC3-B4AB-AEB809C46BDD}" destId="{400A4344-BC80-4E87-8DC3-38E3E61A7361}" srcOrd="0" destOrd="0" presId="urn:microsoft.com/office/officeart/2005/8/layout/process4"/>
    <dgm:cxn modelId="{0FF2A05C-478E-44F7-94F8-39849EB2F68F}" type="presParOf" srcId="{41A46A6C-B25C-4A1B-9F5C-0D29C8ACF758}" destId="{152DD569-05EF-422D-9041-FBB9B869B700}" srcOrd="3" destOrd="0" presId="urn:microsoft.com/office/officeart/2005/8/layout/process4"/>
    <dgm:cxn modelId="{ACE4CB21-07CD-415C-A98C-CD6B47D957B5}" type="presParOf" srcId="{41A46A6C-B25C-4A1B-9F5C-0D29C8ACF758}" destId="{588975A9-A5CA-4C8A-B5ED-D84BA908BBFE}" srcOrd="4" destOrd="0" presId="urn:microsoft.com/office/officeart/2005/8/layout/process4"/>
    <dgm:cxn modelId="{916643F5-50D7-4CC0-82DC-BD64AF65A18D}" type="presParOf" srcId="{588975A9-A5CA-4C8A-B5ED-D84BA908BBFE}" destId="{7769418D-9532-4746-B0C2-C47F41AC79D9}" srcOrd="0" destOrd="0" presId="urn:microsoft.com/office/officeart/2005/8/layout/process4"/>
    <dgm:cxn modelId="{B0E7917A-F0B2-4749-82D9-5927AD8A5FBF}" type="presParOf" srcId="{41A46A6C-B25C-4A1B-9F5C-0D29C8ACF758}" destId="{A3963C88-CC3B-40A1-9757-893BA8225431}" srcOrd="5" destOrd="0" presId="urn:microsoft.com/office/officeart/2005/8/layout/process4"/>
    <dgm:cxn modelId="{12EA06F5-F336-43CC-9E07-D3FD51474724}" type="presParOf" srcId="{41A46A6C-B25C-4A1B-9F5C-0D29C8ACF758}" destId="{3A8173C4-DB00-433F-A288-867B27B274EB}" srcOrd="6" destOrd="0" presId="urn:microsoft.com/office/officeart/2005/8/layout/process4"/>
    <dgm:cxn modelId="{F03F6F52-F353-452D-A96B-1D1833B6216A}" type="presParOf" srcId="{3A8173C4-DB00-433F-A288-867B27B274EB}" destId="{0C6DEDC4-750A-42D4-8E05-C94A0CD2B7B6}"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FCCA9FB7-80F7-4F01-A616-783A279D59D8}"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53C76849-6C47-4F29-8B49-E20968271DE7}">
      <dgm:prSet phldrT="[Text]"/>
      <dgm:spPr>
        <a:ln>
          <a:noFill/>
        </a:ln>
      </dgm:spPr>
      <dgm:t>
        <a:bodyPr/>
        <a:lstStyle/>
        <a:p>
          <a:pPr algn="l"/>
          <a:r>
            <a:rPr lang="en-US" dirty="0" smtClean="0"/>
            <a:t>Plan the night before</a:t>
          </a:r>
          <a:endParaRPr lang="en-US" dirty="0"/>
        </a:p>
      </dgm:t>
    </dgm:pt>
    <dgm:pt modelId="{F83003B6-78CD-4AC7-954A-2D3FFDBC1451}" type="parTrans" cxnId="{F86F9132-1658-4789-9A2C-25ED18C970C6}">
      <dgm:prSet/>
      <dgm:spPr/>
      <dgm:t>
        <a:bodyPr/>
        <a:lstStyle/>
        <a:p>
          <a:endParaRPr lang="en-US"/>
        </a:p>
      </dgm:t>
    </dgm:pt>
    <dgm:pt modelId="{4ABD3AE1-A0EF-484B-A4CA-4EA5745DD24C}" type="sibTrans" cxnId="{F86F9132-1658-4789-9A2C-25ED18C970C6}">
      <dgm:prSet/>
      <dgm:spPr/>
      <dgm:t>
        <a:bodyPr/>
        <a:lstStyle/>
        <a:p>
          <a:endParaRPr lang="en-US"/>
        </a:p>
      </dgm:t>
    </dgm:pt>
    <dgm:pt modelId="{9EEB2F4F-5E61-446B-943E-920E92ED626F}">
      <dgm:prSet phldrT="[Text]"/>
      <dgm:spPr>
        <a:ln>
          <a:noFill/>
        </a:ln>
      </dgm:spPr>
      <dgm:t>
        <a:bodyPr/>
        <a:lstStyle/>
        <a:p>
          <a:pPr algn="l"/>
          <a:r>
            <a:rPr lang="en-US" dirty="0" smtClean="0"/>
            <a:t>Keep your journal with you</a:t>
          </a:r>
          <a:endParaRPr lang="en-US" dirty="0"/>
        </a:p>
      </dgm:t>
    </dgm:pt>
    <dgm:pt modelId="{F54E1E94-B549-4658-A4AB-88D5F7A9C037}" type="parTrans" cxnId="{CF9C6C7B-CB62-4BB0-8496-DF945D4AEA57}">
      <dgm:prSet/>
      <dgm:spPr/>
      <dgm:t>
        <a:bodyPr/>
        <a:lstStyle/>
        <a:p>
          <a:endParaRPr lang="en-US"/>
        </a:p>
      </dgm:t>
    </dgm:pt>
    <dgm:pt modelId="{C13895E9-9B19-4105-A735-FC68F3325179}" type="sibTrans" cxnId="{CF9C6C7B-CB62-4BB0-8496-DF945D4AEA57}">
      <dgm:prSet/>
      <dgm:spPr/>
      <dgm:t>
        <a:bodyPr/>
        <a:lstStyle/>
        <a:p>
          <a:endParaRPr lang="en-US"/>
        </a:p>
      </dgm:t>
    </dgm:pt>
    <dgm:pt modelId="{7C046F15-60A9-4B35-9307-AB628DA3C76E}">
      <dgm:prSet phldrT="[Text]"/>
      <dgm:spPr>
        <a:ln>
          <a:noFill/>
        </a:ln>
      </dgm:spPr>
      <dgm:t>
        <a:bodyPr/>
        <a:lstStyle/>
        <a:p>
          <a:pPr algn="l"/>
          <a:r>
            <a:rPr lang="en-US" dirty="0" smtClean="0"/>
            <a:t>Sense of satisfaction</a:t>
          </a:r>
          <a:endParaRPr lang="en-US" dirty="0"/>
        </a:p>
      </dgm:t>
    </dgm:pt>
    <dgm:pt modelId="{ACFDACA4-9C3C-462D-AB4B-3B3C88522EF0}" type="parTrans" cxnId="{38E61C06-4AC9-466E-BEF0-A24652F3EA34}">
      <dgm:prSet/>
      <dgm:spPr/>
      <dgm:t>
        <a:bodyPr/>
        <a:lstStyle/>
        <a:p>
          <a:endParaRPr lang="en-US"/>
        </a:p>
      </dgm:t>
    </dgm:pt>
    <dgm:pt modelId="{38D4078E-6E28-4D6F-AB11-D28297C6CE1E}" type="sibTrans" cxnId="{38E61C06-4AC9-466E-BEF0-A24652F3EA34}">
      <dgm:prSet/>
      <dgm:spPr/>
      <dgm:t>
        <a:bodyPr/>
        <a:lstStyle/>
        <a:p>
          <a:endParaRPr lang="en-US"/>
        </a:p>
      </dgm:t>
    </dgm:pt>
    <dgm:pt modelId="{37317FE8-DFCF-4AF7-9722-738045EF5A4D}">
      <dgm:prSet phldrT="[Text]"/>
      <dgm:spPr>
        <a:ln>
          <a:noFill/>
        </a:ln>
      </dgm:spPr>
      <dgm:t>
        <a:bodyPr/>
        <a:lstStyle/>
        <a:p>
          <a:pPr algn="l"/>
          <a:r>
            <a:rPr lang="en-US" dirty="0" smtClean="0"/>
            <a:t>Remove tasks postponed three times</a:t>
          </a:r>
          <a:endParaRPr lang="en-US" dirty="0"/>
        </a:p>
      </dgm:t>
    </dgm:pt>
    <dgm:pt modelId="{BA518048-AA32-46F9-8D03-72A83B71D492}" type="parTrans" cxnId="{932B076B-9423-4B44-AF60-A2E5EEFFEAD4}">
      <dgm:prSet/>
      <dgm:spPr/>
      <dgm:t>
        <a:bodyPr/>
        <a:lstStyle/>
        <a:p>
          <a:endParaRPr lang="en-US"/>
        </a:p>
      </dgm:t>
    </dgm:pt>
    <dgm:pt modelId="{77EEFF0C-13ED-410B-B913-8D93B76524E0}" type="sibTrans" cxnId="{932B076B-9423-4B44-AF60-A2E5EEFFEAD4}">
      <dgm:prSet/>
      <dgm:spPr/>
      <dgm:t>
        <a:bodyPr/>
        <a:lstStyle/>
        <a:p>
          <a:endParaRPr lang="en-US"/>
        </a:p>
      </dgm:t>
    </dgm:pt>
    <dgm:pt modelId="{FB7B658E-BDB6-4EC2-AF4E-AECF6CFAE7BF}" type="pres">
      <dgm:prSet presAssocID="{FCCA9FB7-80F7-4F01-A616-783A279D59D8}" presName="Name0" presStyleCnt="0">
        <dgm:presLayoutVars>
          <dgm:dir/>
          <dgm:animLvl val="lvl"/>
          <dgm:resizeHandles/>
        </dgm:presLayoutVars>
      </dgm:prSet>
      <dgm:spPr/>
      <dgm:t>
        <a:bodyPr/>
        <a:lstStyle/>
        <a:p>
          <a:endParaRPr lang="en-US"/>
        </a:p>
      </dgm:t>
    </dgm:pt>
    <dgm:pt modelId="{7E6FE2C4-462A-42A9-BC4E-84CB62FD6B7E}" type="pres">
      <dgm:prSet presAssocID="{53C76849-6C47-4F29-8B49-E20968271DE7}" presName="linNode" presStyleCnt="0"/>
      <dgm:spPr/>
    </dgm:pt>
    <dgm:pt modelId="{36585754-2B98-43BE-97D4-5457BBDD22E7}" type="pres">
      <dgm:prSet presAssocID="{53C76849-6C47-4F29-8B49-E20968271DE7}" presName="parentShp" presStyleLbl="node1" presStyleIdx="0" presStyleCnt="4">
        <dgm:presLayoutVars>
          <dgm:bulletEnabled val="1"/>
        </dgm:presLayoutVars>
      </dgm:prSet>
      <dgm:spPr/>
      <dgm:t>
        <a:bodyPr/>
        <a:lstStyle/>
        <a:p>
          <a:endParaRPr lang="en-US"/>
        </a:p>
      </dgm:t>
    </dgm:pt>
    <dgm:pt modelId="{DD228063-44B5-42D9-B83D-44AEBEC006E5}" type="pres">
      <dgm:prSet presAssocID="{53C76849-6C47-4F29-8B49-E20968271DE7}" presName="childShp" presStyleLbl="bgAccFollowNode1" presStyleIdx="0" presStyleCnt="4">
        <dgm:presLayoutVars>
          <dgm:bulletEnabled val="1"/>
        </dgm:presLayoutVars>
      </dgm:prSet>
      <dgm:spPr/>
    </dgm:pt>
    <dgm:pt modelId="{8F075166-DC91-4F64-AA43-305E19EBF8A0}" type="pres">
      <dgm:prSet presAssocID="{4ABD3AE1-A0EF-484B-A4CA-4EA5745DD24C}" presName="spacing" presStyleCnt="0"/>
      <dgm:spPr/>
    </dgm:pt>
    <dgm:pt modelId="{7120F04F-FB4A-4E80-84AC-6D48E3C435B5}" type="pres">
      <dgm:prSet presAssocID="{9EEB2F4F-5E61-446B-943E-920E92ED626F}" presName="linNode" presStyleCnt="0"/>
      <dgm:spPr/>
    </dgm:pt>
    <dgm:pt modelId="{9AD2AB68-4660-4F0C-8C75-4C04F8068AAD}" type="pres">
      <dgm:prSet presAssocID="{9EEB2F4F-5E61-446B-943E-920E92ED626F}" presName="parentShp" presStyleLbl="node1" presStyleIdx="1" presStyleCnt="4" custScaleX="165353">
        <dgm:presLayoutVars>
          <dgm:bulletEnabled val="1"/>
        </dgm:presLayoutVars>
      </dgm:prSet>
      <dgm:spPr/>
      <dgm:t>
        <a:bodyPr/>
        <a:lstStyle/>
        <a:p>
          <a:endParaRPr lang="en-US"/>
        </a:p>
      </dgm:t>
    </dgm:pt>
    <dgm:pt modelId="{6121DBB1-499F-4C33-A474-A80A4A5EC265}" type="pres">
      <dgm:prSet presAssocID="{9EEB2F4F-5E61-446B-943E-920E92ED626F}" presName="childShp" presStyleLbl="bgAccFollowNode1" presStyleIdx="1" presStyleCnt="4">
        <dgm:presLayoutVars>
          <dgm:bulletEnabled val="1"/>
        </dgm:presLayoutVars>
      </dgm:prSet>
      <dgm:spPr/>
    </dgm:pt>
    <dgm:pt modelId="{0AAAB491-DFF8-4063-B971-CC14AC13C06D}" type="pres">
      <dgm:prSet presAssocID="{C13895E9-9B19-4105-A735-FC68F3325179}" presName="spacing" presStyleCnt="0"/>
      <dgm:spPr/>
    </dgm:pt>
    <dgm:pt modelId="{446820C0-D8A8-4A7C-BF2B-D00B05AC6C4B}" type="pres">
      <dgm:prSet presAssocID="{7C046F15-60A9-4B35-9307-AB628DA3C76E}" presName="linNode" presStyleCnt="0"/>
      <dgm:spPr/>
    </dgm:pt>
    <dgm:pt modelId="{19EC1EC7-5D45-4398-999C-7C7547179781}" type="pres">
      <dgm:prSet presAssocID="{7C046F15-60A9-4B35-9307-AB628DA3C76E}" presName="parentShp" presStyleLbl="node1" presStyleIdx="2" presStyleCnt="4" custScaleX="250000">
        <dgm:presLayoutVars>
          <dgm:bulletEnabled val="1"/>
        </dgm:presLayoutVars>
      </dgm:prSet>
      <dgm:spPr/>
      <dgm:t>
        <a:bodyPr/>
        <a:lstStyle/>
        <a:p>
          <a:endParaRPr lang="en-US"/>
        </a:p>
      </dgm:t>
    </dgm:pt>
    <dgm:pt modelId="{59A8158D-EEE8-412C-B0DC-3D81B71B618B}" type="pres">
      <dgm:prSet presAssocID="{7C046F15-60A9-4B35-9307-AB628DA3C76E}" presName="childShp" presStyleLbl="bgAccFollowNode1" presStyleIdx="2" presStyleCnt="4">
        <dgm:presLayoutVars>
          <dgm:bulletEnabled val="1"/>
        </dgm:presLayoutVars>
      </dgm:prSet>
      <dgm:spPr/>
    </dgm:pt>
    <dgm:pt modelId="{14CCB8EE-BC29-43DB-BE3A-0CEDBA9B6895}" type="pres">
      <dgm:prSet presAssocID="{38D4078E-6E28-4D6F-AB11-D28297C6CE1E}" presName="spacing" presStyleCnt="0"/>
      <dgm:spPr/>
    </dgm:pt>
    <dgm:pt modelId="{E20A30C4-62A5-4FDE-91CB-E44708D06743}" type="pres">
      <dgm:prSet presAssocID="{37317FE8-DFCF-4AF7-9722-738045EF5A4D}" presName="linNode" presStyleCnt="0"/>
      <dgm:spPr/>
    </dgm:pt>
    <dgm:pt modelId="{950FDE8F-CAB8-49F4-A1DE-DE442BB66D3B}" type="pres">
      <dgm:prSet presAssocID="{37317FE8-DFCF-4AF7-9722-738045EF5A4D}" presName="parentShp" presStyleLbl="node1" presStyleIdx="3" presStyleCnt="4" custScaleX="468467">
        <dgm:presLayoutVars>
          <dgm:bulletEnabled val="1"/>
        </dgm:presLayoutVars>
      </dgm:prSet>
      <dgm:spPr/>
      <dgm:t>
        <a:bodyPr/>
        <a:lstStyle/>
        <a:p>
          <a:endParaRPr lang="en-US"/>
        </a:p>
      </dgm:t>
    </dgm:pt>
    <dgm:pt modelId="{A8EA685D-70DB-41E6-BEE0-FAE3811CD457}" type="pres">
      <dgm:prSet presAssocID="{37317FE8-DFCF-4AF7-9722-738045EF5A4D}" presName="childShp" presStyleLbl="bgAccFollowNode1" presStyleIdx="3" presStyleCnt="4">
        <dgm:presLayoutVars>
          <dgm:bulletEnabled val="1"/>
        </dgm:presLayoutVars>
      </dgm:prSet>
      <dgm:spPr/>
    </dgm:pt>
  </dgm:ptLst>
  <dgm:cxnLst>
    <dgm:cxn modelId="{65957E89-6F41-4CAE-B3F1-D2C27AEE1D9E}" type="presOf" srcId="{9EEB2F4F-5E61-446B-943E-920E92ED626F}" destId="{9AD2AB68-4660-4F0C-8C75-4C04F8068AAD}" srcOrd="0" destOrd="0" presId="urn:microsoft.com/office/officeart/2005/8/layout/vList6"/>
    <dgm:cxn modelId="{9F478E32-BBAA-48CD-882E-3DC53DE42749}" type="presOf" srcId="{7C046F15-60A9-4B35-9307-AB628DA3C76E}" destId="{19EC1EC7-5D45-4398-999C-7C7547179781}" srcOrd="0" destOrd="0" presId="urn:microsoft.com/office/officeart/2005/8/layout/vList6"/>
    <dgm:cxn modelId="{F86F9132-1658-4789-9A2C-25ED18C970C6}" srcId="{FCCA9FB7-80F7-4F01-A616-783A279D59D8}" destId="{53C76849-6C47-4F29-8B49-E20968271DE7}" srcOrd="0" destOrd="0" parTransId="{F83003B6-78CD-4AC7-954A-2D3FFDBC1451}" sibTransId="{4ABD3AE1-A0EF-484B-A4CA-4EA5745DD24C}"/>
    <dgm:cxn modelId="{F4EC0970-27DA-46A4-A8DC-DC7D2D88FF52}" type="presOf" srcId="{37317FE8-DFCF-4AF7-9722-738045EF5A4D}" destId="{950FDE8F-CAB8-49F4-A1DE-DE442BB66D3B}" srcOrd="0" destOrd="0" presId="urn:microsoft.com/office/officeart/2005/8/layout/vList6"/>
    <dgm:cxn modelId="{2390B868-ED25-445D-B8AD-0A261807C6EE}" type="presOf" srcId="{53C76849-6C47-4F29-8B49-E20968271DE7}" destId="{36585754-2B98-43BE-97D4-5457BBDD22E7}" srcOrd="0" destOrd="0" presId="urn:microsoft.com/office/officeart/2005/8/layout/vList6"/>
    <dgm:cxn modelId="{38E61C06-4AC9-466E-BEF0-A24652F3EA34}" srcId="{FCCA9FB7-80F7-4F01-A616-783A279D59D8}" destId="{7C046F15-60A9-4B35-9307-AB628DA3C76E}" srcOrd="2" destOrd="0" parTransId="{ACFDACA4-9C3C-462D-AB4B-3B3C88522EF0}" sibTransId="{38D4078E-6E28-4D6F-AB11-D28297C6CE1E}"/>
    <dgm:cxn modelId="{932B076B-9423-4B44-AF60-A2E5EEFFEAD4}" srcId="{FCCA9FB7-80F7-4F01-A616-783A279D59D8}" destId="{37317FE8-DFCF-4AF7-9722-738045EF5A4D}" srcOrd="3" destOrd="0" parTransId="{BA518048-AA32-46F9-8D03-72A83B71D492}" sibTransId="{77EEFF0C-13ED-410B-B913-8D93B76524E0}"/>
    <dgm:cxn modelId="{CF9C6C7B-CB62-4BB0-8496-DF945D4AEA57}" srcId="{FCCA9FB7-80F7-4F01-A616-783A279D59D8}" destId="{9EEB2F4F-5E61-446B-943E-920E92ED626F}" srcOrd="1" destOrd="0" parTransId="{F54E1E94-B549-4658-A4AB-88D5F7A9C037}" sibTransId="{C13895E9-9B19-4105-A735-FC68F3325179}"/>
    <dgm:cxn modelId="{AE55D104-83B8-4DF4-9EC8-5BE8FBFEB2C0}" type="presOf" srcId="{FCCA9FB7-80F7-4F01-A616-783A279D59D8}" destId="{FB7B658E-BDB6-4EC2-AF4E-AECF6CFAE7BF}" srcOrd="0" destOrd="0" presId="urn:microsoft.com/office/officeart/2005/8/layout/vList6"/>
    <dgm:cxn modelId="{50E66772-905C-4C56-8BDA-F9133FE49E4B}" type="presParOf" srcId="{FB7B658E-BDB6-4EC2-AF4E-AECF6CFAE7BF}" destId="{7E6FE2C4-462A-42A9-BC4E-84CB62FD6B7E}" srcOrd="0" destOrd="0" presId="urn:microsoft.com/office/officeart/2005/8/layout/vList6"/>
    <dgm:cxn modelId="{0A4980FB-7335-479B-8FCC-2600C0AB7148}" type="presParOf" srcId="{7E6FE2C4-462A-42A9-BC4E-84CB62FD6B7E}" destId="{36585754-2B98-43BE-97D4-5457BBDD22E7}" srcOrd="0" destOrd="0" presId="urn:microsoft.com/office/officeart/2005/8/layout/vList6"/>
    <dgm:cxn modelId="{E755D317-5821-4C00-A545-898B729ED777}" type="presParOf" srcId="{7E6FE2C4-462A-42A9-BC4E-84CB62FD6B7E}" destId="{DD228063-44B5-42D9-B83D-44AEBEC006E5}" srcOrd="1" destOrd="0" presId="urn:microsoft.com/office/officeart/2005/8/layout/vList6"/>
    <dgm:cxn modelId="{A3DEBB1E-A65D-4F4F-A42C-88B552C2F830}" type="presParOf" srcId="{FB7B658E-BDB6-4EC2-AF4E-AECF6CFAE7BF}" destId="{8F075166-DC91-4F64-AA43-305E19EBF8A0}" srcOrd="1" destOrd="0" presId="urn:microsoft.com/office/officeart/2005/8/layout/vList6"/>
    <dgm:cxn modelId="{CA879A0A-28E8-4ECA-B2F8-D3BB2BA5945C}" type="presParOf" srcId="{FB7B658E-BDB6-4EC2-AF4E-AECF6CFAE7BF}" destId="{7120F04F-FB4A-4E80-84AC-6D48E3C435B5}" srcOrd="2" destOrd="0" presId="urn:microsoft.com/office/officeart/2005/8/layout/vList6"/>
    <dgm:cxn modelId="{55AEEC67-EB4D-4A6E-BA1E-C0FF58ED6037}" type="presParOf" srcId="{7120F04F-FB4A-4E80-84AC-6D48E3C435B5}" destId="{9AD2AB68-4660-4F0C-8C75-4C04F8068AAD}" srcOrd="0" destOrd="0" presId="urn:microsoft.com/office/officeart/2005/8/layout/vList6"/>
    <dgm:cxn modelId="{229E848B-BA45-4D2F-B416-FF7C7C0C6230}" type="presParOf" srcId="{7120F04F-FB4A-4E80-84AC-6D48E3C435B5}" destId="{6121DBB1-499F-4C33-A474-A80A4A5EC265}" srcOrd="1" destOrd="0" presId="urn:microsoft.com/office/officeart/2005/8/layout/vList6"/>
    <dgm:cxn modelId="{7E8CFC98-CA52-473C-9A2F-C440F5A8A0DD}" type="presParOf" srcId="{FB7B658E-BDB6-4EC2-AF4E-AECF6CFAE7BF}" destId="{0AAAB491-DFF8-4063-B971-CC14AC13C06D}" srcOrd="3" destOrd="0" presId="urn:microsoft.com/office/officeart/2005/8/layout/vList6"/>
    <dgm:cxn modelId="{DFB1472C-1E6A-4BD9-8E9F-C7898518E5B6}" type="presParOf" srcId="{FB7B658E-BDB6-4EC2-AF4E-AECF6CFAE7BF}" destId="{446820C0-D8A8-4A7C-BF2B-D00B05AC6C4B}" srcOrd="4" destOrd="0" presId="urn:microsoft.com/office/officeart/2005/8/layout/vList6"/>
    <dgm:cxn modelId="{5F56492E-0E65-4056-AEB0-E636EB1C9280}" type="presParOf" srcId="{446820C0-D8A8-4A7C-BF2B-D00B05AC6C4B}" destId="{19EC1EC7-5D45-4398-999C-7C7547179781}" srcOrd="0" destOrd="0" presId="urn:microsoft.com/office/officeart/2005/8/layout/vList6"/>
    <dgm:cxn modelId="{C9EA5742-6A6D-4902-AF9C-024B440780E4}" type="presParOf" srcId="{446820C0-D8A8-4A7C-BF2B-D00B05AC6C4B}" destId="{59A8158D-EEE8-412C-B0DC-3D81B71B618B}" srcOrd="1" destOrd="0" presId="urn:microsoft.com/office/officeart/2005/8/layout/vList6"/>
    <dgm:cxn modelId="{36F1AE74-D316-4C93-8B74-5B488D792F6C}" type="presParOf" srcId="{FB7B658E-BDB6-4EC2-AF4E-AECF6CFAE7BF}" destId="{14CCB8EE-BC29-43DB-BE3A-0CEDBA9B6895}" srcOrd="5" destOrd="0" presId="urn:microsoft.com/office/officeart/2005/8/layout/vList6"/>
    <dgm:cxn modelId="{207CECCF-3476-47D2-A5ED-5B856A9573FC}" type="presParOf" srcId="{FB7B658E-BDB6-4EC2-AF4E-AECF6CFAE7BF}" destId="{E20A30C4-62A5-4FDE-91CB-E44708D06743}" srcOrd="6" destOrd="0" presId="urn:microsoft.com/office/officeart/2005/8/layout/vList6"/>
    <dgm:cxn modelId="{82339CAD-7CA8-43C6-A231-16AE37510064}" type="presParOf" srcId="{E20A30C4-62A5-4FDE-91CB-E44708D06743}" destId="{950FDE8F-CAB8-49F4-A1DE-DE442BB66D3B}" srcOrd="0" destOrd="0" presId="urn:microsoft.com/office/officeart/2005/8/layout/vList6"/>
    <dgm:cxn modelId="{AD0A3580-8C65-4DF9-8075-45C6A0053172}" type="presParOf" srcId="{E20A30C4-62A5-4FDE-91CB-E44708D06743}" destId="{A8EA685D-70DB-41E6-BEE0-FAE3811CD457}"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1B916F2D-E841-4A14-924B-C203019B8C9C}"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46C80DDD-82E6-4B85-8716-1763DB0AB5DD}">
      <dgm:prSet phldrT="[Text]"/>
      <dgm:spPr>
        <a:ln>
          <a:noFill/>
        </a:ln>
      </dgm:spPr>
      <dgm:t>
        <a:bodyPr/>
        <a:lstStyle/>
        <a:p>
          <a:r>
            <a:rPr lang="en-US" dirty="0" smtClean="0"/>
            <a:t>Rocks</a:t>
          </a:r>
          <a:endParaRPr lang="en-US" dirty="0"/>
        </a:p>
      </dgm:t>
    </dgm:pt>
    <dgm:pt modelId="{82D6E6DB-E2B1-44B5-ABB3-9E6C70EAA353}" type="parTrans" cxnId="{E748A768-3276-42DE-9CAA-AA16EBC49E4F}">
      <dgm:prSet/>
      <dgm:spPr/>
      <dgm:t>
        <a:bodyPr/>
        <a:lstStyle/>
        <a:p>
          <a:endParaRPr lang="en-US"/>
        </a:p>
      </dgm:t>
    </dgm:pt>
    <dgm:pt modelId="{3FCF38BD-0699-429D-935C-B5939AABEBDE}" type="sibTrans" cxnId="{E748A768-3276-42DE-9CAA-AA16EBC49E4F}">
      <dgm:prSet/>
      <dgm:spPr/>
      <dgm:t>
        <a:bodyPr/>
        <a:lstStyle/>
        <a:p>
          <a:endParaRPr lang="en-US"/>
        </a:p>
      </dgm:t>
    </dgm:pt>
    <dgm:pt modelId="{F291980F-7C5A-430D-A544-0048C4A9C0B7}">
      <dgm:prSet phldrT="[Text]"/>
      <dgm:spPr>
        <a:ln>
          <a:noFill/>
        </a:ln>
      </dgm:spPr>
      <dgm:t>
        <a:bodyPr/>
        <a:lstStyle/>
        <a:p>
          <a:r>
            <a:rPr lang="en-US" dirty="0" smtClean="0"/>
            <a:t>Pebbles</a:t>
          </a:r>
          <a:endParaRPr lang="en-US" dirty="0"/>
        </a:p>
      </dgm:t>
    </dgm:pt>
    <dgm:pt modelId="{E040BADD-FA49-44CC-8CFD-874D53801E5F}" type="parTrans" cxnId="{8C50D336-3A31-4093-A772-139F1EFE9621}">
      <dgm:prSet/>
      <dgm:spPr/>
      <dgm:t>
        <a:bodyPr/>
        <a:lstStyle/>
        <a:p>
          <a:endParaRPr lang="en-US"/>
        </a:p>
      </dgm:t>
    </dgm:pt>
    <dgm:pt modelId="{F373C973-264C-4A2A-A66D-7674D4959F5D}" type="sibTrans" cxnId="{8C50D336-3A31-4093-A772-139F1EFE9621}">
      <dgm:prSet/>
      <dgm:spPr/>
      <dgm:t>
        <a:bodyPr/>
        <a:lstStyle/>
        <a:p>
          <a:endParaRPr lang="en-US"/>
        </a:p>
      </dgm:t>
    </dgm:pt>
    <dgm:pt modelId="{8F273C5E-05B2-4904-9583-7234C64124CC}">
      <dgm:prSet phldrT="[Text]"/>
      <dgm:spPr>
        <a:ln>
          <a:noFill/>
        </a:ln>
      </dgm:spPr>
      <dgm:t>
        <a:bodyPr/>
        <a:lstStyle/>
        <a:p>
          <a:r>
            <a:rPr lang="en-US" dirty="0" smtClean="0"/>
            <a:t>Sand</a:t>
          </a:r>
          <a:endParaRPr lang="en-US" dirty="0"/>
        </a:p>
      </dgm:t>
    </dgm:pt>
    <dgm:pt modelId="{C643FE76-789A-4E6D-B207-07D659210D02}" type="parTrans" cxnId="{9C5178B6-F176-43EC-8029-2022951706F7}">
      <dgm:prSet/>
      <dgm:spPr/>
      <dgm:t>
        <a:bodyPr/>
        <a:lstStyle/>
        <a:p>
          <a:endParaRPr lang="en-US"/>
        </a:p>
      </dgm:t>
    </dgm:pt>
    <dgm:pt modelId="{FDF5900A-4735-4036-8F27-C61A1B76DBC9}" type="sibTrans" cxnId="{9C5178B6-F176-43EC-8029-2022951706F7}">
      <dgm:prSet/>
      <dgm:spPr/>
      <dgm:t>
        <a:bodyPr/>
        <a:lstStyle/>
        <a:p>
          <a:endParaRPr lang="en-US"/>
        </a:p>
      </dgm:t>
    </dgm:pt>
    <dgm:pt modelId="{DA487B63-FDA7-4091-BF2B-01EDD7FC661F}">
      <dgm:prSet phldrT="[Text]"/>
      <dgm:spPr>
        <a:ln>
          <a:noFill/>
        </a:ln>
      </dgm:spPr>
      <dgm:t>
        <a:bodyPr/>
        <a:lstStyle/>
        <a:p>
          <a:r>
            <a:rPr lang="en-US" dirty="0" smtClean="0"/>
            <a:t>Water</a:t>
          </a:r>
          <a:endParaRPr lang="en-US" dirty="0"/>
        </a:p>
      </dgm:t>
    </dgm:pt>
    <dgm:pt modelId="{194B9E94-7825-464D-B868-7A90E2FC3060}" type="parTrans" cxnId="{E0F12D78-04FC-4660-8E6A-3216636D1414}">
      <dgm:prSet/>
      <dgm:spPr/>
      <dgm:t>
        <a:bodyPr/>
        <a:lstStyle/>
        <a:p>
          <a:endParaRPr lang="en-US"/>
        </a:p>
      </dgm:t>
    </dgm:pt>
    <dgm:pt modelId="{0374D92C-6F6C-425E-B376-2C645A5496E5}" type="sibTrans" cxnId="{E0F12D78-04FC-4660-8E6A-3216636D1414}">
      <dgm:prSet/>
      <dgm:spPr/>
      <dgm:t>
        <a:bodyPr/>
        <a:lstStyle/>
        <a:p>
          <a:endParaRPr lang="en-US"/>
        </a:p>
      </dgm:t>
    </dgm:pt>
    <dgm:pt modelId="{7AF2E287-2D74-422F-94B8-DEB65EFB806E}" type="pres">
      <dgm:prSet presAssocID="{1B916F2D-E841-4A14-924B-C203019B8C9C}" presName="diagram" presStyleCnt="0">
        <dgm:presLayoutVars>
          <dgm:dir/>
          <dgm:resizeHandles val="exact"/>
        </dgm:presLayoutVars>
      </dgm:prSet>
      <dgm:spPr/>
      <dgm:t>
        <a:bodyPr/>
        <a:lstStyle/>
        <a:p>
          <a:endParaRPr lang="en-US"/>
        </a:p>
      </dgm:t>
    </dgm:pt>
    <dgm:pt modelId="{BD3E261A-AB89-402A-BFA4-239A0CD963FC}" type="pres">
      <dgm:prSet presAssocID="{46C80DDD-82E6-4B85-8716-1763DB0AB5DD}" presName="node" presStyleLbl="node1" presStyleIdx="0" presStyleCnt="4">
        <dgm:presLayoutVars>
          <dgm:bulletEnabled val="1"/>
        </dgm:presLayoutVars>
      </dgm:prSet>
      <dgm:spPr/>
      <dgm:t>
        <a:bodyPr/>
        <a:lstStyle/>
        <a:p>
          <a:endParaRPr lang="en-US"/>
        </a:p>
      </dgm:t>
    </dgm:pt>
    <dgm:pt modelId="{7F46041E-8736-40F6-A71C-66AC730CCFA3}" type="pres">
      <dgm:prSet presAssocID="{3FCF38BD-0699-429D-935C-B5939AABEBDE}" presName="sibTrans" presStyleCnt="0"/>
      <dgm:spPr/>
    </dgm:pt>
    <dgm:pt modelId="{173E8483-2B15-4A0A-871B-F09779B98CBC}" type="pres">
      <dgm:prSet presAssocID="{F291980F-7C5A-430D-A544-0048C4A9C0B7}" presName="node" presStyleLbl="node1" presStyleIdx="1" presStyleCnt="4">
        <dgm:presLayoutVars>
          <dgm:bulletEnabled val="1"/>
        </dgm:presLayoutVars>
      </dgm:prSet>
      <dgm:spPr/>
      <dgm:t>
        <a:bodyPr/>
        <a:lstStyle/>
        <a:p>
          <a:endParaRPr lang="en-US"/>
        </a:p>
      </dgm:t>
    </dgm:pt>
    <dgm:pt modelId="{EEDB2DD7-A720-4838-80D4-FC038795BF60}" type="pres">
      <dgm:prSet presAssocID="{F373C973-264C-4A2A-A66D-7674D4959F5D}" presName="sibTrans" presStyleCnt="0"/>
      <dgm:spPr/>
    </dgm:pt>
    <dgm:pt modelId="{792B891C-033E-4624-A56F-F1DDF947EE55}" type="pres">
      <dgm:prSet presAssocID="{8F273C5E-05B2-4904-9583-7234C64124CC}" presName="node" presStyleLbl="node1" presStyleIdx="2" presStyleCnt="4">
        <dgm:presLayoutVars>
          <dgm:bulletEnabled val="1"/>
        </dgm:presLayoutVars>
      </dgm:prSet>
      <dgm:spPr/>
      <dgm:t>
        <a:bodyPr/>
        <a:lstStyle/>
        <a:p>
          <a:endParaRPr lang="en-US"/>
        </a:p>
      </dgm:t>
    </dgm:pt>
    <dgm:pt modelId="{701C9B61-5C75-442A-AE49-C559402FC250}" type="pres">
      <dgm:prSet presAssocID="{FDF5900A-4735-4036-8F27-C61A1B76DBC9}" presName="sibTrans" presStyleCnt="0"/>
      <dgm:spPr/>
    </dgm:pt>
    <dgm:pt modelId="{A9A328CD-4049-4BF9-BB2F-0100EF0D65F7}" type="pres">
      <dgm:prSet presAssocID="{DA487B63-FDA7-4091-BF2B-01EDD7FC661F}" presName="node" presStyleLbl="node1" presStyleIdx="3" presStyleCnt="4">
        <dgm:presLayoutVars>
          <dgm:bulletEnabled val="1"/>
        </dgm:presLayoutVars>
      </dgm:prSet>
      <dgm:spPr/>
      <dgm:t>
        <a:bodyPr/>
        <a:lstStyle/>
        <a:p>
          <a:endParaRPr lang="en-US"/>
        </a:p>
      </dgm:t>
    </dgm:pt>
  </dgm:ptLst>
  <dgm:cxnLst>
    <dgm:cxn modelId="{9C5178B6-F176-43EC-8029-2022951706F7}" srcId="{1B916F2D-E841-4A14-924B-C203019B8C9C}" destId="{8F273C5E-05B2-4904-9583-7234C64124CC}" srcOrd="2" destOrd="0" parTransId="{C643FE76-789A-4E6D-B207-07D659210D02}" sibTransId="{FDF5900A-4735-4036-8F27-C61A1B76DBC9}"/>
    <dgm:cxn modelId="{99A45159-BF26-4AB1-AFFD-535A8437E22C}" type="presOf" srcId="{46C80DDD-82E6-4B85-8716-1763DB0AB5DD}" destId="{BD3E261A-AB89-402A-BFA4-239A0CD963FC}" srcOrd="0" destOrd="0" presId="urn:microsoft.com/office/officeart/2005/8/layout/default"/>
    <dgm:cxn modelId="{8C50D336-3A31-4093-A772-139F1EFE9621}" srcId="{1B916F2D-E841-4A14-924B-C203019B8C9C}" destId="{F291980F-7C5A-430D-A544-0048C4A9C0B7}" srcOrd="1" destOrd="0" parTransId="{E040BADD-FA49-44CC-8CFD-874D53801E5F}" sibTransId="{F373C973-264C-4A2A-A66D-7674D4959F5D}"/>
    <dgm:cxn modelId="{BEE7973A-B32F-4CB7-8979-17DD73DAADA9}" type="presOf" srcId="{F291980F-7C5A-430D-A544-0048C4A9C0B7}" destId="{173E8483-2B15-4A0A-871B-F09779B98CBC}" srcOrd="0" destOrd="0" presId="urn:microsoft.com/office/officeart/2005/8/layout/default"/>
    <dgm:cxn modelId="{E748A768-3276-42DE-9CAA-AA16EBC49E4F}" srcId="{1B916F2D-E841-4A14-924B-C203019B8C9C}" destId="{46C80DDD-82E6-4B85-8716-1763DB0AB5DD}" srcOrd="0" destOrd="0" parTransId="{82D6E6DB-E2B1-44B5-ABB3-9E6C70EAA353}" sibTransId="{3FCF38BD-0699-429D-935C-B5939AABEBDE}"/>
    <dgm:cxn modelId="{5EA3AF5C-9AF5-49B9-B7B3-DB715BC20D93}" type="presOf" srcId="{8F273C5E-05B2-4904-9583-7234C64124CC}" destId="{792B891C-033E-4624-A56F-F1DDF947EE55}" srcOrd="0" destOrd="0" presId="urn:microsoft.com/office/officeart/2005/8/layout/default"/>
    <dgm:cxn modelId="{CB82E70B-CEAC-448B-BEFB-9F3D46D7B844}" type="presOf" srcId="{1B916F2D-E841-4A14-924B-C203019B8C9C}" destId="{7AF2E287-2D74-422F-94B8-DEB65EFB806E}" srcOrd="0" destOrd="0" presId="urn:microsoft.com/office/officeart/2005/8/layout/default"/>
    <dgm:cxn modelId="{E0F12D78-04FC-4660-8E6A-3216636D1414}" srcId="{1B916F2D-E841-4A14-924B-C203019B8C9C}" destId="{DA487B63-FDA7-4091-BF2B-01EDD7FC661F}" srcOrd="3" destOrd="0" parTransId="{194B9E94-7825-464D-B868-7A90E2FC3060}" sibTransId="{0374D92C-6F6C-425E-B376-2C645A5496E5}"/>
    <dgm:cxn modelId="{A8E3A014-09AB-4887-AA58-7B00AAF8AC30}" type="presOf" srcId="{DA487B63-FDA7-4091-BF2B-01EDD7FC661F}" destId="{A9A328CD-4049-4BF9-BB2F-0100EF0D65F7}" srcOrd="0" destOrd="0" presId="urn:microsoft.com/office/officeart/2005/8/layout/default"/>
    <dgm:cxn modelId="{D931BF31-D727-4393-AE92-A39FBAA907EB}" type="presParOf" srcId="{7AF2E287-2D74-422F-94B8-DEB65EFB806E}" destId="{BD3E261A-AB89-402A-BFA4-239A0CD963FC}" srcOrd="0" destOrd="0" presId="urn:microsoft.com/office/officeart/2005/8/layout/default"/>
    <dgm:cxn modelId="{D3E6EE74-A0DA-4DC3-9A31-BBFFFF10A2FE}" type="presParOf" srcId="{7AF2E287-2D74-422F-94B8-DEB65EFB806E}" destId="{7F46041E-8736-40F6-A71C-66AC730CCFA3}" srcOrd="1" destOrd="0" presId="urn:microsoft.com/office/officeart/2005/8/layout/default"/>
    <dgm:cxn modelId="{C5646BF6-7C6F-4E1B-904F-B38C54733918}" type="presParOf" srcId="{7AF2E287-2D74-422F-94B8-DEB65EFB806E}" destId="{173E8483-2B15-4A0A-871B-F09779B98CBC}" srcOrd="2" destOrd="0" presId="urn:microsoft.com/office/officeart/2005/8/layout/default"/>
    <dgm:cxn modelId="{A3BB2552-963D-4D74-99AF-A5AB7B286EC8}" type="presParOf" srcId="{7AF2E287-2D74-422F-94B8-DEB65EFB806E}" destId="{EEDB2DD7-A720-4838-80D4-FC038795BF60}" srcOrd="3" destOrd="0" presId="urn:microsoft.com/office/officeart/2005/8/layout/default"/>
    <dgm:cxn modelId="{0DA81B97-9CAE-485A-A505-819948C707B4}" type="presParOf" srcId="{7AF2E287-2D74-422F-94B8-DEB65EFB806E}" destId="{792B891C-033E-4624-A56F-F1DDF947EE55}" srcOrd="4" destOrd="0" presId="urn:microsoft.com/office/officeart/2005/8/layout/default"/>
    <dgm:cxn modelId="{F9402F62-9E75-4102-BAE2-110B36B39ACE}" type="presParOf" srcId="{7AF2E287-2D74-422F-94B8-DEB65EFB806E}" destId="{701C9B61-5C75-442A-AE49-C559402FC250}" srcOrd="5" destOrd="0" presId="urn:microsoft.com/office/officeart/2005/8/layout/default"/>
    <dgm:cxn modelId="{5864BFB8-F309-4837-B0A6-6F8BFE242C34}" type="presParOf" srcId="{7AF2E287-2D74-422F-94B8-DEB65EFB806E}" destId="{A9A328CD-4049-4BF9-BB2F-0100EF0D65F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68870A0-1E85-42B1-9833-24412E7DE812}" type="doc">
      <dgm:prSet loTypeId="urn:microsoft.com/office/officeart/2005/8/layout/hList9" loCatId="list" qsTypeId="urn:microsoft.com/office/officeart/2005/8/quickstyle/simple1" qsCatId="simple" csTypeId="urn:microsoft.com/office/officeart/2005/8/colors/colorful1" csCatId="colorful" phldr="1"/>
      <dgm:spPr/>
      <dgm:t>
        <a:bodyPr/>
        <a:lstStyle/>
        <a:p>
          <a:endParaRPr lang="en-US"/>
        </a:p>
      </dgm:t>
    </dgm:pt>
    <dgm:pt modelId="{E72A5FB5-BF0E-41E2-9C84-7DCFDBF1A389}">
      <dgm:prSet phldrT="[Text]" custT="1"/>
      <dgm:spPr>
        <a:ln>
          <a:noFill/>
        </a:ln>
      </dgm:spPr>
      <dgm:t>
        <a:bodyPr/>
        <a:lstStyle/>
        <a:p>
          <a:r>
            <a:rPr lang="en-US" sz="3600" dirty="0" smtClean="0"/>
            <a:t>Chunk</a:t>
          </a:r>
          <a:endParaRPr lang="en-US" sz="3600" dirty="0"/>
        </a:p>
      </dgm:t>
    </dgm:pt>
    <dgm:pt modelId="{06596191-460D-48FF-B572-BE09B620E7DB}" type="parTrans" cxnId="{851F7567-7876-438A-A3A0-459A6FCB2EF3}">
      <dgm:prSet/>
      <dgm:spPr/>
      <dgm:t>
        <a:bodyPr/>
        <a:lstStyle/>
        <a:p>
          <a:endParaRPr lang="en-US"/>
        </a:p>
      </dgm:t>
    </dgm:pt>
    <dgm:pt modelId="{F81C74CA-13C0-40C3-9662-508C6B826FFA}" type="sibTrans" cxnId="{851F7567-7876-438A-A3A0-459A6FCB2EF3}">
      <dgm:prSet/>
      <dgm:spPr/>
      <dgm:t>
        <a:bodyPr/>
        <a:lstStyle/>
        <a:p>
          <a:endParaRPr lang="en-US"/>
        </a:p>
      </dgm:t>
    </dgm:pt>
    <dgm:pt modelId="{825AE40E-C3E8-4A61-995C-2CEF3DBF1292}">
      <dgm:prSet phldrT="[Text]" custT="1"/>
      <dgm:spPr>
        <a:ln>
          <a:noFill/>
        </a:ln>
      </dgm:spPr>
      <dgm:t>
        <a:bodyPr/>
        <a:lstStyle/>
        <a:p>
          <a:r>
            <a:rPr lang="en-US" sz="3600" dirty="0" smtClean="0"/>
            <a:t>Block</a:t>
          </a:r>
          <a:endParaRPr lang="en-US" sz="3600" dirty="0"/>
        </a:p>
      </dgm:t>
    </dgm:pt>
    <dgm:pt modelId="{33A08C9B-2319-476E-B011-61D964FEF016}" type="parTrans" cxnId="{059DB8A7-D810-417F-847B-9B200358B2BB}">
      <dgm:prSet/>
      <dgm:spPr/>
      <dgm:t>
        <a:bodyPr/>
        <a:lstStyle/>
        <a:p>
          <a:endParaRPr lang="en-US"/>
        </a:p>
      </dgm:t>
    </dgm:pt>
    <dgm:pt modelId="{0264F22F-A9BA-4E0C-A326-991278FCDFFF}" type="sibTrans" cxnId="{059DB8A7-D810-417F-847B-9B200358B2BB}">
      <dgm:prSet/>
      <dgm:spPr/>
      <dgm:t>
        <a:bodyPr/>
        <a:lstStyle/>
        <a:p>
          <a:endParaRPr lang="en-US"/>
        </a:p>
      </dgm:t>
    </dgm:pt>
    <dgm:pt modelId="{FF4A4F91-6DA6-494B-B269-34C3EA69B8FA}">
      <dgm:prSet phldrT="[Text]" custT="1"/>
      <dgm:spPr>
        <a:ln>
          <a:noFill/>
        </a:ln>
      </dgm:spPr>
      <dgm:t>
        <a:bodyPr/>
        <a:lstStyle/>
        <a:p>
          <a:r>
            <a:rPr lang="en-US" sz="3600" dirty="0" smtClean="0"/>
            <a:t>Tackle</a:t>
          </a:r>
          <a:endParaRPr lang="en-US" sz="3600" dirty="0"/>
        </a:p>
      </dgm:t>
    </dgm:pt>
    <dgm:pt modelId="{41EF9F3F-F02F-4D06-81F7-1E293F497709}" type="parTrans" cxnId="{81597000-764C-41DF-B74A-0407A7B704F2}">
      <dgm:prSet/>
      <dgm:spPr/>
      <dgm:t>
        <a:bodyPr/>
        <a:lstStyle/>
        <a:p>
          <a:endParaRPr lang="en-US"/>
        </a:p>
      </dgm:t>
    </dgm:pt>
    <dgm:pt modelId="{EBA89FF5-067E-498D-BB02-984DC3BE01C4}" type="sibTrans" cxnId="{81597000-764C-41DF-B74A-0407A7B704F2}">
      <dgm:prSet/>
      <dgm:spPr/>
      <dgm:t>
        <a:bodyPr/>
        <a:lstStyle/>
        <a:p>
          <a:endParaRPr lang="en-US"/>
        </a:p>
      </dgm:t>
    </dgm:pt>
    <dgm:pt modelId="{32A434B3-76D0-442E-8115-3F30BC0B1919}" type="pres">
      <dgm:prSet presAssocID="{468870A0-1E85-42B1-9833-24412E7DE812}" presName="list" presStyleCnt="0">
        <dgm:presLayoutVars>
          <dgm:dir/>
          <dgm:animLvl val="lvl"/>
        </dgm:presLayoutVars>
      </dgm:prSet>
      <dgm:spPr/>
      <dgm:t>
        <a:bodyPr/>
        <a:lstStyle/>
        <a:p>
          <a:endParaRPr lang="en-US"/>
        </a:p>
      </dgm:t>
    </dgm:pt>
    <dgm:pt modelId="{A7BD1A3B-8941-44D0-8DE7-A4DE0E7545C4}" type="pres">
      <dgm:prSet presAssocID="{E72A5FB5-BF0E-41E2-9C84-7DCFDBF1A389}" presName="posSpace" presStyleCnt="0"/>
      <dgm:spPr/>
    </dgm:pt>
    <dgm:pt modelId="{8B7F3CEB-2C10-4309-B55F-89A066F0472F}" type="pres">
      <dgm:prSet presAssocID="{E72A5FB5-BF0E-41E2-9C84-7DCFDBF1A389}" presName="vertFlow" presStyleCnt="0"/>
      <dgm:spPr/>
    </dgm:pt>
    <dgm:pt modelId="{E729741F-D8DB-4BA4-9479-42E78C27CF66}" type="pres">
      <dgm:prSet presAssocID="{E72A5FB5-BF0E-41E2-9C84-7DCFDBF1A389}" presName="topSpace" presStyleCnt="0"/>
      <dgm:spPr/>
    </dgm:pt>
    <dgm:pt modelId="{A75E0250-3321-4EBC-B3BB-A578DD91CFA3}" type="pres">
      <dgm:prSet presAssocID="{E72A5FB5-BF0E-41E2-9C84-7DCFDBF1A389}" presName="firstComp" presStyleCnt="0"/>
      <dgm:spPr/>
    </dgm:pt>
    <dgm:pt modelId="{9D5CD4ED-2368-4391-9055-B22C57BAE8ED}" type="pres">
      <dgm:prSet presAssocID="{E72A5FB5-BF0E-41E2-9C84-7DCFDBF1A389}" presName="firstChild" presStyleLbl="bgAccFollowNode1" presStyleIdx="0" presStyleCnt="3" custLinFactY="-66472" custLinFactNeighborX="69861" custLinFactNeighborY="-100000"/>
      <dgm:spPr/>
    </dgm:pt>
    <dgm:pt modelId="{B2F47D1B-AFFF-4DEF-B357-F7A1EBFAA129}" type="pres">
      <dgm:prSet presAssocID="{E72A5FB5-BF0E-41E2-9C84-7DCFDBF1A389}" presName="firstChildTx" presStyleLbl="bgAccFollowNode1" presStyleIdx="0" presStyleCnt="3">
        <dgm:presLayoutVars>
          <dgm:bulletEnabled val="1"/>
        </dgm:presLayoutVars>
      </dgm:prSet>
      <dgm:spPr/>
    </dgm:pt>
    <dgm:pt modelId="{A9FB5AEC-4074-4CF2-951A-950557C65F7C}" type="pres">
      <dgm:prSet presAssocID="{E72A5FB5-BF0E-41E2-9C84-7DCFDBF1A389}" presName="negSpace" presStyleCnt="0"/>
      <dgm:spPr/>
    </dgm:pt>
    <dgm:pt modelId="{F350B1F9-9448-4E69-B192-34A1684C2352}" type="pres">
      <dgm:prSet presAssocID="{E72A5FB5-BF0E-41E2-9C84-7DCFDBF1A389}" presName="circle" presStyleLbl="node1" presStyleIdx="0" presStyleCnt="3" custScaleX="229741" custScaleY="231396" custLinFactY="-94700" custLinFactNeighborX="12865" custLinFactNeighborY="-100000"/>
      <dgm:spPr/>
      <dgm:t>
        <a:bodyPr/>
        <a:lstStyle/>
        <a:p>
          <a:endParaRPr lang="en-US"/>
        </a:p>
      </dgm:t>
    </dgm:pt>
    <dgm:pt modelId="{71350A72-EF67-4318-B7F6-B5918B4AFA0A}" type="pres">
      <dgm:prSet presAssocID="{F81C74CA-13C0-40C3-9662-508C6B826FFA}" presName="transSpace" presStyleCnt="0"/>
      <dgm:spPr/>
    </dgm:pt>
    <dgm:pt modelId="{1CF2D135-920D-4C45-A6E7-4D3BD35C50C9}" type="pres">
      <dgm:prSet presAssocID="{825AE40E-C3E8-4A61-995C-2CEF3DBF1292}" presName="posSpace" presStyleCnt="0"/>
      <dgm:spPr/>
    </dgm:pt>
    <dgm:pt modelId="{9EB27670-6679-4207-A34E-3E516BA5E8DC}" type="pres">
      <dgm:prSet presAssocID="{825AE40E-C3E8-4A61-995C-2CEF3DBF1292}" presName="vertFlow" presStyleCnt="0"/>
      <dgm:spPr/>
    </dgm:pt>
    <dgm:pt modelId="{207A890A-27FD-48E8-AE9A-D8E5BD88F925}" type="pres">
      <dgm:prSet presAssocID="{825AE40E-C3E8-4A61-995C-2CEF3DBF1292}" presName="topSpace" presStyleCnt="0"/>
      <dgm:spPr/>
    </dgm:pt>
    <dgm:pt modelId="{53C94492-4CE1-40F6-A92E-8D56165B6823}" type="pres">
      <dgm:prSet presAssocID="{825AE40E-C3E8-4A61-995C-2CEF3DBF1292}" presName="firstComp" presStyleCnt="0"/>
      <dgm:spPr/>
    </dgm:pt>
    <dgm:pt modelId="{7810EE57-0FB8-4362-AE22-D2A721F8D5C8}" type="pres">
      <dgm:prSet presAssocID="{825AE40E-C3E8-4A61-995C-2CEF3DBF1292}" presName="firstChild" presStyleLbl="bgAccFollowNode1" presStyleIdx="1" presStyleCnt="3" custLinFactNeighborX="37361" custLinFactNeighborY="28131"/>
      <dgm:spPr/>
    </dgm:pt>
    <dgm:pt modelId="{8F2CCE5C-496C-4AE8-B2B0-807C46F72DD9}" type="pres">
      <dgm:prSet presAssocID="{825AE40E-C3E8-4A61-995C-2CEF3DBF1292}" presName="firstChildTx" presStyleLbl="bgAccFollowNode1" presStyleIdx="1" presStyleCnt="3">
        <dgm:presLayoutVars>
          <dgm:bulletEnabled val="1"/>
        </dgm:presLayoutVars>
      </dgm:prSet>
      <dgm:spPr/>
    </dgm:pt>
    <dgm:pt modelId="{B7E0CE93-25E6-4C3C-83DD-17A16673BA8F}" type="pres">
      <dgm:prSet presAssocID="{825AE40E-C3E8-4A61-995C-2CEF3DBF1292}" presName="negSpace" presStyleCnt="0"/>
      <dgm:spPr/>
    </dgm:pt>
    <dgm:pt modelId="{89FA3D6D-DC10-446F-9DA2-89F554688A15}" type="pres">
      <dgm:prSet presAssocID="{825AE40E-C3E8-4A61-995C-2CEF3DBF1292}" presName="circle" presStyleLbl="node1" presStyleIdx="1" presStyleCnt="3" custScaleX="231396" custScaleY="233640" custLinFactNeighborX="-26126" custLinFactNeighborY="9735"/>
      <dgm:spPr/>
      <dgm:t>
        <a:bodyPr/>
        <a:lstStyle/>
        <a:p>
          <a:endParaRPr lang="en-US"/>
        </a:p>
      </dgm:t>
    </dgm:pt>
    <dgm:pt modelId="{162FBC1C-995D-4568-8A70-1EE766E227A0}" type="pres">
      <dgm:prSet presAssocID="{0264F22F-A9BA-4E0C-A326-991278FCDFFF}" presName="transSpace" presStyleCnt="0"/>
      <dgm:spPr/>
    </dgm:pt>
    <dgm:pt modelId="{EBB25083-3227-4927-BAEA-97436F91ABDE}" type="pres">
      <dgm:prSet presAssocID="{FF4A4F91-6DA6-494B-B269-34C3EA69B8FA}" presName="posSpace" presStyleCnt="0"/>
      <dgm:spPr/>
    </dgm:pt>
    <dgm:pt modelId="{B134CDD4-E816-4BCA-9149-60B8588BD59F}" type="pres">
      <dgm:prSet presAssocID="{FF4A4F91-6DA6-494B-B269-34C3EA69B8FA}" presName="vertFlow" presStyleCnt="0"/>
      <dgm:spPr/>
    </dgm:pt>
    <dgm:pt modelId="{F17510EA-FA7B-4AE9-95F2-BFDF8DEF2628}" type="pres">
      <dgm:prSet presAssocID="{FF4A4F91-6DA6-494B-B269-34C3EA69B8FA}" presName="topSpace" presStyleCnt="0"/>
      <dgm:spPr/>
    </dgm:pt>
    <dgm:pt modelId="{FCB2C677-DDB6-4063-9402-562F805D75E8}" type="pres">
      <dgm:prSet presAssocID="{FF4A4F91-6DA6-494B-B269-34C3EA69B8FA}" presName="firstComp" presStyleCnt="0"/>
      <dgm:spPr/>
    </dgm:pt>
    <dgm:pt modelId="{BE642265-68C9-484B-926B-1DEB1D3D94F4}" type="pres">
      <dgm:prSet presAssocID="{FF4A4F91-6DA6-494B-B269-34C3EA69B8FA}" presName="firstChild" presStyleLbl="bgAccFollowNode1" presStyleIdx="2" presStyleCnt="3" custLinFactY="100000" custLinFactNeighborX="3757" custLinFactNeighborY="132464"/>
      <dgm:spPr/>
    </dgm:pt>
    <dgm:pt modelId="{7E355DF9-8D36-453C-9552-127F12685D14}" type="pres">
      <dgm:prSet presAssocID="{FF4A4F91-6DA6-494B-B269-34C3EA69B8FA}" presName="firstChildTx" presStyleLbl="bgAccFollowNode1" presStyleIdx="2" presStyleCnt="3">
        <dgm:presLayoutVars>
          <dgm:bulletEnabled val="1"/>
        </dgm:presLayoutVars>
      </dgm:prSet>
      <dgm:spPr/>
    </dgm:pt>
    <dgm:pt modelId="{8D4E8189-D4AC-4B7D-B822-B6797EFEE724}" type="pres">
      <dgm:prSet presAssocID="{FF4A4F91-6DA6-494B-B269-34C3EA69B8FA}" presName="negSpace" presStyleCnt="0"/>
      <dgm:spPr/>
    </dgm:pt>
    <dgm:pt modelId="{5634D70E-406E-45FE-A432-537CAAA85834}" type="pres">
      <dgm:prSet presAssocID="{FF4A4F91-6DA6-494B-B269-34C3EA69B8FA}" presName="circle" presStyleLbl="node1" presStyleIdx="2" presStyleCnt="3" custScaleX="231487" custScaleY="231487" custLinFactY="100000" custLinFactNeighborX="-34722" custLinFactNeighborY="104435"/>
      <dgm:spPr/>
      <dgm:t>
        <a:bodyPr/>
        <a:lstStyle/>
        <a:p>
          <a:endParaRPr lang="en-US"/>
        </a:p>
      </dgm:t>
    </dgm:pt>
  </dgm:ptLst>
  <dgm:cxnLst>
    <dgm:cxn modelId="{A436A546-BD4E-47BC-805C-60E50137819E}" type="presOf" srcId="{E72A5FB5-BF0E-41E2-9C84-7DCFDBF1A389}" destId="{F350B1F9-9448-4E69-B192-34A1684C2352}" srcOrd="0" destOrd="0" presId="urn:microsoft.com/office/officeart/2005/8/layout/hList9"/>
    <dgm:cxn modelId="{059DB8A7-D810-417F-847B-9B200358B2BB}" srcId="{468870A0-1E85-42B1-9833-24412E7DE812}" destId="{825AE40E-C3E8-4A61-995C-2CEF3DBF1292}" srcOrd="1" destOrd="0" parTransId="{33A08C9B-2319-476E-B011-61D964FEF016}" sibTransId="{0264F22F-A9BA-4E0C-A326-991278FCDFFF}"/>
    <dgm:cxn modelId="{851F7567-7876-438A-A3A0-459A6FCB2EF3}" srcId="{468870A0-1E85-42B1-9833-24412E7DE812}" destId="{E72A5FB5-BF0E-41E2-9C84-7DCFDBF1A389}" srcOrd="0" destOrd="0" parTransId="{06596191-460D-48FF-B572-BE09B620E7DB}" sibTransId="{F81C74CA-13C0-40C3-9662-508C6B826FFA}"/>
    <dgm:cxn modelId="{ADC97485-FD21-4D3D-A886-317430C201F8}" type="presOf" srcId="{825AE40E-C3E8-4A61-995C-2CEF3DBF1292}" destId="{89FA3D6D-DC10-446F-9DA2-89F554688A15}" srcOrd="0" destOrd="0" presId="urn:microsoft.com/office/officeart/2005/8/layout/hList9"/>
    <dgm:cxn modelId="{BE021898-94EC-4277-9C68-09FD784ACFE0}" type="presOf" srcId="{FF4A4F91-6DA6-494B-B269-34C3EA69B8FA}" destId="{5634D70E-406E-45FE-A432-537CAAA85834}" srcOrd="0" destOrd="0" presId="urn:microsoft.com/office/officeart/2005/8/layout/hList9"/>
    <dgm:cxn modelId="{49FCC568-75FC-4839-8BD4-4D197B93E427}" type="presOf" srcId="{468870A0-1E85-42B1-9833-24412E7DE812}" destId="{32A434B3-76D0-442E-8115-3F30BC0B1919}" srcOrd="0" destOrd="0" presId="urn:microsoft.com/office/officeart/2005/8/layout/hList9"/>
    <dgm:cxn modelId="{81597000-764C-41DF-B74A-0407A7B704F2}" srcId="{468870A0-1E85-42B1-9833-24412E7DE812}" destId="{FF4A4F91-6DA6-494B-B269-34C3EA69B8FA}" srcOrd="2" destOrd="0" parTransId="{41EF9F3F-F02F-4D06-81F7-1E293F497709}" sibTransId="{EBA89FF5-067E-498D-BB02-984DC3BE01C4}"/>
    <dgm:cxn modelId="{26F02711-9C90-40F9-881E-81449028787B}" type="presParOf" srcId="{32A434B3-76D0-442E-8115-3F30BC0B1919}" destId="{A7BD1A3B-8941-44D0-8DE7-A4DE0E7545C4}" srcOrd="0" destOrd="0" presId="urn:microsoft.com/office/officeart/2005/8/layout/hList9"/>
    <dgm:cxn modelId="{300176CE-2E41-4C75-858A-787278AD51F9}" type="presParOf" srcId="{32A434B3-76D0-442E-8115-3F30BC0B1919}" destId="{8B7F3CEB-2C10-4309-B55F-89A066F0472F}" srcOrd="1" destOrd="0" presId="urn:microsoft.com/office/officeart/2005/8/layout/hList9"/>
    <dgm:cxn modelId="{D9A5FB28-9AB6-4EA8-B2C9-BE31A1C31A39}" type="presParOf" srcId="{8B7F3CEB-2C10-4309-B55F-89A066F0472F}" destId="{E729741F-D8DB-4BA4-9479-42E78C27CF66}" srcOrd="0" destOrd="0" presId="urn:microsoft.com/office/officeart/2005/8/layout/hList9"/>
    <dgm:cxn modelId="{BBBAE74F-087D-48F4-877F-546AFC1E401D}" type="presParOf" srcId="{8B7F3CEB-2C10-4309-B55F-89A066F0472F}" destId="{A75E0250-3321-4EBC-B3BB-A578DD91CFA3}" srcOrd="1" destOrd="0" presId="urn:microsoft.com/office/officeart/2005/8/layout/hList9"/>
    <dgm:cxn modelId="{CB1DDCB2-50BB-4A8A-9181-8F93F9E72123}" type="presParOf" srcId="{A75E0250-3321-4EBC-B3BB-A578DD91CFA3}" destId="{9D5CD4ED-2368-4391-9055-B22C57BAE8ED}" srcOrd="0" destOrd="0" presId="urn:microsoft.com/office/officeart/2005/8/layout/hList9"/>
    <dgm:cxn modelId="{0398D3A3-FB3A-4334-AF09-D49872A76D76}" type="presParOf" srcId="{A75E0250-3321-4EBC-B3BB-A578DD91CFA3}" destId="{B2F47D1B-AFFF-4DEF-B357-F7A1EBFAA129}" srcOrd="1" destOrd="0" presId="urn:microsoft.com/office/officeart/2005/8/layout/hList9"/>
    <dgm:cxn modelId="{74A2AD44-C3FD-44D7-83EA-471B680F618B}" type="presParOf" srcId="{32A434B3-76D0-442E-8115-3F30BC0B1919}" destId="{A9FB5AEC-4074-4CF2-951A-950557C65F7C}" srcOrd="2" destOrd="0" presId="urn:microsoft.com/office/officeart/2005/8/layout/hList9"/>
    <dgm:cxn modelId="{F109E30A-C320-4A99-B5C8-2A6CECD18E88}" type="presParOf" srcId="{32A434B3-76D0-442E-8115-3F30BC0B1919}" destId="{F350B1F9-9448-4E69-B192-34A1684C2352}" srcOrd="3" destOrd="0" presId="urn:microsoft.com/office/officeart/2005/8/layout/hList9"/>
    <dgm:cxn modelId="{CF0EDDFE-55D9-4726-A940-C38B7522F073}" type="presParOf" srcId="{32A434B3-76D0-442E-8115-3F30BC0B1919}" destId="{71350A72-EF67-4318-B7F6-B5918B4AFA0A}" srcOrd="4" destOrd="0" presId="urn:microsoft.com/office/officeart/2005/8/layout/hList9"/>
    <dgm:cxn modelId="{DF155734-16C0-4FD2-816D-E06665A337F2}" type="presParOf" srcId="{32A434B3-76D0-442E-8115-3F30BC0B1919}" destId="{1CF2D135-920D-4C45-A6E7-4D3BD35C50C9}" srcOrd="5" destOrd="0" presId="urn:microsoft.com/office/officeart/2005/8/layout/hList9"/>
    <dgm:cxn modelId="{BCA08951-C106-4197-B82D-154380731EB2}" type="presParOf" srcId="{32A434B3-76D0-442E-8115-3F30BC0B1919}" destId="{9EB27670-6679-4207-A34E-3E516BA5E8DC}" srcOrd="6" destOrd="0" presId="urn:microsoft.com/office/officeart/2005/8/layout/hList9"/>
    <dgm:cxn modelId="{D555CE2C-74C4-48E0-A4BD-FD47997AC456}" type="presParOf" srcId="{9EB27670-6679-4207-A34E-3E516BA5E8DC}" destId="{207A890A-27FD-48E8-AE9A-D8E5BD88F925}" srcOrd="0" destOrd="0" presId="urn:microsoft.com/office/officeart/2005/8/layout/hList9"/>
    <dgm:cxn modelId="{9635DC2E-07D8-4011-8215-0CBD75372963}" type="presParOf" srcId="{9EB27670-6679-4207-A34E-3E516BA5E8DC}" destId="{53C94492-4CE1-40F6-A92E-8D56165B6823}" srcOrd="1" destOrd="0" presId="urn:microsoft.com/office/officeart/2005/8/layout/hList9"/>
    <dgm:cxn modelId="{743C404E-FCDF-4B76-ACB9-4838534727C6}" type="presParOf" srcId="{53C94492-4CE1-40F6-A92E-8D56165B6823}" destId="{7810EE57-0FB8-4362-AE22-D2A721F8D5C8}" srcOrd="0" destOrd="0" presId="urn:microsoft.com/office/officeart/2005/8/layout/hList9"/>
    <dgm:cxn modelId="{C911C439-52E7-4CC1-BD83-BCFFE6205B41}" type="presParOf" srcId="{53C94492-4CE1-40F6-A92E-8D56165B6823}" destId="{8F2CCE5C-496C-4AE8-B2B0-807C46F72DD9}" srcOrd="1" destOrd="0" presId="urn:microsoft.com/office/officeart/2005/8/layout/hList9"/>
    <dgm:cxn modelId="{F4D3226D-985B-4BDE-BBD9-3045276C1DC7}" type="presParOf" srcId="{32A434B3-76D0-442E-8115-3F30BC0B1919}" destId="{B7E0CE93-25E6-4C3C-83DD-17A16673BA8F}" srcOrd="7" destOrd="0" presId="urn:microsoft.com/office/officeart/2005/8/layout/hList9"/>
    <dgm:cxn modelId="{501CC8DC-8F66-46AB-8B29-E91012118242}" type="presParOf" srcId="{32A434B3-76D0-442E-8115-3F30BC0B1919}" destId="{89FA3D6D-DC10-446F-9DA2-89F554688A15}" srcOrd="8" destOrd="0" presId="urn:microsoft.com/office/officeart/2005/8/layout/hList9"/>
    <dgm:cxn modelId="{E952F572-D2D9-4638-A3EF-E89C356365F2}" type="presParOf" srcId="{32A434B3-76D0-442E-8115-3F30BC0B1919}" destId="{162FBC1C-995D-4568-8A70-1EE766E227A0}" srcOrd="9" destOrd="0" presId="urn:microsoft.com/office/officeart/2005/8/layout/hList9"/>
    <dgm:cxn modelId="{BF1FB5BE-B9CD-499E-B898-9338C00D26CC}" type="presParOf" srcId="{32A434B3-76D0-442E-8115-3F30BC0B1919}" destId="{EBB25083-3227-4927-BAEA-97436F91ABDE}" srcOrd="10" destOrd="0" presId="urn:microsoft.com/office/officeart/2005/8/layout/hList9"/>
    <dgm:cxn modelId="{EA5E14FB-E131-4EC1-B990-5281E0863674}" type="presParOf" srcId="{32A434B3-76D0-442E-8115-3F30BC0B1919}" destId="{B134CDD4-E816-4BCA-9149-60B8588BD59F}" srcOrd="11" destOrd="0" presId="urn:microsoft.com/office/officeart/2005/8/layout/hList9"/>
    <dgm:cxn modelId="{9589764A-EE9A-40BE-B45B-DD5F435C2632}" type="presParOf" srcId="{B134CDD4-E816-4BCA-9149-60B8588BD59F}" destId="{F17510EA-FA7B-4AE9-95F2-BFDF8DEF2628}" srcOrd="0" destOrd="0" presId="urn:microsoft.com/office/officeart/2005/8/layout/hList9"/>
    <dgm:cxn modelId="{404B9566-E31B-476A-9EFC-89F7E82154FA}" type="presParOf" srcId="{B134CDD4-E816-4BCA-9149-60B8588BD59F}" destId="{FCB2C677-DDB6-4063-9402-562F805D75E8}" srcOrd="1" destOrd="0" presId="urn:microsoft.com/office/officeart/2005/8/layout/hList9"/>
    <dgm:cxn modelId="{6DB9929E-65DB-473A-BFC8-ED15E9ED48F4}" type="presParOf" srcId="{FCB2C677-DDB6-4063-9402-562F805D75E8}" destId="{BE642265-68C9-484B-926B-1DEB1D3D94F4}" srcOrd="0" destOrd="0" presId="urn:microsoft.com/office/officeart/2005/8/layout/hList9"/>
    <dgm:cxn modelId="{104490E2-2001-47F0-8EC3-D5AD21D2E963}" type="presParOf" srcId="{FCB2C677-DDB6-4063-9402-562F805D75E8}" destId="{7E355DF9-8D36-453C-9552-127F12685D14}" srcOrd="1" destOrd="0" presId="urn:microsoft.com/office/officeart/2005/8/layout/hList9"/>
    <dgm:cxn modelId="{50A8314C-7ADE-4EF6-8F80-D031B75C8061}" type="presParOf" srcId="{32A434B3-76D0-442E-8115-3F30BC0B1919}" destId="{8D4E8189-D4AC-4B7D-B822-B6797EFEE724}" srcOrd="12" destOrd="0" presId="urn:microsoft.com/office/officeart/2005/8/layout/hList9"/>
    <dgm:cxn modelId="{DA9B6899-0D06-4DA3-B080-B357C7DBB935}" type="presParOf" srcId="{32A434B3-76D0-442E-8115-3F30BC0B1919}" destId="{5634D70E-406E-45FE-A432-537CAAA85834}" srcOrd="13"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56B7491-5306-454A-9752-CFF713BDEADF}"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BD04F7B0-0167-42B4-98F3-9BAA36C197D3}">
      <dgm:prSet phldrT="[Text]" custT="1"/>
      <dgm:spPr>
        <a:ln>
          <a:noFill/>
        </a:ln>
      </dgm:spPr>
      <dgm:t>
        <a:bodyPr/>
        <a:lstStyle/>
        <a:p>
          <a:pPr algn="l"/>
          <a:r>
            <a:rPr lang="en-US" sz="3600" b="0" dirty="0" smtClean="0"/>
            <a:t>Do not over plan</a:t>
          </a:r>
          <a:endParaRPr lang="en-US" sz="3600" b="0" dirty="0"/>
        </a:p>
      </dgm:t>
    </dgm:pt>
    <dgm:pt modelId="{3432434B-3601-4186-9E93-495FEB685FFE}" type="parTrans" cxnId="{C4F69184-31DC-460B-BAB1-5C16B3DD0FCF}">
      <dgm:prSet/>
      <dgm:spPr/>
      <dgm:t>
        <a:bodyPr/>
        <a:lstStyle/>
        <a:p>
          <a:endParaRPr lang="en-US"/>
        </a:p>
      </dgm:t>
    </dgm:pt>
    <dgm:pt modelId="{16F9B484-93F0-4E80-AE25-8DCF5E29B72A}" type="sibTrans" cxnId="{C4F69184-31DC-460B-BAB1-5C16B3DD0FCF}">
      <dgm:prSet/>
      <dgm:spPr/>
      <dgm:t>
        <a:bodyPr/>
        <a:lstStyle/>
        <a:p>
          <a:endParaRPr lang="en-US"/>
        </a:p>
      </dgm:t>
    </dgm:pt>
    <dgm:pt modelId="{D7AB7BC8-CD9B-4AD9-A0AC-583CC2E96574}">
      <dgm:prSet phldrT="[Text]" custT="1"/>
      <dgm:spPr>
        <a:ln>
          <a:noFill/>
        </a:ln>
      </dgm:spPr>
      <dgm:t>
        <a:bodyPr/>
        <a:lstStyle/>
        <a:p>
          <a:pPr algn="l"/>
          <a:r>
            <a:rPr lang="en-US" sz="3600" dirty="0" smtClean="0"/>
            <a:t>Just take action</a:t>
          </a:r>
          <a:endParaRPr lang="en-US" sz="3600" dirty="0"/>
        </a:p>
      </dgm:t>
    </dgm:pt>
    <dgm:pt modelId="{42A21895-049F-4A08-9632-CF48D56B5214}" type="parTrans" cxnId="{0BC2DD45-C853-4BFB-9744-CDB1076B7146}">
      <dgm:prSet/>
      <dgm:spPr/>
      <dgm:t>
        <a:bodyPr/>
        <a:lstStyle/>
        <a:p>
          <a:endParaRPr lang="en-US"/>
        </a:p>
      </dgm:t>
    </dgm:pt>
    <dgm:pt modelId="{E8F6245A-BB57-472E-98F5-B36003CFB814}" type="sibTrans" cxnId="{0BC2DD45-C853-4BFB-9744-CDB1076B7146}">
      <dgm:prSet/>
      <dgm:spPr/>
      <dgm:t>
        <a:bodyPr/>
        <a:lstStyle/>
        <a:p>
          <a:endParaRPr lang="en-US"/>
        </a:p>
      </dgm:t>
    </dgm:pt>
    <dgm:pt modelId="{AE325763-3534-48D0-8429-CBC6FDCA3919}">
      <dgm:prSet phldrT="[Text]" custT="1"/>
      <dgm:spPr>
        <a:ln>
          <a:noFill/>
        </a:ln>
      </dgm:spPr>
      <dgm:t>
        <a:bodyPr/>
        <a:lstStyle/>
        <a:p>
          <a:pPr algn="l"/>
          <a:r>
            <a:rPr lang="en-US" sz="3600" b="0" dirty="0" smtClean="0"/>
            <a:t>Adjust your aim</a:t>
          </a:r>
          <a:endParaRPr lang="en-US" sz="3600" b="0" dirty="0"/>
        </a:p>
      </dgm:t>
    </dgm:pt>
    <dgm:pt modelId="{78797AFD-7FA4-4EDB-942C-D0908FA0DDB6}" type="parTrans" cxnId="{BF2E9DAC-892A-4237-BE08-9E8987E6CD36}">
      <dgm:prSet/>
      <dgm:spPr/>
      <dgm:t>
        <a:bodyPr/>
        <a:lstStyle/>
        <a:p>
          <a:endParaRPr lang="en-US"/>
        </a:p>
      </dgm:t>
    </dgm:pt>
    <dgm:pt modelId="{8833D671-8867-4A57-BC9F-6BB3E291EF27}" type="sibTrans" cxnId="{BF2E9DAC-892A-4237-BE08-9E8987E6CD36}">
      <dgm:prSet/>
      <dgm:spPr/>
      <dgm:t>
        <a:bodyPr/>
        <a:lstStyle/>
        <a:p>
          <a:endParaRPr lang="en-US"/>
        </a:p>
      </dgm:t>
    </dgm:pt>
    <dgm:pt modelId="{3749DBFB-E44F-4494-A7CD-22CADAC262CB}" type="pres">
      <dgm:prSet presAssocID="{D56B7491-5306-454A-9752-CFF713BDEADF}" presName="Name0" presStyleCnt="0">
        <dgm:presLayoutVars>
          <dgm:chMax val="7"/>
          <dgm:dir/>
          <dgm:animLvl val="lvl"/>
          <dgm:resizeHandles val="exact"/>
        </dgm:presLayoutVars>
      </dgm:prSet>
      <dgm:spPr/>
      <dgm:t>
        <a:bodyPr/>
        <a:lstStyle/>
        <a:p>
          <a:endParaRPr lang="en-US"/>
        </a:p>
      </dgm:t>
    </dgm:pt>
    <dgm:pt modelId="{524D0EF7-3599-4BD9-BF1C-6FADB8D0A25F}" type="pres">
      <dgm:prSet presAssocID="{BD04F7B0-0167-42B4-98F3-9BAA36C197D3}" presName="circle1" presStyleLbl="node1" presStyleIdx="0" presStyleCnt="3" custLinFactNeighborY="-654"/>
      <dgm:spPr>
        <a:ln>
          <a:noFill/>
        </a:ln>
      </dgm:spPr>
    </dgm:pt>
    <dgm:pt modelId="{B397C154-99D3-4F80-B544-3DCD8B52527B}" type="pres">
      <dgm:prSet presAssocID="{BD04F7B0-0167-42B4-98F3-9BAA36C197D3}" presName="space" presStyleCnt="0"/>
      <dgm:spPr/>
    </dgm:pt>
    <dgm:pt modelId="{3C49ED2A-671B-467A-8F04-CC3920059882}" type="pres">
      <dgm:prSet presAssocID="{BD04F7B0-0167-42B4-98F3-9BAA36C197D3}" presName="rect1" presStyleLbl="alignAcc1" presStyleIdx="0" presStyleCnt="3" custLinFactNeighborX="-840" custLinFactNeighborY="-654"/>
      <dgm:spPr/>
      <dgm:t>
        <a:bodyPr/>
        <a:lstStyle/>
        <a:p>
          <a:endParaRPr lang="en-US"/>
        </a:p>
      </dgm:t>
    </dgm:pt>
    <dgm:pt modelId="{15F3CBEC-8FF7-43BE-BD00-B99F1B9363C7}" type="pres">
      <dgm:prSet presAssocID="{D7AB7BC8-CD9B-4AD9-A0AC-583CC2E96574}" presName="vertSpace2" presStyleLbl="node1" presStyleIdx="0" presStyleCnt="3"/>
      <dgm:spPr/>
    </dgm:pt>
    <dgm:pt modelId="{3C3CB214-40BF-4B51-B287-828636B9CEC5}" type="pres">
      <dgm:prSet presAssocID="{D7AB7BC8-CD9B-4AD9-A0AC-583CC2E96574}" presName="circle2" presStyleLbl="node1" presStyleIdx="1" presStyleCnt="3" custLinFactNeighborX="-1785" custLinFactNeighborY="-1911"/>
      <dgm:spPr>
        <a:ln>
          <a:noFill/>
        </a:ln>
      </dgm:spPr>
    </dgm:pt>
    <dgm:pt modelId="{3F4677A3-7D51-4D68-AE0C-BF12665EA8BB}" type="pres">
      <dgm:prSet presAssocID="{D7AB7BC8-CD9B-4AD9-A0AC-583CC2E96574}" presName="rect2" presStyleLbl="alignAcc1" presStyleIdx="1" presStyleCnt="3"/>
      <dgm:spPr/>
      <dgm:t>
        <a:bodyPr/>
        <a:lstStyle/>
        <a:p>
          <a:endParaRPr lang="en-US"/>
        </a:p>
      </dgm:t>
    </dgm:pt>
    <dgm:pt modelId="{7BDE3813-FBFD-4D77-976C-5C385A761D79}" type="pres">
      <dgm:prSet presAssocID="{AE325763-3534-48D0-8429-CBC6FDCA3919}" presName="vertSpace3" presStyleLbl="node1" presStyleIdx="1" presStyleCnt="3"/>
      <dgm:spPr/>
    </dgm:pt>
    <dgm:pt modelId="{A2DEC5E7-4C9F-4A79-8201-A169DC36D828}" type="pres">
      <dgm:prSet presAssocID="{AE325763-3534-48D0-8429-CBC6FDCA3919}" presName="circle3" presStyleLbl="node1" presStyleIdx="2" presStyleCnt="3" custLinFactNeighborX="-2288" custLinFactNeighborY="-654"/>
      <dgm:spPr>
        <a:ln>
          <a:noFill/>
        </a:ln>
      </dgm:spPr>
    </dgm:pt>
    <dgm:pt modelId="{26090E45-19E9-40AC-B20A-7AD1697703FB}" type="pres">
      <dgm:prSet presAssocID="{AE325763-3534-48D0-8429-CBC6FDCA3919}" presName="rect3" presStyleLbl="alignAcc1" presStyleIdx="2" presStyleCnt="3"/>
      <dgm:spPr/>
      <dgm:t>
        <a:bodyPr/>
        <a:lstStyle/>
        <a:p>
          <a:endParaRPr lang="en-US"/>
        </a:p>
      </dgm:t>
    </dgm:pt>
    <dgm:pt modelId="{FBF04DF5-FC17-4C73-820A-8A6A980F51BE}" type="pres">
      <dgm:prSet presAssocID="{BD04F7B0-0167-42B4-98F3-9BAA36C197D3}" presName="rect1ParTxNoCh" presStyleLbl="alignAcc1" presStyleIdx="2" presStyleCnt="3">
        <dgm:presLayoutVars>
          <dgm:chMax val="1"/>
          <dgm:bulletEnabled val="1"/>
        </dgm:presLayoutVars>
      </dgm:prSet>
      <dgm:spPr/>
      <dgm:t>
        <a:bodyPr/>
        <a:lstStyle/>
        <a:p>
          <a:endParaRPr lang="en-US"/>
        </a:p>
      </dgm:t>
    </dgm:pt>
    <dgm:pt modelId="{823479E6-C3B2-4ECF-8FF7-81A86EC5E894}" type="pres">
      <dgm:prSet presAssocID="{D7AB7BC8-CD9B-4AD9-A0AC-583CC2E96574}" presName="rect2ParTxNoCh" presStyleLbl="alignAcc1" presStyleIdx="2" presStyleCnt="3">
        <dgm:presLayoutVars>
          <dgm:chMax val="1"/>
          <dgm:bulletEnabled val="1"/>
        </dgm:presLayoutVars>
      </dgm:prSet>
      <dgm:spPr/>
      <dgm:t>
        <a:bodyPr/>
        <a:lstStyle/>
        <a:p>
          <a:endParaRPr lang="en-US"/>
        </a:p>
      </dgm:t>
    </dgm:pt>
    <dgm:pt modelId="{D5718A9F-6ED9-47B7-9879-3708C96317F9}" type="pres">
      <dgm:prSet presAssocID="{AE325763-3534-48D0-8429-CBC6FDCA3919}" presName="rect3ParTxNoCh" presStyleLbl="alignAcc1" presStyleIdx="2" presStyleCnt="3">
        <dgm:presLayoutVars>
          <dgm:chMax val="1"/>
          <dgm:bulletEnabled val="1"/>
        </dgm:presLayoutVars>
      </dgm:prSet>
      <dgm:spPr/>
      <dgm:t>
        <a:bodyPr/>
        <a:lstStyle/>
        <a:p>
          <a:endParaRPr lang="en-US"/>
        </a:p>
      </dgm:t>
    </dgm:pt>
  </dgm:ptLst>
  <dgm:cxnLst>
    <dgm:cxn modelId="{0BC2DD45-C853-4BFB-9744-CDB1076B7146}" srcId="{D56B7491-5306-454A-9752-CFF713BDEADF}" destId="{D7AB7BC8-CD9B-4AD9-A0AC-583CC2E96574}" srcOrd="1" destOrd="0" parTransId="{42A21895-049F-4A08-9632-CF48D56B5214}" sibTransId="{E8F6245A-BB57-472E-98F5-B36003CFB814}"/>
    <dgm:cxn modelId="{D73706F5-7D89-43A6-ABBD-52BBEBD36BCE}" type="presOf" srcId="{D56B7491-5306-454A-9752-CFF713BDEADF}" destId="{3749DBFB-E44F-4494-A7CD-22CADAC262CB}" srcOrd="0" destOrd="0" presId="urn:microsoft.com/office/officeart/2005/8/layout/target3"/>
    <dgm:cxn modelId="{09A97085-AAD9-4048-A087-1BD5EF7FFE74}" type="presOf" srcId="{AE325763-3534-48D0-8429-CBC6FDCA3919}" destId="{26090E45-19E9-40AC-B20A-7AD1697703FB}" srcOrd="0" destOrd="0" presId="urn:microsoft.com/office/officeart/2005/8/layout/target3"/>
    <dgm:cxn modelId="{BF2E9DAC-892A-4237-BE08-9E8987E6CD36}" srcId="{D56B7491-5306-454A-9752-CFF713BDEADF}" destId="{AE325763-3534-48D0-8429-CBC6FDCA3919}" srcOrd="2" destOrd="0" parTransId="{78797AFD-7FA4-4EDB-942C-D0908FA0DDB6}" sibTransId="{8833D671-8867-4A57-BC9F-6BB3E291EF27}"/>
    <dgm:cxn modelId="{4CC11211-BCF5-45CD-B93E-F742436F92BA}" type="presOf" srcId="{D7AB7BC8-CD9B-4AD9-A0AC-583CC2E96574}" destId="{823479E6-C3B2-4ECF-8FF7-81A86EC5E894}" srcOrd="1" destOrd="0" presId="urn:microsoft.com/office/officeart/2005/8/layout/target3"/>
    <dgm:cxn modelId="{C0FFF7FE-CD88-4238-848F-90ECA257B9B2}" type="presOf" srcId="{AE325763-3534-48D0-8429-CBC6FDCA3919}" destId="{D5718A9F-6ED9-47B7-9879-3708C96317F9}" srcOrd="1" destOrd="0" presId="urn:microsoft.com/office/officeart/2005/8/layout/target3"/>
    <dgm:cxn modelId="{10A0A783-34AC-4CCF-B9B4-BD8BAE007E4A}" type="presOf" srcId="{BD04F7B0-0167-42B4-98F3-9BAA36C197D3}" destId="{3C49ED2A-671B-467A-8F04-CC3920059882}" srcOrd="0" destOrd="0" presId="urn:microsoft.com/office/officeart/2005/8/layout/target3"/>
    <dgm:cxn modelId="{C4F69184-31DC-460B-BAB1-5C16B3DD0FCF}" srcId="{D56B7491-5306-454A-9752-CFF713BDEADF}" destId="{BD04F7B0-0167-42B4-98F3-9BAA36C197D3}" srcOrd="0" destOrd="0" parTransId="{3432434B-3601-4186-9E93-495FEB685FFE}" sibTransId="{16F9B484-93F0-4E80-AE25-8DCF5E29B72A}"/>
    <dgm:cxn modelId="{1D7F0A77-CB0C-4342-B3EC-ACE128C986F4}" type="presOf" srcId="{BD04F7B0-0167-42B4-98F3-9BAA36C197D3}" destId="{FBF04DF5-FC17-4C73-820A-8A6A980F51BE}" srcOrd="1" destOrd="0" presId="urn:microsoft.com/office/officeart/2005/8/layout/target3"/>
    <dgm:cxn modelId="{7A5F9A45-2F1F-412D-AA0C-8FC69E955287}" type="presOf" srcId="{D7AB7BC8-CD9B-4AD9-A0AC-583CC2E96574}" destId="{3F4677A3-7D51-4D68-AE0C-BF12665EA8BB}" srcOrd="0" destOrd="0" presId="urn:microsoft.com/office/officeart/2005/8/layout/target3"/>
    <dgm:cxn modelId="{F2D8B123-DD18-4394-A5FF-50B02BAB90F4}" type="presParOf" srcId="{3749DBFB-E44F-4494-A7CD-22CADAC262CB}" destId="{524D0EF7-3599-4BD9-BF1C-6FADB8D0A25F}" srcOrd="0" destOrd="0" presId="urn:microsoft.com/office/officeart/2005/8/layout/target3"/>
    <dgm:cxn modelId="{107A4D9C-DEE4-4D40-B8BE-C615D3039781}" type="presParOf" srcId="{3749DBFB-E44F-4494-A7CD-22CADAC262CB}" destId="{B397C154-99D3-4F80-B544-3DCD8B52527B}" srcOrd="1" destOrd="0" presId="urn:microsoft.com/office/officeart/2005/8/layout/target3"/>
    <dgm:cxn modelId="{B388F839-BE14-40CE-858B-CBC3F5135FC8}" type="presParOf" srcId="{3749DBFB-E44F-4494-A7CD-22CADAC262CB}" destId="{3C49ED2A-671B-467A-8F04-CC3920059882}" srcOrd="2" destOrd="0" presId="urn:microsoft.com/office/officeart/2005/8/layout/target3"/>
    <dgm:cxn modelId="{6F33DE6A-2C6A-4745-8189-EE84C201A89B}" type="presParOf" srcId="{3749DBFB-E44F-4494-A7CD-22CADAC262CB}" destId="{15F3CBEC-8FF7-43BE-BD00-B99F1B9363C7}" srcOrd="3" destOrd="0" presId="urn:microsoft.com/office/officeart/2005/8/layout/target3"/>
    <dgm:cxn modelId="{34E4289B-8E1A-44AA-97B2-8D40B31B654A}" type="presParOf" srcId="{3749DBFB-E44F-4494-A7CD-22CADAC262CB}" destId="{3C3CB214-40BF-4B51-B287-828636B9CEC5}" srcOrd="4" destOrd="0" presId="urn:microsoft.com/office/officeart/2005/8/layout/target3"/>
    <dgm:cxn modelId="{340147ED-94B8-4107-86C6-EF6BD649E087}" type="presParOf" srcId="{3749DBFB-E44F-4494-A7CD-22CADAC262CB}" destId="{3F4677A3-7D51-4D68-AE0C-BF12665EA8BB}" srcOrd="5" destOrd="0" presId="urn:microsoft.com/office/officeart/2005/8/layout/target3"/>
    <dgm:cxn modelId="{852719EF-5A9A-4E62-A8F9-640584E60924}" type="presParOf" srcId="{3749DBFB-E44F-4494-A7CD-22CADAC262CB}" destId="{7BDE3813-FBFD-4D77-976C-5C385A761D79}" srcOrd="6" destOrd="0" presId="urn:microsoft.com/office/officeart/2005/8/layout/target3"/>
    <dgm:cxn modelId="{A66AEA5B-E6AC-4184-8756-277E0F6EFB90}" type="presParOf" srcId="{3749DBFB-E44F-4494-A7CD-22CADAC262CB}" destId="{A2DEC5E7-4C9F-4A79-8201-A169DC36D828}" srcOrd="7" destOrd="0" presId="urn:microsoft.com/office/officeart/2005/8/layout/target3"/>
    <dgm:cxn modelId="{DD69BB58-3923-451D-84BF-FCA659272973}" type="presParOf" srcId="{3749DBFB-E44F-4494-A7CD-22CADAC262CB}" destId="{26090E45-19E9-40AC-B20A-7AD1697703FB}" srcOrd="8" destOrd="0" presId="urn:microsoft.com/office/officeart/2005/8/layout/target3"/>
    <dgm:cxn modelId="{35B3C1CB-35A4-412C-A5E3-DC83C70C8A21}" type="presParOf" srcId="{3749DBFB-E44F-4494-A7CD-22CADAC262CB}" destId="{FBF04DF5-FC17-4C73-820A-8A6A980F51BE}" srcOrd="9" destOrd="0" presId="urn:microsoft.com/office/officeart/2005/8/layout/target3"/>
    <dgm:cxn modelId="{A2DD3BD9-11D4-4C1D-AC79-74CF1F378006}" type="presParOf" srcId="{3749DBFB-E44F-4494-A7CD-22CADAC262CB}" destId="{823479E6-C3B2-4ECF-8FF7-81A86EC5E894}" srcOrd="10" destOrd="0" presId="urn:microsoft.com/office/officeart/2005/8/layout/target3"/>
    <dgm:cxn modelId="{6A3A0C75-45AF-4E3B-92D6-38E30E66EE66}" type="presParOf" srcId="{3749DBFB-E44F-4494-A7CD-22CADAC262CB}" destId="{D5718A9F-6ED9-47B7-9879-3708C96317F9}"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B88F078-F621-4D3B-B22E-B8C3D3646BCF}" type="doc">
      <dgm:prSet loTypeId="urn:microsoft.com/office/officeart/2005/8/layout/process4" loCatId="process" qsTypeId="urn:microsoft.com/office/officeart/2005/8/quickstyle/simple1" qsCatId="simple" csTypeId="urn:microsoft.com/office/officeart/2005/8/colors/colorful3" csCatId="colorful" phldr="1"/>
      <dgm:spPr/>
      <dgm:t>
        <a:bodyPr/>
        <a:lstStyle/>
        <a:p>
          <a:endParaRPr lang="en-US"/>
        </a:p>
      </dgm:t>
    </dgm:pt>
    <dgm:pt modelId="{03386D45-4FB4-4CE4-9BDD-AFFE4A984F7D}">
      <dgm:prSet phldrT="[Text]"/>
      <dgm:spPr>
        <a:ln>
          <a:noFill/>
        </a:ln>
      </dgm:spPr>
      <dgm:t>
        <a:bodyPr/>
        <a:lstStyle/>
        <a:p>
          <a:r>
            <a:rPr lang="en-US" dirty="0" smtClean="0"/>
            <a:t>No clear deadline</a:t>
          </a:r>
          <a:endParaRPr lang="en-US" dirty="0"/>
        </a:p>
      </dgm:t>
    </dgm:pt>
    <dgm:pt modelId="{FE415742-14B4-41AE-94C6-CF05547249B4}" type="parTrans" cxnId="{B9B4DE2E-0227-4D28-8B52-CCEEA5B1D222}">
      <dgm:prSet/>
      <dgm:spPr/>
      <dgm:t>
        <a:bodyPr/>
        <a:lstStyle/>
        <a:p>
          <a:endParaRPr lang="en-US"/>
        </a:p>
      </dgm:t>
    </dgm:pt>
    <dgm:pt modelId="{E221A886-A3CF-4E9E-B2B4-66394B674883}" type="sibTrans" cxnId="{B9B4DE2E-0227-4D28-8B52-CCEEA5B1D222}">
      <dgm:prSet/>
      <dgm:spPr/>
      <dgm:t>
        <a:bodyPr/>
        <a:lstStyle/>
        <a:p>
          <a:endParaRPr lang="en-US"/>
        </a:p>
      </dgm:t>
    </dgm:pt>
    <dgm:pt modelId="{7C48AF2D-C6CB-48B4-AF44-0F3D29ED4E33}">
      <dgm:prSet phldrT="[Text]"/>
      <dgm:spPr>
        <a:ln>
          <a:noFill/>
        </a:ln>
      </dgm:spPr>
      <dgm:t>
        <a:bodyPr/>
        <a:lstStyle/>
        <a:p>
          <a:r>
            <a:rPr lang="en-US" dirty="0" smtClean="0"/>
            <a:t>Inadequate resources</a:t>
          </a:r>
          <a:endParaRPr lang="en-US" dirty="0"/>
        </a:p>
      </dgm:t>
    </dgm:pt>
    <dgm:pt modelId="{7C3E960F-618D-4EEF-B771-27195EB3331B}" type="parTrans" cxnId="{5066A5E1-4178-49B1-A443-ED9E2DF4DA55}">
      <dgm:prSet/>
      <dgm:spPr/>
      <dgm:t>
        <a:bodyPr/>
        <a:lstStyle/>
        <a:p>
          <a:endParaRPr lang="en-US"/>
        </a:p>
      </dgm:t>
    </dgm:pt>
    <dgm:pt modelId="{D2C800D6-8B44-4FCC-8C90-C12EEBC1065F}" type="sibTrans" cxnId="{5066A5E1-4178-49B1-A443-ED9E2DF4DA55}">
      <dgm:prSet/>
      <dgm:spPr/>
      <dgm:t>
        <a:bodyPr/>
        <a:lstStyle/>
        <a:p>
          <a:endParaRPr lang="en-US"/>
        </a:p>
      </dgm:t>
    </dgm:pt>
    <dgm:pt modelId="{EF677CA4-C934-454D-AFB2-17DF50C90BA5}">
      <dgm:prSet phldrT="[Text]"/>
      <dgm:spPr>
        <a:ln>
          <a:noFill/>
        </a:ln>
      </dgm:spPr>
      <dgm:t>
        <a:bodyPr/>
        <a:lstStyle/>
        <a:p>
          <a:r>
            <a:rPr lang="en-US" dirty="0" smtClean="0"/>
            <a:t>Where to begin?</a:t>
          </a:r>
          <a:endParaRPr lang="en-US" dirty="0"/>
        </a:p>
      </dgm:t>
    </dgm:pt>
    <dgm:pt modelId="{E7E85AEB-FD9B-4633-B948-886F5A631DBC}" type="parTrans" cxnId="{DAECC708-AD3A-47D4-8154-B0DE33D3F0DC}">
      <dgm:prSet/>
      <dgm:spPr/>
      <dgm:t>
        <a:bodyPr/>
        <a:lstStyle/>
        <a:p>
          <a:endParaRPr lang="en-US"/>
        </a:p>
      </dgm:t>
    </dgm:pt>
    <dgm:pt modelId="{FA88BCFC-5E1E-4D7C-B9E1-3D4C40585FD4}" type="sibTrans" cxnId="{DAECC708-AD3A-47D4-8154-B0DE33D3F0DC}">
      <dgm:prSet/>
      <dgm:spPr/>
      <dgm:t>
        <a:bodyPr/>
        <a:lstStyle/>
        <a:p>
          <a:endParaRPr lang="en-US"/>
        </a:p>
      </dgm:t>
    </dgm:pt>
    <dgm:pt modelId="{1E8A21AA-A4BE-47FB-B97A-1DD8DB12D410}">
      <dgm:prSet phldrT="[Text]"/>
      <dgm:spPr>
        <a:ln>
          <a:noFill/>
        </a:ln>
      </dgm:spPr>
      <dgm:t>
        <a:bodyPr/>
        <a:lstStyle/>
        <a:p>
          <a:r>
            <a:rPr lang="en-US" dirty="0" smtClean="0"/>
            <a:t>Feel overwhelmed</a:t>
          </a:r>
          <a:endParaRPr lang="en-US" dirty="0"/>
        </a:p>
      </dgm:t>
    </dgm:pt>
    <dgm:pt modelId="{DE3F0091-615D-4AE3-BA38-45367A79C6C4}" type="parTrans" cxnId="{CF9FAFC0-0595-4D81-9B46-2C209875B94E}">
      <dgm:prSet/>
      <dgm:spPr/>
      <dgm:t>
        <a:bodyPr/>
        <a:lstStyle/>
        <a:p>
          <a:endParaRPr lang="en-US"/>
        </a:p>
      </dgm:t>
    </dgm:pt>
    <dgm:pt modelId="{8004C4E5-5FAD-415E-8B1B-D4FA51FDA707}" type="sibTrans" cxnId="{CF9FAFC0-0595-4D81-9B46-2C209875B94E}">
      <dgm:prSet/>
      <dgm:spPr/>
      <dgm:t>
        <a:bodyPr/>
        <a:lstStyle/>
        <a:p>
          <a:endParaRPr lang="en-US"/>
        </a:p>
      </dgm:t>
    </dgm:pt>
    <dgm:pt modelId="{CD6EBB71-B355-40C5-8766-875246F7E6C6}">
      <dgm:prSet phldrT="[Text]"/>
      <dgm:spPr>
        <a:ln>
          <a:noFill/>
        </a:ln>
      </dgm:spPr>
      <dgm:t>
        <a:bodyPr/>
        <a:lstStyle/>
        <a:p>
          <a:r>
            <a:rPr lang="en-US" dirty="0" smtClean="0"/>
            <a:t>Lack of passion</a:t>
          </a:r>
          <a:endParaRPr lang="en-US" dirty="0"/>
        </a:p>
      </dgm:t>
    </dgm:pt>
    <dgm:pt modelId="{9BEE9E89-0EE0-4238-A928-A71731B050C5}" type="parTrans" cxnId="{9B8D3715-23C6-496E-A617-34B62E798BBC}">
      <dgm:prSet/>
      <dgm:spPr/>
      <dgm:t>
        <a:bodyPr/>
        <a:lstStyle/>
        <a:p>
          <a:endParaRPr lang="en-US"/>
        </a:p>
      </dgm:t>
    </dgm:pt>
    <dgm:pt modelId="{6FC2B473-4B83-4DF5-9BFF-FED787C1A33E}" type="sibTrans" cxnId="{9B8D3715-23C6-496E-A617-34B62E798BBC}">
      <dgm:prSet/>
      <dgm:spPr/>
      <dgm:t>
        <a:bodyPr/>
        <a:lstStyle/>
        <a:p>
          <a:endParaRPr lang="en-US"/>
        </a:p>
      </dgm:t>
    </dgm:pt>
    <dgm:pt modelId="{DA453267-D733-4B54-A4B3-84C83CFA9625}">
      <dgm:prSet phldrT="[Text]"/>
      <dgm:spPr>
        <a:ln>
          <a:noFill/>
        </a:ln>
      </dgm:spPr>
      <dgm:t>
        <a:bodyPr/>
        <a:lstStyle/>
        <a:p>
          <a:r>
            <a:rPr lang="en-US" dirty="0" smtClean="0"/>
            <a:t>Fear of failure</a:t>
          </a:r>
          <a:endParaRPr lang="en-US" dirty="0"/>
        </a:p>
      </dgm:t>
    </dgm:pt>
    <dgm:pt modelId="{ADEB1AD9-96D4-40E7-90E4-5C336C0303F4}" type="parTrans" cxnId="{F522C760-5947-49ED-9A7C-D8554A64E90E}">
      <dgm:prSet/>
      <dgm:spPr/>
      <dgm:t>
        <a:bodyPr/>
        <a:lstStyle/>
        <a:p>
          <a:endParaRPr lang="en-US"/>
        </a:p>
      </dgm:t>
    </dgm:pt>
    <dgm:pt modelId="{91875DD2-4063-4E7C-925F-67D53A614236}" type="sibTrans" cxnId="{F522C760-5947-49ED-9A7C-D8554A64E90E}">
      <dgm:prSet/>
      <dgm:spPr/>
      <dgm:t>
        <a:bodyPr/>
        <a:lstStyle/>
        <a:p>
          <a:endParaRPr lang="en-US"/>
        </a:p>
      </dgm:t>
    </dgm:pt>
    <dgm:pt modelId="{73403590-D304-4FD0-9493-0470C7652E31}" type="pres">
      <dgm:prSet presAssocID="{BB88F078-F621-4D3B-B22E-B8C3D3646BCF}" presName="Name0" presStyleCnt="0">
        <dgm:presLayoutVars>
          <dgm:dir/>
          <dgm:animLvl val="lvl"/>
          <dgm:resizeHandles val="exact"/>
        </dgm:presLayoutVars>
      </dgm:prSet>
      <dgm:spPr/>
      <dgm:t>
        <a:bodyPr/>
        <a:lstStyle/>
        <a:p>
          <a:endParaRPr lang="en-US"/>
        </a:p>
      </dgm:t>
    </dgm:pt>
    <dgm:pt modelId="{93D78FF4-5C39-4203-9B70-11B05F7A633E}" type="pres">
      <dgm:prSet presAssocID="{1E8A21AA-A4BE-47FB-B97A-1DD8DB12D410}" presName="boxAndChildren" presStyleCnt="0"/>
      <dgm:spPr/>
    </dgm:pt>
    <dgm:pt modelId="{4B17C17C-599F-4FB5-8C38-D5BC894DD681}" type="pres">
      <dgm:prSet presAssocID="{1E8A21AA-A4BE-47FB-B97A-1DD8DB12D410}" presName="parentTextBox" presStyleLbl="node1" presStyleIdx="0" presStyleCnt="2"/>
      <dgm:spPr/>
      <dgm:t>
        <a:bodyPr/>
        <a:lstStyle/>
        <a:p>
          <a:endParaRPr lang="en-US"/>
        </a:p>
      </dgm:t>
    </dgm:pt>
    <dgm:pt modelId="{275B67C6-0DB5-4C90-A305-E6358B6DBE1B}" type="pres">
      <dgm:prSet presAssocID="{1E8A21AA-A4BE-47FB-B97A-1DD8DB12D410}" presName="entireBox" presStyleLbl="node1" presStyleIdx="0" presStyleCnt="2"/>
      <dgm:spPr/>
      <dgm:t>
        <a:bodyPr/>
        <a:lstStyle/>
        <a:p>
          <a:endParaRPr lang="en-US"/>
        </a:p>
      </dgm:t>
    </dgm:pt>
    <dgm:pt modelId="{29264E65-85B0-4994-8FA8-141BA510CA90}" type="pres">
      <dgm:prSet presAssocID="{1E8A21AA-A4BE-47FB-B97A-1DD8DB12D410}" presName="descendantBox" presStyleCnt="0"/>
      <dgm:spPr/>
    </dgm:pt>
    <dgm:pt modelId="{32D8BAF3-E1A7-4797-BB28-8B0F07E90C25}" type="pres">
      <dgm:prSet presAssocID="{CD6EBB71-B355-40C5-8766-875246F7E6C6}" presName="childTextBox" presStyleLbl="fgAccFollowNode1" presStyleIdx="0" presStyleCnt="4">
        <dgm:presLayoutVars>
          <dgm:bulletEnabled val="1"/>
        </dgm:presLayoutVars>
      </dgm:prSet>
      <dgm:spPr/>
      <dgm:t>
        <a:bodyPr/>
        <a:lstStyle/>
        <a:p>
          <a:endParaRPr lang="en-US"/>
        </a:p>
      </dgm:t>
    </dgm:pt>
    <dgm:pt modelId="{4C4C9F0E-03BD-4CC9-A5F1-3DFCD5729C2D}" type="pres">
      <dgm:prSet presAssocID="{DA453267-D733-4B54-A4B3-84C83CFA9625}" presName="childTextBox" presStyleLbl="fgAccFollowNode1" presStyleIdx="1" presStyleCnt="4">
        <dgm:presLayoutVars>
          <dgm:bulletEnabled val="1"/>
        </dgm:presLayoutVars>
      </dgm:prSet>
      <dgm:spPr/>
      <dgm:t>
        <a:bodyPr/>
        <a:lstStyle/>
        <a:p>
          <a:endParaRPr lang="en-US"/>
        </a:p>
      </dgm:t>
    </dgm:pt>
    <dgm:pt modelId="{E918E428-6B5B-4063-B200-DDAD6E51664F}" type="pres">
      <dgm:prSet presAssocID="{E221A886-A3CF-4E9E-B2B4-66394B674883}" presName="sp" presStyleCnt="0"/>
      <dgm:spPr/>
    </dgm:pt>
    <dgm:pt modelId="{DEF4E1EE-C679-4C0D-B611-167E282CB291}" type="pres">
      <dgm:prSet presAssocID="{03386D45-4FB4-4CE4-9BDD-AFFE4A984F7D}" presName="arrowAndChildren" presStyleCnt="0"/>
      <dgm:spPr/>
    </dgm:pt>
    <dgm:pt modelId="{585D3E9C-6233-453B-9342-928ABFB9126A}" type="pres">
      <dgm:prSet presAssocID="{03386D45-4FB4-4CE4-9BDD-AFFE4A984F7D}" presName="parentTextArrow" presStyleLbl="node1" presStyleIdx="0" presStyleCnt="2"/>
      <dgm:spPr/>
      <dgm:t>
        <a:bodyPr/>
        <a:lstStyle/>
        <a:p>
          <a:endParaRPr lang="en-US"/>
        </a:p>
      </dgm:t>
    </dgm:pt>
    <dgm:pt modelId="{937D1F19-C8B1-4D76-8F04-FB7618EF8018}" type="pres">
      <dgm:prSet presAssocID="{03386D45-4FB4-4CE4-9BDD-AFFE4A984F7D}" presName="arrow" presStyleLbl="node1" presStyleIdx="1" presStyleCnt="2"/>
      <dgm:spPr/>
      <dgm:t>
        <a:bodyPr/>
        <a:lstStyle/>
        <a:p>
          <a:endParaRPr lang="en-US"/>
        </a:p>
      </dgm:t>
    </dgm:pt>
    <dgm:pt modelId="{654B66CB-C5BE-4F66-93F1-7D766C710958}" type="pres">
      <dgm:prSet presAssocID="{03386D45-4FB4-4CE4-9BDD-AFFE4A984F7D}" presName="descendantArrow" presStyleCnt="0"/>
      <dgm:spPr/>
    </dgm:pt>
    <dgm:pt modelId="{6CD22357-D759-4024-AE14-AE0A6B194031}" type="pres">
      <dgm:prSet presAssocID="{7C48AF2D-C6CB-48B4-AF44-0F3D29ED4E33}" presName="childTextArrow" presStyleLbl="fgAccFollowNode1" presStyleIdx="2" presStyleCnt="4">
        <dgm:presLayoutVars>
          <dgm:bulletEnabled val="1"/>
        </dgm:presLayoutVars>
      </dgm:prSet>
      <dgm:spPr/>
      <dgm:t>
        <a:bodyPr/>
        <a:lstStyle/>
        <a:p>
          <a:endParaRPr lang="en-US"/>
        </a:p>
      </dgm:t>
    </dgm:pt>
    <dgm:pt modelId="{E6856B08-0A67-4CA1-A67E-A5B718939D5C}" type="pres">
      <dgm:prSet presAssocID="{EF677CA4-C934-454D-AFB2-17DF50C90BA5}" presName="childTextArrow" presStyleLbl="fgAccFollowNode1" presStyleIdx="3" presStyleCnt="4">
        <dgm:presLayoutVars>
          <dgm:bulletEnabled val="1"/>
        </dgm:presLayoutVars>
      </dgm:prSet>
      <dgm:spPr/>
      <dgm:t>
        <a:bodyPr/>
        <a:lstStyle/>
        <a:p>
          <a:endParaRPr lang="en-US"/>
        </a:p>
      </dgm:t>
    </dgm:pt>
  </dgm:ptLst>
  <dgm:cxnLst>
    <dgm:cxn modelId="{B9B4DE2E-0227-4D28-8B52-CCEEA5B1D222}" srcId="{BB88F078-F621-4D3B-B22E-B8C3D3646BCF}" destId="{03386D45-4FB4-4CE4-9BDD-AFFE4A984F7D}" srcOrd="0" destOrd="0" parTransId="{FE415742-14B4-41AE-94C6-CF05547249B4}" sibTransId="{E221A886-A3CF-4E9E-B2B4-66394B674883}"/>
    <dgm:cxn modelId="{5066A5E1-4178-49B1-A443-ED9E2DF4DA55}" srcId="{03386D45-4FB4-4CE4-9BDD-AFFE4A984F7D}" destId="{7C48AF2D-C6CB-48B4-AF44-0F3D29ED4E33}" srcOrd="0" destOrd="0" parTransId="{7C3E960F-618D-4EEF-B771-27195EB3331B}" sibTransId="{D2C800D6-8B44-4FCC-8C90-C12EEBC1065F}"/>
    <dgm:cxn modelId="{9B8D3715-23C6-496E-A617-34B62E798BBC}" srcId="{1E8A21AA-A4BE-47FB-B97A-1DD8DB12D410}" destId="{CD6EBB71-B355-40C5-8766-875246F7E6C6}" srcOrd="0" destOrd="0" parTransId="{9BEE9E89-0EE0-4238-A928-A71731B050C5}" sibTransId="{6FC2B473-4B83-4DF5-9BFF-FED787C1A33E}"/>
    <dgm:cxn modelId="{EDD27D1C-2257-47F6-85D3-0DE3C0737CE2}" type="presOf" srcId="{EF677CA4-C934-454D-AFB2-17DF50C90BA5}" destId="{E6856B08-0A67-4CA1-A67E-A5B718939D5C}" srcOrd="0" destOrd="0" presId="urn:microsoft.com/office/officeart/2005/8/layout/process4"/>
    <dgm:cxn modelId="{461B3058-1D30-4E4B-AC05-6DFD3650CB82}" type="presOf" srcId="{1E8A21AA-A4BE-47FB-B97A-1DD8DB12D410}" destId="{4B17C17C-599F-4FB5-8C38-D5BC894DD681}" srcOrd="0" destOrd="0" presId="urn:microsoft.com/office/officeart/2005/8/layout/process4"/>
    <dgm:cxn modelId="{DAECC708-AD3A-47D4-8154-B0DE33D3F0DC}" srcId="{03386D45-4FB4-4CE4-9BDD-AFFE4A984F7D}" destId="{EF677CA4-C934-454D-AFB2-17DF50C90BA5}" srcOrd="1" destOrd="0" parTransId="{E7E85AEB-FD9B-4633-B948-886F5A631DBC}" sibTransId="{FA88BCFC-5E1E-4D7C-B9E1-3D4C40585FD4}"/>
    <dgm:cxn modelId="{77224CD8-660F-44EC-9942-9E18EE2FB79A}" type="presOf" srcId="{03386D45-4FB4-4CE4-9BDD-AFFE4A984F7D}" destId="{937D1F19-C8B1-4D76-8F04-FB7618EF8018}" srcOrd="1" destOrd="0" presId="urn:microsoft.com/office/officeart/2005/8/layout/process4"/>
    <dgm:cxn modelId="{F522C760-5947-49ED-9A7C-D8554A64E90E}" srcId="{1E8A21AA-A4BE-47FB-B97A-1DD8DB12D410}" destId="{DA453267-D733-4B54-A4B3-84C83CFA9625}" srcOrd="1" destOrd="0" parTransId="{ADEB1AD9-96D4-40E7-90E4-5C336C0303F4}" sibTransId="{91875DD2-4063-4E7C-925F-67D53A614236}"/>
    <dgm:cxn modelId="{CF9FAFC0-0595-4D81-9B46-2C209875B94E}" srcId="{BB88F078-F621-4D3B-B22E-B8C3D3646BCF}" destId="{1E8A21AA-A4BE-47FB-B97A-1DD8DB12D410}" srcOrd="1" destOrd="0" parTransId="{DE3F0091-615D-4AE3-BA38-45367A79C6C4}" sibTransId="{8004C4E5-5FAD-415E-8B1B-D4FA51FDA707}"/>
    <dgm:cxn modelId="{46874F23-7F02-489D-8EB1-8723C0A88728}" type="presOf" srcId="{BB88F078-F621-4D3B-B22E-B8C3D3646BCF}" destId="{73403590-D304-4FD0-9493-0470C7652E31}" srcOrd="0" destOrd="0" presId="urn:microsoft.com/office/officeart/2005/8/layout/process4"/>
    <dgm:cxn modelId="{1B372A1A-259C-4F83-B175-D7A153A8772C}" type="presOf" srcId="{7C48AF2D-C6CB-48B4-AF44-0F3D29ED4E33}" destId="{6CD22357-D759-4024-AE14-AE0A6B194031}" srcOrd="0" destOrd="0" presId="urn:microsoft.com/office/officeart/2005/8/layout/process4"/>
    <dgm:cxn modelId="{F4206350-5202-420A-9821-89023C63E137}" type="presOf" srcId="{CD6EBB71-B355-40C5-8766-875246F7E6C6}" destId="{32D8BAF3-E1A7-4797-BB28-8B0F07E90C25}" srcOrd="0" destOrd="0" presId="urn:microsoft.com/office/officeart/2005/8/layout/process4"/>
    <dgm:cxn modelId="{B7CAB1E9-3161-4FD8-A722-20E7DF721342}" type="presOf" srcId="{03386D45-4FB4-4CE4-9BDD-AFFE4A984F7D}" destId="{585D3E9C-6233-453B-9342-928ABFB9126A}" srcOrd="0" destOrd="0" presId="urn:microsoft.com/office/officeart/2005/8/layout/process4"/>
    <dgm:cxn modelId="{BF1E0CE2-7010-486B-9BE6-E0A029B3EA75}" type="presOf" srcId="{1E8A21AA-A4BE-47FB-B97A-1DD8DB12D410}" destId="{275B67C6-0DB5-4C90-A305-E6358B6DBE1B}" srcOrd="1" destOrd="0" presId="urn:microsoft.com/office/officeart/2005/8/layout/process4"/>
    <dgm:cxn modelId="{C47991FF-446D-4216-872A-B4488280502C}" type="presOf" srcId="{DA453267-D733-4B54-A4B3-84C83CFA9625}" destId="{4C4C9F0E-03BD-4CC9-A5F1-3DFCD5729C2D}" srcOrd="0" destOrd="0" presId="urn:microsoft.com/office/officeart/2005/8/layout/process4"/>
    <dgm:cxn modelId="{82A21354-D521-4CBB-83C4-0BD7F69CFD6E}" type="presParOf" srcId="{73403590-D304-4FD0-9493-0470C7652E31}" destId="{93D78FF4-5C39-4203-9B70-11B05F7A633E}" srcOrd="0" destOrd="0" presId="urn:microsoft.com/office/officeart/2005/8/layout/process4"/>
    <dgm:cxn modelId="{77D3001F-A6DB-4AA9-BFF2-03D3D4FFFEC6}" type="presParOf" srcId="{93D78FF4-5C39-4203-9B70-11B05F7A633E}" destId="{4B17C17C-599F-4FB5-8C38-D5BC894DD681}" srcOrd="0" destOrd="0" presId="urn:microsoft.com/office/officeart/2005/8/layout/process4"/>
    <dgm:cxn modelId="{0FEAF851-39BF-44BC-99B7-723BBAC46F1F}" type="presParOf" srcId="{93D78FF4-5C39-4203-9B70-11B05F7A633E}" destId="{275B67C6-0DB5-4C90-A305-E6358B6DBE1B}" srcOrd="1" destOrd="0" presId="urn:microsoft.com/office/officeart/2005/8/layout/process4"/>
    <dgm:cxn modelId="{69A719A9-29D6-426D-8D31-2339CE580B8E}" type="presParOf" srcId="{93D78FF4-5C39-4203-9B70-11B05F7A633E}" destId="{29264E65-85B0-4994-8FA8-141BA510CA90}" srcOrd="2" destOrd="0" presId="urn:microsoft.com/office/officeart/2005/8/layout/process4"/>
    <dgm:cxn modelId="{9FBC479D-9898-4C8B-BF94-3CC747E5BF2A}" type="presParOf" srcId="{29264E65-85B0-4994-8FA8-141BA510CA90}" destId="{32D8BAF3-E1A7-4797-BB28-8B0F07E90C25}" srcOrd="0" destOrd="0" presId="urn:microsoft.com/office/officeart/2005/8/layout/process4"/>
    <dgm:cxn modelId="{A484A0E5-3A6F-40EA-B8E8-676DFA1B4BC4}" type="presParOf" srcId="{29264E65-85B0-4994-8FA8-141BA510CA90}" destId="{4C4C9F0E-03BD-4CC9-A5F1-3DFCD5729C2D}" srcOrd="1" destOrd="0" presId="urn:microsoft.com/office/officeart/2005/8/layout/process4"/>
    <dgm:cxn modelId="{A903B3E7-BC91-4062-BF87-E60B194029FA}" type="presParOf" srcId="{73403590-D304-4FD0-9493-0470C7652E31}" destId="{E918E428-6B5B-4063-B200-DDAD6E51664F}" srcOrd="1" destOrd="0" presId="urn:microsoft.com/office/officeart/2005/8/layout/process4"/>
    <dgm:cxn modelId="{92ABE3F5-0372-40E2-AEAA-1C6EEC84166A}" type="presParOf" srcId="{73403590-D304-4FD0-9493-0470C7652E31}" destId="{DEF4E1EE-C679-4C0D-B611-167E282CB291}" srcOrd="2" destOrd="0" presId="urn:microsoft.com/office/officeart/2005/8/layout/process4"/>
    <dgm:cxn modelId="{E9A35B09-CA81-4558-A94F-714DAECBE42F}" type="presParOf" srcId="{DEF4E1EE-C679-4C0D-B611-167E282CB291}" destId="{585D3E9C-6233-453B-9342-928ABFB9126A}" srcOrd="0" destOrd="0" presId="urn:microsoft.com/office/officeart/2005/8/layout/process4"/>
    <dgm:cxn modelId="{EAE8CBA3-90CF-4D7C-B5FB-FB4BFCE165A6}" type="presParOf" srcId="{DEF4E1EE-C679-4C0D-B611-167E282CB291}" destId="{937D1F19-C8B1-4D76-8F04-FB7618EF8018}" srcOrd="1" destOrd="0" presId="urn:microsoft.com/office/officeart/2005/8/layout/process4"/>
    <dgm:cxn modelId="{BC8E6B36-79FA-4CD8-BD69-0BEED04DC148}" type="presParOf" srcId="{DEF4E1EE-C679-4C0D-B611-167E282CB291}" destId="{654B66CB-C5BE-4F66-93F1-7D766C710958}" srcOrd="2" destOrd="0" presId="urn:microsoft.com/office/officeart/2005/8/layout/process4"/>
    <dgm:cxn modelId="{A572D402-FA17-425C-B23A-AFFF3ADDC78C}" type="presParOf" srcId="{654B66CB-C5BE-4F66-93F1-7D766C710958}" destId="{6CD22357-D759-4024-AE14-AE0A6B194031}" srcOrd="0" destOrd="0" presId="urn:microsoft.com/office/officeart/2005/8/layout/process4"/>
    <dgm:cxn modelId="{FF367D3A-9F27-4F06-BEF3-A47BC927EB7A}" type="presParOf" srcId="{654B66CB-C5BE-4F66-93F1-7D766C710958}" destId="{E6856B08-0A67-4CA1-A67E-A5B718939D5C}"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A9C66A6-4662-41BD-9A42-60E1DBD94116}"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09D5D0-59F4-4B97-A09E-AE247CE4084B}">
      <dgm:prSet phldrT="[Text]"/>
      <dgm:spPr>
        <a:ln>
          <a:noFill/>
        </a:ln>
      </dgm:spPr>
      <dgm:t>
        <a:bodyPr/>
        <a:lstStyle/>
        <a:p>
          <a:r>
            <a:rPr lang="en-US" dirty="0" smtClean="0"/>
            <a:t>Delete</a:t>
          </a:r>
          <a:endParaRPr lang="en-US" dirty="0"/>
        </a:p>
      </dgm:t>
    </dgm:pt>
    <dgm:pt modelId="{0C6C9BC0-63A9-423F-A013-9F4B6A26E5E4}" type="parTrans" cxnId="{58A8AC02-0D8C-4CBB-8036-12DF0C52B03D}">
      <dgm:prSet/>
      <dgm:spPr/>
      <dgm:t>
        <a:bodyPr/>
        <a:lstStyle/>
        <a:p>
          <a:endParaRPr lang="en-US"/>
        </a:p>
      </dgm:t>
    </dgm:pt>
    <dgm:pt modelId="{EAC97D38-EA92-459A-80C1-E29D7A1EF72A}" type="sibTrans" cxnId="{58A8AC02-0D8C-4CBB-8036-12DF0C52B03D}">
      <dgm:prSet/>
      <dgm:spPr/>
      <dgm:t>
        <a:bodyPr/>
        <a:lstStyle/>
        <a:p>
          <a:endParaRPr lang="en-US"/>
        </a:p>
      </dgm:t>
    </dgm:pt>
    <dgm:pt modelId="{8CD89320-05EC-4ACE-BAE7-E82785DB58B4}">
      <dgm:prSet phldrT="[Text]"/>
      <dgm:spPr>
        <a:ln>
          <a:noFill/>
        </a:ln>
      </dgm:spPr>
      <dgm:t>
        <a:bodyPr/>
        <a:lstStyle/>
        <a:p>
          <a:r>
            <a:rPr lang="en-US" dirty="0" smtClean="0"/>
            <a:t>Delegate</a:t>
          </a:r>
          <a:endParaRPr lang="en-US" dirty="0"/>
        </a:p>
      </dgm:t>
    </dgm:pt>
    <dgm:pt modelId="{20C08802-B66C-4E72-937C-ED48CDE01DED}" type="parTrans" cxnId="{05C02E62-FCA1-483B-AF0F-05D19952C10C}">
      <dgm:prSet/>
      <dgm:spPr/>
      <dgm:t>
        <a:bodyPr/>
        <a:lstStyle/>
        <a:p>
          <a:endParaRPr lang="en-US"/>
        </a:p>
      </dgm:t>
    </dgm:pt>
    <dgm:pt modelId="{5CFEFE7A-91C1-4D3E-AC89-09715F74EB16}" type="sibTrans" cxnId="{05C02E62-FCA1-483B-AF0F-05D19952C10C}">
      <dgm:prSet/>
      <dgm:spPr/>
      <dgm:t>
        <a:bodyPr/>
        <a:lstStyle/>
        <a:p>
          <a:endParaRPr lang="en-US"/>
        </a:p>
      </dgm:t>
    </dgm:pt>
    <dgm:pt modelId="{4CCB07D9-20DE-4B29-B109-1C8A9F1CD087}">
      <dgm:prSet phldrT="[Text]"/>
      <dgm:spPr/>
      <dgm:t>
        <a:bodyPr/>
        <a:lstStyle/>
        <a:p>
          <a:r>
            <a:rPr lang="en-US" dirty="0" smtClean="0"/>
            <a:t>Do it</a:t>
          </a:r>
          <a:endParaRPr lang="en-US" dirty="0"/>
        </a:p>
      </dgm:t>
    </dgm:pt>
    <dgm:pt modelId="{8FFBE749-CB8C-4C68-AAE9-78B9721AC3A9}" type="parTrans" cxnId="{9F6F6E56-FAEB-468C-B823-0C314A681699}">
      <dgm:prSet/>
      <dgm:spPr/>
      <dgm:t>
        <a:bodyPr/>
        <a:lstStyle/>
        <a:p>
          <a:endParaRPr lang="en-US"/>
        </a:p>
      </dgm:t>
    </dgm:pt>
    <dgm:pt modelId="{BA444BC5-14CE-4755-9E6F-E071EFB4F35C}" type="sibTrans" cxnId="{9F6F6E56-FAEB-468C-B823-0C314A681699}">
      <dgm:prSet/>
      <dgm:spPr/>
      <dgm:t>
        <a:bodyPr/>
        <a:lstStyle/>
        <a:p>
          <a:endParaRPr lang="en-US"/>
        </a:p>
      </dgm:t>
    </dgm:pt>
    <dgm:pt modelId="{8B3B13F9-D549-47EF-A29B-833DD543B322}">
      <dgm:prSet phldrT="[Text]"/>
      <dgm:spPr>
        <a:ln>
          <a:noFill/>
        </a:ln>
      </dgm:spPr>
      <dgm:t>
        <a:bodyPr/>
        <a:lstStyle/>
        <a:p>
          <a:r>
            <a:rPr lang="en-US" dirty="0" smtClean="0"/>
            <a:t>Ask for advice</a:t>
          </a:r>
          <a:endParaRPr lang="en-US" dirty="0"/>
        </a:p>
      </dgm:t>
    </dgm:pt>
    <dgm:pt modelId="{C0BE95B3-8869-4580-B8DA-E9F163DB7D3F}" type="parTrans" cxnId="{73BF8B09-FDF5-421D-86F2-F7A95005F44A}">
      <dgm:prSet/>
      <dgm:spPr/>
      <dgm:t>
        <a:bodyPr/>
        <a:lstStyle/>
        <a:p>
          <a:endParaRPr lang="en-US"/>
        </a:p>
      </dgm:t>
    </dgm:pt>
    <dgm:pt modelId="{DE107566-1176-40CC-ADA7-A5BE184676D6}" type="sibTrans" cxnId="{73BF8B09-FDF5-421D-86F2-F7A95005F44A}">
      <dgm:prSet/>
      <dgm:spPr/>
      <dgm:t>
        <a:bodyPr/>
        <a:lstStyle/>
        <a:p>
          <a:endParaRPr lang="en-US"/>
        </a:p>
      </dgm:t>
    </dgm:pt>
    <dgm:pt modelId="{7DF0B427-9109-4C9D-AFC5-949146C1802E}">
      <dgm:prSet phldrT="[Text]"/>
      <dgm:spPr/>
      <dgm:t>
        <a:bodyPr/>
        <a:lstStyle/>
        <a:p>
          <a:r>
            <a:rPr lang="en-US" dirty="0" smtClean="0"/>
            <a:t>Chop it up</a:t>
          </a:r>
          <a:endParaRPr lang="en-US" dirty="0"/>
        </a:p>
      </dgm:t>
    </dgm:pt>
    <dgm:pt modelId="{B8F45E47-9189-4175-BCFC-8D447282F5C6}" type="parTrans" cxnId="{47D42AF4-6591-45EA-9CD9-E4CEB25F6B6E}">
      <dgm:prSet/>
      <dgm:spPr/>
      <dgm:t>
        <a:bodyPr/>
        <a:lstStyle/>
        <a:p>
          <a:endParaRPr lang="en-US"/>
        </a:p>
      </dgm:t>
    </dgm:pt>
    <dgm:pt modelId="{388A204D-B5AF-469D-A2E1-E3D9877D13BA}" type="sibTrans" cxnId="{47D42AF4-6591-45EA-9CD9-E4CEB25F6B6E}">
      <dgm:prSet/>
      <dgm:spPr/>
      <dgm:t>
        <a:bodyPr/>
        <a:lstStyle/>
        <a:p>
          <a:endParaRPr lang="en-US"/>
        </a:p>
      </dgm:t>
    </dgm:pt>
    <dgm:pt modelId="{CED4238F-338D-4F9E-88B8-4F653F02A516}">
      <dgm:prSet phldrT="[Text]"/>
      <dgm:spPr/>
      <dgm:t>
        <a:bodyPr/>
        <a:lstStyle/>
        <a:p>
          <a:r>
            <a:rPr lang="en-US" dirty="0" smtClean="0"/>
            <a:t>15 minute rule</a:t>
          </a:r>
          <a:endParaRPr lang="en-US" dirty="0"/>
        </a:p>
      </dgm:t>
    </dgm:pt>
    <dgm:pt modelId="{863EBD66-6CB7-41D7-9304-EE2A143EE2B6}" type="parTrans" cxnId="{D090BF0F-8716-4FA8-8108-BF24F441E632}">
      <dgm:prSet/>
      <dgm:spPr/>
      <dgm:t>
        <a:bodyPr/>
        <a:lstStyle/>
        <a:p>
          <a:endParaRPr lang="en-US"/>
        </a:p>
      </dgm:t>
    </dgm:pt>
    <dgm:pt modelId="{B14B571A-5194-43CB-A60E-FF916EF90FAE}" type="sibTrans" cxnId="{D090BF0F-8716-4FA8-8108-BF24F441E632}">
      <dgm:prSet/>
      <dgm:spPr/>
      <dgm:t>
        <a:bodyPr/>
        <a:lstStyle/>
        <a:p>
          <a:endParaRPr lang="en-US"/>
        </a:p>
      </dgm:t>
    </dgm:pt>
    <dgm:pt modelId="{DF338E58-A365-4F56-813E-1325A9547686}">
      <dgm:prSet phldrT="[Text]"/>
      <dgm:spPr>
        <a:ln>
          <a:noFill/>
        </a:ln>
      </dgm:spPr>
      <dgm:t>
        <a:bodyPr/>
        <a:lstStyle/>
        <a:p>
          <a:r>
            <a:rPr lang="en-US" dirty="0" smtClean="0"/>
            <a:t>Clear deadline</a:t>
          </a:r>
          <a:endParaRPr lang="en-US" dirty="0"/>
        </a:p>
      </dgm:t>
    </dgm:pt>
    <dgm:pt modelId="{3C4CC16B-F195-43F5-BEF3-CD7A8641A732}" type="parTrans" cxnId="{D9A69EDA-4D0C-4D05-BE84-C72046153539}">
      <dgm:prSet/>
      <dgm:spPr/>
      <dgm:t>
        <a:bodyPr/>
        <a:lstStyle/>
        <a:p>
          <a:endParaRPr lang="en-US"/>
        </a:p>
      </dgm:t>
    </dgm:pt>
    <dgm:pt modelId="{A207CD2B-20A2-4833-B661-11AAC8213841}" type="sibTrans" cxnId="{D9A69EDA-4D0C-4D05-BE84-C72046153539}">
      <dgm:prSet/>
      <dgm:spPr/>
      <dgm:t>
        <a:bodyPr/>
        <a:lstStyle/>
        <a:p>
          <a:endParaRPr lang="en-US"/>
        </a:p>
      </dgm:t>
    </dgm:pt>
    <dgm:pt modelId="{72658CDC-7CAB-488E-80A9-9439EBED5F9E}">
      <dgm:prSet phldrT="[Text]"/>
      <dgm:spPr/>
      <dgm:t>
        <a:bodyPr/>
        <a:lstStyle/>
        <a:p>
          <a:r>
            <a:rPr lang="en-US" dirty="0" smtClean="0"/>
            <a:t>Reward</a:t>
          </a:r>
          <a:endParaRPr lang="en-US" dirty="0"/>
        </a:p>
      </dgm:t>
    </dgm:pt>
    <dgm:pt modelId="{33DB7BCC-6AA1-42BB-946E-82796DA6F247}" type="parTrans" cxnId="{46ED4129-9AA0-4A3A-95B1-242909D229EA}">
      <dgm:prSet/>
      <dgm:spPr/>
      <dgm:t>
        <a:bodyPr/>
        <a:lstStyle/>
        <a:p>
          <a:endParaRPr lang="en-US"/>
        </a:p>
      </dgm:t>
    </dgm:pt>
    <dgm:pt modelId="{BA85E8BD-787E-4FD2-A2BA-BE5A44BF4011}" type="sibTrans" cxnId="{46ED4129-9AA0-4A3A-95B1-242909D229EA}">
      <dgm:prSet/>
      <dgm:spPr/>
      <dgm:t>
        <a:bodyPr/>
        <a:lstStyle/>
        <a:p>
          <a:endParaRPr lang="en-US"/>
        </a:p>
      </dgm:t>
    </dgm:pt>
    <dgm:pt modelId="{8233FBE2-45E9-4A6B-8343-BF7EBC7C1D5D}">
      <dgm:prSet phldrT="[Text]"/>
      <dgm:spPr>
        <a:ln>
          <a:noFill/>
        </a:ln>
      </dgm:spPr>
      <dgm:t>
        <a:bodyPr/>
        <a:lstStyle/>
        <a:p>
          <a:r>
            <a:rPr lang="en-US" dirty="0" smtClean="0"/>
            <a:t>Remove distractions</a:t>
          </a:r>
          <a:endParaRPr lang="en-US" dirty="0"/>
        </a:p>
      </dgm:t>
    </dgm:pt>
    <dgm:pt modelId="{1988750A-34E8-445D-931B-820BDD204E65}" type="parTrans" cxnId="{2C236E47-6521-4EA7-967A-98997E3A357F}">
      <dgm:prSet/>
      <dgm:spPr/>
      <dgm:t>
        <a:bodyPr/>
        <a:lstStyle/>
        <a:p>
          <a:endParaRPr lang="en-US"/>
        </a:p>
      </dgm:t>
    </dgm:pt>
    <dgm:pt modelId="{AAFC812F-A7B6-4348-8481-2E175040A81B}" type="sibTrans" cxnId="{2C236E47-6521-4EA7-967A-98997E3A357F}">
      <dgm:prSet/>
      <dgm:spPr/>
      <dgm:t>
        <a:bodyPr/>
        <a:lstStyle/>
        <a:p>
          <a:endParaRPr lang="en-US"/>
        </a:p>
      </dgm:t>
    </dgm:pt>
    <dgm:pt modelId="{0FA7D90E-8108-4379-8EE1-C8A99CB4252D}" type="pres">
      <dgm:prSet presAssocID="{2A9C66A6-4662-41BD-9A42-60E1DBD94116}" presName="diagram" presStyleCnt="0">
        <dgm:presLayoutVars>
          <dgm:dir/>
          <dgm:resizeHandles val="exact"/>
        </dgm:presLayoutVars>
      </dgm:prSet>
      <dgm:spPr/>
      <dgm:t>
        <a:bodyPr/>
        <a:lstStyle/>
        <a:p>
          <a:endParaRPr lang="en-US"/>
        </a:p>
      </dgm:t>
    </dgm:pt>
    <dgm:pt modelId="{1A4AD419-6766-413E-B6AC-CF13D64A6787}" type="pres">
      <dgm:prSet presAssocID="{A609D5D0-59F4-4B97-A09E-AE247CE4084B}" presName="node" presStyleLbl="node1" presStyleIdx="0" presStyleCnt="9">
        <dgm:presLayoutVars>
          <dgm:bulletEnabled val="1"/>
        </dgm:presLayoutVars>
      </dgm:prSet>
      <dgm:spPr/>
      <dgm:t>
        <a:bodyPr/>
        <a:lstStyle/>
        <a:p>
          <a:endParaRPr lang="en-US"/>
        </a:p>
      </dgm:t>
    </dgm:pt>
    <dgm:pt modelId="{744D3A3D-E30A-4F84-80AC-48159270072A}" type="pres">
      <dgm:prSet presAssocID="{EAC97D38-EA92-459A-80C1-E29D7A1EF72A}" presName="sibTrans" presStyleCnt="0"/>
      <dgm:spPr/>
    </dgm:pt>
    <dgm:pt modelId="{15FF80A0-62FB-4670-9614-9BA1389FE767}" type="pres">
      <dgm:prSet presAssocID="{8CD89320-05EC-4ACE-BAE7-E82785DB58B4}" presName="node" presStyleLbl="node1" presStyleIdx="1" presStyleCnt="9">
        <dgm:presLayoutVars>
          <dgm:bulletEnabled val="1"/>
        </dgm:presLayoutVars>
      </dgm:prSet>
      <dgm:spPr/>
      <dgm:t>
        <a:bodyPr/>
        <a:lstStyle/>
        <a:p>
          <a:endParaRPr lang="en-US"/>
        </a:p>
      </dgm:t>
    </dgm:pt>
    <dgm:pt modelId="{2AFB2C16-1E58-4B74-AE19-F4EDCA88DA82}" type="pres">
      <dgm:prSet presAssocID="{5CFEFE7A-91C1-4D3E-AC89-09715F74EB16}" presName="sibTrans" presStyleCnt="0"/>
      <dgm:spPr/>
    </dgm:pt>
    <dgm:pt modelId="{572EAE20-A962-4E1F-826A-81D2F5CB915B}" type="pres">
      <dgm:prSet presAssocID="{4CCB07D9-20DE-4B29-B109-1C8A9F1CD087}" presName="node" presStyleLbl="node1" presStyleIdx="2" presStyleCnt="9">
        <dgm:presLayoutVars>
          <dgm:bulletEnabled val="1"/>
        </dgm:presLayoutVars>
      </dgm:prSet>
      <dgm:spPr/>
      <dgm:t>
        <a:bodyPr/>
        <a:lstStyle/>
        <a:p>
          <a:endParaRPr lang="en-US"/>
        </a:p>
      </dgm:t>
    </dgm:pt>
    <dgm:pt modelId="{CDE4CE3F-444E-4B63-ADDD-0B9A45B1389C}" type="pres">
      <dgm:prSet presAssocID="{BA444BC5-14CE-4755-9E6F-E071EFB4F35C}" presName="sibTrans" presStyleCnt="0"/>
      <dgm:spPr/>
    </dgm:pt>
    <dgm:pt modelId="{C4A2D47F-23E0-4EED-8492-BE631CE00A9E}" type="pres">
      <dgm:prSet presAssocID="{8B3B13F9-D549-47EF-A29B-833DD543B322}" presName="node" presStyleLbl="node1" presStyleIdx="3" presStyleCnt="9">
        <dgm:presLayoutVars>
          <dgm:bulletEnabled val="1"/>
        </dgm:presLayoutVars>
      </dgm:prSet>
      <dgm:spPr/>
      <dgm:t>
        <a:bodyPr/>
        <a:lstStyle/>
        <a:p>
          <a:endParaRPr lang="en-US"/>
        </a:p>
      </dgm:t>
    </dgm:pt>
    <dgm:pt modelId="{C009625B-68B8-4EF3-9CC2-1848B1A88314}" type="pres">
      <dgm:prSet presAssocID="{DE107566-1176-40CC-ADA7-A5BE184676D6}" presName="sibTrans" presStyleCnt="0"/>
      <dgm:spPr/>
    </dgm:pt>
    <dgm:pt modelId="{99305BF9-ABE5-48D2-8E27-32A6CF978C81}" type="pres">
      <dgm:prSet presAssocID="{7DF0B427-9109-4C9D-AFC5-949146C1802E}" presName="node" presStyleLbl="node1" presStyleIdx="4" presStyleCnt="9">
        <dgm:presLayoutVars>
          <dgm:bulletEnabled val="1"/>
        </dgm:presLayoutVars>
      </dgm:prSet>
      <dgm:spPr/>
      <dgm:t>
        <a:bodyPr/>
        <a:lstStyle/>
        <a:p>
          <a:endParaRPr lang="en-US"/>
        </a:p>
      </dgm:t>
    </dgm:pt>
    <dgm:pt modelId="{7EAAD57C-7F85-4409-A1A6-8CD5F05B0E70}" type="pres">
      <dgm:prSet presAssocID="{388A204D-B5AF-469D-A2E1-E3D9877D13BA}" presName="sibTrans" presStyleCnt="0"/>
      <dgm:spPr/>
    </dgm:pt>
    <dgm:pt modelId="{F0416AC2-CFD7-427F-A85C-DB78620299B4}" type="pres">
      <dgm:prSet presAssocID="{CED4238F-338D-4F9E-88B8-4F653F02A516}" presName="node" presStyleLbl="node1" presStyleIdx="5" presStyleCnt="9">
        <dgm:presLayoutVars>
          <dgm:bulletEnabled val="1"/>
        </dgm:presLayoutVars>
      </dgm:prSet>
      <dgm:spPr/>
      <dgm:t>
        <a:bodyPr/>
        <a:lstStyle/>
        <a:p>
          <a:endParaRPr lang="en-US"/>
        </a:p>
      </dgm:t>
    </dgm:pt>
    <dgm:pt modelId="{B7ADB671-1B7B-4D1F-A8B8-0327F765986E}" type="pres">
      <dgm:prSet presAssocID="{B14B571A-5194-43CB-A60E-FF916EF90FAE}" presName="sibTrans" presStyleCnt="0"/>
      <dgm:spPr/>
    </dgm:pt>
    <dgm:pt modelId="{F65B8CC9-08D9-4238-A52D-5B1C49C3B52D}" type="pres">
      <dgm:prSet presAssocID="{DF338E58-A365-4F56-813E-1325A9547686}" presName="node" presStyleLbl="node1" presStyleIdx="6" presStyleCnt="9">
        <dgm:presLayoutVars>
          <dgm:bulletEnabled val="1"/>
        </dgm:presLayoutVars>
      </dgm:prSet>
      <dgm:spPr/>
      <dgm:t>
        <a:bodyPr/>
        <a:lstStyle/>
        <a:p>
          <a:endParaRPr lang="en-US"/>
        </a:p>
      </dgm:t>
    </dgm:pt>
    <dgm:pt modelId="{E1066D4A-A4D8-47DF-A631-B57C0D5BD697}" type="pres">
      <dgm:prSet presAssocID="{A207CD2B-20A2-4833-B661-11AAC8213841}" presName="sibTrans" presStyleCnt="0"/>
      <dgm:spPr/>
    </dgm:pt>
    <dgm:pt modelId="{8B39D604-0E82-4BED-89D8-4CE4D27408CB}" type="pres">
      <dgm:prSet presAssocID="{72658CDC-7CAB-488E-80A9-9439EBED5F9E}" presName="node" presStyleLbl="node1" presStyleIdx="7" presStyleCnt="9">
        <dgm:presLayoutVars>
          <dgm:bulletEnabled val="1"/>
        </dgm:presLayoutVars>
      </dgm:prSet>
      <dgm:spPr/>
      <dgm:t>
        <a:bodyPr/>
        <a:lstStyle/>
        <a:p>
          <a:endParaRPr lang="en-US"/>
        </a:p>
      </dgm:t>
    </dgm:pt>
    <dgm:pt modelId="{70EC5855-45A8-4F92-9267-26609E354D8A}" type="pres">
      <dgm:prSet presAssocID="{BA85E8BD-787E-4FD2-A2BA-BE5A44BF4011}" presName="sibTrans" presStyleCnt="0"/>
      <dgm:spPr/>
    </dgm:pt>
    <dgm:pt modelId="{1AF9D0AB-39B7-4AA5-96FF-14F4EAB740A3}" type="pres">
      <dgm:prSet presAssocID="{8233FBE2-45E9-4A6B-8343-BF7EBC7C1D5D}" presName="node" presStyleLbl="node1" presStyleIdx="8" presStyleCnt="9">
        <dgm:presLayoutVars>
          <dgm:bulletEnabled val="1"/>
        </dgm:presLayoutVars>
      </dgm:prSet>
      <dgm:spPr/>
      <dgm:t>
        <a:bodyPr/>
        <a:lstStyle/>
        <a:p>
          <a:endParaRPr lang="en-US"/>
        </a:p>
      </dgm:t>
    </dgm:pt>
  </dgm:ptLst>
  <dgm:cxnLst>
    <dgm:cxn modelId="{3EF91108-7634-4AF4-8A71-15369F703DD3}" type="presOf" srcId="{8233FBE2-45E9-4A6B-8343-BF7EBC7C1D5D}" destId="{1AF9D0AB-39B7-4AA5-96FF-14F4EAB740A3}" srcOrd="0" destOrd="0" presId="urn:microsoft.com/office/officeart/2005/8/layout/default"/>
    <dgm:cxn modelId="{05C02E62-FCA1-483B-AF0F-05D19952C10C}" srcId="{2A9C66A6-4662-41BD-9A42-60E1DBD94116}" destId="{8CD89320-05EC-4ACE-BAE7-E82785DB58B4}" srcOrd="1" destOrd="0" parTransId="{20C08802-B66C-4E72-937C-ED48CDE01DED}" sibTransId="{5CFEFE7A-91C1-4D3E-AC89-09715F74EB16}"/>
    <dgm:cxn modelId="{48E5F56E-6269-4820-BE26-97F949A37DB5}" type="presOf" srcId="{7DF0B427-9109-4C9D-AFC5-949146C1802E}" destId="{99305BF9-ABE5-48D2-8E27-32A6CF978C81}" srcOrd="0" destOrd="0" presId="urn:microsoft.com/office/officeart/2005/8/layout/default"/>
    <dgm:cxn modelId="{73BF8B09-FDF5-421D-86F2-F7A95005F44A}" srcId="{2A9C66A6-4662-41BD-9A42-60E1DBD94116}" destId="{8B3B13F9-D549-47EF-A29B-833DD543B322}" srcOrd="3" destOrd="0" parTransId="{C0BE95B3-8869-4580-B8DA-E9F163DB7D3F}" sibTransId="{DE107566-1176-40CC-ADA7-A5BE184676D6}"/>
    <dgm:cxn modelId="{D090BF0F-8716-4FA8-8108-BF24F441E632}" srcId="{2A9C66A6-4662-41BD-9A42-60E1DBD94116}" destId="{CED4238F-338D-4F9E-88B8-4F653F02A516}" srcOrd="5" destOrd="0" parTransId="{863EBD66-6CB7-41D7-9304-EE2A143EE2B6}" sibTransId="{B14B571A-5194-43CB-A60E-FF916EF90FAE}"/>
    <dgm:cxn modelId="{074AD00C-94C8-4FD5-AD80-EE2D193F4436}" type="presOf" srcId="{72658CDC-7CAB-488E-80A9-9439EBED5F9E}" destId="{8B39D604-0E82-4BED-89D8-4CE4D27408CB}" srcOrd="0" destOrd="0" presId="urn:microsoft.com/office/officeart/2005/8/layout/default"/>
    <dgm:cxn modelId="{47D42AF4-6591-45EA-9CD9-E4CEB25F6B6E}" srcId="{2A9C66A6-4662-41BD-9A42-60E1DBD94116}" destId="{7DF0B427-9109-4C9D-AFC5-949146C1802E}" srcOrd="4" destOrd="0" parTransId="{B8F45E47-9189-4175-BCFC-8D447282F5C6}" sibTransId="{388A204D-B5AF-469D-A2E1-E3D9877D13BA}"/>
    <dgm:cxn modelId="{824AE80F-0695-4BA0-BF24-41E72F499642}" type="presOf" srcId="{DF338E58-A365-4F56-813E-1325A9547686}" destId="{F65B8CC9-08D9-4238-A52D-5B1C49C3B52D}" srcOrd="0" destOrd="0" presId="urn:microsoft.com/office/officeart/2005/8/layout/default"/>
    <dgm:cxn modelId="{58A8AC02-0D8C-4CBB-8036-12DF0C52B03D}" srcId="{2A9C66A6-4662-41BD-9A42-60E1DBD94116}" destId="{A609D5D0-59F4-4B97-A09E-AE247CE4084B}" srcOrd="0" destOrd="0" parTransId="{0C6C9BC0-63A9-423F-A013-9F4B6A26E5E4}" sibTransId="{EAC97D38-EA92-459A-80C1-E29D7A1EF72A}"/>
    <dgm:cxn modelId="{70F1EA9C-C96D-4E8D-AC9E-88174633545E}" type="presOf" srcId="{4CCB07D9-20DE-4B29-B109-1C8A9F1CD087}" destId="{572EAE20-A962-4E1F-826A-81D2F5CB915B}" srcOrd="0" destOrd="0" presId="urn:microsoft.com/office/officeart/2005/8/layout/default"/>
    <dgm:cxn modelId="{DFD00902-C3E2-44E7-8780-4B4F08F87E9F}" type="presOf" srcId="{8B3B13F9-D549-47EF-A29B-833DD543B322}" destId="{C4A2D47F-23E0-4EED-8492-BE631CE00A9E}" srcOrd="0" destOrd="0" presId="urn:microsoft.com/office/officeart/2005/8/layout/default"/>
    <dgm:cxn modelId="{25507C76-F3D2-4A1D-86EF-FD6F6B7CAF36}" type="presOf" srcId="{8CD89320-05EC-4ACE-BAE7-E82785DB58B4}" destId="{15FF80A0-62FB-4670-9614-9BA1389FE767}" srcOrd="0" destOrd="0" presId="urn:microsoft.com/office/officeart/2005/8/layout/default"/>
    <dgm:cxn modelId="{2C236E47-6521-4EA7-967A-98997E3A357F}" srcId="{2A9C66A6-4662-41BD-9A42-60E1DBD94116}" destId="{8233FBE2-45E9-4A6B-8343-BF7EBC7C1D5D}" srcOrd="8" destOrd="0" parTransId="{1988750A-34E8-445D-931B-820BDD204E65}" sibTransId="{AAFC812F-A7B6-4348-8481-2E175040A81B}"/>
    <dgm:cxn modelId="{9F6F6E56-FAEB-468C-B823-0C314A681699}" srcId="{2A9C66A6-4662-41BD-9A42-60E1DBD94116}" destId="{4CCB07D9-20DE-4B29-B109-1C8A9F1CD087}" srcOrd="2" destOrd="0" parTransId="{8FFBE749-CB8C-4C68-AAE9-78B9721AC3A9}" sibTransId="{BA444BC5-14CE-4755-9E6F-E071EFB4F35C}"/>
    <dgm:cxn modelId="{2F98331A-23C7-4237-8E9A-6343F481A229}" type="presOf" srcId="{CED4238F-338D-4F9E-88B8-4F653F02A516}" destId="{F0416AC2-CFD7-427F-A85C-DB78620299B4}" srcOrd="0" destOrd="0" presId="urn:microsoft.com/office/officeart/2005/8/layout/default"/>
    <dgm:cxn modelId="{D9A69EDA-4D0C-4D05-BE84-C72046153539}" srcId="{2A9C66A6-4662-41BD-9A42-60E1DBD94116}" destId="{DF338E58-A365-4F56-813E-1325A9547686}" srcOrd="6" destOrd="0" parTransId="{3C4CC16B-F195-43F5-BEF3-CD7A8641A732}" sibTransId="{A207CD2B-20A2-4833-B661-11AAC8213841}"/>
    <dgm:cxn modelId="{BC6C4655-8564-430A-A775-9DE83FA558B4}" type="presOf" srcId="{2A9C66A6-4662-41BD-9A42-60E1DBD94116}" destId="{0FA7D90E-8108-4379-8EE1-C8A99CB4252D}" srcOrd="0" destOrd="0" presId="urn:microsoft.com/office/officeart/2005/8/layout/default"/>
    <dgm:cxn modelId="{AC33C107-19B1-48F8-9C35-70E5F52122C7}" type="presOf" srcId="{A609D5D0-59F4-4B97-A09E-AE247CE4084B}" destId="{1A4AD419-6766-413E-B6AC-CF13D64A6787}" srcOrd="0" destOrd="0" presId="urn:microsoft.com/office/officeart/2005/8/layout/default"/>
    <dgm:cxn modelId="{46ED4129-9AA0-4A3A-95B1-242909D229EA}" srcId="{2A9C66A6-4662-41BD-9A42-60E1DBD94116}" destId="{72658CDC-7CAB-488E-80A9-9439EBED5F9E}" srcOrd="7" destOrd="0" parTransId="{33DB7BCC-6AA1-42BB-946E-82796DA6F247}" sibTransId="{BA85E8BD-787E-4FD2-A2BA-BE5A44BF4011}"/>
    <dgm:cxn modelId="{990EBB33-6BC7-4B51-8D37-602897918F6A}" type="presParOf" srcId="{0FA7D90E-8108-4379-8EE1-C8A99CB4252D}" destId="{1A4AD419-6766-413E-B6AC-CF13D64A6787}" srcOrd="0" destOrd="0" presId="urn:microsoft.com/office/officeart/2005/8/layout/default"/>
    <dgm:cxn modelId="{D4DDD41C-80C7-4209-9BCF-B57D2B5DDD3A}" type="presParOf" srcId="{0FA7D90E-8108-4379-8EE1-C8A99CB4252D}" destId="{744D3A3D-E30A-4F84-80AC-48159270072A}" srcOrd="1" destOrd="0" presId="urn:microsoft.com/office/officeart/2005/8/layout/default"/>
    <dgm:cxn modelId="{A8415B73-2995-45CF-997C-22DEF5BFC824}" type="presParOf" srcId="{0FA7D90E-8108-4379-8EE1-C8A99CB4252D}" destId="{15FF80A0-62FB-4670-9614-9BA1389FE767}" srcOrd="2" destOrd="0" presId="urn:microsoft.com/office/officeart/2005/8/layout/default"/>
    <dgm:cxn modelId="{A5E4A81F-F494-43E6-9842-DE205D5012C3}" type="presParOf" srcId="{0FA7D90E-8108-4379-8EE1-C8A99CB4252D}" destId="{2AFB2C16-1E58-4B74-AE19-F4EDCA88DA82}" srcOrd="3" destOrd="0" presId="urn:microsoft.com/office/officeart/2005/8/layout/default"/>
    <dgm:cxn modelId="{836A82AC-4E2B-41E9-B3A1-3654A18B3FFF}" type="presParOf" srcId="{0FA7D90E-8108-4379-8EE1-C8A99CB4252D}" destId="{572EAE20-A962-4E1F-826A-81D2F5CB915B}" srcOrd="4" destOrd="0" presId="urn:microsoft.com/office/officeart/2005/8/layout/default"/>
    <dgm:cxn modelId="{1420801C-FA42-4730-A84D-45DA844F960A}" type="presParOf" srcId="{0FA7D90E-8108-4379-8EE1-C8A99CB4252D}" destId="{CDE4CE3F-444E-4B63-ADDD-0B9A45B1389C}" srcOrd="5" destOrd="0" presId="urn:microsoft.com/office/officeart/2005/8/layout/default"/>
    <dgm:cxn modelId="{57ABD166-F627-42A8-A840-CE006F997F23}" type="presParOf" srcId="{0FA7D90E-8108-4379-8EE1-C8A99CB4252D}" destId="{C4A2D47F-23E0-4EED-8492-BE631CE00A9E}" srcOrd="6" destOrd="0" presId="urn:microsoft.com/office/officeart/2005/8/layout/default"/>
    <dgm:cxn modelId="{EBD24BB6-67FE-4B7C-B0E4-4D504F9B7CFB}" type="presParOf" srcId="{0FA7D90E-8108-4379-8EE1-C8A99CB4252D}" destId="{C009625B-68B8-4EF3-9CC2-1848B1A88314}" srcOrd="7" destOrd="0" presId="urn:microsoft.com/office/officeart/2005/8/layout/default"/>
    <dgm:cxn modelId="{D97A5E72-A2DE-40B6-8B1A-6AAD3048D053}" type="presParOf" srcId="{0FA7D90E-8108-4379-8EE1-C8A99CB4252D}" destId="{99305BF9-ABE5-48D2-8E27-32A6CF978C81}" srcOrd="8" destOrd="0" presId="urn:microsoft.com/office/officeart/2005/8/layout/default"/>
    <dgm:cxn modelId="{77C4756A-A4C2-4C55-93DC-4C30C72CE0B1}" type="presParOf" srcId="{0FA7D90E-8108-4379-8EE1-C8A99CB4252D}" destId="{7EAAD57C-7F85-4409-A1A6-8CD5F05B0E70}" srcOrd="9" destOrd="0" presId="urn:microsoft.com/office/officeart/2005/8/layout/default"/>
    <dgm:cxn modelId="{F0ECD93C-E98A-4DE1-A6C1-C64E9420EB6B}" type="presParOf" srcId="{0FA7D90E-8108-4379-8EE1-C8A99CB4252D}" destId="{F0416AC2-CFD7-427F-A85C-DB78620299B4}" srcOrd="10" destOrd="0" presId="urn:microsoft.com/office/officeart/2005/8/layout/default"/>
    <dgm:cxn modelId="{65778E79-08AA-4B3D-917C-001293B7A9A7}" type="presParOf" srcId="{0FA7D90E-8108-4379-8EE1-C8A99CB4252D}" destId="{B7ADB671-1B7B-4D1F-A8B8-0327F765986E}" srcOrd="11" destOrd="0" presId="urn:microsoft.com/office/officeart/2005/8/layout/default"/>
    <dgm:cxn modelId="{209693F7-C9CA-4A03-946A-16815245D3A5}" type="presParOf" srcId="{0FA7D90E-8108-4379-8EE1-C8A99CB4252D}" destId="{F65B8CC9-08D9-4238-A52D-5B1C49C3B52D}" srcOrd="12" destOrd="0" presId="urn:microsoft.com/office/officeart/2005/8/layout/default"/>
    <dgm:cxn modelId="{455391D5-45A9-4693-8093-FDF18F317BEB}" type="presParOf" srcId="{0FA7D90E-8108-4379-8EE1-C8A99CB4252D}" destId="{E1066D4A-A4D8-47DF-A631-B57C0D5BD697}" srcOrd="13" destOrd="0" presId="urn:microsoft.com/office/officeart/2005/8/layout/default"/>
    <dgm:cxn modelId="{11BEC517-4120-463C-8AF1-3749A3399031}" type="presParOf" srcId="{0FA7D90E-8108-4379-8EE1-C8A99CB4252D}" destId="{8B39D604-0E82-4BED-89D8-4CE4D27408CB}" srcOrd="14" destOrd="0" presId="urn:microsoft.com/office/officeart/2005/8/layout/default"/>
    <dgm:cxn modelId="{DD8AC209-4204-4C03-AA6A-40EAC011A19D}" type="presParOf" srcId="{0FA7D90E-8108-4379-8EE1-C8A99CB4252D}" destId="{70EC5855-45A8-4F92-9267-26609E354D8A}" srcOrd="15" destOrd="0" presId="urn:microsoft.com/office/officeart/2005/8/layout/default"/>
    <dgm:cxn modelId="{DA66E895-9252-464E-9CE9-B4BE3AD761E7}" type="presParOf" srcId="{0FA7D90E-8108-4379-8EE1-C8A99CB4252D}" destId="{1AF9D0AB-39B7-4AA5-96FF-14F4EAB740A3}" srcOrd="1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F2838999-8968-4579-9DAE-9949F319994D}" type="doc">
      <dgm:prSet loTypeId="urn:microsoft.com/office/officeart/2008/layout/AlternatingHexagons" loCatId="list" qsTypeId="urn:microsoft.com/office/officeart/2005/8/quickstyle/simple1" qsCatId="simple" csTypeId="urn:microsoft.com/office/officeart/2005/8/colors/colorful5" csCatId="colorful" phldr="1"/>
      <dgm:spPr/>
      <dgm:t>
        <a:bodyPr/>
        <a:lstStyle/>
        <a:p>
          <a:endParaRPr lang="en-US"/>
        </a:p>
      </dgm:t>
    </dgm:pt>
    <dgm:pt modelId="{108C5FF7-4903-4425-9D4E-F6B4216611A5}">
      <dgm:prSet phldrT="[Text]"/>
      <dgm:spPr/>
      <dgm:t>
        <a:bodyPr/>
        <a:lstStyle/>
        <a:p>
          <a:r>
            <a:rPr lang="en-US" dirty="0" smtClean="0"/>
            <a:t>"If you have to eat two frogs, eat the ugliest one first!" </a:t>
          </a:r>
          <a:endParaRPr lang="en-US" dirty="0"/>
        </a:p>
      </dgm:t>
    </dgm:pt>
    <dgm:pt modelId="{3149CEBA-36D1-40F8-A3DD-69334F5ABD1B}" type="parTrans" cxnId="{5B11C5B5-2887-427C-9C68-886204A93504}">
      <dgm:prSet/>
      <dgm:spPr/>
      <dgm:t>
        <a:bodyPr/>
        <a:lstStyle/>
        <a:p>
          <a:endParaRPr lang="en-US"/>
        </a:p>
      </dgm:t>
    </dgm:pt>
    <dgm:pt modelId="{A5F083B9-9D0B-41A4-9F23-251774B783F5}" type="sibTrans" cxnId="{5B11C5B5-2887-427C-9C68-886204A93504}">
      <dgm:prSet/>
      <dgm:spPr/>
      <dgm:t>
        <a:bodyPr/>
        <a:lstStyle/>
        <a:p>
          <a:endParaRPr lang="en-US" dirty="0"/>
        </a:p>
      </dgm:t>
    </dgm:pt>
    <dgm:pt modelId="{C0E5E4DD-41EE-433F-AF2F-C1778ED79829}" type="pres">
      <dgm:prSet presAssocID="{F2838999-8968-4579-9DAE-9949F319994D}" presName="Name0" presStyleCnt="0">
        <dgm:presLayoutVars>
          <dgm:chMax/>
          <dgm:chPref/>
          <dgm:dir/>
          <dgm:animLvl val="lvl"/>
        </dgm:presLayoutVars>
      </dgm:prSet>
      <dgm:spPr/>
      <dgm:t>
        <a:bodyPr/>
        <a:lstStyle/>
        <a:p>
          <a:endParaRPr lang="en-US"/>
        </a:p>
      </dgm:t>
    </dgm:pt>
    <dgm:pt modelId="{2FB7761F-AE1C-43E6-A613-61CBA60C28E6}" type="pres">
      <dgm:prSet presAssocID="{108C5FF7-4903-4425-9D4E-F6B4216611A5}" presName="composite" presStyleCnt="0"/>
      <dgm:spPr/>
    </dgm:pt>
    <dgm:pt modelId="{31942E7F-D9BB-4D37-BAFB-C68EFAD8C44F}" type="pres">
      <dgm:prSet presAssocID="{108C5FF7-4903-4425-9D4E-F6B4216611A5}" presName="Parent1" presStyleLbl="node1" presStyleIdx="0" presStyleCnt="2" custScaleX="206472" custScaleY="186793">
        <dgm:presLayoutVars>
          <dgm:chMax val="1"/>
          <dgm:chPref val="1"/>
          <dgm:bulletEnabled val="1"/>
        </dgm:presLayoutVars>
      </dgm:prSet>
      <dgm:spPr/>
      <dgm:t>
        <a:bodyPr/>
        <a:lstStyle/>
        <a:p>
          <a:endParaRPr lang="en-US"/>
        </a:p>
      </dgm:t>
    </dgm:pt>
    <dgm:pt modelId="{A8058B2E-45DF-493C-BCAF-F52C8B76BE58}" type="pres">
      <dgm:prSet presAssocID="{108C5FF7-4903-4425-9D4E-F6B4216611A5}" presName="Childtext1" presStyleLbl="revTx" presStyleIdx="0" presStyleCnt="1">
        <dgm:presLayoutVars>
          <dgm:chMax val="0"/>
          <dgm:chPref val="0"/>
          <dgm:bulletEnabled val="1"/>
        </dgm:presLayoutVars>
      </dgm:prSet>
      <dgm:spPr/>
    </dgm:pt>
    <dgm:pt modelId="{9B7D0A02-A3A4-45B0-809B-A7374D0C28A9}" type="pres">
      <dgm:prSet presAssocID="{108C5FF7-4903-4425-9D4E-F6B4216611A5}" presName="BalanceSpacing" presStyleCnt="0"/>
      <dgm:spPr/>
    </dgm:pt>
    <dgm:pt modelId="{66830FF0-7CEE-41DD-AB7D-AF24C76949E6}" type="pres">
      <dgm:prSet presAssocID="{108C5FF7-4903-4425-9D4E-F6B4216611A5}" presName="BalanceSpacing1" presStyleCnt="0"/>
      <dgm:spPr/>
    </dgm:pt>
    <dgm:pt modelId="{1A2B99A2-CEBF-44C1-928A-D86F74585B0D}" type="pres">
      <dgm:prSet presAssocID="{A5F083B9-9D0B-41A4-9F23-251774B783F5}" presName="Accent1Text" presStyleLbl="node1" presStyleIdx="1" presStyleCnt="2" custScaleX="95186" custScaleY="96981" custLinFactNeighborX="3591" custLinFactNeighborY="755"/>
      <dgm:spPr/>
      <dgm:t>
        <a:bodyPr/>
        <a:lstStyle/>
        <a:p>
          <a:endParaRPr lang="en-US"/>
        </a:p>
      </dgm:t>
    </dgm:pt>
  </dgm:ptLst>
  <dgm:cxnLst>
    <dgm:cxn modelId="{2EA24249-4890-4FFF-8A25-AED826282F57}" type="presOf" srcId="{108C5FF7-4903-4425-9D4E-F6B4216611A5}" destId="{31942E7F-D9BB-4D37-BAFB-C68EFAD8C44F}" srcOrd="0" destOrd="0" presId="urn:microsoft.com/office/officeart/2008/layout/AlternatingHexagons"/>
    <dgm:cxn modelId="{B102BC05-7ADD-4C47-BF8F-3F92819ECA16}" type="presOf" srcId="{A5F083B9-9D0B-41A4-9F23-251774B783F5}" destId="{1A2B99A2-CEBF-44C1-928A-D86F74585B0D}" srcOrd="0" destOrd="0" presId="urn:microsoft.com/office/officeart/2008/layout/AlternatingHexagons"/>
    <dgm:cxn modelId="{5B11C5B5-2887-427C-9C68-886204A93504}" srcId="{F2838999-8968-4579-9DAE-9949F319994D}" destId="{108C5FF7-4903-4425-9D4E-F6B4216611A5}" srcOrd="0" destOrd="0" parTransId="{3149CEBA-36D1-40F8-A3DD-69334F5ABD1B}" sibTransId="{A5F083B9-9D0B-41A4-9F23-251774B783F5}"/>
    <dgm:cxn modelId="{12F41B0D-9746-4E54-B72E-26F041944598}" type="presOf" srcId="{F2838999-8968-4579-9DAE-9949F319994D}" destId="{C0E5E4DD-41EE-433F-AF2F-C1778ED79829}" srcOrd="0" destOrd="0" presId="urn:microsoft.com/office/officeart/2008/layout/AlternatingHexagons"/>
    <dgm:cxn modelId="{F86C345E-97B6-42D4-8807-9E5FDE20C335}" type="presParOf" srcId="{C0E5E4DD-41EE-433F-AF2F-C1778ED79829}" destId="{2FB7761F-AE1C-43E6-A613-61CBA60C28E6}" srcOrd="0" destOrd="0" presId="urn:microsoft.com/office/officeart/2008/layout/AlternatingHexagons"/>
    <dgm:cxn modelId="{20213BD8-B455-475C-86B4-CF5B94F99261}" type="presParOf" srcId="{2FB7761F-AE1C-43E6-A613-61CBA60C28E6}" destId="{31942E7F-D9BB-4D37-BAFB-C68EFAD8C44F}" srcOrd="0" destOrd="0" presId="urn:microsoft.com/office/officeart/2008/layout/AlternatingHexagons"/>
    <dgm:cxn modelId="{EF637A27-F6A4-4341-9843-A24B970F11C3}" type="presParOf" srcId="{2FB7761F-AE1C-43E6-A613-61CBA60C28E6}" destId="{A8058B2E-45DF-493C-BCAF-F52C8B76BE58}" srcOrd="1" destOrd="0" presId="urn:microsoft.com/office/officeart/2008/layout/AlternatingHexagons"/>
    <dgm:cxn modelId="{F45EB432-C9E1-4391-B3B8-96AF0D516285}" type="presParOf" srcId="{2FB7761F-AE1C-43E6-A613-61CBA60C28E6}" destId="{9B7D0A02-A3A4-45B0-809B-A7374D0C28A9}" srcOrd="2" destOrd="0" presId="urn:microsoft.com/office/officeart/2008/layout/AlternatingHexagons"/>
    <dgm:cxn modelId="{5191395B-BC42-4D47-BC0B-9ECC124A77D4}" type="presParOf" srcId="{2FB7761F-AE1C-43E6-A613-61CBA60C28E6}" destId="{66830FF0-7CEE-41DD-AB7D-AF24C76949E6}" srcOrd="3" destOrd="0" presId="urn:microsoft.com/office/officeart/2008/layout/AlternatingHexagons"/>
    <dgm:cxn modelId="{FA3F1FC2-7DAA-4947-8650-21547C3AE81F}" type="presParOf" srcId="{2FB7761F-AE1C-43E6-A613-61CBA60C28E6}" destId="{1A2B99A2-CEBF-44C1-928A-D86F74585B0D}"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548E7D75-A8E9-46E5-9774-59F60F7AD0D9}" type="doc">
      <dgm:prSet loTypeId="urn:microsoft.com/office/officeart/2005/8/layout/process4" loCatId="list" qsTypeId="urn:microsoft.com/office/officeart/2005/8/quickstyle/simple1" qsCatId="simple" csTypeId="urn:microsoft.com/office/officeart/2005/8/colors/colorful1" csCatId="colorful" phldr="1"/>
      <dgm:spPr/>
      <dgm:t>
        <a:bodyPr/>
        <a:lstStyle/>
        <a:p>
          <a:endParaRPr lang="en-US"/>
        </a:p>
      </dgm:t>
    </dgm:pt>
    <dgm:pt modelId="{ADFE8D7E-0BE8-47BD-95A9-5E543704D147}">
      <dgm:prSet phldrT="[Text]"/>
      <dgm:spPr>
        <a:ln>
          <a:noFill/>
        </a:ln>
      </dgm:spPr>
      <dgm:t>
        <a:bodyPr/>
        <a:lstStyle/>
        <a:p>
          <a:r>
            <a:rPr lang="en-US" dirty="0" smtClean="0"/>
            <a:t>What happened?</a:t>
          </a:r>
          <a:endParaRPr lang="en-US" dirty="0"/>
        </a:p>
      </dgm:t>
    </dgm:pt>
    <dgm:pt modelId="{B248A384-C0AB-4E03-9DA3-2CD7B338639D}" type="parTrans" cxnId="{927A0503-38E6-4350-93CB-FD82366FBB43}">
      <dgm:prSet/>
      <dgm:spPr/>
      <dgm:t>
        <a:bodyPr/>
        <a:lstStyle/>
        <a:p>
          <a:endParaRPr lang="en-US"/>
        </a:p>
      </dgm:t>
    </dgm:pt>
    <dgm:pt modelId="{FDA7BA97-11C4-4F83-BC5B-1C8501B8F5F1}" type="sibTrans" cxnId="{927A0503-38E6-4350-93CB-FD82366FBB43}">
      <dgm:prSet/>
      <dgm:spPr/>
      <dgm:t>
        <a:bodyPr/>
        <a:lstStyle/>
        <a:p>
          <a:endParaRPr lang="en-US"/>
        </a:p>
      </dgm:t>
    </dgm:pt>
    <dgm:pt modelId="{4FFF0AA1-78DA-4AFF-B6B7-0907BE894923}">
      <dgm:prSet phldrT="[Text]"/>
      <dgm:spPr>
        <a:ln>
          <a:noFill/>
        </a:ln>
      </dgm:spPr>
      <dgm:t>
        <a:bodyPr/>
        <a:lstStyle/>
        <a:p>
          <a:r>
            <a:rPr lang="en-US" dirty="0" smtClean="0"/>
            <a:t>What were the causes?</a:t>
          </a:r>
          <a:endParaRPr lang="en-US" dirty="0"/>
        </a:p>
      </dgm:t>
    </dgm:pt>
    <dgm:pt modelId="{2DFD85BE-EC05-4D7A-BEAA-1C3E0DED77CD}" type="parTrans" cxnId="{F5DFDADF-4ED2-4578-9861-E83B9E78B78F}">
      <dgm:prSet/>
      <dgm:spPr/>
      <dgm:t>
        <a:bodyPr/>
        <a:lstStyle/>
        <a:p>
          <a:endParaRPr lang="en-US"/>
        </a:p>
      </dgm:t>
    </dgm:pt>
    <dgm:pt modelId="{2F1F472F-5269-4FDD-A352-D0DC60ABC1AC}" type="sibTrans" cxnId="{F5DFDADF-4ED2-4578-9861-E83B9E78B78F}">
      <dgm:prSet/>
      <dgm:spPr/>
      <dgm:t>
        <a:bodyPr/>
        <a:lstStyle/>
        <a:p>
          <a:endParaRPr lang="en-US"/>
        </a:p>
      </dgm:t>
    </dgm:pt>
    <dgm:pt modelId="{BB9255C4-38EE-4EC3-9294-5C7210D0837B}">
      <dgm:prSet phldrT="[Text]"/>
      <dgm:spPr>
        <a:ln>
          <a:noFill/>
        </a:ln>
      </dgm:spPr>
      <dgm:t>
        <a:bodyPr/>
        <a:lstStyle/>
        <a:p>
          <a:r>
            <a:rPr lang="en-US" dirty="0" smtClean="0"/>
            <a:t>What will happen next? </a:t>
          </a:r>
          <a:endParaRPr lang="en-US" dirty="0"/>
        </a:p>
      </dgm:t>
    </dgm:pt>
    <dgm:pt modelId="{2BF1D1A8-B580-416E-80A6-46F4E919A248}" type="parTrans" cxnId="{E04077C3-9DF3-4659-8B40-0461D68EDF02}">
      <dgm:prSet/>
      <dgm:spPr/>
      <dgm:t>
        <a:bodyPr/>
        <a:lstStyle/>
        <a:p>
          <a:endParaRPr lang="en-US"/>
        </a:p>
      </dgm:t>
    </dgm:pt>
    <dgm:pt modelId="{78CE66C1-F9A9-42F1-9398-D5668D8C8224}" type="sibTrans" cxnId="{E04077C3-9DF3-4659-8B40-0461D68EDF02}">
      <dgm:prSet/>
      <dgm:spPr/>
      <dgm:t>
        <a:bodyPr/>
        <a:lstStyle/>
        <a:p>
          <a:endParaRPr lang="en-US"/>
        </a:p>
      </dgm:t>
    </dgm:pt>
    <dgm:pt modelId="{5ECD05C6-9F52-4E83-A841-623C71BE0921}">
      <dgm:prSet phldrT="[Text]"/>
      <dgm:spPr>
        <a:ln>
          <a:noFill/>
        </a:ln>
      </dgm:spPr>
      <dgm:t>
        <a:bodyPr/>
        <a:lstStyle/>
        <a:p>
          <a:r>
            <a:rPr lang="en-US" dirty="0" smtClean="0"/>
            <a:t>Who else needs to know about this?</a:t>
          </a:r>
          <a:endParaRPr lang="en-US" dirty="0"/>
        </a:p>
      </dgm:t>
    </dgm:pt>
    <dgm:pt modelId="{86A2E109-137F-432F-AB15-7E3D50462B4C}" type="parTrans" cxnId="{E147C349-EC7D-4B08-9622-BA0ADE9E36C0}">
      <dgm:prSet/>
      <dgm:spPr/>
      <dgm:t>
        <a:bodyPr/>
        <a:lstStyle/>
        <a:p>
          <a:endParaRPr lang="en-US"/>
        </a:p>
      </dgm:t>
    </dgm:pt>
    <dgm:pt modelId="{CCA7D258-F981-4F88-98ED-D8C872D1AD3A}" type="sibTrans" cxnId="{E147C349-EC7D-4B08-9622-BA0ADE9E36C0}">
      <dgm:prSet/>
      <dgm:spPr/>
      <dgm:t>
        <a:bodyPr/>
        <a:lstStyle/>
        <a:p>
          <a:endParaRPr lang="en-US"/>
        </a:p>
      </dgm:t>
    </dgm:pt>
    <dgm:pt modelId="{F9DABDBF-7C37-41FF-A554-CD4F579E3794}">
      <dgm:prSet/>
      <dgm:spPr>
        <a:ln>
          <a:noFill/>
        </a:ln>
      </dgm:spPr>
      <dgm:t>
        <a:bodyPr/>
        <a:lstStyle/>
        <a:p>
          <a:r>
            <a:rPr lang="en-US" dirty="0" smtClean="0"/>
            <a:t>What events will this impact?</a:t>
          </a:r>
          <a:endParaRPr lang="en-CA" dirty="0" smtClean="0"/>
        </a:p>
      </dgm:t>
    </dgm:pt>
    <dgm:pt modelId="{D3AF77D1-DB49-4509-9417-84AE1889599B}" type="parTrans" cxnId="{4CBFB0E9-2077-4446-A837-5384704805C7}">
      <dgm:prSet/>
      <dgm:spPr/>
      <dgm:t>
        <a:bodyPr/>
        <a:lstStyle/>
        <a:p>
          <a:endParaRPr lang="en-US"/>
        </a:p>
      </dgm:t>
    </dgm:pt>
    <dgm:pt modelId="{D1A0BEBB-B07A-490E-8A02-F8E255CEB38D}" type="sibTrans" cxnId="{4CBFB0E9-2077-4446-A837-5384704805C7}">
      <dgm:prSet/>
      <dgm:spPr/>
      <dgm:t>
        <a:bodyPr/>
        <a:lstStyle/>
        <a:p>
          <a:endParaRPr lang="en-US"/>
        </a:p>
      </dgm:t>
    </dgm:pt>
    <dgm:pt modelId="{2AB11E5D-984E-4C02-896D-EA41EEB03C7D}" type="pres">
      <dgm:prSet presAssocID="{548E7D75-A8E9-46E5-9774-59F60F7AD0D9}" presName="Name0" presStyleCnt="0">
        <dgm:presLayoutVars>
          <dgm:dir/>
          <dgm:animLvl val="lvl"/>
          <dgm:resizeHandles val="exact"/>
        </dgm:presLayoutVars>
      </dgm:prSet>
      <dgm:spPr/>
      <dgm:t>
        <a:bodyPr/>
        <a:lstStyle/>
        <a:p>
          <a:endParaRPr lang="en-US"/>
        </a:p>
      </dgm:t>
    </dgm:pt>
    <dgm:pt modelId="{53DE21A7-D864-4C4C-AA4D-6D35FE970EAE}" type="pres">
      <dgm:prSet presAssocID="{5ECD05C6-9F52-4E83-A841-623C71BE0921}" presName="boxAndChildren" presStyleCnt="0"/>
      <dgm:spPr/>
    </dgm:pt>
    <dgm:pt modelId="{9B2C84C8-22CD-461C-BA06-03FECF91F836}" type="pres">
      <dgm:prSet presAssocID="{5ECD05C6-9F52-4E83-A841-623C71BE0921}" presName="parentTextBox" presStyleLbl="node1" presStyleIdx="0" presStyleCnt="5"/>
      <dgm:spPr/>
      <dgm:t>
        <a:bodyPr/>
        <a:lstStyle/>
        <a:p>
          <a:endParaRPr lang="en-US"/>
        </a:p>
      </dgm:t>
    </dgm:pt>
    <dgm:pt modelId="{2938DBFE-CD1F-45FC-9ED5-DA06FF5E9D6B}" type="pres">
      <dgm:prSet presAssocID="{D1A0BEBB-B07A-490E-8A02-F8E255CEB38D}" presName="sp" presStyleCnt="0"/>
      <dgm:spPr/>
    </dgm:pt>
    <dgm:pt modelId="{A7F6DDF1-C6D3-475F-BF72-8FBAC8A8D9C1}" type="pres">
      <dgm:prSet presAssocID="{F9DABDBF-7C37-41FF-A554-CD4F579E3794}" presName="arrowAndChildren" presStyleCnt="0"/>
      <dgm:spPr/>
    </dgm:pt>
    <dgm:pt modelId="{2854F4BD-CB57-4940-9125-09E4CAD5FF28}" type="pres">
      <dgm:prSet presAssocID="{F9DABDBF-7C37-41FF-A554-CD4F579E3794}" presName="parentTextArrow" presStyleLbl="node1" presStyleIdx="1" presStyleCnt="5"/>
      <dgm:spPr/>
      <dgm:t>
        <a:bodyPr/>
        <a:lstStyle/>
        <a:p>
          <a:endParaRPr lang="en-US"/>
        </a:p>
      </dgm:t>
    </dgm:pt>
    <dgm:pt modelId="{DB0E9310-739D-4B16-94C2-6C56203FF309}" type="pres">
      <dgm:prSet presAssocID="{78CE66C1-F9A9-42F1-9398-D5668D8C8224}" presName="sp" presStyleCnt="0"/>
      <dgm:spPr/>
    </dgm:pt>
    <dgm:pt modelId="{BA0AD567-8057-4396-AFBC-024DF81DE045}" type="pres">
      <dgm:prSet presAssocID="{BB9255C4-38EE-4EC3-9294-5C7210D0837B}" presName="arrowAndChildren" presStyleCnt="0"/>
      <dgm:spPr/>
    </dgm:pt>
    <dgm:pt modelId="{7444D77E-35EC-4A58-916F-F4FA85B5C57B}" type="pres">
      <dgm:prSet presAssocID="{BB9255C4-38EE-4EC3-9294-5C7210D0837B}" presName="parentTextArrow" presStyleLbl="node1" presStyleIdx="2" presStyleCnt="5"/>
      <dgm:spPr/>
      <dgm:t>
        <a:bodyPr/>
        <a:lstStyle/>
        <a:p>
          <a:endParaRPr lang="en-US"/>
        </a:p>
      </dgm:t>
    </dgm:pt>
    <dgm:pt modelId="{EE4F627A-3C4B-43DA-958D-16A14DA28E6E}" type="pres">
      <dgm:prSet presAssocID="{2F1F472F-5269-4FDD-A352-D0DC60ABC1AC}" presName="sp" presStyleCnt="0"/>
      <dgm:spPr/>
    </dgm:pt>
    <dgm:pt modelId="{2ECE5FF4-441F-4F01-9E67-D9FA09371369}" type="pres">
      <dgm:prSet presAssocID="{4FFF0AA1-78DA-4AFF-B6B7-0907BE894923}" presName="arrowAndChildren" presStyleCnt="0"/>
      <dgm:spPr/>
    </dgm:pt>
    <dgm:pt modelId="{98CC1FE4-CF71-4CB9-ABEC-5A63FD37883A}" type="pres">
      <dgm:prSet presAssocID="{4FFF0AA1-78DA-4AFF-B6B7-0907BE894923}" presName="parentTextArrow" presStyleLbl="node1" presStyleIdx="3" presStyleCnt="5"/>
      <dgm:spPr/>
      <dgm:t>
        <a:bodyPr/>
        <a:lstStyle/>
        <a:p>
          <a:endParaRPr lang="en-US"/>
        </a:p>
      </dgm:t>
    </dgm:pt>
    <dgm:pt modelId="{01619B36-0312-4484-8371-DF454665E650}" type="pres">
      <dgm:prSet presAssocID="{FDA7BA97-11C4-4F83-BC5B-1C8501B8F5F1}" presName="sp" presStyleCnt="0"/>
      <dgm:spPr/>
    </dgm:pt>
    <dgm:pt modelId="{BA9F8DBC-67DB-45D2-8FF8-EBC812AFCBD2}" type="pres">
      <dgm:prSet presAssocID="{ADFE8D7E-0BE8-47BD-95A9-5E543704D147}" presName="arrowAndChildren" presStyleCnt="0"/>
      <dgm:spPr/>
    </dgm:pt>
    <dgm:pt modelId="{3C0832A5-3506-418F-843A-B6579BFF156D}" type="pres">
      <dgm:prSet presAssocID="{ADFE8D7E-0BE8-47BD-95A9-5E543704D147}" presName="parentTextArrow" presStyleLbl="node1" presStyleIdx="4" presStyleCnt="5"/>
      <dgm:spPr/>
      <dgm:t>
        <a:bodyPr/>
        <a:lstStyle/>
        <a:p>
          <a:endParaRPr lang="en-US"/>
        </a:p>
      </dgm:t>
    </dgm:pt>
  </dgm:ptLst>
  <dgm:cxnLst>
    <dgm:cxn modelId="{927A0503-38E6-4350-93CB-FD82366FBB43}" srcId="{548E7D75-A8E9-46E5-9774-59F60F7AD0D9}" destId="{ADFE8D7E-0BE8-47BD-95A9-5E543704D147}" srcOrd="0" destOrd="0" parTransId="{B248A384-C0AB-4E03-9DA3-2CD7B338639D}" sibTransId="{FDA7BA97-11C4-4F83-BC5B-1C8501B8F5F1}"/>
    <dgm:cxn modelId="{CE4BA5B3-DD43-4868-A24B-50F0EEE53CC2}" type="presOf" srcId="{5ECD05C6-9F52-4E83-A841-623C71BE0921}" destId="{9B2C84C8-22CD-461C-BA06-03FECF91F836}" srcOrd="0" destOrd="0" presId="urn:microsoft.com/office/officeart/2005/8/layout/process4"/>
    <dgm:cxn modelId="{F5DFDADF-4ED2-4578-9861-E83B9E78B78F}" srcId="{548E7D75-A8E9-46E5-9774-59F60F7AD0D9}" destId="{4FFF0AA1-78DA-4AFF-B6B7-0907BE894923}" srcOrd="1" destOrd="0" parTransId="{2DFD85BE-EC05-4D7A-BEAA-1C3E0DED77CD}" sibTransId="{2F1F472F-5269-4FDD-A352-D0DC60ABC1AC}"/>
    <dgm:cxn modelId="{E04077C3-9DF3-4659-8B40-0461D68EDF02}" srcId="{548E7D75-A8E9-46E5-9774-59F60F7AD0D9}" destId="{BB9255C4-38EE-4EC3-9294-5C7210D0837B}" srcOrd="2" destOrd="0" parTransId="{2BF1D1A8-B580-416E-80A6-46F4E919A248}" sibTransId="{78CE66C1-F9A9-42F1-9398-D5668D8C8224}"/>
    <dgm:cxn modelId="{E147C349-EC7D-4B08-9622-BA0ADE9E36C0}" srcId="{548E7D75-A8E9-46E5-9774-59F60F7AD0D9}" destId="{5ECD05C6-9F52-4E83-A841-623C71BE0921}" srcOrd="4" destOrd="0" parTransId="{86A2E109-137F-432F-AB15-7E3D50462B4C}" sibTransId="{CCA7D258-F981-4F88-98ED-D8C872D1AD3A}"/>
    <dgm:cxn modelId="{21132CFD-5383-43A0-A1BF-731F744B2381}" type="presOf" srcId="{F9DABDBF-7C37-41FF-A554-CD4F579E3794}" destId="{2854F4BD-CB57-4940-9125-09E4CAD5FF28}" srcOrd="0" destOrd="0" presId="urn:microsoft.com/office/officeart/2005/8/layout/process4"/>
    <dgm:cxn modelId="{82192023-6440-427C-BD9F-00EE3A6FC41B}" type="presOf" srcId="{548E7D75-A8E9-46E5-9774-59F60F7AD0D9}" destId="{2AB11E5D-984E-4C02-896D-EA41EEB03C7D}" srcOrd="0" destOrd="0" presId="urn:microsoft.com/office/officeart/2005/8/layout/process4"/>
    <dgm:cxn modelId="{281B5FD2-976E-4C86-8B9B-A5FB920E9639}" type="presOf" srcId="{BB9255C4-38EE-4EC3-9294-5C7210D0837B}" destId="{7444D77E-35EC-4A58-916F-F4FA85B5C57B}" srcOrd="0" destOrd="0" presId="urn:microsoft.com/office/officeart/2005/8/layout/process4"/>
    <dgm:cxn modelId="{2A4C1AF3-F032-49E6-A648-6945C98C5BCF}" type="presOf" srcId="{4FFF0AA1-78DA-4AFF-B6B7-0907BE894923}" destId="{98CC1FE4-CF71-4CB9-ABEC-5A63FD37883A}" srcOrd="0" destOrd="0" presId="urn:microsoft.com/office/officeart/2005/8/layout/process4"/>
    <dgm:cxn modelId="{4CBFB0E9-2077-4446-A837-5384704805C7}" srcId="{548E7D75-A8E9-46E5-9774-59F60F7AD0D9}" destId="{F9DABDBF-7C37-41FF-A554-CD4F579E3794}" srcOrd="3" destOrd="0" parTransId="{D3AF77D1-DB49-4509-9417-84AE1889599B}" sibTransId="{D1A0BEBB-B07A-490E-8A02-F8E255CEB38D}"/>
    <dgm:cxn modelId="{ECB5B0E0-C87C-4809-B65B-3FB00787A3A7}" type="presOf" srcId="{ADFE8D7E-0BE8-47BD-95A9-5E543704D147}" destId="{3C0832A5-3506-418F-843A-B6579BFF156D}" srcOrd="0" destOrd="0" presId="urn:microsoft.com/office/officeart/2005/8/layout/process4"/>
    <dgm:cxn modelId="{982AECEC-EBD0-4CCC-A7BF-18EEC38E84A1}" type="presParOf" srcId="{2AB11E5D-984E-4C02-896D-EA41EEB03C7D}" destId="{53DE21A7-D864-4C4C-AA4D-6D35FE970EAE}" srcOrd="0" destOrd="0" presId="urn:microsoft.com/office/officeart/2005/8/layout/process4"/>
    <dgm:cxn modelId="{BC0E64FD-0F41-45C5-9A1B-3B8D7E6DDF90}" type="presParOf" srcId="{53DE21A7-D864-4C4C-AA4D-6D35FE970EAE}" destId="{9B2C84C8-22CD-461C-BA06-03FECF91F836}" srcOrd="0" destOrd="0" presId="urn:microsoft.com/office/officeart/2005/8/layout/process4"/>
    <dgm:cxn modelId="{83FCCC98-2E4D-4A2E-9DD0-90DC7EFC5786}" type="presParOf" srcId="{2AB11E5D-984E-4C02-896D-EA41EEB03C7D}" destId="{2938DBFE-CD1F-45FC-9ED5-DA06FF5E9D6B}" srcOrd="1" destOrd="0" presId="urn:microsoft.com/office/officeart/2005/8/layout/process4"/>
    <dgm:cxn modelId="{5ED9DB8D-BBE1-4DCD-9F3E-2282FE89141D}" type="presParOf" srcId="{2AB11E5D-984E-4C02-896D-EA41EEB03C7D}" destId="{A7F6DDF1-C6D3-475F-BF72-8FBAC8A8D9C1}" srcOrd="2" destOrd="0" presId="urn:microsoft.com/office/officeart/2005/8/layout/process4"/>
    <dgm:cxn modelId="{506DCE2C-D643-4CBA-A3D5-86E223BA24A9}" type="presParOf" srcId="{A7F6DDF1-C6D3-475F-BF72-8FBAC8A8D9C1}" destId="{2854F4BD-CB57-4940-9125-09E4CAD5FF28}" srcOrd="0" destOrd="0" presId="urn:microsoft.com/office/officeart/2005/8/layout/process4"/>
    <dgm:cxn modelId="{FA4E4EAD-3CC3-4C81-B5FB-872D7A446AEC}" type="presParOf" srcId="{2AB11E5D-984E-4C02-896D-EA41EEB03C7D}" destId="{DB0E9310-739D-4B16-94C2-6C56203FF309}" srcOrd="3" destOrd="0" presId="urn:microsoft.com/office/officeart/2005/8/layout/process4"/>
    <dgm:cxn modelId="{CBC8198F-AB89-4ABC-8F9B-7072A66AB1F5}" type="presParOf" srcId="{2AB11E5D-984E-4C02-896D-EA41EEB03C7D}" destId="{BA0AD567-8057-4396-AFBC-024DF81DE045}" srcOrd="4" destOrd="0" presId="urn:microsoft.com/office/officeart/2005/8/layout/process4"/>
    <dgm:cxn modelId="{E75991D1-03C1-4934-B93B-442D2172DC1E}" type="presParOf" srcId="{BA0AD567-8057-4396-AFBC-024DF81DE045}" destId="{7444D77E-35EC-4A58-916F-F4FA85B5C57B}" srcOrd="0" destOrd="0" presId="urn:microsoft.com/office/officeart/2005/8/layout/process4"/>
    <dgm:cxn modelId="{6E5BE748-97AA-49D6-89DE-D608652D3770}" type="presParOf" srcId="{2AB11E5D-984E-4C02-896D-EA41EEB03C7D}" destId="{EE4F627A-3C4B-43DA-958D-16A14DA28E6E}" srcOrd="5" destOrd="0" presId="urn:microsoft.com/office/officeart/2005/8/layout/process4"/>
    <dgm:cxn modelId="{688BFE29-4812-4F64-AF5B-0D601F933007}" type="presParOf" srcId="{2AB11E5D-984E-4C02-896D-EA41EEB03C7D}" destId="{2ECE5FF4-441F-4F01-9E67-D9FA09371369}" srcOrd="6" destOrd="0" presId="urn:microsoft.com/office/officeart/2005/8/layout/process4"/>
    <dgm:cxn modelId="{9503875E-A313-444C-8028-F84AD88B0393}" type="presParOf" srcId="{2ECE5FF4-441F-4F01-9E67-D9FA09371369}" destId="{98CC1FE4-CF71-4CB9-ABEC-5A63FD37883A}" srcOrd="0" destOrd="0" presId="urn:microsoft.com/office/officeart/2005/8/layout/process4"/>
    <dgm:cxn modelId="{EA12424B-147E-4E53-82E2-DF001C15F3D4}" type="presParOf" srcId="{2AB11E5D-984E-4C02-896D-EA41EEB03C7D}" destId="{01619B36-0312-4484-8371-DF454665E650}" srcOrd="7" destOrd="0" presId="urn:microsoft.com/office/officeart/2005/8/layout/process4"/>
    <dgm:cxn modelId="{7C14977D-E716-4CD4-BD5C-816A4CDBD82B}" type="presParOf" srcId="{2AB11E5D-984E-4C02-896D-EA41EEB03C7D}" destId="{BA9F8DBC-67DB-45D2-8FF8-EBC812AFCBD2}" srcOrd="8" destOrd="0" presId="urn:microsoft.com/office/officeart/2005/8/layout/process4"/>
    <dgm:cxn modelId="{4A120536-436D-42F4-8866-7C8B2D5200CA}" type="presParOf" srcId="{BA9F8DBC-67DB-45D2-8FF8-EBC812AFCBD2}" destId="{3C0832A5-3506-418F-843A-B6579BFF156D}"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5AA2A5F-D0B8-4606-818C-7FF2A71F07F1}" type="doc">
      <dgm:prSet loTypeId="urn:microsoft.com/office/officeart/2011/layout/TabList" loCatId="list" qsTypeId="urn:microsoft.com/office/officeart/2005/8/quickstyle/simple1" qsCatId="simple" csTypeId="urn:microsoft.com/office/officeart/2005/8/colors/colorful1" csCatId="colorful" phldr="1"/>
      <dgm:spPr/>
      <dgm:t>
        <a:bodyPr/>
        <a:lstStyle/>
        <a:p>
          <a:endParaRPr lang="en-US"/>
        </a:p>
      </dgm:t>
    </dgm:pt>
    <dgm:pt modelId="{E5E2EB05-AF6C-49E1-91E3-C1BD7845D565}">
      <dgm:prSet phldrT="[Text]"/>
      <dgm:spPr/>
      <dgm:t>
        <a:bodyPr/>
        <a:lstStyle/>
        <a:p>
          <a:pPr algn="l"/>
          <a:r>
            <a:rPr lang="en-US" dirty="0" smtClean="0"/>
            <a:t>Identify the problem</a:t>
          </a:r>
          <a:endParaRPr lang="en-US" dirty="0"/>
        </a:p>
      </dgm:t>
    </dgm:pt>
    <dgm:pt modelId="{D105F3E9-B6FE-4DC4-9C99-78E866031218}" type="parTrans" cxnId="{B3093797-BBF5-4781-A8DB-6120E26EC368}">
      <dgm:prSet/>
      <dgm:spPr/>
      <dgm:t>
        <a:bodyPr/>
        <a:lstStyle/>
        <a:p>
          <a:endParaRPr lang="en-US"/>
        </a:p>
      </dgm:t>
    </dgm:pt>
    <dgm:pt modelId="{92D29E6F-338F-4E33-8564-7DC5C56EDF16}" type="sibTrans" cxnId="{B3093797-BBF5-4781-A8DB-6120E26EC368}">
      <dgm:prSet/>
      <dgm:spPr/>
      <dgm:t>
        <a:bodyPr/>
        <a:lstStyle/>
        <a:p>
          <a:endParaRPr lang="en-US"/>
        </a:p>
      </dgm:t>
    </dgm:pt>
    <dgm:pt modelId="{66417752-2D72-43FA-9843-845748E561C7}">
      <dgm:prSet phldrT="[Text]"/>
      <dgm:spPr/>
      <dgm:t>
        <a:bodyPr/>
        <a:lstStyle/>
        <a:p>
          <a:pPr algn="l"/>
          <a:r>
            <a:rPr lang="en-US" dirty="0" smtClean="0"/>
            <a:t>Decide on a solution</a:t>
          </a:r>
          <a:endParaRPr lang="en-US" dirty="0"/>
        </a:p>
      </dgm:t>
    </dgm:pt>
    <dgm:pt modelId="{8740BD8B-8EA7-472B-9A42-E1A12ADF691B}" type="parTrans" cxnId="{6D94B9EF-5B6D-4E0E-A26B-AEC93D02D78E}">
      <dgm:prSet/>
      <dgm:spPr/>
      <dgm:t>
        <a:bodyPr/>
        <a:lstStyle/>
        <a:p>
          <a:endParaRPr lang="en-US"/>
        </a:p>
      </dgm:t>
    </dgm:pt>
    <dgm:pt modelId="{FF3E867E-722A-4FDA-BC96-864128E620C0}" type="sibTrans" cxnId="{6D94B9EF-5B6D-4E0E-A26B-AEC93D02D78E}">
      <dgm:prSet/>
      <dgm:spPr/>
      <dgm:t>
        <a:bodyPr/>
        <a:lstStyle/>
        <a:p>
          <a:endParaRPr lang="en-US"/>
        </a:p>
      </dgm:t>
    </dgm:pt>
    <dgm:pt modelId="{F008EF3F-2EF9-4FD2-82F4-272D72B88B05}">
      <dgm:prSet phldrT="[Text]"/>
      <dgm:spPr/>
      <dgm:t>
        <a:bodyPr/>
        <a:lstStyle/>
        <a:p>
          <a:pPr algn="l"/>
          <a:r>
            <a:rPr lang="en-US" dirty="0" smtClean="0"/>
            <a:t>Break it down into parts</a:t>
          </a:r>
          <a:endParaRPr lang="en-US" dirty="0"/>
        </a:p>
      </dgm:t>
    </dgm:pt>
    <dgm:pt modelId="{1D12701F-7693-4BDF-A20E-3E45F841DE25}" type="parTrans" cxnId="{06EE56C5-CADD-4BFA-A14C-09890F08ABEB}">
      <dgm:prSet/>
      <dgm:spPr/>
      <dgm:t>
        <a:bodyPr/>
        <a:lstStyle/>
        <a:p>
          <a:endParaRPr lang="en-US"/>
        </a:p>
      </dgm:t>
    </dgm:pt>
    <dgm:pt modelId="{A2942AA0-343E-4E14-B3AA-6BC21E1D0B64}" type="sibTrans" cxnId="{06EE56C5-CADD-4BFA-A14C-09890F08ABEB}">
      <dgm:prSet/>
      <dgm:spPr/>
      <dgm:t>
        <a:bodyPr/>
        <a:lstStyle/>
        <a:p>
          <a:endParaRPr lang="en-US"/>
        </a:p>
      </dgm:t>
    </dgm:pt>
    <dgm:pt modelId="{472C6AD6-631A-43FA-AD54-987A7A293BF7}">
      <dgm:prSet phldrT="[Text]"/>
      <dgm:spPr/>
      <dgm:t>
        <a:bodyPr/>
        <a:lstStyle/>
        <a:p>
          <a:pPr algn="l"/>
          <a:r>
            <a:rPr lang="en-US" dirty="0" smtClean="0"/>
            <a:t>Create a timeline</a:t>
          </a:r>
          <a:endParaRPr lang="en-US" dirty="0"/>
        </a:p>
      </dgm:t>
    </dgm:pt>
    <dgm:pt modelId="{5F9A5D60-D241-47CE-8E27-81EFDC9D18D4}" type="parTrans" cxnId="{2C554CBD-683B-44D1-BA56-C1CABD1CC16D}">
      <dgm:prSet/>
      <dgm:spPr/>
      <dgm:t>
        <a:bodyPr/>
        <a:lstStyle/>
        <a:p>
          <a:endParaRPr lang="en-US"/>
        </a:p>
      </dgm:t>
    </dgm:pt>
    <dgm:pt modelId="{C7D74923-11E7-4CB6-83E7-23664260EDED}" type="sibTrans" cxnId="{2C554CBD-683B-44D1-BA56-C1CABD1CC16D}">
      <dgm:prSet/>
      <dgm:spPr/>
      <dgm:t>
        <a:bodyPr/>
        <a:lstStyle/>
        <a:p>
          <a:endParaRPr lang="en-US"/>
        </a:p>
      </dgm:t>
    </dgm:pt>
    <dgm:pt modelId="{69AAA27A-D0E1-4E0B-ADE4-544F9CCD4D0F}" type="pres">
      <dgm:prSet presAssocID="{65AA2A5F-D0B8-4606-818C-7FF2A71F07F1}" presName="Name0" presStyleCnt="0">
        <dgm:presLayoutVars>
          <dgm:chMax/>
          <dgm:chPref val="3"/>
          <dgm:dir/>
          <dgm:animOne val="branch"/>
          <dgm:animLvl val="lvl"/>
        </dgm:presLayoutVars>
      </dgm:prSet>
      <dgm:spPr/>
      <dgm:t>
        <a:bodyPr/>
        <a:lstStyle/>
        <a:p>
          <a:endParaRPr lang="en-US"/>
        </a:p>
      </dgm:t>
    </dgm:pt>
    <dgm:pt modelId="{7868DA22-247A-4EB4-8682-BA2993CDB048}" type="pres">
      <dgm:prSet presAssocID="{E5E2EB05-AF6C-49E1-91E3-C1BD7845D565}" presName="composite" presStyleCnt="0"/>
      <dgm:spPr/>
    </dgm:pt>
    <dgm:pt modelId="{2B8BF3DC-57B0-4A81-BEE8-EC094E4811EA}" type="pres">
      <dgm:prSet presAssocID="{E5E2EB05-AF6C-49E1-91E3-C1BD7845D565}" presName="FirstChild" presStyleLbl="revTx" presStyleIdx="0" presStyleCnt="4">
        <dgm:presLayoutVars>
          <dgm:chMax val="0"/>
          <dgm:chPref val="0"/>
          <dgm:bulletEnabled val="1"/>
        </dgm:presLayoutVars>
      </dgm:prSet>
      <dgm:spPr/>
    </dgm:pt>
    <dgm:pt modelId="{3DBB70B8-BFA4-4152-8880-FE993FAAB22B}" type="pres">
      <dgm:prSet presAssocID="{E5E2EB05-AF6C-49E1-91E3-C1BD7845D565}" presName="Parent" presStyleLbl="alignNode1" presStyleIdx="0" presStyleCnt="4" custScaleX="194872" custLinFactNeighborX="23058" custLinFactNeighborY="-88">
        <dgm:presLayoutVars>
          <dgm:chMax val="3"/>
          <dgm:chPref val="3"/>
          <dgm:bulletEnabled val="1"/>
        </dgm:presLayoutVars>
      </dgm:prSet>
      <dgm:spPr/>
      <dgm:t>
        <a:bodyPr/>
        <a:lstStyle/>
        <a:p>
          <a:endParaRPr lang="en-US"/>
        </a:p>
      </dgm:t>
    </dgm:pt>
    <dgm:pt modelId="{6E678D40-AF15-4839-BDBE-D075C964AE57}" type="pres">
      <dgm:prSet presAssocID="{E5E2EB05-AF6C-49E1-91E3-C1BD7845D565}" presName="Accent" presStyleLbl="parChTrans1D1" presStyleIdx="0" presStyleCnt="4" custScaleX="82645" custLinFactNeighborX="2511"/>
      <dgm:spPr>
        <a:ln>
          <a:solidFill>
            <a:schemeClr val="accent2"/>
          </a:solidFill>
        </a:ln>
      </dgm:spPr>
    </dgm:pt>
    <dgm:pt modelId="{9B676FEB-5929-43E3-BFBB-B346878302E4}" type="pres">
      <dgm:prSet presAssocID="{92D29E6F-338F-4E33-8564-7DC5C56EDF16}" presName="sibTrans" presStyleCnt="0"/>
      <dgm:spPr/>
    </dgm:pt>
    <dgm:pt modelId="{859241CF-09A3-4CE4-A810-958F644ABEF9}" type="pres">
      <dgm:prSet presAssocID="{66417752-2D72-43FA-9843-845748E561C7}" presName="composite" presStyleCnt="0"/>
      <dgm:spPr/>
    </dgm:pt>
    <dgm:pt modelId="{44654DD1-BE29-4A6D-BF3B-A6C289AEE9E5}" type="pres">
      <dgm:prSet presAssocID="{66417752-2D72-43FA-9843-845748E561C7}" presName="FirstChild" presStyleLbl="revTx" presStyleIdx="1" presStyleCnt="4" custLinFactNeighborX="-234" custLinFactNeighborY="-10730">
        <dgm:presLayoutVars>
          <dgm:chMax val="0"/>
          <dgm:chPref val="0"/>
          <dgm:bulletEnabled val="1"/>
        </dgm:presLayoutVars>
      </dgm:prSet>
      <dgm:spPr/>
    </dgm:pt>
    <dgm:pt modelId="{87910D04-206D-4D94-BC92-0964C0CF1E0F}" type="pres">
      <dgm:prSet presAssocID="{66417752-2D72-43FA-9843-845748E561C7}" presName="Parent" presStyleLbl="alignNode1" presStyleIdx="1" presStyleCnt="4" custScaleX="235795" custLinFactNeighborX="34254">
        <dgm:presLayoutVars>
          <dgm:chMax val="3"/>
          <dgm:chPref val="3"/>
          <dgm:bulletEnabled val="1"/>
        </dgm:presLayoutVars>
      </dgm:prSet>
      <dgm:spPr/>
      <dgm:t>
        <a:bodyPr/>
        <a:lstStyle/>
        <a:p>
          <a:endParaRPr lang="en-US"/>
        </a:p>
      </dgm:t>
    </dgm:pt>
    <dgm:pt modelId="{0F044F95-77BC-435A-9E9C-6C5B49085565}" type="pres">
      <dgm:prSet presAssocID="{66417752-2D72-43FA-9843-845748E561C7}" presName="Accent" presStyleLbl="parChTrans1D1" presStyleIdx="1" presStyleCnt="4" custScaleX="82645"/>
      <dgm:spPr>
        <a:ln>
          <a:solidFill>
            <a:schemeClr val="accent3"/>
          </a:solidFill>
        </a:ln>
      </dgm:spPr>
    </dgm:pt>
    <dgm:pt modelId="{3F5E555E-9D8B-401E-AD2B-7F4A32793DDD}" type="pres">
      <dgm:prSet presAssocID="{FF3E867E-722A-4FDA-BC96-864128E620C0}" presName="sibTrans" presStyleCnt="0"/>
      <dgm:spPr/>
    </dgm:pt>
    <dgm:pt modelId="{A8823033-7C89-4D5E-B817-B1516F3EB399}" type="pres">
      <dgm:prSet presAssocID="{F008EF3F-2EF9-4FD2-82F4-272D72B88B05}" presName="composite" presStyleCnt="0"/>
      <dgm:spPr/>
    </dgm:pt>
    <dgm:pt modelId="{ECBD3788-EF41-411B-8EE9-BE63BE93041F}" type="pres">
      <dgm:prSet presAssocID="{F008EF3F-2EF9-4FD2-82F4-272D72B88B05}" presName="FirstChild" presStyleLbl="revTx" presStyleIdx="2" presStyleCnt="4">
        <dgm:presLayoutVars>
          <dgm:chMax val="0"/>
          <dgm:chPref val="0"/>
          <dgm:bulletEnabled val="1"/>
        </dgm:presLayoutVars>
      </dgm:prSet>
      <dgm:spPr/>
    </dgm:pt>
    <dgm:pt modelId="{80D13004-423E-4077-8A05-0B6345E12396}" type="pres">
      <dgm:prSet presAssocID="{F008EF3F-2EF9-4FD2-82F4-272D72B88B05}" presName="Parent" presStyleLbl="alignNode1" presStyleIdx="2" presStyleCnt="4" custScaleX="285313" custLinFactNeighborX="46328">
        <dgm:presLayoutVars>
          <dgm:chMax val="3"/>
          <dgm:chPref val="3"/>
          <dgm:bulletEnabled val="1"/>
        </dgm:presLayoutVars>
      </dgm:prSet>
      <dgm:spPr/>
      <dgm:t>
        <a:bodyPr/>
        <a:lstStyle/>
        <a:p>
          <a:endParaRPr lang="en-US"/>
        </a:p>
      </dgm:t>
    </dgm:pt>
    <dgm:pt modelId="{D0524192-D420-481F-B658-4193D1AB93BF}" type="pres">
      <dgm:prSet presAssocID="{F008EF3F-2EF9-4FD2-82F4-272D72B88B05}" presName="Accent" presStyleLbl="parChTrans1D1" presStyleIdx="2" presStyleCnt="4" custScaleX="75132"/>
      <dgm:spPr>
        <a:ln>
          <a:solidFill>
            <a:schemeClr val="accent4"/>
          </a:solidFill>
        </a:ln>
      </dgm:spPr>
    </dgm:pt>
    <dgm:pt modelId="{0DE77CF0-22FA-451A-BD0C-1A465E033A89}" type="pres">
      <dgm:prSet presAssocID="{A2942AA0-343E-4E14-B3AA-6BC21E1D0B64}" presName="sibTrans" presStyleCnt="0"/>
      <dgm:spPr/>
    </dgm:pt>
    <dgm:pt modelId="{150C48BD-F565-488D-B218-BD6198B5558B}" type="pres">
      <dgm:prSet presAssocID="{472C6AD6-631A-43FA-AD54-987A7A293BF7}" presName="composite" presStyleCnt="0"/>
      <dgm:spPr/>
    </dgm:pt>
    <dgm:pt modelId="{6A4149DB-4655-4B3B-B95C-DF3BF0A0BED8}" type="pres">
      <dgm:prSet presAssocID="{472C6AD6-631A-43FA-AD54-987A7A293BF7}" presName="FirstChild" presStyleLbl="revTx" presStyleIdx="3" presStyleCnt="4">
        <dgm:presLayoutVars>
          <dgm:chMax val="0"/>
          <dgm:chPref val="0"/>
          <dgm:bulletEnabled val="1"/>
        </dgm:presLayoutVars>
      </dgm:prSet>
      <dgm:spPr/>
    </dgm:pt>
    <dgm:pt modelId="{7A27026B-3EDA-4D88-9139-DAA78F61E121}" type="pres">
      <dgm:prSet presAssocID="{472C6AD6-631A-43FA-AD54-987A7A293BF7}" presName="Parent" presStyleLbl="alignNode1" presStyleIdx="3" presStyleCnt="4" custScaleX="345228" custLinFactNeighborX="58806">
        <dgm:presLayoutVars>
          <dgm:chMax val="3"/>
          <dgm:chPref val="3"/>
          <dgm:bulletEnabled val="1"/>
        </dgm:presLayoutVars>
      </dgm:prSet>
      <dgm:spPr/>
      <dgm:t>
        <a:bodyPr/>
        <a:lstStyle/>
        <a:p>
          <a:endParaRPr lang="en-US"/>
        </a:p>
      </dgm:t>
    </dgm:pt>
    <dgm:pt modelId="{D468EDD3-0A3B-488A-B14B-315FAD235C25}" type="pres">
      <dgm:prSet presAssocID="{472C6AD6-631A-43FA-AD54-987A7A293BF7}" presName="Accent" presStyleLbl="parChTrans1D1" presStyleIdx="3" presStyleCnt="4" custScaleX="68302"/>
      <dgm:spPr/>
    </dgm:pt>
  </dgm:ptLst>
  <dgm:cxnLst>
    <dgm:cxn modelId="{6D94B9EF-5B6D-4E0E-A26B-AEC93D02D78E}" srcId="{65AA2A5F-D0B8-4606-818C-7FF2A71F07F1}" destId="{66417752-2D72-43FA-9843-845748E561C7}" srcOrd="1" destOrd="0" parTransId="{8740BD8B-8EA7-472B-9A42-E1A12ADF691B}" sibTransId="{FF3E867E-722A-4FDA-BC96-864128E620C0}"/>
    <dgm:cxn modelId="{0808C439-AA5A-42DA-B0C7-08E6FA1DF00D}" type="presOf" srcId="{E5E2EB05-AF6C-49E1-91E3-C1BD7845D565}" destId="{3DBB70B8-BFA4-4152-8880-FE993FAAB22B}" srcOrd="0" destOrd="0" presId="urn:microsoft.com/office/officeart/2011/layout/TabList"/>
    <dgm:cxn modelId="{B3093797-BBF5-4781-A8DB-6120E26EC368}" srcId="{65AA2A5F-D0B8-4606-818C-7FF2A71F07F1}" destId="{E5E2EB05-AF6C-49E1-91E3-C1BD7845D565}" srcOrd="0" destOrd="0" parTransId="{D105F3E9-B6FE-4DC4-9C99-78E866031218}" sibTransId="{92D29E6F-338F-4E33-8564-7DC5C56EDF16}"/>
    <dgm:cxn modelId="{2C554CBD-683B-44D1-BA56-C1CABD1CC16D}" srcId="{65AA2A5F-D0B8-4606-818C-7FF2A71F07F1}" destId="{472C6AD6-631A-43FA-AD54-987A7A293BF7}" srcOrd="3" destOrd="0" parTransId="{5F9A5D60-D241-47CE-8E27-81EFDC9D18D4}" sibTransId="{C7D74923-11E7-4CB6-83E7-23664260EDED}"/>
    <dgm:cxn modelId="{06EE56C5-CADD-4BFA-A14C-09890F08ABEB}" srcId="{65AA2A5F-D0B8-4606-818C-7FF2A71F07F1}" destId="{F008EF3F-2EF9-4FD2-82F4-272D72B88B05}" srcOrd="2" destOrd="0" parTransId="{1D12701F-7693-4BDF-A20E-3E45F841DE25}" sibTransId="{A2942AA0-343E-4E14-B3AA-6BC21E1D0B64}"/>
    <dgm:cxn modelId="{2E14C33B-019C-4AA6-9408-4B5CEB66212A}" type="presOf" srcId="{472C6AD6-631A-43FA-AD54-987A7A293BF7}" destId="{7A27026B-3EDA-4D88-9139-DAA78F61E121}" srcOrd="0" destOrd="0" presId="urn:microsoft.com/office/officeart/2011/layout/TabList"/>
    <dgm:cxn modelId="{4716E569-7D83-4524-A16F-CD52DD030D67}" type="presOf" srcId="{F008EF3F-2EF9-4FD2-82F4-272D72B88B05}" destId="{80D13004-423E-4077-8A05-0B6345E12396}" srcOrd="0" destOrd="0" presId="urn:microsoft.com/office/officeart/2011/layout/TabList"/>
    <dgm:cxn modelId="{E626C456-DBAC-4AE4-A0D7-C21ADF242411}" type="presOf" srcId="{65AA2A5F-D0B8-4606-818C-7FF2A71F07F1}" destId="{69AAA27A-D0E1-4E0B-ADE4-544F9CCD4D0F}" srcOrd="0" destOrd="0" presId="urn:microsoft.com/office/officeart/2011/layout/TabList"/>
    <dgm:cxn modelId="{68085310-886F-4266-B12B-FFE8DF396232}" type="presOf" srcId="{66417752-2D72-43FA-9843-845748E561C7}" destId="{87910D04-206D-4D94-BC92-0964C0CF1E0F}" srcOrd="0" destOrd="0" presId="urn:microsoft.com/office/officeart/2011/layout/TabList"/>
    <dgm:cxn modelId="{ADB96938-E3C7-4662-BCD7-B1694ABF9628}" type="presParOf" srcId="{69AAA27A-D0E1-4E0B-ADE4-544F9CCD4D0F}" destId="{7868DA22-247A-4EB4-8682-BA2993CDB048}" srcOrd="0" destOrd="0" presId="urn:microsoft.com/office/officeart/2011/layout/TabList"/>
    <dgm:cxn modelId="{39587006-6E18-4C11-BDE5-8E4C0B362A2E}" type="presParOf" srcId="{7868DA22-247A-4EB4-8682-BA2993CDB048}" destId="{2B8BF3DC-57B0-4A81-BEE8-EC094E4811EA}" srcOrd="0" destOrd="0" presId="urn:microsoft.com/office/officeart/2011/layout/TabList"/>
    <dgm:cxn modelId="{21DF3BC5-FAD8-4B2B-B2F9-142669798FE6}" type="presParOf" srcId="{7868DA22-247A-4EB4-8682-BA2993CDB048}" destId="{3DBB70B8-BFA4-4152-8880-FE993FAAB22B}" srcOrd="1" destOrd="0" presId="urn:microsoft.com/office/officeart/2011/layout/TabList"/>
    <dgm:cxn modelId="{F4F493FB-1D90-4719-80A2-A49929D3D66F}" type="presParOf" srcId="{7868DA22-247A-4EB4-8682-BA2993CDB048}" destId="{6E678D40-AF15-4839-BDBE-D075C964AE57}" srcOrd="2" destOrd="0" presId="urn:microsoft.com/office/officeart/2011/layout/TabList"/>
    <dgm:cxn modelId="{D01C9CBC-56CD-4A18-8373-F3842B781020}" type="presParOf" srcId="{69AAA27A-D0E1-4E0B-ADE4-544F9CCD4D0F}" destId="{9B676FEB-5929-43E3-BFBB-B346878302E4}" srcOrd="1" destOrd="0" presId="urn:microsoft.com/office/officeart/2011/layout/TabList"/>
    <dgm:cxn modelId="{CA79F37D-A010-41CA-9131-F53A382F0226}" type="presParOf" srcId="{69AAA27A-D0E1-4E0B-ADE4-544F9CCD4D0F}" destId="{859241CF-09A3-4CE4-A810-958F644ABEF9}" srcOrd="2" destOrd="0" presId="urn:microsoft.com/office/officeart/2011/layout/TabList"/>
    <dgm:cxn modelId="{C26A5EBA-56AB-4F27-8590-6C8B2D3283F8}" type="presParOf" srcId="{859241CF-09A3-4CE4-A810-958F644ABEF9}" destId="{44654DD1-BE29-4A6D-BF3B-A6C289AEE9E5}" srcOrd="0" destOrd="0" presId="urn:microsoft.com/office/officeart/2011/layout/TabList"/>
    <dgm:cxn modelId="{F56A020E-786F-4CB7-AF9F-6413315D9869}" type="presParOf" srcId="{859241CF-09A3-4CE4-A810-958F644ABEF9}" destId="{87910D04-206D-4D94-BC92-0964C0CF1E0F}" srcOrd="1" destOrd="0" presId="urn:microsoft.com/office/officeart/2011/layout/TabList"/>
    <dgm:cxn modelId="{B907F84B-8758-438D-BC1A-E3E0FFCFDADF}" type="presParOf" srcId="{859241CF-09A3-4CE4-A810-958F644ABEF9}" destId="{0F044F95-77BC-435A-9E9C-6C5B49085565}" srcOrd="2" destOrd="0" presId="urn:microsoft.com/office/officeart/2011/layout/TabList"/>
    <dgm:cxn modelId="{D26BF501-D48B-4A6C-AED5-F54BED97C510}" type="presParOf" srcId="{69AAA27A-D0E1-4E0B-ADE4-544F9CCD4D0F}" destId="{3F5E555E-9D8B-401E-AD2B-7F4A32793DDD}" srcOrd="3" destOrd="0" presId="urn:microsoft.com/office/officeart/2011/layout/TabList"/>
    <dgm:cxn modelId="{12FF522F-70CE-483D-8747-78BEC83AC7DD}" type="presParOf" srcId="{69AAA27A-D0E1-4E0B-ADE4-544F9CCD4D0F}" destId="{A8823033-7C89-4D5E-B817-B1516F3EB399}" srcOrd="4" destOrd="0" presId="urn:microsoft.com/office/officeart/2011/layout/TabList"/>
    <dgm:cxn modelId="{41CE1ED9-5C06-4928-A897-DD7DBC96B754}" type="presParOf" srcId="{A8823033-7C89-4D5E-B817-B1516F3EB399}" destId="{ECBD3788-EF41-411B-8EE9-BE63BE93041F}" srcOrd="0" destOrd="0" presId="urn:microsoft.com/office/officeart/2011/layout/TabList"/>
    <dgm:cxn modelId="{D19750AA-93C8-4701-9353-D922C386F86F}" type="presParOf" srcId="{A8823033-7C89-4D5E-B817-B1516F3EB399}" destId="{80D13004-423E-4077-8A05-0B6345E12396}" srcOrd="1" destOrd="0" presId="urn:microsoft.com/office/officeart/2011/layout/TabList"/>
    <dgm:cxn modelId="{5E5AD547-E471-4D6B-874E-F1C70DA48D6C}" type="presParOf" srcId="{A8823033-7C89-4D5E-B817-B1516F3EB399}" destId="{D0524192-D420-481F-B658-4193D1AB93BF}" srcOrd="2" destOrd="0" presId="urn:microsoft.com/office/officeart/2011/layout/TabList"/>
    <dgm:cxn modelId="{325C3089-9024-4A3E-8F4F-796456B52B18}" type="presParOf" srcId="{69AAA27A-D0E1-4E0B-ADE4-544F9CCD4D0F}" destId="{0DE77CF0-22FA-451A-BD0C-1A465E033A89}" srcOrd="5" destOrd="0" presId="urn:microsoft.com/office/officeart/2011/layout/TabList"/>
    <dgm:cxn modelId="{4C0DFE1A-5D1F-42D6-AD59-B3BBCF189F87}" type="presParOf" srcId="{69AAA27A-D0E1-4E0B-ADE4-544F9CCD4D0F}" destId="{150C48BD-F565-488D-B218-BD6198B5558B}" srcOrd="6" destOrd="0" presId="urn:microsoft.com/office/officeart/2011/layout/TabList"/>
    <dgm:cxn modelId="{1BF01096-DDFA-4228-8274-5516EC023C55}" type="presParOf" srcId="{150C48BD-F565-488D-B218-BD6198B5558B}" destId="{6A4149DB-4655-4B3B-B95C-DF3BF0A0BED8}" srcOrd="0" destOrd="0" presId="urn:microsoft.com/office/officeart/2011/layout/TabList"/>
    <dgm:cxn modelId="{0BD2D3E1-ECEA-44B9-958A-8D06D502D593}" type="presParOf" srcId="{150C48BD-F565-488D-B218-BD6198B5558B}" destId="{7A27026B-3EDA-4D88-9139-DAA78F61E121}" srcOrd="1" destOrd="0" presId="urn:microsoft.com/office/officeart/2011/layout/TabList"/>
    <dgm:cxn modelId="{416FCF5F-562E-4E75-A7BE-965B4394037F}" type="presParOf" srcId="{150C48BD-F565-488D-B218-BD6198B5558B}" destId="{D468EDD3-0A3B-488A-B14B-315FAD235C2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BFBB5A7-CE5F-4026-BB1E-3EDC076BF3E2}"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224E8B7-D1B7-474E-A51C-B5DD5EFC8B75}">
      <dgm:prSet phldrT="[Text]"/>
      <dgm:spPr>
        <a:ln>
          <a:noFill/>
        </a:ln>
      </dgm:spPr>
      <dgm:t>
        <a:bodyPr/>
        <a:lstStyle/>
        <a:p>
          <a:r>
            <a:rPr lang="en-US" dirty="0" smtClean="0"/>
            <a:t>What are your biggest time wasters?</a:t>
          </a:r>
          <a:endParaRPr lang="en-US" dirty="0"/>
        </a:p>
      </dgm:t>
    </dgm:pt>
    <dgm:pt modelId="{440B145F-1181-490B-9482-7DEB2E4C713A}" type="parTrans" cxnId="{3FF3F09E-794B-4470-A500-DDE983866655}">
      <dgm:prSet/>
      <dgm:spPr/>
      <dgm:t>
        <a:bodyPr/>
        <a:lstStyle/>
        <a:p>
          <a:endParaRPr lang="en-US"/>
        </a:p>
      </dgm:t>
    </dgm:pt>
    <dgm:pt modelId="{D7231537-33EC-4BBB-865F-4BB6F83218ED}" type="sibTrans" cxnId="{3FF3F09E-794B-4470-A500-DDE983866655}">
      <dgm:prSet/>
      <dgm:spPr/>
      <dgm:t>
        <a:bodyPr/>
        <a:lstStyle/>
        <a:p>
          <a:endParaRPr lang="en-US"/>
        </a:p>
      </dgm:t>
    </dgm:pt>
    <dgm:pt modelId="{45E0CC36-FC27-4146-BB4D-6332FE90FE45}">
      <dgm:prSet phldrT="[Text]"/>
      <dgm:spPr>
        <a:ln>
          <a:noFill/>
        </a:ln>
      </dgm:spPr>
      <dgm:t>
        <a:bodyPr/>
        <a:lstStyle/>
        <a:p>
          <a:r>
            <a:rPr lang="en-US" dirty="0" smtClean="0"/>
            <a:t>What are you currently doing to manage your time?</a:t>
          </a:r>
          <a:endParaRPr lang="en-US" dirty="0"/>
        </a:p>
      </dgm:t>
    </dgm:pt>
    <dgm:pt modelId="{921397B8-3BF6-48B3-BE47-B9812DF8974D}" type="parTrans" cxnId="{9882986E-A745-4C98-9590-DC44C000D8EC}">
      <dgm:prSet/>
      <dgm:spPr/>
      <dgm:t>
        <a:bodyPr/>
        <a:lstStyle/>
        <a:p>
          <a:endParaRPr lang="en-US"/>
        </a:p>
      </dgm:t>
    </dgm:pt>
    <dgm:pt modelId="{DCEA2AED-0A70-482E-824F-2A19C732D8AB}" type="sibTrans" cxnId="{9882986E-A745-4C98-9590-DC44C000D8EC}">
      <dgm:prSet/>
      <dgm:spPr/>
      <dgm:t>
        <a:bodyPr/>
        <a:lstStyle/>
        <a:p>
          <a:endParaRPr lang="en-US"/>
        </a:p>
      </dgm:t>
    </dgm:pt>
    <dgm:pt modelId="{6E79AF8C-7908-4963-ADC2-D2EDAAC5E6EB}">
      <dgm:prSet phldrT="[Text]"/>
      <dgm:spPr>
        <a:ln>
          <a:noFill/>
        </a:ln>
      </dgm:spPr>
      <dgm:t>
        <a:bodyPr/>
        <a:lstStyle/>
        <a:p>
          <a:r>
            <a:rPr lang="en-US" dirty="0" smtClean="0"/>
            <a:t>What could you be doing better?</a:t>
          </a:r>
          <a:endParaRPr lang="en-US" dirty="0"/>
        </a:p>
      </dgm:t>
    </dgm:pt>
    <dgm:pt modelId="{6AAB4FBF-5044-4474-BCA8-E82433804980}" type="parTrans" cxnId="{29F66CFB-E637-42C0-99D0-78290FA06D9E}">
      <dgm:prSet/>
      <dgm:spPr/>
      <dgm:t>
        <a:bodyPr/>
        <a:lstStyle/>
        <a:p>
          <a:endParaRPr lang="en-US"/>
        </a:p>
      </dgm:t>
    </dgm:pt>
    <dgm:pt modelId="{DDA26BE6-86A2-4501-8C03-8DB418B98E97}" type="sibTrans" cxnId="{29F66CFB-E637-42C0-99D0-78290FA06D9E}">
      <dgm:prSet/>
      <dgm:spPr/>
      <dgm:t>
        <a:bodyPr/>
        <a:lstStyle/>
        <a:p>
          <a:endParaRPr lang="en-US"/>
        </a:p>
      </dgm:t>
    </dgm:pt>
    <dgm:pt modelId="{6D3DB8E8-6A40-43A1-A53D-9BDF0120C42C}">
      <dgm:prSet phldrT="[Text]"/>
      <dgm:spPr>
        <a:ln>
          <a:noFill/>
        </a:ln>
      </dgm:spPr>
      <dgm:t>
        <a:bodyPr/>
        <a:lstStyle/>
        <a:p>
          <a:r>
            <a:rPr lang="en-US" dirty="0" smtClean="0"/>
            <a:t>If you came away from this workshop with only one thing, what would that be?</a:t>
          </a:r>
          <a:endParaRPr lang="en-US" dirty="0"/>
        </a:p>
      </dgm:t>
    </dgm:pt>
    <dgm:pt modelId="{AAE97B73-D1F5-4768-BCA5-D000BA164C5F}" type="parTrans" cxnId="{98B63D70-AA43-4031-ABCB-687DE2198AD3}">
      <dgm:prSet/>
      <dgm:spPr/>
      <dgm:t>
        <a:bodyPr/>
        <a:lstStyle/>
        <a:p>
          <a:endParaRPr lang="en-US"/>
        </a:p>
      </dgm:t>
    </dgm:pt>
    <dgm:pt modelId="{7F453C32-B38B-4E14-A384-297962028CFF}" type="sibTrans" cxnId="{98B63D70-AA43-4031-ABCB-687DE2198AD3}">
      <dgm:prSet/>
      <dgm:spPr/>
      <dgm:t>
        <a:bodyPr/>
        <a:lstStyle/>
        <a:p>
          <a:endParaRPr lang="en-US"/>
        </a:p>
      </dgm:t>
    </dgm:pt>
    <dgm:pt modelId="{E3DC68B1-CA2D-4257-B1DA-D250906B5DB1}" type="pres">
      <dgm:prSet presAssocID="{ABFBB5A7-CE5F-4026-BB1E-3EDC076BF3E2}" presName="linear" presStyleCnt="0">
        <dgm:presLayoutVars>
          <dgm:animLvl val="lvl"/>
          <dgm:resizeHandles val="exact"/>
        </dgm:presLayoutVars>
      </dgm:prSet>
      <dgm:spPr/>
      <dgm:t>
        <a:bodyPr/>
        <a:lstStyle/>
        <a:p>
          <a:endParaRPr lang="en-US"/>
        </a:p>
      </dgm:t>
    </dgm:pt>
    <dgm:pt modelId="{4A0F4F3A-31B1-4B0D-BE90-A21BE1C55A34}" type="pres">
      <dgm:prSet presAssocID="{B224E8B7-D1B7-474E-A51C-B5DD5EFC8B75}" presName="parentText" presStyleLbl="node1" presStyleIdx="0" presStyleCnt="4">
        <dgm:presLayoutVars>
          <dgm:chMax val="0"/>
          <dgm:bulletEnabled val="1"/>
        </dgm:presLayoutVars>
      </dgm:prSet>
      <dgm:spPr/>
      <dgm:t>
        <a:bodyPr/>
        <a:lstStyle/>
        <a:p>
          <a:endParaRPr lang="en-US"/>
        </a:p>
      </dgm:t>
    </dgm:pt>
    <dgm:pt modelId="{2C8E3EA6-B85A-438F-ACB6-C188E4319126}" type="pres">
      <dgm:prSet presAssocID="{D7231537-33EC-4BBB-865F-4BB6F83218ED}" presName="spacer" presStyleCnt="0"/>
      <dgm:spPr/>
    </dgm:pt>
    <dgm:pt modelId="{F938E7D5-DFD1-4B8F-BD2A-B4B44EF5233E}" type="pres">
      <dgm:prSet presAssocID="{45E0CC36-FC27-4146-BB4D-6332FE90FE45}" presName="parentText" presStyleLbl="node1" presStyleIdx="1" presStyleCnt="4">
        <dgm:presLayoutVars>
          <dgm:chMax val="0"/>
          <dgm:bulletEnabled val="1"/>
        </dgm:presLayoutVars>
      </dgm:prSet>
      <dgm:spPr/>
      <dgm:t>
        <a:bodyPr/>
        <a:lstStyle/>
        <a:p>
          <a:endParaRPr lang="en-US"/>
        </a:p>
      </dgm:t>
    </dgm:pt>
    <dgm:pt modelId="{591BDFF6-11BC-43C7-A1DD-DEBFD71B415D}" type="pres">
      <dgm:prSet presAssocID="{DCEA2AED-0A70-482E-824F-2A19C732D8AB}" presName="spacer" presStyleCnt="0"/>
      <dgm:spPr/>
    </dgm:pt>
    <dgm:pt modelId="{01FEDAC2-B710-42CC-83B4-FFA38A0FB27D}" type="pres">
      <dgm:prSet presAssocID="{6E79AF8C-7908-4963-ADC2-D2EDAAC5E6EB}" presName="parentText" presStyleLbl="node1" presStyleIdx="2" presStyleCnt="4">
        <dgm:presLayoutVars>
          <dgm:chMax val="0"/>
          <dgm:bulletEnabled val="1"/>
        </dgm:presLayoutVars>
      </dgm:prSet>
      <dgm:spPr/>
      <dgm:t>
        <a:bodyPr/>
        <a:lstStyle/>
        <a:p>
          <a:endParaRPr lang="en-US"/>
        </a:p>
      </dgm:t>
    </dgm:pt>
    <dgm:pt modelId="{A1930B81-F6AD-44AB-BFF4-C8D42B400961}" type="pres">
      <dgm:prSet presAssocID="{DDA26BE6-86A2-4501-8C03-8DB418B98E97}" presName="spacer" presStyleCnt="0"/>
      <dgm:spPr/>
    </dgm:pt>
    <dgm:pt modelId="{F0CAC57B-7ADF-445A-B543-88845EED4BC3}" type="pres">
      <dgm:prSet presAssocID="{6D3DB8E8-6A40-43A1-A53D-9BDF0120C42C}" presName="parentText" presStyleLbl="node1" presStyleIdx="3" presStyleCnt="4">
        <dgm:presLayoutVars>
          <dgm:chMax val="0"/>
          <dgm:bulletEnabled val="1"/>
        </dgm:presLayoutVars>
      </dgm:prSet>
      <dgm:spPr/>
      <dgm:t>
        <a:bodyPr/>
        <a:lstStyle/>
        <a:p>
          <a:endParaRPr lang="en-US"/>
        </a:p>
      </dgm:t>
    </dgm:pt>
  </dgm:ptLst>
  <dgm:cxnLst>
    <dgm:cxn modelId="{3FF3F09E-794B-4470-A500-DDE983866655}" srcId="{ABFBB5A7-CE5F-4026-BB1E-3EDC076BF3E2}" destId="{B224E8B7-D1B7-474E-A51C-B5DD5EFC8B75}" srcOrd="0" destOrd="0" parTransId="{440B145F-1181-490B-9482-7DEB2E4C713A}" sibTransId="{D7231537-33EC-4BBB-865F-4BB6F83218ED}"/>
    <dgm:cxn modelId="{98B63D70-AA43-4031-ABCB-687DE2198AD3}" srcId="{ABFBB5A7-CE5F-4026-BB1E-3EDC076BF3E2}" destId="{6D3DB8E8-6A40-43A1-A53D-9BDF0120C42C}" srcOrd="3" destOrd="0" parTransId="{AAE97B73-D1F5-4768-BCA5-D000BA164C5F}" sibTransId="{7F453C32-B38B-4E14-A384-297962028CFF}"/>
    <dgm:cxn modelId="{61CE4305-2799-46DA-88DD-7C495DA9C3A2}" type="presOf" srcId="{45E0CC36-FC27-4146-BB4D-6332FE90FE45}" destId="{F938E7D5-DFD1-4B8F-BD2A-B4B44EF5233E}" srcOrd="0" destOrd="0" presId="urn:microsoft.com/office/officeart/2005/8/layout/vList2"/>
    <dgm:cxn modelId="{15A803F3-2AC1-4F6D-8CA9-3535BDD6B291}" type="presOf" srcId="{B224E8B7-D1B7-474E-A51C-B5DD5EFC8B75}" destId="{4A0F4F3A-31B1-4B0D-BE90-A21BE1C55A34}" srcOrd="0" destOrd="0" presId="urn:microsoft.com/office/officeart/2005/8/layout/vList2"/>
    <dgm:cxn modelId="{670B86E4-8D99-45FB-8A58-EF649F1A7763}" type="presOf" srcId="{6D3DB8E8-6A40-43A1-A53D-9BDF0120C42C}" destId="{F0CAC57B-7ADF-445A-B543-88845EED4BC3}" srcOrd="0" destOrd="0" presId="urn:microsoft.com/office/officeart/2005/8/layout/vList2"/>
    <dgm:cxn modelId="{29F66CFB-E637-42C0-99D0-78290FA06D9E}" srcId="{ABFBB5A7-CE5F-4026-BB1E-3EDC076BF3E2}" destId="{6E79AF8C-7908-4963-ADC2-D2EDAAC5E6EB}" srcOrd="2" destOrd="0" parTransId="{6AAB4FBF-5044-4474-BCA8-E82433804980}" sibTransId="{DDA26BE6-86A2-4501-8C03-8DB418B98E97}"/>
    <dgm:cxn modelId="{0688C48D-95D6-4AB9-B0C1-03F08BC75C11}" type="presOf" srcId="{6E79AF8C-7908-4963-ADC2-D2EDAAC5E6EB}" destId="{01FEDAC2-B710-42CC-83B4-FFA38A0FB27D}" srcOrd="0" destOrd="0" presId="urn:microsoft.com/office/officeart/2005/8/layout/vList2"/>
    <dgm:cxn modelId="{9882986E-A745-4C98-9590-DC44C000D8EC}" srcId="{ABFBB5A7-CE5F-4026-BB1E-3EDC076BF3E2}" destId="{45E0CC36-FC27-4146-BB4D-6332FE90FE45}" srcOrd="1" destOrd="0" parTransId="{921397B8-3BF6-48B3-BE47-B9812DF8974D}" sibTransId="{DCEA2AED-0A70-482E-824F-2A19C732D8AB}"/>
    <dgm:cxn modelId="{03FED526-3BD7-4CD8-A655-FE523086F0F4}" type="presOf" srcId="{ABFBB5A7-CE5F-4026-BB1E-3EDC076BF3E2}" destId="{E3DC68B1-CA2D-4257-B1DA-D250906B5DB1}" srcOrd="0" destOrd="0" presId="urn:microsoft.com/office/officeart/2005/8/layout/vList2"/>
    <dgm:cxn modelId="{32AC36F2-8F6F-4C6A-857D-135C34E353A3}" type="presParOf" srcId="{E3DC68B1-CA2D-4257-B1DA-D250906B5DB1}" destId="{4A0F4F3A-31B1-4B0D-BE90-A21BE1C55A34}" srcOrd="0" destOrd="0" presId="urn:microsoft.com/office/officeart/2005/8/layout/vList2"/>
    <dgm:cxn modelId="{AD92644F-7542-4492-8CFB-AA26763EFA20}" type="presParOf" srcId="{E3DC68B1-CA2D-4257-B1DA-D250906B5DB1}" destId="{2C8E3EA6-B85A-438F-ACB6-C188E4319126}" srcOrd="1" destOrd="0" presId="urn:microsoft.com/office/officeart/2005/8/layout/vList2"/>
    <dgm:cxn modelId="{937CDE1B-8291-4703-8648-C468D9A80C6F}" type="presParOf" srcId="{E3DC68B1-CA2D-4257-B1DA-D250906B5DB1}" destId="{F938E7D5-DFD1-4B8F-BD2A-B4B44EF5233E}" srcOrd="2" destOrd="0" presId="urn:microsoft.com/office/officeart/2005/8/layout/vList2"/>
    <dgm:cxn modelId="{E2E2E01D-B942-4322-B582-DF92B7D6B6C6}" type="presParOf" srcId="{E3DC68B1-CA2D-4257-B1DA-D250906B5DB1}" destId="{591BDFF6-11BC-43C7-A1DD-DEBFD71B415D}" srcOrd="3" destOrd="0" presId="urn:microsoft.com/office/officeart/2005/8/layout/vList2"/>
    <dgm:cxn modelId="{02FD0A93-421E-48D0-BB36-111EB456EF5D}" type="presParOf" srcId="{E3DC68B1-CA2D-4257-B1DA-D250906B5DB1}" destId="{01FEDAC2-B710-42CC-83B4-FFA38A0FB27D}" srcOrd="4" destOrd="0" presId="urn:microsoft.com/office/officeart/2005/8/layout/vList2"/>
    <dgm:cxn modelId="{6BA652D3-A274-4F7B-BC52-1A9D4675163B}" type="presParOf" srcId="{E3DC68B1-CA2D-4257-B1DA-D250906B5DB1}" destId="{A1930B81-F6AD-44AB-BFF4-C8D42B400961}" srcOrd="5" destOrd="0" presId="urn:microsoft.com/office/officeart/2005/8/layout/vList2"/>
    <dgm:cxn modelId="{EEB474FB-D5FD-473B-92F3-BEB6B85A1601}" type="presParOf" srcId="{E3DC68B1-CA2D-4257-B1DA-D250906B5DB1}" destId="{F0CAC57B-7ADF-445A-B543-88845EED4BC3}"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CC7A638-470E-4570-AD3B-DE16BA133219}"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4F928EE8-479E-4903-A815-959BA98C7E03}">
      <dgm:prSet phldrT="[Text]"/>
      <dgm:spPr/>
      <dgm:t>
        <a:bodyPr/>
        <a:lstStyle/>
        <a:p>
          <a:r>
            <a:rPr lang="en-US" dirty="0" smtClean="0"/>
            <a:t>Continue evaluating the plan working</a:t>
          </a:r>
          <a:endParaRPr lang="en-US" dirty="0"/>
        </a:p>
      </dgm:t>
    </dgm:pt>
    <dgm:pt modelId="{840F32F6-66DA-4355-B3CA-E63B48D2F457}" type="parTrans" cxnId="{0B8FBEA9-25ED-48E1-B9EE-7F0A39DFA52A}">
      <dgm:prSet/>
      <dgm:spPr/>
      <dgm:t>
        <a:bodyPr/>
        <a:lstStyle/>
        <a:p>
          <a:endParaRPr lang="en-US"/>
        </a:p>
      </dgm:t>
    </dgm:pt>
    <dgm:pt modelId="{139F231B-B30D-45FE-B84B-8C96BD6D4CD7}" type="sibTrans" cxnId="{0B8FBEA9-25ED-48E1-B9EE-7F0A39DFA52A}">
      <dgm:prSet/>
      <dgm:spPr/>
      <dgm:t>
        <a:bodyPr/>
        <a:lstStyle/>
        <a:p>
          <a:endParaRPr lang="en-US"/>
        </a:p>
      </dgm:t>
    </dgm:pt>
    <dgm:pt modelId="{A6CA849E-15E2-4B28-908D-72ED163A8644}">
      <dgm:prSet phldrT="[Text]"/>
      <dgm:spPr/>
      <dgm:t>
        <a:bodyPr/>
        <a:lstStyle/>
        <a:p>
          <a:r>
            <a:rPr lang="en-US" dirty="0" smtClean="0"/>
            <a:t>Stay organized and on top of events </a:t>
          </a:r>
          <a:endParaRPr lang="en-US" dirty="0"/>
        </a:p>
      </dgm:t>
    </dgm:pt>
    <dgm:pt modelId="{56CE8532-BFD1-46D5-B4CE-3B5093E20248}" type="parTrans" cxnId="{F05C1372-0DC8-4954-A163-345D08669895}">
      <dgm:prSet/>
      <dgm:spPr/>
      <dgm:t>
        <a:bodyPr/>
        <a:lstStyle/>
        <a:p>
          <a:endParaRPr lang="en-US"/>
        </a:p>
      </dgm:t>
    </dgm:pt>
    <dgm:pt modelId="{2295527B-FE42-4447-B8C1-762913D321CC}" type="sibTrans" cxnId="{F05C1372-0DC8-4954-A163-345D08669895}">
      <dgm:prSet/>
      <dgm:spPr/>
      <dgm:t>
        <a:bodyPr/>
        <a:lstStyle/>
        <a:p>
          <a:endParaRPr lang="en-US"/>
        </a:p>
      </dgm:t>
    </dgm:pt>
    <dgm:pt modelId="{21006C7B-D108-46DE-9CDD-DAAC4499187E}">
      <dgm:prSet phldrT="[Text]"/>
      <dgm:spPr/>
      <dgm:t>
        <a:bodyPr/>
        <a:lstStyle/>
        <a:p>
          <a:r>
            <a:rPr lang="en-US" dirty="0" smtClean="0"/>
            <a:t>Deliver communication to others </a:t>
          </a:r>
          <a:endParaRPr lang="en-US" dirty="0"/>
        </a:p>
      </dgm:t>
    </dgm:pt>
    <dgm:pt modelId="{D13A8C13-8699-48E0-8BCF-F5B53DC7160F}" type="parTrans" cxnId="{E5A8121C-AA35-4E16-8A35-3DC8094C54E3}">
      <dgm:prSet/>
      <dgm:spPr/>
      <dgm:t>
        <a:bodyPr/>
        <a:lstStyle/>
        <a:p>
          <a:endParaRPr lang="en-US"/>
        </a:p>
      </dgm:t>
    </dgm:pt>
    <dgm:pt modelId="{5E2E63E3-3936-4E23-AE8F-B617024FBE87}" type="sibTrans" cxnId="{E5A8121C-AA35-4E16-8A35-3DC8094C54E3}">
      <dgm:prSet/>
      <dgm:spPr/>
      <dgm:t>
        <a:bodyPr/>
        <a:lstStyle/>
        <a:p>
          <a:endParaRPr lang="en-US"/>
        </a:p>
      </dgm:t>
    </dgm:pt>
    <dgm:pt modelId="{30975B0A-B9BA-4A7B-A150-A636B2AA7B46}" type="pres">
      <dgm:prSet presAssocID="{9CC7A638-470E-4570-AD3B-DE16BA133219}" presName="Name0" presStyleCnt="0">
        <dgm:presLayoutVars>
          <dgm:chMax val="7"/>
          <dgm:chPref val="7"/>
          <dgm:dir/>
        </dgm:presLayoutVars>
      </dgm:prSet>
      <dgm:spPr/>
      <dgm:t>
        <a:bodyPr/>
        <a:lstStyle/>
        <a:p>
          <a:endParaRPr lang="en-US"/>
        </a:p>
      </dgm:t>
    </dgm:pt>
    <dgm:pt modelId="{9E5BF1DC-567F-42BB-9227-6583D11DF8FE}" type="pres">
      <dgm:prSet presAssocID="{9CC7A638-470E-4570-AD3B-DE16BA133219}" presName="Name1" presStyleCnt="0"/>
      <dgm:spPr/>
    </dgm:pt>
    <dgm:pt modelId="{65DD9DF2-66EC-4A84-821B-A6DEB85DC5C3}" type="pres">
      <dgm:prSet presAssocID="{9CC7A638-470E-4570-AD3B-DE16BA133219}" presName="cycle" presStyleCnt="0"/>
      <dgm:spPr/>
    </dgm:pt>
    <dgm:pt modelId="{FDA7ED17-AC5E-47E6-8BE4-E8340B5F3749}" type="pres">
      <dgm:prSet presAssocID="{9CC7A638-470E-4570-AD3B-DE16BA133219}" presName="srcNode" presStyleLbl="node1" presStyleIdx="0" presStyleCnt="3"/>
      <dgm:spPr/>
    </dgm:pt>
    <dgm:pt modelId="{D188AB94-01BD-4B72-A194-81C4685C7814}" type="pres">
      <dgm:prSet presAssocID="{9CC7A638-470E-4570-AD3B-DE16BA133219}" presName="conn" presStyleLbl="parChTrans1D2" presStyleIdx="0" presStyleCnt="1"/>
      <dgm:spPr/>
      <dgm:t>
        <a:bodyPr/>
        <a:lstStyle/>
        <a:p>
          <a:endParaRPr lang="en-US"/>
        </a:p>
      </dgm:t>
    </dgm:pt>
    <dgm:pt modelId="{16D96BEE-458A-458C-BB0E-682EFD6A2E25}" type="pres">
      <dgm:prSet presAssocID="{9CC7A638-470E-4570-AD3B-DE16BA133219}" presName="extraNode" presStyleLbl="node1" presStyleIdx="0" presStyleCnt="3"/>
      <dgm:spPr/>
    </dgm:pt>
    <dgm:pt modelId="{E5B1CDFD-3FEB-4FD9-B75F-9CE3275A2E6B}" type="pres">
      <dgm:prSet presAssocID="{9CC7A638-470E-4570-AD3B-DE16BA133219}" presName="dstNode" presStyleLbl="node1" presStyleIdx="0" presStyleCnt="3"/>
      <dgm:spPr/>
    </dgm:pt>
    <dgm:pt modelId="{B3E4B3CD-1A3A-4638-8AF0-3FC1564ABBB0}" type="pres">
      <dgm:prSet presAssocID="{4F928EE8-479E-4903-A815-959BA98C7E03}" presName="text_1" presStyleLbl="node1" presStyleIdx="0" presStyleCnt="3">
        <dgm:presLayoutVars>
          <dgm:bulletEnabled val="1"/>
        </dgm:presLayoutVars>
      </dgm:prSet>
      <dgm:spPr/>
      <dgm:t>
        <a:bodyPr/>
        <a:lstStyle/>
        <a:p>
          <a:endParaRPr lang="en-US"/>
        </a:p>
      </dgm:t>
    </dgm:pt>
    <dgm:pt modelId="{E997B9D7-93AA-4325-B237-E8FBAEF589E0}" type="pres">
      <dgm:prSet presAssocID="{4F928EE8-479E-4903-A815-959BA98C7E03}" presName="accent_1" presStyleCnt="0"/>
      <dgm:spPr/>
    </dgm:pt>
    <dgm:pt modelId="{FF1BE2E2-1F47-48EC-989D-F5EE9ACB4990}" type="pres">
      <dgm:prSet presAssocID="{4F928EE8-479E-4903-A815-959BA98C7E03}" presName="accentRepeatNode" presStyleLbl="solidFgAcc1" presStyleIdx="0" presStyleCnt="3"/>
      <dgm:spPr/>
    </dgm:pt>
    <dgm:pt modelId="{7E23CE68-4108-4E21-9E85-8AD15497C9C2}" type="pres">
      <dgm:prSet presAssocID="{A6CA849E-15E2-4B28-908D-72ED163A8644}" presName="text_2" presStyleLbl="node1" presStyleIdx="1" presStyleCnt="3">
        <dgm:presLayoutVars>
          <dgm:bulletEnabled val="1"/>
        </dgm:presLayoutVars>
      </dgm:prSet>
      <dgm:spPr/>
      <dgm:t>
        <a:bodyPr/>
        <a:lstStyle/>
        <a:p>
          <a:endParaRPr lang="en-US"/>
        </a:p>
      </dgm:t>
    </dgm:pt>
    <dgm:pt modelId="{2CF43432-9959-4FD7-A9DE-0A99F6D1D00E}" type="pres">
      <dgm:prSet presAssocID="{A6CA849E-15E2-4B28-908D-72ED163A8644}" presName="accent_2" presStyleCnt="0"/>
      <dgm:spPr/>
    </dgm:pt>
    <dgm:pt modelId="{66D8A295-E415-4AC3-AA00-4CF93308EAF4}" type="pres">
      <dgm:prSet presAssocID="{A6CA849E-15E2-4B28-908D-72ED163A8644}" presName="accentRepeatNode" presStyleLbl="solidFgAcc1" presStyleIdx="1" presStyleCnt="3"/>
      <dgm:spPr/>
    </dgm:pt>
    <dgm:pt modelId="{6E64E93C-3119-4D9F-BD01-D026C3BA6BE9}" type="pres">
      <dgm:prSet presAssocID="{21006C7B-D108-46DE-9CDD-DAAC4499187E}" presName="text_3" presStyleLbl="node1" presStyleIdx="2" presStyleCnt="3">
        <dgm:presLayoutVars>
          <dgm:bulletEnabled val="1"/>
        </dgm:presLayoutVars>
      </dgm:prSet>
      <dgm:spPr/>
      <dgm:t>
        <a:bodyPr/>
        <a:lstStyle/>
        <a:p>
          <a:endParaRPr lang="en-US"/>
        </a:p>
      </dgm:t>
    </dgm:pt>
    <dgm:pt modelId="{64BD67B9-6345-4DF9-85E2-3847B846A5EF}" type="pres">
      <dgm:prSet presAssocID="{21006C7B-D108-46DE-9CDD-DAAC4499187E}" presName="accent_3" presStyleCnt="0"/>
      <dgm:spPr/>
    </dgm:pt>
    <dgm:pt modelId="{6EF2A5A4-87AA-42C2-A54E-5169E15C8D73}" type="pres">
      <dgm:prSet presAssocID="{21006C7B-D108-46DE-9CDD-DAAC4499187E}" presName="accentRepeatNode" presStyleLbl="solidFgAcc1" presStyleIdx="2" presStyleCnt="3"/>
      <dgm:spPr/>
    </dgm:pt>
  </dgm:ptLst>
  <dgm:cxnLst>
    <dgm:cxn modelId="{7092ECE4-2E57-4AD9-93C8-045F589A5F4F}" type="presOf" srcId="{4F928EE8-479E-4903-A815-959BA98C7E03}" destId="{B3E4B3CD-1A3A-4638-8AF0-3FC1564ABBB0}" srcOrd="0" destOrd="0" presId="urn:microsoft.com/office/officeart/2008/layout/VerticalCurvedList"/>
    <dgm:cxn modelId="{58F276C4-4478-4F2C-BFBB-7CA139306C12}" type="presOf" srcId="{139F231B-B30D-45FE-B84B-8C96BD6D4CD7}" destId="{D188AB94-01BD-4B72-A194-81C4685C7814}" srcOrd="0" destOrd="0" presId="urn:microsoft.com/office/officeart/2008/layout/VerticalCurvedList"/>
    <dgm:cxn modelId="{0B8FBEA9-25ED-48E1-B9EE-7F0A39DFA52A}" srcId="{9CC7A638-470E-4570-AD3B-DE16BA133219}" destId="{4F928EE8-479E-4903-A815-959BA98C7E03}" srcOrd="0" destOrd="0" parTransId="{840F32F6-66DA-4355-B3CA-E63B48D2F457}" sibTransId="{139F231B-B30D-45FE-B84B-8C96BD6D4CD7}"/>
    <dgm:cxn modelId="{D0486383-5317-4B8F-9009-62C408A60156}" type="presOf" srcId="{A6CA849E-15E2-4B28-908D-72ED163A8644}" destId="{7E23CE68-4108-4E21-9E85-8AD15497C9C2}" srcOrd="0" destOrd="0" presId="urn:microsoft.com/office/officeart/2008/layout/VerticalCurvedList"/>
    <dgm:cxn modelId="{F05C1372-0DC8-4954-A163-345D08669895}" srcId="{9CC7A638-470E-4570-AD3B-DE16BA133219}" destId="{A6CA849E-15E2-4B28-908D-72ED163A8644}" srcOrd="1" destOrd="0" parTransId="{56CE8532-BFD1-46D5-B4CE-3B5093E20248}" sibTransId="{2295527B-FE42-4447-B8C1-762913D321CC}"/>
    <dgm:cxn modelId="{D91E4920-300E-49C7-A5CD-4EA4F2DBE03E}" type="presOf" srcId="{9CC7A638-470E-4570-AD3B-DE16BA133219}" destId="{30975B0A-B9BA-4A7B-A150-A636B2AA7B46}" srcOrd="0" destOrd="0" presId="urn:microsoft.com/office/officeart/2008/layout/VerticalCurvedList"/>
    <dgm:cxn modelId="{E5A8121C-AA35-4E16-8A35-3DC8094C54E3}" srcId="{9CC7A638-470E-4570-AD3B-DE16BA133219}" destId="{21006C7B-D108-46DE-9CDD-DAAC4499187E}" srcOrd="2" destOrd="0" parTransId="{D13A8C13-8699-48E0-8BCF-F5B53DC7160F}" sibTransId="{5E2E63E3-3936-4E23-AE8F-B617024FBE87}"/>
    <dgm:cxn modelId="{DB5E2F5D-8DC9-444B-86A7-7B06CB4BEEE1}" type="presOf" srcId="{21006C7B-D108-46DE-9CDD-DAAC4499187E}" destId="{6E64E93C-3119-4D9F-BD01-D026C3BA6BE9}" srcOrd="0" destOrd="0" presId="urn:microsoft.com/office/officeart/2008/layout/VerticalCurvedList"/>
    <dgm:cxn modelId="{9768FDBB-AE2B-43E1-B521-5F770C49A103}" type="presParOf" srcId="{30975B0A-B9BA-4A7B-A150-A636B2AA7B46}" destId="{9E5BF1DC-567F-42BB-9227-6583D11DF8FE}" srcOrd="0" destOrd="0" presId="urn:microsoft.com/office/officeart/2008/layout/VerticalCurvedList"/>
    <dgm:cxn modelId="{38DD4556-7723-4765-B8E3-2DB8CAA16DB6}" type="presParOf" srcId="{9E5BF1DC-567F-42BB-9227-6583D11DF8FE}" destId="{65DD9DF2-66EC-4A84-821B-A6DEB85DC5C3}" srcOrd="0" destOrd="0" presId="urn:microsoft.com/office/officeart/2008/layout/VerticalCurvedList"/>
    <dgm:cxn modelId="{BA70E673-1A99-4BE2-BCFC-5B8762D3B394}" type="presParOf" srcId="{65DD9DF2-66EC-4A84-821B-A6DEB85DC5C3}" destId="{FDA7ED17-AC5E-47E6-8BE4-E8340B5F3749}" srcOrd="0" destOrd="0" presId="urn:microsoft.com/office/officeart/2008/layout/VerticalCurvedList"/>
    <dgm:cxn modelId="{A18DB6F0-5D3B-46F8-910A-34192528599A}" type="presParOf" srcId="{65DD9DF2-66EC-4A84-821B-A6DEB85DC5C3}" destId="{D188AB94-01BD-4B72-A194-81C4685C7814}" srcOrd="1" destOrd="0" presId="urn:microsoft.com/office/officeart/2008/layout/VerticalCurvedList"/>
    <dgm:cxn modelId="{1FAEA889-3E2F-4A06-9401-0A65731E9E6C}" type="presParOf" srcId="{65DD9DF2-66EC-4A84-821B-A6DEB85DC5C3}" destId="{16D96BEE-458A-458C-BB0E-682EFD6A2E25}" srcOrd="2" destOrd="0" presId="urn:microsoft.com/office/officeart/2008/layout/VerticalCurvedList"/>
    <dgm:cxn modelId="{A35C939D-8D77-430C-A975-0CEFA87E4B99}" type="presParOf" srcId="{65DD9DF2-66EC-4A84-821B-A6DEB85DC5C3}" destId="{E5B1CDFD-3FEB-4FD9-B75F-9CE3275A2E6B}" srcOrd="3" destOrd="0" presId="urn:microsoft.com/office/officeart/2008/layout/VerticalCurvedList"/>
    <dgm:cxn modelId="{B3D5E2B7-23E9-41C6-B9D5-C754D3FCF767}" type="presParOf" srcId="{9E5BF1DC-567F-42BB-9227-6583D11DF8FE}" destId="{B3E4B3CD-1A3A-4638-8AF0-3FC1564ABBB0}" srcOrd="1" destOrd="0" presId="urn:microsoft.com/office/officeart/2008/layout/VerticalCurvedList"/>
    <dgm:cxn modelId="{C74BD0E4-4C2C-4E39-8A05-17C65F7D2F4A}" type="presParOf" srcId="{9E5BF1DC-567F-42BB-9227-6583D11DF8FE}" destId="{E997B9D7-93AA-4325-B237-E8FBAEF589E0}" srcOrd="2" destOrd="0" presId="urn:microsoft.com/office/officeart/2008/layout/VerticalCurvedList"/>
    <dgm:cxn modelId="{AC4AC679-365D-4713-B0A8-B036D03A560E}" type="presParOf" srcId="{E997B9D7-93AA-4325-B237-E8FBAEF589E0}" destId="{FF1BE2E2-1F47-48EC-989D-F5EE9ACB4990}" srcOrd="0" destOrd="0" presId="urn:microsoft.com/office/officeart/2008/layout/VerticalCurvedList"/>
    <dgm:cxn modelId="{42BD764F-4AC6-4991-934D-A9FBDF301F7F}" type="presParOf" srcId="{9E5BF1DC-567F-42BB-9227-6583D11DF8FE}" destId="{7E23CE68-4108-4E21-9E85-8AD15497C9C2}" srcOrd="3" destOrd="0" presId="urn:microsoft.com/office/officeart/2008/layout/VerticalCurvedList"/>
    <dgm:cxn modelId="{396B6013-8BF1-43AD-A2F3-268EA961598C}" type="presParOf" srcId="{9E5BF1DC-567F-42BB-9227-6583D11DF8FE}" destId="{2CF43432-9959-4FD7-A9DE-0A99F6D1D00E}" srcOrd="4" destOrd="0" presId="urn:microsoft.com/office/officeart/2008/layout/VerticalCurvedList"/>
    <dgm:cxn modelId="{2821481A-36BE-46A4-B0FB-8677F4F38327}" type="presParOf" srcId="{2CF43432-9959-4FD7-A9DE-0A99F6D1D00E}" destId="{66D8A295-E415-4AC3-AA00-4CF93308EAF4}" srcOrd="0" destOrd="0" presId="urn:microsoft.com/office/officeart/2008/layout/VerticalCurvedList"/>
    <dgm:cxn modelId="{4F2C1A39-D21D-4E49-8B9A-42AE9DB21A37}" type="presParOf" srcId="{9E5BF1DC-567F-42BB-9227-6583D11DF8FE}" destId="{6E64E93C-3119-4D9F-BD01-D026C3BA6BE9}" srcOrd="5" destOrd="0" presId="urn:microsoft.com/office/officeart/2008/layout/VerticalCurvedList"/>
    <dgm:cxn modelId="{A507699A-75F0-4DE4-B85D-6C524E3B201D}" type="presParOf" srcId="{9E5BF1DC-567F-42BB-9227-6583D11DF8FE}" destId="{64BD67B9-6345-4DF9-85E2-3847B846A5EF}" srcOrd="6" destOrd="0" presId="urn:microsoft.com/office/officeart/2008/layout/VerticalCurvedList"/>
    <dgm:cxn modelId="{94442F55-9586-4F4B-8CD0-140DF313BF6B}" type="presParOf" srcId="{64BD67B9-6345-4DF9-85E2-3847B846A5EF}" destId="{6EF2A5A4-87AA-42C2-A54E-5169E15C8D73}"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F96AB3F-4EB7-420A-826E-EB872A97D599}"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C091F1CC-2FF5-4DF0-9F80-9FCAE02EF664}">
      <dgm:prSet phldrT="[Text]"/>
      <dgm:spPr/>
      <dgm:t>
        <a:bodyPr/>
        <a:lstStyle/>
        <a:p>
          <a:r>
            <a:rPr lang="en-US" dirty="0" smtClean="0"/>
            <a:t>Why it happened</a:t>
          </a:r>
          <a:endParaRPr lang="en-US" dirty="0"/>
        </a:p>
      </dgm:t>
    </dgm:pt>
    <dgm:pt modelId="{0FA81C73-681A-48A0-9169-A21432F19207}" type="parTrans" cxnId="{77FC0421-2F2C-42AB-937E-A1C12CC1B44C}">
      <dgm:prSet/>
      <dgm:spPr/>
      <dgm:t>
        <a:bodyPr/>
        <a:lstStyle/>
        <a:p>
          <a:endParaRPr lang="en-US"/>
        </a:p>
      </dgm:t>
    </dgm:pt>
    <dgm:pt modelId="{4ACCA1E2-3F9E-486D-904C-4608689F5353}" type="sibTrans" cxnId="{77FC0421-2F2C-42AB-937E-A1C12CC1B44C}">
      <dgm:prSet/>
      <dgm:spPr/>
      <dgm:t>
        <a:bodyPr/>
        <a:lstStyle/>
        <a:p>
          <a:endParaRPr lang="en-US"/>
        </a:p>
      </dgm:t>
    </dgm:pt>
    <dgm:pt modelId="{2842CC3B-809B-4F3E-AA02-C6C8AB18FC0B}">
      <dgm:prSet phldrT="[Text]"/>
      <dgm:spPr/>
      <dgm:t>
        <a:bodyPr/>
        <a:lstStyle/>
        <a:p>
          <a:r>
            <a:rPr lang="en-US" dirty="0" smtClean="0"/>
            <a:t>Learn from the event</a:t>
          </a:r>
          <a:endParaRPr lang="en-US" dirty="0"/>
        </a:p>
      </dgm:t>
    </dgm:pt>
    <dgm:pt modelId="{66780B29-F3C7-4438-B542-5DE622C04C1A}" type="parTrans" cxnId="{583E11C3-021F-4626-9AD6-0BB64A43427A}">
      <dgm:prSet/>
      <dgm:spPr/>
      <dgm:t>
        <a:bodyPr/>
        <a:lstStyle/>
        <a:p>
          <a:endParaRPr lang="en-US"/>
        </a:p>
      </dgm:t>
    </dgm:pt>
    <dgm:pt modelId="{22CD83CD-3AA6-45CB-906F-1B794F3E5FB1}" type="sibTrans" cxnId="{583E11C3-021F-4626-9AD6-0BB64A43427A}">
      <dgm:prSet/>
      <dgm:spPr/>
      <dgm:t>
        <a:bodyPr/>
        <a:lstStyle/>
        <a:p>
          <a:endParaRPr lang="en-US"/>
        </a:p>
      </dgm:t>
    </dgm:pt>
    <dgm:pt modelId="{4DE45D34-DD56-4B77-B7EE-3C5CBB8018A8}">
      <dgm:prSet phldrT="[Text]"/>
      <dgm:spPr/>
      <dgm:t>
        <a:bodyPr/>
        <a:lstStyle/>
        <a:p>
          <a:r>
            <a:rPr lang="en-US" dirty="0" smtClean="0"/>
            <a:t>Prepare</a:t>
          </a:r>
          <a:endParaRPr lang="en-US" dirty="0"/>
        </a:p>
      </dgm:t>
    </dgm:pt>
    <dgm:pt modelId="{8C112A61-886C-4FD7-819F-18637E12ED4A}" type="parTrans" cxnId="{2DAB9D1F-324D-4DAE-BE1D-3553889F3C07}">
      <dgm:prSet/>
      <dgm:spPr/>
      <dgm:t>
        <a:bodyPr/>
        <a:lstStyle/>
        <a:p>
          <a:endParaRPr lang="en-US"/>
        </a:p>
      </dgm:t>
    </dgm:pt>
    <dgm:pt modelId="{D60F00A1-27BC-4F5F-97EE-4367DA0C0FF5}" type="sibTrans" cxnId="{2DAB9D1F-324D-4DAE-BE1D-3553889F3C07}">
      <dgm:prSet/>
      <dgm:spPr/>
      <dgm:t>
        <a:bodyPr/>
        <a:lstStyle/>
        <a:p>
          <a:endParaRPr lang="en-US"/>
        </a:p>
      </dgm:t>
    </dgm:pt>
    <dgm:pt modelId="{B0097AD9-06E3-4AE4-ACC5-FD1344B64DF3}" type="pres">
      <dgm:prSet presAssocID="{3F96AB3F-4EB7-420A-826E-EB872A97D599}" presName="Name0" presStyleCnt="0">
        <dgm:presLayoutVars>
          <dgm:dir/>
          <dgm:animLvl val="lvl"/>
          <dgm:resizeHandles val="exact"/>
        </dgm:presLayoutVars>
      </dgm:prSet>
      <dgm:spPr/>
      <dgm:t>
        <a:bodyPr/>
        <a:lstStyle/>
        <a:p>
          <a:endParaRPr lang="en-US"/>
        </a:p>
      </dgm:t>
    </dgm:pt>
    <dgm:pt modelId="{F24349FD-3CEC-47C8-B703-C1302B03F452}" type="pres">
      <dgm:prSet presAssocID="{C091F1CC-2FF5-4DF0-9F80-9FCAE02EF664}" presName="composite" presStyleCnt="0"/>
      <dgm:spPr/>
    </dgm:pt>
    <dgm:pt modelId="{222A36EB-5107-451B-BAD2-B3BCE30188D1}" type="pres">
      <dgm:prSet presAssocID="{C091F1CC-2FF5-4DF0-9F80-9FCAE02EF664}" presName="parTx" presStyleLbl="alignNode1" presStyleIdx="0" presStyleCnt="3">
        <dgm:presLayoutVars>
          <dgm:chMax val="0"/>
          <dgm:chPref val="0"/>
          <dgm:bulletEnabled val="1"/>
        </dgm:presLayoutVars>
      </dgm:prSet>
      <dgm:spPr/>
      <dgm:t>
        <a:bodyPr/>
        <a:lstStyle/>
        <a:p>
          <a:endParaRPr lang="en-US"/>
        </a:p>
      </dgm:t>
    </dgm:pt>
    <dgm:pt modelId="{0C18F142-023D-43CD-AA1B-40C7E4C3F608}" type="pres">
      <dgm:prSet presAssocID="{C091F1CC-2FF5-4DF0-9F80-9FCAE02EF664}" presName="desTx" presStyleLbl="alignAccFollowNode1" presStyleIdx="0" presStyleCnt="3">
        <dgm:presLayoutVars>
          <dgm:bulletEnabled val="1"/>
        </dgm:presLayoutVars>
      </dgm:prSet>
      <dgm:spPr/>
    </dgm:pt>
    <dgm:pt modelId="{971BE80F-FEBF-482C-B7FC-13F9E1229A90}" type="pres">
      <dgm:prSet presAssocID="{4ACCA1E2-3F9E-486D-904C-4608689F5353}" presName="space" presStyleCnt="0"/>
      <dgm:spPr/>
    </dgm:pt>
    <dgm:pt modelId="{28872F5F-72B5-4587-92F8-948D7647E3EF}" type="pres">
      <dgm:prSet presAssocID="{2842CC3B-809B-4F3E-AA02-C6C8AB18FC0B}" presName="composite" presStyleCnt="0"/>
      <dgm:spPr/>
    </dgm:pt>
    <dgm:pt modelId="{C03C7C92-763B-40F0-B41A-54C73134039A}" type="pres">
      <dgm:prSet presAssocID="{2842CC3B-809B-4F3E-AA02-C6C8AB18FC0B}" presName="parTx" presStyleLbl="alignNode1" presStyleIdx="1" presStyleCnt="3">
        <dgm:presLayoutVars>
          <dgm:chMax val="0"/>
          <dgm:chPref val="0"/>
          <dgm:bulletEnabled val="1"/>
        </dgm:presLayoutVars>
      </dgm:prSet>
      <dgm:spPr/>
      <dgm:t>
        <a:bodyPr/>
        <a:lstStyle/>
        <a:p>
          <a:endParaRPr lang="en-US"/>
        </a:p>
      </dgm:t>
    </dgm:pt>
    <dgm:pt modelId="{1743BF35-F1D1-40F8-AD90-84107FC1D015}" type="pres">
      <dgm:prSet presAssocID="{2842CC3B-809B-4F3E-AA02-C6C8AB18FC0B}" presName="desTx" presStyleLbl="alignAccFollowNode1" presStyleIdx="1" presStyleCnt="3">
        <dgm:presLayoutVars>
          <dgm:bulletEnabled val="1"/>
        </dgm:presLayoutVars>
      </dgm:prSet>
      <dgm:spPr/>
    </dgm:pt>
    <dgm:pt modelId="{AC44B02E-343A-42DF-8181-68FFC78616E7}" type="pres">
      <dgm:prSet presAssocID="{22CD83CD-3AA6-45CB-906F-1B794F3E5FB1}" presName="space" presStyleCnt="0"/>
      <dgm:spPr/>
    </dgm:pt>
    <dgm:pt modelId="{60FBD00F-D1FC-493E-9865-E592948D659A}" type="pres">
      <dgm:prSet presAssocID="{4DE45D34-DD56-4B77-B7EE-3C5CBB8018A8}" presName="composite" presStyleCnt="0"/>
      <dgm:spPr/>
    </dgm:pt>
    <dgm:pt modelId="{079A4E34-DADE-420C-B150-718A3CDE3ACC}" type="pres">
      <dgm:prSet presAssocID="{4DE45D34-DD56-4B77-B7EE-3C5CBB8018A8}" presName="parTx" presStyleLbl="alignNode1" presStyleIdx="2" presStyleCnt="3">
        <dgm:presLayoutVars>
          <dgm:chMax val="0"/>
          <dgm:chPref val="0"/>
          <dgm:bulletEnabled val="1"/>
        </dgm:presLayoutVars>
      </dgm:prSet>
      <dgm:spPr/>
      <dgm:t>
        <a:bodyPr/>
        <a:lstStyle/>
        <a:p>
          <a:endParaRPr lang="en-US"/>
        </a:p>
      </dgm:t>
    </dgm:pt>
    <dgm:pt modelId="{12319C5F-DDE7-4DA6-BD51-B2E7DF95B697}" type="pres">
      <dgm:prSet presAssocID="{4DE45D34-DD56-4B77-B7EE-3C5CBB8018A8}" presName="desTx" presStyleLbl="alignAccFollowNode1" presStyleIdx="2" presStyleCnt="3">
        <dgm:presLayoutVars>
          <dgm:bulletEnabled val="1"/>
        </dgm:presLayoutVars>
      </dgm:prSet>
      <dgm:spPr/>
    </dgm:pt>
  </dgm:ptLst>
  <dgm:cxnLst>
    <dgm:cxn modelId="{187C4AE8-7041-4D98-9DFA-1ADACEB485B9}" type="presOf" srcId="{4DE45D34-DD56-4B77-B7EE-3C5CBB8018A8}" destId="{079A4E34-DADE-420C-B150-718A3CDE3ACC}" srcOrd="0" destOrd="0" presId="urn:microsoft.com/office/officeart/2005/8/layout/hList1"/>
    <dgm:cxn modelId="{583E11C3-021F-4626-9AD6-0BB64A43427A}" srcId="{3F96AB3F-4EB7-420A-826E-EB872A97D599}" destId="{2842CC3B-809B-4F3E-AA02-C6C8AB18FC0B}" srcOrd="1" destOrd="0" parTransId="{66780B29-F3C7-4438-B542-5DE622C04C1A}" sibTransId="{22CD83CD-3AA6-45CB-906F-1B794F3E5FB1}"/>
    <dgm:cxn modelId="{059932B5-06C7-452E-B097-B8BA47402CAC}" type="presOf" srcId="{C091F1CC-2FF5-4DF0-9F80-9FCAE02EF664}" destId="{222A36EB-5107-451B-BAD2-B3BCE30188D1}" srcOrd="0" destOrd="0" presId="urn:microsoft.com/office/officeart/2005/8/layout/hList1"/>
    <dgm:cxn modelId="{3AFCA046-B697-4275-8080-3CF197EB1FB0}" type="presOf" srcId="{2842CC3B-809B-4F3E-AA02-C6C8AB18FC0B}" destId="{C03C7C92-763B-40F0-B41A-54C73134039A}" srcOrd="0" destOrd="0" presId="urn:microsoft.com/office/officeart/2005/8/layout/hList1"/>
    <dgm:cxn modelId="{E655630F-42E5-4811-A96B-37EBB88B3EAF}" type="presOf" srcId="{3F96AB3F-4EB7-420A-826E-EB872A97D599}" destId="{B0097AD9-06E3-4AE4-ACC5-FD1344B64DF3}" srcOrd="0" destOrd="0" presId="urn:microsoft.com/office/officeart/2005/8/layout/hList1"/>
    <dgm:cxn modelId="{77FC0421-2F2C-42AB-937E-A1C12CC1B44C}" srcId="{3F96AB3F-4EB7-420A-826E-EB872A97D599}" destId="{C091F1CC-2FF5-4DF0-9F80-9FCAE02EF664}" srcOrd="0" destOrd="0" parTransId="{0FA81C73-681A-48A0-9169-A21432F19207}" sibTransId="{4ACCA1E2-3F9E-486D-904C-4608689F5353}"/>
    <dgm:cxn modelId="{2DAB9D1F-324D-4DAE-BE1D-3553889F3C07}" srcId="{3F96AB3F-4EB7-420A-826E-EB872A97D599}" destId="{4DE45D34-DD56-4B77-B7EE-3C5CBB8018A8}" srcOrd="2" destOrd="0" parTransId="{8C112A61-886C-4FD7-819F-18637E12ED4A}" sibTransId="{D60F00A1-27BC-4F5F-97EE-4367DA0C0FF5}"/>
    <dgm:cxn modelId="{D7F09F65-5F8E-46D3-8DEF-899FB21300CC}" type="presParOf" srcId="{B0097AD9-06E3-4AE4-ACC5-FD1344B64DF3}" destId="{F24349FD-3CEC-47C8-B703-C1302B03F452}" srcOrd="0" destOrd="0" presId="urn:microsoft.com/office/officeart/2005/8/layout/hList1"/>
    <dgm:cxn modelId="{BF704002-DE2F-4794-B3A1-5A3B23D4AA06}" type="presParOf" srcId="{F24349FD-3CEC-47C8-B703-C1302B03F452}" destId="{222A36EB-5107-451B-BAD2-B3BCE30188D1}" srcOrd="0" destOrd="0" presId="urn:microsoft.com/office/officeart/2005/8/layout/hList1"/>
    <dgm:cxn modelId="{008E8D2D-1C46-4BBA-8738-BD691AE56800}" type="presParOf" srcId="{F24349FD-3CEC-47C8-B703-C1302B03F452}" destId="{0C18F142-023D-43CD-AA1B-40C7E4C3F608}" srcOrd="1" destOrd="0" presId="urn:microsoft.com/office/officeart/2005/8/layout/hList1"/>
    <dgm:cxn modelId="{8AD6E646-E99B-4447-BE2E-A60313AA657D}" type="presParOf" srcId="{B0097AD9-06E3-4AE4-ACC5-FD1344B64DF3}" destId="{971BE80F-FEBF-482C-B7FC-13F9E1229A90}" srcOrd="1" destOrd="0" presId="urn:microsoft.com/office/officeart/2005/8/layout/hList1"/>
    <dgm:cxn modelId="{EA743E00-9F25-4DA1-8209-E51D1ED191F9}" type="presParOf" srcId="{B0097AD9-06E3-4AE4-ACC5-FD1344B64DF3}" destId="{28872F5F-72B5-4587-92F8-948D7647E3EF}" srcOrd="2" destOrd="0" presId="urn:microsoft.com/office/officeart/2005/8/layout/hList1"/>
    <dgm:cxn modelId="{42F043E5-CAF7-4D81-AF47-62C9D002CB15}" type="presParOf" srcId="{28872F5F-72B5-4587-92F8-948D7647E3EF}" destId="{C03C7C92-763B-40F0-B41A-54C73134039A}" srcOrd="0" destOrd="0" presId="urn:microsoft.com/office/officeart/2005/8/layout/hList1"/>
    <dgm:cxn modelId="{29B25D17-212E-4452-B2A3-92E73A347624}" type="presParOf" srcId="{28872F5F-72B5-4587-92F8-948D7647E3EF}" destId="{1743BF35-F1D1-40F8-AD90-84107FC1D015}" srcOrd="1" destOrd="0" presId="urn:microsoft.com/office/officeart/2005/8/layout/hList1"/>
    <dgm:cxn modelId="{3D573859-C218-45E8-B20B-B58D825234C9}" type="presParOf" srcId="{B0097AD9-06E3-4AE4-ACC5-FD1344B64DF3}" destId="{AC44B02E-343A-42DF-8181-68FFC78616E7}" srcOrd="3" destOrd="0" presId="urn:microsoft.com/office/officeart/2005/8/layout/hList1"/>
    <dgm:cxn modelId="{331BF042-2074-4E67-BBCB-E173EF0087EC}" type="presParOf" srcId="{B0097AD9-06E3-4AE4-ACC5-FD1344B64DF3}" destId="{60FBD00F-D1FC-493E-9865-E592948D659A}" srcOrd="4" destOrd="0" presId="urn:microsoft.com/office/officeart/2005/8/layout/hList1"/>
    <dgm:cxn modelId="{94E0B00F-F27E-4534-8761-26D0C1A0F5E5}" type="presParOf" srcId="{60FBD00F-D1FC-493E-9865-E592948D659A}" destId="{079A4E34-DADE-420C-B150-718A3CDE3ACC}" srcOrd="0" destOrd="0" presId="urn:microsoft.com/office/officeart/2005/8/layout/hList1"/>
    <dgm:cxn modelId="{9EC4A830-E87C-41D2-881B-C40766298337}" type="presParOf" srcId="{60FBD00F-D1FC-493E-9865-E592948D659A}" destId="{12319C5F-DDE7-4DA6-BD51-B2E7DF95B69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D1113B4F-548A-45A8-9871-A2715ABA07B2}"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endParaRPr lang="en-US"/>
        </a:p>
      </dgm:t>
    </dgm:pt>
    <dgm:pt modelId="{2FB2ECF5-B5A3-4D46-B4A1-ED3230A8E602}">
      <dgm:prSet phldrT="[Text]" custT="1"/>
      <dgm:spPr/>
      <dgm:t>
        <a:bodyPr/>
        <a:lstStyle/>
        <a:p>
          <a:r>
            <a:rPr lang="en-US" sz="3200" dirty="0" smtClean="0"/>
            <a:t>Working</a:t>
          </a:r>
          <a:endParaRPr lang="en-US" sz="3200" dirty="0"/>
        </a:p>
      </dgm:t>
    </dgm:pt>
    <dgm:pt modelId="{071E1F63-27F8-4B32-9CCC-81EDA76831B6}" type="parTrans" cxnId="{575944A2-9432-4084-870E-0671A2D3F6AD}">
      <dgm:prSet/>
      <dgm:spPr/>
      <dgm:t>
        <a:bodyPr/>
        <a:lstStyle/>
        <a:p>
          <a:endParaRPr lang="en-US"/>
        </a:p>
      </dgm:t>
    </dgm:pt>
    <dgm:pt modelId="{BF7D06C9-7147-4931-A084-65D558285DD6}" type="sibTrans" cxnId="{575944A2-9432-4084-870E-0671A2D3F6AD}">
      <dgm:prSet/>
      <dgm:spPr/>
      <dgm:t>
        <a:bodyPr/>
        <a:lstStyle/>
        <a:p>
          <a:endParaRPr lang="en-US" dirty="0"/>
        </a:p>
      </dgm:t>
    </dgm:pt>
    <dgm:pt modelId="{1C7C2522-3CD0-47AC-BABF-C82B115CC777}">
      <dgm:prSet phldrT="[Text]" custT="1"/>
      <dgm:spPr/>
      <dgm:t>
        <a:bodyPr/>
        <a:lstStyle/>
        <a:p>
          <a:r>
            <a:rPr lang="en-US" sz="3200" dirty="0" smtClean="0"/>
            <a:t>Reference</a:t>
          </a:r>
          <a:endParaRPr lang="en-US" sz="3200" dirty="0"/>
        </a:p>
      </dgm:t>
    </dgm:pt>
    <dgm:pt modelId="{DF35F431-1647-4AD3-A84D-55E5984A01F6}" type="parTrans" cxnId="{4EA6FD01-8A5B-4549-A62E-3074EA69B189}">
      <dgm:prSet/>
      <dgm:spPr/>
      <dgm:t>
        <a:bodyPr/>
        <a:lstStyle/>
        <a:p>
          <a:endParaRPr lang="en-US"/>
        </a:p>
      </dgm:t>
    </dgm:pt>
    <dgm:pt modelId="{2B44F986-9260-4EFF-A0F9-3FC410096CD0}" type="sibTrans" cxnId="{4EA6FD01-8A5B-4549-A62E-3074EA69B189}">
      <dgm:prSet/>
      <dgm:spPr/>
      <dgm:t>
        <a:bodyPr/>
        <a:lstStyle/>
        <a:p>
          <a:endParaRPr lang="en-US" dirty="0"/>
        </a:p>
      </dgm:t>
    </dgm:pt>
    <dgm:pt modelId="{34A6FC9D-315D-426E-84B5-989C7C9E5573}">
      <dgm:prSet phldrT="[Text]" custT="1"/>
      <dgm:spPr/>
      <dgm:t>
        <a:bodyPr/>
        <a:lstStyle/>
        <a:p>
          <a:r>
            <a:rPr lang="en-US" sz="3200" dirty="0" smtClean="0"/>
            <a:t>Archival</a:t>
          </a:r>
          <a:endParaRPr lang="en-US" sz="3200" dirty="0"/>
        </a:p>
      </dgm:t>
    </dgm:pt>
    <dgm:pt modelId="{9897147F-67A2-451F-987B-964AFC6BFEED}" type="parTrans" cxnId="{A466FC0E-091A-4D21-84FC-029BAD334B76}">
      <dgm:prSet/>
      <dgm:spPr/>
      <dgm:t>
        <a:bodyPr/>
        <a:lstStyle/>
        <a:p>
          <a:endParaRPr lang="en-US"/>
        </a:p>
      </dgm:t>
    </dgm:pt>
    <dgm:pt modelId="{70C00F09-8313-4C2F-95FD-D932B2907EFB}" type="sibTrans" cxnId="{A466FC0E-091A-4D21-84FC-029BAD334B76}">
      <dgm:prSet/>
      <dgm:spPr/>
      <dgm:t>
        <a:bodyPr/>
        <a:lstStyle/>
        <a:p>
          <a:endParaRPr lang="en-US" dirty="0"/>
        </a:p>
      </dgm:t>
    </dgm:pt>
    <dgm:pt modelId="{A4BDC1E5-EF2B-48B3-BCC9-A8C86E1F327A}" type="pres">
      <dgm:prSet presAssocID="{D1113B4F-548A-45A8-9871-A2715ABA07B2}" presName="Name0" presStyleCnt="0">
        <dgm:presLayoutVars>
          <dgm:chMax/>
          <dgm:chPref/>
          <dgm:dir/>
          <dgm:animLvl val="lvl"/>
        </dgm:presLayoutVars>
      </dgm:prSet>
      <dgm:spPr/>
      <dgm:t>
        <a:bodyPr/>
        <a:lstStyle/>
        <a:p>
          <a:endParaRPr lang="en-US"/>
        </a:p>
      </dgm:t>
    </dgm:pt>
    <dgm:pt modelId="{2EDE0DD4-CC80-440C-B128-EF0CE74EAEF7}" type="pres">
      <dgm:prSet presAssocID="{2FB2ECF5-B5A3-4D46-B4A1-ED3230A8E602}" presName="composite" presStyleCnt="0"/>
      <dgm:spPr/>
    </dgm:pt>
    <dgm:pt modelId="{06356C4E-9077-462D-8AAB-5DBB3903B91F}" type="pres">
      <dgm:prSet presAssocID="{2FB2ECF5-B5A3-4D46-B4A1-ED3230A8E602}" presName="Parent1" presStyleLbl="node1" presStyleIdx="0" presStyleCnt="6" custScaleX="177156">
        <dgm:presLayoutVars>
          <dgm:chMax val="1"/>
          <dgm:chPref val="1"/>
          <dgm:bulletEnabled val="1"/>
        </dgm:presLayoutVars>
      </dgm:prSet>
      <dgm:spPr/>
      <dgm:t>
        <a:bodyPr/>
        <a:lstStyle/>
        <a:p>
          <a:endParaRPr lang="en-US"/>
        </a:p>
      </dgm:t>
    </dgm:pt>
    <dgm:pt modelId="{78DB25EF-AADA-4885-AD3A-6E5FCA9B9FC3}" type="pres">
      <dgm:prSet presAssocID="{2FB2ECF5-B5A3-4D46-B4A1-ED3230A8E602}" presName="Childtext1" presStyleLbl="revTx" presStyleIdx="0" presStyleCnt="3">
        <dgm:presLayoutVars>
          <dgm:chMax val="0"/>
          <dgm:chPref val="0"/>
          <dgm:bulletEnabled val="1"/>
        </dgm:presLayoutVars>
      </dgm:prSet>
      <dgm:spPr/>
    </dgm:pt>
    <dgm:pt modelId="{5ADF46F3-278E-43E5-9AF0-A19898F3002D}" type="pres">
      <dgm:prSet presAssocID="{2FB2ECF5-B5A3-4D46-B4A1-ED3230A8E602}" presName="BalanceSpacing" presStyleCnt="0"/>
      <dgm:spPr/>
    </dgm:pt>
    <dgm:pt modelId="{35D0712E-97A5-46E4-BC78-DF4D61DEDBC9}" type="pres">
      <dgm:prSet presAssocID="{2FB2ECF5-B5A3-4D46-B4A1-ED3230A8E602}" presName="BalanceSpacing1" presStyleCnt="0"/>
      <dgm:spPr/>
    </dgm:pt>
    <dgm:pt modelId="{B24CDB29-BBBE-44DF-888E-C06F39C827FC}" type="pres">
      <dgm:prSet presAssocID="{BF7D06C9-7147-4931-A084-65D558285DD6}" presName="Accent1Text" presStyleLbl="node1" presStyleIdx="1" presStyleCnt="6"/>
      <dgm:spPr/>
      <dgm:t>
        <a:bodyPr/>
        <a:lstStyle/>
        <a:p>
          <a:endParaRPr lang="en-US"/>
        </a:p>
      </dgm:t>
    </dgm:pt>
    <dgm:pt modelId="{20A12CA9-680E-4EFB-9A78-9CC184717432}" type="pres">
      <dgm:prSet presAssocID="{BF7D06C9-7147-4931-A084-65D558285DD6}" presName="spaceBetweenRectangles" presStyleCnt="0"/>
      <dgm:spPr/>
    </dgm:pt>
    <dgm:pt modelId="{8F16122B-7C1E-49F0-8474-3C27D53AFA0D}" type="pres">
      <dgm:prSet presAssocID="{1C7C2522-3CD0-47AC-BABF-C82B115CC777}" presName="composite" presStyleCnt="0"/>
      <dgm:spPr/>
    </dgm:pt>
    <dgm:pt modelId="{B2677E97-2B84-4677-963E-E23FF37EDB70}" type="pres">
      <dgm:prSet presAssocID="{1C7C2522-3CD0-47AC-BABF-C82B115CC777}" presName="Parent1" presStyleLbl="node1" presStyleIdx="2" presStyleCnt="6" custScaleX="177156">
        <dgm:presLayoutVars>
          <dgm:chMax val="1"/>
          <dgm:chPref val="1"/>
          <dgm:bulletEnabled val="1"/>
        </dgm:presLayoutVars>
      </dgm:prSet>
      <dgm:spPr/>
      <dgm:t>
        <a:bodyPr/>
        <a:lstStyle/>
        <a:p>
          <a:endParaRPr lang="en-US"/>
        </a:p>
      </dgm:t>
    </dgm:pt>
    <dgm:pt modelId="{D3D8EE3D-AB8F-4733-93A5-6FAB6BF44DF7}" type="pres">
      <dgm:prSet presAssocID="{1C7C2522-3CD0-47AC-BABF-C82B115CC777}" presName="Childtext1" presStyleLbl="revTx" presStyleIdx="1" presStyleCnt="3">
        <dgm:presLayoutVars>
          <dgm:chMax val="0"/>
          <dgm:chPref val="0"/>
          <dgm:bulletEnabled val="1"/>
        </dgm:presLayoutVars>
      </dgm:prSet>
      <dgm:spPr/>
    </dgm:pt>
    <dgm:pt modelId="{D10E4DDE-0E88-40A3-9B21-3D45C1CC26B5}" type="pres">
      <dgm:prSet presAssocID="{1C7C2522-3CD0-47AC-BABF-C82B115CC777}" presName="BalanceSpacing" presStyleCnt="0"/>
      <dgm:spPr/>
    </dgm:pt>
    <dgm:pt modelId="{8D34FDEC-7A88-49E6-B2A2-1B5E2624B221}" type="pres">
      <dgm:prSet presAssocID="{1C7C2522-3CD0-47AC-BABF-C82B115CC777}" presName="BalanceSpacing1" presStyleCnt="0"/>
      <dgm:spPr/>
    </dgm:pt>
    <dgm:pt modelId="{EFE04793-0C9C-4700-B20C-EC6E2E4799CD}" type="pres">
      <dgm:prSet presAssocID="{2B44F986-9260-4EFF-A0F9-3FC410096CD0}" presName="Accent1Text" presStyleLbl="node1" presStyleIdx="3" presStyleCnt="6"/>
      <dgm:spPr/>
      <dgm:t>
        <a:bodyPr/>
        <a:lstStyle/>
        <a:p>
          <a:endParaRPr lang="en-US"/>
        </a:p>
      </dgm:t>
    </dgm:pt>
    <dgm:pt modelId="{3A33F0C2-6DCB-443C-867B-F126E5DF6356}" type="pres">
      <dgm:prSet presAssocID="{2B44F986-9260-4EFF-A0F9-3FC410096CD0}" presName="spaceBetweenRectangles" presStyleCnt="0"/>
      <dgm:spPr/>
    </dgm:pt>
    <dgm:pt modelId="{C61236DE-2C14-430E-BAE4-93616085684A}" type="pres">
      <dgm:prSet presAssocID="{34A6FC9D-315D-426E-84B5-989C7C9E5573}" presName="composite" presStyleCnt="0"/>
      <dgm:spPr/>
    </dgm:pt>
    <dgm:pt modelId="{2518D653-6320-4A93-8784-B9AFBEF89961}" type="pres">
      <dgm:prSet presAssocID="{34A6FC9D-315D-426E-84B5-989C7C9E5573}" presName="Parent1" presStyleLbl="node1" presStyleIdx="4" presStyleCnt="6" custScaleX="194872">
        <dgm:presLayoutVars>
          <dgm:chMax val="1"/>
          <dgm:chPref val="1"/>
          <dgm:bulletEnabled val="1"/>
        </dgm:presLayoutVars>
      </dgm:prSet>
      <dgm:spPr/>
      <dgm:t>
        <a:bodyPr/>
        <a:lstStyle/>
        <a:p>
          <a:endParaRPr lang="en-US"/>
        </a:p>
      </dgm:t>
    </dgm:pt>
    <dgm:pt modelId="{D20B6B00-51BC-4619-B376-51269338DD45}" type="pres">
      <dgm:prSet presAssocID="{34A6FC9D-315D-426E-84B5-989C7C9E5573}" presName="Childtext1" presStyleLbl="revTx" presStyleIdx="2" presStyleCnt="3">
        <dgm:presLayoutVars>
          <dgm:chMax val="0"/>
          <dgm:chPref val="0"/>
          <dgm:bulletEnabled val="1"/>
        </dgm:presLayoutVars>
      </dgm:prSet>
      <dgm:spPr/>
    </dgm:pt>
    <dgm:pt modelId="{59B9A907-123E-4657-9605-D46A28053632}" type="pres">
      <dgm:prSet presAssocID="{34A6FC9D-315D-426E-84B5-989C7C9E5573}" presName="BalanceSpacing" presStyleCnt="0"/>
      <dgm:spPr/>
    </dgm:pt>
    <dgm:pt modelId="{49800CE1-B22A-489F-A7AE-4B6FDD12B38F}" type="pres">
      <dgm:prSet presAssocID="{34A6FC9D-315D-426E-84B5-989C7C9E5573}" presName="BalanceSpacing1" presStyleCnt="0"/>
      <dgm:spPr/>
    </dgm:pt>
    <dgm:pt modelId="{5DDC0C8F-9A8C-4E72-9988-383B25E558A4}" type="pres">
      <dgm:prSet presAssocID="{70C00F09-8313-4C2F-95FD-D932B2907EFB}" presName="Accent1Text" presStyleLbl="node1" presStyleIdx="5" presStyleCnt="6"/>
      <dgm:spPr/>
      <dgm:t>
        <a:bodyPr/>
        <a:lstStyle/>
        <a:p>
          <a:endParaRPr lang="en-US"/>
        </a:p>
      </dgm:t>
    </dgm:pt>
  </dgm:ptLst>
  <dgm:cxnLst>
    <dgm:cxn modelId="{3F1F8C94-93D0-40D9-9052-E04D3EDBAB38}" type="presOf" srcId="{D1113B4F-548A-45A8-9871-A2715ABA07B2}" destId="{A4BDC1E5-EF2B-48B3-BCC9-A8C86E1F327A}" srcOrd="0" destOrd="0" presId="urn:microsoft.com/office/officeart/2008/layout/AlternatingHexagons"/>
    <dgm:cxn modelId="{F3F503F5-B47D-45FF-8FFD-3C2D98CE2FFC}" type="presOf" srcId="{34A6FC9D-315D-426E-84B5-989C7C9E5573}" destId="{2518D653-6320-4A93-8784-B9AFBEF89961}" srcOrd="0" destOrd="0" presId="urn:microsoft.com/office/officeart/2008/layout/AlternatingHexagons"/>
    <dgm:cxn modelId="{4EA6FD01-8A5B-4549-A62E-3074EA69B189}" srcId="{D1113B4F-548A-45A8-9871-A2715ABA07B2}" destId="{1C7C2522-3CD0-47AC-BABF-C82B115CC777}" srcOrd="1" destOrd="0" parTransId="{DF35F431-1647-4AD3-A84D-55E5984A01F6}" sibTransId="{2B44F986-9260-4EFF-A0F9-3FC410096CD0}"/>
    <dgm:cxn modelId="{81A38FD3-9C0D-4182-9A89-B35F377ECC3D}" type="presOf" srcId="{70C00F09-8313-4C2F-95FD-D932B2907EFB}" destId="{5DDC0C8F-9A8C-4E72-9988-383B25E558A4}" srcOrd="0" destOrd="0" presId="urn:microsoft.com/office/officeart/2008/layout/AlternatingHexagons"/>
    <dgm:cxn modelId="{FC2E5025-24D9-4550-982B-4F179B25E02A}" type="presOf" srcId="{2FB2ECF5-B5A3-4D46-B4A1-ED3230A8E602}" destId="{06356C4E-9077-462D-8AAB-5DBB3903B91F}" srcOrd="0" destOrd="0" presId="urn:microsoft.com/office/officeart/2008/layout/AlternatingHexagons"/>
    <dgm:cxn modelId="{A466FC0E-091A-4D21-84FC-029BAD334B76}" srcId="{D1113B4F-548A-45A8-9871-A2715ABA07B2}" destId="{34A6FC9D-315D-426E-84B5-989C7C9E5573}" srcOrd="2" destOrd="0" parTransId="{9897147F-67A2-451F-987B-964AFC6BFEED}" sibTransId="{70C00F09-8313-4C2F-95FD-D932B2907EFB}"/>
    <dgm:cxn modelId="{5195E641-84BF-4A47-AFB8-6CE9D592374B}" type="presOf" srcId="{2B44F986-9260-4EFF-A0F9-3FC410096CD0}" destId="{EFE04793-0C9C-4700-B20C-EC6E2E4799CD}" srcOrd="0" destOrd="0" presId="urn:microsoft.com/office/officeart/2008/layout/AlternatingHexagons"/>
    <dgm:cxn modelId="{60AE9E48-DD21-4FF0-89EF-78AD44872778}" type="presOf" srcId="{BF7D06C9-7147-4931-A084-65D558285DD6}" destId="{B24CDB29-BBBE-44DF-888E-C06F39C827FC}" srcOrd="0" destOrd="0" presId="urn:microsoft.com/office/officeart/2008/layout/AlternatingHexagons"/>
    <dgm:cxn modelId="{575944A2-9432-4084-870E-0671A2D3F6AD}" srcId="{D1113B4F-548A-45A8-9871-A2715ABA07B2}" destId="{2FB2ECF5-B5A3-4D46-B4A1-ED3230A8E602}" srcOrd="0" destOrd="0" parTransId="{071E1F63-27F8-4B32-9CCC-81EDA76831B6}" sibTransId="{BF7D06C9-7147-4931-A084-65D558285DD6}"/>
    <dgm:cxn modelId="{511189F4-0815-4AF6-8653-9E66DDAC9B77}" type="presOf" srcId="{1C7C2522-3CD0-47AC-BABF-C82B115CC777}" destId="{B2677E97-2B84-4677-963E-E23FF37EDB70}" srcOrd="0" destOrd="0" presId="urn:microsoft.com/office/officeart/2008/layout/AlternatingHexagons"/>
    <dgm:cxn modelId="{C9CAD7B5-FC95-4D7B-96FF-D64BB9DF47E5}" type="presParOf" srcId="{A4BDC1E5-EF2B-48B3-BCC9-A8C86E1F327A}" destId="{2EDE0DD4-CC80-440C-B128-EF0CE74EAEF7}" srcOrd="0" destOrd="0" presId="urn:microsoft.com/office/officeart/2008/layout/AlternatingHexagons"/>
    <dgm:cxn modelId="{7FBE25F2-FCD6-4CF8-A73A-DDCA00962756}" type="presParOf" srcId="{2EDE0DD4-CC80-440C-B128-EF0CE74EAEF7}" destId="{06356C4E-9077-462D-8AAB-5DBB3903B91F}" srcOrd="0" destOrd="0" presId="urn:microsoft.com/office/officeart/2008/layout/AlternatingHexagons"/>
    <dgm:cxn modelId="{88B92D92-3833-4536-8EB4-0BC1F9CAAB90}" type="presParOf" srcId="{2EDE0DD4-CC80-440C-B128-EF0CE74EAEF7}" destId="{78DB25EF-AADA-4885-AD3A-6E5FCA9B9FC3}" srcOrd="1" destOrd="0" presId="urn:microsoft.com/office/officeart/2008/layout/AlternatingHexagons"/>
    <dgm:cxn modelId="{B8B40C46-4551-44D8-9842-4C7880F2DB69}" type="presParOf" srcId="{2EDE0DD4-CC80-440C-B128-EF0CE74EAEF7}" destId="{5ADF46F3-278E-43E5-9AF0-A19898F3002D}" srcOrd="2" destOrd="0" presId="urn:microsoft.com/office/officeart/2008/layout/AlternatingHexagons"/>
    <dgm:cxn modelId="{1EF2F636-746F-4124-8DCC-BEC8FD7E24F4}" type="presParOf" srcId="{2EDE0DD4-CC80-440C-B128-EF0CE74EAEF7}" destId="{35D0712E-97A5-46E4-BC78-DF4D61DEDBC9}" srcOrd="3" destOrd="0" presId="urn:microsoft.com/office/officeart/2008/layout/AlternatingHexagons"/>
    <dgm:cxn modelId="{E26CA16D-538D-44D1-9C39-5FF3FA5E1516}" type="presParOf" srcId="{2EDE0DD4-CC80-440C-B128-EF0CE74EAEF7}" destId="{B24CDB29-BBBE-44DF-888E-C06F39C827FC}" srcOrd="4" destOrd="0" presId="urn:microsoft.com/office/officeart/2008/layout/AlternatingHexagons"/>
    <dgm:cxn modelId="{2FAD93C6-3A56-4A55-9C1D-4F789EA39258}" type="presParOf" srcId="{A4BDC1E5-EF2B-48B3-BCC9-A8C86E1F327A}" destId="{20A12CA9-680E-4EFB-9A78-9CC184717432}" srcOrd="1" destOrd="0" presId="urn:microsoft.com/office/officeart/2008/layout/AlternatingHexagons"/>
    <dgm:cxn modelId="{1D46F724-6CEA-4BE7-98D8-94CC8A24E681}" type="presParOf" srcId="{A4BDC1E5-EF2B-48B3-BCC9-A8C86E1F327A}" destId="{8F16122B-7C1E-49F0-8474-3C27D53AFA0D}" srcOrd="2" destOrd="0" presId="urn:microsoft.com/office/officeart/2008/layout/AlternatingHexagons"/>
    <dgm:cxn modelId="{42AF108B-3C66-4531-B342-7704196AA62A}" type="presParOf" srcId="{8F16122B-7C1E-49F0-8474-3C27D53AFA0D}" destId="{B2677E97-2B84-4677-963E-E23FF37EDB70}" srcOrd="0" destOrd="0" presId="urn:microsoft.com/office/officeart/2008/layout/AlternatingHexagons"/>
    <dgm:cxn modelId="{6520C189-1F09-4C36-8B37-C574EDCB3F8E}" type="presParOf" srcId="{8F16122B-7C1E-49F0-8474-3C27D53AFA0D}" destId="{D3D8EE3D-AB8F-4733-93A5-6FAB6BF44DF7}" srcOrd="1" destOrd="0" presId="urn:microsoft.com/office/officeart/2008/layout/AlternatingHexagons"/>
    <dgm:cxn modelId="{6BD49EF1-A823-4E4F-9E87-1EEE12B0C469}" type="presParOf" srcId="{8F16122B-7C1E-49F0-8474-3C27D53AFA0D}" destId="{D10E4DDE-0E88-40A3-9B21-3D45C1CC26B5}" srcOrd="2" destOrd="0" presId="urn:microsoft.com/office/officeart/2008/layout/AlternatingHexagons"/>
    <dgm:cxn modelId="{FBC2A72D-E0DB-4E14-A0DB-FC3FCD0C235D}" type="presParOf" srcId="{8F16122B-7C1E-49F0-8474-3C27D53AFA0D}" destId="{8D34FDEC-7A88-49E6-B2A2-1B5E2624B221}" srcOrd="3" destOrd="0" presId="urn:microsoft.com/office/officeart/2008/layout/AlternatingHexagons"/>
    <dgm:cxn modelId="{6AF2DD9B-4FF8-454A-BBD7-BA45EB481A6A}" type="presParOf" srcId="{8F16122B-7C1E-49F0-8474-3C27D53AFA0D}" destId="{EFE04793-0C9C-4700-B20C-EC6E2E4799CD}" srcOrd="4" destOrd="0" presId="urn:microsoft.com/office/officeart/2008/layout/AlternatingHexagons"/>
    <dgm:cxn modelId="{927B7DD1-A514-4372-8C1C-E3A130D81250}" type="presParOf" srcId="{A4BDC1E5-EF2B-48B3-BCC9-A8C86E1F327A}" destId="{3A33F0C2-6DCB-443C-867B-F126E5DF6356}" srcOrd="3" destOrd="0" presId="urn:microsoft.com/office/officeart/2008/layout/AlternatingHexagons"/>
    <dgm:cxn modelId="{67F5CAF2-5886-432F-AA44-39A1031A4F83}" type="presParOf" srcId="{A4BDC1E5-EF2B-48B3-BCC9-A8C86E1F327A}" destId="{C61236DE-2C14-430E-BAE4-93616085684A}" srcOrd="4" destOrd="0" presId="urn:microsoft.com/office/officeart/2008/layout/AlternatingHexagons"/>
    <dgm:cxn modelId="{BB1317AD-EE54-4212-BBF2-477495B08CBE}" type="presParOf" srcId="{C61236DE-2C14-430E-BAE4-93616085684A}" destId="{2518D653-6320-4A93-8784-B9AFBEF89961}" srcOrd="0" destOrd="0" presId="urn:microsoft.com/office/officeart/2008/layout/AlternatingHexagons"/>
    <dgm:cxn modelId="{13552AD9-A212-4FAB-8DB1-FC2316DA38B2}" type="presParOf" srcId="{C61236DE-2C14-430E-BAE4-93616085684A}" destId="{D20B6B00-51BC-4619-B376-51269338DD45}" srcOrd="1" destOrd="0" presId="urn:microsoft.com/office/officeart/2008/layout/AlternatingHexagons"/>
    <dgm:cxn modelId="{E21CC45D-C67C-4C03-A28D-5D3679B3700D}" type="presParOf" srcId="{C61236DE-2C14-430E-BAE4-93616085684A}" destId="{59B9A907-123E-4657-9605-D46A28053632}" srcOrd="2" destOrd="0" presId="urn:microsoft.com/office/officeart/2008/layout/AlternatingHexagons"/>
    <dgm:cxn modelId="{CDC7A0BB-328A-4D31-8596-CBF1DAA46EF8}" type="presParOf" srcId="{C61236DE-2C14-430E-BAE4-93616085684A}" destId="{49800CE1-B22A-489F-A7AE-4B6FDD12B38F}" srcOrd="3" destOrd="0" presId="urn:microsoft.com/office/officeart/2008/layout/AlternatingHexagons"/>
    <dgm:cxn modelId="{BD2F399A-44BE-41B3-A993-F6AD43CA5984}" type="presParOf" srcId="{C61236DE-2C14-430E-BAE4-93616085684A}" destId="{5DDC0C8F-9A8C-4E72-9988-383B25E558A4}"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107EC2C1-BB7A-4218-8E46-BA3FC2DBE2FB}"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231069B4-3568-4EE9-8F2F-8D7FF6DFFCF4}">
      <dgm:prSet phldrT="[Text]" custT="1"/>
      <dgm:spPr>
        <a:ln>
          <a:noFill/>
        </a:ln>
      </dgm:spPr>
      <dgm:t>
        <a:bodyPr/>
        <a:lstStyle/>
        <a:p>
          <a:pPr algn="l"/>
          <a:r>
            <a:rPr lang="en-US" sz="3200" b="1" cap="small" dirty="0" smtClean="0"/>
            <a:t>S</a:t>
          </a:r>
          <a:r>
            <a:rPr lang="en-US" sz="2700" dirty="0" smtClean="0"/>
            <a:t>elect one task to do at a time.</a:t>
          </a:r>
          <a:endParaRPr lang="en-US" sz="2700" dirty="0"/>
        </a:p>
      </dgm:t>
    </dgm:pt>
    <dgm:pt modelId="{A527D346-977D-4C5D-9858-077311C06DC9}" type="parTrans" cxnId="{5F28F803-23F6-4DFB-B048-3A0DA71BD2AD}">
      <dgm:prSet/>
      <dgm:spPr/>
      <dgm:t>
        <a:bodyPr/>
        <a:lstStyle/>
        <a:p>
          <a:endParaRPr lang="en-US"/>
        </a:p>
      </dgm:t>
    </dgm:pt>
    <dgm:pt modelId="{30C684AD-9EB7-486E-8567-B20153D1FC5F}" type="sibTrans" cxnId="{5F28F803-23F6-4DFB-B048-3A0DA71BD2AD}">
      <dgm:prSet/>
      <dgm:spPr/>
      <dgm:t>
        <a:bodyPr/>
        <a:lstStyle/>
        <a:p>
          <a:endParaRPr lang="en-US"/>
        </a:p>
      </dgm:t>
    </dgm:pt>
    <dgm:pt modelId="{E3164E8D-CA02-4389-AAF0-7D68110216BF}">
      <dgm:prSet phldrT="[Text]" custT="1"/>
      <dgm:spPr>
        <a:ln>
          <a:noFill/>
        </a:ln>
      </dgm:spPr>
      <dgm:t>
        <a:bodyPr/>
        <a:lstStyle/>
        <a:p>
          <a:pPr algn="l"/>
          <a:r>
            <a:rPr lang="en-US" sz="3200" b="1" cap="small" dirty="0" smtClean="0"/>
            <a:t>T</a:t>
          </a:r>
          <a:r>
            <a:rPr lang="en-US" sz="3100" dirty="0" smtClean="0"/>
            <a:t>ime yourself </a:t>
          </a:r>
          <a:endParaRPr lang="en-US" sz="3100" dirty="0"/>
        </a:p>
      </dgm:t>
    </dgm:pt>
    <dgm:pt modelId="{8D7C5EC1-27FF-4494-A2E3-405BA79F4EF2}" type="parTrans" cxnId="{E5019A96-22AF-4382-9724-39DA5C7F51A4}">
      <dgm:prSet/>
      <dgm:spPr/>
      <dgm:t>
        <a:bodyPr/>
        <a:lstStyle/>
        <a:p>
          <a:endParaRPr lang="en-US"/>
        </a:p>
      </dgm:t>
    </dgm:pt>
    <dgm:pt modelId="{934F1B39-B774-40BA-A506-79985C1E56D6}" type="sibTrans" cxnId="{E5019A96-22AF-4382-9724-39DA5C7F51A4}">
      <dgm:prSet/>
      <dgm:spPr/>
      <dgm:t>
        <a:bodyPr/>
        <a:lstStyle/>
        <a:p>
          <a:endParaRPr lang="en-US"/>
        </a:p>
      </dgm:t>
    </dgm:pt>
    <dgm:pt modelId="{52A2739A-1A2C-4883-AB71-0DC3223D99B2}">
      <dgm:prSet phldrT="[Text]" custT="1"/>
      <dgm:spPr>
        <a:ln>
          <a:noFill/>
        </a:ln>
      </dgm:spPr>
      <dgm:t>
        <a:bodyPr/>
        <a:lstStyle/>
        <a:p>
          <a:pPr algn="l"/>
          <a:r>
            <a:rPr lang="en-US" sz="3200" b="1" cap="small" dirty="0" smtClean="0"/>
            <a:t>I</a:t>
          </a:r>
          <a:r>
            <a:rPr lang="en-US" sz="3100" dirty="0" smtClean="0"/>
            <a:t>gnore everything else </a:t>
          </a:r>
          <a:endParaRPr lang="en-US" sz="3100" dirty="0"/>
        </a:p>
      </dgm:t>
    </dgm:pt>
    <dgm:pt modelId="{8EC9514F-C253-4CC0-B266-3388D61D5ED5}" type="parTrans" cxnId="{260FCF24-654F-48E3-B424-92DA41270A13}">
      <dgm:prSet/>
      <dgm:spPr/>
      <dgm:t>
        <a:bodyPr/>
        <a:lstStyle/>
        <a:p>
          <a:endParaRPr lang="en-US"/>
        </a:p>
      </dgm:t>
    </dgm:pt>
    <dgm:pt modelId="{55D70E9F-F87A-4A32-ADE1-E53C42D39EDA}" type="sibTrans" cxnId="{260FCF24-654F-48E3-B424-92DA41270A13}">
      <dgm:prSet/>
      <dgm:spPr/>
      <dgm:t>
        <a:bodyPr/>
        <a:lstStyle/>
        <a:p>
          <a:endParaRPr lang="en-US"/>
        </a:p>
      </dgm:t>
    </dgm:pt>
    <dgm:pt modelId="{94291BCB-3C21-476D-9AD6-8240E51FCB4A}">
      <dgm:prSet phldrT="[Text]" custT="1"/>
      <dgm:spPr>
        <a:ln>
          <a:noFill/>
        </a:ln>
      </dgm:spPr>
      <dgm:t>
        <a:bodyPr/>
        <a:lstStyle/>
        <a:p>
          <a:pPr algn="l"/>
          <a:r>
            <a:rPr lang="en-US" sz="3200" b="1" cap="small" dirty="0" smtClean="0"/>
            <a:t>N</a:t>
          </a:r>
          <a:r>
            <a:rPr lang="en-US" sz="3100" dirty="0" smtClean="0"/>
            <a:t>o breaks or interruptions </a:t>
          </a:r>
          <a:endParaRPr lang="en-US" sz="3100" dirty="0"/>
        </a:p>
      </dgm:t>
    </dgm:pt>
    <dgm:pt modelId="{329769AF-BA7C-4E04-89D2-DF41D0B063AD}" type="parTrans" cxnId="{2774B694-AF21-47DE-94A0-940FAFE20066}">
      <dgm:prSet/>
      <dgm:spPr/>
      <dgm:t>
        <a:bodyPr/>
        <a:lstStyle/>
        <a:p>
          <a:endParaRPr lang="en-US"/>
        </a:p>
      </dgm:t>
    </dgm:pt>
    <dgm:pt modelId="{C6C9FD4E-531A-432D-8C64-85A0C17761F9}" type="sibTrans" cxnId="{2774B694-AF21-47DE-94A0-940FAFE20066}">
      <dgm:prSet/>
      <dgm:spPr/>
      <dgm:t>
        <a:bodyPr/>
        <a:lstStyle/>
        <a:p>
          <a:endParaRPr lang="en-US"/>
        </a:p>
      </dgm:t>
    </dgm:pt>
    <dgm:pt modelId="{DA319691-B9B3-43AE-8F0D-CA60A699C4D5}">
      <dgm:prSet phldrT="[Text]" custT="1"/>
      <dgm:spPr>
        <a:ln>
          <a:noFill/>
        </a:ln>
      </dgm:spPr>
      <dgm:t>
        <a:bodyPr/>
        <a:lstStyle/>
        <a:p>
          <a:pPr algn="l"/>
          <a:r>
            <a:rPr lang="en-US" sz="3200" b="1" cap="small" dirty="0" smtClean="0"/>
            <a:t>G</a:t>
          </a:r>
          <a:r>
            <a:rPr lang="en-US" sz="3600" dirty="0" smtClean="0"/>
            <a:t>ive yourself a reward </a:t>
          </a:r>
          <a:endParaRPr lang="en-US" sz="3600" dirty="0"/>
        </a:p>
      </dgm:t>
    </dgm:pt>
    <dgm:pt modelId="{31411A5D-B8E7-4575-84A6-1922A5CEA208}" type="parTrans" cxnId="{A183D513-BB02-4E87-B17E-FECDCC787B79}">
      <dgm:prSet/>
      <dgm:spPr/>
      <dgm:t>
        <a:bodyPr/>
        <a:lstStyle/>
        <a:p>
          <a:endParaRPr lang="en-US"/>
        </a:p>
      </dgm:t>
    </dgm:pt>
    <dgm:pt modelId="{54E60235-E740-4502-AD93-863E14415022}" type="sibTrans" cxnId="{A183D513-BB02-4E87-B17E-FECDCC787B79}">
      <dgm:prSet/>
      <dgm:spPr/>
      <dgm:t>
        <a:bodyPr/>
        <a:lstStyle/>
        <a:p>
          <a:endParaRPr lang="en-US"/>
        </a:p>
      </dgm:t>
    </dgm:pt>
    <dgm:pt modelId="{8474FE2A-922F-4CCB-8E85-357DE991C996}" type="pres">
      <dgm:prSet presAssocID="{107EC2C1-BB7A-4218-8E46-BA3FC2DBE2FB}" presName="Name0" presStyleCnt="0">
        <dgm:presLayoutVars>
          <dgm:dir/>
          <dgm:animLvl val="lvl"/>
          <dgm:resizeHandles/>
        </dgm:presLayoutVars>
      </dgm:prSet>
      <dgm:spPr/>
      <dgm:t>
        <a:bodyPr/>
        <a:lstStyle/>
        <a:p>
          <a:endParaRPr lang="en-US"/>
        </a:p>
      </dgm:t>
    </dgm:pt>
    <dgm:pt modelId="{F8E89336-5F0D-4B21-AD97-FB626CCE9E04}" type="pres">
      <dgm:prSet presAssocID="{231069B4-3568-4EE9-8F2F-8D7FF6DFFCF4}" presName="linNode" presStyleCnt="0"/>
      <dgm:spPr/>
    </dgm:pt>
    <dgm:pt modelId="{9EE9AB79-5E07-451E-85D8-6132F29C77D2}" type="pres">
      <dgm:prSet presAssocID="{231069B4-3568-4EE9-8F2F-8D7FF6DFFCF4}" presName="parentShp" presStyleLbl="node1" presStyleIdx="0" presStyleCnt="5" custScaleX="214359">
        <dgm:presLayoutVars>
          <dgm:bulletEnabled val="1"/>
        </dgm:presLayoutVars>
      </dgm:prSet>
      <dgm:spPr/>
      <dgm:t>
        <a:bodyPr/>
        <a:lstStyle/>
        <a:p>
          <a:endParaRPr lang="en-US"/>
        </a:p>
      </dgm:t>
    </dgm:pt>
    <dgm:pt modelId="{9C598D78-C701-4A95-A4B5-CFDAD6260A50}" type="pres">
      <dgm:prSet presAssocID="{231069B4-3568-4EE9-8F2F-8D7FF6DFFCF4}" presName="childShp" presStyleLbl="bgAccFollowNode1" presStyleIdx="0" presStyleCnt="5">
        <dgm:presLayoutVars>
          <dgm:bulletEnabled val="1"/>
        </dgm:presLayoutVars>
      </dgm:prSet>
      <dgm:spPr/>
    </dgm:pt>
    <dgm:pt modelId="{7FAE939D-5763-43B4-8F16-B869CFC723AA}" type="pres">
      <dgm:prSet presAssocID="{30C684AD-9EB7-486E-8567-B20153D1FC5F}" presName="spacing" presStyleCnt="0"/>
      <dgm:spPr/>
    </dgm:pt>
    <dgm:pt modelId="{F3AC1B49-6207-4AC7-93E6-F627B868190C}" type="pres">
      <dgm:prSet presAssocID="{E3164E8D-CA02-4389-AAF0-7D68110216BF}" presName="linNode" presStyleCnt="0"/>
      <dgm:spPr/>
    </dgm:pt>
    <dgm:pt modelId="{40EBB3C2-6FA9-4A7E-83F4-CCC70CF52B52}" type="pres">
      <dgm:prSet presAssocID="{E3164E8D-CA02-4389-AAF0-7D68110216BF}" presName="parentShp" presStyleLbl="node1" presStyleIdx="1" presStyleCnt="5" custScaleX="214359">
        <dgm:presLayoutVars>
          <dgm:bulletEnabled val="1"/>
        </dgm:presLayoutVars>
      </dgm:prSet>
      <dgm:spPr/>
      <dgm:t>
        <a:bodyPr/>
        <a:lstStyle/>
        <a:p>
          <a:endParaRPr lang="en-US"/>
        </a:p>
      </dgm:t>
    </dgm:pt>
    <dgm:pt modelId="{771201D2-5FCE-4E6A-842D-4C6EC7B25CA4}" type="pres">
      <dgm:prSet presAssocID="{E3164E8D-CA02-4389-AAF0-7D68110216BF}" presName="childShp" presStyleLbl="bgAccFollowNode1" presStyleIdx="1" presStyleCnt="5">
        <dgm:presLayoutVars>
          <dgm:bulletEnabled val="1"/>
        </dgm:presLayoutVars>
      </dgm:prSet>
      <dgm:spPr/>
    </dgm:pt>
    <dgm:pt modelId="{9CA43ED5-33E1-45C8-B262-A51E3C1D8F8C}" type="pres">
      <dgm:prSet presAssocID="{934F1B39-B774-40BA-A506-79985C1E56D6}" presName="spacing" presStyleCnt="0"/>
      <dgm:spPr/>
    </dgm:pt>
    <dgm:pt modelId="{6537849E-C254-489D-A98F-AAC34C6837FC}" type="pres">
      <dgm:prSet presAssocID="{52A2739A-1A2C-4883-AB71-0DC3223D99B2}" presName="linNode" presStyleCnt="0"/>
      <dgm:spPr/>
    </dgm:pt>
    <dgm:pt modelId="{90B4CC9A-2535-4A2F-8FC0-C5BFEAA2E63F}" type="pres">
      <dgm:prSet presAssocID="{52A2739A-1A2C-4883-AB71-0DC3223D99B2}" presName="parentShp" presStyleLbl="node1" presStyleIdx="2" presStyleCnt="5" custScaleX="214359">
        <dgm:presLayoutVars>
          <dgm:bulletEnabled val="1"/>
        </dgm:presLayoutVars>
      </dgm:prSet>
      <dgm:spPr/>
      <dgm:t>
        <a:bodyPr/>
        <a:lstStyle/>
        <a:p>
          <a:endParaRPr lang="en-US"/>
        </a:p>
      </dgm:t>
    </dgm:pt>
    <dgm:pt modelId="{D17B7209-D7F6-448D-AF8B-9F3A92251346}" type="pres">
      <dgm:prSet presAssocID="{52A2739A-1A2C-4883-AB71-0DC3223D99B2}" presName="childShp" presStyleLbl="bgAccFollowNode1" presStyleIdx="2" presStyleCnt="5">
        <dgm:presLayoutVars>
          <dgm:bulletEnabled val="1"/>
        </dgm:presLayoutVars>
      </dgm:prSet>
      <dgm:spPr/>
    </dgm:pt>
    <dgm:pt modelId="{C3B49500-5C5F-4496-8727-1A57DEA85109}" type="pres">
      <dgm:prSet presAssocID="{55D70E9F-F87A-4A32-ADE1-E53C42D39EDA}" presName="spacing" presStyleCnt="0"/>
      <dgm:spPr/>
    </dgm:pt>
    <dgm:pt modelId="{78D2E5F2-803F-40ED-8578-39AE069DA66E}" type="pres">
      <dgm:prSet presAssocID="{94291BCB-3C21-476D-9AD6-8240E51FCB4A}" presName="linNode" presStyleCnt="0"/>
      <dgm:spPr/>
    </dgm:pt>
    <dgm:pt modelId="{AFFFEF6B-6306-4E05-892E-E5EF89D87BE9}" type="pres">
      <dgm:prSet presAssocID="{94291BCB-3C21-476D-9AD6-8240E51FCB4A}" presName="parentShp" presStyleLbl="node1" presStyleIdx="3" presStyleCnt="5" custScaleX="214359">
        <dgm:presLayoutVars>
          <dgm:bulletEnabled val="1"/>
        </dgm:presLayoutVars>
      </dgm:prSet>
      <dgm:spPr/>
      <dgm:t>
        <a:bodyPr/>
        <a:lstStyle/>
        <a:p>
          <a:endParaRPr lang="en-US"/>
        </a:p>
      </dgm:t>
    </dgm:pt>
    <dgm:pt modelId="{E4798BC6-BD34-437D-BAAD-B9E0AAA2603F}" type="pres">
      <dgm:prSet presAssocID="{94291BCB-3C21-476D-9AD6-8240E51FCB4A}" presName="childShp" presStyleLbl="bgAccFollowNode1" presStyleIdx="3" presStyleCnt="5">
        <dgm:presLayoutVars>
          <dgm:bulletEnabled val="1"/>
        </dgm:presLayoutVars>
      </dgm:prSet>
      <dgm:spPr/>
    </dgm:pt>
    <dgm:pt modelId="{E1BD38ED-9FDC-4354-93F4-9D4393D34956}" type="pres">
      <dgm:prSet presAssocID="{C6C9FD4E-531A-432D-8C64-85A0C17761F9}" presName="spacing" presStyleCnt="0"/>
      <dgm:spPr/>
    </dgm:pt>
    <dgm:pt modelId="{522CB30B-E11F-479B-ADD6-B40C2F4AE65F}" type="pres">
      <dgm:prSet presAssocID="{DA319691-B9B3-43AE-8F0D-CA60A699C4D5}" presName="linNode" presStyleCnt="0"/>
      <dgm:spPr/>
    </dgm:pt>
    <dgm:pt modelId="{CDB4A04E-78FE-4D27-80BC-9943B2E21370}" type="pres">
      <dgm:prSet presAssocID="{DA319691-B9B3-43AE-8F0D-CA60A699C4D5}" presName="parentShp" presStyleLbl="node1" presStyleIdx="4" presStyleCnt="5" custScaleX="214359">
        <dgm:presLayoutVars>
          <dgm:bulletEnabled val="1"/>
        </dgm:presLayoutVars>
      </dgm:prSet>
      <dgm:spPr/>
      <dgm:t>
        <a:bodyPr/>
        <a:lstStyle/>
        <a:p>
          <a:endParaRPr lang="en-US"/>
        </a:p>
      </dgm:t>
    </dgm:pt>
    <dgm:pt modelId="{9393049D-8541-49FA-9DE8-6553DCABE671}" type="pres">
      <dgm:prSet presAssocID="{DA319691-B9B3-43AE-8F0D-CA60A699C4D5}" presName="childShp" presStyleLbl="bgAccFollowNode1" presStyleIdx="4" presStyleCnt="5">
        <dgm:presLayoutVars>
          <dgm:bulletEnabled val="1"/>
        </dgm:presLayoutVars>
      </dgm:prSet>
      <dgm:spPr/>
    </dgm:pt>
  </dgm:ptLst>
  <dgm:cxnLst>
    <dgm:cxn modelId="{B5EDFF44-EE0A-4EDF-9EB6-CBB6DBD3B997}" type="presOf" srcId="{231069B4-3568-4EE9-8F2F-8D7FF6DFFCF4}" destId="{9EE9AB79-5E07-451E-85D8-6132F29C77D2}" srcOrd="0" destOrd="0" presId="urn:microsoft.com/office/officeart/2005/8/layout/vList6"/>
    <dgm:cxn modelId="{7D21039E-14E7-45F9-B32A-AA4F8422BBA8}" type="presOf" srcId="{52A2739A-1A2C-4883-AB71-0DC3223D99B2}" destId="{90B4CC9A-2535-4A2F-8FC0-C5BFEAA2E63F}" srcOrd="0" destOrd="0" presId="urn:microsoft.com/office/officeart/2005/8/layout/vList6"/>
    <dgm:cxn modelId="{91081B50-99AC-453B-A0BD-2E154EE07779}" type="presOf" srcId="{DA319691-B9B3-43AE-8F0D-CA60A699C4D5}" destId="{CDB4A04E-78FE-4D27-80BC-9943B2E21370}" srcOrd="0" destOrd="0" presId="urn:microsoft.com/office/officeart/2005/8/layout/vList6"/>
    <dgm:cxn modelId="{A6FDD5CA-3EBF-41CD-9616-B26232B0F1DB}" type="presOf" srcId="{E3164E8D-CA02-4389-AAF0-7D68110216BF}" destId="{40EBB3C2-6FA9-4A7E-83F4-CCC70CF52B52}" srcOrd="0" destOrd="0" presId="urn:microsoft.com/office/officeart/2005/8/layout/vList6"/>
    <dgm:cxn modelId="{2774B694-AF21-47DE-94A0-940FAFE20066}" srcId="{107EC2C1-BB7A-4218-8E46-BA3FC2DBE2FB}" destId="{94291BCB-3C21-476D-9AD6-8240E51FCB4A}" srcOrd="3" destOrd="0" parTransId="{329769AF-BA7C-4E04-89D2-DF41D0B063AD}" sibTransId="{C6C9FD4E-531A-432D-8C64-85A0C17761F9}"/>
    <dgm:cxn modelId="{260FCF24-654F-48E3-B424-92DA41270A13}" srcId="{107EC2C1-BB7A-4218-8E46-BA3FC2DBE2FB}" destId="{52A2739A-1A2C-4883-AB71-0DC3223D99B2}" srcOrd="2" destOrd="0" parTransId="{8EC9514F-C253-4CC0-B266-3388D61D5ED5}" sibTransId="{55D70E9F-F87A-4A32-ADE1-E53C42D39EDA}"/>
    <dgm:cxn modelId="{5F28F803-23F6-4DFB-B048-3A0DA71BD2AD}" srcId="{107EC2C1-BB7A-4218-8E46-BA3FC2DBE2FB}" destId="{231069B4-3568-4EE9-8F2F-8D7FF6DFFCF4}" srcOrd="0" destOrd="0" parTransId="{A527D346-977D-4C5D-9858-077311C06DC9}" sibTransId="{30C684AD-9EB7-486E-8567-B20153D1FC5F}"/>
    <dgm:cxn modelId="{A183D513-BB02-4E87-B17E-FECDCC787B79}" srcId="{107EC2C1-BB7A-4218-8E46-BA3FC2DBE2FB}" destId="{DA319691-B9B3-43AE-8F0D-CA60A699C4D5}" srcOrd="4" destOrd="0" parTransId="{31411A5D-B8E7-4575-84A6-1922A5CEA208}" sibTransId="{54E60235-E740-4502-AD93-863E14415022}"/>
    <dgm:cxn modelId="{E5019A96-22AF-4382-9724-39DA5C7F51A4}" srcId="{107EC2C1-BB7A-4218-8E46-BA3FC2DBE2FB}" destId="{E3164E8D-CA02-4389-AAF0-7D68110216BF}" srcOrd="1" destOrd="0" parTransId="{8D7C5EC1-27FF-4494-A2E3-405BA79F4EF2}" sibTransId="{934F1B39-B774-40BA-A506-79985C1E56D6}"/>
    <dgm:cxn modelId="{3EA96F52-2BA4-44B9-9707-4336FA437BD6}" type="presOf" srcId="{94291BCB-3C21-476D-9AD6-8240E51FCB4A}" destId="{AFFFEF6B-6306-4E05-892E-E5EF89D87BE9}" srcOrd="0" destOrd="0" presId="urn:microsoft.com/office/officeart/2005/8/layout/vList6"/>
    <dgm:cxn modelId="{D32BF1BD-B7C0-429B-BDAB-AD86BA621C2A}" type="presOf" srcId="{107EC2C1-BB7A-4218-8E46-BA3FC2DBE2FB}" destId="{8474FE2A-922F-4CCB-8E85-357DE991C996}" srcOrd="0" destOrd="0" presId="urn:microsoft.com/office/officeart/2005/8/layout/vList6"/>
    <dgm:cxn modelId="{F2FF1A46-5003-4420-A776-1FE36B91627B}" type="presParOf" srcId="{8474FE2A-922F-4CCB-8E85-357DE991C996}" destId="{F8E89336-5F0D-4B21-AD97-FB626CCE9E04}" srcOrd="0" destOrd="0" presId="urn:microsoft.com/office/officeart/2005/8/layout/vList6"/>
    <dgm:cxn modelId="{FF95B2BC-A79A-4868-A4DD-733D3347E4C1}" type="presParOf" srcId="{F8E89336-5F0D-4B21-AD97-FB626CCE9E04}" destId="{9EE9AB79-5E07-451E-85D8-6132F29C77D2}" srcOrd="0" destOrd="0" presId="urn:microsoft.com/office/officeart/2005/8/layout/vList6"/>
    <dgm:cxn modelId="{BD49E2BE-C975-487B-952E-C897A33134CB}" type="presParOf" srcId="{F8E89336-5F0D-4B21-AD97-FB626CCE9E04}" destId="{9C598D78-C701-4A95-A4B5-CFDAD6260A50}" srcOrd="1" destOrd="0" presId="urn:microsoft.com/office/officeart/2005/8/layout/vList6"/>
    <dgm:cxn modelId="{2AB53DE0-138C-42FA-8568-210D09A78EDF}" type="presParOf" srcId="{8474FE2A-922F-4CCB-8E85-357DE991C996}" destId="{7FAE939D-5763-43B4-8F16-B869CFC723AA}" srcOrd="1" destOrd="0" presId="urn:microsoft.com/office/officeart/2005/8/layout/vList6"/>
    <dgm:cxn modelId="{F97EE298-9FEA-442F-853F-DC8760F9E5E3}" type="presParOf" srcId="{8474FE2A-922F-4CCB-8E85-357DE991C996}" destId="{F3AC1B49-6207-4AC7-93E6-F627B868190C}" srcOrd="2" destOrd="0" presId="urn:microsoft.com/office/officeart/2005/8/layout/vList6"/>
    <dgm:cxn modelId="{D874241C-2EDD-4EFB-ADF2-71D1992489E4}" type="presParOf" srcId="{F3AC1B49-6207-4AC7-93E6-F627B868190C}" destId="{40EBB3C2-6FA9-4A7E-83F4-CCC70CF52B52}" srcOrd="0" destOrd="0" presId="urn:microsoft.com/office/officeart/2005/8/layout/vList6"/>
    <dgm:cxn modelId="{AC65FEF4-BC51-457C-BE9B-C7CBA25C83E5}" type="presParOf" srcId="{F3AC1B49-6207-4AC7-93E6-F627B868190C}" destId="{771201D2-5FCE-4E6A-842D-4C6EC7B25CA4}" srcOrd="1" destOrd="0" presId="urn:microsoft.com/office/officeart/2005/8/layout/vList6"/>
    <dgm:cxn modelId="{CAABF21D-223E-4744-BB42-4DB4222F489A}" type="presParOf" srcId="{8474FE2A-922F-4CCB-8E85-357DE991C996}" destId="{9CA43ED5-33E1-45C8-B262-A51E3C1D8F8C}" srcOrd="3" destOrd="0" presId="urn:microsoft.com/office/officeart/2005/8/layout/vList6"/>
    <dgm:cxn modelId="{BBED438D-D8E6-4B1C-8BAE-D90E27208FED}" type="presParOf" srcId="{8474FE2A-922F-4CCB-8E85-357DE991C996}" destId="{6537849E-C254-489D-A98F-AAC34C6837FC}" srcOrd="4" destOrd="0" presId="urn:microsoft.com/office/officeart/2005/8/layout/vList6"/>
    <dgm:cxn modelId="{F26A2ADB-93BF-404B-9544-690242EF2775}" type="presParOf" srcId="{6537849E-C254-489D-A98F-AAC34C6837FC}" destId="{90B4CC9A-2535-4A2F-8FC0-C5BFEAA2E63F}" srcOrd="0" destOrd="0" presId="urn:microsoft.com/office/officeart/2005/8/layout/vList6"/>
    <dgm:cxn modelId="{FC4C13D7-2332-4593-A247-9D91F708CCD1}" type="presParOf" srcId="{6537849E-C254-489D-A98F-AAC34C6837FC}" destId="{D17B7209-D7F6-448D-AF8B-9F3A92251346}" srcOrd="1" destOrd="0" presId="urn:microsoft.com/office/officeart/2005/8/layout/vList6"/>
    <dgm:cxn modelId="{67B82467-E479-4AD5-A20B-0C432BFB178A}" type="presParOf" srcId="{8474FE2A-922F-4CCB-8E85-357DE991C996}" destId="{C3B49500-5C5F-4496-8727-1A57DEA85109}" srcOrd="5" destOrd="0" presId="urn:microsoft.com/office/officeart/2005/8/layout/vList6"/>
    <dgm:cxn modelId="{0DB6C453-1433-4958-8399-0488A8E0229C}" type="presParOf" srcId="{8474FE2A-922F-4CCB-8E85-357DE991C996}" destId="{78D2E5F2-803F-40ED-8578-39AE069DA66E}" srcOrd="6" destOrd="0" presId="urn:microsoft.com/office/officeart/2005/8/layout/vList6"/>
    <dgm:cxn modelId="{1C78BC66-2C4E-4AEA-8C5E-00282FE5D437}" type="presParOf" srcId="{78D2E5F2-803F-40ED-8578-39AE069DA66E}" destId="{AFFFEF6B-6306-4E05-892E-E5EF89D87BE9}" srcOrd="0" destOrd="0" presId="urn:microsoft.com/office/officeart/2005/8/layout/vList6"/>
    <dgm:cxn modelId="{58A5DDB3-F4DA-4597-BD49-485E5EB155BF}" type="presParOf" srcId="{78D2E5F2-803F-40ED-8578-39AE069DA66E}" destId="{E4798BC6-BD34-437D-BAAD-B9E0AAA2603F}" srcOrd="1" destOrd="0" presId="urn:microsoft.com/office/officeart/2005/8/layout/vList6"/>
    <dgm:cxn modelId="{0D6BED41-62F5-46F4-B51C-20AD3E23E276}" type="presParOf" srcId="{8474FE2A-922F-4CCB-8E85-357DE991C996}" destId="{E1BD38ED-9FDC-4354-93F4-9D4393D34956}" srcOrd="7" destOrd="0" presId="urn:microsoft.com/office/officeart/2005/8/layout/vList6"/>
    <dgm:cxn modelId="{C2DDB830-08A7-40AF-8574-5531911644AD}" type="presParOf" srcId="{8474FE2A-922F-4CCB-8E85-357DE991C996}" destId="{522CB30B-E11F-479B-ADD6-B40C2F4AE65F}" srcOrd="8" destOrd="0" presId="urn:microsoft.com/office/officeart/2005/8/layout/vList6"/>
    <dgm:cxn modelId="{CF102584-7FEB-46AC-A31A-80DE31B5BF75}" type="presParOf" srcId="{522CB30B-E11F-479B-ADD6-B40C2F4AE65F}" destId="{CDB4A04E-78FE-4D27-80BC-9943B2E21370}" srcOrd="0" destOrd="0" presId="urn:microsoft.com/office/officeart/2005/8/layout/vList6"/>
    <dgm:cxn modelId="{C2FC1912-D241-42C9-AE53-8C394FDE4968}" type="presParOf" srcId="{522CB30B-E11F-479B-ADD6-B40C2F4AE65F}" destId="{9393049D-8541-49FA-9DE8-6553DCABE671}"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A7C30F4-E8A5-4065-B25E-677DB6143EED}"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25E2A0BF-5D6F-412E-9DA4-A539F07BC598}">
      <dgm:prSet phldrT="[Text]"/>
      <dgm:spPr>
        <a:ln>
          <a:noFill/>
        </a:ln>
      </dgm:spPr>
      <dgm:t>
        <a:bodyPr/>
        <a:lstStyle/>
        <a:p>
          <a:r>
            <a:rPr lang="en-US" dirty="0" smtClean="0"/>
            <a:t>E-mail is best handled in batches</a:t>
          </a:r>
          <a:endParaRPr lang="en-US" dirty="0"/>
        </a:p>
      </dgm:t>
    </dgm:pt>
    <dgm:pt modelId="{59198125-A94B-43B1-95A4-B5E0965AAA83}" type="parTrans" cxnId="{D2230B5B-6037-4DF3-8BDE-1DC7B85762EE}">
      <dgm:prSet/>
      <dgm:spPr/>
      <dgm:t>
        <a:bodyPr/>
        <a:lstStyle/>
        <a:p>
          <a:endParaRPr lang="en-US"/>
        </a:p>
      </dgm:t>
    </dgm:pt>
    <dgm:pt modelId="{C1E93DD7-97E6-43F9-BAC1-0EDE61255A62}" type="sibTrans" cxnId="{D2230B5B-6037-4DF3-8BDE-1DC7B85762EE}">
      <dgm:prSet/>
      <dgm:spPr/>
      <dgm:t>
        <a:bodyPr/>
        <a:lstStyle/>
        <a:p>
          <a:endParaRPr lang="en-US"/>
        </a:p>
      </dgm:t>
    </dgm:pt>
    <dgm:pt modelId="{0DA0D646-D88E-47D7-AA24-DFFCBF3286C0}">
      <dgm:prSet phldrT="[Text]"/>
      <dgm:spPr>
        <a:ln>
          <a:noFill/>
        </a:ln>
      </dgm:spPr>
      <dgm:t>
        <a:bodyPr/>
        <a:lstStyle/>
        <a:p>
          <a:r>
            <a:rPr lang="en-US" dirty="0" smtClean="0"/>
            <a:t>Create delivery rules</a:t>
          </a:r>
          <a:endParaRPr lang="en-US" dirty="0"/>
        </a:p>
      </dgm:t>
    </dgm:pt>
    <dgm:pt modelId="{E5735C99-B6D8-434D-83FD-20BBC514DA6B}" type="parTrans" cxnId="{F0F806E6-BC30-41D7-A8A1-F7C1629374BC}">
      <dgm:prSet/>
      <dgm:spPr/>
      <dgm:t>
        <a:bodyPr/>
        <a:lstStyle/>
        <a:p>
          <a:endParaRPr lang="en-US"/>
        </a:p>
      </dgm:t>
    </dgm:pt>
    <dgm:pt modelId="{AD8F7EF8-1771-4221-B051-DE9EC52747A5}" type="sibTrans" cxnId="{F0F806E6-BC30-41D7-A8A1-F7C1629374BC}">
      <dgm:prSet/>
      <dgm:spPr/>
      <dgm:t>
        <a:bodyPr/>
        <a:lstStyle/>
        <a:p>
          <a:endParaRPr lang="en-US"/>
        </a:p>
      </dgm:t>
    </dgm:pt>
    <dgm:pt modelId="{6A4D3CCA-1F5A-4FBD-8B76-62E4F91B2887}">
      <dgm:prSet/>
      <dgm:spPr>
        <a:ln>
          <a:noFill/>
        </a:ln>
      </dgm:spPr>
      <dgm:t>
        <a:bodyPr/>
        <a:lstStyle/>
        <a:p>
          <a:r>
            <a:rPr lang="en-US" dirty="0" smtClean="0"/>
            <a:t>Create folders for different topics</a:t>
          </a:r>
          <a:endParaRPr lang="en-US" dirty="0"/>
        </a:p>
      </dgm:t>
    </dgm:pt>
    <dgm:pt modelId="{606D1AA0-B1E2-4EFE-93E0-E53579453AB9}" type="parTrans" cxnId="{37C8BFD3-EF97-462C-8D7B-68D6979AB810}">
      <dgm:prSet/>
      <dgm:spPr/>
      <dgm:t>
        <a:bodyPr/>
        <a:lstStyle/>
        <a:p>
          <a:endParaRPr lang="en-US"/>
        </a:p>
      </dgm:t>
    </dgm:pt>
    <dgm:pt modelId="{30B1067C-B8D1-40C5-BA98-5B75E9B64BA4}" type="sibTrans" cxnId="{37C8BFD3-EF97-462C-8D7B-68D6979AB810}">
      <dgm:prSet/>
      <dgm:spPr/>
      <dgm:t>
        <a:bodyPr/>
        <a:lstStyle/>
        <a:p>
          <a:endParaRPr lang="en-US"/>
        </a:p>
      </dgm:t>
    </dgm:pt>
    <dgm:pt modelId="{7098F5AA-FAD3-40C5-90C6-E3E081733F2F}" type="pres">
      <dgm:prSet presAssocID="{4A7C30F4-E8A5-4065-B25E-677DB6143EED}" presName="Name0" presStyleCnt="0">
        <dgm:presLayoutVars>
          <dgm:dir/>
          <dgm:resizeHandles val="exact"/>
        </dgm:presLayoutVars>
      </dgm:prSet>
      <dgm:spPr/>
      <dgm:t>
        <a:bodyPr/>
        <a:lstStyle/>
        <a:p>
          <a:endParaRPr lang="en-US"/>
        </a:p>
      </dgm:t>
    </dgm:pt>
    <dgm:pt modelId="{967345BE-1CBF-4E19-865A-1AA96C4B1CD5}" type="pres">
      <dgm:prSet presAssocID="{25E2A0BF-5D6F-412E-9DA4-A539F07BC598}" presName="node" presStyleLbl="node1" presStyleIdx="0" presStyleCnt="3">
        <dgm:presLayoutVars>
          <dgm:bulletEnabled val="1"/>
        </dgm:presLayoutVars>
      </dgm:prSet>
      <dgm:spPr/>
      <dgm:t>
        <a:bodyPr/>
        <a:lstStyle/>
        <a:p>
          <a:endParaRPr lang="en-US"/>
        </a:p>
      </dgm:t>
    </dgm:pt>
    <dgm:pt modelId="{276FE24B-47CD-4417-B864-66A7BE5D4007}" type="pres">
      <dgm:prSet presAssocID="{C1E93DD7-97E6-43F9-BAC1-0EDE61255A62}" presName="sibTrans" presStyleCnt="0"/>
      <dgm:spPr/>
    </dgm:pt>
    <dgm:pt modelId="{F0FF5959-7305-49EC-9C8D-8580E6D5848B}" type="pres">
      <dgm:prSet presAssocID="{0DA0D646-D88E-47D7-AA24-DFFCBF3286C0}" presName="node" presStyleLbl="node1" presStyleIdx="1" presStyleCnt="3">
        <dgm:presLayoutVars>
          <dgm:bulletEnabled val="1"/>
        </dgm:presLayoutVars>
      </dgm:prSet>
      <dgm:spPr/>
      <dgm:t>
        <a:bodyPr/>
        <a:lstStyle/>
        <a:p>
          <a:endParaRPr lang="en-US"/>
        </a:p>
      </dgm:t>
    </dgm:pt>
    <dgm:pt modelId="{C7809385-2EC7-41FD-AD4C-27790B946BD2}" type="pres">
      <dgm:prSet presAssocID="{AD8F7EF8-1771-4221-B051-DE9EC52747A5}" presName="sibTrans" presStyleCnt="0"/>
      <dgm:spPr/>
    </dgm:pt>
    <dgm:pt modelId="{E32237E1-B74F-46C0-80B8-8DCEBAE5983F}" type="pres">
      <dgm:prSet presAssocID="{6A4D3CCA-1F5A-4FBD-8B76-62E4F91B2887}" presName="node" presStyleLbl="node1" presStyleIdx="2" presStyleCnt="3">
        <dgm:presLayoutVars>
          <dgm:bulletEnabled val="1"/>
        </dgm:presLayoutVars>
      </dgm:prSet>
      <dgm:spPr/>
      <dgm:t>
        <a:bodyPr/>
        <a:lstStyle/>
        <a:p>
          <a:endParaRPr lang="en-US"/>
        </a:p>
      </dgm:t>
    </dgm:pt>
  </dgm:ptLst>
  <dgm:cxnLst>
    <dgm:cxn modelId="{D2230B5B-6037-4DF3-8BDE-1DC7B85762EE}" srcId="{4A7C30F4-E8A5-4065-B25E-677DB6143EED}" destId="{25E2A0BF-5D6F-412E-9DA4-A539F07BC598}" srcOrd="0" destOrd="0" parTransId="{59198125-A94B-43B1-95A4-B5E0965AAA83}" sibTransId="{C1E93DD7-97E6-43F9-BAC1-0EDE61255A62}"/>
    <dgm:cxn modelId="{37C8BFD3-EF97-462C-8D7B-68D6979AB810}" srcId="{4A7C30F4-E8A5-4065-B25E-677DB6143EED}" destId="{6A4D3CCA-1F5A-4FBD-8B76-62E4F91B2887}" srcOrd="2" destOrd="0" parTransId="{606D1AA0-B1E2-4EFE-93E0-E53579453AB9}" sibTransId="{30B1067C-B8D1-40C5-BA98-5B75E9B64BA4}"/>
    <dgm:cxn modelId="{A9387FEB-19D8-4E3F-BE44-1B3C46BA4428}" type="presOf" srcId="{0DA0D646-D88E-47D7-AA24-DFFCBF3286C0}" destId="{F0FF5959-7305-49EC-9C8D-8580E6D5848B}" srcOrd="0" destOrd="0" presId="urn:microsoft.com/office/officeart/2005/8/layout/hList6"/>
    <dgm:cxn modelId="{F0F806E6-BC30-41D7-A8A1-F7C1629374BC}" srcId="{4A7C30F4-E8A5-4065-B25E-677DB6143EED}" destId="{0DA0D646-D88E-47D7-AA24-DFFCBF3286C0}" srcOrd="1" destOrd="0" parTransId="{E5735C99-B6D8-434D-83FD-20BBC514DA6B}" sibTransId="{AD8F7EF8-1771-4221-B051-DE9EC52747A5}"/>
    <dgm:cxn modelId="{8BF6E81B-66BD-4235-BFC0-225FAB4A5A45}" type="presOf" srcId="{6A4D3CCA-1F5A-4FBD-8B76-62E4F91B2887}" destId="{E32237E1-B74F-46C0-80B8-8DCEBAE5983F}" srcOrd="0" destOrd="0" presId="urn:microsoft.com/office/officeart/2005/8/layout/hList6"/>
    <dgm:cxn modelId="{8D093567-22BA-4D4F-8841-8369B003C58D}" type="presOf" srcId="{25E2A0BF-5D6F-412E-9DA4-A539F07BC598}" destId="{967345BE-1CBF-4E19-865A-1AA96C4B1CD5}" srcOrd="0" destOrd="0" presId="urn:microsoft.com/office/officeart/2005/8/layout/hList6"/>
    <dgm:cxn modelId="{31246695-AC77-44C4-A76F-53DC4AB9688D}" type="presOf" srcId="{4A7C30F4-E8A5-4065-B25E-677DB6143EED}" destId="{7098F5AA-FAD3-40C5-90C6-E3E081733F2F}" srcOrd="0" destOrd="0" presId="urn:microsoft.com/office/officeart/2005/8/layout/hList6"/>
    <dgm:cxn modelId="{44C704B5-F3E1-4B64-A979-BE59566D0B85}" type="presParOf" srcId="{7098F5AA-FAD3-40C5-90C6-E3E081733F2F}" destId="{967345BE-1CBF-4E19-865A-1AA96C4B1CD5}" srcOrd="0" destOrd="0" presId="urn:microsoft.com/office/officeart/2005/8/layout/hList6"/>
    <dgm:cxn modelId="{82170C49-2E25-493C-9DE9-6483BD1318FB}" type="presParOf" srcId="{7098F5AA-FAD3-40C5-90C6-E3E081733F2F}" destId="{276FE24B-47CD-4417-B864-66A7BE5D4007}" srcOrd="1" destOrd="0" presId="urn:microsoft.com/office/officeart/2005/8/layout/hList6"/>
    <dgm:cxn modelId="{56F84075-FCC0-4320-8C1E-FEDAF8C580BC}" type="presParOf" srcId="{7098F5AA-FAD3-40C5-90C6-E3E081733F2F}" destId="{F0FF5959-7305-49EC-9C8D-8580E6D5848B}" srcOrd="2" destOrd="0" presId="urn:microsoft.com/office/officeart/2005/8/layout/hList6"/>
    <dgm:cxn modelId="{C6EF0E03-73E5-4F10-ABAA-46767EF20B47}" type="presParOf" srcId="{7098F5AA-FAD3-40C5-90C6-E3E081733F2F}" destId="{C7809385-2EC7-41FD-AD4C-27790B946BD2}" srcOrd="3" destOrd="0" presId="urn:microsoft.com/office/officeart/2005/8/layout/hList6"/>
    <dgm:cxn modelId="{AB3570E4-A767-44C6-81B6-DB567E69D321}" type="presParOf" srcId="{7098F5AA-FAD3-40C5-90C6-E3E081733F2F}" destId="{E32237E1-B74F-46C0-80B8-8DCEBAE5983F}"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9C8A203-75D8-4339-BE97-D6970F8304C4}" type="doc">
      <dgm:prSet loTypeId="urn:microsoft.com/office/officeart/2005/8/layout/chevron1" loCatId="process" qsTypeId="urn:microsoft.com/office/officeart/2005/8/quickstyle/simple1" qsCatId="simple" csTypeId="urn:microsoft.com/office/officeart/2005/8/colors/colorful2" csCatId="colorful" phldr="1"/>
      <dgm:spPr/>
    </dgm:pt>
    <dgm:pt modelId="{407B1ED3-C3D1-4BCE-BF76-9B8D6A76EFAD}">
      <dgm:prSet phldrT="[Text]" custT="1"/>
      <dgm:spPr>
        <a:ln>
          <a:noFill/>
        </a:ln>
      </dgm:spPr>
      <dgm:t>
        <a:bodyPr/>
        <a:lstStyle/>
        <a:p>
          <a:r>
            <a:rPr lang="en-US" sz="2000" b="1" dirty="0" smtClean="0"/>
            <a:t>Organize tasks</a:t>
          </a:r>
          <a:endParaRPr lang="en-US" sz="2000" b="1" dirty="0"/>
        </a:p>
      </dgm:t>
    </dgm:pt>
    <dgm:pt modelId="{EC721CE2-E041-4CB7-8A7A-BF9F2422B07D}" type="parTrans" cxnId="{177D1372-6AA1-4DAB-BA98-C31DEEBDF5A2}">
      <dgm:prSet/>
      <dgm:spPr/>
      <dgm:t>
        <a:bodyPr/>
        <a:lstStyle/>
        <a:p>
          <a:endParaRPr lang="en-US"/>
        </a:p>
      </dgm:t>
    </dgm:pt>
    <dgm:pt modelId="{97AEECE8-5F9C-4047-AE01-CB80D5EB2D25}" type="sibTrans" cxnId="{177D1372-6AA1-4DAB-BA98-C31DEEBDF5A2}">
      <dgm:prSet/>
      <dgm:spPr/>
      <dgm:t>
        <a:bodyPr/>
        <a:lstStyle/>
        <a:p>
          <a:endParaRPr lang="en-US"/>
        </a:p>
      </dgm:t>
    </dgm:pt>
    <dgm:pt modelId="{230A4723-5925-490A-A2F3-AFD091E1DBCC}">
      <dgm:prSet phldrT="[Text]" custT="1"/>
      <dgm:spPr>
        <a:ln>
          <a:noFill/>
        </a:ln>
      </dgm:spPr>
      <dgm:t>
        <a:bodyPr/>
        <a:lstStyle/>
        <a:p>
          <a:r>
            <a:rPr lang="en-US" sz="2000" b="1" dirty="0" smtClean="0"/>
            <a:t>Identify patterns</a:t>
          </a:r>
          <a:endParaRPr lang="en-US" sz="2000" b="1" dirty="0"/>
        </a:p>
      </dgm:t>
    </dgm:pt>
    <dgm:pt modelId="{2EE240E1-AE35-42E3-AF22-AEF403A9C493}" type="parTrans" cxnId="{8892826C-98AA-4D1E-96FF-148C8D34AF93}">
      <dgm:prSet/>
      <dgm:spPr/>
      <dgm:t>
        <a:bodyPr/>
        <a:lstStyle/>
        <a:p>
          <a:endParaRPr lang="en-US"/>
        </a:p>
      </dgm:t>
    </dgm:pt>
    <dgm:pt modelId="{9D7C761C-CA7A-4BA3-B648-40E69604AEDE}" type="sibTrans" cxnId="{8892826C-98AA-4D1E-96FF-148C8D34AF93}">
      <dgm:prSet/>
      <dgm:spPr/>
      <dgm:t>
        <a:bodyPr/>
        <a:lstStyle/>
        <a:p>
          <a:endParaRPr lang="en-US"/>
        </a:p>
      </dgm:t>
    </dgm:pt>
    <dgm:pt modelId="{9CC987B4-5A37-43C1-962C-5B45C4654428}">
      <dgm:prSet phldrT="[Text]" custT="1"/>
      <dgm:spPr>
        <a:ln>
          <a:noFill/>
        </a:ln>
      </dgm:spPr>
      <dgm:t>
        <a:bodyPr/>
        <a:lstStyle/>
        <a:p>
          <a:r>
            <a:rPr lang="en-US" sz="2000" b="1" dirty="0" smtClean="0"/>
            <a:t>Improve workflow</a:t>
          </a:r>
          <a:endParaRPr lang="en-US" sz="2000" b="1" dirty="0"/>
        </a:p>
      </dgm:t>
    </dgm:pt>
    <dgm:pt modelId="{1B0DEF64-CFFC-4A1B-A236-9D69E3AC8C43}" type="parTrans" cxnId="{9600638F-EE5D-4278-8ADA-F7F52517C6D5}">
      <dgm:prSet/>
      <dgm:spPr/>
      <dgm:t>
        <a:bodyPr/>
        <a:lstStyle/>
        <a:p>
          <a:endParaRPr lang="en-US"/>
        </a:p>
      </dgm:t>
    </dgm:pt>
    <dgm:pt modelId="{AAAEE0C4-518B-4196-B96A-02453CF74A2D}" type="sibTrans" cxnId="{9600638F-EE5D-4278-8ADA-F7F52517C6D5}">
      <dgm:prSet/>
      <dgm:spPr/>
      <dgm:t>
        <a:bodyPr/>
        <a:lstStyle/>
        <a:p>
          <a:endParaRPr lang="en-US"/>
        </a:p>
      </dgm:t>
    </dgm:pt>
    <dgm:pt modelId="{5810B997-9D5B-4725-859E-FAE665318C91}" type="pres">
      <dgm:prSet presAssocID="{49C8A203-75D8-4339-BE97-D6970F8304C4}" presName="Name0" presStyleCnt="0">
        <dgm:presLayoutVars>
          <dgm:dir/>
          <dgm:animLvl val="lvl"/>
          <dgm:resizeHandles val="exact"/>
        </dgm:presLayoutVars>
      </dgm:prSet>
      <dgm:spPr/>
    </dgm:pt>
    <dgm:pt modelId="{03283CC5-A49D-4AA5-9E5C-69502F27A3BE}" type="pres">
      <dgm:prSet presAssocID="{407B1ED3-C3D1-4BCE-BF76-9B8D6A76EFAD}" presName="parTxOnly" presStyleLbl="node1" presStyleIdx="0" presStyleCnt="3" custScaleX="107086" custScaleY="150962" custLinFactY="-66532" custLinFactNeighborX="-704" custLinFactNeighborY="-100000">
        <dgm:presLayoutVars>
          <dgm:chMax val="0"/>
          <dgm:chPref val="0"/>
          <dgm:bulletEnabled val="1"/>
        </dgm:presLayoutVars>
      </dgm:prSet>
      <dgm:spPr/>
      <dgm:t>
        <a:bodyPr/>
        <a:lstStyle/>
        <a:p>
          <a:endParaRPr lang="en-US"/>
        </a:p>
      </dgm:t>
    </dgm:pt>
    <dgm:pt modelId="{1A9B999B-4876-4B35-808E-80BC8E547D04}" type="pres">
      <dgm:prSet presAssocID="{97AEECE8-5F9C-4047-AE01-CB80D5EB2D25}" presName="parTxOnlySpace" presStyleCnt="0"/>
      <dgm:spPr/>
    </dgm:pt>
    <dgm:pt modelId="{09719660-4471-49F7-886C-812C1E1C9568}" type="pres">
      <dgm:prSet presAssocID="{230A4723-5925-490A-A2F3-AFD091E1DBCC}" presName="parTxOnly" presStyleLbl="node1" presStyleIdx="1" presStyleCnt="3" custScaleX="111301" custScaleY="150962">
        <dgm:presLayoutVars>
          <dgm:chMax val="0"/>
          <dgm:chPref val="0"/>
          <dgm:bulletEnabled val="1"/>
        </dgm:presLayoutVars>
      </dgm:prSet>
      <dgm:spPr/>
      <dgm:t>
        <a:bodyPr/>
        <a:lstStyle/>
        <a:p>
          <a:endParaRPr lang="en-US"/>
        </a:p>
      </dgm:t>
    </dgm:pt>
    <dgm:pt modelId="{EA33AB34-02E9-4D0D-8C1D-55C21350D42B}" type="pres">
      <dgm:prSet presAssocID="{9D7C761C-CA7A-4BA3-B648-40E69604AEDE}" presName="parTxOnlySpace" presStyleCnt="0"/>
      <dgm:spPr/>
    </dgm:pt>
    <dgm:pt modelId="{8FA28EEB-4BB2-4678-8AF0-7DD20540344F}" type="pres">
      <dgm:prSet presAssocID="{9CC987B4-5A37-43C1-962C-5B45C4654428}" presName="parTxOnly" presStyleLbl="node1" presStyleIdx="2" presStyleCnt="3" custScaleX="118010" custScaleY="150962" custLinFactY="71518" custLinFactNeighborX="-17737" custLinFactNeighborY="100000">
        <dgm:presLayoutVars>
          <dgm:chMax val="0"/>
          <dgm:chPref val="0"/>
          <dgm:bulletEnabled val="1"/>
        </dgm:presLayoutVars>
      </dgm:prSet>
      <dgm:spPr/>
      <dgm:t>
        <a:bodyPr/>
        <a:lstStyle/>
        <a:p>
          <a:endParaRPr lang="en-US"/>
        </a:p>
      </dgm:t>
    </dgm:pt>
  </dgm:ptLst>
  <dgm:cxnLst>
    <dgm:cxn modelId="{312A4E2D-1025-4096-89B9-54D3FF0FF3C2}" type="presOf" srcId="{9CC987B4-5A37-43C1-962C-5B45C4654428}" destId="{8FA28EEB-4BB2-4678-8AF0-7DD20540344F}" srcOrd="0" destOrd="0" presId="urn:microsoft.com/office/officeart/2005/8/layout/chevron1"/>
    <dgm:cxn modelId="{177D1372-6AA1-4DAB-BA98-C31DEEBDF5A2}" srcId="{49C8A203-75D8-4339-BE97-D6970F8304C4}" destId="{407B1ED3-C3D1-4BCE-BF76-9B8D6A76EFAD}" srcOrd="0" destOrd="0" parTransId="{EC721CE2-E041-4CB7-8A7A-BF9F2422B07D}" sibTransId="{97AEECE8-5F9C-4047-AE01-CB80D5EB2D25}"/>
    <dgm:cxn modelId="{E1FF72A1-B541-4B17-BFAB-FF3F06D4946D}" type="presOf" srcId="{230A4723-5925-490A-A2F3-AFD091E1DBCC}" destId="{09719660-4471-49F7-886C-812C1E1C9568}" srcOrd="0" destOrd="0" presId="urn:microsoft.com/office/officeart/2005/8/layout/chevron1"/>
    <dgm:cxn modelId="{9600638F-EE5D-4278-8ADA-F7F52517C6D5}" srcId="{49C8A203-75D8-4339-BE97-D6970F8304C4}" destId="{9CC987B4-5A37-43C1-962C-5B45C4654428}" srcOrd="2" destOrd="0" parTransId="{1B0DEF64-CFFC-4A1B-A236-9D69E3AC8C43}" sibTransId="{AAAEE0C4-518B-4196-B96A-02453CF74A2D}"/>
    <dgm:cxn modelId="{8BCD08C1-284D-4B70-9A93-D9F12E1DD24D}" type="presOf" srcId="{407B1ED3-C3D1-4BCE-BF76-9B8D6A76EFAD}" destId="{03283CC5-A49D-4AA5-9E5C-69502F27A3BE}" srcOrd="0" destOrd="0" presId="urn:microsoft.com/office/officeart/2005/8/layout/chevron1"/>
    <dgm:cxn modelId="{21A1A965-F534-446D-A979-E80E494C0CB5}" type="presOf" srcId="{49C8A203-75D8-4339-BE97-D6970F8304C4}" destId="{5810B997-9D5B-4725-859E-FAE665318C91}" srcOrd="0" destOrd="0" presId="urn:microsoft.com/office/officeart/2005/8/layout/chevron1"/>
    <dgm:cxn modelId="{8892826C-98AA-4D1E-96FF-148C8D34AF93}" srcId="{49C8A203-75D8-4339-BE97-D6970F8304C4}" destId="{230A4723-5925-490A-A2F3-AFD091E1DBCC}" srcOrd="1" destOrd="0" parTransId="{2EE240E1-AE35-42E3-AF22-AEF403A9C493}" sibTransId="{9D7C761C-CA7A-4BA3-B648-40E69604AEDE}"/>
    <dgm:cxn modelId="{87A5F979-9402-4CE2-8BAF-6433269AD541}" type="presParOf" srcId="{5810B997-9D5B-4725-859E-FAE665318C91}" destId="{03283CC5-A49D-4AA5-9E5C-69502F27A3BE}" srcOrd="0" destOrd="0" presId="urn:microsoft.com/office/officeart/2005/8/layout/chevron1"/>
    <dgm:cxn modelId="{619F89EC-05DC-408B-AEAE-C750AF7722DD}" type="presParOf" srcId="{5810B997-9D5B-4725-859E-FAE665318C91}" destId="{1A9B999B-4876-4B35-808E-80BC8E547D04}" srcOrd="1" destOrd="0" presId="urn:microsoft.com/office/officeart/2005/8/layout/chevron1"/>
    <dgm:cxn modelId="{5F570D0B-8047-4F25-BFE9-8318C233957E}" type="presParOf" srcId="{5810B997-9D5B-4725-859E-FAE665318C91}" destId="{09719660-4471-49F7-886C-812C1E1C9568}" srcOrd="2" destOrd="0" presId="urn:microsoft.com/office/officeart/2005/8/layout/chevron1"/>
    <dgm:cxn modelId="{D096E3BC-E1DC-474A-9B36-29BACC5E88F4}" type="presParOf" srcId="{5810B997-9D5B-4725-859E-FAE665318C91}" destId="{EA33AB34-02E9-4D0D-8C1D-55C21350D42B}" srcOrd="3" destOrd="0" presId="urn:microsoft.com/office/officeart/2005/8/layout/chevron1"/>
    <dgm:cxn modelId="{6B18C84A-8CC1-4A7D-A467-552075EC994B}" type="presParOf" srcId="{5810B997-9D5B-4725-859E-FAE665318C91}" destId="{8FA28EEB-4BB2-4678-8AF0-7DD20540344F}" srcOrd="4"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4B715F81-AA58-41A8-9E69-CB61DB9C8069}"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25DF07BB-5C7E-45F2-9CCA-52A4DEFC72C4}">
      <dgm:prSet phldrT="[Text]"/>
      <dgm:spPr/>
      <dgm:t>
        <a:bodyPr/>
        <a:lstStyle/>
        <a:p>
          <a:r>
            <a:rPr lang="en-US" dirty="0" smtClean="0"/>
            <a:t>An opportunity for growth of another person’s skills</a:t>
          </a:r>
          <a:endParaRPr lang="en-US" dirty="0"/>
        </a:p>
      </dgm:t>
    </dgm:pt>
    <dgm:pt modelId="{BFBCCB79-828F-46D6-A7D3-AE6991F11DC5}" type="parTrans" cxnId="{B8241C28-FFAE-44BB-926C-388B83511F6F}">
      <dgm:prSet/>
      <dgm:spPr/>
      <dgm:t>
        <a:bodyPr/>
        <a:lstStyle/>
        <a:p>
          <a:endParaRPr lang="en-US"/>
        </a:p>
      </dgm:t>
    </dgm:pt>
    <dgm:pt modelId="{C72592A3-44D5-4A8E-9512-053C90470FA4}" type="sibTrans" cxnId="{B8241C28-FFAE-44BB-926C-388B83511F6F}">
      <dgm:prSet/>
      <dgm:spPr/>
      <dgm:t>
        <a:bodyPr/>
        <a:lstStyle/>
        <a:p>
          <a:endParaRPr lang="en-US"/>
        </a:p>
      </dgm:t>
    </dgm:pt>
    <dgm:pt modelId="{20570D95-33D9-4353-BE3F-D4E6A9A84069}">
      <dgm:prSet phldrT="[Text]"/>
      <dgm:spPr/>
      <dgm:t>
        <a:bodyPr/>
        <a:lstStyle/>
        <a:p>
          <a:r>
            <a:rPr lang="en-US" dirty="0" smtClean="0"/>
            <a:t>Reoccurring tasks</a:t>
          </a:r>
          <a:endParaRPr lang="en-US" dirty="0"/>
        </a:p>
      </dgm:t>
    </dgm:pt>
    <dgm:pt modelId="{9AD975F4-9565-46C5-AC3E-CA1DAE31529C}" type="parTrans" cxnId="{07A7F9C1-5AF5-475E-A9D5-4DEF5786C3D8}">
      <dgm:prSet/>
      <dgm:spPr/>
      <dgm:t>
        <a:bodyPr/>
        <a:lstStyle/>
        <a:p>
          <a:endParaRPr lang="en-US"/>
        </a:p>
      </dgm:t>
    </dgm:pt>
    <dgm:pt modelId="{D5349C96-1CC7-4921-9CC2-F7B2F89AB508}" type="sibTrans" cxnId="{07A7F9C1-5AF5-475E-A9D5-4DEF5786C3D8}">
      <dgm:prSet/>
      <dgm:spPr/>
      <dgm:t>
        <a:bodyPr/>
        <a:lstStyle/>
        <a:p>
          <a:endParaRPr lang="en-US"/>
        </a:p>
      </dgm:t>
    </dgm:pt>
    <dgm:pt modelId="{FF709009-D64F-45A8-A5EA-9273DEDD91FF}">
      <dgm:prSet phldrT="[Text]"/>
      <dgm:spPr/>
      <dgm:t>
        <a:bodyPr/>
        <a:lstStyle/>
        <a:p>
          <a:r>
            <a:rPr lang="en-US" dirty="0" smtClean="0"/>
            <a:t>Non-critical tasks</a:t>
          </a:r>
          <a:endParaRPr lang="en-US" dirty="0"/>
        </a:p>
      </dgm:t>
    </dgm:pt>
    <dgm:pt modelId="{472FA85A-55FF-470E-AAA7-72B988479D09}" type="parTrans" cxnId="{8B690C3B-2D65-4D7B-A159-5DFE8052EAA1}">
      <dgm:prSet/>
      <dgm:spPr/>
      <dgm:t>
        <a:bodyPr/>
        <a:lstStyle/>
        <a:p>
          <a:endParaRPr lang="en-US"/>
        </a:p>
      </dgm:t>
    </dgm:pt>
    <dgm:pt modelId="{8B5F8365-C769-4E81-84F0-A4B26F12C92A}" type="sibTrans" cxnId="{8B690C3B-2D65-4D7B-A159-5DFE8052EAA1}">
      <dgm:prSet/>
      <dgm:spPr/>
      <dgm:t>
        <a:bodyPr/>
        <a:lstStyle/>
        <a:p>
          <a:endParaRPr lang="en-US"/>
        </a:p>
      </dgm:t>
    </dgm:pt>
    <dgm:pt modelId="{61EA9D38-A906-4B94-9EC0-80AACC639346}" type="pres">
      <dgm:prSet presAssocID="{4B715F81-AA58-41A8-9E69-CB61DB9C8069}" presName="diagram" presStyleCnt="0">
        <dgm:presLayoutVars>
          <dgm:dir/>
          <dgm:resizeHandles val="exact"/>
        </dgm:presLayoutVars>
      </dgm:prSet>
      <dgm:spPr/>
      <dgm:t>
        <a:bodyPr/>
        <a:lstStyle/>
        <a:p>
          <a:endParaRPr lang="en-US"/>
        </a:p>
      </dgm:t>
    </dgm:pt>
    <dgm:pt modelId="{E96AACA6-D129-4615-B186-CBB2CFCDB485}" type="pres">
      <dgm:prSet presAssocID="{25DF07BB-5C7E-45F2-9CCA-52A4DEFC72C4}" presName="node" presStyleLbl="node1" presStyleIdx="0" presStyleCnt="3">
        <dgm:presLayoutVars>
          <dgm:bulletEnabled val="1"/>
        </dgm:presLayoutVars>
      </dgm:prSet>
      <dgm:spPr/>
      <dgm:t>
        <a:bodyPr/>
        <a:lstStyle/>
        <a:p>
          <a:endParaRPr lang="en-US"/>
        </a:p>
      </dgm:t>
    </dgm:pt>
    <dgm:pt modelId="{5D7C1FAD-860F-4944-9F63-6A3B1AB9EDD8}" type="pres">
      <dgm:prSet presAssocID="{C72592A3-44D5-4A8E-9512-053C90470FA4}" presName="sibTrans" presStyleCnt="0"/>
      <dgm:spPr/>
    </dgm:pt>
    <dgm:pt modelId="{B7DCE730-5CDF-4DF8-8C00-0ED5D108030B}" type="pres">
      <dgm:prSet presAssocID="{20570D95-33D9-4353-BE3F-D4E6A9A84069}" presName="node" presStyleLbl="node1" presStyleIdx="1" presStyleCnt="3">
        <dgm:presLayoutVars>
          <dgm:bulletEnabled val="1"/>
        </dgm:presLayoutVars>
      </dgm:prSet>
      <dgm:spPr/>
      <dgm:t>
        <a:bodyPr/>
        <a:lstStyle/>
        <a:p>
          <a:endParaRPr lang="en-US"/>
        </a:p>
      </dgm:t>
    </dgm:pt>
    <dgm:pt modelId="{7B13B86B-2DE0-4635-B52E-CDD3EB69A298}" type="pres">
      <dgm:prSet presAssocID="{D5349C96-1CC7-4921-9CC2-F7B2F89AB508}" presName="sibTrans" presStyleCnt="0"/>
      <dgm:spPr/>
    </dgm:pt>
    <dgm:pt modelId="{5A2DD472-ECF7-4893-9782-090B29C0C3F6}" type="pres">
      <dgm:prSet presAssocID="{FF709009-D64F-45A8-A5EA-9273DEDD91FF}" presName="node" presStyleLbl="node1" presStyleIdx="2" presStyleCnt="3">
        <dgm:presLayoutVars>
          <dgm:bulletEnabled val="1"/>
        </dgm:presLayoutVars>
      </dgm:prSet>
      <dgm:spPr/>
      <dgm:t>
        <a:bodyPr/>
        <a:lstStyle/>
        <a:p>
          <a:endParaRPr lang="en-US"/>
        </a:p>
      </dgm:t>
    </dgm:pt>
  </dgm:ptLst>
  <dgm:cxnLst>
    <dgm:cxn modelId="{8B690C3B-2D65-4D7B-A159-5DFE8052EAA1}" srcId="{4B715F81-AA58-41A8-9E69-CB61DB9C8069}" destId="{FF709009-D64F-45A8-A5EA-9273DEDD91FF}" srcOrd="2" destOrd="0" parTransId="{472FA85A-55FF-470E-AAA7-72B988479D09}" sibTransId="{8B5F8365-C769-4E81-84F0-A4B26F12C92A}"/>
    <dgm:cxn modelId="{B8241C28-FFAE-44BB-926C-388B83511F6F}" srcId="{4B715F81-AA58-41A8-9E69-CB61DB9C8069}" destId="{25DF07BB-5C7E-45F2-9CCA-52A4DEFC72C4}" srcOrd="0" destOrd="0" parTransId="{BFBCCB79-828F-46D6-A7D3-AE6991F11DC5}" sibTransId="{C72592A3-44D5-4A8E-9512-053C90470FA4}"/>
    <dgm:cxn modelId="{07A7F9C1-5AF5-475E-A9D5-4DEF5786C3D8}" srcId="{4B715F81-AA58-41A8-9E69-CB61DB9C8069}" destId="{20570D95-33D9-4353-BE3F-D4E6A9A84069}" srcOrd="1" destOrd="0" parTransId="{9AD975F4-9565-46C5-AC3E-CA1DAE31529C}" sibTransId="{D5349C96-1CC7-4921-9CC2-F7B2F89AB508}"/>
    <dgm:cxn modelId="{31D4F9AE-64EE-41FA-B176-D3EF5831703A}" type="presOf" srcId="{20570D95-33D9-4353-BE3F-D4E6A9A84069}" destId="{B7DCE730-5CDF-4DF8-8C00-0ED5D108030B}" srcOrd="0" destOrd="0" presId="urn:microsoft.com/office/officeart/2005/8/layout/default"/>
    <dgm:cxn modelId="{075A18B8-DA08-436A-82C0-DC3A778C579E}" type="presOf" srcId="{FF709009-D64F-45A8-A5EA-9273DEDD91FF}" destId="{5A2DD472-ECF7-4893-9782-090B29C0C3F6}" srcOrd="0" destOrd="0" presId="urn:microsoft.com/office/officeart/2005/8/layout/default"/>
    <dgm:cxn modelId="{9DEE9BED-802F-4855-9C60-E12D19188A12}" type="presOf" srcId="{4B715F81-AA58-41A8-9E69-CB61DB9C8069}" destId="{61EA9D38-A906-4B94-9EC0-80AACC639346}" srcOrd="0" destOrd="0" presId="urn:microsoft.com/office/officeart/2005/8/layout/default"/>
    <dgm:cxn modelId="{BE98FACB-4FAE-496C-B990-66B1C7812ECC}" type="presOf" srcId="{25DF07BB-5C7E-45F2-9CCA-52A4DEFC72C4}" destId="{E96AACA6-D129-4615-B186-CBB2CFCDB485}" srcOrd="0" destOrd="0" presId="urn:microsoft.com/office/officeart/2005/8/layout/default"/>
    <dgm:cxn modelId="{F510CA33-268E-40BD-AD43-E38FDC6B2E26}" type="presParOf" srcId="{61EA9D38-A906-4B94-9EC0-80AACC639346}" destId="{E96AACA6-D129-4615-B186-CBB2CFCDB485}" srcOrd="0" destOrd="0" presId="urn:microsoft.com/office/officeart/2005/8/layout/default"/>
    <dgm:cxn modelId="{E41EFEEE-5A3A-4274-99A4-8627EA83488A}" type="presParOf" srcId="{61EA9D38-A906-4B94-9EC0-80AACC639346}" destId="{5D7C1FAD-860F-4944-9F63-6A3B1AB9EDD8}" srcOrd="1" destOrd="0" presId="urn:microsoft.com/office/officeart/2005/8/layout/default"/>
    <dgm:cxn modelId="{ADABF16C-3DF2-4F1A-8DA4-E301F06ADA61}" type="presParOf" srcId="{61EA9D38-A906-4B94-9EC0-80AACC639346}" destId="{B7DCE730-5CDF-4DF8-8C00-0ED5D108030B}" srcOrd="2" destOrd="0" presId="urn:microsoft.com/office/officeart/2005/8/layout/default"/>
    <dgm:cxn modelId="{256AD304-A253-4213-A1E7-7A16C4A518F4}" type="presParOf" srcId="{61EA9D38-A906-4B94-9EC0-80AACC639346}" destId="{7B13B86B-2DE0-4635-B52E-CDD3EB69A298}" srcOrd="3" destOrd="0" presId="urn:microsoft.com/office/officeart/2005/8/layout/default"/>
    <dgm:cxn modelId="{FD9664D6-E685-450E-AFD4-0C18C6D21F29}" type="presParOf" srcId="{61EA9D38-A906-4B94-9EC0-80AACC639346}" destId="{5A2DD472-ECF7-4893-9782-090B29C0C3F6}"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F04B7B81-64AD-4485-A97D-E67929CBD02A}" type="doc">
      <dgm:prSet loTypeId="urn:microsoft.com/office/officeart/2008/layout/VerticalCircleList" loCatId="list" qsTypeId="urn:microsoft.com/office/officeart/2005/8/quickstyle/simple1" qsCatId="simple" csTypeId="urn:microsoft.com/office/officeart/2005/8/colors/colorful1" csCatId="colorful" phldr="1"/>
      <dgm:spPr/>
      <dgm:t>
        <a:bodyPr/>
        <a:lstStyle/>
        <a:p>
          <a:endParaRPr lang="en-US"/>
        </a:p>
      </dgm:t>
    </dgm:pt>
    <dgm:pt modelId="{7EB2525D-64B9-411B-8AAF-6A9BE979BD6A}">
      <dgm:prSet phldrT="[Text]"/>
      <dgm:spPr/>
      <dgm:t>
        <a:bodyPr/>
        <a:lstStyle/>
        <a:p>
          <a:r>
            <a:rPr lang="en-US" dirty="0" smtClean="0"/>
            <a:t>Experience, knowledge, skills</a:t>
          </a:r>
          <a:endParaRPr lang="en-US" dirty="0"/>
        </a:p>
      </dgm:t>
    </dgm:pt>
    <dgm:pt modelId="{2F3A66D5-CC4D-411D-A7E9-804CD7FFD5A0}" type="parTrans" cxnId="{EC3DF791-23D8-4B8E-A5CF-E8D6D18C7003}">
      <dgm:prSet/>
      <dgm:spPr/>
      <dgm:t>
        <a:bodyPr/>
        <a:lstStyle/>
        <a:p>
          <a:endParaRPr lang="en-US"/>
        </a:p>
      </dgm:t>
    </dgm:pt>
    <dgm:pt modelId="{525CAE07-8619-4619-9F44-1FA26A9D225A}" type="sibTrans" cxnId="{EC3DF791-23D8-4B8E-A5CF-E8D6D18C7003}">
      <dgm:prSet/>
      <dgm:spPr/>
      <dgm:t>
        <a:bodyPr/>
        <a:lstStyle/>
        <a:p>
          <a:endParaRPr lang="en-US"/>
        </a:p>
      </dgm:t>
    </dgm:pt>
    <dgm:pt modelId="{04F6BE9A-F271-43B3-B8B6-8A21200274E6}">
      <dgm:prSet phldrT="[Text]"/>
      <dgm:spPr/>
      <dgm:t>
        <a:bodyPr/>
        <a:lstStyle/>
        <a:p>
          <a:r>
            <a:rPr lang="en-US" dirty="0" smtClean="0"/>
            <a:t>Time and resources</a:t>
          </a:r>
          <a:endParaRPr lang="en-US" dirty="0"/>
        </a:p>
      </dgm:t>
    </dgm:pt>
    <dgm:pt modelId="{1752D8E2-40C2-4E4A-B056-85BB9244994B}" type="parTrans" cxnId="{3C212FA7-16D2-42D5-8F5E-5DBD5AB360E5}">
      <dgm:prSet/>
      <dgm:spPr/>
      <dgm:t>
        <a:bodyPr/>
        <a:lstStyle/>
        <a:p>
          <a:endParaRPr lang="en-US"/>
        </a:p>
      </dgm:t>
    </dgm:pt>
    <dgm:pt modelId="{D989CFD3-36BD-48E5-9D95-578F048EA71E}" type="sibTrans" cxnId="{3C212FA7-16D2-42D5-8F5E-5DBD5AB360E5}">
      <dgm:prSet/>
      <dgm:spPr/>
      <dgm:t>
        <a:bodyPr/>
        <a:lstStyle/>
        <a:p>
          <a:endParaRPr lang="en-US"/>
        </a:p>
      </dgm:t>
    </dgm:pt>
    <dgm:pt modelId="{C7028107-43A5-4E7F-9A18-09DBB4A38069}">
      <dgm:prSet phldrT="[Text]"/>
      <dgm:spPr/>
      <dgm:t>
        <a:bodyPr/>
        <a:lstStyle/>
        <a:p>
          <a:r>
            <a:rPr lang="en-US" dirty="0" smtClean="0"/>
            <a:t>Require supervision</a:t>
          </a:r>
          <a:endParaRPr lang="en-US" dirty="0"/>
        </a:p>
      </dgm:t>
    </dgm:pt>
    <dgm:pt modelId="{48B55CE7-2BE9-4B25-8463-7E69C78F7DE7}" type="parTrans" cxnId="{66EE35AB-7D80-4599-BCC9-ACB8CC78234A}">
      <dgm:prSet/>
      <dgm:spPr/>
      <dgm:t>
        <a:bodyPr/>
        <a:lstStyle/>
        <a:p>
          <a:endParaRPr lang="en-US"/>
        </a:p>
      </dgm:t>
    </dgm:pt>
    <dgm:pt modelId="{EC065A0B-F336-4475-8F5D-033902DE6953}" type="sibTrans" cxnId="{66EE35AB-7D80-4599-BCC9-ACB8CC78234A}">
      <dgm:prSet/>
      <dgm:spPr/>
      <dgm:t>
        <a:bodyPr/>
        <a:lstStyle/>
        <a:p>
          <a:endParaRPr lang="en-US"/>
        </a:p>
      </dgm:t>
    </dgm:pt>
    <dgm:pt modelId="{E2BE6789-A655-42A7-9CC8-26924F5287CE}">
      <dgm:prSet phldrT="[Text]"/>
      <dgm:spPr/>
      <dgm:t>
        <a:bodyPr/>
        <a:lstStyle/>
        <a:p>
          <a:r>
            <a:rPr lang="en-US" dirty="0" smtClean="0"/>
            <a:t>Current workload</a:t>
          </a:r>
          <a:endParaRPr lang="en-US" dirty="0"/>
        </a:p>
      </dgm:t>
    </dgm:pt>
    <dgm:pt modelId="{6C3C6D48-5832-4964-B55B-35A7E3E95731}" type="parTrans" cxnId="{AAEE173F-6FAC-4F39-81B6-9ABFF000FBE3}">
      <dgm:prSet/>
      <dgm:spPr/>
      <dgm:t>
        <a:bodyPr/>
        <a:lstStyle/>
        <a:p>
          <a:endParaRPr lang="en-US"/>
        </a:p>
      </dgm:t>
    </dgm:pt>
    <dgm:pt modelId="{6C04FD42-A2E4-4228-A6B5-856E066DA66F}" type="sibTrans" cxnId="{AAEE173F-6FAC-4F39-81B6-9ABFF000FBE3}">
      <dgm:prSet/>
      <dgm:spPr/>
      <dgm:t>
        <a:bodyPr/>
        <a:lstStyle/>
        <a:p>
          <a:endParaRPr lang="en-US"/>
        </a:p>
      </dgm:t>
    </dgm:pt>
    <dgm:pt modelId="{8F6EAB45-709C-405E-80E7-FD53B946CD2C}" type="pres">
      <dgm:prSet presAssocID="{F04B7B81-64AD-4485-A97D-E67929CBD02A}" presName="Name0" presStyleCnt="0">
        <dgm:presLayoutVars>
          <dgm:dir/>
        </dgm:presLayoutVars>
      </dgm:prSet>
      <dgm:spPr/>
      <dgm:t>
        <a:bodyPr/>
        <a:lstStyle/>
        <a:p>
          <a:endParaRPr lang="en-US"/>
        </a:p>
      </dgm:t>
    </dgm:pt>
    <dgm:pt modelId="{FDB93C7B-C8C5-4431-A5B7-06FAD089166C}" type="pres">
      <dgm:prSet presAssocID="{7EB2525D-64B9-411B-8AAF-6A9BE979BD6A}" presName="noChildren" presStyleCnt="0"/>
      <dgm:spPr/>
    </dgm:pt>
    <dgm:pt modelId="{2640E7A0-5E57-4443-B352-F069BFFCF17F}" type="pres">
      <dgm:prSet presAssocID="{7EB2525D-64B9-411B-8AAF-6A9BE979BD6A}" presName="gap" presStyleCnt="0"/>
      <dgm:spPr/>
    </dgm:pt>
    <dgm:pt modelId="{25AFA66C-A8A6-419D-9136-254F0C6CA19B}" type="pres">
      <dgm:prSet presAssocID="{7EB2525D-64B9-411B-8AAF-6A9BE979BD6A}" presName="medCircle2" presStyleLbl="vennNode1" presStyleIdx="0" presStyleCnt="4"/>
      <dgm:spPr>
        <a:ln>
          <a:noFill/>
        </a:ln>
      </dgm:spPr>
    </dgm:pt>
    <dgm:pt modelId="{29B15F0A-6E6C-497D-BD5C-AF8D31983F14}" type="pres">
      <dgm:prSet presAssocID="{7EB2525D-64B9-411B-8AAF-6A9BE979BD6A}" presName="txLvlOnly1" presStyleLbl="revTx" presStyleIdx="0" presStyleCnt="4"/>
      <dgm:spPr/>
      <dgm:t>
        <a:bodyPr/>
        <a:lstStyle/>
        <a:p>
          <a:endParaRPr lang="en-US"/>
        </a:p>
      </dgm:t>
    </dgm:pt>
    <dgm:pt modelId="{E9876EDC-229B-4E0D-B3F9-124455B395A7}" type="pres">
      <dgm:prSet presAssocID="{04F6BE9A-F271-43B3-B8B6-8A21200274E6}" presName="noChildren" presStyleCnt="0"/>
      <dgm:spPr/>
    </dgm:pt>
    <dgm:pt modelId="{102AAD5A-4B42-4877-B8A2-FD14AF514C2E}" type="pres">
      <dgm:prSet presAssocID="{04F6BE9A-F271-43B3-B8B6-8A21200274E6}" presName="gap" presStyleCnt="0"/>
      <dgm:spPr/>
    </dgm:pt>
    <dgm:pt modelId="{79CBF3D4-3F4A-4605-9AF0-3393F4E8CB41}" type="pres">
      <dgm:prSet presAssocID="{04F6BE9A-F271-43B3-B8B6-8A21200274E6}" presName="medCircle2" presStyleLbl="vennNode1" presStyleIdx="1" presStyleCnt="4"/>
      <dgm:spPr>
        <a:ln>
          <a:noFill/>
        </a:ln>
      </dgm:spPr>
    </dgm:pt>
    <dgm:pt modelId="{F5F7C960-53DB-4539-812D-33DF0DC76A3E}" type="pres">
      <dgm:prSet presAssocID="{04F6BE9A-F271-43B3-B8B6-8A21200274E6}" presName="txLvlOnly1" presStyleLbl="revTx" presStyleIdx="1" presStyleCnt="4"/>
      <dgm:spPr/>
      <dgm:t>
        <a:bodyPr/>
        <a:lstStyle/>
        <a:p>
          <a:endParaRPr lang="en-US"/>
        </a:p>
      </dgm:t>
    </dgm:pt>
    <dgm:pt modelId="{796A7C9C-5424-45A8-9CE4-D86DF387CBF0}" type="pres">
      <dgm:prSet presAssocID="{C7028107-43A5-4E7F-9A18-09DBB4A38069}" presName="noChildren" presStyleCnt="0"/>
      <dgm:spPr/>
    </dgm:pt>
    <dgm:pt modelId="{C81C33D0-132D-4677-88CB-FF6E8922B2E0}" type="pres">
      <dgm:prSet presAssocID="{C7028107-43A5-4E7F-9A18-09DBB4A38069}" presName="gap" presStyleCnt="0"/>
      <dgm:spPr/>
    </dgm:pt>
    <dgm:pt modelId="{BD778135-D9A9-4CFD-AF44-16775D28FC6D}" type="pres">
      <dgm:prSet presAssocID="{C7028107-43A5-4E7F-9A18-09DBB4A38069}" presName="medCircle2" presStyleLbl="vennNode1" presStyleIdx="2" presStyleCnt="4"/>
      <dgm:spPr>
        <a:ln>
          <a:noFill/>
        </a:ln>
      </dgm:spPr>
    </dgm:pt>
    <dgm:pt modelId="{C975F59A-6CF2-49D1-BE93-C72192A49994}" type="pres">
      <dgm:prSet presAssocID="{C7028107-43A5-4E7F-9A18-09DBB4A38069}" presName="txLvlOnly1" presStyleLbl="revTx" presStyleIdx="2" presStyleCnt="4"/>
      <dgm:spPr/>
      <dgm:t>
        <a:bodyPr/>
        <a:lstStyle/>
        <a:p>
          <a:endParaRPr lang="en-US"/>
        </a:p>
      </dgm:t>
    </dgm:pt>
    <dgm:pt modelId="{9095B940-3E58-429C-AAFB-8DDB68B9E35E}" type="pres">
      <dgm:prSet presAssocID="{E2BE6789-A655-42A7-9CC8-26924F5287CE}" presName="noChildren" presStyleCnt="0"/>
      <dgm:spPr/>
    </dgm:pt>
    <dgm:pt modelId="{0AC5FA92-A56B-4F68-A6F7-39CCBAAB7533}" type="pres">
      <dgm:prSet presAssocID="{E2BE6789-A655-42A7-9CC8-26924F5287CE}" presName="gap" presStyleCnt="0"/>
      <dgm:spPr/>
    </dgm:pt>
    <dgm:pt modelId="{D24E7B25-EE29-487D-AEED-5B1328BDFFFC}" type="pres">
      <dgm:prSet presAssocID="{E2BE6789-A655-42A7-9CC8-26924F5287CE}" presName="medCircle2" presStyleLbl="vennNode1" presStyleIdx="3" presStyleCnt="4"/>
      <dgm:spPr>
        <a:ln>
          <a:noFill/>
        </a:ln>
      </dgm:spPr>
    </dgm:pt>
    <dgm:pt modelId="{9002757D-355E-42C1-AC76-8C7AE75CFD2B}" type="pres">
      <dgm:prSet presAssocID="{E2BE6789-A655-42A7-9CC8-26924F5287CE}" presName="txLvlOnly1" presStyleLbl="revTx" presStyleIdx="3" presStyleCnt="4"/>
      <dgm:spPr/>
      <dgm:t>
        <a:bodyPr/>
        <a:lstStyle/>
        <a:p>
          <a:endParaRPr lang="en-US"/>
        </a:p>
      </dgm:t>
    </dgm:pt>
  </dgm:ptLst>
  <dgm:cxnLst>
    <dgm:cxn modelId="{73CA7C95-38F0-4DED-9F77-CADF2D4070D9}" type="presOf" srcId="{C7028107-43A5-4E7F-9A18-09DBB4A38069}" destId="{C975F59A-6CF2-49D1-BE93-C72192A49994}" srcOrd="0" destOrd="0" presId="urn:microsoft.com/office/officeart/2008/layout/VerticalCircleList"/>
    <dgm:cxn modelId="{66EE35AB-7D80-4599-BCC9-ACB8CC78234A}" srcId="{F04B7B81-64AD-4485-A97D-E67929CBD02A}" destId="{C7028107-43A5-4E7F-9A18-09DBB4A38069}" srcOrd="2" destOrd="0" parTransId="{48B55CE7-2BE9-4B25-8463-7E69C78F7DE7}" sibTransId="{EC065A0B-F336-4475-8F5D-033902DE6953}"/>
    <dgm:cxn modelId="{3C212FA7-16D2-42D5-8F5E-5DBD5AB360E5}" srcId="{F04B7B81-64AD-4485-A97D-E67929CBD02A}" destId="{04F6BE9A-F271-43B3-B8B6-8A21200274E6}" srcOrd="1" destOrd="0" parTransId="{1752D8E2-40C2-4E4A-B056-85BB9244994B}" sibTransId="{D989CFD3-36BD-48E5-9D95-578F048EA71E}"/>
    <dgm:cxn modelId="{AAEE173F-6FAC-4F39-81B6-9ABFF000FBE3}" srcId="{F04B7B81-64AD-4485-A97D-E67929CBD02A}" destId="{E2BE6789-A655-42A7-9CC8-26924F5287CE}" srcOrd="3" destOrd="0" parTransId="{6C3C6D48-5832-4964-B55B-35A7E3E95731}" sibTransId="{6C04FD42-A2E4-4228-A6B5-856E066DA66F}"/>
    <dgm:cxn modelId="{EC3DF791-23D8-4B8E-A5CF-E8D6D18C7003}" srcId="{F04B7B81-64AD-4485-A97D-E67929CBD02A}" destId="{7EB2525D-64B9-411B-8AAF-6A9BE979BD6A}" srcOrd="0" destOrd="0" parTransId="{2F3A66D5-CC4D-411D-A7E9-804CD7FFD5A0}" sibTransId="{525CAE07-8619-4619-9F44-1FA26A9D225A}"/>
    <dgm:cxn modelId="{CE5DC3ED-30EF-4B32-BE9F-4F286ED3142C}" type="presOf" srcId="{7EB2525D-64B9-411B-8AAF-6A9BE979BD6A}" destId="{29B15F0A-6E6C-497D-BD5C-AF8D31983F14}" srcOrd="0" destOrd="0" presId="urn:microsoft.com/office/officeart/2008/layout/VerticalCircleList"/>
    <dgm:cxn modelId="{BEB8D005-649B-42C5-A896-7A149FA63E43}" type="presOf" srcId="{04F6BE9A-F271-43B3-B8B6-8A21200274E6}" destId="{F5F7C960-53DB-4539-812D-33DF0DC76A3E}" srcOrd="0" destOrd="0" presId="urn:microsoft.com/office/officeart/2008/layout/VerticalCircleList"/>
    <dgm:cxn modelId="{16D7E4C4-9D5F-42D4-96BA-77BA76AB6480}" type="presOf" srcId="{E2BE6789-A655-42A7-9CC8-26924F5287CE}" destId="{9002757D-355E-42C1-AC76-8C7AE75CFD2B}" srcOrd="0" destOrd="0" presId="urn:microsoft.com/office/officeart/2008/layout/VerticalCircleList"/>
    <dgm:cxn modelId="{F4FC1607-233F-433B-8247-7E9359509991}" type="presOf" srcId="{F04B7B81-64AD-4485-A97D-E67929CBD02A}" destId="{8F6EAB45-709C-405E-80E7-FD53B946CD2C}" srcOrd="0" destOrd="0" presId="urn:microsoft.com/office/officeart/2008/layout/VerticalCircleList"/>
    <dgm:cxn modelId="{34CC1204-BE90-42F7-BCD6-3133134C53BD}" type="presParOf" srcId="{8F6EAB45-709C-405E-80E7-FD53B946CD2C}" destId="{FDB93C7B-C8C5-4431-A5B7-06FAD089166C}" srcOrd="0" destOrd="0" presId="urn:microsoft.com/office/officeart/2008/layout/VerticalCircleList"/>
    <dgm:cxn modelId="{DD057A4C-1FA2-463D-B3CE-E99457BC43AD}" type="presParOf" srcId="{FDB93C7B-C8C5-4431-A5B7-06FAD089166C}" destId="{2640E7A0-5E57-4443-B352-F069BFFCF17F}" srcOrd="0" destOrd="0" presId="urn:microsoft.com/office/officeart/2008/layout/VerticalCircleList"/>
    <dgm:cxn modelId="{8A450DCB-0DF6-47AA-85C1-95A996CB4577}" type="presParOf" srcId="{FDB93C7B-C8C5-4431-A5B7-06FAD089166C}" destId="{25AFA66C-A8A6-419D-9136-254F0C6CA19B}" srcOrd="1" destOrd="0" presId="urn:microsoft.com/office/officeart/2008/layout/VerticalCircleList"/>
    <dgm:cxn modelId="{08D1BF76-CF6E-4C13-A3E5-697134913D70}" type="presParOf" srcId="{FDB93C7B-C8C5-4431-A5B7-06FAD089166C}" destId="{29B15F0A-6E6C-497D-BD5C-AF8D31983F14}" srcOrd="2" destOrd="0" presId="urn:microsoft.com/office/officeart/2008/layout/VerticalCircleList"/>
    <dgm:cxn modelId="{B4DE0B42-992C-4AB6-A329-337861F6DCAD}" type="presParOf" srcId="{8F6EAB45-709C-405E-80E7-FD53B946CD2C}" destId="{E9876EDC-229B-4E0D-B3F9-124455B395A7}" srcOrd="1" destOrd="0" presId="urn:microsoft.com/office/officeart/2008/layout/VerticalCircleList"/>
    <dgm:cxn modelId="{917233A5-0C61-479F-ADC7-14B956DA48F2}" type="presParOf" srcId="{E9876EDC-229B-4E0D-B3F9-124455B395A7}" destId="{102AAD5A-4B42-4877-B8A2-FD14AF514C2E}" srcOrd="0" destOrd="0" presId="urn:microsoft.com/office/officeart/2008/layout/VerticalCircleList"/>
    <dgm:cxn modelId="{6A527746-B8D0-4D54-8404-9668C536D8DA}" type="presParOf" srcId="{E9876EDC-229B-4E0D-B3F9-124455B395A7}" destId="{79CBF3D4-3F4A-4605-9AF0-3393F4E8CB41}" srcOrd="1" destOrd="0" presId="urn:microsoft.com/office/officeart/2008/layout/VerticalCircleList"/>
    <dgm:cxn modelId="{A847F7D6-4C01-46D0-B6D5-57B562B22637}" type="presParOf" srcId="{E9876EDC-229B-4E0D-B3F9-124455B395A7}" destId="{F5F7C960-53DB-4539-812D-33DF0DC76A3E}" srcOrd="2" destOrd="0" presId="urn:microsoft.com/office/officeart/2008/layout/VerticalCircleList"/>
    <dgm:cxn modelId="{189D5423-40C6-40A4-8884-3A39F57AB015}" type="presParOf" srcId="{8F6EAB45-709C-405E-80E7-FD53B946CD2C}" destId="{796A7C9C-5424-45A8-9CE4-D86DF387CBF0}" srcOrd="2" destOrd="0" presId="urn:microsoft.com/office/officeart/2008/layout/VerticalCircleList"/>
    <dgm:cxn modelId="{E62B09DF-95BF-4BC3-9074-F396D7F51EC9}" type="presParOf" srcId="{796A7C9C-5424-45A8-9CE4-D86DF387CBF0}" destId="{C81C33D0-132D-4677-88CB-FF6E8922B2E0}" srcOrd="0" destOrd="0" presId="urn:microsoft.com/office/officeart/2008/layout/VerticalCircleList"/>
    <dgm:cxn modelId="{8082BF1C-E04A-4ABD-9A5C-BBEC61E7FF42}" type="presParOf" srcId="{796A7C9C-5424-45A8-9CE4-D86DF387CBF0}" destId="{BD778135-D9A9-4CFD-AF44-16775D28FC6D}" srcOrd="1" destOrd="0" presId="urn:microsoft.com/office/officeart/2008/layout/VerticalCircleList"/>
    <dgm:cxn modelId="{6E20E51E-7373-4464-8BA7-71A94B871680}" type="presParOf" srcId="{796A7C9C-5424-45A8-9CE4-D86DF387CBF0}" destId="{C975F59A-6CF2-49D1-BE93-C72192A49994}" srcOrd="2" destOrd="0" presId="urn:microsoft.com/office/officeart/2008/layout/VerticalCircleList"/>
    <dgm:cxn modelId="{240E922B-BDC9-49D6-AAF7-18F25AD4DDE1}" type="presParOf" srcId="{8F6EAB45-709C-405E-80E7-FD53B946CD2C}" destId="{9095B940-3E58-429C-AAFB-8DDB68B9E35E}" srcOrd="3" destOrd="0" presId="urn:microsoft.com/office/officeart/2008/layout/VerticalCircleList"/>
    <dgm:cxn modelId="{CDBE9E4C-1FCD-4B7E-9D83-83B0A0DC70AC}" type="presParOf" srcId="{9095B940-3E58-429C-AAFB-8DDB68B9E35E}" destId="{0AC5FA92-A56B-4F68-A6F7-39CCBAAB7533}" srcOrd="0" destOrd="0" presId="urn:microsoft.com/office/officeart/2008/layout/VerticalCircleList"/>
    <dgm:cxn modelId="{82E2FE9D-21EC-41F2-A10C-A15257EB0F9E}" type="presParOf" srcId="{9095B940-3E58-429C-AAFB-8DDB68B9E35E}" destId="{D24E7B25-EE29-487D-AEED-5B1328BDFFFC}" srcOrd="1" destOrd="0" presId="urn:microsoft.com/office/officeart/2008/layout/VerticalCircleList"/>
    <dgm:cxn modelId="{A6F5FDE1-6642-41D8-A8DA-8212BD2269CF}" type="presParOf" srcId="{9095B940-3E58-429C-AAFB-8DDB68B9E35E}" destId="{9002757D-355E-42C1-AC76-8C7AE75CFD2B}" srcOrd="2" destOrd="0" presId="urn:microsoft.com/office/officeart/2008/layout/Vertical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E440A145-DED9-465E-A220-6A888AE5FD1E}" type="doc">
      <dgm:prSet loTypeId="urn:microsoft.com/office/officeart/2005/8/layout/target3" loCatId="list" qsTypeId="urn:microsoft.com/office/officeart/2005/8/quickstyle/simple1" qsCatId="simple" csTypeId="urn:microsoft.com/office/officeart/2005/8/colors/colorful4" csCatId="colorful" phldr="1"/>
      <dgm:spPr/>
      <dgm:t>
        <a:bodyPr/>
        <a:lstStyle/>
        <a:p>
          <a:endParaRPr lang="en-US"/>
        </a:p>
      </dgm:t>
    </dgm:pt>
    <dgm:pt modelId="{61AE72FC-0964-49D6-B2B9-5E38BA423634}">
      <dgm:prSet phldrT="[Text]" custT="1"/>
      <dgm:spPr/>
      <dgm:t>
        <a:bodyPr/>
        <a:lstStyle/>
        <a:p>
          <a:pPr algn="l"/>
          <a:r>
            <a:rPr lang="en-US" sz="2600" dirty="0" smtClean="0"/>
            <a:t>Initiates action, and then reports periodically</a:t>
          </a:r>
          <a:endParaRPr lang="en-US" sz="2600" dirty="0"/>
        </a:p>
      </dgm:t>
    </dgm:pt>
    <dgm:pt modelId="{ED25EA37-69E1-4B5F-AC8A-3A166EC8F37F}" type="parTrans" cxnId="{D424D255-DE5E-4619-831A-A75FA28CE461}">
      <dgm:prSet/>
      <dgm:spPr/>
      <dgm:t>
        <a:bodyPr/>
        <a:lstStyle/>
        <a:p>
          <a:endParaRPr lang="en-US"/>
        </a:p>
      </dgm:t>
    </dgm:pt>
    <dgm:pt modelId="{28C5C5B0-DF01-48EA-AC90-848209CEAEF4}" type="sibTrans" cxnId="{D424D255-DE5E-4619-831A-A75FA28CE461}">
      <dgm:prSet/>
      <dgm:spPr/>
      <dgm:t>
        <a:bodyPr/>
        <a:lstStyle/>
        <a:p>
          <a:endParaRPr lang="en-US"/>
        </a:p>
      </dgm:t>
    </dgm:pt>
    <dgm:pt modelId="{080908A2-0BA0-49CD-A1F6-CDBA17B5520A}">
      <dgm:prSet phldrT="[Text]" custT="1"/>
      <dgm:spPr/>
      <dgm:t>
        <a:bodyPr/>
        <a:lstStyle/>
        <a:p>
          <a:pPr algn="l"/>
          <a:r>
            <a:rPr lang="en-US" sz="2600" dirty="0" smtClean="0"/>
            <a:t>Acts, and then reports results immediately</a:t>
          </a:r>
          <a:endParaRPr lang="en-US" sz="2600" dirty="0"/>
        </a:p>
      </dgm:t>
    </dgm:pt>
    <dgm:pt modelId="{C0A4F135-E55E-4722-B75D-269C1EC5E063}" type="parTrans" cxnId="{8C092A8B-05F4-4D4C-BAA1-72A9D1F82144}">
      <dgm:prSet/>
      <dgm:spPr/>
      <dgm:t>
        <a:bodyPr/>
        <a:lstStyle/>
        <a:p>
          <a:endParaRPr lang="en-US"/>
        </a:p>
      </dgm:t>
    </dgm:pt>
    <dgm:pt modelId="{106FA0B3-9C16-4710-B2EE-9D025773B6E4}" type="sibTrans" cxnId="{8C092A8B-05F4-4D4C-BAA1-72A9D1F82144}">
      <dgm:prSet/>
      <dgm:spPr/>
      <dgm:t>
        <a:bodyPr/>
        <a:lstStyle/>
        <a:p>
          <a:endParaRPr lang="en-US"/>
        </a:p>
      </dgm:t>
    </dgm:pt>
    <dgm:pt modelId="{3542CAAC-9B75-4D3B-B605-1D6839F40238}">
      <dgm:prSet phldrT="[Text]" custT="1"/>
      <dgm:spPr/>
      <dgm:t>
        <a:bodyPr/>
        <a:lstStyle/>
        <a:p>
          <a:pPr algn="l"/>
          <a:r>
            <a:rPr lang="en-US" sz="2600" dirty="0" smtClean="0"/>
            <a:t>Makes recommendation, and then acts</a:t>
          </a:r>
          <a:endParaRPr lang="en-US" sz="2600" dirty="0"/>
        </a:p>
      </dgm:t>
    </dgm:pt>
    <dgm:pt modelId="{100575C5-8C7D-4C42-A894-01D2D6484EC7}" type="parTrans" cxnId="{189D446F-532E-4A5F-B443-63E9D2640715}">
      <dgm:prSet/>
      <dgm:spPr/>
      <dgm:t>
        <a:bodyPr/>
        <a:lstStyle/>
        <a:p>
          <a:endParaRPr lang="en-US"/>
        </a:p>
      </dgm:t>
    </dgm:pt>
    <dgm:pt modelId="{54E4DEFD-F767-4175-8E14-B29425F8D878}" type="sibTrans" cxnId="{189D446F-532E-4A5F-B443-63E9D2640715}">
      <dgm:prSet/>
      <dgm:spPr/>
      <dgm:t>
        <a:bodyPr/>
        <a:lstStyle/>
        <a:p>
          <a:endParaRPr lang="en-US"/>
        </a:p>
      </dgm:t>
    </dgm:pt>
    <dgm:pt modelId="{AFCBA3D9-9F0A-4B62-BFBF-B54026CE8958}">
      <dgm:prSet phldrT="[Text]" custT="1"/>
      <dgm:spPr/>
      <dgm:t>
        <a:bodyPr/>
        <a:lstStyle/>
        <a:p>
          <a:pPr algn="l"/>
          <a:r>
            <a:rPr lang="en-US" sz="2600" dirty="0" smtClean="0"/>
            <a:t>Asks what to do</a:t>
          </a:r>
          <a:endParaRPr lang="en-US" sz="2600" dirty="0"/>
        </a:p>
      </dgm:t>
    </dgm:pt>
    <dgm:pt modelId="{78DA6AAA-3286-4977-80F6-7ED981A2564B}" type="parTrans" cxnId="{79782C7F-79C6-4D69-BF95-04C2910DCD51}">
      <dgm:prSet/>
      <dgm:spPr/>
      <dgm:t>
        <a:bodyPr/>
        <a:lstStyle/>
        <a:p>
          <a:endParaRPr lang="en-US"/>
        </a:p>
      </dgm:t>
    </dgm:pt>
    <dgm:pt modelId="{970EEEC9-6273-4ACA-B4E9-B6ED7F1C48A2}" type="sibTrans" cxnId="{79782C7F-79C6-4D69-BF95-04C2910DCD51}">
      <dgm:prSet/>
      <dgm:spPr/>
      <dgm:t>
        <a:bodyPr/>
        <a:lstStyle/>
        <a:p>
          <a:endParaRPr lang="en-US"/>
        </a:p>
      </dgm:t>
    </dgm:pt>
    <dgm:pt modelId="{59D0E7AF-F225-4679-8CDF-59F1661AF419}">
      <dgm:prSet phldrT="[Text]" custT="1"/>
      <dgm:spPr/>
      <dgm:t>
        <a:bodyPr/>
        <a:lstStyle/>
        <a:p>
          <a:pPr algn="l"/>
          <a:r>
            <a:rPr lang="en-US" sz="2600" dirty="0" smtClean="0"/>
            <a:t>Waits to be told what to do</a:t>
          </a:r>
          <a:endParaRPr lang="en-US" sz="2600" dirty="0"/>
        </a:p>
      </dgm:t>
    </dgm:pt>
    <dgm:pt modelId="{90A6C34C-D8AD-4C60-B04A-BF6D7B721248}" type="parTrans" cxnId="{C995531A-2926-4AB3-83B6-D1F179B78BC1}">
      <dgm:prSet/>
      <dgm:spPr/>
      <dgm:t>
        <a:bodyPr/>
        <a:lstStyle/>
        <a:p>
          <a:endParaRPr lang="en-US"/>
        </a:p>
      </dgm:t>
    </dgm:pt>
    <dgm:pt modelId="{308818B7-B6F8-457E-BA4E-009CA329CEEB}" type="sibTrans" cxnId="{C995531A-2926-4AB3-83B6-D1F179B78BC1}">
      <dgm:prSet/>
      <dgm:spPr/>
      <dgm:t>
        <a:bodyPr/>
        <a:lstStyle/>
        <a:p>
          <a:endParaRPr lang="en-US"/>
        </a:p>
      </dgm:t>
    </dgm:pt>
    <dgm:pt modelId="{8E44BD32-80C1-4233-885C-82B3A45B5AB1}" type="pres">
      <dgm:prSet presAssocID="{E440A145-DED9-465E-A220-6A888AE5FD1E}" presName="Name0" presStyleCnt="0">
        <dgm:presLayoutVars>
          <dgm:chMax val="7"/>
          <dgm:dir/>
          <dgm:animLvl val="lvl"/>
          <dgm:resizeHandles val="exact"/>
        </dgm:presLayoutVars>
      </dgm:prSet>
      <dgm:spPr/>
      <dgm:t>
        <a:bodyPr/>
        <a:lstStyle/>
        <a:p>
          <a:endParaRPr lang="en-US"/>
        </a:p>
      </dgm:t>
    </dgm:pt>
    <dgm:pt modelId="{C2176989-F05C-4712-AF05-691986301D36}" type="pres">
      <dgm:prSet presAssocID="{61AE72FC-0964-49D6-B2B9-5E38BA423634}" presName="circle1" presStyleLbl="node1" presStyleIdx="0" presStyleCnt="5"/>
      <dgm:spPr/>
    </dgm:pt>
    <dgm:pt modelId="{58FC7ECD-8A8F-4508-BB4A-10F7CFA2E6F8}" type="pres">
      <dgm:prSet presAssocID="{61AE72FC-0964-49D6-B2B9-5E38BA423634}" presName="space" presStyleCnt="0"/>
      <dgm:spPr/>
    </dgm:pt>
    <dgm:pt modelId="{2756C8F0-392B-4BE5-B293-F3967B294D19}" type="pres">
      <dgm:prSet presAssocID="{61AE72FC-0964-49D6-B2B9-5E38BA423634}" presName="rect1" presStyleLbl="alignAcc1" presStyleIdx="0" presStyleCnt="5"/>
      <dgm:spPr/>
      <dgm:t>
        <a:bodyPr/>
        <a:lstStyle/>
        <a:p>
          <a:endParaRPr lang="en-US"/>
        </a:p>
      </dgm:t>
    </dgm:pt>
    <dgm:pt modelId="{094CE127-7E12-466E-B586-5303AC48C380}" type="pres">
      <dgm:prSet presAssocID="{080908A2-0BA0-49CD-A1F6-CDBA17B5520A}" presName="vertSpace2" presStyleLbl="node1" presStyleIdx="0" presStyleCnt="5"/>
      <dgm:spPr/>
    </dgm:pt>
    <dgm:pt modelId="{B27DE136-ECAF-4CB2-A73E-AE3B71881824}" type="pres">
      <dgm:prSet presAssocID="{080908A2-0BA0-49CD-A1F6-CDBA17B5520A}" presName="circle2" presStyleLbl="node1" presStyleIdx="1" presStyleCnt="5"/>
      <dgm:spPr/>
    </dgm:pt>
    <dgm:pt modelId="{B086227D-3268-476F-A3D8-807AB47E062F}" type="pres">
      <dgm:prSet presAssocID="{080908A2-0BA0-49CD-A1F6-CDBA17B5520A}" presName="rect2" presStyleLbl="alignAcc1" presStyleIdx="1" presStyleCnt="5"/>
      <dgm:spPr/>
      <dgm:t>
        <a:bodyPr/>
        <a:lstStyle/>
        <a:p>
          <a:endParaRPr lang="en-US"/>
        </a:p>
      </dgm:t>
    </dgm:pt>
    <dgm:pt modelId="{77B8C967-1960-4A84-A64D-91F455EB4D7E}" type="pres">
      <dgm:prSet presAssocID="{3542CAAC-9B75-4D3B-B605-1D6839F40238}" presName="vertSpace3" presStyleLbl="node1" presStyleIdx="1" presStyleCnt="5"/>
      <dgm:spPr/>
    </dgm:pt>
    <dgm:pt modelId="{D9DE43A2-F1EA-4A05-8060-56A12E93CA07}" type="pres">
      <dgm:prSet presAssocID="{3542CAAC-9B75-4D3B-B605-1D6839F40238}" presName="circle3" presStyleLbl="node1" presStyleIdx="2" presStyleCnt="5"/>
      <dgm:spPr/>
    </dgm:pt>
    <dgm:pt modelId="{33504D79-2FEB-4767-83E1-80B80BDB8F47}" type="pres">
      <dgm:prSet presAssocID="{3542CAAC-9B75-4D3B-B605-1D6839F40238}" presName="rect3" presStyleLbl="alignAcc1" presStyleIdx="2" presStyleCnt="5"/>
      <dgm:spPr/>
      <dgm:t>
        <a:bodyPr/>
        <a:lstStyle/>
        <a:p>
          <a:endParaRPr lang="en-US"/>
        </a:p>
      </dgm:t>
    </dgm:pt>
    <dgm:pt modelId="{46A45E19-FCEC-4032-990A-7714781157C7}" type="pres">
      <dgm:prSet presAssocID="{AFCBA3D9-9F0A-4B62-BFBF-B54026CE8958}" presName="vertSpace4" presStyleLbl="node1" presStyleIdx="2" presStyleCnt="5"/>
      <dgm:spPr/>
    </dgm:pt>
    <dgm:pt modelId="{4124EA25-3024-4F48-8268-2B5A4F52A42D}" type="pres">
      <dgm:prSet presAssocID="{AFCBA3D9-9F0A-4B62-BFBF-B54026CE8958}" presName="circle4" presStyleLbl="node1" presStyleIdx="3" presStyleCnt="5"/>
      <dgm:spPr/>
    </dgm:pt>
    <dgm:pt modelId="{126DA9C5-B740-48CE-96EC-76D0DA4BE5F2}" type="pres">
      <dgm:prSet presAssocID="{AFCBA3D9-9F0A-4B62-BFBF-B54026CE8958}" presName="rect4" presStyleLbl="alignAcc1" presStyleIdx="3" presStyleCnt="5"/>
      <dgm:spPr/>
      <dgm:t>
        <a:bodyPr/>
        <a:lstStyle/>
        <a:p>
          <a:endParaRPr lang="en-US"/>
        </a:p>
      </dgm:t>
    </dgm:pt>
    <dgm:pt modelId="{10B78EE7-A8CF-4076-B6C7-AB7DCDE0BEEE}" type="pres">
      <dgm:prSet presAssocID="{59D0E7AF-F225-4679-8CDF-59F1661AF419}" presName="vertSpace5" presStyleLbl="node1" presStyleIdx="3" presStyleCnt="5"/>
      <dgm:spPr/>
    </dgm:pt>
    <dgm:pt modelId="{AE393DE7-32BF-45EB-8AA5-FE0B5CFACD41}" type="pres">
      <dgm:prSet presAssocID="{59D0E7AF-F225-4679-8CDF-59F1661AF419}" presName="circle5" presStyleLbl="node1" presStyleIdx="4" presStyleCnt="5"/>
      <dgm:spPr/>
    </dgm:pt>
    <dgm:pt modelId="{672FBF42-C0C4-46A3-A8B9-B31478F01E15}" type="pres">
      <dgm:prSet presAssocID="{59D0E7AF-F225-4679-8CDF-59F1661AF419}" presName="rect5" presStyleLbl="alignAcc1" presStyleIdx="4" presStyleCnt="5"/>
      <dgm:spPr/>
      <dgm:t>
        <a:bodyPr/>
        <a:lstStyle/>
        <a:p>
          <a:endParaRPr lang="en-US"/>
        </a:p>
      </dgm:t>
    </dgm:pt>
    <dgm:pt modelId="{721B4E78-EFE8-48D3-A837-720A5E809139}" type="pres">
      <dgm:prSet presAssocID="{61AE72FC-0964-49D6-B2B9-5E38BA423634}" presName="rect1ParTxNoCh" presStyleLbl="alignAcc1" presStyleIdx="4" presStyleCnt="5">
        <dgm:presLayoutVars>
          <dgm:chMax val="1"/>
          <dgm:bulletEnabled val="1"/>
        </dgm:presLayoutVars>
      </dgm:prSet>
      <dgm:spPr/>
      <dgm:t>
        <a:bodyPr/>
        <a:lstStyle/>
        <a:p>
          <a:endParaRPr lang="en-US"/>
        </a:p>
      </dgm:t>
    </dgm:pt>
    <dgm:pt modelId="{28D685F6-B432-4ADA-BB4D-66B40D20FDE8}" type="pres">
      <dgm:prSet presAssocID="{080908A2-0BA0-49CD-A1F6-CDBA17B5520A}" presName="rect2ParTxNoCh" presStyleLbl="alignAcc1" presStyleIdx="4" presStyleCnt="5">
        <dgm:presLayoutVars>
          <dgm:chMax val="1"/>
          <dgm:bulletEnabled val="1"/>
        </dgm:presLayoutVars>
      </dgm:prSet>
      <dgm:spPr/>
      <dgm:t>
        <a:bodyPr/>
        <a:lstStyle/>
        <a:p>
          <a:endParaRPr lang="en-US"/>
        </a:p>
      </dgm:t>
    </dgm:pt>
    <dgm:pt modelId="{E0B6ECB5-0E2E-449C-8CB2-92B20554BBEB}" type="pres">
      <dgm:prSet presAssocID="{3542CAAC-9B75-4D3B-B605-1D6839F40238}" presName="rect3ParTxNoCh" presStyleLbl="alignAcc1" presStyleIdx="4" presStyleCnt="5">
        <dgm:presLayoutVars>
          <dgm:chMax val="1"/>
          <dgm:bulletEnabled val="1"/>
        </dgm:presLayoutVars>
      </dgm:prSet>
      <dgm:spPr/>
      <dgm:t>
        <a:bodyPr/>
        <a:lstStyle/>
        <a:p>
          <a:endParaRPr lang="en-US"/>
        </a:p>
      </dgm:t>
    </dgm:pt>
    <dgm:pt modelId="{94DD4763-68E2-43E7-ABA2-011C9E1EF435}" type="pres">
      <dgm:prSet presAssocID="{AFCBA3D9-9F0A-4B62-BFBF-B54026CE8958}" presName="rect4ParTxNoCh" presStyleLbl="alignAcc1" presStyleIdx="4" presStyleCnt="5">
        <dgm:presLayoutVars>
          <dgm:chMax val="1"/>
          <dgm:bulletEnabled val="1"/>
        </dgm:presLayoutVars>
      </dgm:prSet>
      <dgm:spPr/>
      <dgm:t>
        <a:bodyPr/>
        <a:lstStyle/>
        <a:p>
          <a:endParaRPr lang="en-US"/>
        </a:p>
      </dgm:t>
    </dgm:pt>
    <dgm:pt modelId="{6E033C0E-1FBD-4B82-B6E5-3E2B39B0F4B5}" type="pres">
      <dgm:prSet presAssocID="{59D0E7AF-F225-4679-8CDF-59F1661AF419}" presName="rect5ParTxNoCh" presStyleLbl="alignAcc1" presStyleIdx="4" presStyleCnt="5">
        <dgm:presLayoutVars>
          <dgm:chMax val="1"/>
          <dgm:bulletEnabled val="1"/>
        </dgm:presLayoutVars>
      </dgm:prSet>
      <dgm:spPr/>
      <dgm:t>
        <a:bodyPr/>
        <a:lstStyle/>
        <a:p>
          <a:endParaRPr lang="en-US"/>
        </a:p>
      </dgm:t>
    </dgm:pt>
  </dgm:ptLst>
  <dgm:cxnLst>
    <dgm:cxn modelId="{FD632CD4-9AC4-47E0-BF6E-BE2722499A65}" type="presOf" srcId="{AFCBA3D9-9F0A-4B62-BFBF-B54026CE8958}" destId="{94DD4763-68E2-43E7-ABA2-011C9E1EF435}" srcOrd="1" destOrd="0" presId="urn:microsoft.com/office/officeart/2005/8/layout/target3"/>
    <dgm:cxn modelId="{8C092A8B-05F4-4D4C-BAA1-72A9D1F82144}" srcId="{E440A145-DED9-465E-A220-6A888AE5FD1E}" destId="{080908A2-0BA0-49CD-A1F6-CDBA17B5520A}" srcOrd="1" destOrd="0" parTransId="{C0A4F135-E55E-4722-B75D-269C1EC5E063}" sibTransId="{106FA0B3-9C16-4710-B2EE-9D025773B6E4}"/>
    <dgm:cxn modelId="{D424D255-DE5E-4619-831A-A75FA28CE461}" srcId="{E440A145-DED9-465E-A220-6A888AE5FD1E}" destId="{61AE72FC-0964-49D6-B2B9-5E38BA423634}" srcOrd="0" destOrd="0" parTransId="{ED25EA37-69E1-4B5F-AC8A-3A166EC8F37F}" sibTransId="{28C5C5B0-DF01-48EA-AC90-848209CEAEF4}"/>
    <dgm:cxn modelId="{FC329712-A72F-43A8-9DBC-D4EDA1A49D80}" type="presOf" srcId="{3542CAAC-9B75-4D3B-B605-1D6839F40238}" destId="{33504D79-2FEB-4767-83E1-80B80BDB8F47}" srcOrd="0" destOrd="0" presId="urn:microsoft.com/office/officeart/2005/8/layout/target3"/>
    <dgm:cxn modelId="{01683155-A792-4002-9026-6C4CF5E2AD6B}" type="presOf" srcId="{080908A2-0BA0-49CD-A1F6-CDBA17B5520A}" destId="{28D685F6-B432-4ADA-BB4D-66B40D20FDE8}" srcOrd="1" destOrd="0" presId="urn:microsoft.com/office/officeart/2005/8/layout/target3"/>
    <dgm:cxn modelId="{C995531A-2926-4AB3-83B6-D1F179B78BC1}" srcId="{E440A145-DED9-465E-A220-6A888AE5FD1E}" destId="{59D0E7AF-F225-4679-8CDF-59F1661AF419}" srcOrd="4" destOrd="0" parTransId="{90A6C34C-D8AD-4C60-B04A-BF6D7B721248}" sibTransId="{308818B7-B6F8-457E-BA4E-009CA329CEEB}"/>
    <dgm:cxn modelId="{60CAE0A7-72DB-4B4B-AAD7-9E55CEF85966}" type="presOf" srcId="{59D0E7AF-F225-4679-8CDF-59F1661AF419}" destId="{6E033C0E-1FBD-4B82-B6E5-3E2B39B0F4B5}" srcOrd="1" destOrd="0" presId="urn:microsoft.com/office/officeart/2005/8/layout/target3"/>
    <dgm:cxn modelId="{189D446F-532E-4A5F-B443-63E9D2640715}" srcId="{E440A145-DED9-465E-A220-6A888AE5FD1E}" destId="{3542CAAC-9B75-4D3B-B605-1D6839F40238}" srcOrd="2" destOrd="0" parTransId="{100575C5-8C7D-4C42-A894-01D2D6484EC7}" sibTransId="{54E4DEFD-F767-4175-8E14-B29425F8D878}"/>
    <dgm:cxn modelId="{79782C7F-79C6-4D69-BF95-04C2910DCD51}" srcId="{E440A145-DED9-465E-A220-6A888AE5FD1E}" destId="{AFCBA3D9-9F0A-4B62-BFBF-B54026CE8958}" srcOrd="3" destOrd="0" parTransId="{78DA6AAA-3286-4977-80F6-7ED981A2564B}" sibTransId="{970EEEC9-6273-4ACA-B4E9-B6ED7F1C48A2}"/>
    <dgm:cxn modelId="{E525EBF5-11A9-4E21-89E9-CAC1AED16E3C}" type="presOf" srcId="{AFCBA3D9-9F0A-4B62-BFBF-B54026CE8958}" destId="{126DA9C5-B740-48CE-96EC-76D0DA4BE5F2}" srcOrd="0" destOrd="0" presId="urn:microsoft.com/office/officeart/2005/8/layout/target3"/>
    <dgm:cxn modelId="{195ACB12-C0BC-454E-AC52-C2405702FD5B}" type="presOf" srcId="{61AE72FC-0964-49D6-B2B9-5E38BA423634}" destId="{2756C8F0-392B-4BE5-B293-F3967B294D19}" srcOrd="0" destOrd="0" presId="urn:microsoft.com/office/officeart/2005/8/layout/target3"/>
    <dgm:cxn modelId="{FA19CD3F-8EE5-437B-94CA-873EEB55A477}" type="presOf" srcId="{080908A2-0BA0-49CD-A1F6-CDBA17B5520A}" destId="{B086227D-3268-476F-A3D8-807AB47E062F}" srcOrd="0" destOrd="0" presId="urn:microsoft.com/office/officeart/2005/8/layout/target3"/>
    <dgm:cxn modelId="{8EB172AD-5F79-4031-8F3C-50ED35235BFA}" type="presOf" srcId="{3542CAAC-9B75-4D3B-B605-1D6839F40238}" destId="{E0B6ECB5-0E2E-449C-8CB2-92B20554BBEB}" srcOrd="1" destOrd="0" presId="urn:microsoft.com/office/officeart/2005/8/layout/target3"/>
    <dgm:cxn modelId="{02CD4C9E-909A-4D5A-96FD-785CDF84FFF0}" type="presOf" srcId="{61AE72FC-0964-49D6-B2B9-5E38BA423634}" destId="{721B4E78-EFE8-48D3-A837-720A5E809139}" srcOrd="1" destOrd="0" presId="urn:microsoft.com/office/officeart/2005/8/layout/target3"/>
    <dgm:cxn modelId="{EBFE03DC-FEF1-4335-9A14-13C54AF56CEE}" type="presOf" srcId="{E440A145-DED9-465E-A220-6A888AE5FD1E}" destId="{8E44BD32-80C1-4233-885C-82B3A45B5AB1}" srcOrd="0" destOrd="0" presId="urn:microsoft.com/office/officeart/2005/8/layout/target3"/>
    <dgm:cxn modelId="{8E67D7A0-305D-4C77-B3F7-4B996DC4D7C5}" type="presOf" srcId="{59D0E7AF-F225-4679-8CDF-59F1661AF419}" destId="{672FBF42-C0C4-46A3-A8B9-B31478F01E15}" srcOrd="0" destOrd="0" presId="urn:microsoft.com/office/officeart/2005/8/layout/target3"/>
    <dgm:cxn modelId="{3DCDA858-1D81-4AD6-9571-A04920938AB2}" type="presParOf" srcId="{8E44BD32-80C1-4233-885C-82B3A45B5AB1}" destId="{C2176989-F05C-4712-AF05-691986301D36}" srcOrd="0" destOrd="0" presId="urn:microsoft.com/office/officeart/2005/8/layout/target3"/>
    <dgm:cxn modelId="{8906BA56-9BBB-40D5-B5A6-2B08F2D15CAA}" type="presParOf" srcId="{8E44BD32-80C1-4233-885C-82B3A45B5AB1}" destId="{58FC7ECD-8A8F-4508-BB4A-10F7CFA2E6F8}" srcOrd="1" destOrd="0" presId="urn:microsoft.com/office/officeart/2005/8/layout/target3"/>
    <dgm:cxn modelId="{E4584584-8593-4186-8876-A8AE91DDD29C}" type="presParOf" srcId="{8E44BD32-80C1-4233-885C-82B3A45B5AB1}" destId="{2756C8F0-392B-4BE5-B293-F3967B294D19}" srcOrd="2" destOrd="0" presId="urn:microsoft.com/office/officeart/2005/8/layout/target3"/>
    <dgm:cxn modelId="{DE5E527A-E85F-4D4B-BE02-C3EBD9E366FE}" type="presParOf" srcId="{8E44BD32-80C1-4233-885C-82B3A45B5AB1}" destId="{094CE127-7E12-466E-B586-5303AC48C380}" srcOrd="3" destOrd="0" presId="urn:microsoft.com/office/officeart/2005/8/layout/target3"/>
    <dgm:cxn modelId="{68AEBFD9-A9DF-4F20-9C0B-7346A7AE59DB}" type="presParOf" srcId="{8E44BD32-80C1-4233-885C-82B3A45B5AB1}" destId="{B27DE136-ECAF-4CB2-A73E-AE3B71881824}" srcOrd="4" destOrd="0" presId="urn:microsoft.com/office/officeart/2005/8/layout/target3"/>
    <dgm:cxn modelId="{EE0366D2-9896-4435-A165-968DEB83B0AA}" type="presParOf" srcId="{8E44BD32-80C1-4233-885C-82B3A45B5AB1}" destId="{B086227D-3268-476F-A3D8-807AB47E062F}" srcOrd="5" destOrd="0" presId="urn:microsoft.com/office/officeart/2005/8/layout/target3"/>
    <dgm:cxn modelId="{5CBB62E0-7BC0-4DC4-A507-5984A89F7941}" type="presParOf" srcId="{8E44BD32-80C1-4233-885C-82B3A45B5AB1}" destId="{77B8C967-1960-4A84-A64D-91F455EB4D7E}" srcOrd="6" destOrd="0" presId="urn:microsoft.com/office/officeart/2005/8/layout/target3"/>
    <dgm:cxn modelId="{6458CC48-8BF2-46F2-AE9D-7A4C30E75780}" type="presParOf" srcId="{8E44BD32-80C1-4233-885C-82B3A45B5AB1}" destId="{D9DE43A2-F1EA-4A05-8060-56A12E93CA07}" srcOrd="7" destOrd="0" presId="urn:microsoft.com/office/officeart/2005/8/layout/target3"/>
    <dgm:cxn modelId="{7C4E68A5-9AB1-41AC-9CF0-87EAD58A557A}" type="presParOf" srcId="{8E44BD32-80C1-4233-885C-82B3A45B5AB1}" destId="{33504D79-2FEB-4767-83E1-80B80BDB8F47}" srcOrd="8" destOrd="0" presId="urn:microsoft.com/office/officeart/2005/8/layout/target3"/>
    <dgm:cxn modelId="{36A000C7-53AF-4219-B0CF-AD052B75AC2B}" type="presParOf" srcId="{8E44BD32-80C1-4233-885C-82B3A45B5AB1}" destId="{46A45E19-FCEC-4032-990A-7714781157C7}" srcOrd="9" destOrd="0" presId="urn:microsoft.com/office/officeart/2005/8/layout/target3"/>
    <dgm:cxn modelId="{D40316F3-BA21-44BE-9E46-3D15E7E67691}" type="presParOf" srcId="{8E44BD32-80C1-4233-885C-82B3A45B5AB1}" destId="{4124EA25-3024-4F48-8268-2B5A4F52A42D}" srcOrd="10" destOrd="0" presId="urn:microsoft.com/office/officeart/2005/8/layout/target3"/>
    <dgm:cxn modelId="{66E1F8BC-36B6-42B6-ADA2-9167FC78AFBA}" type="presParOf" srcId="{8E44BD32-80C1-4233-885C-82B3A45B5AB1}" destId="{126DA9C5-B740-48CE-96EC-76D0DA4BE5F2}" srcOrd="11" destOrd="0" presId="urn:microsoft.com/office/officeart/2005/8/layout/target3"/>
    <dgm:cxn modelId="{2AAD1A3D-AB24-4D8C-8C22-EC0BEB3A6517}" type="presParOf" srcId="{8E44BD32-80C1-4233-885C-82B3A45B5AB1}" destId="{10B78EE7-A8CF-4076-B6C7-AB7DCDE0BEEE}" srcOrd="12" destOrd="0" presId="urn:microsoft.com/office/officeart/2005/8/layout/target3"/>
    <dgm:cxn modelId="{E84A5B6E-71D3-4A48-9C19-6CA9D0269E1A}" type="presParOf" srcId="{8E44BD32-80C1-4233-885C-82B3A45B5AB1}" destId="{AE393DE7-32BF-45EB-8AA5-FE0B5CFACD41}" srcOrd="13" destOrd="0" presId="urn:microsoft.com/office/officeart/2005/8/layout/target3"/>
    <dgm:cxn modelId="{7C5C6361-2DC9-4EA6-BF59-FA4B5C83CD09}" type="presParOf" srcId="{8E44BD32-80C1-4233-885C-82B3A45B5AB1}" destId="{672FBF42-C0C4-46A3-A8B9-B31478F01E15}" srcOrd="14" destOrd="0" presId="urn:microsoft.com/office/officeart/2005/8/layout/target3"/>
    <dgm:cxn modelId="{A71A8A17-461B-4EEE-918B-1CB2372D3B31}" type="presParOf" srcId="{8E44BD32-80C1-4233-885C-82B3A45B5AB1}" destId="{721B4E78-EFE8-48D3-A837-720A5E809139}" srcOrd="15" destOrd="0" presId="urn:microsoft.com/office/officeart/2005/8/layout/target3"/>
    <dgm:cxn modelId="{EA115B74-5650-41C0-9C32-173C5CD99687}" type="presParOf" srcId="{8E44BD32-80C1-4233-885C-82B3A45B5AB1}" destId="{28D685F6-B432-4ADA-BB4D-66B40D20FDE8}" srcOrd="16" destOrd="0" presId="urn:microsoft.com/office/officeart/2005/8/layout/target3"/>
    <dgm:cxn modelId="{F4BA4C19-FF38-475B-93D7-90D5F73655CC}" type="presParOf" srcId="{8E44BD32-80C1-4233-885C-82B3A45B5AB1}" destId="{E0B6ECB5-0E2E-449C-8CB2-92B20554BBEB}" srcOrd="17" destOrd="0" presId="urn:microsoft.com/office/officeart/2005/8/layout/target3"/>
    <dgm:cxn modelId="{D35142F6-7989-4158-8BCA-3FDE4C70C5E3}" type="presParOf" srcId="{8E44BD32-80C1-4233-885C-82B3A45B5AB1}" destId="{94DD4763-68E2-43E7-ABA2-011C9E1EF435}" srcOrd="18" destOrd="0" presId="urn:microsoft.com/office/officeart/2005/8/layout/target3"/>
    <dgm:cxn modelId="{B624D505-7850-449A-ACC4-49B5702EF92B}" type="presParOf" srcId="{8E44BD32-80C1-4233-885C-82B3A45B5AB1}" destId="{6E033C0E-1FBD-4B82-B6E5-3E2B39B0F4B5}" srcOrd="19"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64546E3-07BD-4B30-B286-2E7D4C52115F}"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60EE261A-FCDA-4959-BDD5-940D8E3D9BB9}">
      <dgm:prSet phldrT="[Text]" custT="1"/>
      <dgm:spPr>
        <a:ln>
          <a:noFill/>
        </a:ln>
      </dgm:spPr>
      <dgm:t>
        <a:bodyPr/>
        <a:lstStyle/>
        <a:p>
          <a:r>
            <a:rPr lang="en-US" sz="3200" dirty="0" smtClean="0"/>
            <a:t>Brief your team members</a:t>
          </a:r>
          <a:endParaRPr lang="en-US" sz="3200" dirty="0"/>
        </a:p>
      </dgm:t>
    </dgm:pt>
    <dgm:pt modelId="{DB6968C3-F435-48CC-AD71-2C83713B16CC}" type="parTrans" cxnId="{C66CA8DC-FFD2-41B5-BCF5-691F8CD9F385}">
      <dgm:prSet/>
      <dgm:spPr/>
      <dgm:t>
        <a:bodyPr/>
        <a:lstStyle/>
        <a:p>
          <a:endParaRPr lang="en-US"/>
        </a:p>
      </dgm:t>
    </dgm:pt>
    <dgm:pt modelId="{D9C85FFA-5729-41D8-8E2F-7BF6B703A599}" type="sibTrans" cxnId="{C66CA8DC-FFD2-41B5-BCF5-691F8CD9F385}">
      <dgm:prSet/>
      <dgm:spPr/>
      <dgm:t>
        <a:bodyPr/>
        <a:lstStyle/>
        <a:p>
          <a:endParaRPr lang="en-US"/>
        </a:p>
      </dgm:t>
    </dgm:pt>
    <dgm:pt modelId="{3B5FA2F2-AA3C-4652-926A-103EE0393E18}">
      <dgm:prSet phldrT="[Text]" custT="1"/>
      <dgm:spPr>
        <a:ln>
          <a:noFill/>
        </a:ln>
      </dgm:spPr>
      <dgm:t>
        <a:bodyPr/>
        <a:lstStyle/>
        <a:p>
          <a:r>
            <a:rPr lang="en-US" sz="3200" dirty="0" smtClean="0"/>
            <a:t>Available for questions</a:t>
          </a:r>
          <a:endParaRPr lang="en-US" sz="3200" dirty="0"/>
        </a:p>
      </dgm:t>
    </dgm:pt>
    <dgm:pt modelId="{AB1565C3-BCA5-4B91-81C1-8760364CA4E5}" type="parTrans" cxnId="{5A783FC4-C483-4A10-B7F7-BF2765034192}">
      <dgm:prSet/>
      <dgm:spPr/>
      <dgm:t>
        <a:bodyPr/>
        <a:lstStyle/>
        <a:p>
          <a:endParaRPr lang="en-US"/>
        </a:p>
      </dgm:t>
    </dgm:pt>
    <dgm:pt modelId="{346E4F88-3E36-48EE-9707-04FD32FBCE02}" type="sibTrans" cxnId="{5A783FC4-C483-4A10-B7F7-BF2765034192}">
      <dgm:prSet/>
      <dgm:spPr/>
      <dgm:t>
        <a:bodyPr/>
        <a:lstStyle/>
        <a:p>
          <a:endParaRPr lang="en-US"/>
        </a:p>
      </dgm:t>
    </dgm:pt>
    <dgm:pt modelId="{348798A5-57E6-4F46-B982-0DAE8DC538BC}">
      <dgm:prSet phldrT="[Text]" custT="1"/>
      <dgm:spPr>
        <a:ln>
          <a:noFill/>
        </a:ln>
      </dgm:spPr>
      <dgm:t>
        <a:bodyPr/>
        <a:lstStyle/>
        <a:p>
          <a:r>
            <a:rPr lang="en-US" sz="3200" dirty="0" smtClean="0"/>
            <a:t>Do not micro-manage</a:t>
          </a:r>
          <a:endParaRPr lang="en-US" sz="3200" dirty="0"/>
        </a:p>
      </dgm:t>
    </dgm:pt>
    <dgm:pt modelId="{20BC959C-E315-4FB3-BF66-5CD48E238AC7}" type="parTrans" cxnId="{569D70FA-00CF-4343-B97E-576AF42D5C1A}">
      <dgm:prSet/>
      <dgm:spPr/>
      <dgm:t>
        <a:bodyPr/>
        <a:lstStyle/>
        <a:p>
          <a:endParaRPr lang="en-US"/>
        </a:p>
      </dgm:t>
    </dgm:pt>
    <dgm:pt modelId="{5B8B1DA3-B9F9-4661-92D8-9B284FD01843}" type="sibTrans" cxnId="{569D70FA-00CF-4343-B97E-576AF42D5C1A}">
      <dgm:prSet/>
      <dgm:spPr/>
      <dgm:t>
        <a:bodyPr/>
        <a:lstStyle/>
        <a:p>
          <a:endParaRPr lang="en-US"/>
        </a:p>
      </dgm:t>
    </dgm:pt>
    <dgm:pt modelId="{C2E661B3-8F87-43DA-A4FE-6C4931570069}">
      <dgm:prSet phldrT="[Text]" custT="1"/>
      <dgm:spPr>
        <a:solidFill>
          <a:schemeClr val="accent5">
            <a:hueOff val="0"/>
            <a:satOff val="0"/>
            <a:lumOff val="0"/>
          </a:schemeClr>
        </a:solidFill>
        <a:ln>
          <a:noFill/>
        </a:ln>
      </dgm:spPr>
      <dgm:t>
        <a:bodyPr/>
        <a:lstStyle/>
        <a:p>
          <a:r>
            <a:rPr lang="en-US" sz="3200" dirty="0" smtClean="0"/>
            <a:t>Ask for solutions</a:t>
          </a:r>
          <a:endParaRPr lang="en-US" sz="3200" dirty="0"/>
        </a:p>
      </dgm:t>
    </dgm:pt>
    <dgm:pt modelId="{898CDC98-2D84-461B-8AF2-0DC08E3B63E9}" type="parTrans" cxnId="{B36E0A95-4BCC-4C09-924A-F125A8D4526E}">
      <dgm:prSet/>
      <dgm:spPr/>
      <dgm:t>
        <a:bodyPr/>
        <a:lstStyle/>
        <a:p>
          <a:endParaRPr lang="en-US"/>
        </a:p>
      </dgm:t>
    </dgm:pt>
    <dgm:pt modelId="{29120D1D-0F33-4457-A0CD-38FBA0532589}" type="sibTrans" cxnId="{B36E0A95-4BCC-4C09-924A-F125A8D4526E}">
      <dgm:prSet/>
      <dgm:spPr/>
      <dgm:t>
        <a:bodyPr/>
        <a:lstStyle/>
        <a:p>
          <a:endParaRPr lang="en-US"/>
        </a:p>
      </dgm:t>
    </dgm:pt>
    <dgm:pt modelId="{4B7C0586-A3B4-4A87-954F-DCA93D4635D2}" type="pres">
      <dgm:prSet presAssocID="{F64546E3-07BD-4B30-B286-2E7D4C52115F}" presName="linear" presStyleCnt="0">
        <dgm:presLayoutVars>
          <dgm:dir/>
          <dgm:animLvl val="lvl"/>
          <dgm:resizeHandles val="exact"/>
        </dgm:presLayoutVars>
      </dgm:prSet>
      <dgm:spPr/>
      <dgm:t>
        <a:bodyPr/>
        <a:lstStyle/>
        <a:p>
          <a:endParaRPr lang="en-US"/>
        </a:p>
      </dgm:t>
    </dgm:pt>
    <dgm:pt modelId="{73FB50A0-90FA-405A-AA56-6E03DF07B00B}" type="pres">
      <dgm:prSet presAssocID="{60EE261A-FCDA-4959-BDD5-940D8E3D9BB9}" presName="parentLin" presStyleCnt="0"/>
      <dgm:spPr/>
    </dgm:pt>
    <dgm:pt modelId="{A4943063-CCD5-4876-9E06-709E173C530E}" type="pres">
      <dgm:prSet presAssocID="{60EE261A-FCDA-4959-BDD5-940D8E3D9BB9}" presName="parentLeftMargin" presStyleLbl="node1" presStyleIdx="0" presStyleCnt="4"/>
      <dgm:spPr/>
      <dgm:t>
        <a:bodyPr/>
        <a:lstStyle/>
        <a:p>
          <a:endParaRPr lang="en-US"/>
        </a:p>
      </dgm:t>
    </dgm:pt>
    <dgm:pt modelId="{D8A3ACCF-7B18-4C00-8274-FCB763BA3D57}" type="pres">
      <dgm:prSet presAssocID="{60EE261A-FCDA-4959-BDD5-940D8E3D9BB9}" presName="parentText" presStyleLbl="node1" presStyleIdx="0" presStyleCnt="4">
        <dgm:presLayoutVars>
          <dgm:chMax val="0"/>
          <dgm:bulletEnabled val="1"/>
        </dgm:presLayoutVars>
      </dgm:prSet>
      <dgm:spPr/>
      <dgm:t>
        <a:bodyPr/>
        <a:lstStyle/>
        <a:p>
          <a:endParaRPr lang="en-US"/>
        </a:p>
      </dgm:t>
    </dgm:pt>
    <dgm:pt modelId="{10D733E8-AD0C-4944-A972-5B4D8E052786}" type="pres">
      <dgm:prSet presAssocID="{60EE261A-FCDA-4959-BDD5-940D8E3D9BB9}" presName="negativeSpace" presStyleCnt="0"/>
      <dgm:spPr/>
    </dgm:pt>
    <dgm:pt modelId="{E49C9BAA-5A38-4B74-8D46-3E5CE47EAA4C}" type="pres">
      <dgm:prSet presAssocID="{60EE261A-FCDA-4959-BDD5-940D8E3D9BB9}" presName="childText" presStyleLbl="conFgAcc1" presStyleIdx="0" presStyleCnt="4">
        <dgm:presLayoutVars>
          <dgm:bulletEnabled val="1"/>
        </dgm:presLayoutVars>
      </dgm:prSet>
      <dgm:spPr>
        <a:noFill/>
      </dgm:spPr>
    </dgm:pt>
    <dgm:pt modelId="{4B1AFCC7-01DF-41F1-B30C-C96F03075127}" type="pres">
      <dgm:prSet presAssocID="{D9C85FFA-5729-41D8-8E2F-7BF6B703A599}" presName="spaceBetweenRectangles" presStyleCnt="0"/>
      <dgm:spPr/>
    </dgm:pt>
    <dgm:pt modelId="{C5CF51AC-821A-4A25-BF28-0F4B698CF1DB}" type="pres">
      <dgm:prSet presAssocID="{3B5FA2F2-AA3C-4652-926A-103EE0393E18}" presName="parentLin" presStyleCnt="0"/>
      <dgm:spPr/>
    </dgm:pt>
    <dgm:pt modelId="{4A5EB4CC-C5E1-460C-BC15-CAE9E6FDA3D6}" type="pres">
      <dgm:prSet presAssocID="{3B5FA2F2-AA3C-4652-926A-103EE0393E18}" presName="parentLeftMargin" presStyleLbl="node1" presStyleIdx="0" presStyleCnt="4"/>
      <dgm:spPr/>
      <dgm:t>
        <a:bodyPr/>
        <a:lstStyle/>
        <a:p>
          <a:endParaRPr lang="en-US"/>
        </a:p>
      </dgm:t>
    </dgm:pt>
    <dgm:pt modelId="{4DEB0ADC-DA58-4E76-9614-C1330D74A0FA}" type="pres">
      <dgm:prSet presAssocID="{3B5FA2F2-AA3C-4652-926A-103EE0393E18}" presName="parentText" presStyleLbl="node1" presStyleIdx="1" presStyleCnt="4">
        <dgm:presLayoutVars>
          <dgm:chMax val="0"/>
          <dgm:bulletEnabled val="1"/>
        </dgm:presLayoutVars>
      </dgm:prSet>
      <dgm:spPr/>
      <dgm:t>
        <a:bodyPr/>
        <a:lstStyle/>
        <a:p>
          <a:endParaRPr lang="en-US"/>
        </a:p>
      </dgm:t>
    </dgm:pt>
    <dgm:pt modelId="{6FFF1573-7311-48AF-A8F7-4AE6CB44C4C5}" type="pres">
      <dgm:prSet presAssocID="{3B5FA2F2-AA3C-4652-926A-103EE0393E18}" presName="negativeSpace" presStyleCnt="0"/>
      <dgm:spPr/>
    </dgm:pt>
    <dgm:pt modelId="{16FFA407-BFB5-4B48-B88B-B89C87793F22}" type="pres">
      <dgm:prSet presAssocID="{3B5FA2F2-AA3C-4652-926A-103EE0393E18}" presName="childText" presStyleLbl="conFgAcc1" presStyleIdx="1" presStyleCnt="4">
        <dgm:presLayoutVars>
          <dgm:bulletEnabled val="1"/>
        </dgm:presLayoutVars>
      </dgm:prSet>
      <dgm:spPr>
        <a:noFill/>
      </dgm:spPr>
    </dgm:pt>
    <dgm:pt modelId="{98C8CA49-5A1D-419A-8B6B-24645D4534AF}" type="pres">
      <dgm:prSet presAssocID="{346E4F88-3E36-48EE-9707-04FD32FBCE02}" presName="spaceBetweenRectangles" presStyleCnt="0"/>
      <dgm:spPr/>
    </dgm:pt>
    <dgm:pt modelId="{6E894A29-FA9A-49BD-BF29-8557BF2A6C72}" type="pres">
      <dgm:prSet presAssocID="{348798A5-57E6-4F46-B982-0DAE8DC538BC}" presName="parentLin" presStyleCnt="0"/>
      <dgm:spPr/>
    </dgm:pt>
    <dgm:pt modelId="{92DDCDC6-1BCB-49F8-A9EC-D07F228FB632}" type="pres">
      <dgm:prSet presAssocID="{348798A5-57E6-4F46-B982-0DAE8DC538BC}" presName="parentLeftMargin" presStyleLbl="node1" presStyleIdx="1" presStyleCnt="4"/>
      <dgm:spPr/>
      <dgm:t>
        <a:bodyPr/>
        <a:lstStyle/>
        <a:p>
          <a:endParaRPr lang="en-US"/>
        </a:p>
      </dgm:t>
    </dgm:pt>
    <dgm:pt modelId="{A1EC6BAE-37B8-4244-8BF2-B64214C545D3}" type="pres">
      <dgm:prSet presAssocID="{348798A5-57E6-4F46-B982-0DAE8DC538BC}" presName="parentText" presStyleLbl="node1" presStyleIdx="2" presStyleCnt="4">
        <dgm:presLayoutVars>
          <dgm:chMax val="0"/>
          <dgm:bulletEnabled val="1"/>
        </dgm:presLayoutVars>
      </dgm:prSet>
      <dgm:spPr/>
      <dgm:t>
        <a:bodyPr/>
        <a:lstStyle/>
        <a:p>
          <a:endParaRPr lang="en-US"/>
        </a:p>
      </dgm:t>
    </dgm:pt>
    <dgm:pt modelId="{3A22E581-A951-40C9-9798-85F9F9D34E5D}" type="pres">
      <dgm:prSet presAssocID="{348798A5-57E6-4F46-B982-0DAE8DC538BC}" presName="negativeSpace" presStyleCnt="0"/>
      <dgm:spPr/>
    </dgm:pt>
    <dgm:pt modelId="{26AA8EA8-8ECC-4603-972E-9CBF23207BBA}" type="pres">
      <dgm:prSet presAssocID="{348798A5-57E6-4F46-B982-0DAE8DC538BC}" presName="childText" presStyleLbl="conFgAcc1" presStyleIdx="2" presStyleCnt="4">
        <dgm:presLayoutVars>
          <dgm:bulletEnabled val="1"/>
        </dgm:presLayoutVars>
      </dgm:prSet>
      <dgm:spPr>
        <a:noFill/>
      </dgm:spPr>
    </dgm:pt>
    <dgm:pt modelId="{47108E73-38ED-4CD9-846C-665EA51A9AAC}" type="pres">
      <dgm:prSet presAssocID="{5B8B1DA3-B9F9-4661-92D8-9B284FD01843}" presName="spaceBetweenRectangles" presStyleCnt="0"/>
      <dgm:spPr/>
    </dgm:pt>
    <dgm:pt modelId="{EC58B762-45CF-46BF-8B17-BC3ACA664F88}" type="pres">
      <dgm:prSet presAssocID="{C2E661B3-8F87-43DA-A4FE-6C4931570069}" presName="parentLin" presStyleCnt="0"/>
      <dgm:spPr/>
    </dgm:pt>
    <dgm:pt modelId="{F7AF6A60-4C73-4798-934B-1CF0E09453B6}" type="pres">
      <dgm:prSet presAssocID="{C2E661B3-8F87-43DA-A4FE-6C4931570069}" presName="parentLeftMargin" presStyleLbl="node1" presStyleIdx="2" presStyleCnt="4"/>
      <dgm:spPr/>
      <dgm:t>
        <a:bodyPr/>
        <a:lstStyle/>
        <a:p>
          <a:endParaRPr lang="en-US"/>
        </a:p>
      </dgm:t>
    </dgm:pt>
    <dgm:pt modelId="{8E98E80F-0398-4250-8569-578387463221}" type="pres">
      <dgm:prSet presAssocID="{C2E661B3-8F87-43DA-A4FE-6C4931570069}" presName="parentText" presStyleLbl="node1" presStyleIdx="3" presStyleCnt="4">
        <dgm:presLayoutVars>
          <dgm:chMax val="0"/>
          <dgm:bulletEnabled val="1"/>
        </dgm:presLayoutVars>
      </dgm:prSet>
      <dgm:spPr/>
      <dgm:t>
        <a:bodyPr/>
        <a:lstStyle/>
        <a:p>
          <a:endParaRPr lang="en-US"/>
        </a:p>
      </dgm:t>
    </dgm:pt>
    <dgm:pt modelId="{4AAB424B-F721-40C8-B246-95BDFCCEDADD}" type="pres">
      <dgm:prSet presAssocID="{C2E661B3-8F87-43DA-A4FE-6C4931570069}" presName="negativeSpace" presStyleCnt="0"/>
      <dgm:spPr/>
    </dgm:pt>
    <dgm:pt modelId="{EE98D751-5F9F-4B99-8B9A-AC169FA0564C}" type="pres">
      <dgm:prSet presAssocID="{C2E661B3-8F87-43DA-A4FE-6C4931570069}" presName="childText" presStyleLbl="conFgAcc1" presStyleIdx="3" presStyleCnt="4">
        <dgm:presLayoutVars>
          <dgm:bulletEnabled val="1"/>
        </dgm:presLayoutVars>
      </dgm:prSet>
      <dgm:spPr>
        <a:noFill/>
      </dgm:spPr>
    </dgm:pt>
  </dgm:ptLst>
  <dgm:cxnLst>
    <dgm:cxn modelId="{5A783FC4-C483-4A10-B7F7-BF2765034192}" srcId="{F64546E3-07BD-4B30-B286-2E7D4C52115F}" destId="{3B5FA2F2-AA3C-4652-926A-103EE0393E18}" srcOrd="1" destOrd="0" parTransId="{AB1565C3-BCA5-4B91-81C1-8760364CA4E5}" sibTransId="{346E4F88-3E36-48EE-9707-04FD32FBCE02}"/>
    <dgm:cxn modelId="{53B40BBD-E690-4210-8B62-659A91D2EE41}" type="presOf" srcId="{3B5FA2F2-AA3C-4652-926A-103EE0393E18}" destId="{4A5EB4CC-C5E1-460C-BC15-CAE9E6FDA3D6}" srcOrd="0" destOrd="0" presId="urn:microsoft.com/office/officeart/2005/8/layout/list1"/>
    <dgm:cxn modelId="{569D70FA-00CF-4343-B97E-576AF42D5C1A}" srcId="{F64546E3-07BD-4B30-B286-2E7D4C52115F}" destId="{348798A5-57E6-4F46-B982-0DAE8DC538BC}" srcOrd="2" destOrd="0" parTransId="{20BC959C-E315-4FB3-BF66-5CD48E238AC7}" sibTransId="{5B8B1DA3-B9F9-4661-92D8-9B284FD01843}"/>
    <dgm:cxn modelId="{13BA1165-888E-4DAB-BDA2-8367D1047EEE}" type="presOf" srcId="{F64546E3-07BD-4B30-B286-2E7D4C52115F}" destId="{4B7C0586-A3B4-4A87-954F-DCA93D4635D2}" srcOrd="0" destOrd="0" presId="urn:microsoft.com/office/officeart/2005/8/layout/list1"/>
    <dgm:cxn modelId="{5A2C9224-B4A7-4F96-A6B2-DF62FAB3404F}" type="presOf" srcId="{3B5FA2F2-AA3C-4652-926A-103EE0393E18}" destId="{4DEB0ADC-DA58-4E76-9614-C1330D74A0FA}" srcOrd="1" destOrd="0" presId="urn:microsoft.com/office/officeart/2005/8/layout/list1"/>
    <dgm:cxn modelId="{7955D3D1-D610-4383-AC4B-F8488C371D41}" type="presOf" srcId="{348798A5-57E6-4F46-B982-0DAE8DC538BC}" destId="{92DDCDC6-1BCB-49F8-A9EC-D07F228FB632}" srcOrd="0" destOrd="0" presId="urn:microsoft.com/office/officeart/2005/8/layout/list1"/>
    <dgm:cxn modelId="{C66CA8DC-FFD2-41B5-BCF5-691F8CD9F385}" srcId="{F64546E3-07BD-4B30-B286-2E7D4C52115F}" destId="{60EE261A-FCDA-4959-BDD5-940D8E3D9BB9}" srcOrd="0" destOrd="0" parTransId="{DB6968C3-F435-48CC-AD71-2C83713B16CC}" sibTransId="{D9C85FFA-5729-41D8-8E2F-7BF6B703A599}"/>
    <dgm:cxn modelId="{8646EC00-251D-49D1-9747-2CCB26649A2C}" type="presOf" srcId="{60EE261A-FCDA-4959-BDD5-940D8E3D9BB9}" destId="{A4943063-CCD5-4876-9E06-709E173C530E}" srcOrd="0" destOrd="0" presId="urn:microsoft.com/office/officeart/2005/8/layout/list1"/>
    <dgm:cxn modelId="{E62F96AC-A119-4766-8154-4CEE311A1BF1}" type="presOf" srcId="{348798A5-57E6-4F46-B982-0DAE8DC538BC}" destId="{A1EC6BAE-37B8-4244-8BF2-B64214C545D3}" srcOrd="1" destOrd="0" presId="urn:microsoft.com/office/officeart/2005/8/layout/list1"/>
    <dgm:cxn modelId="{21BB31A0-A85A-4BC9-A1E7-44D3A4840BC3}" type="presOf" srcId="{C2E661B3-8F87-43DA-A4FE-6C4931570069}" destId="{F7AF6A60-4C73-4798-934B-1CF0E09453B6}" srcOrd="0" destOrd="0" presId="urn:microsoft.com/office/officeart/2005/8/layout/list1"/>
    <dgm:cxn modelId="{5FAF8337-3C7B-423D-8261-58935508B6D8}" type="presOf" srcId="{C2E661B3-8F87-43DA-A4FE-6C4931570069}" destId="{8E98E80F-0398-4250-8569-578387463221}" srcOrd="1" destOrd="0" presId="urn:microsoft.com/office/officeart/2005/8/layout/list1"/>
    <dgm:cxn modelId="{B36E0A95-4BCC-4C09-924A-F125A8D4526E}" srcId="{F64546E3-07BD-4B30-B286-2E7D4C52115F}" destId="{C2E661B3-8F87-43DA-A4FE-6C4931570069}" srcOrd="3" destOrd="0" parTransId="{898CDC98-2D84-461B-8AF2-0DC08E3B63E9}" sibTransId="{29120D1D-0F33-4457-A0CD-38FBA0532589}"/>
    <dgm:cxn modelId="{D9DED36C-3F5C-48E0-B498-7F66D632BB82}" type="presOf" srcId="{60EE261A-FCDA-4959-BDD5-940D8E3D9BB9}" destId="{D8A3ACCF-7B18-4C00-8274-FCB763BA3D57}" srcOrd="1" destOrd="0" presId="urn:microsoft.com/office/officeart/2005/8/layout/list1"/>
    <dgm:cxn modelId="{709EE587-0B06-40E1-A49E-B69695FB7E4A}" type="presParOf" srcId="{4B7C0586-A3B4-4A87-954F-DCA93D4635D2}" destId="{73FB50A0-90FA-405A-AA56-6E03DF07B00B}" srcOrd="0" destOrd="0" presId="urn:microsoft.com/office/officeart/2005/8/layout/list1"/>
    <dgm:cxn modelId="{B749A226-7D19-43EF-A7F5-CF2A66198217}" type="presParOf" srcId="{73FB50A0-90FA-405A-AA56-6E03DF07B00B}" destId="{A4943063-CCD5-4876-9E06-709E173C530E}" srcOrd="0" destOrd="0" presId="urn:microsoft.com/office/officeart/2005/8/layout/list1"/>
    <dgm:cxn modelId="{074F4878-34F4-4598-8722-229F39EE3D7D}" type="presParOf" srcId="{73FB50A0-90FA-405A-AA56-6E03DF07B00B}" destId="{D8A3ACCF-7B18-4C00-8274-FCB763BA3D57}" srcOrd="1" destOrd="0" presId="urn:microsoft.com/office/officeart/2005/8/layout/list1"/>
    <dgm:cxn modelId="{2CA6AACD-E124-4FF0-85C4-1726C6808F0C}" type="presParOf" srcId="{4B7C0586-A3B4-4A87-954F-DCA93D4635D2}" destId="{10D733E8-AD0C-4944-A972-5B4D8E052786}" srcOrd="1" destOrd="0" presId="urn:microsoft.com/office/officeart/2005/8/layout/list1"/>
    <dgm:cxn modelId="{47C38DDA-5F68-4CFF-AB85-063902E1D003}" type="presParOf" srcId="{4B7C0586-A3B4-4A87-954F-DCA93D4635D2}" destId="{E49C9BAA-5A38-4B74-8D46-3E5CE47EAA4C}" srcOrd="2" destOrd="0" presId="urn:microsoft.com/office/officeart/2005/8/layout/list1"/>
    <dgm:cxn modelId="{35EB1D23-4F08-44D9-825E-9FE069B79517}" type="presParOf" srcId="{4B7C0586-A3B4-4A87-954F-DCA93D4635D2}" destId="{4B1AFCC7-01DF-41F1-B30C-C96F03075127}" srcOrd="3" destOrd="0" presId="urn:microsoft.com/office/officeart/2005/8/layout/list1"/>
    <dgm:cxn modelId="{43EFFB16-6FA9-4FF6-8810-96B2ECD54E90}" type="presParOf" srcId="{4B7C0586-A3B4-4A87-954F-DCA93D4635D2}" destId="{C5CF51AC-821A-4A25-BF28-0F4B698CF1DB}" srcOrd="4" destOrd="0" presId="urn:microsoft.com/office/officeart/2005/8/layout/list1"/>
    <dgm:cxn modelId="{E0184270-BCB8-487C-9EF0-2159EDCC30E9}" type="presParOf" srcId="{C5CF51AC-821A-4A25-BF28-0F4B698CF1DB}" destId="{4A5EB4CC-C5E1-460C-BC15-CAE9E6FDA3D6}" srcOrd="0" destOrd="0" presId="urn:microsoft.com/office/officeart/2005/8/layout/list1"/>
    <dgm:cxn modelId="{C6F0F6BD-7E5C-4BC4-9BF4-A6122D21CE1C}" type="presParOf" srcId="{C5CF51AC-821A-4A25-BF28-0F4B698CF1DB}" destId="{4DEB0ADC-DA58-4E76-9614-C1330D74A0FA}" srcOrd="1" destOrd="0" presId="urn:microsoft.com/office/officeart/2005/8/layout/list1"/>
    <dgm:cxn modelId="{AAB2F7E5-BF1E-4E63-A1A6-DE6DB1ED5FE9}" type="presParOf" srcId="{4B7C0586-A3B4-4A87-954F-DCA93D4635D2}" destId="{6FFF1573-7311-48AF-A8F7-4AE6CB44C4C5}" srcOrd="5" destOrd="0" presId="urn:microsoft.com/office/officeart/2005/8/layout/list1"/>
    <dgm:cxn modelId="{74FA4356-D57B-497F-BACB-D3C5D01A9E3D}" type="presParOf" srcId="{4B7C0586-A3B4-4A87-954F-DCA93D4635D2}" destId="{16FFA407-BFB5-4B48-B88B-B89C87793F22}" srcOrd="6" destOrd="0" presId="urn:microsoft.com/office/officeart/2005/8/layout/list1"/>
    <dgm:cxn modelId="{7434D617-44FF-44C0-8531-6CA17FDA43B0}" type="presParOf" srcId="{4B7C0586-A3B4-4A87-954F-DCA93D4635D2}" destId="{98C8CA49-5A1D-419A-8B6B-24645D4534AF}" srcOrd="7" destOrd="0" presId="urn:microsoft.com/office/officeart/2005/8/layout/list1"/>
    <dgm:cxn modelId="{DAB050EF-17C8-49FF-933D-E65C31BE7058}" type="presParOf" srcId="{4B7C0586-A3B4-4A87-954F-DCA93D4635D2}" destId="{6E894A29-FA9A-49BD-BF29-8557BF2A6C72}" srcOrd="8" destOrd="0" presId="urn:microsoft.com/office/officeart/2005/8/layout/list1"/>
    <dgm:cxn modelId="{531A550B-5A3C-4E66-942B-9E0925E61AB7}" type="presParOf" srcId="{6E894A29-FA9A-49BD-BF29-8557BF2A6C72}" destId="{92DDCDC6-1BCB-49F8-A9EC-D07F228FB632}" srcOrd="0" destOrd="0" presId="urn:microsoft.com/office/officeart/2005/8/layout/list1"/>
    <dgm:cxn modelId="{3686F4D3-F730-47CF-8F81-D05B31232608}" type="presParOf" srcId="{6E894A29-FA9A-49BD-BF29-8557BF2A6C72}" destId="{A1EC6BAE-37B8-4244-8BF2-B64214C545D3}" srcOrd="1" destOrd="0" presId="urn:microsoft.com/office/officeart/2005/8/layout/list1"/>
    <dgm:cxn modelId="{BB17F011-3052-4AFB-ADA9-57B853B0F699}" type="presParOf" srcId="{4B7C0586-A3B4-4A87-954F-DCA93D4635D2}" destId="{3A22E581-A951-40C9-9798-85F9F9D34E5D}" srcOrd="9" destOrd="0" presId="urn:microsoft.com/office/officeart/2005/8/layout/list1"/>
    <dgm:cxn modelId="{0507A3FA-E3B3-4DD8-BDF5-E4FFF945573C}" type="presParOf" srcId="{4B7C0586-A3B4-4A87-954F-DCA93D4635D2}" destId="{26AA8EA8-8ECC-4603-972E-9CBF23207BBA}" srcOrd="10" destOrd="0" presId="urn:microsoft.com/office/officeart/2005/8/layout/list1"/>
    <dgm:cxn modelId="{1FFC4249-4DEA-44DE-9899-B6E7D37ECBEA}" type="presParOf" srcId="{4B7C0586-A3B4-4A87-954F-DCA93D4635D2}" destId="{47108E73-38ED-4CD9-846C-665EA51A9AAC}" srcOrd="11" destOrd="0" presId="urn:microsoft.com/office/officeart/2005/8/layout/list1"/>
    <dgm:cxn modelId="{39703531-D6F7-4DEA-9C08-2D90C19E3FCE}" type="presParOf" srcId="{4B7C0586-A3B4-4A87-954F-DCA93D4635D2}" destId="{EC58B762-45CF-46BF-8B17-BC3ACA664F88}" srcOrd="12" destOrd="0" presId="urn:microsoft.com/office/officeart/2005/8/layout/list1"/>
    <dgm:cxn modelId="{F6082171-C54B-4E21-B003-1916D301549B}" type="presParOf" srcId="{EC58B762-45CF-46BF-8B17-BC3ACA664F88}" destId="{F7AF6A60-4C73-4798-934B-1CF0E09453B6}" srcOrd="0" destOrd="0" presId="urn:microsoft.com/office/officeart/2005/8/layout/list1"/>
    <dgm:cxn modelId="{5270D3F0-ADAC-4983-A666-439F61D2FB41}" type="presParOf" srcId="{EC58B762-45CF-46BF-8B17-BC3ACA664F88}" destId="{8E98E80F-0398-4250-8569-578387463221}" srcOrd="1" destOrd="0" presId="urn:microsoft.com/office/officeart/2005/8/layout/list1"/>
    <dgm:cxn modelId="{2579B9A4-3667-4A66-99C5-9455DC7F8AC5}" type="presParOf" srcId="{4B7C0586-A3B4-4A87-954F-DCA93D4635D2}" destId="{4AAB424B-F721-40C8-B246-95BDFCCEDADD}" srcOrd="13" destOrd="0" presId="urn:microsoft.com/office/officeart/2005/8/layout/list1"/>
    <dgm:cxn modelId="{13564AEC-3A73-4AEA-9ED8-BAE8E401A4F2}" type="presParOf" srcId="{4B7C0586-A3B4-4A87-954F-DCA93D4635D2}" destId="{EE98D751-5F9F-4B99-8B9A-AC169FA0564C}"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0195C9-5048-405F-84FD-5BCE5FB6024A}" type="doc">
      <dgm:prSet loTypeId="urn:microsoft.com/office/officeart/2008/layout/VerticalAccentList" loCatId="list" qsTypeId="urn:microsoft.com/office/officeart/2005/8/quickstyle/simple1" qsCatId="simple" csTypeId="urn:microsoft.com/office/officeart/2005/8/colors/colorful1" csCatId="colorful" phldr="1"/>
      <dgm:spPr/>
      <dgm:t>
        <a:bodyPr/>
        <a:lstStyle/>
        <a:p>
          <a:endParaRPr lang="en-US"/>
        </a:p>
      </dgm:t>
    </dgm:pt>
    <dgm:pt modelId="{C54021CE-3DDE-40CA-8766-CB49354D1FAB}">
      <dgm:prSet phldrT="[Text]" custT="1"/>
      <dgm:spPr/>
      <dgm:t>
        <a:bodyPr/>
        <a:lstStyle/>
        <a:p>
          <a:r>
            <a:rPr lang="en-US" sz="7200" dirty="0" smtClean="0"/>
            <a:t>Positive</a:t>
          </a:r>
          <a:endParaRPr lang="en-US" sz="7200" dirty="0"/>
        </a:p>
      </dgm:t>
    </dgm:pt>
    <dgm:pt modelId="{37EEB633-01F4-467B-B038-10A9A08B07B5}" type="parTrans" cxnId="{CB49E76B-97FD-40CB-BDFC-1F2247A0EC01}">
      <dgm:prSet/>
      <dgm:spPr/>
      <dgm:t>
        <a:bodyPr/>
        <a:lstStyle/>
        <a:p>
          <a:endParaRPr lang="en-US"/>
        </a:p>
      </dgm:t>
    </dgm:pt>
    <dgm:pt modelId="{55D765B1-EDA1-4731-AAF4-35C7A35C39C5}" type="sibTrans" cxnId="{CB49E76B-97FD-40CB-BDFC-1F2247A0EC01}">
      <dgm:prSet/>
      <dgm:spPr/>
      <dgm:t>
        <a:bodyPr/>
        <a:lstStyle/>
        <a:p>
          <a:endParaRPr lang="en-US"/>
        </a:p>
      </dgm:t>
    </dgm:pt>
    <dgm:pt modelId="{183885ED-E977-4FD8-BFA3-13BB5D2B2097}">
      <dgm:prSet phldrT="[Text]" custT="1"/>
      <dgm:spPr/>
      <dgm:t>
        <a:bodyPr/>
        <a:lstStyle/>
        <a:p>
          <a:r>
            <a:rPr lang="en-US" sz="7200" dirty="0" smtClean="0"/>
            <a:t>Personal</a:t>
          </a:r>
          <a:endParaRPr lang="en-US" sz="7200" dirty="0"/>
        </a:p>
      </dgm:t>
    </dgm:pt>
    <dgm:pt modelId="{6F20D449-26E2-4E3A-9305-E67487FD6693}" type="parTrans" cxnId="{76FC6C33-0C48-40D4-8643-85CB48B2AB63}">
      <dgm:prSet/>
      <dgm:spPr/>
      <dgm:t>
        <a:bodyPr/>
        <a:lstStyle/>
        <a:p>
          <a:endParaRPr lang="en-US"/>
        </a:p>
      </dgm:t>
    </dgm:pt>
    <dgm:pt modelId="{488E3FB2-4E01-47D5-9616-DE0D654464FB}" type="sibTrans" cxnId="{76FC6C33-0C48-40D4-8643-85CB48B2AB63}">
      <dgm:prSet/>
      <dgm:spPr/>
      <dgm:t>
        <a:bodyPr/>
        <a:lstStyle/>
        <a:p>
          <a:endParaRPr lang="en-US"/>
        </a:p>
      </dgm:t>
    </dgm:pt>
    <dgm:pt modelId="{B7BB14C0-16B4-4EBE-B9EC-EA2AEDDADBFC}">
      <dgm:prSet phldrT="[Text]" custT="1"/>
      <dgm:spPr/>
      <dgm:t>
        <a:bodyPr/>
        <a:lstStyle/>
        <a:p>
          <a:r>
            <a:rPr lang="en-US" sz="7200" dirty="0" smtClean="0"/>
            <a:t>Possible</a:t>
          </a:r>
          <a:endParaRPr lang="en-US" sz="7200" dirty="0"/>
        </a:p>
      </dgm:t>
    </dgm:pt>
    <dgm:pt modelId="{2E662BBF-FCCD-44EE-87E0-2B2161502FFC}" type="parTrans" cxnId="{45A8D0AB-C175-4952-BA6A-CD3ACCB537C0}">
      <dgm:prSet/>
      <dgm:spPr/>
      <dgm:t>
        <a:bodyPr/>
        <a:lstStyle/>
        <a:p>
          <a:endParaRPr lang="en-US"/>
        </a:p>
      </dgm:t>
    </dgm:pt>
    <dgm:pt modelId="{3AFD1243-19EE-49E6-8295-4F0726F50FCC}" type="sibTrans" cxnId="{45A8D0AB-C175-4952-BA6A-CD3ACCB537C0}">
      <dgm:prSet/>
      <dgm:spPr/>
      <dgm:t>
        <a:bodyPr/>
        <a:lstStyle/>
        <a:p>
          <a:endParaRPr lang="en-US"/>
        </a:p>
      </dgm:t>
    </dgm:pt>
    <dgm:pt modelId="{781B2BC0-FEBB-439E-830F-5AED362C9DC2}" type="pres">
      <dgm:prSet presAssocID="{2E0195C9-5048-405F-84FD-5BCE5FB6024A}" presName="Name0" presStyleCnt="0">
        <dgm:presLayoutVars>
          <dgm:chMax/>
          <dgm:chPref/>
          <dgm:dir/>
        </dgm:presLayoutVars>
      </dgm:prSet>
      <dgm:spPr/>
      <dgm:t>
        <a:bodyPr/>
        <a:lstStyle/>
        <a:p>
          <a:endParaRPr lang="en-US"/>
        </a:p>
      </dgm:t>
    </dgm:pt>
    <dgm:pt modelId="{A6F1EAB0-EA06-4E1F-9659-A06145224BAD}" type="pres">
      <dgm:prSet presAssocID="{C54021CE-3DDE-40CA-8766-CB49354D1FAB}" presName="parenttextcomposite" presStyleCnt="0"/>
      <dgm:spPr/>
    </dgm:pt>
    <dgm:pt modelId="{DE1F76AC-7112-48EC-AB26-05464787B7D7}" type="pres">
      <dgm:prSet presAssocID="{C54021CE-3DDE-40CA-8766-CB49354D1FAB}" presName="parenttext" presStyleLbl="revTx" presStyleIdx="0" presStyleCnt="3" custLinFactNeighborX="-364" custLinFactNeighborY="-81115">
        <dgm:presLayoutVars>
          <dgm:chMax/>
          <dgm:chPref val="2"/>
          <dgm:bulletEnabled val="1"/>
        </dgm:presLayoutVars>
      </dgm:prSet>
      <dgm:spPr/>
      <dgm:t>
        <a:bodyPr/>
        <a:lstStyle/>
        <a:p>
          <a:endParaRPr lang="en-US"/>
        </a:p>
      </dgm:t>
    </dgm:pt>
    <dgm:pt modelId="{0481E6EF-3C13-4774-BF64-C957479DDEE0}" type="pres">
      <dgm:prSet presAssocID="{C54021CE-3DDE-40CA-8766-CB49354D1FAB}" presName="parallelogramComposite" presStyleCnt="0"/>
      <dgm:spPr/>
    </dgm:pt>
    <dgm:pt modelId="{2D45F1A7-6F8B-495D-9D0F-14DFC53E3F1C}" type="pres">
      <dgm:prSet presAssocID="{C54021CE-3DDE-40CA-8766-CB49354D1FAB}" presName="parallelogram1" presStyleLbl="alignNode1" presStyleIdx="0" presStyleCnt="21" custLinFactY="-278946" custLinFactNeighborY="-300000"/>
      <dgm:spPr/>
    </dgm:pt>
    <dgm:pt modelId="{82A753C4-0EBE-45A0-A536-6CED0CED7303}" type="pres">
      <dgm:prSet presAssocID="{C54021CE-3DDE-40CA-8766-CB49354D1FAB}" presName="parallelogram2" presStyleLbl="alignNode1" presStyleIdx="1" presStyleCnt="21" custLinFactY="-278946" custLinFactNeighborY="-300000"/>
      <dgm:spPr/>
    </dgm:pt>
    <dgm:pt modelId="{087EECF5-E920-49E0-87D4-276E5F10022B}" type="pres">
      <dgm:prSet presAssocID="{C54021CE-3DDE-40CA-8766-CB49354D1FAB}" presName="parallelogram3" presStyleLbl="alignNode1" presStyleIdx="2" presStyleCnt="21" custLinFactY="-278946" custLinFactNeighborY="-300000"/>
      <dgm:spPr/>
    </dgm:pt>
    <dgm:pt modelId="{83A34117-00C9-4E39-821A-E505658252B7}" type="pres">
      <dgm:prSet presAssocID="{C54021CE-3DDE-40CA-8766-CB49354D1FAB}" presName="parallelogram4" presStyleLbl="alignNode1" presStyleIdx="3" presStyleCnt="21" custLinFactY="-278946" custLinFactNeighborY="-300000"/>
      <dgm:spPr/>
    </dgm:pt>
    <dgm:pt modelId="{90474F25-186D-468C-92FD-F11C5D670E37}" type="pres">
      <dgm:prSet presAssocID="{C54021CE-3DDE-40CA-8766-CB49354D1FAB}" presName="parallelogram5" presStyleLbl="alignNode1" presStyleIdx="4" presStyleCnt="21" custLinFactY="-278946" custLinFactNeighborY="-300000"/>
      <dgm:spPr/>
    </dgm:pt>
    <dgm:pt modelId="{490BE318-DD9C-4557-A126-2AE013E8101D}" type="pres">
      <dgm:prSet presAssocID="{C54021CE-3DDE-40CA-8766-CB49354D1FAB}" presName="parallelogram6" presStyleLbl="alignNode1" presStyleIdx="5" presStyleCnt="21" custLinFactY="-278946" custLinFactNeighborY="-300000"/>
      <dgm:spPr/>
    </dgm:pt>
    <dgm:pt modelId="{39BAE475-A0DE-4774-BC63-9F15D87804B8}" type="pres">
      <dgm:prSet presAssocID="{C54021CE-3DDE-40CA-8766-CB49354D1FAB}" presName="parallelogram7" presStyleLbl="alignNode1" presStyleIdx="6" presStyleCnt="21" custLinFactY="-278946" custLinFactNeighborY="-300000"/>
      <dgm:spPr/>
    </dgm:pt>
    <dgm:pt modelId="{E35AE85F-7927-413A-9D63-15489656843C}" type="pres">
      <dgm:prSet presAssocID="{55D765B1-EDA1-4731-AAF4-35C7A35C39C5}" presName="sibTrans" presStyleCnt="0"/>
      <dgm:spPr/>
    </dgm:pt>
    <dgm:pt modelId="{9B2DFA0B-F3BC-4384-A1B9-BFED06A1AF57}" type="pres">
      <dgm:prSet presAssocID="{183885ED-E977-4FD8-BFA3-13BB5D2B2097}" presName="parenttextcomposite" presStyleCnt="0"/>
      <dgm:spPr/>
    </dgm:pt>
    <dgm:pt modelId="{ABEB0716-CC64-4348-83FE-225DB12DA5C0}" type="pres">
      <dgm:prSet presAssocID="{183885ED-E977-4FD8-BFA3-13BB5D2B2097}" presName="parenttext" presStyleLbl="revTx" presStyleIdx="1" presStyleCnt="3" custLinFactNeighborX="-364" custLinFactNeighborY="33368">
        <dgm:presLayoutVars>
          <dgm:chMax/>
          <dgm:chPref val="2"/>
          <dgm:bulletEnabled val="1"/>
        </dgm:presLayoutVars>
      </dgm:prSet>
      <dgm:spPr/>
      <dgm:t>
        <a:bodyPr/>
        <a:lstStyle/>
        <a:p>
          <a:endParaRPr lang="en-US"/>
        </a:p>
      </dgm:t>
    </dgm:pt>
    <dgm:pt modelId="{D84D1C9B-3ED4-427B-AE86-AB3DCBEDCB9B}" type="pres">
      <dgm:prSet presAssocID="{183885ED-E977-4FD8-BFA3-13BB5D2B2097}" presName="parallelogramComposite" presStyleCnt="0"/>
      <dgm:spPr/>
    </dgm:pt>
    <dgm:pt modelId="{838D7195-0826-4A6D-BC49-3AEF33D23077}" type="pres">
      <dgm:prSet presAssocID="{183885ED-E977-4FD8-BFA3-13BB5D2B2097}" presName="parallelogram1" presStyleLbl="alignNode1" presStyleIdx="7" presStyleCnt="21" custLinFactNeighborY="-86226"/>
      <dgm:spPr/>
    </dgm:pt>
    <dgm:pt modelId="{BDDF0675-ABDE-4117-85DE-A0D3542E9855}" type="pres">
      <dgm:prSet presAssocID="{183885ED-E977-4FD8-BFA3-13BB5D2B2097}" presName="parallelogram2" presStyleLbl="alignNode1" presStyleIdx="8" presStyleCnt="21" custLinFactNeighborY="-86226"/>
      <dgm:spPr/>
    </dgm:pt>
    <dgm:pt modelId="{C246895F-8C77-418E-B73C-DDC8068A1086}" type="pres">
      <dgm:prSet presAssocID="{183885ED-E977-4FD8-BFA3-13BB5D2B2097}" presName="parallelogram3" presStyleLbl="alignNode1" presStyleIdx="9" presStyleCnt="21" custLinFactNeighborY="-86226"/>
      <dgm:spPr/>
    </dgm:pt>
    <dgm:pt modelId="{158F52E5-1BB7-4FE6-AF99-9C954F5C9D35}" type="pres">
      <dgm:prSet presAssocID="{183885ED-E977-4FD8-BFA3-13BB5D2B2097}" presName="parallelogram4" presStyleLbl="alignNode1" presStyleIdx="10" presStyleCnt="21" custLinFactNeighborY="-86226"/>
      <dgm:spPr/>
    </dgm:pt>
    <dgm:pt modelId="{411FF22D-BBDC-4050-97B6-941B83E80E03}" type="pres">
      <dgm:prSet presAssocID="{183885ED-E977-4FD8-BFA3-13BB5D2B2097}" presName="parallelogram5" presStyleLbl="alignNode1" presStyleIdx="11" presStyleCnt="21" custLinFactNeighborY="-86226"/>
      <dgm:spPr/>
    </dgm:pt>
    <dgm:pt modelId="{6A2CB8BB-3085-43FB-8BEE-928575C8491D}" type="pres">
      <dgm:prSet presAssocID="{183885ED-E977-4FD8-BFA3-13BB5D2B2097}" presName="parallelogram6" presStyleLbl="alignNode1" presStyleIdx="12" presStyleCnt="21" custLinFactNeighborY="-86226"/>
      <dgm:spPr/>
    </dgm:pt>
    <dgm:pt modelId="{A9034741-D28F-4C52-A478-C433CE1C2D53}" type="pres">
      <dgm:prSet presAssocID="{183885ED-E977-4FD8-BFA3-13BB5D2B2097}" presName="parallelogram7" presStyleLbl="alignNode1" presStyleIdx="13" presStyleCnt="21" custLinFactNeighborY="-86226"/>
      <dgm:spPr/>
    </dgm:pt>
    <dgm:pt modelId="{B78BAADD-D015-478E-BE17-2BEE0ADD0F23}" type="pres">
      <dgm:prSet presAssocID="{488E3FB2-4E01-47D5-9616-DE0D654464FB}" presName="sibTrans" presStyleCnt="0"/>
      <dgm:spPr/>
    </dgm:pt>
    <dgm:pt modelId="{93CA721F-8045-49E6-B398-0E4BA14694EF}" type="pres">
      <dgm:prSet presAssocID="{B7BB14C0-16B4-4EBE-B9EC-EA2AEDDADBFC}" presName="parenttextcomposite" presStyleCnt="0"/>
      <dgm:spPr/>
    </dgm:pt>
    <dgm:pt modelId="{4B7C8623-9C4A-41AC-8EF4-B1C247CACCD4}" type="pres">
      <dgm:prSet presAssocID="{B7BB14C0-16B4-4EBE-B9EC-EA2AEDDADBFC}" presName="parenttext" presStyleLbl="revTx" presStyleIdx="2" presStyleCnt="3" custLinFactY="36309" custLinFactNeighborX="-364" custLinFactNeighborY="100000">
        <dgm:presLayoutVars>
          <dgm:chMax/>
          <dgm:chPref val="2"/>
          <dgm:bulletEnabled val="1"/>
        </dgm:presLayoutVars>
      </dgm:prSet>
      <dgm:spPr/>
      <dgm:t>
        <a:bodyPr/>
        <a:lstStyle/>
        <a:p>
          <a:endParaRPr lang="en-US"/>
        </a:p>
      </dgm:t>
    </dgm:pt>
    <dgm:pt modelId="{D41094AB-8BE8-4847-AB36-5CA1B41BE61F}" type="pres">
      <dgm:prSet presAssocID="{B7BB14C0-16B4-4EBE-B9EC-EA2AEDDADBFC}" presName="parallelogramComposite" presStyleCnt="0"/>
      <dgm:spPr/>
    </dgm:pt>
    <dgm:pt modelId="{D70BA3E8-1FD0-4827-9798-B12FE798171D}" type="pres">
      <dgm:prSet presAssocID="{B7BB14C0-16B4-4EBE-B9EC-EA2AEDDADBFC}" presName="parallelogram1" presStyleLbl="alignNode1" presStyleIdx="14" presStyleCnt="21" custScaleY="100001" custLinFactY="126427" custLinFactNeighborY="200000"/>
      <dgm:spPr/>
    </dgm:pt>
    <dgm:pt modelId="{7B85D827-FA7F-42EA-BE36-4F709E31806E}" type="pres">
      <dgm:prSet presAssocID="{B7BB14C0-16B4-4EBE-B9EC-EA2AEDDADBFC}" presName="parallelogram2" presStyleLbl="alignNode1" presStyleIdx="15" presStyleCnt="21" custScaleY="100001" custLinFactY="126427" custLinFactNeighborY="200000"/>
      <dgm:spPr/>
    </dgm:pt>
    <dgm:pt modelId="{C1B04752-6E80-4369-9346-493B372BDFD1}" type="pres">
      <dgm:prSet presAssocID="{B7BB14C0-16B4-4EBE-B9EC-EA2AEDDADBFC}" presName="parallelogram3" presStyleLbl="alignNode1" presStyleIdx="16" presStyleCnt="21" custScaleY="100001" custLinFactY="126427" custLinFactNeighborY="200000"/>
      <dgm:spPr/>
    </dgm:pt>
    <dgm:pt modelId="{3CF6EB7A-D982-4EB4-84C4-70D2531D3C3C}" type="pres">
      <dgm:prSet presAssocID="{B7BB14C0-16B4-4EBE-B9EC-EA2AEDDADBFC}" presName="parallelogram4" presStyleLbl="alignNode1" presStyleIdx="17" presStyleCnt="21" custScaleY="100001" custLinFactY="126427" custLinFactNeighborY="200000"/>
      <dgm:spPr/>
    </dgm:pt>
    <dgm:pt modelId="{883C6779-9C45-4676-A710-3D3B675D8EAE}" type="pres">
      <dgm:prSet presAssocID="{B7BB14C0-16B4-4EBE-B9EC-EA2AEDDADBFC}" presName="parallelogram5" presStyleLbl="alignNode1" presStyleIdx="18" presStyleCnt="21" custScaleY="100001" custLinFactY="126427" custLinFactNeighborY="200000"/>
      <dgm:spPr/>
    </dgm:pt>
    <dgm:pt modelId="{AE5F6FC6-FC89-405F-913E-EE578661E48A}" type="pres">
      <dgm:prSet presAssocID="{B7BB14C0-16B4-4EBE-B9EC-EA2AEDDADBFC}" presName="parallelogram6" presStyleLbl="alignNode1" presStyleIdx="19" presStyleCnt="21" custScaleY="100001" custLinFactY="126427" custLinFactNeighborY="200000"/>
      <dgm:spPr/>
    </dgm:pt>
    <dgm:pt modelId="{A28B61F2-065C-4904-B651-9C3ED05E84A0}" type="pres">
      <dgm:prSet presAssocID="{B7BB14C0-16B4-4EBE-B9EC-EA2AEDDADBFC}" presName="parallelogram7" presStyleLbl="alignNode1" presStyleIdx="20" presStyleCnt="21" custScaleY="100001" custLinFactY="126427" custLinFactNeighborY="200000"/>
      <dgm:spPr/>
    </dgm:pt>
  </dgm:ptLst>
  <dgm:cxnLst>
    <dgm:cxn modelId="{76FC6C33-0C48-40D4-8643-85CB48B2AB63}" srcId="{2E0195C9-5048-405F-84FD-5BCE5FB6024A}" destId="{183885ED-E977-4FD8-BFA3-13BB5D2B2097}" srcOrd="1" destOrd="0" parTransId="{6F20D449-26E2-4E3A-9305-E67487FD6693}" sibTransId="{488E3FB2-4E01-47D5-9616-DE0D654464FB}"/>
    <dgm:cxn modelId="{6F7FF760-DC05-4CF4-8D4B-43C6F99172CA}" type="presOf" srcId="{2E0195C9-5048-405F-84FD-5BCE5FB6024A}" destId="{781B2BC0-FEBB-439E-830F-5AED362C9DC2}" srcOrd="0" destOrd="0" presId="urn:microsoft.com/office/officeart/2008/layout/VerticalAccentList"/>
    <dgm:cxn modelId="{E469E287-9814-46AC-B318-BE8DC86D79C1}" type="presOf" srcId="{C54021CE-3DDE-40CA-8766-CB49354D1FAB}" destId="{DE1F76AC-7112-48EC-AB26-05464787B7D7}" srcOrd="0" destOrd="0" presId="urn:microsoft.com/office/officeart/2008/layout/VerticalAccentList"/>
    <dgm:cxn modelId="{7A91DF93-B45B-4802-A00A-D8661309D6BF}" type="presOf" srcId="{B7BB14C0-16B4-4EBE-B9EC-EA2AEDDADBFC}" destId="{4B7C8623-9C4A-41AC-8EF4-B1C247CACCD4}" srcOrd="0" destOrd="0" presId="urn:microsoft.com/office/officeart/2008/layout/VerticalAccentList"/>
    <dgm:cxn modelId="{CB49E76B-97FD-40CB-BDFC-1F2247A0EC01}" srcId="{2E0195C9-5048-405F-84FD-5BCE5FB6024A}" destId="{C54021CE-3DDE-40CA-8766-CB49354D1FAB}" srcOrd="0" destOrd="0" parTransId="{37EEB633-01F4-467B-B038-10A9A08B07B5}" sibTransId="{55D765B1-EDA1-4731-AAF4-35C7A35C39C5}"/>
    <dgm:cxn modelId="{45A8D0AB-C175-4952-BA6A-CD3ACCB537C0}" srcId="{2E0195C9-5048-405F-84FD-5BCE5FB6024A}" destId="{B7BB14C0-16B4-4EBE-B9EC-EA2AEDDADBFC}" srcOrd="2" destOrd="0" parTransId="{2E662BBF-FCCD-44EE-87E0-2B2161502FFC}" sibTransId="{3AFD1243-19EE-49E6-8295-4F0726F50FCC}"/>
    <dgm:cxn modelId="{AAF0BF6F-59B1-4D12-B9A2-2A4C9CE03CA0}" type="presOf" srcId="{183885ED-E977-4FD8-BFA3-13BB5D2B2097}" destId="{ABEB0716-CC64-4348-83FE-225DB12DA5C0}" srcOrd="0" destOrd="0" presId="urn:microsoft.com/office/officeart/2008/layout/VerticalAccentList"/>
    <dgm:cxn modelId="{D42285E0-8D13-488B-9CB9-8A2100876923}" type="presParOf" srcId="{781B2BC0-FEBB-439E-830F-5AED362C9DC2}" destId="{A6F1EAB0-EA06-4E1F-9659-A06145224BAD}" srcOrd="0" destOrd="0" presId="urn:microsoft.com/office/officeart/2008/layout/VerticalAccentList"/>
    <dgm:cxn modelId="{310791D7-B6C1-4630-BA2B-6203DE9F3BB6}" type="presParOf" srcId="{A6F1EAB0-EA06-4E1F-9659-A06145224BAD}" destId="{DE1F76AC-7112-48EC-AB26-05464787B7D7}" srcOrd="0" destOrd="0" presId="urn:microsoft.com/office/officeart/2008/layout/VerticalAccentList"/>
    <dgm:cxn modelId="{44C6E80F-0297-402E-939E-CD6EEACAD245}" type="presParOf" srcId="{781B2BC0-FEBB-439E-830F-5AED362C9DC2}" destId="{0481E6EF-3C13-4774-BF64-C957479DDEE0}" srcOrd="1" destOrd="0" presId="urn:microsoft.com/office/officeart/2008/layout/VerticalAccentList"/>
    <dgm:cxn modelId="{C82B3AC4-93BD-46BA-BAD8-1895CBC63400}" type="presParOf" srcId="{0481E6EF-3C13-4774-BF64-C957479DDEE0}" destId="{2D45F1A7-6F8B-495D-9D0F-14DFC53E3F1C}" srcOrd="0" destOrd="0" presId="urn:microsoft.com/office/officeart/2008/layout/VerticalAccentList"/>
    <dgm:cxn modelId="{CDDFB896-2E64-44D8-86DA-CC449AC2E713}" type="presParOf" srcId="{0481E6EF-3C13-4774-BF64-C957479DDEE0}" destId="{82A753C4-0EBE-45A0-A536-6CED0CED7303}" srcOrd="1" destOrd="0" presId="urn:microsoft.com/office/officeart/2008/layout/VerticalAccentList"/>
    <dgm:cxn modelId="{422B3B4A-6FA8-4B54-9C2A-CEC59FBC8A1C}" type="presParOf" srcId="{0481E6EF-3C13-4774-BF64-C957479DDEE0}" destId="{087EECF5-E920-49E0-87D4-276E5F10022B}" srcOrd="2" destOrd="0" presId="urn:microsoft.com/office/officeart/2008/layout/VerticalAccentList"/>
    <dgm:cxn modelId="{050D4CAA-AFE4-4D36-99C0-828A6439814B}" type="presParOf" srcId="{0481E6EF-3C13-4774-BF64-C957479DDEE0}" destId="{83A34117-00C9-4E39-821A-E505658252B7}" srcOrd="3" destOrd="0" presId="urn:microsoft.com/office/officeart/2008/layout/VerticalAccentList"/>
    <dgm:cxn modelId="{02FF37E7-5B0B-4017-A88A-F80C89097C55}" type="presParOf" srcId="{0481E6EF-3C13-4774-BF64-C957479DDEE0}" destId="{90474F25-186D-468C-92FD-F11C5D670E37}" srcOrd="4" destOrd="0" presId="urn:microsoft.com/office/officeart/2008/layout/VerticalAccentList"/>
    <dgm:cxn modelId="{FB1F08BB-FD95-48CD-8A42-13BD1D331D65}" type="presParOf" srcId="{0481E6EF-3C13-4774-BF64-C957479DDEE0}" destId="{490BE318-DD9C-4557-A126-2AE013E8101D}" srcOrd="5" destOrd="0" presId="urn:microsoft.com/office/officeart/2008/layout/VerticalAccentList"/>
    <dgm:cxn modelId="{B2D89531-26E6-48C6-BC67-97F18DE8C06A}" type="presParOf" srcId="{0481E6EF-3C13-4774-BF64-C957479DDEE0}" destId="{39BAE475-A0DE-4774-BC63-9F15D87804B8}" srcOrd="6" destOrd="0" presId="urn:microsoft.com/office/officeart/2008/layout/VerticalAccentList"/>
    <dgm:cxn modelId="{ABDECA03-6D64-4E9F-85EC-B0742FE98A8C}" type="presParOf" srcId="{781B2BC0-FEBB-439E-830F-5AED362C9DC2}" destId="{E35AE85F-7927-413A-9D63-15489656843C}" srcOrd="2" destOrd="0" presId="urn:microsoft.com/office/officeart/2008/layout/VerticalAccentList"/>
    <dgm:cxn modelId="{49FE72C3-E179-45B1-A85C-6E8ADE3CEE60}" type="presParOf" srcId="{781B2BC0-FEBB-439E-830F-5AED362C9DC2}" destId="{9B2DFA0B-F3BC-4384-A1B9-BFED06A1AF57}" srcOrd="3" destOrd="0" presId="urn:microsoft.com/office/officeart/2008/layout/VerticalAccentList"/>
    <dgm:cxn modelId="{DC67C711-6C8B-47F0-91D4-0848136606F1}" type="presParOf" srcId="{9B2DFA0B-F3BC-4384-A1B9-BFED06A1AF57}" destId="{ABEB0716-CC64-4348-83FE-225DB12DA5C0}" srcOrd="0" destOrd="0" presId="urn:microsoft.com/office/officeart/2008/layout/VerticalAccentList"/>
    <dgm:cxn modelId="{84526266-6AB2-48F0-8215-D3CFA9265BDE}" type="presParOf" srcId="{781B2BC0-FEBB-439E-830F-5AED362C9DC2}" destId="{D84D1C9B-3ED4-427B-AE86-AB3DCBEDCB9B}" srcOrd="4" destOrd="0" presId="urn:microsoft.com/office/officeart/2008/layout/VerticalAccentList"/>
    <dgm:cxn modelId="{3149B025-AB36-4ADF-88A3-6369593AD7AE}" type="presParOf" srcId="{D84D1C9B-3ED4-427B-AE86-AB3DCBEDCB9B}" destId="{838D7195-0826-4A6D-BC49-3AEF33D23077}" srcOrd="0" destOrd="0" presId="urn:microsoft.com/office/officeart/2008/layout/VerticalAccentList"/>
    <dgm:cxn modelId="{980D224D-8A8B-4C5D-B2E5-12E5364D15C4}" type="presParOf" srcId="{D84D1C9B-3ED4-427B-AE86-AB3DCBEDCB9B}" destId="{BDDF0675-ABDE-4117-85DE-A0D3542E9855}" srcOrd="1" destOrd="0" presId="urn:microsoft.com/office/officeart/2008/layout/VerticalAccentList"/>
    <dgm:cxn modelId="{D695BC3C-9F6D-49A9-9222-71AB5D3E500D}" type="presParOf" srcId="{D84D1C9B-3ED4-427B-AE86-AB3DCBEDCB9B}" destId="{C246895F-8C77-418E-B73C-DDC8068A1086}" srcOrd="2" destOrd="0" presId="urn:microsoft.com/office/officeart/2008/layout/VerticalAccentList"/>
    <dgm:cxn modelId="{D0CE4314-7317-48ED-B1AE-02D30494AB0A}" type="presParOf" srcId="{D84D1C9B-3ED4-427B-AE86-AB3DCBEDCB9B}" destId="{158F52E5-1BB7-4FE6-AF99-9C954F5C9D35}" srcOrd="3" destOrd="0" presId="urn:microsoft.com/office/officeart/2008/layout/VerticalAccentList"/>
    <dgm:cxn modelId="{662035DC-86D5-4A9B-8CD0-5C9F23B8EE83}" type="presParOf" srcId="{D84D1C9B-3ED4-427B-AE86-AB3DCBEDCB9B}" destId="{411FF22D-BBDC-4050-97B6-941B83E80E03}" srcOrd="4" destOrd="0" presId="urn:microsoft.com/office/officeart/2008/layout/VerticalAccentList"/>
    <dgm:cxn modelId="{C295E76A-089F-4317-9E06-EEB26C19ED1B}" type="presParOf" srcId="{D84D1C9B-3ED4-427B-AE86-AB3DCBEDCB9B}" destId="{6A2CB8BB-3085-43FB-8BEE-928575C8491D}" srcOrd="5" destOrd="0" presId="urn:microsoft.com/office/officeart/2008/layout/VerticalAccentList"/>
    <dgm:cxn modelId="{99E25239-287E-45A6-B4C5-7452C5F21E95}" type="presParOf" srcId="{D84D1C9B-3ED4-427B-AE86-AB3DCBEDCB9B}" destId="{A9034741-D28F-4C52-A478-C433CE1C2D53}" srcOrd="6" destOrd="0" presId="urn:microsoft.com/office/officeart/2008/layout/VerticalAccentList"/>
    <dgm:cxn modelId="{CD00C589-E489-444E-A663-41BE7999D613}" type="presParOf" srcId="{781B2BC0-FEBB-439E-830F-5AED362C9DC2}" destId="{B78BAADD-D015-478E-BE17-2BEE0ADD0F23}" srcOrd="5" destOrd="0" presId="urn:microsoft.com/office/officeart/2008/layout/VerticalAccentList"/>
    <dgm:cxn modelId="{DECE3FCE-C2D5-40FB-BCC7-95EEACEA9D2F}" type="presParOf" srcId="{781B2BC0-FEBB-439E-830F-5AED362C9DC2}" destId="{93CA721F-8045-49E6-B398-0E4BA14694EF}" srcOrd="6" destOrd="0" presId="urn:microsoft.com/office/officeart/2008/layout/VerticalAccentList"/>
    <dgm:cxn modelId="{26180D25-8BA7-41FC-9E08-635CF8CA9DFD}" type="presParOf" srcId="{93CA721F-8045-49E6-B398-0E4BA14694EF}" destId="{4B7C8623-9C4A-41AC-8EF4-B1C247CACCD4}" srcOrd="0" destOrd="0" presId="urn:microsoft.com/office/officeart/2008/layout/VerticalAccentList"/>
    <dgm:cxn modelId="{FC248605-8253-4B9B-8215-888EA1661541}" type="presParOf" srcId="{781B2BC0-FEBB-439E-830F-5AED362C9DC2}" destId="{D41094AB-8BE8-4847-AB36-5CA1B41BE61F}" srcOrd="7" destOrd="0" presId="urn:microsoft.com/office/officeart/2008/layout/VerticalAccentList"/>
    <dgm:cxn modelId="{D7F4F69B-C524-4B34-B878-03374C449BDA}" type="presParOf" srcId="{D41094AB-8BE8-4847-AB36-5CA1B41BE61F}" destId="{D70BA3E8-1FD0-4827-9798-B12FE798171D}" srcOrd="0" destOrd="0" presId="urn:microsoft.com/office/officeart/2008/layout/VerticalAccentList"/>
    <dgm:cxn modelId="{B8C45492-D5F6-4FC8-AF0C-84DC4DBE5D42}" type="presParOf" srcId="{D41094AB-8BE8-4847-AB36-5CA1B41BE61F}" destId="{7B85D827-FA7F-42EA-BE36-4F709E31806E}" srcOrd="1" destOrd="0" presId="urn:microsoft.com/office/officeart/2008/layout/VerticalAccentList"/>
    <dgm:cxn modelId="{C49A7685-8A57-4150-8162-784454F96220}" type="presParOf" srcId="{D41094AB-8BE8-4847-AB36-5CA1B41BE61F}" destId="{C1B04752-6E80-4369-9346-493B372BDFD1}" srcOrd="2" destOrd="0" presId="urn:microsoft.com/office/officeart/2008/layout/VerticalAccentList"/>
    <dgm:cxn modelId="{5CEBB3C4-64B7-467B-885D-8106EABC13C2}" type="presParOf" srcId="{D41094AB-8BE8-4847-AB36-5CA1B41BE61F}" destId="{3CF6EB7A-D982-4EB4-84C4-70D2531D3C3C}" srcOrd="3" destOrd="0" presId="urn:microsoft.com/office/officeart/2008/layout/VerticalAccentList"/>
    <dgm:cxn modelId="{DCE44664-99A3-4B23-8FD5-EFFAC7F1C96E}" type="presParOf" srcId="{D41094AB-8BE8-4847-AB36-5CA1B41BE61F}" destId="{883C6779-9C45-4676-A710-3D3B675D8EAE}" srcOrd="4" destOrd="0" presId="urn:microsoft.com/office/officeart/2008/layout/VerticalAccentList"/>
    <dgm:cxn modelId="{B773D4F6-E355-4370-AA3B-A1FCEE9445C2}" type="presParOf" srcId="{D41094AB-8BE8-4847-AB36-5CA1B41BE61F}" destId="{AE5F6FC6-FC89-405F-913E-EE578661E48A}" srcOrd="5" destOrd="0" presId="urn:microsoft.com/office/officeart/2008/layout/VerticalAccentList"/>
    <dgm:cxn modelId="{C8C049A9-551B-4975-9B97-729593C700B1}" type="presParOf" srcId="{D41094AB-8BE8-4847-AB36-5CA1B41BE61F}" destId="{A28B61F2-065C-4904-B651-9C3ED05E84A0}" srcOrd="6" destOrd="0" presId="urn:microsoft.com/office/officeart/2008/layout/Vertical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E8961C99-8A9B-4366-957F-CB2074452BF0}" type="doc">
      <dgm:prSet loTypeId="urn:microsoft.com/office/officeart/2008/layout/VerticalAccentList" loCatId="list" qsTypeId="urn:microsoft.com/office/officeart/2005/8/quickstyle/simple1" qsCatId="simple" csTypeId="urn:microsoft.com/office/officeart/2005/8/colors/colorful3" csCatId="colorful" phldr="1"/>
      <dgm:spPr/>
      <dgm:t>
        <a:bodyPr/>
        <a:lstStyle/>
        <a:p>
          <a:endParaRPr lang="en-US"/>
        </a:p>
      </dgm:t>
    </dgm:pt>
    <dgm:pt modelId="{CB00495B-31EA-4D1B-8003-D08E1794EC66}">
      <dgm:prSet phldrT="[Text]" custT="1"/>
      <dgm:spPr/>
      <dgm:t>
        <a:bodyPr/>
        <a:lstStyle/>
        <a:p>
          <a:r>
            <a:rPr lang="en-US" sz="4000" dirty="0" smtClean="0"/>
            <a:t>Review it thoroughly</a:t>
          </a:r>
          <a:endParaRPr lang="en-US" sz="4000" dirty="0"/>
        </a:p>
      </dgm:t>
    </dgm:pt>
    <dgm:pt modelId="{44F00BE4-EF94-470B-9DBF-2C268A95CD76}" type="parTrans" cxnId="{47ECA5B4-E039-4739-A2AD-790C429C013D}">
      <dgm:prSet/>
      <dgm:spPr/>
      <dgm:t>
        <a:bodyPr/>
        <a:lstStyle/>
        <a:p>
          <a:endParaRPr lang="en-US"/>
        </a:p>
      </dgm:t>
    </dgm:pt>
    <dgm:pt modelId="{EE36E398-DD45-4E96-8924-B9B47F446D06}" type="sibTrans" cxnId="{47ECA5B4-E039-4739-A2AD-790C429C013D}">
      <dgm:prSet/>
      <dgm:spPr/>
      <dgm:t>
        <a:bodyPr/>
        <a:lstStyle/>
        <a:p>
          <a:endParaRPr lang="en-US"/>
        </a:p>
      </dgm:t>
    </dgm:pt>
    <dgm:pt modelId="{8F8EDB6A-1718-4EC8-8F99-DA76AF94952A}">
      <dgm:prSet phldrT="[Text]" custT="1"/>
      <dgm:spPr/>
      <dgm:t>
        <a:bodyPr/>
        <a:lstStyle/>
        <a:p>
          <a:r>
            <a:rPr lang="en-US" sz="4000" dirty="0" smtClean="0"/>
            <a:t>Only accept complete work</a:t>
          </a:r>
          <a:endParaRPr lang="en-US" sz="4000" dirty="0"/>
        </a:p>
      </dgm:t>
    </dgm:pt>
    <dgm:pt modelId="{A6A47024-7C0D-4305-ACD3-1B9CC581295E}" type="parTrans" cxnId="{44C48694-96F4-4ACD-AB58-55710A55EE93}">
      <dgm:prSet/>
      <dgm:spPr/>
      <dgm:t>
        <a:bodyPr/>
        <a:lstStyle/>
        <a:p>
          <a:endParaRPr lang="en-US"/>
        </a:p>
      </dgm:t>
    </dgm:pt>
    <dgm:pt modelId="{1A26D403-621F-45ED-B9AB-70AC322BDD65}" type="sibTrans" cxnId="{44C48694-96F4-4ACD-AB58-55710A55EE93}">
      <dgm:prSet/>
      <dgm:spPr/>
      <dgm:t>
        <a:bodyPr/>
        <a:lstStyle/>
        <a:p>
          <a:endParaRPr lang="en-US"/>
        </a:p>
      </dgm:t>
    </dgm:pt>
    <dgm:pt modelId="{7B1BA09E-75C0-4CD1-A89F-7EB8C5F5FB2E}">
      <dgm:prSet phldrT="[Text]" custT="1"/>
      <dgm:spPr/>
      <dgm:t>
        <a:bodyPr/>
        <a:lstStyle/>
        <a:p>
          <a:r>
            <a:rPr lang="en-US" sz="4000" dirty="0" smtClean="0"/>
            <a:t>Recognize and reward</a:t>
          </a:r>
          <a:endParaRPr lang="en-US" sz="4000" dirty="0"/>
        </a:p>
      </dgm:t>
    </dgm:pt>
    <dgm:pt modelId="{E85DA4B1-D1F2-443D-8584-F425543605E7}" type="parTrans" cxnId="{D4F5493B-C525-4C99-AB6A-5CEE8E21858A}">
      <dgm:prSet/>
      <dgm:spPr/>
      <dgm:t>
        <a:bodyPr/>
        <a:lstStyle/>
        <a:p>
          <a:endParaRPr lang="en-US"/>
        </a:p>
      </dgm:t>
    </dgm:pt>
    <dgm:pt modelId="{2B3B7538-A651-4DB4-A7DF-05A3ADF78A23}" type="sibTrans" cxnId="{D4F5493B-C525-4C99-AB6A-5CEE8E21858A}">
      <dgm:prSet/>
      <dgm:spPr/>
      <dgm:t>
        <a:bodyPr/>
        <a:lstStyle/>
        <a:p>
          <a:endParaRPr lang="en-US"/>
        </a:p>
      </dgm:t>
    </dgm:pt>
    <dgm:pt modelId="{9DC14780-797C-4FBC-B17B-EAE09734B8E6}" type="pres">
      <dgm:prSet presAssocID="{E8961C99-8A9B-4366-957F-CB2074452BF0}" presName="Name0" presStyleCnt="0">
        <dgm:presLayoutVars>
          <dgm:chMax/>
          <dgm:chPref/>
          <dgm:dir/>
        </dgm:presLayoutVars>
      </dgm:prSet>
      <dgm:spPr/>
      <dgm:t>
        <a:bodyPr/>
        <a:lstStyle/>
        <a:p>
          <a:endParaRPr lang="en-US"/>
        </a:p>
      </dgm:t>
    </dgm:pt>
    <dgm:pt modelId="{C97DEF01-C7A5-4E53-ABFB-7BFD49CF57E3}" type="pres">
      <dgm:prSet presAssocID="{CB00495B-31EA-4D1B-8003-D08E1794EC66}" presName="parenttextcomposite" presStyleCnt="0"/>
      <dgm:spPr/>
    </dgm:pt>
    <dgm:pt modelId="{FAA5A495-EBCA-489D-8F61-1480FC80515D}" type="pres">
      <dgm:prSet presAssocID="{CB00495B-31EA-4D1B-8003-D08E1794EC66}" presName="parenttext" presStyleLbl="revTx" presStyleIdx="0" presStyleCnt="3" custLinFactY="-21426" custLinFactNeighborY="-100000">
        <dgm:presLayoutVars>
          <dgm:chMax/>
          <dgm:chPref val="2"/>
          <dgm:bulletEnabled val="1"/>
        </dgm:presLayoutVars>
      </dgm:prSet>
      <dgm:spPr/>
      <dgm:t>
        <a:bodyPr/>
        <a:lstStyle/>
        <a:p>
          <a:endParaRPr lang="en-US"/>
        </a:p>
      </dgm:t>
    </dgm:pt>
    <dgm:pt modelId="{AE1C9BDA-9C9E-477E-9F9B-EDEF4F54F756}" type="pres">
      <dgm:prSet presAssocID="{CB00495B-31EA-4D1B-8003-D08E1794EC66}" presName="parallelogramComposite" presStyleCnt="0"/>
      <dgm:spPr/>
    </dgm:pt>
    <dgm:pt modelId="{90639312-8222-4F0B-A372-11A5662C9CC5}" type="pres">
      <dgm:prSet presAssocID="{CB00495B-31EA-4D1B-8003-D08E1794EC66}" presName="parallelogram1" presStyleLbl="alignNode1" presStyleIdx="0" presStyleCnt="21" custLinFactY="-200000" custLinFactNeighborY="-281303"/>
      <dgm:spPr/>
    </dgm:pt>
    <dgm:pt modelId="{22F191C3-967B-4047-BC71-1625AACB317A}" type="pres">
      <dgm:prSet presAssocID="{CB00495B-31EA-4D1B-8003-D08E1794EC66}" presName="parallelogram2" presStyleLbl="alignNode1" presStyleIdx="1" presStyleCnt="21" custLinFactY="-200000" custLinFactNeighborY="-281303"/>
      <dgm:spPr/>
    </dgm:pt>
    <dgm:pt modelId="{B403BB9F-5750-4BE1-9E76-284C9FAE7E98}" type="pres">
      <dgm:prSet presAssocID="{CB00495B-31EA-4D1B-8003-D08E1794EC66}" presName="parallelogram3" presStyleLbl="alignNode1" presStyleIdx="2" presStyleCnt="21" custLinFactY="-200000" custLinFactNeighborY="-281303"/>
      <dgm:spPr/>
    </dgm:pt>
    <dgm:pt modelId="{3C8CD7F0-7940-4E2C-BA5D-AD39D1F05391}" type="pres">
      <dgm:prSet presAssocID="{CB00495B-31EA-4D1B-8003-D08E1794EC66}" presName="parallelogram4" presStyleLbl="alignNode1" presStyleIdx="3" presStyleCnt="21" custLinFactY="-200000" custLinFactNeighborY="-281303"/>
      <dgm:spPr/>
    </dgm:pt>
    <dgm:pt modelId="{B6FD41BD-0D1F-4852-9A74-46AD0C8887ED}" type="pres">
      <dgm:prSet presAssocID="{CB00495B-31EA-4D1B-8003-D08E1794EC66}" presName="parallelogram5" presStyleLbl="alignNode1" presStyleIdx="4" presStyleCnt="21" custLinFactY="-200000" custLinFactNeighborY="-281303"/>
      <dgm:spPr/>
    </dgm:pt>
    <dgm:pt modelId="{7455EBA5-B574-466D-9496-49E3D96043EE}" type="pres">
      <dgm:prSet presAssocID="{CB00495B-31EA-4D1B-8003-D08E1794EC66}" presName="parallelogram6" presStyleLbl="alignNode1" presStyleIdx="5" presStyleCnt="21" custLinFactY="-200000" custLinFactNeighborY="-281303"/>
      <dgm:spPr/>
    </dgm:pt>
    <dgm:pt modelId="{ACF8436D-E0AF-4E69-B042-EF35A918754E}" type="pres">
      <dgm:prSet presAssocID="{CB00495B-31EA-4D1B-8003-D08E1794EC66}" presName="parallelogram7" presStyleLbl="alignNode1" presStyleIdx="6" presStyleCnt="21" custLinFactY="-200000" custLinFactNeighborY="-281303"/>
      <dgm:spPr/>
    </dgm:pt>
    <dgm:pt modelId="{3DADCC7F-FCE1-41FA-AE50-852FC1E35BC5}" type="pres">
      <dgm:prSet presAssocID="{EE36E398-DD45-4E96-8924-B9B47F446D06}" presName="sibTrans" presStyleCnt="0"/>
      <dgm:spPr/>
    </dgm:pt>
    <dgm:pt modelId="{AB24F45E-0E9A-420F-AC8C-2A1669A22501}" type="pres">
      <dgm:prSet presAssocID="{8F8EDB6A-1718-4EC8-8F99-DA76AF94952A}" presName="parenttextcomposite" presStyleCnt="0"/>
      <dgm:spPr/>
    </dgm:pt>
    <dgm:pt modelId="{019B1552-C3BE-4B16-9470-56E97F5556EC}" type="pres">
      <dgm:prSet presAssocID="{8F8EDB6A-1718-4EC8-8F99-DA76AF94952A}" presName="parenttext" presStyleLbl="revTx" presStyleIdx="1" presStyleCnt="3" custLinFactNeighborY="-49308">
        <dgm:presLayoutVars>
          <dgm:chMax/>
          <dgm:chPref val="2"/>
          <dgm:bulletEnabled val="1"/>
        </dgm:presLayoutVars>
      </dgm:prSet>
      <dgm:spPr/>
      <dgm:t>
        <a:bodyPr/>
        <a:lstStyle/>
        <a:p>
          <a:endParaRPr lang="en-US"/>
        </a:p>
      </dgm:t>
    </dgm:pt>
    <dgm:pt modelId="{038E1E81-65F1-4CEE-8EEC-402213459B0B}" type="pres">
      <dgm:prSet presAssocID="{8F8EDB6A-1718-4EC8-8F99-DA76AF94952A}" presName="parallelogramComposite" presStyleCnt="0"/>
      <dgm:spPr/>
    </dgm:pt>
    <dgm:pt modelId="{22B4438C-7F09-44BD-A6E2-B14F1C4701CC}" type="pres">
      <dgm:prSet presAssocID="{8F8EDB6A-1718-4EC8-8F99-DA76AF94952A}" presName="parallelogram1" presStyleLbl="alignNode1" presStyleIdx="7" presStyleCnt="21" custLinFactY="-60206" custLinFactNeighborY="-100000"/>
      <dgm:spPr/>
    </dgm:pt>
    <dgm:pt modelId="{9E59F660-A216-405E-80D1-88DD7B6DD5C3}" type="pres">
      <dgm:prSet presAssocID="{8F8EDB6A-1718-4EC8-8F99-DA76AF94952A}" presName="parallelogram2" presStyleLbl="alignNode1" presStyleIdx="8" presStyleCnt="21" custLinFactY="-60206" custLinFactNeighborY="-100000"/>
      <dgm:spPr/>
    </dgm:pt>
    <dgm:pt modelId="{E29E0B4A-609A-4F93-A5AF-C9FE9532D253}" type="pres">
      <dgm:prSet presAssocID="{8F8EDB6A-1718-4EC8-8F99-DA76AF94952A}" presName="parallelogram3" presStyleLbl="alignNode1" presStyleIdx="9" presStyleCnt="21" custLinFactY="-60206" custLinFactNeighborY="-100000"/>
      <dgm:spPr/>
    </dgm:pt>
    <dgm:pt modelId="{CD6891F5-C752-4EAC-B600-E948A6C9D407}" type="pres">
      <dgm:prSet presAssocID="{8F8EDB6A-1718-4EC8-8F99-DA76AF94952A}" presName="parallelogram4" presStyleLbl="alignNode1" presStyleIdx="10" presStyleCnt="21" custLinFactY="-60206" custLinFactNeighborY="-100000"/>
      <dgm:spPr/>
    </dgm:pt>
    <dgm:pt modelId="{4DB6C446-94BE-4260-A3FE-219C677DA547}" type="pres">
      <dgm:prSet presAssocID="{8F8EDB6A-1718-4EC8-8F99-DA76AF94952A}" presName="parallelogram5" presStyleLbl="alignNode1" presStyleIdx="11" presStyleCnt="21" custLinFactY="-60206" custLinFactNeighborY="-100000"/>
      <dgm:spPr/>
    </dgm:pt>
    <dgm:pt modelId="{38135F13-62FB-47E7-93F6-5F56DCEDC60E}" type="pres">
      <dgm:prSet presAssocID="{8F8EDB6A-1718-4EC8-8F99-DA76AF94952A}" presName="parallelogram6" presStyleLbl="alignNode1" presStyleIdx="12" presStyleCnt="21" custLinFactY="-60206" custLinFactNeighborY="-100000"/>
      <dgm:spPr/>
    </dgm:pt>
    <dgm:pt modelId="{3B0952BC-6E8C-4BE7-B28A-3B15BB6493CF}" type="pres">
      <dgm:prSet presAssocID="{8F8EDB6A-1718-4EC8-8F99-DA76AF94952A}" presName="parallelogram7" presStyleLbl="alignNode1" presStyleIdx="13" presStyleCnt="21" custLinFactY="-60206" custLinFactNeighborY="-100000"/>
      <dgm:spPr/>
    </dgm:pt>
    <dgm:pt modelId="{2B123274-D2E2-477E-8941-D98DE32C3365}" type="pres">
      <dgm:prSet presAssocID="{1A26D403-621F-45ED-B9AB-70AC322BDD65}" presName="sibTrans" presStyleCnt="0"/>
      <dgm:spPr/>
    </dgm:pt>
    <dgm:pt modelId="{2466D8FC-E517-4D67-9B3A-190D7B915B84}" type="pres">
      <dgm:prSet presAssocID="{7B1BA09E-75C0-4CD1-A89F-7EB8C5F5FB2E}" presName="parenttextcomposite" presStyleCnt="0"/>
      <dgm:spPr/>
    </dgm:pt>
    <dgm:pt modelId="{0DF549F4-ED9B-4DB9-9BD5-752AAC5A61D1}" type="pres">
      <dgm:prSet presAssocID="{7B1BA09E-75C0-4CD1-A89F-7EB8C5F5FB2E}" presName="parenttext" presStyleLbl="revTx" presStyleIdx="2" presStyleCnt="3" custLinFactNeighborY="42097">
        <dgm:presLayoutVars>
          <dgm:chMax/>
          <dgm:chPref val="2"/>
          <dgm:bulletEnabled val="1"/>
        </dgm:presLayoutVars>
      </dgm:prSet>
      <dgm:spPr/>
      <dgm:t>
        <a:bodyPr/>
        <a:lstStyle/>
        <a:p>
          <a:endParaRPr lang="en-US"/>
        </a:p>
      </dgm:t>
    </dgm:pt>
    <dgm:pt modelId="{1F65F340-FB05-4093-8F68-3165EFA40E00}" type="pres">
      <dgm:prSet presAssocID="{7B1BA09E-75C0-4CD1-A89F-7EB8C5F5FB2E}" presName="parallelogramComposite" presStyleCnt="0"/>
      <dgm:spPr/>
    </dgm:pt>
    <dgm:pt modelId="{ECBC7163-CAD1-4038-A224-025187D25F04}" type="pres">
      <dgm:prSet presAssocID="{7B1BA09E-75C0-4CD1-A89F-7EB8C5F5FB2E}" presName="parallelogram1" presStyleLbl="alignNode1" presStyleIdx="14" presStyleCnt="21" custLinFactY="66553" custLinFactNeighborY="100000"/>
      <dgm:spPr/>
    </dgm:pt>
    <dgm:pt modelId="{296C6309-578F-45ED-A88D-0B77E01D1D5D}" type="pres">
      <dgm:prSet presAssocID="{7B1BA09E-75C0-4CD1-A89F-7EB8C5F5FB2E}" presName="parallelogram2" presStyleLbl="alignNode1" presStyleIdx="15" presStyleCnt="21" custLinFactY="66553" custLinFactNeighborY="100000"/>
      <dgm:spPr/>
    </dgm:pt>
    <dgm:pt modelId="{40FAC0BE-E776-459E-96BD-721DAEC4D264}" type="pres">
      <dgm:prSet presAssocID="{7B1BA09E-75C0-4CD1-A89F-7EB8C5F5FB2E}" presName="parallelogram3" presStyleLbl="alignNode1" presStyleIdx="16" presStyleCnt="21" custLinFactY="66553" custLinFactNeighborY="100000"/>
      <dgm:spPr/>
    </dgm:pt>
    <dgm:pt modelId="{47FB140E-8E35-448E-8E97-0F8583FAA193}" type="pres">
      <dgm:prSet presAssocID="{7B1BA09E-75C0-4CD1-A89F-7EB8C5F5FB2E}" presName="parallelogram4" presStyleLbl="alignNode1" presStyleIdx="17" presStyleCnt="21" custLinFactY="66553" custLinFactNeighborY="100000"/>
      <dgm:spPr/>
    </dgm:pt>
    <dgm:pt modelId="{D7A89D9C-1FA1-4633-B9CB-88E337AE6840}" type="pres">
      <dgm:prSet presAssocID="{7B1BA09E-75C0-4CD1-A89F-7EB8C5F5FB2E}" presName="parallelogram5" presStyleLbl="alignNode1" presStyleIdx="18" presStyleCnt="21" custLinFactY="66553" custLinFactNeighborY="100000"/>
      <dgm:spPr/>
    </dgm:pt>
    <dgm:pt modelId="{CA7C98D9-2826-4624-966A-434CCEE959E5}" type="pres">
      <dgm:prSet presAssocID="{7B1BA09E-75C0-4CD1-A89F-7EB8C5F5FB2E}" presName="parallelogram6" presStyleLbl="alignNode1" presStyleIdx="19" presStyleCnt="21" custLinFactY="66553" custLinFactNeighborY="100000"/>
      <dgm:spPr/>
    </dgm:pt>
    <dgm:pt modelId="{3771D7EB-EE74-483A-8F71-E7E18EF75CB3}" type="pres">
      <dgm:prSet presAssocID="{7B1BA09E-75C0-4CD1-A89F-7EB8C5F5FB2E}" presName="parallelogram7" presStyleLbl="alignNode1" presStyleIdx="20" presStyleCnt="21" custLinFactY="66553" custLinFactNeighborY="100000"/>
      <dgm:spPr/>
    </dgm:pt>
  </dgm:ptLst>
  <dgm:cxnLst>
    <dgm:cxn modelId="{47ECA5B4-E039-4739-A2AD-790C429C013D}" srcId="{E8961C99-8A9B-4366-957F-CB2074452BF0}" destId="{CB00495B-31EA-4D1B-8003-D08E1794EC66}" srcOrd="0" destOrd="0" parTransId="{44F00BE4-EF94-470B-9DBF-2C268A95CD76}" sibTransId="{EE36E398-DD45-4E96-8924-B9B47F446D06}"/>
    <dgm:cxn modelId="{D4F5493B-C525-4C99-AB6A-5CEE8E21858A}" srcId="{E8961C99-8A9B-4366-957F-CB2074452BF0}" destId="{7B1BA09E-75C0-4CD1-A89F-7EB8C5F5FB2E}" srcOrd="2" destOrd="0" parTransId="{E85DA4B1-D1F2-443D-8584-F425543605E7}" sibTransId="{2B3B7538-A651-4DB4-A7DF-05A3ADF78A23}"/>
    <dgm:cxn modelId="{0D79EAEB-DDBA-4693-8A5F-B3812467CAB0}" type="presOf" srcId="{E8961C99-8A9B-4366-957F-CB2074452BF0}" destId="{9DC14780-797C-4FBC-B17B-EAE09734B8E6}" srcOrd="0" destOrd="0" presId="urn:microsoft.com/office/officeart/2008/layout/VerticalAccentList"/>
    <dgm:cxn modelId="{D1AEF2C6-3445-4F1F-A8D5-75A8C7DD8D37}" type="presOf" srcId="{8F8EDB6A-1718-4EC8-8F99-DA76AF94952A}" destId="{019B1552-C3BE-4B16-9470-56E97F5556EC}" srcOrd="0" destOrd="0" presId="urn:microsoft.com/office/officeart/2008/layout/VerticalAccentList"/>
    <dgm:cxn modelId="{E7138A3D-8F75-411E-BFC7-9DD43ECAC0DB}" type="presOf" srcId="{7B1BA09E-75C0-4CD1-A89F-7EB8C5F5FB2E}" destId="{0DF549F4-ED9B-4DB9-9BD5-752AAC5A61D1}" srcOrd="0" destOrd="0" presId="urn:microsoft.com/office/officeart/2008/layout/VerticalAccentList"/>
    <dgm:cxn modelId="{44C48694-96F4-4ACD-AB58-55710A55EE93}" srcId="{E8961C99-8A9B-4366-957F-CB2074452BF0}" destId="{8F8EDB6A-1718-4EC8-8F99-DA76AF94952A}" srcOrd="1" destOrd="0" parTransId="{A6A47024-7C0D-4305-ACD3-1B9CC581295E}" sibTransId="{1A26D403-621F-45ED-B9AB-70AC322BDD65}"/>
    <dgm:cxn modelId="{383D81F3-8137-4DB4-A85D-902D1FC44D22}" type="presOf" srcId="{CB00495B-31EA-4D1B-8003-D08E1794EC66}" destId="{FAA5A495-EBCA-489D-8F61-1480FC80515D}" srcOrd="0" destOrd="0" presId="urn:microsoft.com/office/officeart/2008/layout/VerticalAccentList"/>
    <dgm:cxn modelId="{C21A49E6-AAAC-443E-90F9-C8B72B194F8D}" type="presParOf" srcId="{9DC14780-797C-4FBC-B17B-EAE09734B8E6}" destId="{C97DEF01-C7A5-4E53-ABFB-7BFD49CF57E3}" srcOrd="0" destOrd="0" presId="urn:microsoft.com/office/officeart/2008/layout/VerticalAccentList"/>
    <dgm:cxn modelId="{1B19BA8B-EF13-417D-A9B3-34983E97E88D}" type="presParOf" srcId="{C97DEF01-C7A5-4E53-ABFB-7BFD49CF57E3}" destId="{FAA5A495-EBCA-489D-8F61-1480FC80515D}" srcOrd="0" destOrd="0" presId="urn:microsoft.com/office/officeart/2008/layout/VerticalAccentList"/>
    <dgm:cxn modelId="{1FCD579C-4C77-4182-A025-0DC6F00CB373}" type="presParOf" srcId="{9DC14780-797C-4FBC-B17B-EAE09734B8E6}" destId="{AE1C9BDA-9C9E-477E-9F9B-EDEF4F54F756}" srcOrd="1" destOrd="0" presId="urn:microsoft.com/office/officeart/2008/layout/VerticalAccentList"/>
    <dgm:cxn modelId="{C82DB554-1A95-4C91-8190-7DD2EE3C9A28}" type="presParOf" srcId="{AE1C9BDA-9C9E-477E-9F9B-EDEF4F54F756}" destId="{90639312-8222-4F0B-A372-11A5662C9CC5}" srcOrd="0" destOrd="0" presId="urn:microsoft.com/office/officeart/2008/layout/VerticalAccentList"/>
    <dgm:cxn modelId="{E59DC4E0-0170-40FC-AA37-46D0EB9A6942}" type="presParOf" srcId="{AE1C9BDA-9C9E-477E-9F9B-EDEF4F54F756}" destId="{22F191C3-967B-4047-BC71-1625AACB317A}" srcOrd="1" destOrd="0" presId="urn:microsoft.com/office/officeart/2008/layout/VerticalAccentList"/>
    <dgm:cxn modelId="{9B4FAD0B-4E48-40BC-A999-66E27EEA58DF}" type="presParOf" srcId="{AE1C9BDA-9C9E-477E-9F9B-EDEF4F54F756}" destId="{B403BB9F-5750-4BE1-9E76-284C9FAE7E98}" srcOrd="2" destOrd="0" presId="urn:microsoft.com/office/officeart/2008/layout/VerticalAccentList"/>
    <dgm:cxn modelId="{5E53D47A-033A-4679-A458-8B6921CA26C1}" type="presParOf" srcId="{AE1C9BDA-9C9E-477E-9F9B-EDEF4F54F756}" destId="{3C8CD7F0-7940-4E2C-BA5D-AD39D1F05391}" srcOrd="3" destOrd="0" presId="urn:microsoft.com/office/officeart/2008/layout/VerticalAccentList"/>
    <dgm:cxn modelId="{749841A8-8E9C-4ACD-A3CE-C0B5F4E3907C}" type="presParOf" srcId="{AE1C9BDA-9C9E-477E-9F9B-EDEF4F54F756}" destId="{B6FD41BD-0D1F-4852-9A74-46AD0C8887ED}" srcOrd="4" destOrd="0" presId="urn:microsoft.com/office/officeart/2008/layout/VerticalAccentList"/>
    <dgm:cxn modelId="{D1F8F3BE-221C-4ABA-9C7B-DE624678E3B4}" type="presParOf" srcId="{AE1C9BDA-9C9E-477E-9F9B-EDEF4F54F756}" destId="{7455EBA5-B574-466D-9496-49E3D96043EE}" srcOrd="5" destOrd="0" presId="urn:microsoft.com/office/officeart/2008/layout/VerticalAccentList"/>
    <dgm:cxn modelId="{327848A7-0B32-4B53-851B-0759D3BCC3A2}" type="presParOf" srcId="{AE1C9BDA-9C9E-477E-9F9B-EDEF4F54F756}" destId="{ACF8436D-E0AF-4E69-B042-EF35A918754E}" srcOrd="6" destOrd="0" presId="urn:microsoft.com/office/officeart/2008/layout/VerticalAccentList"/>
    <dgm:cxn modelId="{207573E1-2D68-43BD-B141-9AD109CEF5EB}" type="presParOf" srcId="{9DC14780-797C-4FBC-B17B-EAE09734B8E6}" destId="{3DADCC7F-FCE1-41FA-AE50-852FC1E35BC5}" srcOrd="2" destOrd="0" presId="urn:microsoft.com/office/officeart/2008/layout/VerticalAccentList"/>
    <dgm:cxn modelId="{C73D52E7-85C1-497A-A671-F7D7F45DA803}" type="presParOf" srcId="{9DC14780-797C-4FBC-B17B-EAE09734B8E6}" destId="{AB24F45E-0E9A-420F-AC8C-2A1669A22501}" srcOrd="3" destOrd="0" presId="urn:microsoft.com/office/officeart/2008/layout/VerticalAccentList"/>
    <dgm:cxn modelId="{FC06E608-5194-4561-BDA2-28B57C297561}" type="presParOf" srcId="{AB24F45E-0E9A-420F-AC8C-2A1669A22501}" destId="{019B1552-C3BE-4B16-9470-56E97F5556EC}" srcOrd="0" destOrd="0" presId="urn:microsoft.com/office/officeart/2008/layout/VerticalAccentList"/>
    <dgm:cxn modelId="{F3CEFC25-2B72-453E-91C5-9E593B8F0738}" type="presParOf" srcId="{9DC14780-797C-4FBC-B17B-EAE09734B8E6}" destId="{038E1E81-65F1-4CEE-8EEC-402213459B0B}" srcOrd="4" destOrd="0" presId="urn:microsoft.com/office/officeart/2008/layout/VerticalAccentList"/>
    <dgm:cxn modelId="{E4BF6F26-728B-4D0D-8E9D-F92C18D34259}" type="presParOf" srcId="{038E1E81-65F1-4CEE-8EEC-402213459B0B}" destId="{22B4438C-7F09-44BD-A6E2-B14F1C4701CC}" srcOrd="0" destOrd="0" presId="urn:microsoft.com/office/officeart/2008/layout/VerticalAccentList"/>
    <dgm:cxn modelId="{23CFEFC7-FFB0-4534-B987-67B287E41A08}" type="presParOf" srcId="{038E1E81-65F1-4CEE-8EEC-402213459B0B}" destId="{9E59F660-A216-405E-80D1-88DD7B6DD5C3}" srcOrd="1" destOrd="0" presId="urn:microsoft.com/office/officeart/2008/layout/VerticalAccentList"/>
    <dgm:cxn modelId="{4F5DC4BF-5C93-47A0-A97C-E71839C5B2F0}" type="presParOf" srcId="{038E1E81-65F1-4CEE-8EEC-402213459B0B}" destId="{E29E0B4A-609A-4F93-A5AF-C9FE9532D253}" srcOrd="2" destOrd="0" presId="urn:microsoft.com/office/officeart/2008/layout/VerticalAccentList"/>
    <dgm:cxn modelId="{B99F8BD7-5B33-46A4-B997-0AEA1D5940F5}" type="presParOf" srcId="{038E1E81-65F1-4CEE-8EEC-402213459B0B}" destId="{CD6891F5-C752-4EAC-B600-E948A6C9D407}" srcOrd="3" destOrd="0" presId="urn:microsoft.com/office/officeart/2008/layout/VerticalAccentList"/>
    <dgm:cxn modelId="{A39C2F70-C8B5-4077-BA94-7746BD6EB017}" type="presParOf" srcId="{038E1E81-65F1-4CEE-8EEC-402213459B0B}" destId="{4DB6C446-94BE-4260-A3FE-219C677DA547}" srcOrd="4" destOrd="0" presId="urn:microsoft.com/office/officeart/2008/layout/VerticalAccentList"/>
    <dgm:cxn modelId="{EB112DE2-BF08-4D2D-A3C3-6924CE27B252}" type="presParOf" srcId="{038E1E81-65F1-4CEE-8EEC-402213459B0B}" destId="{38135F13-62FB-47E7-93F6-5F56DCEDC60E}" srcOrd="5" destOrd="0" presId="urn:microsoft.com/office/officeart/2008/layout/VerticalAccentList"/>
    <dgm:cxn modelId="{0ACC03EF-4C67-417C-9373-8B8AEB9ABF26}" type="presParOf" srcId="{038E1E81-65F1-4CEE-8EEC-402213459B0B}" destId="{3B0952BC-6E8C-4BE7-B28A-3B15BB6493CF}" srcOrd="6" destOrd="0" presId="urn:microsoft.com/office/officeart/2008/layout/VerticalAccentList"/>
    <dgm:cxn modelId="{83B820C6-BD1F-47A8-867E-5299A2AD7A6C}" type="presParOf" srcId="{9DC14780-797C-4FBC-B17B-EAE09734B8E6}" destId="{2B123274-D2E2-477E-8941-D98DE32C3365}" srcOrd="5" destOrd="0" presId="urn:microsoft.com/office/officeart/2008/layout/VerticalAccentList"/>
    <dgm:cxn modelId="{75C18D41-EE47-4F73-B291-ABBA9DBD632C}" type="presParOf" srcId="{9DC14780-797C-4FBC-B17B-EAE09734B8E6}" destId="{2466D8FC-E517-4D67-9B3A-190D7B915B84}" srcOrd="6" destOrd="0" presId="urn:microsoft.com/office/officeart/2008/layout/VerticalAccentList"/>
    <dgm:cxn modelId="{3A70D1B4-4A7D-4A75-8575-FB233B98886B}" type="presParOf" srcId="{2466D8FC-E517-4D67-9B3A-190D7B915B84}" destId="{0DF549F4-ED9B-4DB9-9BD5-752AAC5A61D1}" srcOrd="0" destOrd="0" presId="urn:microsoft.com/office/officeart/2008/layout/VerticalAccentList"/>
    <dgm:cxn modelId="{5CA34895-961A-46DD-AF43-B9A94FEFE599}" type="presParOf" srcId="{9DC14780-797C-4FBC-B17B-EAE09734B8E6}" destId="{1F65F340-FB05-4093-8F68-3165EFA40E00}" srcOrd="7" destOrd="0" presId="urn:microsoft.com/office/officeart/2008/layout/VerticalAccentList"/>
    <dgm:cxn modelId="{482D0E34-F7BF-48F7-834D-0960371B687A}" type="presParOf" srcId="{1F65F340-FB05-4093-8F68-3165EFA40E00}" destId="{ECBC7163-CAD1-4038-A224-025187D25F04}" srcOrd="0" destOrd="0" presId="urn:microsoft.com/office/officeart/2008/layout/VerticalAccentList"/>
    <dgm:cxn modelId="{AF71D10B-81D5-466B-AF39-30554B9CFFBF}" type="presParOf" srcId="{1F65F340-FB05-4093-8F68-3165EFA40E00}" destId="{296C6309-578F-45ED-A88D-0B77E01D1D5D}" srcOrd="1" destOrd="0" presId="urn:microsoft.com/office/officeart/2008/layout/VerticalAccentList"/>
    <dgm:cxn modelId="{C1D81E23-95A4-4DAF-8BE6-994DBEB85C35}" type="presParOf" srcId="{1F65F340-FB05-4093-8F68-3165EFA40E00}" destId="{40FAC0BE-E776-459E-96BD-721DAEC4D264}" srcOrd="2" destOrd="0" presId="urn:microsoft.com/office/officeart/2008/layout/VerticalAccentList"/>
    <dgm:cxn modelId="{699FBCDD-ED69-487B-8268-107C8229E7C9}" type="presParOf" srcId="{1F65F340-FB05-4093-8F68-3165EFA40E00}" destId="{47FB140E-8E35-448E-8E97-0F8583FAA193}" srcOrd="3" destOrd="0" presId="urn:microsoft.com/office/officeart/2008/layout/VerticalAccentList"/>
    <dgm:cxn modelId="{1C259BD6-245F-4159-AB52-A34CE9506A39}" type="presParOf" srcId="{1F65F340-FB05-4093-8F68-3165EFA40E00}" destId="{D7A89D9C-1FA1-4633-B9CB-88E337AE6840}" srcOrd="4" destOrd="0" presId="urn:microsoft.com/office/officeart/2008/layout/VerticalAccentList"/>
    <dgm:cxn modelId="{B40EBDC8-B3B2-41F2-B87B-EB1EF40FE34E}" type="presParOf" srcId="{1F65F340-FB05-4093-8F68-3165EFA40E00}" destId="{CA7C98D9-2826-4624-966A-434CCEE959E5}" srcOrd="5" destOrd="0" presId="urn:microsoft.com/office/officeart/2008/layout/VerticalAccentList"/>
    <dgm:cxn modelId="{F4D5B4E4-42DE-4791-AA54-5CC0F9BC1611}" type="presParOf" srcId="{1F65F340-FB05-4093-8F68-3165EFA40E00}" destId="{3771D7EB-EE74-483A-8F71-E7E18EF75CB3}" srcOrd="6"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DEBA7BA3-388B-4A4F-A3DF-6A809E62228C}" type="doc">
      <dgm:prSet loTypeId="urn:microsoft.com/office/officeart/2005/8/layout/radial3" loCatId="relationship" qsTypeId="urn:microsoft.com/office/officeart/2005/8/quickstyle/simple1" qsCatId="simple" csTypeId="urn:microsoft.com/office/officeart/2005/8/colors/colorful3" csCatId="colorful" phldr="1"/>
      <dgm:spPr/>
      <dgm:t>
        <a:bodyPr/>
        <a:lstStyle/>
        <a:p>
          <a:endParaRPr lang="en-US"/>
        </a:p>
      </dgm:t>
    </dgm:pt>
    <dgm:pt modelId="{A41A88B4-A679-4203-8EB3-80959BC8FA71}">
      <dgm:prSet phldrT="[Text]"/>
      <dgm:spPr/>
      <dgm:t>
        <a:bodyPr/>
        <a:lstStyle/>
        <a:p>
          <a:r>
            <a:rPr lang="en-US" dirty="0" smtClean="0"/>
            <a:t>Ritual</a:t>
          </a:r>
          <a:endParaRPr lang="en-US" dirty="0"/>
        </a:p>
      </dgm:t>
    </dgm:pt>
    <dgm:pt modelId="{0800D422-D7DA-4854-B555-6A6B838961F0}" type="parTrans" cxnId="{B454F58D-9EB1-493D-847B-FC6EAB1B5247}">
      <dgm:prSet/>
      <dgm:spPr/>
      <dgm:t>
        <a:bodyPr/>
        <a:lstStyle/>
        <a:p>
          <a:endParaRPr lang="en-US"/>
        </a:p>
      </dgm:t>
    </dgm:pt>
    <dgm:pt modelId="{DF1D0A1F-E03F-4C84-96F5-F6A0D9762467}" type="sibTrans" cxnId="{B454F58D-9EB1-493D-847B-FC6EAB1B5247}">
      <dgm:prSet/>
      <dgm:spPr/>
      <dgm:t>
        <a:bodyPr/>
        <a:lstStyle/>
        <a:p>
          <a:endParaRPr lang="en-US"/>
        </a:p>
      </dgm:t>
    </dgm:pt>
    <dgm:pt modelId="{49D41B95-B0C0-4539-9AF6-BAEB1D4A5297}">
      <dgm:prSet phldrT="[Text]"/>
      <dgm:spPr/>
      <dgm:t>
        <a:bodyPr/>
        <a:lstStyle/>
        <a:p>
          <a:r>
            <a:rPr lang="en-US" dirty="0" smtClean="0"/>
            <a:t>Identify the time</a:t>
          </a:r>
          <a:endParaRPr lang="en-US" dirty="0"/>
        </a:p>
      </dgm:t>
    </dgm:pt>
    <dgm:pt modelId="{8BA3F104-4280-4AC3-AC22-4B8DEE7F279B}" type="parTrans" cxnId="{FBF3C845-2EFE-4B83-9564-72F14334A40D}">
      <dgm:prSet/>
      <dgm:spPr/>
      <dgm:t>
        <a:bodyPr/>
        <a:lstStyle/>
        <a:p>
          <a:endParaRPr lang="en-US"/>
        </a:p>
      </dgm:t>
    </dgm:pt>
    <dgm:pt modelId="{FBBDD243-DA51-403D-BF7C-5219C2D9AD0D}" type="sibTrans" cxnId="{FBF3C845-2EFE-4B83-9564-72F14334A40D}">
      <dgm:prSet/>
      <dgm:spPr/>
      <dgm:t>
        <a:bodyPr/>
        <a:lstStyle/>
        <a:p>
          <a:endParaRPr lang="en-US"/>
        </a:p>
      </dgm:t>
    </dgm:pt>
    <dgm:pt modelId="{24183D69-6054-4C27-9A88-97954FA4EF9C}">
      <dgm:prSet phldrT="[Text]"/>
      <dgm:spPr/>
      <dgm:t>
        <a:bodyPr/>
        <a:lstStyle/>
        <a:p>
          <a:r>
            <a:rPr lang="en-US" dirty="0" smtClean="0"/>
            <a:t>Sub-tasks</a:t>
          </a:r>
          <a:endParaRPr lang="en-US" dirty="0"/>
        </a:p>
      </dgm:t>
    </dgm:pt>
    <dgm:pt modelId="{B5BE8D84-9348-4169-AD58-9AB585CF9F8C}" type="parTrans" cxnId="{0C748D5F-532D-4757-A0E8-10FF55A0AAAB}">
      <dgm:prSet/>
      <dgm:spPr/>
      <dgm:t>
        <a:bodyPr/>
        <a:lstStyle/>
        <a:p>
          <a:endParaRPr lang="en-US"/>
        </a:p>
      </dgm:t>
    </dgm:pt>
    <dgm:pt modelId="{8B0C95E8-5E16-4925-8C98-5882A8E540B7}" type="sibTrans" cxnId="{0C748D5F-532D-4757-A0E8-10FF55A0AAAB}">
      <dgm:prSet/>
      <dgm:spPr/>
      <dgm:t>
        <a:bodyPr/>
        <a:lstStyle/>
        <a:p>
          <a:endParaRPr lang="en-US"/>
        </a:p>
      </dgm:t>
    </dgm:pt>
    <dgm:pt modelId="{BFB0F126-1C1C-4788-BEF7-ED46BB15AFA5}">
      <dgm:prSet phldrT="[Text]"/>
      <dgm:spPr/>
      <dgm:t>
        <a:bodyPr/>
        <a:lstStyle/>
        <a:p>
          <a:r>
            <a:rPr lang="en-US" dirty="0" smtClean="0"/>
            <a:t>Identify the task</a:t>
          </a:r>
          <a:endParaRPr lang="en-US" dirty="0"/>
        </a:p>
      </dgm:t>
    </dgm:pt>
    <dgm:pt modelId="{FA8DF425-82B4-4908-8BB3-F4771EEC306F}" type="parTrans" cxnId="{59F42D62-7DF2-4B07-9EFF-F4F6FBB55873}">
      <dgm:prSet/>
      <dgm:spPr/>
      <dgm:t>
        <a:bodyPr/>
        <a:lstStyle/>
        <a:p>
          <a:endParaRPr lang="en-US"/>
        </a:p>
      </dgm:t>
    </dgm:pt>
    <dgm:pt modelId="{3A2C50AB-6D62-43E8-97C1-320694C46CA4}" type="sibTrans" cxnId="{59F42D62-7DF2-4B07-9EFF-F4F6FBB55873}">
      <dgm:prSet/>
      <dgm:spPr/>
      <dgm:t>
        <a:bodyPr/>
        <a:lstStyle/>
        <a:p>
          <a:endParaRPr lang="en-US"/>
        </a:p>
      </dgm:t>
    </dgm:pt>
    <dgm:pt modelId="{A169A7B7-38F1-4F3B-A91B-A4984474B5E6}" type="pres">
      <dgm:prSet presAssocID="{DEBA7BA3-388B-4A4F-A3DF-6A809E62228C}" presName="composite" presStyleCnt="0">
        <dgm:presLayoutVars>
          <dgm:chMax val="1"/>
          <dgm:dir/>
          <dgm:resizeHandles val="exact"/>
        </dgm:presLayoutVars>
      </dgm:prSet>
      <dgm:spPr/>
      <dgm:t>
        <a:bodyPr/>
        <a:lstStyle/>
        <a:p>
          <a:endParaRPr lang="en-US"/>
        </a:p>
      </dgm:t>
    </dgm:pt>
    <dgm:pt modelId="{895D7E95-9B7A-4D73-9BBF-E2A38D928D7A}" type="pres">
      <dgm:prSet presAssocID="{DEBA7BA3-388B-4A4F-A3DF-6A809E62228C}" presName="radial" presStyleCnt="0">
        <dgm:presLayoutVars>
          <dgm:animLvl val="ctr"/>
        </dgm:presLayoutVars>
      </dgm:prSet>
      <dgm:spPr/>
    </dgm:pt>
    <dgm:pt modelId="{81890042-942F-4C8B-BD62-D53E90E8475D}" type="pres">
      <dgm:prSet presAssocID="{A41A88B4-A679-4203-8EB3-80959BC8FA71}" presName="centerShape" presStyleLbl="vennNode1" presStyleIdx="0" presStyleCnt="4"/>
      <dgm:spPr/>
      <dgm:t>
        <a:bodyPr/>
        <a:lstStyle/>
        <a:p>
          <a:endParaRPr lang="en-US"/>
        </a:p>
      </dgm:t>
    </dgm:pt>
    <dgm:pt modelId="{81F6A31A-7291-49C7-91C5-924CBC7E581C}" type="pres">
      <dgm:prSet presAssocID="{49D41B95-B0C0-4539-9AF6-BAEB1D4A5297}" presName="node" presStyleLbl="vennNode1" presStyleIdx="1" presStyleCnt="4" custScaleX="121000" custScaleY="121000">
        <dgm:presLayoutVars>
          <dgm:bulletEnabled val="1"/>
        </dgm:presLayoutVars>
      </dgm:prSet>
      <dgm:spPr/>
      <dgm:t>
        <a:bodyPr/>
        <a:lstStyle/>
        <a:p>
          <a:endParaRPr lang="en-US"/>
        </a:p>
      </dgm:t>
    </dgm:pt>
    <dgm:pt modelId="{6904BD2D-FB4F-4D9F-B637-2C16BFC387E4}" type="pres">
      <dgm:prSet presAssocID="{24183D69-6054-4C27-9A88-97954FA4EF9C}" presName="node" presStyleLbl="vennNode1" presStyleIdx="2" presStyleCnt="4" custScaleX="121000" custScaleY="121000">
        <dgm:presLayoutVars>
          <dgm:bulletEnabled val="1"/>
        </dgm:presLayoutVars>
      </dgm:prSet>
      <dgm:spPr/>
      <dgm:t>
        <a:bodyPr/>
        <a:lstStyle/>
        <a:p>
          <a:endParaRPr lang="en-US"/>
        </a:p>
      </dgm:t>
    </dgm:pt>
    <dgm:pt modelId="{0CBB31E0-568A-483A-846B-51AD0FDA96B4}" type="pres">
      <dgm:prSet presAssocID="{BFB0F126-1C1C-4788-BEF7-ED46BB15AFA5}" presName="node" presStyleLbl="vennNode1" presStyleIdx="3" presStyleCnt="4" custScaleX="121000" custScaleY="121000">
        <dgm:presLayoutVars>
          <dgm:bulletEnabled val="1"/>
        </dgm:presLayoutVars>
      </dgm:prSet>
      <dgm:spPr/>
      <dgm:t>
        <a:bodyPr/>
        <a:lstStyle/>
        <a:p>
          <a:endParaRPr lang="en-US"/>
        </a:p>
      </dgm:t>
    </dgm:pt>
  </dgm:ptLst>
  <dgm:cxnLst>
    <dgm:cxn modelId="{F33A634A-5F44-4FE4-9A8B-49B73CD68634}" type="presOf" srcId="{24183D69-6054-4C27-9A88-97954FA4EF9C}" destId="{6904BD2D-FB4F-4D9F-B637-2C16BFC387E4}" srcOrd="0" destOrd="0" presId="urn:microsoft.com/office/officeart/2005/8/layout/radial3"/>
    <dgm:cxn modelId="{B454F58D-9EB1-493D-847B-FC6EAB1B5247}" srcId="{DEBA7BA3-388B-4A4F-A3DF-6A809E62228C}" destId="{A41A88B4-A679-4203-8EB3-80959BC8FA71}" srcOrd="0" destOrd="0" parTransId="{0800D422-D7DA-4854-B555-6A6B838961F0}" sibTransId="{DF1D0A1F-E03F-4C84-96F5-F6A0D9762467}"/>
    <dgm:cxn modelId="{0C748D5F-532D-4757-A0E8-10FF55A0AAAB}" srcId="{A41A88B4-A679-4203-8EB3-80959BC8FA71}" destId="{24183D69-6054-4C27-9A88-97954FA4EF9C}" srcOrd="1" destOrd="0" parTransId="{B5BE8D84-9348-4169-AD58-9AB585CF9F8C}" sibTransId="{8B0C95E8-5E16-4925-8C98-5882A8E540B7}"/>
    <dgm:cxn modelId="{59F42D62-7DF2-4B07-9EFF-F4F6FBB55873}" srcId="{A41A88B4-A679-4203-8EB3-80959BC8FA71}" destId="{BFB0F126-1C1C-4788-BEF7-ED46BB15AFA5}" srcOrd="2" destOrd="0" parTransId="{FA8DF425-82B4-4908-8BB3-F4771EEC306F}" sibTransId="{3A2C50AB-6D62-43E8-97C1-320694C46CA4}"/>
    <dgm:cxn modelId="{ADFA1BED-F9A9-4D54-9B0B-6C0B4AED1A56}" type="presOf" srcId="{DEBA7BA3-388B-4A4F-A3DF-6A809E62228C}" destId="{A169A7B7-38F1-4F3B-A91B-A4984474B5E6}" srcOrd="0" destOrd="0" presId="urn:microsoft.com/office/officeart/2005/8/layout/radial3"/>
    <dgm:cxn modelId="{E334DFF7-E728-410E-9898-3098982E20A3}" type="presOf" srcId="{A41A88B4-A679-4203-8EB3-80959BC8FA71}" destId="{81890042-942F-4C8B-BD62-D53E90E8475D}" srcOrd="0" destOrd="0" presId="urn:microsoft.com/office/officeart/2005/8/layout/radial3"/>
    <dgm:cxn modelId="{FBF3C845-2EFE-4B83-9564-72F14334A40D}" srcId="{A41A88B4-A679-4203-8EB3-80959BC8FA71}" destId="{49D41B95-B0C0-4539-9AF6-BAEB1D4A5297}" srcOrd="0" destOrd="0" parTransId="{8BA3F104-4280-4AC3-AC22-4B8DEE7F279B}" sibTransId="{FBBDD243-DA51-403D-BF7C-5219C2D9AD0D}"/>
    <dgm:cxn modelId="{A44245F4-7BFA-4D47-AFA4-69FA75D21F22}" type="presOf" srcId="{49D41B95-B0C0-4539-9AF6-BAEB1D4A5297}" destId="{81F6A31A-7291-49C7-91C5-924CBC7E581C}" srcOrd="0" destOrd="0" presId="urn:microsoft.com/office/officeart/2005/8/layout/radial3"/>
    <dgm:cxn modelId="{0B2D2276-E6B1-4A4D-B027-235029A9C280}" type="presOf" srcId="{BFB0F126-1C1C-4788-BEF7-ED46BB15AFA5}" destId="{0CBB31E0-568A-483A-846B-51AD0FDA96B4}" srcOrd="0" destOrd="0" presId="urn:microsoft.com/office/officeart/2005/8/layout/radial3"/>
    <dgm:cxn modelId="{D37817E0-1EB0-4267-B790-D24998160D7C}" type="presParOf" srcId="{A169A7B7-38F1-4F3B-A91B-A4984474B5E6}" destId="{895D7E95-9B7A-4D73-9BBF-E2A38D928D7A}" srcOrd="0" destOrd="0" presId="urn:microsoft.com/office/officeart/2005/8/layout/radial3"/>
    <dgm:cxn modelId="{2801075D-B414-4B9B-ADA7-035FA5ADD6EF}" type="presParOf" srcId="{895D7E95-9B7A-4D73-9BBF-E2A38D928D7A}" destId="{81890042-942F-4C8B-BD62-D53E90E8475D}" srcOrd="0" destOrd="0" presId="urn:microsoft.com/office/officeart/2005/8/layout/radial3"/>
    <dgm:cxn modelId="{FC7C37B6-8669-4371-AC46-2E9FB9F0C270}" type="presParOf" srcId="{895D7E95-9B7A-4D73-9BBF-E2A38D928D7A}" destId="{81F6A31A-7291-49C7-91C5-924CBC7E581C}" srcOrd="1" destOrd="0" presId="urn:microsoft.com/office/officeart/2005/8/layout/radial3"/>
    <dgm:cxn modelId="{03075254-B365-4318-B231-E0B9D1AE54EB}" type="presParOf" srcId="{895D7E95-9B7A-4D73-9BBF-E2A38D928D7A}" destId="{6904BD2D-FB4F-4D9F-B637-2C16BFC387E4}" srcOrd="2" destOrd="0" presId="urn:microsoft.com/office/officeart/2005/8/layout/radial3"/>
    <dgm:cxn modelId="{23C1DC1A-CC24-4A12-A527-32DE6E3F5B92}" type="presParOf" srcId="{895D7E95-9B7A-4D73-9BBF-E2A38D928D7A}" destId="{0CBB31E0-568A-483A-846B-51AD0FDA96B4}" srcOrd="3"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E6F38D8F-FFA1-4894-A19D-98844E52E135}" type="doc">
      <dgm:prSet loTypeId="urn:microsoft.com/office/officeart/2005/8/layout/architecture+Icon" loCatId="list" qsTypeId="urn:microsoft.com/office/officeart/2005/8/quickstyle/simple1" qsCatId="simple" csTypeId="urn:microsoft.com/office/officeart/2005/8/colors/colorful1" csCatId="colorful" phldr="1"/>
      <dgm:spPr/>
      <dgm:t>
        <a:bodyPr/>
        <a:lstStyle/>
        <a:p>
          <a:endParaRPr lang="en-US"/>
        </a:p>
      </dgm:t>
    </dgm:pt>
    <dgm:pt modelId="{6D6C6503-6CDB-44F8-9558-B71559EE79B9}">
      <dgm:prSet phldrT="[Text]"/>
      <dgm:spPr>
        <a:solidFill>
          <a:schemeClr val="accent2"/>
        </a:solidFill>
        <a:ln>
          <a:noFill/>
        </a:ln>
      </dgm:spPr>
      <dgm:t>
        <a:bodyPr/>
        <a:lstStyle/>
        <a:p>
          <a:r>
            <a:rPr lang="en-US" dirty="0" smtClean="0"/>
            <a:t>Establish a ritual before you sleep</a:t>
          </a:r>
          <a:endParaRPr lang="en-US" dirty="0"/>
        </a:p>
      </dgm:t>
    </dgm:pt>
    <dgm:pt modelId="{E78CD8AC-8CC2-4225-8539-74C642DA7C11}" type="parTrans" cxnId="{5533CE0F-8CAA-434D-A1E5-048146E1D133}">
      <dgm:prSet/>
      <dgm:spPr/>
      <dgm:t>
        <a:bodyPr/>
        <a:lstStyle/>
        <a:p>
          <a:endParaRPr lang="en-US"/>
        </a:p>
      </dgm:t>
    </dgm:pt>
    <dgm:pt modelId="{FB721795-9D8F-4991-84FB-DCB0D383EE77}" type="sibTrans" cxnId="{5533CE0F-8CAA-434D-A1E5-048146E1D133}">
      <dgm:prSet/>
      <dgm:spPr/>
      <dgm:t>
        <a:bodyPr/>
        <a:lstStyle/>
        <a:p>
          <a:endParaRPr lang="en-US"/>
        </a:p>
      </dgm:t>
    </dgm:pt>
    <dgm:pt modelId="{331F34BE-E54A-4BB1-A22B-96BE89DFCBBF}">
      <dgm:prSet phldrT="[Text]"/>
      <dgm:spPr>
        <a:ln>
          <a:noFill/>
        </a:ln>
      </dgm:spPr>
      <dgm:t>
        <a:bodyPr/>
        <a:lstStyle/>
        <a:p>
          <a:r>
            <a:rPr lang="en-US" dirty="0" smtClean="0"/>
            <a:t>Plan meals for the next week</a:t>
          </a:r>
          <a:endParaRPr lang="en-US" dirty="0"/>
        </a:p>
      </dgm:t>
    </dgm:pt>
    <dgm:pt modelId="{FAD19466-5C85-4682-BEC0-58471CF644F0}" type="parTrans" cxnId="{C929A05C-63AD-4D5E-AE71-64AFF44B9C3E}">
      <dgm:prSet/>
      <dgm:spPr/>
      <dgm:t>
        <a:bodyPr/>
        <a:lstStyle/>
        <a:p>
          <a:endParaRPr lang="en-US"/>
        </a:p>
      </dgm:t>
    </dgm:pt>
    <dgm:pt modelId="{6FF06998-0405-4E49-9943-7D3638E5BA87}" type="sibTrans" cxnId="{C929A05C-63AD-4D5E-AE71-64AFF44B9C3E}">
      <dgm:prSet/>
      <dgm:spPr/>
      <dgm:t>
        <a:bodyPr/>
        <a:lstStyle/>
        <a:p>
          <a:endParaRPr lang="en-US"/>
        </a:p>
      </dgm:t>
    </dgm:pt>
    <dgm:pt modelId="{51B38685-C0E0-4905-ABF2-F68B04C76F86}">
      <dgm:prSet phldrT="[Text]"/>
      <dgm:spPr>
        <a:solidFill>
          <a:schemeClr val="accent4"/>
        </a:solidFill>
        <a:ln>
          <a:noFill/>
        </a:ln>
      </dgm:spPr>
      <dgm:t>
        <a:bodyPr/>
        <a:lstStyle/>
        <a:p>
          <a:r>
            <a:rPr lang="en-US" dirty="0" smtClean="0"/>
            <a:t>Try to exercise for one hour three times a week</a:t>
          </a:r>
          <a:endParaRPr lang="en-US" dirty="0"/>
        </a:p>
      </dgm:t>
    </dgm:pt>
    <dgm:pt modelId="{214637E9-4666-4EAC-BA4E-03C773E0F3FA}" type="parTrans" cxnId="{D4D8B316-34AE-4B52-8504-73C113F46355}">
      <dgm:prSet/>
      <dgm:spPr/>
      <dgm:t>
        <a:bodyPr/>
        <a:lstStyle/>
        <a:p>
          <a:endParaRPr lang="en-US"/>
        </a:p>
      </dgm:t>
    </dgm:pt>
    <dgm:pt modelId="{558BA999-A10E-4D26-94BC-1751DA61E475}" type="sibTrans" cxnId="{D4D8B316-34AE-4B52-8504-73C113F46355}">
      <dgm:prSet/>
      <dgm:spPr/>
      <dgm:t>
        <a:bodyPr/>
        <a:lstStyle/>
        <a:p>
          <a:endParaRPr lang="en-US"/>
        </a:p>
      </dgm:t>
    </dgm:pt>
    <dgm:pt modelId="{0E373180-0893-477C-90D4-E49F8E3B9B86}" type="pres">
      <dgm:prSet presAssocID="{E6F38D8F-FFA1-4894-A19D-98844E52E135}" presName="Name0" presStyleCnt="0">
        <dgm:presLayoutVars>
          <dgm:chPref val="1"/>
          <dgm:dir/>
          <dgm:animOne val="branch"/>
          <dgm:animLvl val="lvl"/>
          <dgm:resizeHandles/>
        </dgm:presLayoutVars>
      </dgm:prSet>
      <dgm:spPr/>
      <dgm:t>
        <a:bodyPr/>
        <a:lstStyle/>
        <a:p>
          <a:endParaRPr lang="en-US"/>
        </a:p>
      </dgm:t>
    </dgm:pt>
    <dgm:pt modelId="{8FEF91CB-768A-45F5-9D12-E1F9ACCD5A0F}" type="pres">
      <dgm:prSet presAssocID="{6D6C6503-6CDB-44F8-9558-B71559EE79B9}" presName="vertOne" presStyleCnt="0"/>
      <dgm:spPr/>
    </dgm:pt>
    <dgm:pt modelId="{F21E3F5D-F8F7-4DA7-AE9A-6140618D95B4}" type="pres">
      <dgm:prSet presAssocID="{6D6C6503-6CDB-44F8-9558-B71559EE79B9}" presName="txOne" presStyleLbl="node0" presStyleIdx="0" presStyleCnt="3">
        <dgm:presLayoutVars>
          <dgm:chPref val="3"/>
        </dgm:presLayoutVars>
      </dgm:prSet>
      <dgm:spPr/>
      <dgm:t>
        <a:bodyPr/>
        <a:lstStyle/>
        <a:p>
          <a:endParaRPr lang="en-US"/>
        </a:p>
      </dgm:t>
    </dgm:pt>
    <dgm:pt modelId="{58482B93-23C0-4D85-B68D-9089DDC2A8DB}" type="pres">
      <dgm:prSet presAssocID="{6D6C6503-6CDB-44F8-9558-B71559EE79B9}" presName="horzOne" presStyleCnt="0"/>
      <dgm:spPr/>
    </dgm:pt>
    <dgm:pt modelId="{B59585F6-5653-40AE-ADCD-17333CE3C21D}" type="pres">
      <dgm:prSet presAssocID="{FB721795-9D8F-4991-84FB-DCB0D383EE77}" presName="sibSpaceOne" presStyleCnt="0"/>
      <dgm:spPr/>
    </dgm:pt>
    <dgm:pt modelId="{74ACE151-1EDA-4F31-AF82-35FE303BF4FB}" type="pres">
      <dgm:prSet presAssocID="{331F34BE-E54A-4BB1-A22B-96BE89DFCBBF}" presName="vertOne" presStyleCnt="0"/>
      <dgm:spPr/>
    </dgm:pt>
    <dgm:pt modelId="{669D7512-75D2-4BC1-AB72-C0F195F7A83A}" type="pres">
      <dgm:prSet presAssocID="{331F34BE-E54A-4BB1-A22B-96BE89DFCBBF}" presName="txOne" presStyleLbl="node0" presStyleIdx="1" presStyleCnt="3">
        <dgm:presLayoutVars>
          <dgm:chPref val="3"/>
        </dgm:presLayoutVars>
      </dgm:prSet>
      <dgm:spPr/>
      <dgm:t>
        <a:bodyPr/>
        <a:lstStyle/>
        <a:p>
          <a:endParaRPr lang="en-US"/>
        </a:p>
      </dgm:t>
    </dgm:pt>
    <dgm:pt modelId="{8107ED35-2348-4047-8EB4-F39769AF0C7D}" type="pres">
      <dgm:prSet presAssocID="{331F34BE-E54A-4BB1-A22B-96BE89DFCBBF}" presName="horzOne" presStyleCnt="0"/>
      <dgm:spPr/>
    </dgm:pt>
    <dgm:pt modelId="{B4BDE809-BA98-4C25-9641-B2193CC8181D}" type="pres">
      <dgm:prSet presAssocID="{6FF06998-0405-4E49-9943-7D3638E5BA87}" presName="sibSpaceOne" presStyleCnt="0"/>
      <dgm:spPr/>
    </dgm:pt>
    <dgm:pt modelId="{8732CD75-2126-4ADF-A122-B8C524898F99}" type="pres">
      <dgm:prSet presAssocID="{51B38685-C0E0-4905-ABF2-F68B04C76F86}" presName="vertOne" presStyleCnt="0"/>
      <dgm:spPr/>
    </dgm:pt>
    <dgm:pt modelId="{6D7DEC26-B753-4C9E-BF0D-25ABBA4982A9}" type="pres">
      <dgm:prSet presAssocID="{51B38685-C0E0-4905-ABF2-F68B04C76F86}" presName="txOne" presStyleLbl="node0" presStyleIdx="2" presStyleCnt="3">
        <dgm:presLayoutVars>
          <dgm:chPref val="3"/>
        </dgm:presLayoutVars>
      </dgm:prSet>
      <dgm:spPr/>
      <dgm:t>
        <a:bodyPr/>
        <a:lstStyle/>
        <a:p>
          <a:endParaRPr lang="en-US"/>
        </a:p>
      </dgm:t>
    </dgm:pt>
    <dgm:pt modelId="{BC68FB1C-1D8A-41D8-9436-7807332E49A7}" type="pres">
      <dgm:prSet presAssocID="{51B38685-C0E0-4905-ABF2-F68B04C76F86}" presName="horzOne" presStyleCnt="0"/>
      <dgm:spPr/>
    </dgm:pt>
  </dgm:ptLst>
  <dgm:cxnLst>
    <dgm:cxn modelId="{190D3945-DA1F-40E3-BB28-4390FE4CD43D}" type="presOf" srcId="{51B38685-C0E0-4905-ABF2-F68B04C76F86}" destId="{6D7DEC26-B753-4C9E-BF0D-25ABBA4982A9}" srcOrd="0" destOrd="0" presId="urn:microsoft.com/office/officeart/2005/8/layout/architecture+Icon"/>
    <dgm:cxn modelId="{D4D8B316-34AE-4B52-8504-73C113F46355}" srcId="{E6F38D8F-FFA1-4894-A19D-98844E52E135}" destId="{51B38685-C0E0-4905-ABF2-F68B04C76F86}" srcOrd="2" destOrd="0" parTransId="{214637E9-4666-4EAC-BA4E-03C773E0F3FA}" sibTransId="{558BA999-A10E-4D26-94BC-1751DA61E475}"/>
    <dgm:cxn modelId="{9EC510F3-1960-437D-BF9B-E817BF8125F7}" type="presOf" srcId="{331F34BE-E54A-4BB1-A22B-96BE89DFCBBF}" destId="{669D7512-75D2-4BC1-AB72-C0F195F7A83A}" srcOrd="0" destOrd="0" presId="urn:microsoft.com/office/officeart/2005/8/layout/architecture+Icon"/>
    <dgm:cxn modelId="{5DB1D76E-F1B8-4D5C-8419-FD21C9CBF220}" type="presOf" srcId="{6D6C6503-6CDB-44F8-9558-B71559EE79B9}" destId="{F21E3F5D-F8F7-4DA7-AE9A-6140618D95B4}" srcOrd="0" destOrd="0" presId="urn:microsoft.com/office/officeart/2005/8/layout/architecture+Icon"/>
    <dgm:cxn modelId="{C929A05C-63AD-4D5E-AE71-64AFF44B9C3E}" srcId="{E6F38D8F-FFA1-4894-A19D-98844E52E135}" destId="{331F34BE-E54A-4BB1-A22B-96BE89DFCBBF}" srcOrd="1" destOrd="0" parTransId="{FAD19466-5C85-4682-BEC0-58471CF644F0}" sibTransId="{6FF06998-0405-4E49-9943-7D3638E5BA87}"/>
    <dgm:cxn modelId="{5533CE0F-8CAA-434D-A1E5-048146E1D133}" srcId="{E6F38D8F-FFA1-4894-A19D-98844E52E135}" destId="{6D6C6503-6CDB-44F8-9558-B71559EE79B9}" srcOrd="0" destOrd="0" parTransId="{E78CD8AC-8CC2-4225-8539-74C642DA7C11}" sibTransId="{FB721795-9D8F-4991-84FB-DCB0D383EE77}"/>
    <dgm:cxn modelId="{ECBA9615-9E30-46A0-BF5F-82CE1EAB86CA}" type="presOf" srcId="{E6F38D8F-FFA1-4894-A19D-98844E52E135}" destId="{0E373180-0893-477C-90D4-E49F8E3B9B86}" srcOrd="0" destOrd="0" presId="urn:microsoft.com/office/officeart/2005/8/layout/architecture+Icon"/>
    <dgm:cxn modelId="{F0C3E0E8-D21B-473B-B45F-1ACCCAE80C60}" type="presParOf" srcId="{0E373180-0893-477C-90D4-E49F8E3B9B86}" destId="{8FEF91CB-768A-45F5-9D12-E1F9ACCD5A0F}" srcOrd="0" destOrd="0" presId="urn:microsoft.com/office/officeart/2005/8/layout/architecture+Icon"/>
    <dgm:cxn modelId="{9CC34F91-08A9-40CC-84F3-5798EF1D1E92}" type="presParOf" srcId="{8FEF91CB-768A-45F5-9D12-E1F9ACCD5A0F}" destId="{F21E3F5D-F8F7-4DA7-AE9A-6140618D95B4}" srcOrd="0" destOrd="0" presId="urn:microsoft.com/office/officeart/2005/8/layout/architecture+Icon"/>
    <dgm:cxn modelId="{54E10C68-F833-4284-86B2-71A4A603666D}" type="presParOf" srcId="{8FEF91CB-768A-45F5-9D12-E1F9ACCD5A0F}" destId="{58482B93-23C0-4D85-B68D-9089DDC2A8DB}" srcOrd="1" destOrd="0" presId="urn:microsoft.com/office/officeart/2005/8/layout/architecture+Icon"/>
    <dgm:cxn modelId="{80CE6461-AEC2-4FE1-A5BD-B507D0E84D48}" type="presParOf" srcId="{0E373180-0893-477C-90D4-E49F8E3B9B86}" destId="{B59585F6-5653-40AE-ADCD-17333CE3C21D}" srcOrd="1" destOrd="0" presId="urn:microsoft.com/office/officeart/2005/8/layout/architecture+Icon"/>
    <dgm:cxn modelId="{3ECACEB5-343F-4324-9560-AF8006CCF7D9}" type="presParOf" srcId="{0E373180-0893-477C-90D4-E49F8E3B9B86}" destId="{74ACE151-1EDA-4F31-AF82-35FE303BF4FB}" srcOrd="2" destOrd="0" presId="urn:microsoft.com/office/officeart/2005/8/layout/architecture+Icon"/>
    <dgm:cxn modelId="{96E0D0F8-4977-4AEB-A96A-705A779FB768}" type="presParOf" srcId="{74ACE151-1EDA-4F31-AF82-35FE303BF4FB}" destId="{669D7512-75D2-4BC1-AB72-C0F195F7A83A}" srcOrd="0" destOrd="0" presId="urn:microsoft.com/office/officeart/2005/8/layout/architecture+Icon"/>
    <dgm:cxn modelId="{4F63E964-486F-4140-9D11-4B68CA3A481D}" type="presParOf" srcId="{74ACE151-1EDA-4F31-AF82-35FE303BF4FB}" destId="{8107ED35-2348-4047-8EB4-F39769AF0C7D}" srcOrd="1" destOrd="0" presId="urn:microsoft.com/office/officeart/2005/8/layout/architecture+Icon"/>
    <dgm:cxn modelId="{CE5CC78F-38A0-466D-B5A8-D4BFC018F164}" type="presParOf" srcId="{0E373180-0893-477C-90D4-E49F8E3B9B86}" destId="{B4BDE809-BA98-4C25-9641-B2193CC8181D}" srcOrd="3" destOrd="0" presId="urn:microsoft.com/office/officeart/2005/8/layout/architecture+Icon"/>
    <dgm:cxn modelId="{1CC5BF04-00E7-4C69-9A70-07851AEEE648}" type="presParOf" srcId="{0E373180-0893-477C-90D4-E49F8E3B9B86}" destId="{8732CD75-2126-4ADF-A122-B8C524898F99}" srcOrd="4" destOrd="0" presId="urn:microsoft.com/office/officeart/2005/8/layout/architecture+Icon"/>
    <dgm:cxn modelId="{FEBFE0E1-AA68-41E2-9D16-174CF8127544}" type="presParOf" srcId="{8732CD75-2126-4ADF-A122-B8C524898F99}" destId="{6D7DEC26-B753-4C9E-BF0D-25ABBA4982A9}" srcOrd="0" destOrd="0" presId="urn:microsoft.com/office/officeart/2005/8/layout/architecture+Icon"/>
    <dgm:cxn modelId="{835BCBB3-8F70-4E93-9ED4-02D695876408}" type="presParOf" srcId="{8732CD75-2126-4ADF-A122-B8C524898F99}" destId="{BC68FB1C-1D8A-41D8-9436-7807332E49A7}" srcOrd="1" destOrd="0" presId="urn:microsoft.com/office/officeart/2005/8/layout/architecture+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E34DC80-C907-45F0-97D6-77BE8E2D5B2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48F64A6D-9B6A-4036-994D-B12A6D18822B}">
      <dgm:prSet phldrT="[Text]"/>
      <dgm:spPr>
        <a:ln>
          <a:noFill/>
        </a:ln>
      </dgm:spPr>
      <dgm:t>
        <a:bodyPr/>
        <a:lstStyle/>
        <a:p>
          <a:r>
            <a:rPr lang="en-US" dirty="0" smtClean="0"/>
            <a:t>Lay out clothes the night before</a:t>
          </a:r>
          <a:endParaRPr lang="en-US" dirty="0"/>
        </a:p>
      </dgm:t>
    </dgm:pt>
    <dgm:pt modelId="{31231F98-BCDD-474F-BF91-67C4EA5E121A}" type="parTrans" cxnId="{7FFB82BC-1B38-419F-BCA3-54B3412783FC}">
      <dgm:prSet/>
      <dgm:spPr/>
      <dgm:t>
        <a:bodyPr/>
        <a:lstStyle/>
        <a:p>
          <a:endParaRPr lang="en-US"/>
        </a:p>
      </dgm:t>
    </dgm:pt>
    <dgm:pt modelId="{B6697B21-6555-4007-8FC9-28DF79BF3760}" type="sibTrans" cxnId="{7FFB82BC-1B38-419F-BCA3-54B3412783FC}">
      <dgm:prSet/>
      <dgm:spPr/>
      <dgm:t>
        <a:bodyPr/>
        <a:lstStyle/>
        <a:p>
          <a:endParaRPr lang="en-US"/>
        </a:p>
      </dgm:t>
    </dgm:pt>
    <dgm:pt modelId="{7CCF013D-E515-4D29-9B55-E7331BAC569B}">
      <dgm:prSet phldrT="[Text]"/>
      <dgm:spPr>
        <a:ln>
          <a:noFill/>
        </a:ln>
      </dgm:spPr>
      <dgm:t>
        <a:bodyPr/>
        <a:lstStyle/>
        <a:p>
          <a:r>
            <a:rPr lang="en-US" dirty="0" smtClean="0"/>
            <a:t>Prepare your lunch</a:t>
          </a:r>
          <a:endParaRPr lang="en-US" dirty="0"/>
        </a:p>
      </dgm:t>
    </dgm:pt>
    <dgm:pt modelId="{11839A44-8DA7-46E1-B4FD-1ED6C41B8438}" type="parTrans" cxnId="{A86C8CC1-8039-4780-8EC5-0AB1526EF4D5}">
      <dgm:prSet/>
      <dgm:spPr/>
      <dgm:t>
        <a:bodyPr/>
        <a:lstStyle/>
        <a:p>
          <a:endParaRPr lang="en-US"/>
        </a:p>
      </dgm:t>
    </dgm:pt>
    <dgm:pt modelId="{3827E6F0-D06E-4CBD-83A1-1A245D0FE6AB}" type="sibTrans" cxnId="{A86C8CC1-8039-4780-8EC5-0AB1526EF4D5}">
      <dgm:prSet/>
      <dgm:spPr/>
      <dgm:t>
        <a:bodyPr/>
        <a:lstStyle/>
        <a:p>
          <a:endParaRPr lang="en-US"/>
        </a:p>
      </dgm:t>
    </dgm:pt>
    <dgm:pt modelId="{7CA3B832-3812-4E85-B3AE-3D283843B28C}">
      <dgm:prSet phldrT="[Text]"/>
      <dgm:spPr>
        <a:ln>
          <a:noFill/>
        </a:ln>
      </dgm:spPr>
      <dgm:t>
        <a:bodyPr/>
        <a:lstStyle/>
        <a:p>
          <a:r>
            <a:rPr lang="en-US" dirty="0" smtClean="0"/>
            <a:t>Batch together activities</a:t>
          </a:r>
          <a:endParaRPr lang="en-US" dirty="0"/>
        </a:p>
      </dgm:t>
    </dgm:pt>
    <dgm:pt modelId="{FB6EFBDC-E6C0-4727-B897-90AA0BBE06C1}" type="parTrans" cxnId="{54D7C955-A355-4158-A2E3-763E24990E41}">
      <dgm:prSet/>
      <dgm:spPr/>
      <dgm:t>
        <a:bodyPr/>
        <a:lstStyle/>
        <a:p>
          <a:endParaRPr lang="en-US"/>
        </a:p>
      </dgm:t>
    </dgm:pt>
    <dgm:pt modelId="{B3B11D00-4F84-4F83-8837-CF1879DC4238}" type="sibTrans" cxnId="{54D7C955-A355-4158-A2E3-763E24990E41}">
      <dgm:prSet/>
      <dgm:spPr/>
      <dgm:t>
        <a:bodyPr/>
        <a:lstStyle/>
        <a:p>
          <a:endParaRPr lang="en-US"/>
        </a:p>
      </dgm:t>
    </dgm:pt>
    <dgm:pt modelId="{0328ECC1-02CB-4CD9-9399-3C9753C9F86C}" type="pres">
      <dgm:prSet presAssocID="{3E34DC80-C907-45F0-97D6-77BE8E2D5B27}" presName="Name0" presStyleCnt="0">
        <dgm:presLayoutVars>
          <dgm:dir/>
          <dgm:animLvl val="lvl"/>
          <dgm:resizeHandles/>
        </dgm:presLayoutVars>
      </dgm:prSet>
      <dgm:spPr/>
      <dgm:t>
        <a:bodyPr/>
        <a:lstStyle/>
        <a:p>
          <a:endParaRPr lang="en-US"/>
        </a:p>
      </dgm:t>
    </dgm:pt>
    <dgm:pt modelId="{EA4DE65B-57AD-4871-8D88-C2870E7AC462}" type="pres">
      <dgm:prSet presAssocID="{48F64A6D-9B6A-4036-994D-B12A6D18822B}" presName="linNode" presStyleCnt="0"/>
      <dgm:spPr/>
    </dgm:pt>
    <dgm:pt modelId="{A5C0675D-F5FA-4D9E-92A6-672A0DCDBFA4}" type="pres">
      <dgm:prSet presAssocID="{48F64A6D-9B6A-4036-994D-B12A6D18822B}" presName="parentShp" presStyleLbl="node1" presStyleIdx="0" presStyleCnt="3">
        <dgm:presLayoutVars>
          <dgm:bulletEnabled val="1"/>
        </dgm:presLayoutVars>
      </dgm:prSet>
      <dgm:spPr/>
      <dgm:t>
        <a:bodyPr/>
        <a:lstStyle/>
        <a:p>
          <a:endParaRPr lang="en-US"/>
        </a:p>
      </dgm:t>
    </dgm:pt>
    <dgm:pt modelId="{F996DE51-E952-467F-82DE-A8D50BA4EBCF}" type="pres">
      <dgm:prSet presAssocID="{48F64A6D-9B6A-4036-994D-B12A6D18822B}" presName="childShp" presStyleLbl="bgAccFollowNode1" presStyleIdx="0" presStyleCnt="3">
        <dgm:presLayoutVars>
          <dgm:bulletEnabled val="1"/>
        </dgm:presLayoutVars>
      </dgm:prSet>
      <dgm:spPr/>
    </dgm:pt>
    <dgm:pt modelId="{13BB9B5D-C785-48FA-8BF3-6B95ED67AB11}" type="pres">
      <dgm:prSet presAssocID="{B6697B21-6555-4007-8FC9-28DF79BF3760}" presName="spacing" presStyleCnt="0"/>
      <dgm:spPr/>
    </dgm:pt>
    <dgm:pt modelId="{340D38B7-1150-46EE-A9FE-F970E9E07131}" type="pres">
      <dgm:prSet presAssocID="{7CCF013D-E515-4D29-9B55-E7331BAC569B}" presName="linNode" presStyleCnt="0"/>
      <dgm:spPr/>
    </dgm:pt>
    <dgm:pt modelId="{B39E3489-FFB7-4A59-A216-C88918A346F6}" type="pres">
      <dgm:prSet presAssocID="{7CCF013D-E515-4D29-9B55-E7331BAC569B}" presName="parentShp" presStyleLbl="node1" presStyleIdx="1" presStyleCnt="3">
        <dgm:presLayoutVars>
          <dgm:bulletEnabled val="1"/>
        </dgm:presLayoutVars>
      </dgm:prSet>
      <dgm:spPr/>
      <dgm:t>
        <a:bodyPr/>
        <a:lstStyle/>
        <a:p>
          <a:endParaRPr lang="en-US"/>
        </a:p>
      </dgm:t>
    </dgm:pt>
    <dgm:pt modelId="{DEEA671B-0BB7-4982-8CE7-4C29DC45898A}" type="pres">
      <dgm:prSet presAssocID="{7CCF013D-E515-4D29-9B55-E7331BAC569B}" presName="childShp" presStyleLbl="bgAccFollowNode1" presStyleIdx="1" presStyleCnt="3">
        <dgm:presLayoutVars>
          <dgm:bulletEnabled val="1"/>
        </dgm:presLayoutVars>
      </dgm:prSet>
      <dgm:spPr/>
    </dgm:pt>
    <dgm:pt modelId="{74F6B118-96FC-47C9-B9F8-0084A1A8E573}" type="pres">
      <dgm:prSet presAssocID="{3827E6F0-D06E-4CBD-83A1-1A245D0FE6AB}" presName="spacing" presStyleCnt="0"/>
      <dgm:spPr/>
    </dgm:pt>
    <dgm:pt modelId="{1D7DE74E-8916-4C0F-9534-4EFFA7298406}" type="pres">
      <dgm:prSet presAssocID="{7CA3B832-3812-4E85-B3AE-3D283843B28C}" presName="linNode" presStyleCnt="0"/>
      <dgm:spPr/>
    </dgm:pt>
    <dgm:pt modelId="{4E5129F0-2C49-4CA0-BF25-6AF9EE400538}" type="pres">
      <dgm:prSet presAssocID="{7CA3B832-3812-4E85-B3AE-3D283843B28C}" presName="parentShp" presStyleLbl="node1" presStyleIdx="2" presStyleCnt="3">
        <dgm:presLayoutVars>
          <dgm:bulletEnabled val="1"/>
        </dgm:presLayoutVars>
      </dgm:prSet>
      <dgm:spPr/>
      <dgm:t>
        <a:bodyPr/>
        <a:lstStyle/>
        <a:p>
          <a:endParaRPr lang="en-US"/>
        </a:p>
      </dgm:t>
    </dgm:pt>
    <dgm:pt modelId="{D797D260-B25A-4295-B696-9344680644EB}" type="pres">
      <dgm:prSet presAssocID="{7CA3B832-3812-4E85-B3AE-3D283843B28C}" presName="childShp" presStyleLbl="bgAccFollowNode1" presStyleIdx="2" presStyleCnt="3">
        <dgm:presLayoutVars>
          <dgm:bulletEnabled val="1"/>
        </dgm:presLayoutVars>
      </dgm:prSet>
      <dgm:spPr/>
    </dgm:pt>
  </dgm:ptLst>
  <dgm:cxnLst>
    <dgm:cxn modelId="{54D7C955-A355-4158-A2E3-763E24990E41}" srcId="{3E34DC80-C907-45F0-97D6-77BE8E2D5B27}" destId="{7CA3B832-3812-4E85-B3AE-3D283843B28C}" srcOrd="2" destOrd="0" parTransId="{FB6EFBDC-E6C0-4727-B897-90AA0BBE06C1}" sibTransId="{B3B11D00-4F84-4F83-8837-CF1879DC4238}"/>
    <dgm:cxn modelId="{7FFB82BC-1B38-419F-BCA3-54B3412783FC}" srcId="{3E34DC80-C907-45F0-97D6-77BE8E2D5B27}" destId="{48F64A6D-9B6A-4036-994D-B12A6D18822B}" srcOrd="0" destOrd="0" parTransId="{31231F98-BCDD-474F-BF91-67C4EA5E121A}" sibTransId="{B6697B21-6555-4007-8FC9-28DF79BF3760}"/>
    <dgm:cxn modelId="{E1A31C31-FB11-49F7-994D-CA46509DD367}" type="presOf" srcId="{3E34DC80-C907-45F0-97D6-77BE8E2D5B27}" destId="{0328ECC1-02CB-4CD9-9399-3C9753C9F86C}" srcOrd="0" destOrd="0" presId="urn:microsoft.com/office/officeart/2005/8/layout/vList6"/>
    <dgm:cxn modelId="{FA9455FD-383D-4751-8131-5FE94381C97B}" type="presOf" srcId="{48F64A6D-9B6A-4036-994D-B12A6D18822B}" destId="{A5C0675D-F5FA-4D9E-92A6-672A0DCDBFA4}" srcOrd="0" destOrd="0" presId="urn:microsoft.com/office/officeart/2005/8/layout/vList6"/>
    <dgm:cxn modelId="{A3D0C5F3-FC7D-43FF-BE08-84EDB8830CA7}" type="presOf" srcId="{7CCF013D-E515-4D29-9B55-E7331BAC569B}" destId="{B39E3489-FFB7-4A59-A216-C88918A346F6}" srcOrd="0" destOrd="0" presId="urn:microsoft.com/office/officeart/2005/8/layout/vList6"/>
    <dgm:cxn modelId="{A86C8CC1-8039-4780-8EC5-0AB1526EF4D5}" srcId="{3E34DC80-C907-45F0-97D6-77BE8E2D5B27}" destId="{7CCF013D-E515-4D29-9B55-E7331BAC569B}" srcOrd="1" destOrd="0" parTransId="{11839A44-8DA7-46E1-B4FD-1ED6C41B8438}" sibTransId="{3827E6F0-D06E-4CBD-83A1-1A245D0FE6AB}"/>
    <dgm:cxn modelId="{0AE6479E-BDC8-4042-909F-27FEAEB4D26C}" type="presOf" srcId="{7CA3B832-3812-4E85-B3AE-3D283843B28C}" destId="{4E5129F0-2C49-4CA0-BF25-6AF9EE400538}" srcOrd="0" destOrd="0" presId="urn:microsoft.com/office/officeart/2005/8/layout/vList6"/>
    <dgm:cxn modelId="{15766D3C-16E4-4756-A7FE-CCE3631A1BA3}" type="presParOf" srcId="{0328ECC1-02CB-4CD9-9399-3C9753C9F86C}" destId="{EA4DE65B-57AD-4871-8D88-C2870E7AC462}" srcOrd="0" destOrd="0" presId="urn:microsoft.com/office/officeart/2005/8/layout/vList6"/>
    <dgm:cxn modelId="{914B8CFF-D0CF-4967-AB26-A0BB9705DEC2}" type="presParOf" srcId="{EA4DE65B-57AD-4871-8D88-C2870E7AC462}" destId="{A5C0675D-F5FA-4D9E-92A6-672A0DCDBFA4}" srcOrd="0" destOrd="0" presId="urn:microsoft.com/office/officeart/2005/8/layout/vList6"/>
    <dgm:cxn modelId="{3246991F-2EFD-4602-A5AD-633EE7925CCF}" type="presParOf" srcId="{EA4DE65B-57AD-4871-8D88-C2870E7AC462}" destId="{F996DE51-E952-467F-82DE-A8D50BA4EBCF}" srcOrd="1" destOrd="0" presId="urn:microsoft.com/office/officeart/2005/8/layout/vList6"/>
    <dgm:cxn modelId="{5CBA6A5C-B5CD-45FA-9511-64C2F418C69D}" type="presParOf" srcId="{0328ECC1-02CB-4CD9-9399-3C9753C9F86C}" destId="{13BB9B5D-C785-48FA-8BF3-6B95ED67AB11}" srcOrd="1" destOrd="0" presId="urn:microsoft.com/office/officeart/2005/8/layout/vList6"/>
    <dgm:cxn modelId="{939B9B26-B5CC-4153-A8B8-ABB85418EC9C}" type="presParOf" srcId="{0328ECC1-02CB-4CD9-9399-3C9753C9F86C}" destId="{340D38B7-1150-46EE-A9FE-F970E9E07131}" srcOrd="2" destOrd="0" presId="urn:microsoft.com/office/officeart/2005/8/layout/vList6"/>
    <dgm:cxn modelId="{E0BD4C92-CF42-42BD-A457-1BEA914E4472}" type="presParOf" srcId="{340D38B7-1150-46EE-A9FE-F970E9E07131}" destId="{B39E3489-FFB7-4A59-A216-C88918A346F6}" srcOrd="0" destOrd="0" presId="urn:microsoft.com/office/officeart/2005/8/layout/vList6"/>
    <dgm:cxn modelId="{4BDE1350-4926-4F9D-9F98-03E50FB0E356}" type="presParOf" srcId="{340D38B7-1150-46EE-A9FE-F970E9E07131}" destId="{DEEA671B-0BB7-4982-8CE7-4C29DC45898A}" srcOrd="1" destOrd="0" presId="urn:microsoft.com/office/officeart/2005/8/layout/vList6"/>
    <dgm:cxn modelId="{A55FF8D6-A2F6-44C3-8221-8136B9495617}" type="presParOf" srcId="{0328ECC1-02CB-4CD9-9399-3C9753C9F86C}" destId="{74F6B118-96FC-47C9-B9F8-0084A1A8E573}" srcOrd="3" destOrd="0" presId="urn:microsoft.com/office/officeart/2005/8/layout/vList6"/>
    <dgm:cxn modelId="{832372E5-5A21-41A8-B652-07BCD9B1DE0F}" type="presParOf" srcId="{0328ECC1-02CB-4CD9-9399-3C9753C9F86C}" destId="{1D7DE74E-8916-4C0F-9534-4EFFA7298406}" srcOrd="4" destOrd="0" presId="urn:microsoft.com/office/officeart/2005/8/layout/vList6"/>
    <dgm:cxn modelId="{31F0002E-1A6E-44F4-878A-8FC6ED803CF3}" type="presParOf" srcId="{1D7DE74E-8916-4C0F-9534-4EFFA7298406}" destId="{4E5129F0-2C49-4CA0-BF25-6AF9EE400538}" srcOrd="0" destOrd="0" presId="urn:microsoft.com/office/officeart/2005/8/layout/vList6"/>
    <dgm:cxn modelId="{7020D3B2-274D-4107-899D-AE001560058E}" type="presParOf" srcId="{1D7DE74E-8916-4C0F-9534-4EFFA7298406}" destId="{D797D260-B25A-4295-B696-9344680644EB}"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4709DDA-D207-4D31-BFC7-BA233C5820BD}"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57321827-EE8E-4F55-A5EA-E144EB902C6D}">
      <dgm:prSet phldrT="[Text]" custT="1"/>
      <dgm:spPr/>
      <dgm:t>
        <a:bodyPr/>
        <a:lstStyle/>
        <a:p>
          <a:r>
            <a:rPr lang="en-US" sz="3200" dirty="0" smtClean="0"/>
            <a:t>During a break read for ten minutes</a:t>
          </a:r>
          <a:endParaRPr lang="en-US" sz="3200" dirty="0"/>
        </a:p>
      </dgm:t>
    </dgm:pt>
    <dgm:pt modelId="{0AB75D39-1C94-4264-A9F9-C3308806B7C8}" type="parTrans" cxnId="{1D4B646E-4ECB-4C65-BCBA-AC224DDE062D}">
      <dgm:prSet/>
      <dgm:spPr/>
      <dgm:t>
        <a:bodyPr/>
        <a:lstStyle/>
        <a:p>
          <a:endParaRPr lang="en-US"/>
        </a:p>
      </dgm:t>
    </dgm:pt>
    <dgm:pt modelId="{A25BEC8B-CD19-47EC-8B6E-CA20715FA868}" type="sibTrans" cxnId="{1D4B646E-4ECB-4C65-BCBA-AC224DDE062D}">
      <dgm:prSet/>
      <dgm:spPr/>
      <dgm:t>
        <a:bodyPr/>
        <a:lstStyle/>
        <a:p>
          <a:endParaRPr lang="en-US"/>
        </a:p>
      </dgm:t>
    </dgm:pt>
    <dgm:pt modelId="{3BD8A682-E062-4D9F-AE88-7D1B8DB9097A}">
      <dgm:prSet phldrT="[Text]" custT="1"/>
      <dgm:spPr/>
      <dgm:t>
        <a:bodyPr/>
        <a:lstStyle/>
        <a:p>
          <a:r>
            <a:rPr lang="en-US" sz="3200" dirty="0" smtClean="0"/>
            <a:t>Deep breathing and stretches</a:t>
          </a:r>
          <a:endParaRPr lang="en-US" sz="3200" dirty="0"/>
        </a:p>
      </dgm:t>
    </dgm:pt>
    <dgm:pt modelId="{A182F055-DFC0-4C17-B741-3B7B187D37D2}" type="parTrans" cxnId="{C7D1673D-C42C-4405-ACEB-34793409DCEC}">
      <dgm:prSet/>
      <dgm:spPr/>
      <dgm:t>
        <a:bodyPr/>
        <a:lstStyle/>
        <a:p>
          <a:endParaRPr lang="en-US"/>
        </a:p>
      </dgm:t>
    </dgm:pt>
    <dgm:pt modelId="{9616C269-8FB2-4016-89DB-00A575726CE2}" type="sibTrans" cxnId="{C7D1673D-C42C-4405-ACEB-34793409DCEC}">
      <dgm:prSet/>
      <dgm:spPr/>
      <dgm:t>
        <a:bodyPr/>
        <a:lstStyle/>
        <a:p>
          <a:endParaRPr lang="en-US"/>
        </a:p>
      </dgm:t>
    </dgm:pt>
    <dgm:pt modelId="{7DF5247B-73F0-4BBE-BD71-186AF63D5892}">
      <dgm:prSet phldrT="[Text]" custT="1"/>
      <dgm:spPr/>
      <dgm:t>
        <a:bodyPr/>
        <a:lstStyle/>
        <a:p>
          <a:r>
            <a:rPr lang="en-US" sz="3200" dirty="0" smtClean="0"/>
            <a:t>Clean off a small area</a:t>
          </a:r>
          <a:endParaRPr lang="en-US" sz="3200" dirty="0"/>
        </a:p>
      </dgm:t>
    </dgm:pt>
    <dgm:pt modelId="{1EE895EF-BBEA-4941-94BD-4C790F5B6548}" type="parTrans" cxnId="{16B8506E-1197-4D18-BEF4-79EFF91D0CC2}">
      <dgm:prSet/>
      <dgm:spPr/>
      <dgm:t>
        <a:bodyPr/>
        <a:lstStyle/>
        <a:p>
          <a:endParaRPr lang="en-US"/>
        </a:p>
      </dgm:t>
    </dgm:pt>
    <dgm:pt modelId="{B80EE068-F78F-4008-B61B-476DC9F20CC3}" type="sibTrans" cxnId="{16B8506E-1197-4D18-BEF4-79EFF91D0CC2}">
      <dgm:prSet/>
      <dgm:spPr/>
      <dgm:t>
        <a:bodyPr/>
        <a:lstStyle/>
        <a:p>
          <a:endParaRPr lang="en-US"/>
        </a:p>
      </dgm:t>
    </dgm:pt>
    <dgm:pt modelId="{5A09CA9D-BC87-428D-9C5E-7AE2E1B3C83E}">
      <dgm:prSet phldrT="[Text]" custT="1"/>
      <dgm:spPr>
        <a:ln w="104775"/>
      </dgm:spPr>
      <dgm:t>
        <a:bodyPr/>
        <a:lstStyle/>
        <a:p>
          <a:r>
            <a:rPr lang="en-US" sz="3200" dirty="0" smtClean="0"/>
            <a:t>Update your journal</a:t>
          </a:r>
          <a:endParaRPr lang="en-US" sz="3200" dirty="0"/>
        </a:p>
      </dgm:t>
    </dgm:pt>
    <dgm:pt modelId="{ABB95A03-1E2B-45B6-BA53-6B0E3877D4B4}" type="parTrans" cxnId="{5A9C84D8-26E7-43E7-8C50-40A06F632E7A}">
      <dgm:prSet/>
      <dgm:spPr/>
      <dgm:t>
        <a:bodyPr/>
        <a:lstStyle/>
        <a:p>
          <a:endParaRPr lang="en-US"/>
        </a:p>
      </dgm:t>
    </dgm:pt>
    <dgm:pt modelId="{57C7D751-8EA9-4C03-AC56-E362ECBE22EF}" type="sibTrans" cxnId="{5A9C84D8-26E7-43E7-8C50-40A06F632E7A}">
      <dgm:prSet/>
      <dgm:spPr/>
      <dgm:t>
        <a:bodyPr/>
        <a:lstStyle/>
        <a:p>
          <a:endParaRPr lang="en-US"/>
        </a:p>
      </dgm:t>
    </dgm:pt>
    <dgm:pt modelId="{53690F4A-7B92-4F7D-9D96-4033E0D221D2}">
      <dgm:prSet phldrT="[Text]" custT="1"/>
      <dgm:spPr/>
      <dgm:t>
        <a:bodyPr/>
        <a:lstStyle/>
        <a:p>
          <a:r>
            <a:rPr lang="en-US" sz="3200" dirty="0" smtClean="0"/>
            <a:t>Set aside a lunch hour for personal errands</a:t>
          </a:r>
          <a:endParaRPr lang="en-US" sz="3200" dirty="0"/>
        </a:p>
      </dgm:t>
    </dgm:pt>
    <dgm:pt modelId="{BA0A8C8D-1F2C-41A8-9AC5-FEE180661C27}" type="parTrans" cxnId="{D5EBEEFA-F574-4B38-9D30-D92C3AFB0E7F}">
      <dgm:prSet/>
      <dgm:spPr/>
      <dgm:t>
        <a:bodyPr/>
        <a:lstStyle/>
        <a:p>
          <a:endParaRPr lang="en-US"/>
        </a:p>
      </dgm:t>
    </dgm:pt>
    <dgm:pt modelId="{52DC8159-9D39-4C68-8F75-7C3F692F1888}" type="sibTrans" cxnId="{D5EBEEFA-F574-4B38-9D30-D92C3AFB0E7F}">
      <dgm:prSet/>
      <dgm:spPr/>
      <dgm:t>
        <a:bodyPr/>
        <a:lstStyle/>
        <a:p>
          <a:endParaRPr lang="en-US"/>
        </a:p>
      </dgm:t>
    </dgm:pt>
    <dgm:pt modelId="{07B0D8AF-0769-4CB0-9405-D44DFF42BC8B}" type="pres">
      <dgm:prSet presAssocID="{14709DDA-D207-4D31-BFC7-BA233C5820BD}" presName="vert0" presStyleCnt="0">
        <dgm:presLayoutVars>
          <dgm:dir/>
          <dgm:animOne val="branch"/>
          <dgm:animLvl val="lvl"/>
        </dgm:presLayoutVars>
      </dgm:prSet>
      <dgm:spPr/>
      <dgm:t>
        <a:bodyPr/>
        <a:lstStyle/>
        <a:p>
          <a:endParaRPr lang="en-US"/>
        </a:p>
      </dgm:t>
    </dgm:pt>
    <dgm:pt modelId="{4E25D081-A2FA-4FF3-A496-37A13463F162}" type="pres">
      <dgm:prSet presAssocID="{57321827-EE8E-4F55-A5EA-E144EB902C6D}" presName="thickLine" presStyleLbl="alignNode1" presStyleIdx="0" presStyleCnt="5"/>
      <dgm:spPr>
        <a:ln w="50800">
          <a:solidFill>
            <a:schemeClr val="accent2"/>
          </a:solidFill>
        </a:ln>
      </dgm:spPr>
    </dgm:pt>
    <dgm:pt modelId="{1D13A341-5A57-4EA1-84A0-ADE3BF2C9A08}" type="pres">
      <dgm:prSet presAssocID="{57321827-EE8E-4F55-A5EA-E144EB902C6D}" presName="horz1" presStyleCnt="0"/>
      <dgm:spPr/>
    </dgm:pt>
    <dgm:pt modelId="{4A4C672B-86EE-4414-8DF6-5CA91020B990}" type="pres">
      <dgm:prSet presAssocID="{57321827-EE8E-4F55-A5EA-E144EB902C6D}" presName="tx1" presStyleLbl="revTx" presStyleIdx="0" presStyleCnt="5" custLinFactNeighborY="-61"/>
      <dgm:spPr/>
      <dgm:t>
        <a:bodyPr/>
        <a:lstStyle/>
        <a:p>
          <a:endParaRPr lang="en-US"/>
        </a:p>
      </dgm:t>
    </dgm:pt>
    <dgm:pt modelId="{B72C0B55-5B3D-4FE0-85F6-830890AAEB9E}" type="pres">
      <dgm:prSet presAssocID="{57321827-EE8E-4F55-A5EA-E144EB902C6D}" presName="vert1" presStyleCnt="0"/>
      <dgm:spPr/>
    </dgm:pt>
    <dgm:pt modelId="{054EE6AF-9BDF-4F85-B46E-15A8BBB0BFBA}" type="pres">
      <dgm:prSet presAssocID="{3BD8A682-E062-4D9F-AE88-7D1B8DB9097A}" presName="thickLine" presStyleLbl="alignNode1" presStyleIdx="1" presStyleCnt="5"/>
      <dgm:spPr>
        <a:ln w="50800">
          <a:solidFill>
            <a:schemeClr val="accent3"/>
          </a:solidFill>
        </a:ln>
      </dgm:spPr>
    </dgm:pt>
    <dgm:pt modelId="{94360BCC-6B79-4A28-AE13-DE26BEDE331D}" type="pres">
      <dgm:prSet presAssocID="{3BD8A682-E062-4D9F-AE88-7D1B8DB9097A}" presName="horz1" presStyleCnt="0"/>
      <dgm:spPr/>
    </dgm:pt>
    <dgm:pt modelId="{65318B7C-EC18-4E67-B6C2-E56F958EB506}" type="pres">
      <dgm:prSet presAssocID="{3BD8A682-E062-4D9F-AE88-7D1B8DB9097A}" presName="tx1" presStyleLbl="revTx" presStyleIdx="1" presStyleCnt="5" custLinFactNeighborY="-3263"/>
      <dgm:spPr/>
      <dgm:t>
        <a:bodyPr/>
        <a:lstStyle/>
        <a:p>
          <a:endParaRPr lang="en-US"/>
        </a:p>
      </dgm:t>
    </dgm:pt>
    <dgm:pt modelId="{046C4312-2A04-4585-AFFF-F3DA550138FE}" type="pres">
      <dgm:prSet presAssocID="{3BD8A682-E062-4D9F-AE88-7D1B8DB9097A}" presName="vert1" presStyleCnt="0"/>
      <dgm:spPr/>
    </dgm:pt>
    <dgm:pt modelId="{BE5790D5-4EBB-4828-B605-ECC8A49FE352}" type="pres">
      <dgm:prSet presAssocID="{7DF5247B-73F0-4BBE-BD71-186AF63D5892}" presName="thickLine" presStyleLbl="alignNode1" presStyleIdx="2" presStyleCnt="5"/>
      <dgm:spPr>
        <a:ln w="50800">
          <a:solidFill>
            <a:schemeClr val="accent4"/>
          </a:solidFill>
        </a:ln>
      </dgm:spPr>
    </dgm:pt>
    <dgm:pt modelId="{3314CCC4-9727-4112-A53E-015435D34505}" type="pres">
      <dgm:prSet presAssocID="{7DF5247B-73F0-4BBE-BD71-186AF63D5892}" presName="horz1" presStyleCnt="0"/>
      <dgm:spPr/>
    </dgm:pt>
    <dgm:pt modelId="{C5CEA2A3-66A3-4251-ACA0-0F4BAB221F79}" type="pres">
      <dgm:prSet presAssocID="{7DF5247B-73F0-4BBE-BD71-186AF63D5892}" presName="tx1" presStyleLbl="revTx" presStyleIdx="2" presStyleCnt="5" custLinFactNeighborY="-1601"/>
      <dgm:spPr/>
      <dgm:t>
        <a:bodyPr/>
        <a:lstStyle/>
        <a:p>
          <a:endParaRPr lang="en-US"/>
        </a:p>
      </dgm:t>
    </dgm:pt>
    <dgm:pt modelId="{575D9012-88E4-4FBC-A38B-835355DA4B7D}" type="pres">
      <dgm:prSet presAssocID="{7DF5247B-73F0-4BBE-BD71-186AF63D5892}" presName="vert1" presStyleCnt="0"/>
      <dgm:spPr/>
    </dgm:pt>
    <dgm:pt modelId="{1E409E8F-48BA-4839-95BF-7176D6B380F3}" type="pres">
      <dgm:prSet presAssocID="{5A09CA9D-BC87-428D-9C5E-7AE2E1B3C83E}" presName="thickLine" presStyleLbl="alignNode1" presStyleIdx="3" presStyleCnt="5"/>
      <dgm:spPr>
        <a:ln w="50800">
          <a:solidFill>
            <a:schemeClr val="accent5"/>
          </a:solidFill>
        </a:ln>
      </dgm:spPr>
    </dgm:pt>
    <dgm:pt modelId="{19899501-F368-4931-ABD5-6323BAA56660}" type="pres">
      <dgm:prSet presAssocID="{5A09CA9D-BC87-428D-9C5E-7AE2E1B3C83E}" presName="horz1" presStyleCnt="0"/>
      <dgm:spPr/>
    </dgm:pt>
    <dgm:pt modelId="{F3C765CD-F240-4084-87DB-C8A7C3688956}" type="pres">
      <dgm:prSet presAssocID="{5A09CA9D-BC87-428D-9C5E-7AE2E1B3C83E}" presName="tx1" presStyleLbl="revTx" presStyleIdx="3" presStyleCnt="5" custLinFactNeighborY="-1601"/>
      <dgm:spPr/>
      <dgm:t>
        <a:bodyPr/>
        <a:lstStyle/>
        <a:p>
          <a:endParaRPr lang="en-US"/>
        </a:p>
      </dgm:t>
    </dgm:pt>
    <dgm:pt modelId="{DB765A4B-6226-42CC-975D-DC837B2A069E}" type="pres">
      <dgm:prSet presAssocID="{5A09CA9D-BC87-428D-9C5E-7AE2E1B3C83E}" presName="vert1" presStyleCnt="0"/>
      <dgm:spPr/>
    </dgm:pt>
    <dgm:pt modelId="{3A317718-5B83-46D2-B52A-9C2E54694771}" type="pres">
      <dgm:prSet presAssocID="{53690F4A-7B92-4F7D-9D96-4033E0D221D2}" presName="thickLine" presStyleLbl="alignNode1" presStyleIdx="4" presStyleCnt="5"/>
      <dgm:spPr>
        <a:ln w="50800">
          <a:solidFill>
            <a:schemeClr val="accent6"/>
          </a:solidFill>
        </a:ln>
      </dgm:spPr>
    </dgm:pt>
    <dgm:pt modelId="{AEFE6A71-9AB4-4FFA-9F5B-0431C6E5E305}" type="pres">
      <dgm:prSet presAssocID="{53690F4A-7B92-4F7D-9D96-4033E0D221D2}" presName="horz1" presStyleCnt="0"/>
      <dgm:spPr/>
    </dgm:pt>
    <dgm:pt modelId="{FC10F221-BBAA-4908-BF36-77C76841C5D7}" type="pres">
      <dgm:prSet presAssocID="{53690F4A-7B92-4F7D-9D96-4033E0D221D2}" presName="tx1" presStyleLbl="revTx" presStyleIdx="4" presStyleCnt="5" custLinFactNeighborY="61"/>
      <dgm:spPr/>
      <dgm:t>
        <a:bodyPr/>
        <a:lstStyle/>
        <a:p>
          <a:endParaRPr lang="en-US"/>
        </a:p>
      </dgm:t>
    </dgm:pt>
    <dgm:pt modelId="{D7BBC329-602D-4491-A9CF-7C2BC3CD0C93}" type="pres">
      <dgm:prSet presAssocID="{53690F4A-7B92-4F7D-9D96-4033E0D221D2}" presName="vert1" presStyleCnt="0"/>
      <dgm:spPr/>
    </dgm:pt>
  </dgm:ptLst>
  <dgm:cxnLst>
    <dgm:cxn modelId="{C7D1673D-C42C-4405-ACEB-34793409DCEC}" srcId="{14709DDA-D207-4D31-BFC7-BA233C5820BD}" destId="{3BD8A682-E062-4D9F-AE88-7D1B8DB9097A}" srcOrd="1" destOrd="0" parTransId="{A182F055-DFC0-4C17-B741-3B7B187D37D2}" sibTransId="{9616C269-8FB2-4016-89DB-00A575726CE2}"/>
    <dgm:cxn modelId="{979F0A7E-9F01-4983-85B7-F45DEA4AD44D}" type="presOf" srcId="{3BD8A682-E062-4D9F-AE88-7D1B8DB9097A}" destId="{65318B7C-EC18-4E67-B6C2-E56F958EB506}" srcOrd="0" destOrd="0" presId="urn:microsoft.com/office/officeart/2008/layout/LinedList"/>
    <dgm:cxn modelId="{03C59133-3356-48A9-B9BB-AA956FDEC386}" type="presOf" srcId="{5A09CA9D-BC87-428D-9C5E-7AE2E1B3C83E}" destId="{F3C765CD-F240-4084-87DB-C8A7C3688956}" srcOrd="0" destOrd="0" presId="urn:microsoft.com/office/officeart/2008/layout/LinedList"/>
    <dgm:cxn modelId="{E8C9760A-B996-45F6-9646-850BD987748F}" type="presOf" srcId="{7DF5247B-73F0-4BBE-BD71-186AF63D5892}" destId="{C5CEA2A3-66A3-4251-ACA0-0F4BAB221F79}" srcOrd="0" destOrd="0" presId="urn:microsoft.com/office/officeart/2008/layout/LinedList"/>
    <dgm:cxn modelId="{1D4B646E-4ECB-4C65-BCBA-AC224DDE062D}" srcId="{14709DDA-D207-4D31-BFC7-BA233C5820BD}" destId="{57321827-EE8E-4F55-A5EA-E144EB902C6D}" srcOrd="0" destOrd="0" parTransId="{0AB75D39-1C94-4264-A9F9-C3308806B7C8}" sibTransId="{A25BEC8B-CD19-47EC-8B6E-CA20715FA868}"/>
    <dgm:cxn modelId="{5A9C84D8-26E7-43E7-8C50-40A06F632E7A}" srcId="{14709DDA-D207-4D31-BFC7-BA233C5820BD}" destId="{5A09CA9D-BC87-428D-9C5E-7AE2E1B3C83E}" srcOrd="3" destOrd="0" parTransId="{ABB95A03-1E2B-45B6-BA53-6B0E3877D4B4}" sibTransId="{57C7D751-8EA9-4C03-AC56-E362ECBE22EF}"/>
    <dgm:cxn modelId="{53FBF9E6-F038-481B-9C86-CB9EA2EB62DA}" type="presOf" srcId="{53690F4A-7B92-4F7D-9D96-4033E0D221D2}" destId="{FC10F221-BBAA-4908-BF36-77C76841C5D7}" srcOrd="0" destOrd="0" presId="urn:microsoft.com/office/officeart/2008/layout/LinedList"/>
    <dgm:cxn modelId="{FA18BA1B-ADF9-431C-8CFD-48DA04AD679D}" type="presOf" srcId="{57321827-EE8E-4F55-A5EA-E144EB902C6D}" destId="{4A4C672B-86EE-4414-8DF6-5CA91020B990}" srcOrd="0" destOrd="0" presId="urn:microsoft.com/office/officeart/2008/layout/LinedList"/>
    <dgm:cxn modelId="{559C3FAB-71B0-4AB9-A1AA-A612B897D6B1}" type="presOf" srcId="{14709DDA-D207-4D31-BFC7-BA233C5820BD}" destId="{07B0D8AF-0769-4CB0-9405-D44DFF42BC8B}" srcOrd="0" destOrd="0" presId="urn:microsoft.com/office/officeart/2008/layout/LinedList"/>
    <dgm:cxn modelId="{16B8506E-1197-4D18-BEF4-79EFF91D0CC2}" srcId="{14709DDA-D207-4D31-BFC7-BA233C5820BD}" destId="{7DF5247B-73F0-4BBE-BD71-186AF63D5892}" srcOrd="2" destOrd="0" parTransId="{1EE895EF-BBEA-4941-94BD-4C790F5B6548}" sibTransId="{B80EE068-F78F-4008-B61B-476DC9F20CC3}"/>
    <dgm:cxn modelId="{D5EBEEFA-F574-4B38-9D30-D92C3AFB0E7F}" srcId="{14709DDA-D207-4D31-BFC7-BA233C5820BD}" destId="{53690F4A-7B92-4F7D-9D96-4033E0D221D2}" srcOrd="4" destOrd="0" parTransId="{BA0A8C8D-1F2C-41A8-9AC5-FEE180661C27}" sibTransId="{52DC8159-9D39-4C68-8F75-7C3F692F1888}"/>
    <dgm:cxn modelId="{78C37E46-2667-4614-BB16-3F3336EEC103}" type="presParOf" srcId="{07B0D8AF-0769-4CB0-9405-D44DFF42BC8B}" destId="{4E25D081-A2FA-4FF3-A496-37A13463F162}" srcOrd="0" destOrd="0" presId="urn:microsoft.com/office/officeart/2008/layout/LinedList"/>
    <dgm:cxn modelId="{E3F8C5CE-10AF-4E4D-B1F4-81B645B472B4}" type="presParOf" srcId="{07B0D8AF-0769-4CB0-9405-D44DFF42BC8B}" destId="{1D13A341-5A57-4EA1-84A0-ADE3BF2C9A08}" srcOrd="1" destOrd="0" presId="urn:microsoft.com/office/officeart/2008/layout/LinedList"/>
    <dgm:cxn modelId="{461CBD28-9263-4490-B917-562C2241DD51}" type="presParOf" srcId="{1D13A341-5A57-4EA1-84A0-ADE3BF2C9A08}" destId="{4A4C672B-86EE-4414-8DF6-5CA91020B990}" srcOrd="0" destOrd="0" presId="urn:microsoft.com/office/officeart/2008/layout/LinedList"/>
    <dgm:cxn modelId="{30564322-15E0-47A6-9837-4D46B3AD8496}" type="presParOf" srcId="{1D13A341-5A57-4EA1-84A0-ADE3BF2C9A08}" destId="{B72C0B55-5B3D-4FE0-85F6-830890AAEB9E}" srcOrd="1" destOrd="0" presId="urn:microsoft.com/office/officeart/2008/layout/LinedList"/>
    <dgm:cxn modelId="{103EDB58-CACA-42FA-B049-62468EEB4270}" type="presParOf" srcId="{07B0D8AF-0769-4CB0-9405-D44DFF42BC8B}" destId="{054EE6AF-9BDF-4F85-B46E-15A8BBB0BFBA}" srcOrd="2" destOrd="0" presId="urn:microsoft.com/office/officeart/2008/layout/LinedList"/>
    <dgm:cxn modelId="{D9B9AE78-4552-4762-8974-6FB127EAAF60}" type="presParOf" srcId="{07B0D8AF-0769-4CB0-9405-D44DFF42BC8B}" destId="{94360BCC-6B79-4A28-AE13-DE26BEDE331D}" srcOrd="3" destOrd="0" presId="urn:microsoft.com/office/officeart/2008/layout/LinedList"/>
    <dgm:cxn modelId="{6E87C7EF-C44D-4923-AA92-C0E32E81C3E4}" type="presParOf" srcId="{94360BCC-6B79-4A28-AE13-DE26BEDE331D}" destId="{65318B7C-EC18-4E67-B6C2-E56F958EB506}" srcOrd="0" destOrd="0" presId="urn:microsoft.com/office/officeart/2008/layout/LinedList"/>
    <dgm:cxn modelId="{5DFE26B1-4E57-47C1-A90A-AE9A57A96C78}" type="presParOf" srcId="{94360BCC-6B79-4A28-AE13-DE26BEDE331D}" destId="{046C4312-2A04-4585-AFFF-F3DA550138FE}" srcOrd="1" destOrd="0" presId="urn:microsoft.com/office/officeart/2008/layout/LinedList"/>
    <dgm:cxn modelId="{1485CA68-00CC-46C8-B8A1-CA04B577B3F2}" type="presParOf" srcId="{07B0D8AF-0769-4CB0-9405-D44DFF42BC8B}" destId="{BE5790D5-4EBB-4828-B605-ECC8A49FE352}" srcOrd="4" destOrd="0" presId="urn:microsoft.com/office/officeart/2008/layout/LinedList"/>
    <dgm:cxn modelId="{88C21BAC-6A68-45CA-B2DB-9C4AC14C7845}" type="presParOf" srcId="{07B0D8AF-0769-4CB0-9405-D44DFF42BC8B}" destId="{3314CCC4-9727-4112-A53E-015435D34505}" srcOrd="5" destOrd="0" presId="urn:microsoft.com/office/officeart/2008/layout/LinedList"/>
    <dgm:cxn modelId="{921DF7B7-BE4A-4D70-85BA-59AD56CF5EE1}" type="presParOf" srcId="{3314CCC4-9727-4112-A53E-015435D34505}" destId="{C5CEA2A3-66A3-4251-ACA0-0F4BAB221F79}" srcOrd="0" destOrd="0" presId="urn:microsoft.com/office/officeart/2008/layout/LinedList"/>
    <dgm:cxn modelId="{488FEF8D-6FFC-47E9-BB40-65D89C55AB6D}" type="presParOf" srcId="{3314CCC4-9727-4112-A53E-015435D34505}" destId="{575D9012-88E4-4FBC-A38B-835355DA4B7D}" srcOrd="1" destOrd="0" presId="urn:microsoft.com/office/officeart/2008/layout/LinedList"/>
    <dgm:cxn modelId="{8FB3BC18-6424-4F15-A7FB-7629848339AF}" type="presParOf" srcId="{07B0D8AF-0769-4CB0-9405-D44DFF42BC8B}" destId="{1E409E8F-48BA-4839-95BF-7176D6B380F3}" srcOrd="6" destOrd="0" presId="urn:microsoft.com/office/officeart/2008/layout/LinedList"/>
    <dgm:cxn modelId="{402CC5F2-C9A2-404B-B32E-F6518DD1353A}" type="presParOf" srcId="{07B0D8AF-0769-4CB0-9405-D44DFF42BC8B}" destId="{19899501-F368-4931-ABD5-6323BAA56660}" srcOrd="7" destOrd="0" presId="urn:microsoft.com/office/officeart/2008/layout/LinedList"/>
    <dgm:cxn modelId="{EE23F807-D388-4A57-82B4-01DDBC9B78E9}" type="presParOf" srcId="{19899501-F368-4931-ABD5-6323BAA56660}" destId="{F3C765CD-F240-4084-87DB-C8A7C3688956}" srcOrd="0" destOrd="0" presId="urn:microsoft.com/office/officeart/2008/layout/LinedList"/>
    <dgm:cxn modelId="{EC3E25CD-C2D3-469D-93F6-8DF0096F136E}" type="presParOf" srcId="{19899501-F368-4931-ABD5-6323BAA56660}" destId="{DB765A4B-6226-42CC-975D-DC837B2A069E}" srcOrd="1" destOrd="0" presId="urn:microsoft.com/office/officeart/2008/layout/LinedList"/>
    <dgm:cxn modelId="{2356FF9B-D254-4609-9923-E2BB0EA622EC}" type="presParOf" srcId="{07B0D8AF-0769-4CB0-9405-D44DFF42BC8B}" destId="{3A317718-5B83-46D2-B52A-9C2E54694771}" srcOrd="8" destOrd="0" presId="urn:microsoft.com/office/officeart/2008/layout/LinedList"/>
    <dgm:cxn modelId="{59548AC9-CD37-414B-B368-7ECDDB1D929D}" type="presParOf" srcId="{07B0D8AF-0769-4CB0-9405-D44DFF42BC8B}" destId="{AEFE6A71-9AB4-4FFA-9F5B-0431C6E5E305}" srcOrd="9" destOrd="0" presId="urn:microsoft.com/office/officeart/2008/layout/LinedList"/>
    <dgm:cxn modelId="{79A50ED6-093C-4ACA-93C0-5EF4A0B9014D}" type="presParOf" srcId="{AEFE6A71-9AB4-4FFA-9F5B-0431C6E5E305}" destId="{FC10F221-BBAA-4908-BF36-77C76841C5D7}" srcOrd="0" destOrd="0" presId="urn:microsoft.com/office/officeart/2008/layout/LinedList"/>
    <dgm:cxn modelId="{81F6D863-16C5-4A6B-A52D-E739F9A41DAA}" type="presParOf" srcId="{AEFE6A71-9AB4-4FFA-9F5B-0431C6E5E305}" destId="{D7BBC329-602D-4491-A9CF-7C2BC3CD0C9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9C8B0335-7E14-4463-878A-620A069F7911}" type="doc">
      <dgm:prSet loTypeId="urn:microsoft.com/office/officeart/2005/8/layout/arrow5" loCatId="process" qsTypeId="urn:microsoft.com/office/officeart/2005/8/quickstyle/simple1" qsCatId="simple" csTypeId="urn:microsoft.com/office/officeart/2005/8/colors/colorful3" csCatId="colorful" phldr="1"/>
      <dgm:spPr/>
      <dgm:t>
        <a:bodyPr/>
        <a:lstStyle/>
        <a:p>
          <a:endParaRPr lang="en-US"/>
        </a:p>
      </dgm:t>
    </dgm:pt>
    <dgm:pt modelId="{38807245-6604-4D03-B429-203EDEBE1FF4}">
      <dgm:prSet phldrT="[Text]"/>
      <dgm:spPr/>
      <dgm:t>
        <a:bodyPr/>
        <a:lstStyle/>
        <a:p>
          <a:r>
            <a:rPr lang="en-US" dirty="0" smtClean="0"/>
            <a:t>Participants</a:t>
          </a:r>
          <a:endParaRPr lang="en-US" dirty="0"/>
        </a:p>
      </dgm:t>
    </dgm:pt>
    <dgm:pt modelId="{57862879-7B89-4D7D-ACDE-522350C3F900}" type="parTrans" cxnId="{26CCBCEF-65F5-4C35-B7EE-13E70CE1BC49}">
      <dgm:prSet/>
      <dgm:spPr/>
      <dgm:t>
        <a:bodyPr/>
        <a:lstStyle/>
        <a:p>
          <a:endParaRPr lang="en-US"/>
        </a:p>
      </dgm:t>
    </dgm:pt>
    <dgm:pt modelId="{7BFD80C2-CAD0-42ED-9612-C06625EDD7B2}" type="sibTrans" cxnId="{26CCBCEF-65F5-4C35-B7EE-13E70CE1BC49}">
      <dgm:prSet/>
      <dgm:spPr/>
      <dgm:t>
        <a:bodyPr/>
        <a:lstStyle/>
        <a:p>
          <a:endParaRPr lang="en-US"/>
        </a:p>
      </dgm:t>
    </dgm:pt>
    <dgm:pt modelId="{23FCA002-2092-4C81-8205-FA57D7EC0919}">
      <dgm:prSet phldrT="[Text]"/>
      <dgm:spPr/>
      <dgm:t>
        <a:bodyPr/>
        <a:lstStyle/>
        <a:p>
          <a:r>
            <a:rPr lang="en-US" dirty="0" smtClean="0"/>
            <a:t>Observers</a:t>
          </a:r>
          <a:endParaRPr lang="en-US" dirty="0"/>
        </a:p>
      </dgm:t>
    </dgm:pt>
    <dgm:pt modelId="{3743F771-BE29-494B-AC3E-933DC197A3F9}" type="parTrans" cxnId="{7587BF72-9770-4D02-A627-0F5E8CB170A0}">
      <dgm:prSet/>
      <dgm:spPr/>
      <dgm:t>
        <a:bodyPr/>
        <a:lstStyle/>
        <a:p>
          <a:endParaRPr lang="en-US"/>
        </a:p>
      </dgm:t>
    </dgm:pt>
    <dgm:pt modelId="{1AC2B508-FECD-4188-AA9A-9E73D131BE3F}" type="sibTrans" cxnId="{7587BF72-9770-4D02-A627-0F5E8CB170A0}">
      <dgm:prSet/>
      <dgm:spPr/>
      <dgm:t>
        <a:bodyPr/>
        <a:lstStyle/>
        <a:p>
          <a:endParaRPr lang="en-US"/>
        </a:p>
      </dgm:t>
    </dgm:pt>
    <dgm:pt modelId="{C3D2046C-8978-48FC-B22D-4657A362049B}" type="pres">
      <dgm:prSet presAssocID="{9C8B0335-7E14-4463-878A-620A069F7911}" presName="diagram" presStyleCnt="0">
        <dgm:presLayoutVars>
          <dgm:dir/>
          <dgm:resizeHandles val="exact"/>
        </dgm:presLayoutVars>
      </dgm:prSet>
      <dgm:spPr/>
      <dgm:t>
        <a:bodyPr/>
        <a:lstStyle/>
        <a:p>
          <a:endParaRPr lang="en-US"/>
        </a:p>
      </dgm:t>
    </dgm:pt>
    <dgm:pt modelId="{ED23AB19-573E-4FBB-A0E3-2843949680CF}" type="pres">
      <dgm:prSet presAssocID="{38807245-6604-4D03-B429-203EDEBE1FF4}" presName="arrow" presStyleLbl="node1" presStyleIdx="0" presStyleCnt="2">
        <dgm:presLayoutVars>
          <dgm:bulletEnabled val="1"/>
        </dgm:presLayoutVars>
      </dgm:prSet>
      <dgm:spPr/>
      <dgm:t>
        <a:bodyPr/>
        <a:lstStyle/>
        <a:p>
          <a:endParaRPr lang="en-US"/>
        </a:p>
      </dgm:t>
    </dgm:pt>
    <dgm:pt modelId="{1E754B2B-6537-474D-A2D9-D77D405015AA}" type="pres">
      <dgm:prSet presAssocID="{23FCA002-2092-4C81-8205-FA57D7EC0919}" presName="arrow" presStyleLbl="node1" presStyleIdx="1" presStyleCnt="2">
        <dgm:presLayoutVars>
          <dgm:bulletEnabled val="1"/>
        </dgm:presLayoutVars>
      </dgm:prSet>
      <dgm:spPr/>
      <dgm:t>
        <a:bodyPr/>
        <a:lstStyle/>
        <a:p>
          <a:endParaRPr lang="en-US"/>
        </a:p>
      </dgm:t>
    </dgm:pt>
  </dgm:ptLst>
  <dgm:cxnLst>
    <dgm:cxn modelId="{E8622DE8-6CBE-4035-A943-353A7482F116}" type="presOf" srcId="{38807245-6604-4D03-B429-203EDEBE1FF4}" destId="{ED23AB19-573E-4FBB-A0E3-2843949680CF}" srcOrd="0" destOrd="0" presId="urn:microsoft.com/office/officeart/2005/8/layout/arrow5"/>
    <dgm:cxn modelId="{26CCBCEF-65F5-4C35-B7EE-13E70CE1BC49}" srcId="{9C8B0335-7E14-4463-878A-620A069F7911}" destId="{38807245-6604-4D03-B429-203EDEBE1FF4}" srcOrd="0" destOrd="0" parTransId="{57862879-7B89-4D7D-ACDE-522350C3F900}" sibTransId="{7BFD80C2-CAD0-42ED-9612-C06625EDD7B2}"/>
    <dgm:cxn modelId="{C91549E7-6967-4020-A3A1-E9B2DB35BD39}" type="presOf" srcId="{23FCA002-2092-4C81-8205-FA57D7EC0919}" destId="{1E754B2B-6537-474D-A2D9-D77D405015AA}" srcOrd="0" destOrd="0" presId="urn:microsoft.com/office/officeart/2005/8/layout/arrow5"/>
    <dgm:cxn modelId="{7587BF72-9770-4D02-A627-0F5E8CB170A0}" srcId="{9C8B0335-7E14-4463-878A-620A069F7911}" destId="{23FCA002-2092-4C81-8205-FA57D7EC0919}" srcOrd="1" destOrd="0" parTransId="{3743F771-BE29-494B-AC3E-933DC197A3F9}" sibTransId="{1AC2B508-FECD-4188-AA9A-9E73D131BE3F}"/>
    <dgm:cxn modelId="{7A152587-7B4B-467C-A62B-0BF0735562BA}" type="presOf" srcId="{9C8B0335-7E14-4463-878A-620A069F7911}" destId="{C3D2046C-8978-48FC-B22D-4657A362049B}" srcOrd="0" destOrd="0" presId="urn:microsoft.com/office/officeart/2005/8/layout/arrow5"/>
    <dgm:cxn modelId="{CA658C50-15ED-4D4F-AC8B-BD67039230E8}" type="presParOf" srcId="{C3D2046C-8978-48FC-B22D-4657A362049B}" destId="{ED23AB19-573E-4FBB-A0E3-2843949680CF}" srcOrd="0" destOrd="0" presId="urn:microsoft.com/office/officeart/2005/8/layout/arrow5"/>
    <dgm:cxn modelId="{DAD9DEA4-0224-43DE-9D47-45F1C7754417}" type="presParOf" srcId="{C3D2046C-8978-48FC-B22D-4657A362049B}" destId="{1E754B2B-6537-474D-A2D9-D77D405015AA}"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5BF918FE-31F2-4EF9-A46B-0297875D6993}" type="doc">
      <dgm:prSet loTypeId="urn:microsoft.com/office/officeart/2011/layout/CircleProcess" loCatId="officeonline" qsTypeId="urn:microsoft.com/office/officeart/2005/8/quickstyle/simple1" qsCatId="simple" csTypeId="urn:microsoft.com/office/officeart/2005/8/colors/colorful2" csCatId="colorful" phldr="1"/>
      <dgm:spPr/>
      <dgm:t>
        <a:bodyPr/>
        <a:lstStyle/>
        <a:p>
          <a:endParaRPr lang="en-US"/>
        </a:p>
      </dgm:t>
    </dgm:pt>
    <dgm:pt modelId="{7B463095-45C2-4BDD-A53B-A55E9E026A1C}">
      <dgm:prSet phldrT="[Text]"/>
      <dgm:spPr>
        <a:ln>
          <a:noFill/>
        </a:ln>
      </dgm:spPr>
      <dgm:t>
        <a:bodyPr/>
        <a:lstStyle/>
        <a:p>
          <a:r>
            <a:rPr lang="en-US" dirty="0" smtClean="0"/>
            <a:t>Purpose</a:t>
          </a:r>
          <a:endParaRPr lang="en-US" dirty="0"/>
        </a:p>
      </dgm:t>
    </dgm:pt>
    <dgm:pt modelId="{3CA9B95F-DD30-4DC7-8F2D-F30F95DF9240}" type="parTrans" cxnId="{4B879E63-089C-47CC-A220-09DDA5E02433}">
      <dgm:prSet/>
      <dgm:spPr/>
      <dgm:t>
        <a:bodyPr/>
        <a:lstStyle/>
        <a:p>
          <a:endParaRPr lang="en-US"/>
        </a:p>
      </dgm:t>
    </dgm:pt>
    <dgm:pt modelId="{FA19F65B-7956-46A4-8082-90AA6874D2E0}" type="sibTrans" cxnId="{4B879E63-089C-47CC-A220-09DDA5E02433}">
      <dgm:prSet/>
      <dgm:spPr/>
      <dgm:t>
        <a:bodyPr/>
        <a:lstStyle/>
        <a:p>
          <a:endParaRPr lang="en-US"/>
        </a:p>
      </dgm:t>
    </dgm:pt>
    <dgm:pt modelId="{065E11EE-4422-4F04-8B68-0E7254343FD1}">
      <dgm:prSet phldrT="[Text]"/>
      <dgm:spPr>
        <a:ln>
          <a:noFill/>
        </a:ln>
      </dgm:spPr>
      <dgm:t>
        <a:bodyPr/>
        <a:lstStyle/>
        <a:p>
          <a:r>
            <a:rPr lang="en-US" dirty="0" smtClean="0"/>
            <a:t>Agenda</a:t>
          </a:r>
          <a:endParaRPr lang="en-US" dirty="0"/>
        </a:p>
      </dgm:t>
    </dgm:pt>
    <dgm:pt modelId="{6590E98D-46AD-4647-B824-6893E3F8027D}" type="parTrans" cxnId="{72B43C21-743D-45BA-ADF0-8D3DD808F166}">
      <dgm:prSet/>
      <dgm:spPr/>
      <dgm:t>
        <a:bodyPr/>
        <a:lstStyle/>
        <a:p>
          <a:endParaRPr lang="en-US"/>
        </a:p>
      </dgm:t>
    </dgm:pt>
    <dgm:pt modelId="{F786AA4D-9928-45FB-851B-833A462B3CEA}" type="sibTrans" cxnId="{72B43C21-743D-45BA-ADF0-8D3DD808F166}">
      <dgm:prSet/>
      <dgm:spPr/>
      <dgm:t>
        <a:bodyPr/>
        <a:lstStyle/>
        <a:p>
          <a:endParaRPr lang="en-US"/>
        </a:p>
      </dgm:t>
    </dgm:pt>
    <dgm:pt modelId="{572B0042-37CE-4B0A-91BA-94F3DEAB66C8}">
      <dgm:prSet phldrT="[Text]"/>
      <dgm:spPr>
        <a:ln>
          <a:noFill/>
        </a:ln>
      </dgm:spPr>
      <dgm:t>
        <a:bodyPr/>
        <a:lstStyle/>
        <a:p>
          <a:r>
            <a:rPr lang="en-US" dirty="0" smtClean="0"/>
            <a:t>Time</a:t>
          </a:r>
          <a:endParaRPr lang="en-US" dirty="0"/>
        </a:p>
      </dgm:t>
    </dgm:pt>
    <dgm:pt modelId="{30CE18EC-6B4C-474F-AEB8-2C08B3424E72}" type="parTrans" cxnId="{F3B6244B-8A44-483D-815C-65EFACF9D20B}">
      <dgm:prSet/>
      <dgm:spPr/>
      <dgm:t>
        <a:bodyPr/>
        <a:lstStyle/>
        <a:p>
          <a:endParaRPr lang="en-US"/>
        </a:p>
      </dgm:t>
    </dgm:pt>
    <dgm:pt modelId="{96C56916-2236-4151-B5AE-A467C3581389}" type="sibTrans" cxnId="{F3B6244B-8A44-483D-815C-65EFACF9D20B}">
      <dgm:prSet/>
      <dgm:spPr/>
      <dgm:t>
        <a:bodyPr/>
        <a:lstStyle/>
        <a:p>
          <a:endParaRPr lang="en-US"/>
        </a:p>
      </dgm:t>
    </dgm:pt>
    <dgm:pt modelId="{A161AEA5-DDEC-4911-B485-A82561741A73}" type="pres">
      <dgm:prSet presAssocID="{5BF918FE-31F2-4EF9-A46B-0297875D6993}" presName="Name0" presStyleCnt="0">
        <dgm:presLayoutVars>
          <dgm:chMax val="11"/>
          <dgm:chPref val="11"/>
          <dgm:dir/>
          <dgm:resizeHandles/>
        </dgm:presLayoutVars>
      </dgm:prSet>
      <dgm:spPr/>
      <dgm:t>
        <a:bodyPr/>
        <a:lstStyle/>
        <a:p>
          <a:endParaRPr lang="en-US"/>
        </a:p>
      </dgm:t>
    </dgm:pt>
    <dgm:pt modelId="{9EA9D4D9-B539-4055-827A-E5772349D869}" type="pres">
      <dgm:prSet presAssocID="{572B0042-37CE-4B0A-91BA-94F3DEAB66C8}" presName="Accent3" presStyleCnt="0"/>
      <dgm:spPr/>
    </dgm:pt>
    <dgm:pt modelId="{7E3C6AF8-8184-418B-8B91-06307391288C}" type="pres">
      <dgm:prSet presAssocID="{572B0042-37CE-4B0A-91BA-94F3DEAB66C8}" presName="Accent" presStyleLbl="node1" presStyleIdx="0" presStyleCnt="3"/>
      <dgm:spPr/>
    </dgm:pt>
    <dgm:pt modelId="{75A72362-7544-4508-A50D-78ABEBFDC7DF}" type="pres">
      <dgm:prSet presAssocID="{572B0042-37CE-4B0A-91BA-94F3DEAB66C8}" presName="ParentBackground3" presStyleCnt="0"/>
      <dgm:spPr/>
    </dgm:pt>
    <dgm:pt modelId="{08942528-0B5A-4DC1-814E-7EF54164FEC4}" type="pres">
      <dgm:prSet presAssocID="{572B0042-37CE-4B0A-91BA-94F3DEAB66C8}" presName="ParentBackground" presStyleLbl="fgAcc1" presStyleIdx="0" presStyleCnt="3"/>
      <dgm:spPr/>
      <dgm:t>
        <a:bodyPr/>
        <a:lstStyle/>
        <a:p>
          <a:endParaRPr lang="en-US"/>
        </a:p>
      </dgm:t>
    </dgm:pt>
    <dgm:pt modelId="{06539B8A-B622-4B6E-9494-560462220EEB}" type="pres">
      <dgm:prSet presAssocID="{572B0042-37CE-4B0A-91BA-94F3DEAB66C8}" presName="Parent3" presStyleLbl="revTx" presStyleIdx="0" presStyleCnt="0">
        <dgm:presLayoutVars>
          <dgm:chMax val="1"/>
          <dgm:chPref val="1"/>
          <dgm:bulletEnabled val="1"/>
        </dgm:presLayoutVars>
      </dgm:prSet>
      <dgm:spPr/>
      <dgm:t>
        <a:bodyPr/>
        <a:lstStyle/>
        <a:p>
          <a:endParaRPr lang="en-US"/>
        </a:p>
      </dgm:t>
    </dgm:pt>
    <dgm:pt modelId="{C8E38F69-24F6-4D05-B4C7-6E0877F31346}" type="pres">
      <dgm:prSet presAssocID="{065E11EE-4422-4F04-8B68-0E7254343FD1}" presName="Accent2" presStyleCnt="0"/>
      <dgm:spPr/>
    </dgm:pt>
    <dgm:pt modelId="{406C1827-6D47-4002-9750-BD28E5640B87}" type="pres">
      <dgm:prSet presAssocID="{065E11EE-4422-4F04-8B68-0E7254343FD1}" presName="Accent" presStyleLbl="node1" presStyleIdx="1" presStyleCnt="3"/>
      <dgm:spPr>
        <a:ln>
          <a:noFill/>
        </a:ln>
      </dgm:spPr>
    </dgm:pt>
    <dgm:pt modelId="{7BB10FD7-1EE1-4E99-8BEC-EC7F17FF15DA}" type="pres">
      <dgm:prSet presAssocID="{065E11EE-4422-4F04-8B68-0E7254343FD1}" presName="ParentBackground2" presStyleCnt="0"/>
      <dgm:spPr/>
    </dgm:pt>
    <dgm:pt modelId="{F19B2F6B-D459-4FCF-94CA-588A8AAF9C1F}" type="pres">
      <dgm:prSet presAssocID="{065E11EE-4422-4F04-8B68-0E7254343FD1}" presName="ParentBackground" presStyleLbl="fgAcc1" presStyleIdx="1" presStyleCnt="3"/>
      <dgm:spPr/>
      <dgm:t>
        <a:bodyPr/>
        <a:lstStyle/>
        <a:p>
          <a:endParaRPr lang="en-US"/>
        </a:p>
      </dgm:t>
    </dgm:pt>
    <dgm:pt modelId="{400498D8-6C53-431C-ADBE-7A0EBE90C87A}" type="pres">
      <dgm:prSet presAssocID="{065E11EE-4422-4F04-8B68-0E7254343FD1}" presName="Parent2" presStyleLbl="revTx" presStyleIdx="0" presStyleCnt="0">
        <dgm:presLayoutVars>
          <dgm:chMax val="1"/>
          <dgm:chPref val="1"/>
          <dgm:bulletEnabled val="1"/>
        </dgm:presLayoutVars>
      </dgm:prSet>
      <dgm:spPr/>
      <dgm:t>
        <a:bodyPr/>
        <a:lstStyle/>
        <a:p>
          <a:endParaRPr lang="en-US"/>
        </a:p>
      </dgm:t>
    </dgm:pt>
    <dgm:pt modelId="{05141132-9E40-4493-8100-456F432F7D60}" type="pres">
      <dgm:prSet presAssocID="{7B463095-45C2-4BDD-A53B-A55E9E026A1C}" presName="Accent1" presStyleCnt="0"/>
      <dgm:spPr/>
    </dgm:pt>
    <dgm:pt modelId="{75CF3710-F724-4EEA-89FE-AACBF879F3E6}" type="pres">
      <dgm:prSet presAssocID="{7B463095-45C2-4BDD-A53B-A55E9E026A1C}" presName="Accent" presStyleLbl="node1" presStyleIdx="2" presStyleCnt="3"/>
      <dgm:spPr>
        <a:ln>
          <a:noFill/>
        </a:ln>
      </dgm:spPr>
    </dgm:pt>
    <dgm:pt modelId="{EF5A77C1-B191-4AAE-B507-2E015B3CD209}" type="pres">
      <dgm:prSet presAssocID="{7B463095-45C2-4BDD-A53B-A55E9E026A1C}" presName="ParentBackground1" presStyleCnt="0"/>
      <dgm:spPr/>
    </dgm:pt>
    <dgm:pt modelId="{11AC354A-40A0-4E2E-B2AF-AC76870DDE89}" type="pres">
      <dgm:prSet presAssocID="{7B463095-45C2-4BDD-A53B-A55E9E026A1C}" presName="ParentBackground" presStyleLbl="fgAcc1" presStyleIdx="2" presStyleCnt="3"/>
      <dgm:spPr/>
      <dgm:t>
        <a:bodyPr/>
        <a:lstStyle/>
        <a:p>
          <a:endParaRPr lang="en-US"/>
        </a:p>
      </dgm:t>
    </dgm:pt>
    <dgm:pt modelId="{317F01B6-48BC-4877-A406-E8C33A740F8D}" type="pres">
      <dgm:prSet presAssocID="{7B463095-45C2-4BDD-A53B-A55E9E026A1C}" presName="Parent1" presStyleLbl="revTx" presStyleIdx="0" presStyleCnt="0">
        <dgm:presLayoutVars>
          <dgm:chMax val="1"/>
          <dgm:chPref val="1"/>
          <dgm:bulletEnabled val="1"/>
        </dgm:presLayoutVars>
      </dgm:prSet>
      <dgm:spPr/>
      <dgm:t>
        <a:bodyPr/>
        <a:lstStyle/>
        <a:p>
          <a:endParaRPr lang="en-US"/>
        </a:p>
      </dgm:t>
    </dgm:pt>
  </dgm:ptLst>
  <dgm:cxnLst>
    <dgm:cxn modelId="{F3B6244B-8A44-483D-815C-65EFACF9D20B}" srcId="{5BF918FE-31F2-4EF9-A46B-0297875D6993}" destId="{572B0042-37CE-4B0A-91BA-94F3DEAB66C8}" srcOrd="2" destOrd="0" parTransId="{30CE18EC-6B4C-474F-AEB8-2C08B3424E72}" sibTransId="{96C56916-2236-4151-B5AE-A467C3581389}"/>
    <dgm:cxn modelId="{3E3CAD55-6B64-4287-9DA3-A382D9B8590C}" type="presOf" srcId="{065E11EE-4422-4F04-8B68-0E7254343FD1}" destId="{400498D8-6C53-431C-ADBE-7A0EBE90C87A}" srcOrd="1" destOrd="0" presId="urn:microsoft.com/office/officeart/2011/layout/CircleProcess"/>
    <dgm:cxn modelId="{D683EC1C-664E-41D0-97AF-68E51C640D0D}" type="presOf" srcId="{572B0042-37CE-4B0A-91BA-94F3DEAB66C8}" destId="{06539B8A-B622-4B6E-9494-560462220EEB}" srcOrd="1" destOrd="0" presId="urn:microsoft.com/office/officeart/2011/layout/CircleProcess"/>
    <dgm:cxn modelId="{6273E5E3-3F01-41AF-98CE-50A80D1D6733}" type="presOf" srcId="{5BF918FE-31F2-4EF9-A46B-0297875D6993}" destId="{A161AEA5-DDEC-4911-B485-A82561741A73}" srcOrd="0" destOrd="0" presId="urn:microsoft.com/office/officeart/2011/layout/CircleProcess"/>
    <dgm:cxn modelId="{D29A30C4-5D98-4C73-BBA4-3A6CF669A0E5}" type="presOf" srcId="{7B463095-45C2-4BDD-A53B-A55E9E026A1C}" destId="{11AC354A-40A0-4E2E-B2AF-AC76870DDE89}" srcOrd="0" destOrd="0" presId="urn:microsoft.com/office/officeart/2011/layout/CircleProcess"/>
    <dgm:cxn modelId="{72B43C21-743D-45BA-ADF0-8D3DD808F166}" srcId="{5BF918FE-31F2-4EF9-A46B-0297875D6993}" destId="{065E11EE-4422-4F04-8B68-0E7254343FD1}" srcOrd="1" destOrd="0" parTransId="{6590E98D-46AD-4647-B824-6893E3F8027D}" sibTransId="{F786AA4D-9928-45FB-851B-833A462B3CEA}"/>
    <dgm:cxn modelId="{B8404D8C-E63F-47F2-A788-5D010454D565}" type="presOf" srcId="{572B0042-37CE-4B0A-91BA-94F3DEAB66C8}" destId="{08942528-0B5A-4DC1-814E-7EF54164FEC4}" srcOrd="0" destOrd="0" presId="urn:microsoft.com/office/officeart/2011/layout/CircleProcess"/>
    <dgm:cxn modelId="{4B879E63-089C-47CC-A220-09DDA5E02433}" srcId="{5BF918FE-31F2-4EF9-A46B-0297875D6993}" destId="{7B463095-45C2-4BDD-A53B-A55E9E026A1C}" srcOrd="0" destOrd="0" parTransId="{3CA9B95F-DD30-4DC7-8F2D-F30F95DF9240}" sibTransId="{FA19F65B-7956-46A4-8082-90AA6874D2E0}"/>
    <dgm:cxn modelId="{27B42298-C5B5-4301-964D-F4B54FFD1E7B}" type="presOf" srcId="{065E11EE-4422-4F04-8B68-0E7254343FD1}" destId="{F19B2F6B-D459-4FCF-94CA-588A8AAF9C1F}" srcOrd="0" destOrd="0" presId="urn:microsoft.com/office/officeart/2011/layout/CircleProcess"/>
    <dgm:cxn modelId="{C7729DBA-EDA2-42FE-9E6B-17441AB85263}" type="presOf" srcId="{7B463095-45C2-4BDD-A53B-A55E9E026A1C}" destId="{317F01B6-48BC-4877-A406-E8C33A740F8D}" srcOrd="1" destOrd="0" presId="urn:microsoft.com/office/officeart/2011/layout/CircleProcess"/>
    <dgm:cxn modelId="{0D36F9E3-1C29-461D-97A6-CE42F432B765}" type="presParOf" srcId="{A161AEA5-DDEC-4911-B485-A82561741A73}" destId="{9EA9D4D9-B539-4055-827A-E5772349D869}" srcOrd="0" destOrd="0" presId="urn:microsoft.com/office/officeart/2011/layout/CircleProcess"/>
    <dgm:cxn modelId="{E93D5BE7-77EC-43A0-9E05-A94D2280D0CD}" type="presParOf" srcId="{9EA9D4D9-B539-4055-827A-E5772349D869}" destId="{7E3C6AF8-8184-418B-8B91-06307391288C}" srcOrd="0" destOrd="0" presId="urn:microsoft.com/office/officeart/2011/layout/CircleProcess"/>
    <dgm:cxn modelId="{A6038B21-8E93-4833-BA54-8DBD2EA7D166}" type="presParOf" srcId="{A161AEA5-DDEC-4911-B485-A82561741A73}" destId="{75A72362-7544-4508-A50D-78ABEBFDC7DF}" srcOrd="1" destOrd="0" presId="urn:microsoft.com/office/officeart/2011/layout/CircleProcess"/>
    <dgm:cxn modelId="{3524A0EE-A0EC-467D-8DA7-47A628E7AA45}" type="presParOf" srcId="{75A72362-7544-4508-A50D-78ABEBFDC7DF}" destId="{08942528-0B5A-4DC1-814E-7EF54164FEC4}" srcOrd="0" destOrd="0" presId="urn:microsoft.com/office/officeart/2011/layout/CircleProcess"/>
    <dgm:cxn modelId="{C52C3237-E46C-45BD-A7FA-69F9353BB252}" type="presParOf" srcId="{A161AEA5-DDEC-4911-B485-A82561741A73}" destId="{06539B8A-B622-4B6E-9494-560462220EEB}" srcOrd="2" destOrd="0" presId="urn:microsoft.com/office/officeart/2011/layout/CircleProcess"/>
    <dgm:cxn modelId="{CDD119B5-B574-436D-B022-E1B7077236B0}" type="presParOf" srcId="{A161AEA5-DDEC-4911-B485-A82561741A73}" destId="{C8E38F69-24F6-4D05-B4C7-6E0877F31346}" srcOrd="3" destOrd="0" presId="urn:microsoft.com/office/officeart/2011/layout/CircleProcess"/>
    <dgm:cxn modelId="{7A7655A2-C5BC-42D0-BC3A-E6F656C4533D}" type="presParOf" srcId="{C8E38F69-24F6-4D05-B4C7-6E0877F31346}" destId="{406C1827-6D47-4002-9750-BD28E5640B87}" srcOrd="0" destOrd="0" presId="urn:microsoft.com/office/officeart/2011/layout/CircleProcess"/>
    <dgm:cxn modelId="{1F8B505B-092F-4706-93AB-5D3FB8959756}" type="presParOf" srcId="{A161AEA5-DDEC-4911-B485-A82561741A73}" destId="{7BB10FD7-1EE1-4E99-8BEC-EC7F17FF15DA}" srcOrd="4" destOrd="0" presId="urn:microsoft.com/office/officeart/2011/layout/CircleProcess"/>
    <dgm:cxn modelId="{F23E2E63-7DEC-42AB-8142-BE5362178573}" type="presParOf" srcId="{7BB10FD7-1EE1-4E99-8BEC-EC7F17FF15DA}" destId="{F19B2F6B-D459-4FCF-94CA-588A8AAF9C1F}" srcOrd="0" destOrd="0" presId="urn:microsoft.com/office/officeart/2011/layout/CircleProcess"/>
    <dgm:cxn modelId="{01A8DFB7-BC7F-4F3E-A17A-0F335299903F}" type="presParOf" srcId="{A161AEA5-DDEC-4911-B485-A82561741A73}" destId="{400498D8-6C53-431C-ADBE-7A0EBE90C87A}" srcOrd="5" destOrd="0" presId="urn:microsoft.com/office/officeart/2011/layout/CircleProcess"/>
    <dgm:cxn modelId="{0B04CF21-72E7-41F6-BED6-C255A5FB9EB6}" type="presParOf" srcId="{A161AEA5-DDEC-4911-B485-A82561741A73}" destId="{05141132-9E40-4493-8100-456F432F7D60}" srcOrd="6" destOrd="0" presId="urn:microsoft.com/office/officeart/2011/layout/CircleProcess"/>
    <dgm:cxn modelId="{C95E1471-6291-4A2D-90A8-33466329F05F}" type="presParOf" srcId="{05141132-9E40-4493-8100-456F432F7D60}" destId="{75CF3710-F724-4EEA-89FE-AACBF879F3E6}" srcOrd="0" destOrd="0" presId="urn:microsoft.com/office/officeart/2011/layout/CircleProcess"/>
    <dgm:cxn modelId="{00EE001A-BFDC-43BE-BC59-797EE9C0986D}" type="presParOf" srcId="{A161AEA5-DDEC-4911-B485-A82561741A73}" destId="{EF5A77C1-B191-4AAE-B507-2E015B3CD209}" srcOrd="7" destOrd="0" presId="urn:microsoft.com/office/officeart/2011/layout/CircleProcess"/>
    <dgm:cxn modelId="{73BD54E0-B358-423B-B31D-31D92A983238}" type="presParOf" srcId="{EF5A77C1-B191-4AAE-B507-2E015B3CD209}" destId="{11AC354A-40A0-4E2E-B2AF-AC76870DDE89}" srcOrd="0" destOrd="0" presId="urn:microsoft.com/office/officeart/2011/layout/CircleProcess"/>
    <dgm:cxn modelId="{87290492-6D34-488A-AABE-84B5A164942F}" type="presParOf" srcId="{A161AEA5-DDEC-4911-B485-A82561741A73}" destId="{317F01B6-48BC-4877-A406-E8C33A740F8D}" srcOrd="8" destOrd="0" presId="urn:microsoft.com/office/officeart/2011/layout/Circle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DCE34B2-862B-4679-87FA-6CDB5194B120}"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58821C21-8A6F-4626-8507-3FE7AA9F6AED}">
      <dgm:prSet phldrT="[Text]"/>
      <dgm:spPr/>
      <dgm:t>
        <a:bodyPr/>
        <a:lstStyle/>
        <a:p>
          <a:r>
            <a:rPr lang="en-US" dirty="0" smtClean="0"/>
            <a:t>Stick to the agenda</a:t>
          </a:r>
          <a:endParaRPr lang="en-US" dirty="0"/>
        </a:p>
      </dgm:t>
    </dgm:pt>
    <dgm:pt modelId="{1FAC7A17-D18E-45F2-B47C-CD37AE5C5F58}" type="parTrans" cxnId="{F2EE316C-1D46-4087-B174-0F0C68738F9A}">
      <dgm:prSet/>
      <dgm:spPr/>
      <dgm:t>
        <a:bodyPr/>
        <a:lstStyle/>
        <a:p>
          <a:endParaRPr lang="en-US"/>
        </a:p>
      </dgm:t>
    </dgm:pt>
    <dgm:pt modelId="{74311068-3717-4B60-B5DA-BCCC9473B66C}" type="sibTrans" cxnId="{F2EE316C-1D46-4087-B174-0F0C68738F9A}">
      <dgm:prSet/>
      <dgm:spPr/>
      <dgm:t>
        <a:bodyPr/>
        <a:lstStyle/>
        <a:p>
          <a:endParaRPr lang="en-US" dirty="0"/>
        </a:p>
      </dgm:t>
    </dgm:pt>
    <dgm:pt modelId="{5749577D-B15E-4A27-87EE-E024FEABC317}">
      <dgm:prSet phldrT="[Text]"/>
      <dgm:spPr/>
      <dgm:t>
        <a:bodyPr/>
        <a:lstStyle/>
        <a:p>
          <a:r>
            <a:rPr lang="en-US" dirty="0" smtClean="0"/>
            <a:t>Follow up on missed items</a:t>
          </a:r>
          <a:endParaRPr lang="en-US" dirty="0"/>
        </a:p>
      </dgm:t>
    </dgm:pt>
    <dgm:pt modelId="{09238D98-7378-4BA2-841D-1DEA41A17AE6}" type="parTrans" cxnId="{7CF7FE70-1900-45CC-9720-CBD68A4B0C67}">
      <dgm:prSet/>
      <dgm:spPr/>
      <dgm:t>
        <a:bodyPr/>
        <a:lstStyle/>
        <a:p>
          <a:endParaRPr lang="en-US"/>
        </a:p>
      </dgm:t>
    </dgm:pt>
    <dgm:pt modelId="{C00B98EB-5E0C-45C4-8B7C-00CEB85C590D}" type="sibTrans" cxnId="{7CF7FE70-1900-45CC-9720-CBD68A4B0C67}">
      <dgm:prSet/>
      <dgm:spPr/>
      <dgm:t>
        <a:bodyPr/>
        <a:lstStyle/>
        <a:p>
          <a:endParaRPr lang="en-US" dirty="0"/>
        </a:p>
      </dgm:t>
    </dgm:pt>
    <dgm:pt modelId="{6BABB6A8-5AF4-4F4B-90BC-10E66C909919}">
      <dgm:prSet phldrT="[Text]"/>
      <dgm:spPr/>
      <dgm:t>
        <a:bodyPr/>
        <a:lstStyle/>
        <a:p>
          <a:r>
            <a:rPr lang="en-US" dirty="0" smtClean="0"/>
            <a:t>End on an agreement</a:t>
          </a:r>
          <a:endParaRPr lang="en-US" dirty="0"/>
        </a:p>
      </dgm:t>
    </dgm:pt>
    <dgm:pt modelId="{294AC286-DDAF-44F6-AF95-2AEDFB082D45}" type="parTrans" cxnId="{84D0FF3F-2E98-4BBB-BDF8-0EA53758C76A}">
      <dgm:prSet/>
      <dgm:spPr/>
      <dgm:t>
        <a:bodyPr/>
        <a:lstStyle/>
        <a:p>
          <a:endParaRPr lang="en-US"/>
        </a:p>
      </dgm:t>
    </dgm:pt>
    <dgm:pt modelId="{316B2B43-BA83-4660-91D9-2CC88E594D18}" type="sibTrans" cxnId="{84D0FF3F-2E98-4BBB-BDF8-0EA53758C76A}">
      <dgm:prSet/>
      <dgm:spPr/>
      <dgm:t>
        <a:bodyPr/>
        <a:lstStyle/>
        <a:p>
          <a:endParaRPr lang="en-US" dirty="0"/>
        </a:p>
      </dgm:t>
    </dgm:pt>
    <dgm:pt modelId="{640890D1-2495-48C1-91F7-1CC0511EED1F}" type="pres">
      <dgm:prSet presAssocID="{DDCE34B2-862B-4679-87FA-6CDB5194B120}" presName="cycle" presStyleCnt="0">
        <dgm:presLayoutVars>
          <dgm:dir/>
          <dgm:resizeHandles val="exact"/>
        </dgm:presLayoutVars>
      </dgm:prSet>
      <dgm:spPr/>
      <dgm:t>
        <a:bodyPr/>
        <a:lstStyle/>
        <a:p>
          <a:endParaRPr lang="en-US"/>
        </a:p>
      </dgm:t>
    </dgm:pt>
    <dgm:pt modelId="{F77F640E-36CE-4D05-A3AA-ECAD27BDD48B}" type="pres">
      <dgm:prSet presAssocID="{58821C21-8A6F-4626-8507-3FE7AA9F6AED}" presName="node" presStyleLbl="node1" presStyleIdx="0" presStyleCnt="3">
        <dgm:presLayoutVars>
          <dgm:bulletEnabled val="1"/>
        </dgm:presLayoutVars>
      </dgm:prSet>
      <dgm:spPr/>
      <dgm:t>
        <a:bodyPr/>
        <a:lstStyle/>
        <a:p>
          <a:endParaRPr lang="en-US"/>
        </a:p>
      </dgm:t>
    </dgm:pt>
    <dgm:pt modelId="{D160B575-FC2C-4379-82FF-233F1CF5C901}" type="pres">
      <dgm:prSet presAssocID="{74311068-3717-4B60-B5DA-BCCC9473B66C}" presName="sibTrans" presStyleLbl="sibTrans2D1" presStyleIdx="0" presStyleCnt="3"/>
      <dgm:spPr/>
      <dgm:t>
        <a:bodyPr/>
        <a:lstStyle/>
        <a:p>
          <a:endParaRPr lang="en-US"/>
        </a:p>
      </dgm:t>
    </dgm:pt>
    <dgm:pt modelId="{74A16BCE-6FCC-49D3-9B32-BC68408B730C}" type="pres">
      <dgm:prSet presAssocID="{74311068-3717-4B60-B5DA-BCCC9473B66C}" presName="connectorText" presStyleLbl="sibTrans2D1" presStyleIdx="0" presStyleCnt="3"/>
      <dgm:spPr/>
      <dgm:t>
        <a:bodyPr/>
        <a:lstStyle/>
        <a:p>
          <a:endParaRPr lang="en-US"/>
        </a:p>
      </dgm:t>
    </dgm:pt>
    <dgm:pt modelId="{DF157A1E-34B2-48A2-9F97-10C7532F62F3}" type="pres">
      <dgm:prSet presAssocID="{5749577D-B15E-4A27-87EE-E024FEABC317}" presName="node" presStyleLbl="node1" presStyleIdx="1" presStyleCnt="3">
        <dgm:presLayoutVars>
          <dgm:bulletEnabled val="1"/>
        </dgm:presLayoutVars>
      </dgm:prSet>
      <dgm:spPr/>
      <dgm:t>
        <a:bodyPr/>
        <a:lstStyle/>
        <a:p>
          <a:endParaRPr lang="en-US"/>
        </a:p>
      </dgm:t>
    </dgm:pt>
    <dgm:pt modelId="{5F00100A-8696-43CD-91C2-9696A4BC3699}" type="pres">
      <dgm:prSet presAssocID="{C00B98EB-5E0C-45C4-8B7C-00CEB85C590D}" presName="sibTrans" presStyleLbl="sibTrans2D1" presStyleIdx="1" presStyleCnt="3"/>
      <dgm:spPr/>
      <dgm:t>
        <a:bodyPr/>
        <a:lstStyle/>
        <a:p>
          <a:endParaRPr lang="en-US"/>
        </a:p>
      </dgm:t>
    </dgm:pt>
    <dgm:pt modelId="{41647114-7B1B-4FF1-9010-7C5E06FE7FD3}" type="pres">
      <dgm:prSet presAssocID="{C00B98EB-5E0C-45C4-8B7C-00CEB85C590D}" presName="connectorText" presStyleLbl="sibTrans2D1" presStyleIdx="1" presStyleCnt="3"/>
      <dgm:spPr/>
      <dgm:t>
        <a:bodyPr/>
        <a:lstStyle/>
        <a:p>
          <a:endParaRPr lang="en-US"/>
        </a:p>
      </dgm:t>
    </dgm:pt>
    <dgm:pt modelId="{8E0C0F6C-A7D3-4776-BFCB-339CA3AC6EF7}" type="pres">
      <dgm:prSet presAssocID="{6BABB6A8-5AF4-4F4B-90BC-10E66C909919}" presName="node" presStyleLbl="node1" presStyleIdx="2" presStyleCnt="3">
        <dgm:presLayoutVars>
          <dgm:bulletEnabled val="1"/>
        </dgm:presLayoutVars>
      </dgm:prSet>
      <dgm:spPr/>
      <dgm:t>
        <a:bodyPr/>
        <a:lstStyle/>
        <a:p>
          <a:endParaRPr lang="en-US"/>
        </a:p>
      </dgm:t>
    </dgm:pt>
    <dgm:pt modelId="{B99ECACF-16BA-435B-89FF-3FBC64A01A83}" type="pres">
      <dgm:prSet presAssocID="{316B2B43-BA83-4660-91D9-2CC88E594D18}" presName="sibTrans" presStyleLbl="sibTrans2D1" presStyleIdx="2" presStyleCnt="3"/>
      <dgm:spPr/>
      <dgm:t>
        <a:bodyPr/>
        <a:lstStyle/>
        <a:p>
          <a:endParaRPr lang="en-US"/>
        </a:p>
      </dgm:t>
    </dgm:pt>
    <dgm:pt modelId="{0235613B-C4CF-4938-8583-CBFD956646E5}" type="pres">
      <dgm:prSet presAssocID="{316B2B43-BA83-4660-91D9-2CC88E594D18}" presName="connectorText" presStyleLbl="sibTrans2D1" presStyleIdx="2" presStyleCnt="3"/>
      <dgm:spPr/>
      <dgm:t>
        <a:bodyPr/>
        <a:lstStyle/>
        <a:p>
          <a:endParaRPr lang="en-US"/>
        </a:p>
      </dgm:t>
    </dgm:pt>
  </dgm:ptLst>
  <dgm:cxnLst>
    <dgm:cxn modelId="{C4DD96C3-4777-4A06-BC92-BE32D9A4831A}" type="presOf" srcId="{58821C21-8A6F-4626-8507-3FE7AA9F6AED}" destId="{F77F640E-36CE-4D05-A3AA-ECAD27BDD48B}" srcOrd="0" destOrd="0" presId="urn:microsoft.com/office/officeart/2005/8/layout/cycle2"/>
    <dgm:cxn modelId="{89147B61-30F4-42C2-BB62-1AD4A698BB33}" type="presOf" srcId="{6BABB6A8-5AF4-4F4B-90BC-10E66C909919}" destId="{8E0C0F6C-A7D3-4776-BFCB-339CA3AC6EF7}" srcOrd="0" destOrd="0" presId="urn:microsoft.com/office/officeart/2005/8/layout/cycle2"/>
    <dgm:cxn modelId="{84D0FF3F-2E98-4BBB-BDF8-0EA53758C76A}" srcId="{DDCE34B2-862B-4679-87FA-6CDB5194B120}" destId="{6BABB6A8-5AF4-4F4B-90BC-10E66C909919}" srcOrd="2" destOrd="0" parTransId="{294AC286-DDAF-44F6-AF95-2AEDFB082D45}" sibTransId="{316B2B43-BA83-4660-91D9-2CC88E594D18}"/>
    <dgm:cxn modelId="{0BF28E94-886B-44FA-BA41-280C08ACFCF0}" type="presOf" srcId="{C00B98EB-5E0C-45C4-8B7C-00CEB85C590D}" destId="{41647114-7B1B-4FF1-9010-7C5E06FE7FD3}" srcOrd="1" destOrd="0" presId="urn:microsoft.com/office/officeart/2005/8/layout/cycle2"/>
    <dgm:cxn modelId="{1ABA2530-9390-454F-A7E4-FF1D44EEFDD2}" type="presOf" srcId="{316B2B43-BA83-4660-91D9-2CC88E594D18}" destId="{B99ECACF-16BA-435B-89FF-3FBC64A01A83}" srcOrd="0" destOrd="0" presId="urn:microsoft.com/office/officeart/2005/8/layout/cycle2"/>
    <dgm:cxn modelId="{FF1E83DA-3452-4FC7-92E5-3023179F75BC}" type="presOf" srcId="{DDCE34B2-862B-4679-87FA-6CDB5194B120}" destId="{640890D1-2495-48C1-91F7-1CC0511EED1F}" srcOrd="0" destOrd="0" presId="urn:microsoft.com/office/officeart/2005/8/layout/cycle2"/>
    <dgm:cxn modelId="{41A0338D-F868-4570-A37B-7B4E82C44E12}" type="presOf" srcId="{5749577D-B15E-4A27-87EE-E024FEABC317}" destId="{DF157A1E-34B2-48A2-9F97-10C7532F62F3}" srcOrd="0" destOrd="0" presId="urn:microsoft.com/office/officeart/2005/8/layout/cycle2"/>
    <dgm:cxn modelId="{4E71D5CB-3D4D-4CC8-B7B7-CAF3973EE160}" type="presOf" srcId="{74311068-3717-4B60-B5DA-BCCC9473B66C}" destId="{74A16BCE-6FCC-49D3-9B32-BC68408B730C}" srcOrd="1" destOrd="0" presId="urn:microsoft.com/office/officeart/2005/8/layout/cycle2"/>
    <dgm:cxn modelId="{159DBFCB-29D4-4E85-A53E-5F67A8108FAA}" type="presOf" srcId="{74311068-3717-4B60-B5DA-BCCC9473B66C}" destId="{D160B575-FC2C-4379-82FF-233F1CF5C901}" srcOrd="0" destOrd="0" presId="urn:microsoft.com/office/officeart/2005/8/layout/cycle2"/>
    <dgm:cxn modelId="{88A5B9F3-1DE4-42FC-B71E-029AE00C4733}" type="presOf" srcId="{C00B98EB-5E0C-45C4-8B7C-00CEB85C590D}" destId="{5F00100A-8696-43CD-91C2-9696A4BC3699}" srcOrd="0" destOrd="0" presId="urn:microsoft.com/office/officeart/2005/8/layout/cycle2"/>
    <dgm:cxn modelId="{F26828DF-92B0-4F1E-AFA7-20E682B4D847}" type="presOf" srcId="{316B2B43-BA83-4660-91D9-2CC88E594D18}" destId="{0235613B-C4CF-4938-8583-CBFD956646E5}" srcOrd="1" destOrd="0" presId="urn:microsoft.com/office/officeart/2005/8/layout/cycle2"/>
    <dgm:cxn modelId="{F2EE316C-1D46-4087-B174-0F0C68738F9A}" srcId="{DDCE34B2-862B-4679-87FA-6CDB5194B120}" destId="{58821C21-8A6F-4626-8507-3FE7AA9F6AED}" srcOrd="0" destOrd="0" parTransId="{1FAC7A17-D18E-45F2-B47C-CD37AE5C5F58}" sibTransId="{74311068-3717-4B60-B5DA-BCCC9473B66C}"/>
    <dgm:cxn modelId="{7CF7FE70-1900-45CC-9720-CBD68A4B0C67}" srcId="{DDCE34B2-862B-4679-87FA-6CDB5194B120}" destId="{5749577D-B15E-4A27-87EE-E024FEABC317}" srcOrd="1" destOrd="0" parTransId="{09238D98-7378-4BA2-841D-1DEA41A17AE6}" sibTransId="{C00B98EB-5E0C-45C4-8B7C-00CEB85C590D}"/>
    <dgm:cxn modelId="{C13C42D6-11B5-472B-B8B7-7C8690E887F8}" type="presParOf" srcId="{640890D1-2495-48C1-91F7-1CC0511EED1F}" destId="{F77F640E-36CE-4D05-A3AA-ECAD27BDD48B}" srcOrd="0" destOrd="0" presId="urn:microsoft.com/office/officeart/2005/8/layout/cycle2"/>
    <dgm:cxn modelId="{82DC4DC3-5CED-49C4-9DAF-0A46B6D411B5}" type="presParOf" srcId="{640890D1-2495-48C1-91F7-1CC0511EED1F}" destId="{D160B575-FC2C-4379-82FF-233F1CF5C901}" srcOrd="1" destOrd="0" presId="urn:microsoft.com/office/officeart/2005/8/layout/cycle2"/>
    <dgm:cxn modelId="{CDAB823A-A189-41CE-9B60-4503C04FD661}" type="presParOf" srcId="{D160B575-FC2C-4379-82FF-233F1CF5C901}" destId="{74A16BCE-6FCC-49D3-9B32-BC68408B730C}" srcOrd="0" destOrd="0" presId="urn:microsoft.com/office/officeart/2005/8/layout/cycle2"/>
    <dgm:cxn modelId="{B46C9097-B1FE-48FE-80B0-9B9F1D39F503}" type="presParOf" srcId="{640890D1-2495-48C1-91F7-1CC0511EED1F}" destId="{DF157A1E-34B2-48A2-9F97-10C7532F62F3}" srcOrd="2" destOrd="0" presId="urn:microsoft.com/office/officeart/2005/8/layout/cycle2"/>
    <dgm:cxn modelId="{8E0D3125-8F00-40D9-AA1C-84D72A70C4D8}" type="presParOf" srcId="{640890D1-2495-48C1-91F7-1CC0511EED1F}" destId="{5F00100A-8696-43CD-91C2-9696A4BC3699}" srcOrd="3" destOrd="0" presId="urn:microsoft.com/office/officeart/2005/8/layout/cycle2"/>
    <dgm:cxn modelId="{C452030A-8889-4459-9D8F-EA713E21E59F}" type="presParOf" srcId="{5F00100A-8696-43CD-91C2-9696A4BC3699}" destId="{41647114-7B1B-4FF1-9010-7C5E06FE7FD3}" srcOrd="0" destOrd="0" presId="urn:microsoft.com/office/officeart/2005/8/layout/cycle2"/>
    <dgm:cxn modelId="{F5CA750A-9AE1-4530-8A4E-872BB88219CF}" type="presParOf" srcId="{640890D1-2495-48C1-91F7-1CC0511EED1F}" destId="{8E0C0F6C-A7D3-4776-BFCB-339CA3AC6EF7}" srcOrd="4" destOrd="0" presId="urn:microsoft.com/office/officeart/2005/8/layout/cycle2"/>
    <dgm:cxn modelId="{8DBC1BC6-4551-41C7-A955-AA7FF8EE8359}" type="presParOf" srcId="{640890D1-2495-48C1-91F7-1CC0511EED1F}" destId="{B99ECACF-16BA-435B-89FF-3FBC64A01A83}" srcOrd="5" destOrd="0" presId="urn:microsoft.com/office/officeart/2005/8/layout/cycle2"/>
    <dgm:cxn modelId="{F6D8CB3B-45B8-4C32-B5E8-DF8F4330B0DF}" type="presParOf" srcId="{B99ECACF-16BA-435B-89FF-3FBC64A01A83}" destId="{0235613B-C4CF-4938-8583-CBFD956646E5}"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60543824-1E66-4000-8935-5F5007CC5669}" type="doc">
      <dgm:prSet loTypeId="urn:microsoft.com/office/officeart/2005/8/layout/hierarchy2" loCatId="hierarchy" qsTypeId="urn:microsoft.com/office/officeart/2005/8/quickstyle/simple1" qsCatId="simple" csTypeId="urn:microsoft.com/office/officeart/2005/8/colors/colorful1" csCatId="colorful" phldr="1"/>
      <dgm:spPr/>
      <dgm:t>
        <a:bodyPr/>
        <a:lstStyle/>
        <a:p>
          <a:endParaRPr lang="en-US"/>
        </a:p>
      </dgm:t>
    </dgm:pt>
    <dgm:pt modelId="{45E3C62F-7EB7-4D98-8890-97BECD98D7C0}">
      <dgm:prSet phldrT="[Text]"/>
      <dgm:spPr/>
      <dgm:t>
        <a:bodyPr/>
        <a:lstStyle/>
        <a:p>
          <a:r>
            <a:rPr lang="en-US" dirty="0" smtClean="0"/>
            <a:t>Summary</a:t>
          </a:r>
          <a:endParaRPr lang="en-US" dirty="0"/>
        </a:p>
      </dgm:t>
    </dgm:pt>
    <dgm:pt modelId="{F3BC2D21-045C-4FE3-9E4E-C3F34EE11DDB}" type="parTrans" cxnId="{7298BC84-C7DB-403F-8B1E-490DD98B2EA6}">
      <dgm:prSet/>
      <dgm:spPr/>
      <dgm:t>
        <a:bodyPr/>
        <a:lstStyle/>
        <a:p>
          <a:endParaRPr lang="en-US"/>
        </a:p>
      </dgm:t>
    </dgm:pt>
    <dgm:pt modelId="{CA38B4C7-D73F-4F86-B129-7311177EF803}" type="sibTrans" cxnId="{7298BC84-C7DB-403F-8B1E-490DD98B2EA6}">
      <dgm:prSet/>
      <dgm:spPr/>
      <dgm:t>
        <a:bodyPr/>
        <a:lstStyle/>
        <a:p>
          <a:endParaRPr lang="en-US"/>
        </a:p>
      </dgm:t>
    </dgm:pt>
    <dgm:pt modelId="{005906F7-17AD-4A32-910F-A24CB9A5A3FA}">
      <dgm:prSet phldrT="[Text]"/>
      <dgm:spPr/>
      <dgm:t>
        <a:bodyPr/>
        <a:lstStyle/>
        <a:p>
          <a:r>
            <a:rPr lang="en-US" dirty="0" smtClean="0"/>
            <a:t>Action items</a:t>
          </a:r>
          <a:endParaRPr lang="en-US" dirty="0"/>
        </a:p>
      </dgm:t>
    </dgm:pt>
    <dgm:pt modelId="{9DC11764-F813-45AB-90E0-01987CDDBAAB}" type="parTrans" cxnId="{26A6BDCC-9B65-4459-BFE7-6E346258E997}">
      <dgm:prSet/>
      <dgm:spPr/>
      <dgm:t>
        <a:bodyPr/>
        <a:lstStyle/>
        <a:p>
          <a:endParaRPr lang="en-US" dirty="0"/>
        </a:p>
      </dgm:t>
    </dgm:pt>
    <dgm:pt modelId="{6C6A618E-FFC0-445B-81B0-EAEDD8551874}" type="sibTrans" cxnId="{26A6BDCC-9B65-4459-BFE7-6E346258E997}">
      <dgm:prSet/>
      <dgm:spPr/>
      <dgm:t>
        <a:bodyPr/>
        <a:lstStyle/>
        <a:p>
          <a:endParaRPr lang="en-US"/>
        </a:p>
      </dgm:t>
    </dgm:pt>
    <dgm:pt modelId="{411962ED-A554-4872-9C69-EADB3F591015}">
      <dgm:prSet phldrT="[Text]"/>
      <dgm:spPr/>
      <dgm:t>
        <a:bodyPr/>
        <a:lstStyle/>
        <a:p>
          <a:r>
            <a:rPr lang="en-US" dirty="0" smtClean="0"/>
            <a:t>Time</a:t>
          </a:r>
          <a:endParaRPr lang="en-US" dirty="0"/>
        </a:p>
      </dgm:t>
    </dgm:pt>
    <dgm:pt modelId="{67660721-891B-433B-9227-B8D41D6EAD3D}" type="parTrans" cxnId="{FBA8DAD1-B886-453A-B599-DF479E4EC447}">
      <dgm:prSet/>
      <dgm:spPr/>
      <dgm:t>
        <a:bodyPr/>
        <a:lstStyle/>
        <a:p>
          <a:endParaRPr lang="en-US" dirty="0"/>
        </a:p>
      </dgm:t>
    </dgm:pt>
    <dgm:pt modelId="{F6FD8EA0-0FBC-463D-9B9D-4AFE495E3C5E}" type="sibTrans" cxnId="{FBA8DAD1-B886-453A-B599-DF479E4EC447}">
      <dgm:prSet/>
      <dgm:spPr/>
      <dgm:t>
        <a:bodyPr/>
        <a:lstStyle/>
        <a:p>
          <a:endParaRPr lang="en-US"/>
        </a:p>
      </dgm:t>
    </dgm:pt>
    <dgm:pt modelId="{36C952C3-D96E-4C46-99C4-3A29D305E5B8}">
      <dgm:prSet phldrT="[Text]"/>
      <dgm:spPr/>
      <dgm:t>
        <a:bodyPr/>
        <a:lstStyle/>
        <a:p>
          <a:r>
            <a:rPr lang="en-US" dirty="0" smtClean="0"/>
            <a:t>Progress</a:t>
          </a:r>
          <a:endParaRPr lang="en-US" dirty="0"/>
        </a:p>
      </dgm:t>
    </dgm:pt>
    <dgm:pt modelId="{AF327BAD-C67D-4F5A-9442-5C81CAD65F03}" type="parTrans" cxnId="{7C6F9E74-7AEB-4639-A0B0-C5B5ED81E671}">
      <dgm:prSet/>
      <dgm:spPr/>
      <dgm:t>
        <a:bodyPr/>
        <a:lstStyle/>
        <a:p>
          <a:endParaRPr lang="en-US" dirty="0"/>
        </a:p>
      </dgm:t>
    </dgm:pt>
    <dgm:pt modelId="{EA29131F-24A5-4B3C-819B-4422CD5F19BC}" type="sibTrans" cxnId="{7C6F9E74-7AEB-4639-A0B0-C5B5ED81E671}">
      <dgm:prSet/>
      <dgm:spPr/>
      <dgm:t>
        <a:bodyPr/>
        <a:lstStyle/>
        <a:p>
          <a:endParaRPr lang="en-US"/>
        </a:p>
      </dgm:t>
    </dgm:pt>
    <dgm:pt modelId="{37CDDB8E-2961-4F32-B4E4-3BC6A74F4641}">
      <dgm:prSet phldrT="[Text]"/>
      <dgm:spPr/>
      <dgm:t>
        <a:bodyPr/>
        <a:lstStyle/>
        <a:p>
          <a:r>
            <a:rPr lang="en-US" dirty="0" smtClean="0"/>
            <a:t>Follow up</a:t>
          </a:r>
          <a:endParaRPr lang="en-US" dirty="0"/>
        </a:p>
      </dgm:t>
    </dgm:pt>
    <dgm:pt modelId="{65CAE02E-26BC-4F8C-802D-A3761AC9609F}" type="parTrans" cxnId="{B90EDECD-63D4-4E5D-BEFB-2AB8DFA2C0C0}">
      <dgm:prSet/>
      <dgm:spPr/>
      <dgm:t>
        <a:bodyPr/>
        <a:lstStyle/>
        <a:p>
          <a:endParaRPr lang="en-US" dirty="0"/>
        </a:p>
      </dgm:t>
    </dgm:pt>
    <dgm:pt modelId="{30327AA9-4F74-4DB6-AA20-B6D4ADFCE668}" type="sibTrans" cxnId="{B90EDECD-63D4-4E5D-BEFB-2AB8DFA2C0C0}">
      <dgm:prSet/>
      <dgm:spPr/>
      <dgm:t>
        <a:bodyPr/>
        <a:lstStyle/>
        <a:p>
          <a:endParaRPr lang="en-US"/>
        </a:p>
      </dgm:t>
    </dgm:pt>
    <dgm:pt modelId="{AF7BDDDC-B41C-4053-A5AE-D59FA81AF549}">
      <dgm:prSet phldrT="[Text]"/>
      <dgm:spPr/>
      <dgm:t>
        <a:bodyPr/>
        <a:lstStyle/>
        <a:p>
          <a:r>
            <a:rPr lang="en-US" dirty="0" smtClean="0"/>
            <a:t>Agenda</a:t>
          </a:r>
          <a:endParaRPr lang="en-US" dirty="0"/>
        </a:p>
      </dgm:t>
    </dgm:pt>
    <dgm:pt modelId="{14AAD98C-DF2E-4B3B-8E79-E71FE0EA8B33}" type="parTrans" cxnId="{3F4AE4AA-AA71-4C5A-99A6-8FE8B8522CEF}">
      <dgm:prSet/>
      <dgm:spPr/>
      <dgm:t>
        <a:bodyPr/>
        <a:lstStyle/>
        <a:p>
          <a:endParaRPr lang="en-US" dirty="0"/>
        </a:p>
      </dgm:t>
    </dgm:pt>
    <dgm:pt modelId="{D8CCF73B-A25B-4267-A312-2AFA7BC77C56}" type="sibTrans" cxnId="{3F4AE4AA-AA71-4C5A-99A6-8FE8B8522CEF}">
      <dgm:prSet/>
      <dgm:spPr/>
      <dgm:t>
        <a:bodyPr/>
        <a:lstStyle/>
        <a:p>
          <a:endParaRPr lang="en-US"/>
        </a:p>
      </dgm:t>
    </dgm:pt>
    <dgm:pt modelId="{B7DB1722-B73A-4639-88F6-D5007C8EFABF}" type="pres">
      <dgm:prSet presAssocID="{60543824-1E66-4000-8935-5F5007CC5669}" presName="diagram" presStyleCnt="0">
        <dgm:presLayoutVars>
          <dgm:chPref val="1"/>
          <dgm:dir/>
          <dgm:animOne val="branch"/>
          <dgm:animLvl val="lvl"/>
          <dgm:resizeHandles val="exact"/>
        </dgm:presLayoutVars>
      </dgm:prSet>
      <dgm:spPr/>
      <dgm:t>
        <a:bodyPr/>
        <a:lstStyle/>
        <a:p>
          <a:endParaRPr lang="en-US"/>
        </a:p>
      </dgm:t>
    </dgm:pt>
    <dgm:pt modelId="{BC442E34-12F8-4FB5-8B0A-09392C942398}" type="pres">
      <dgm:prSet presAssocID="{45E3C62F-7EB7-4D98-8890-97BECD98D7C0}" presName="root1" presStyleCnt="0"/>
      <dgm:spPr/>
    </dgm:pt>
    <dgm:pt modelId="{FBFE6AF0-8F0C-44EA-AC50-579A2A5D3A57}" type="pres">
      <dgm:prSet presAssocID="{45E3C62F-7EB7-4D98-8890-97BECD98D7C0}" presName="LevelOneTextNode" presStyleLbl="node0" presStyleIdx="0" presStyleCnt="1">
        <dgm:presLayoutVars>
          <dgm:chPref val="3"/>
        </dgm:presLayoutVars>
      </dgm:prSet>
      <dgm:spPr/>
      <dgm:t>
        <a:bodyPr/>
        <a:lstStyle/>
        <a:p>
          <a:endParaRPr lang="en-US"/>
        </a:p>
      </dgm:t>
    </dgm:pt>
    <dgm:pt modelId="{73F9A9D1-056F-457B-B881-90A6FF2F97A5}" type="pres">
      <dgm:prSet presAssocID="{45E3C62F-7EB7-4D98-8890-97BECD98D7C0}" presName="level2hierChild" presStyleCnt="0"/>
      <dgm:spPr/>
    </dgm:pt>
    <dgm:pt modelId="{2DF13786-526B-49C3-B056-A3DFFBA38589}" type="pres">
      <dgm:prSet presAssocID="{9DC11764-F813-45AB-90E0-01987CDDBAAB}" presName="conn2-1" presStyleLbl="parChTrans1D2" presStyleIdx="0" presStyleCnt="2"/>
      <dgm:spPr/>
      <dgm:t>
        <a:bodyPr/>
        <a:lstStyle/>
        <a:p>
          <a:endParaRPr lang="en-US"/>
        </a:p>
      </dgm:t>
    </dgm:pt>
    <dgm:pt modelId="{C70C28C5-9B82-406A-BB46-808DF1040547}" type="pres">
      <dgm:prSet presAssocID="{9DC11764-F813-45AB-90E0-01987CDDBAAB}" presName="connTx" presStyleLbl="parChTrans1D2" presStyleIdx="0" presStyleCnt="2"/>
      <dgm:spPr/>
      <dgm:t>
        <a:bodyPr/>
        <a:lstStyle/>
        <a:p>
          <a:endParaRPr lang="en-US"/>
        </a:p>
      </dgm:t>
    </dgm:pt>
    <dgm:pt modelId="{CFE924E5-DA57-4AC1-8A3D-C2A2315CC30C}" type="pres">
      <dgm:prSet presAssocID="{005906F7-17AD-4A32-910F-A24CB9A5A3FA}" presName="root2" presStyleCnt="0"/>
      <dgm:spPr/>
    </dgm:pt>
    <dgm:pt modelId="{4A80AFDC-3235-4349-9ADD-DD05126FAC42}" type="pres">
      <dgm:prSet presAssocID="{005906F7-17AD-4A32-910F-A24CB9A5A3FA}" presName="LevelTwoTextNode" presStyleLbl="node2" presStyleIdx="0" presStyleCnt="2">
        <dgm:presLayoutVars>
          <dgm:chPref val="3"/>
        </dgm:presLayoutVars>
      </dgm:prSet>
      <dgm:spPr/>
      <dgm:t>
        <a:bodyPr/>
        <a:lstStyle/>
        <a:p>
          <a:endParaRPr lang="en-US"/>
        </a:p>
      </dgm:t>
    </dgm:pt>
    <dgm:pt modelId="{E285F22B-D5CA-4A70-B771-1AC6C545433F}" type="pres">
      <dgm:prSet presAssocID="{005906F7-17AD-4A32-910F-A24CB9A5A3FA}" presName="level3hierChild" presStyleCnt="0"/>
      <dgm:spPr/>
    </dgm:pt>
    <dgm:pt modelId="{8B09FA7E-5066-4FB2-84E4-EB333D0369AD}" type="pres">
      <dgm:prSet presAssocID="{67660721-891B-433B-9227-B8D41D6EAD3D}" presName="conn2-1" presStyleLbl="parChTrans1D3" presStyleIdx="0" presStyleCnt="3"/>
      <dgm:spPr/>
      <dgm:t>
        <a:bodyPr/>
        <a:lstStyle/>
        <a:p>
          <a:endParaRPr lang="en-US"/>
        </a:p>
      </dgm:t>
    </dgm:pt>
    <dgm:pt modelId="{EDF84A9C-726F-4E83-85F3-BCEB91300891}" type="pres">
      <dgm:prSet presAssocID="{67660721-891B-433B-9227-B8D41D6EAD3D}" presName="connTx" presStyleLbl="parChTrans1D3" presStyleIdx="0" presStyleCnt="3"/>
      <dgm:spPr/>
      <dgm:t>
        <a:bodyPr/>
        <a:lstStyle/>
        <a:p>
          <a:endParaRPr lang="en-US"/>
        </a:p>
      </dgm:t>
    </dgm:pt>
    <dgm:pt modelId="{7179A25D-CA8C-4D62-BA5F-EA07CB2F42AF}" type="pres">
      <dgm:prSet presAssocID="{411962ED-A554-4872-9C69-EADB3F591015}" presName="root2" presStyleCnt="0"/>
      <dgm:spPr/>
    </dgm:pt>
    <dgm:pt modelId="{DEC866AD-EEEC-40CA-9D5C-7A7F79E73BD6}" type="pres">
      <dgm:prSet presAssocID="{411962ED-A554-4872-9C69-EADB3F591015}" presName="LevelTwoTextNode" presStyleLbl="node3" presStyleIdx="0" presStyleCnt="3">
        <dgm:presLayoutVars>
          <dgm:chPref val="3"/>
        </dgm:presLayoutVars>
      </dgm:prSet>
      <dgm:spPr/>
      <dgm:t>
        <a:bodyPr/>
        <a:lstStyle/>
        <a:p>
          <a:endParaRPr lang="en-US"/>
        </a:p>
      </dgm:t>
    </dgm:pt>
    <dgm:pt modelId="{2DCE3C34-ABCF-40D4-9315-8ACCAF21B7EA}" type="pres">
      <dgm:prSet presAssocID="{411962ED-A554-4872-9C69-EADB3F591015}" presName="level3hierChild" presStyleCnt="0"/>
      <dgm:spPr/>
    </dgm:pt>
    <dgm:pt modelId="{981C30DC-FCF4-4A28-9AE8-A10D846F6688}" type="pres">
      <dgm:prSet presAssocID="{AF327BAD-C67D-4F5A-9442-5C81CAD65F03}" presName="conn2-1" presStyleLbl="parChTrans1D3" presStyleIdx="1" presStyleCnt="3"/>
      <dgm:spPr/>
      <dgm:t>
        <a:bodyPr/>
        <a:lstStyle/>
        <a:p>
          <a:endParaRPr lang="en-US"/>
        </a:p>
      </dgm:t>
    </dgm:pt>
    <dgm:pt modelId="{E07772CF-92B1-4115-AAE9-3862ED333A4D}" type="pres">
      <dgm:prSet presAssocID="{AF327BAD-C67D-4F5A-9442-5C81CAD65F03}" presName="connTx" presStyleLbl="parChTrans1D3" presStyleIdx="1" presStyleCnt="3"/>
      <dgm:spPr/>
      <dgm:t>
        <a:bodyPr/>
        <a:lstStyle/>
        <a:p>
          <a:endParaRPr lang="en-US"/>
        </a:p>
      </dgm:t>
    </dgm:pt>
    <dgm:pt modelId="{97725A3C-182B-4929-A1D7-B322F77D151F}" type="pres">
      <dgm:prSet presAssocID="{36C952C3-D96E-4C46-99C4-3A29D305E5B8}" presName="root2" presStyleCnt="0"/>
      <dgm:spPr/>
    </dgm:pt>
    <dgm:pt modelId="{E4C31407-1FBA-40B1-810C-8BD93E2B136F}" type="pres">
      <dgm:prSet presAssocID="{36C952C3-D96E-4C46-99C4-3A29D305E5B8}" presName="LevelTwoTextNode" presStyleLbl="node3" presStyleIdx="1" presStyleCnt="3">
        <dgm:presLayoutVars>
          <dgm:chPref val="3"/>
        </dgm:presLayoutVars>
      </dgm:prSet>
      <dgm:spPr/>
      <dgm:t>
        <a:bodyPr/>
        <a:lstStyle/>
        <a:p>
          <a:endParaRPr lang="en-US"/>
        </a:p>
      </dgm:t>
    </dgm:pt>
    <dgm:pt modelId="{422A1F6A-6D51-40DF-AC0E-ED07C3B0ED20}" type="pres">
      <dgm:prSet presAssocID="{36C952C3-D96E-4C46-99C4-3A29D305E5B8}" presName="level3hierChild" presStyleCnt="0"/>
      <dgm:spPr/>
    </dgm:pt>
    <dgm:pt modelId="{9D8D43FB-911E-4132-AE79-06D1EDE45453}" type="pres">
      <dgm:prSet presAssocID="{65CAE02E-26BC-4F8C-802D-A3761AC9609F}" presName="conn2-1" presStyleLbl="parChTrans1D2" presStyleIdx="1" presStyleCnt="2"/>
      <dgm:spPr/>
      <dgm:t>
        <a:bodyPr/>
        <a:lstStyle/>
        <a:p>
          <a:endParaRPr lang="en-US"/>
        </a:p>
      </dgm:t>
    </dgm:pt>
    <dgm:pt modelId="{2C0ED755-2FBE-477C-8719-9B8CD5E98A8E}" type="pres">
      <dgm:prSet presAssocID="{65CAE02E-26BC-4F8C-802D-A3761AC9609F}" presName="connTx" presStyleLbl="parChTrans1D2" presStyleIdx="1" presStyleCnt="2"/>
      <dgm:spPr/>
      <dgm:t>
        <a:bodyPr/>
        <a:lstStyle/>
        <a:p>
          <a:endParaRPr lang="en-US"/>
        </a:p>
      </dgm:t>
    </dgm:pt>
    <dgm:pt modelId="{8F72AEEB-9662-4939-8ED0-414BDED31E7D}" type="pres">
      <dgm:prSet presAssocID="{37CDDB8E-2961-4F32-B4E4-3BC6A74F4641}" presName="root2" presStyleCnt="0"/>
      <dgm:spPr/>
    </dgm:pt>
    <dgm:pt modelId="{F476D775-C695-4F4C-9015-C36800126D16}" type="pres">
      <dgm:prSet presAssocID="{37CDDB8E-2961-4F32-B4E4-3BC6A74F4641}" presName="LevelTwoTextNode" presStyleLbl="node2" presStyleIdx="1" presStyleCnt="2">
        <dgm:presLayoutVars>
          <dgm:chPref val="3"/>
        </dgm:presLayoutVars>
      </dgm:prSet>
      <dgm:spPr/>
      <dgm:t>
        <a:bodyPr/>
        <a:lstStyle/>
        <a:p>
          <a:endParaRPr lang="en-US"/>
        </a:p>
      </dgm:t>
    </dgm:pt>
    <dgm:pt modelId="{47D045B4-A3ED-4B27-900A-DBF5F80046C1}" type="pres">
      <dgm:prSet presAssocID="{37CDDB8E-2961-4F32-B4E4-3BC6A74F4641}" presName="level3hierChild" presStyleCnt="0"/>
      <dgm:spPr/>
    </dgm:pt>
    <dgm:pt modelId="{EDB6CB1F-44A8-42D4-893D-F1FEE7045DB5}" type="pres">
      <dgm:prSet presAssocID="{14AAD98C-DF2E-4B3B-8E79-E71FE0EA8B33}" presName="conn2-1" presStyleLbl="parChTrans1D3" presStyleIdx="2" presStyleCnt="3"/>
      <dgm:spPr/>
      <dgm:t>
        <a:bodyPr/>
        <a:lstStyle/>
        <a:p>
          <a:endParaRPr lang="en-US"/>
        </a:p>
      </dgm:t>
    </dgm:pt>
    <dgm:pt modelId="{7A32C403-E28B-4F4B-9CD1-585EB15E81FC}" type="pres">
      <dgm:prSet presAssocID="{14AAD98C-DF2E-4B3B-8E79-E71FE0EA8B33}" presName="connTx" presStyleLbl="parChTrans1D3" presStyleIdx="2" presStyleCnt="3"/>
      <dgm:spPr/>
      <dgm:t>
        <a:bodyPr/>
        <a:lstStyle/>
        <a:p>
          <a:endParaRPr lang="en-US"/>
        </a:p>
      </dgm:t>
    </dgm:pt>
    <dgm:pt modelId="{DF56107D-A6FF-411E-A0FF-6D654B380878}" type="pres">
      <dgm:prSet presAssocID="{AF7BDDDC-B41C-4053-A5AE-D59FA81AF549}" presName="root2" presStyleCnt="0"/>
      <dgm:spPr/>
    </dgm:pt>
    <dgm:pt modelId="{BC1EC87B-C8EC-41CF-BAFB-528A47DD2C50}" type="pres">
      <dgm:prSet presAssocID="{AF7BDDDC-B41C-4053-A5AE-D59FA81AF549}" presName="LevelTwoTextNode" presStyleLbl="node3" presStyleIdx="2" presStyleCnt="3">
        <dgm:presLayoutVars>
          <dgm:chPref val="3"/>
        </dgm:presLayoutVars>
      </dgm:prSet>
      <dgm:spPr/>
      <dgm:t>
        <a:bodyPr/>
        <a:lstStyle/>
        <a:p>
          <a:endParaRPr lang="en-US"/>
        </a:p>
      </dgm:t>
    </dgm:pt>
    <dgm:pt modelId="{C85CE60C-771C-4204-8949-C4067E7548FD}" type="pres">
      <dgm:prSet presAssocID="{AF7BDDDC-B41C-4053-A5AE-D59FA81AF549}" presName="level3hierChild" presStyleCnt="0"/>
      <dgm:spPr/>
    </dgm:pt>
  </dgm:ptLst>
  <dgm:cxnLst>
    <dgm:cxn modelId="{DB5A4DA4-C9D9-470D-851B-D893CDF6A082}" type="presOf" srcId="{67660721-891B-433B-9227-B8D41D6EAD3D}" destId="{EDF84A9C-726F-4E83-85F3-BCEB91300891}" srcOrd="1" destOrd="0" presId="urn:microsoft.com/office/officeart/2005/8/layout/hierarchy2"/>
    <dgm:cxn modelId="{D1936BD0-E4D9-4963-AC65-D0B7B8844661}" type="presOf" srcId="{37CDDB8E-2961-4F32-B4E4-3BC6A74F4641}" destId="{F476D775-C695-4F4C-9015-C36800126D16}" srcOrd="0" destOrd="0" presId="urn:microsoft.com/office/officeart/2005/8/layout/hierarchy2"/>
    <dgm:cxn modelId="{EF1D3C75-4953-47BE-9F44-40291A8DC012}" type="presOf" srcId="{45E3C62F-7EB7-4D98-8890-97BECD98D7C0}" destId="{FBFE6AF0-8F0C-44EA-AC50-579A2A5D3A57}" srcOrd="0" destOrd="0" presId="urn:microsoft.com/office/officeart/2005/8/layout/hierarchy2"/>
    <dgm:cxn modelId="{6EDD748E-155B-4B89-A169-5321C358979E}" type="presOf" srcId="{411962ED-A554-4872-9C69-EADB3F591015}" destId="{DEC866AD-EEEC-40CA-9D5C-7A7F79E73BD6}" srcOrd="0" destOrd="0" presId="urn:microsoft.com/office/officeart/2005/8/layout/hierarchy2"/>
    <dgm:cxn modelId="{2B85D451-F131-4C91-9ABC-DF9B209C835E}" type="presOf" srcId="{65CAE02E-26BC-4F8C-802D-A3761AC9609F}" destId="{2C0ED755-2FBE-477C-8719-9B8CD5E98A8E}" srcOrd="1" destOrd="0" presId="urn:microsoft.com/office/officeart/2005/8/layout/hierarchy2"/>
    <dgm:cxn modelId="{B90EDECD-63D4-4E5D-BEFB-2AB8DFA2C0C0}" srcId="{45E3C62F-7EB7-4D98-8890-97BECD98D7C0}" destId="{37CDDB8E-2961-4F32-B4E4-3BC6A74F4641}" srcOrd="1" destOrd="0" parTransId="{65CAE02E-26BC-4F8C-802D-A3761AC9609F}" sibTransId="{30327AA9-4F74-4DB6-AA20-B6D4ADFCE668}"/>
    <dgm:cxn modelId="{7298BC84-C7DB-403F-8B1E-490DD98B2EA6}" srcId="{60543824-1E66-4000-8935-5F5007CC5669}" destId="{45E3C62F-7EB7-4D98-8890-97BECD98D7C0}" srcOrd="0" destOrd="0" parTransId="{F3BC2D21-045C-4FE3-9E4E-C3F34EE11DDB}" sibTransId="{CA38B4C7-D73F-4F86-B129-7311177EF803}"/>
    <dgm:cxn modelId="{FBA8DAD1-B886-453A-B599-DF479E4EC447}" srcId="{005906F7-17AD-4A32-910F-A24CB9A5A3FA}" destId="{411962ED-A554-4872-9C69-EADB3F591015}" srcOrd="0" destOrd="0" parTransId="{67660721-891B-433B-9227-B8D41D6EAD3D}" sibTransId="{F6FD8EA0-0FBC-463D-9B9D-4AFE495E3C5E}"/>
    <dgm:cxn modelId="{EF84E345-FA48-4809-B941-A637B010CAB3}" type="presOf" srcId="{36C952C3-D96E-4C46-99C4-3A29D305E5B8}" destId="{E4C31407-1FBA-40B1-810C-8BD93E2B136F}" srcOrd="0" destOrd="0" presId="urn:microsoft.com/office/officeart/2005/8/layout/hierarchy2"/>
    <dgm:cxn modelId="{262E0047-B2FB-4726-8864-9EE2D0D69A04}" type="presOf" srcId="{14AAD98C-DF2E-4B3B-8E79-E71FE0EA8B33}" destId="{7A32C403-E28B-4F4B-9CD1-585EB15E81FC}" srcOrd="1" destOrd="0" presId="urn:microsoft.com/office/officeart/2005/8/layout/hierarchy2"/>
    <dgm:cxn modelId="{BBCACF85-9912-4DD6-A21D-422F784E5148}" type="presOf" srcId="{65CAE02E-26BC-4F8C-802D-A3761AC9609F}" destId="{9D8D43FB-911E-4132-AE79-06D1EDE45453}" srcOrd="0" destOrd="0" presId="urn:microsoft.com/office/officeart/2005/8/layout/hierarchy2"/>
    <dgm:cxn modelId="{6EDB2568-351D-4596-AA96-46D3CA1DD724}" type="presOf" srcId="{14AAD98C-DF2E-4B3B-8E79-E71FE0EA8B33}" destId="{EDB6CB1F-44A8-42D4-893D-F1FEE7045DB5}" srcOrd="0" destOrd="0" presId="urn:microsoft.com/office/officeart/2005/8/layout/hierarchy2"/>
    <dgm:cxn modelId="{271162FC-3DA2-4B1C-840E-7F6B8CEFE842}" type="presOf" srcId="{67660721-891B-433B-9227-B8D41D6EAD3D}" destId="{8B09FA7E-5066-4FB2-84E4-EB333D0369AD}" srcOrd="0" destOrd="0" presId="urn:microsoft.com/office/officeart/2005/8/layout/hierarchy2"/>
    <dgm:cxn modelId="{C8F36C83-35DC-4862-8709-EE881E37E2A1}" type="presOf" srcId="{9DC11764-F813-45AB-90E0-01987CDDBAAB}" destId="{2DF13786-526B-49C3-B056-A3DFFBA38589}" srcOrd="0" destOrd="0" presId="urn:microsoft.com/office/officeart/2005/8/layout/hierarchy2"/>
    <dgm:cxn modelId="{AC9BDC4A-24C6-403A-B21B-C1675E3B5F94}" type="presOf" srcId="{AF327BAD-C67D-4F5A-9442-5C81CAD65F03}" destId="{981C30DC-FCF4-4A28-9AE8-A10D846F6688}" srcOrd="0" destOrd="0" presId="urn:microsoft.com/office/officeart/2005/8/layout/hierarchy2"/>
    <dgm:cxn modelId="{3BA7B977-A4A7-47F3-A2C0-731DA523C92B}" type="presOf" srcId="{AF327BAD-C67D-4F5A-9442-5C81CAD65F03}" destId="{E07772CF-92B1-4115-AAE9-3862ED333A4D}" srcOrd="1" destOrd="0" presId="urn:microsoft.com/office/officeart/2005/8/layout/hierarchy2"/>
    <dgm:cxn modelId="{7C6F9E74-7AEB-4639-A0B0-C5B5ED81E671}" srcId="{005906F7-17AD-4A32-910F-A24CB9A5A3FA}" destId="{36C952C3-D96E-4C46-99C4-3A29D305E5B8}" srcOrd="1" destOrd="0" parTransId="{AF327BAD-C67D-4F5A-9442-5C81CAD65F03}" sibTransId="{EA29131F-24A5-4B3C-819B-4422CD5F19BC}"/>
    <dgm:cxn modelId="{4FFB44BF-E8A4-4AB5-88A5-962042315FE4}" type="presOf" srcId="{005906F7-17AD-4A32-910F-A24CB9A5A3FA}" destId="{4A80AFDC-3235-4349-9ADD-DD05126FAC42}" srcOrd="0" destOrd="0" presId="urn:microsoft.com/office/officeart/2005/8/layout/hierarchy2"/>
    <dgm:cxn modelId="{5FA59E81-42AD-47F4-8BF0-0471FB1A6C91}" type="presOf" srcId="{9DC11764-F813-45AB-90E0-01987CDDBAAB}" destId="{C70C28C5-9B82-406A-BB46-808DF1040547}" srcOrd="1" destOrd="0" presId="urn:microsoft.com/office/officeart/2005/8/layout/hierarchy2"/>
    <dgm:cxn modelId="{26A6BDCC-9B65-4459-BFE7-6E346258E997}" srcId="{45E3C62F-7EB7-4D98-8890-97BECD98D7C0}" destId="{005906F7-17AD-4A32-910F-A24CB9A5A3FA}" srcOrd="0" destOrd="0" parTransId="{9DC11764-F813-45AB-90E0-01987CDDBAAB}" sibTransId="{6C6A618E-FFC0-445B-81B0-EAEDD8551874}"/>
    <dgm:cxn modelId="{51E63265-ADD9-4E30-82C4-6888C536976B}" type="presOf" srcId="{AF7BDDDC-B41C-4053-A5AE-D59FA81AF549}" destId="{BC1EC87B-C8EC-41CF-BAFB-528A47DD2C50}" srcOrd="0" destOrd="0" presId="urn:microsoft.com/office/officeart/2005/8/layout/hierarchy2"/>
    <dgm:cxn modelId="{3F4AE4AA-AA71-4C5A-99A6-8FE8B8522CEF}" srcId="{37CDDB8E-2961-4F32-B4E4-3BC6A74F4641}" destId="{AF7BDDDC-B41C-4053-A5AE-D59FA81AF549}" srcOrd="0" destOrd="0" parTransId="{14AAD98C-DF2E-4B3B-8E79-E71FE0EA8B33}" sibTransId="{D8CCF73B-A25B-4267-A312-2AFA7BC77C56}"/>
    <dgm:cxn modelId="{55BFEE4F-53AE-4CC2-AD72-F1D58E0715CE}" type="presOf" srcId="{60543824-1E66-4000-8935-5F5007CC5669}" destId="{B7DB1722-B73A-4639-88F6-D5007C8EFABF}" srcOrd="0" destOrd="0" presId="urn:microsoft.com/office/officeart/2005/8/layout/hierarchy2"/>
    <dgm:cxn modelId="{EF46FA64-9D92-419B-9579-1A22BD0CAA62}" type="presParOf" srcId="{B7DB1722-B73A-4639-88F6-D5007C8EFABF}" destId="{BC442E34-12F8-4FB5-8B0A-09392C942398}" srcOrd="0" destOrd="0" presId="urn:microsoft.com/office/officeart/2005/8/layout/hierarchy2"/>
    <dgm:cxn modelId="{979B8E12-363C-4AA6-B697-1597723C8E6D}" type="presParOf" srcId="{BC442E34-12F8-4FB5-8B0A-09392C942398}" destId="{FBFE6AF0-8F0C-44EA-AC50-579A2A5D3A57}" srcOrd="0" destOrd="0" presId="urn:microsoft.com/office/officeart/2005/8/layout/hierarchy2"/>
    <dgm:cxn modelId="{21006D6C-1558-42DD-A6DA-0E2FA852AECC}" type="presParOf" srcId="{BC442E34-12F8-4FB5-8B0A-09392C942398}" destId="{73F9A9D1-056F-457B-B881-90A6FF2F97A5}" srcOrd="1" destOrd="0" presId="urn:microsoft.com/office/officeart/2005/8/layout/hierarchy2"/>
    <dgm:cxn modelId="{6E75114E-172D-4E89-8D57-3DADF9A62E5F}" type="presParOf" srcId="{73F9A9D1-056F-457B-B881-90A6FF2F97A5}" destId="{2DF13786-526B-49C3-B056-A3DFFBA38589}" srcOrd="0" destOrd="0" presId="urn:microsoft.com/office/officeart/2005/8/layout/hierarchy2"/>
    <dgm:cxn modelId="{B119AF9E-BA12-4125-BA71-7232032D59D8}" type="presParOf" srcId="{2DF13786-526B-49C3-B056-A3DFFBA38589}" destId="{C70C28C5-9B82-406A-BB46-808DF1040547}" srcOrd="0" destOrd="0" presId="urn:microsoft.com/office/officeart/2005/8/layout/hierarchy2"/>
    <dgm:cxn modelId="{A1F26ABB-26A4-426E-841D-73C76BF921AB}" type="presParOf" srcId="{73F9A9D1-056F-457B-B881-90A6FF2F97A5}" destId="{CFE924E5-DA57-4AC1-8A3D-C2A2315CC30C}" srcOrd="1" destOrd="0" presId="urn:microsoft.com/office/officeart/2005/8/layout/hierarchy2"/>
    <dgm:cxn modelId="{18933B7F-C03A-4D9C-AA7B-47CED3D84078}" type="presParOf" srcId="{CFE924E5-DA57-4AC1-8A3D-C2A2315CC30C}" destId="{4A80AFDC-3235-4349-9ADD-DD05126FAC42}" srcOrd="0" destOrd="0" presId="urn:microsoft.com/office/officeart/2005/8/layout/hierarchy2"/>
    <dgm:cxn modelId="{3B1F67F2-79A8-4FAD-9FAB-978BB1A6F505}" type="presParOf" srcId="{CFE924E5-DA57-4AC1-8A3D-C2A2315CC30C}" destId="{E285F22B-D5CA-4A70-B771-1AC6C545433F}" srcOrd="1" destOrd="0" presId="urn:microsoft.com/office/officeart/2005/8/layout/hierarchy2"/>
    <dgm:cxn modelId="{3EC87F51-6C18-4A36-A162-81D2DA3389D1}" type="presParOf" srcId="{E285F22B-D5CA-4A70-B771-1AC6C545433F}" destId="{8B09FA7E-5066-4FB2-84E4-EB333D0369AD}" srcOrd="0" destOrd="0" presId="urn:microsoft.com/office/officeart/2005/8/layout/hierarchy2"/>
    <dgm:cxn modelId="{B2478B1F-1ECA-4EB3-88FC-CCC26F61A3AD}" type="presParOf" srcId="{8B09FA7E-5066-4FB2-84E4-EB333D0369AD}" destId="{EDF84A9C-726F-4E83-85F3-BCEB91300891}" srcOrd="0" destOrd="0" presId="urn:microsoft.com/office/officeart/2005/8/layout/hierarchy2"/>
    <dgm:cxn modelId="{5D16E801-D2CA-4521-84CE-C7033F92A3E0}" type="presParOf" srcId="{E285F22B-D5CA-4A70-B771-1AC6C545433F}" destId="{7179A25D-CA8C-4D62-BA5F-EA07CB2F42AF}" srcOrd="1" destOrd="0" presId="urn:microsoft.com/office/officeart/2005/8/layout/hierarchy2"/>
    <dgm:cxn modelId="{B8C7E6C8-9051-4074-B357-AA2C73073714}" type="presParOf" srcId="{7179A25D-CA8C-4D62-BA5F-EA07CB2F42AF}" destId="{DEC866AD-EEEC-40CA-9D5C-7A7F79E73BD6}" srcOrd="0" destOrd="0" presId="urn:microsoft.com/office/officeart/2005/8/layout/hierarchy2"/>
    <dgm:cxn modelId="{B64262EA-50D5-4208-A4ED-183F371D943B}" type="presParOf" srcId="{7179A25D-CA8C-4D62-BA5F-EA07CB2F42AF}" destId="{2DCE3C34-ABCF-40D4-9315-8ACCAF21B7EA}" srcOrd="1" destOrd="0" presId="urn:microsoft.com/office/officeart/2005/8/layout/hierarchy2"/>
    <dgm:cxn modelId="{4A279B31-D7D0-441E-94F1-FD29576506D4}" type="presParOf" srcId="{E285F22B-D5CA-4A70-B771-1AC6C545433F}" destId="{981C30DC-FCF4-4A28-9AE8-A10D846F6688}" srcOrd="2" destOrd="0" presId="urn:microsoft.com/office/officeart/2005/8/layout/hierarchy2"/>
    <dgm:cxn modelId="{46B03D3B-845A-4274-BEC4-AA5129020F37}" type="presParOf" srcId="{981C30DC-FCF4-4A28-9AE8-A10D846F6688}" destId="{E07772CF-92B1-4115-AAE9-3862ED333A4D}" srcOrd="0" destOrd="0" presId="urn:microsoft.com/office/officeart/2005/8/layout/hierarchy2"/>
    <dgm:cxn modelId="{822112E0-09A3-4786-81BC-6619206F6901}" type="presParOf" srcId="{E285F22B-D5CA-4A70-B771-1AC6C545433F}" destId="{97725A3C-182B-4929-A1D7-B322F77D151F}" srcOrd="3" destOrd="0" presId="urn:microsoft.com/office/officeart/2005/8/layout/hierarchy2"/>
    <dgm:cxn modelId="{B6052352-9633-4E62-ADB2-1795291CD9F3}" type="presParOf" srcId="{97725A3C-182B-4929-A1D7-B322F77D151F}" destId="{E4C31407-1FBA-40B1-810C-8BD93E2B136F}" srcOrd="0" destOrd="0" presId="urn:microsoft.com/office/officeart/2005/8/layout/hierarchy2"/>
    <dgm:cxn modelId="{75020355-2DB8-464E-B424-78D948EB8D17}" type="presParOf" srcId="{97725A3C-182B-4929-A1D7-B322F77D151F}" destId="{422A1F6A-6D51-40DF-AC0E-ED07C3B0ED20}" srcOrd="1" destOrd="0" presId="urn:microsoft.com/office/officeart/2005/8/layout/hierarchy2"/>
    <dgm:cxn modelId="{8923E8ED-7B86-401F-8B14-1D434964823A}" type="presParOf" srcId="{73F9A9D1-056F-457B-B881-90A6FF2F97A5}" destId="{9D8D43FB-911E-4132-AE79-06D1EDE45453}" srcOrd="2" destOrd="0" presId="urn:microsoft.com/office/officeart/2005/8/layout/hierarchy2"/>
    <dgm:cxn modelId="{B8214B43-D9FE-4E6E-9A3A-05E1B8D5E7EA}" type="presParOf" srcId="{9D8D43FB-911E-4132-AE79-06D1EDE45453}" destId="{2C0ED755-2FBE-477C-8719-9B8CD5E98A8E}" srcOrd="0" destOrd="0" presId="urn:microsoft.com/office/officeart/2005/8/layout/hierarchy2"/>
    <dgm:cxn modelId="{5FA61C37-B101-400A-A682-D8AE03965882}" type="presParOf" srcId="{73F9A9D1-056F-457B-B881-90A6FF2F97A5}" destId="{8F72AEEB-9662-4939-8ED0-414BDED31E7D}" srcOrd="3" destOrd="0" presId="urn:microsoft.com/office/officeart/2005/8/layout/hierarchy2"/>
    <dgm:cxn modelId="{37F49E7F-4A09-491E-B5FC-FAC7F15AFBC1}" type="presParOf" srcId="{8F72AEEB-9662-4939-8ED0-414BDED31E7D}" destId="{F476D775-C695-4F4C-9015-C36800126D16}" srcOrd="0" destOrd="0" presId="urn:microsoft.com/office/officeart/2005/8/layout/hierarchy2"/>
    <dgm:cxn modelId="{5A6141FD-3E0A-450D-B866-551097F41241}" type="presParOf" srcId="{8F72AEEB-9662-4939-8ED0-414BDED31E7D}" destId="{47D045B4-A3ED-4B27-900A-DBF5F80046C1}" srcOrd="1" destOrd="0" presId="urn:microsoft.com/office/officeart/2005/8/layout/hierarchy2"/>
    <dgm:cxn modelId="{F20F5500-BA8B-466B-B893-2827B6469590}" type="presParOf" srcId="{47D045B4-A3ED-4B27-900A-DBF5F80046C1}" destId="{EDB6CB1F-44A8-42D4-893D-F1FEE7045DB5}" srcOrd="0" destOrd="0" presId="urn:microsoft.com/office/officeart/2005/8/layout/hierarchy2"/>
    <dgm:cxn modelId="{389C56CB-AE15-4D8E-A3DA-B3B0FE06F7F9}" type="presParOf" srcId="{EDB6CB1F-44A8-42D4-893D-F1FEE7045DB5}" destId="{7A32C403-E28B-4F4B-9CD1-585EB15E81FC}" srcOrd="0" destOrd="0" presId="urn:microsoft.com/office/officeart/2005/8/layout/hierarchy2"/>
    <dgm:cxn modelId="{6A7141CF-6D42-4C14-A07A-32E83EAC9DC0}" type="presParOf" srcId="{47D045B4-A3ED-4B27-900A-DBF5F80046C1}" destId="{DF56107D-A6FF-411E-A0FF-6D654B380878}" srcOrd="1" destOrd="0" presId="urn:microsoft.com/office/officeart/2005/8/layout/hierarchy2"/>
    <dgm:cxn modelId="{48591D38-9665-4507-A186-C266217B7A4A}" type="presParOf" srcId="{DF56107D-A6FF-411E-A0FF-6D654B380878}" destId="{BC1EC87B-C8EC-41CF-BAFB-528A47DD2C50}" srcOrd="0" destOrd="0" presId="urn:microsoft.com/office/officeart/2005/8/layout/hierarchy2"/>
    <dgm:cxn modelId="{309D9ED2-BF5D-4BCF-80B8-71F03B65A054}" type="presParOf" srcId="{DF56107D-A6FF-411E-A0FF-6D654B380878}" destId="{C85CE60C-771C-4204-8949-C4067E7548FD}"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1090519F-043A-465D-AFFD-188F1F6ADFE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B41880EE-1BC8-4C99-AF5A-9A9CC3459ACC}">
      <dgm:prSet phldrT="[Text]"/>
      <dgm:spPr>
        <a:ln>
          <a:noFill/>
        </a:ln>
      </dgm:spPr>
      <dgm:t>
        <a:bodyPr/>
        <a:lstStyle/>
        <a:p>
          <a:r>
            <a:rPr lang="en-US" dirty="0" smtClean="0"/>
            <a:t>Stick to an agenda</a:t>
          </a:r>
          <a:endParaRPr lang="en-US" dirty="0"/>
        </a:p>
      </dgm:t>
    </dgm:pt>
    <dgm:pt modelId="{C8250861-6370-475D-90EC-BE93FB79D74D}" type="parTrans" cxnId="{97E1E94C-B0E8-40CC-A85B-E726628A1FFF}">
      <dgm:prSet/>
      <dgm:spPr/>
      <dgm:t>
        <a:bodyPr/>
        <a:lstStyle/>
        <a:p>
          <a:endParaRPr lang="en-US"/>
        </a:p>
      </dgm:t>
    </dgm:pt>
    <dgm:pt modelId="{D80171A9-DA01-468B-81B1-D3A38E0D7C77}" type="sibTrans" cxnId="{97E1E94C-B0E8-40CC-A85B-E726628A1FFF}">
      <dgm:prSet/>
      <dgm:spPr/>
      <dgm:t>
        <a:bodyPr/>
        <a:lstStyle/>
        <a:p>
          <a:endParaRPr lang="en-US"/>
        </a:p>
      </dgm:t>
    </dgm:pt>
    <dgm:pt modelId="{8FE67DF8-5A87-4699-8BFD-38B9AFF04BDC}">
      <dgm:prSet phldrT="[Text]"/>
      <dgm:spPr>
        <a:ln>
          <a:noFill/>
        </a:ln>
      </dgm:spPr>
      <dgm:t>
        <a:bodyPr/>
        <a:lstStyle/>
        <a:p>
          <a:r>
            <a:rPr lang="en-US" dirty="0" smtClean="0"/>
            <a:t>Ground rules</a:t>
          </a:r>
          <a:endParaRPr lang="en-US" dirty="0"/>
        </a:p>
      </dgm:t>
    </dgm:pt>
    <dgm:pt modelId="{F4821170-0410-4A90-806D-EE719F843927}" type="parTrans" cxnId="{6BBB9A0E-91F9-446D-BDF8-BE4999584D2C}">
      <dgm:prSet/>
      <dgm:spPr/>
      <dgm:t>
        <a:bodyPr/>
        <a:lstStyle/>
        <a:p>
          <a:endParaRPr lang="en-US"/>
        </a:p>
      </dgm:t>
    </dgm:pt>
    <dgm:pt modelId="{43BCD27F-B0CB-4083-8F7D-FDE30A45A5A2}" type="sibTrans" cxnId="{6BBB9A0E-91F9-446D-BDF8-BE4999584D2C}">
      <dgm:prSet/>
      <dgm:spPr/>
      <dgm:t>
        <a:bodyPr/>
        <a:lstStyle/>
        <a:p>
          <a:endParaRPr lang="en-US"/>
        </a:p>
      </dgm:t>
    </dgm:pt>
    <dgm:pt modelId="{2D96B519-F5D9-438F-BB98-6287779EAD9D}">
      <dgm:prSet phldrT="[Text]"/>
      <dgm:spPr>
        <a:ln>
          <a:noFill/>
        </a:ln>
      </dgm:spPr>
      <dgm:t>
        <a:bodyPr/>
        <a:lstStyle/>
        <a:p>
          <a:r>
            <a:rPr lang="en-US" dirty="0" smtClean="0"/>
            <a:t>Minutes</a:t>
          </a:r>
          <a:endParaRPr lang="en-US" dirty="0"/>
        </a:p>
      </dgm:t>
    </dgm:pt>
    <dgm:pt modelId="{136A6F61-D67F-48C7-A4B3-714F05232ABD}" type="parTrans" cxnId="{2458F246-A9DF-4470-86E3-257783818E4F}">
      <dgm:prSet/>
      <dgm:spPr/>
      <dgm:t>
        <a:bodyPr/>
        <a:lstStyle/>
        <a:p>
          <a:endParaRPr lang="en-US"/>
        </a:p>
      </dgm:t>
    </dgm:pt>
    <dgm:pt modelId="{B1AC0B35-BCEA-4BC8-890A-E6CA293F0D86}" type="sibTrans" cxnId="{2458F246-A9DF-4470-86E3-257783818E4F}">
      <dgm:prSet/>
      <dgm:spPr/>
      <dgm:t>
        <a:bodyPr/>
        <a:lstStyle/>
        <a:p>
          <a:endParaRPr lang="en-US"/>
        </a:p>
      </dgm:t>
    </dgm:pt>
    <dgm:pt modelId="{391A7E20-02F6-4459-B323-5006B42683E7}" type="pres">
      <dgm:prSet presAssocID="{1090519F-043A-465D-AFFD-188F1F6ADFE5}" presName="diagram" presStyleCnt="0">
        <dgm:presLayoutVars>
          <dgm:dir/>
          <dgm:resizeHandles val="exact"/>
        </dgm:presLayoutVars>
      </dgm:prSet>
      <dgm:spPr/>
      <dgm:t>
        <a:bodyPr/>
        <a:lstStyle/>
        <a:p>
          <a:endParaRPr lang="en-US"/>
        </a:p>
      </dgm:t>
    </dgm:pt>
    <dgm:pt modelId="{F0294B8D-557E-425F-A909-AF9D50345F62}" type="pres">
      <dgm:prSet presAssocID="{B41880EE-1BC8-4C99-AF5A-9A9CC3459ACC}" presName="node" presStyleLbl="node1" presStyleIdx="0" presStyleCnt="3">
        <dgm:presLayoutVars>
          <dgm:bulletEnabled val="1"/>
        </dgm:presLayoutVars>
      </dgm:prSet>
      <dgm:spPr/>
      <dgm:t>
        <a:bodyPr/>
        <a:lstStyle/>
        <a:p>
          <a:endParaRPr lang="en-US"/>
        </a:p>
      </dgm:t>
    </dgm:pt>
    <dgm:pt modelId="{18BF48D4-B6A9-4AE1-A4B3-7EF0060BC754}" type="pres">
      <dgm:prSet presAssocID="{D80171A9-DA01-468B-81B1-D3A38E0D7C77}" presName="sibTrans" presStyleCnt="0"/>
      <dgm:spPr/>
    </dgm:pt>
    <dgm:pt modelId="{C7D6EC13-9915-49D8-8419-64B6DB090613}" type="pres">
      <dgm:prSet presAssocID="{8FE67DF8-5A87-4699-8BFD-38B9AFF04BDC}" presName="node" presStyleLbl="node1" presStyleIdx="1" presStyleCnt="3">
        <dgm:presLayoutVars>
          <dgm:bulletEnabled val="1"/>
        </dgm:presLayoutVars>
      </dgm:prSet>
      <dgm:spPr/>
      <dgm:t>
        <a:bodyPr/>
        <a:lstStyle/>
        <a:p>
          <a:endParaRPr lang="en-US"/>
        </a:p>
      </dgm:t>
    </dgm:pt>
    <dgm:pt modelId="{F904A6D9-95B0-4D1A-92BF-5B7BEBA504EA}" type="pres">
      <dgm:prSet presAssocID="{43BCD27F-B0CB-4083-8F7D-FDE30A45A5A2}" presName="sibTrans" presStyleCnt="0"/>
      <dgm:spPr/>
    </dgm:pt>
    <dgm:pt modelId="{C9EBC296-E4FE-454A-B2E3-9AD67834AAB9}" type="pres">
      <dgm:prSet presAssocID="{2D96B519-F5D9-438F-BB98-6287779EAD9D}" presName="node" presStyleLbl="node1" presStyleIdx="2" presStyleCnt="3">
        <dgm:presLayoutVars>
          <dgm:bulletEnabled val="1"/>
        </dgm:presLayoutVars>
      </dgm:prSet>
      <dgm:spPr/>
      <dgm:t>
        <a:bodyPr/>
        <a:lstStyle/>
        <a:p>
          <a:endParaRPr lang="en-US"/>
        </a:p>
      </dgm:t>
    </dgm:pt>
  </dgm:ptLst>
  <dgm:cxnLst>
    <dgm:cxn modelId="{A3AB0625-027A-442F-A0FC-6B6CD1ABC700}" type="presOf" srcId="{8FE67DF8-5A87-4699-8BFD-38B9AFF04BDC}" destId="{C7D6EC13-9915-49D8-8419-64B6DB090613}" srcOrd="0" destOrd="0" presId="urn:microsoft.com/office/officeart/2005/8/layout/default"/>
    <dgm:cxn modelId="{68B06D2F-1022-4442-83B4-8FC4D825CDEB}" type="presOf" srcId="{2D96B519-F5D9-438F-BB98-6287779EAD9D}" destId="{C9EBC296-E4FE-454A-B2E3-9AD67834AAB9}" srcOrd="0" destOrd="0" presId="urn:microsoft.com/office/officeart/2005/8/layout/default"/>
    <dgm:cxn modelId="{2458F246-A9DF-4470-86E3-257783818E4F}" srcId="{1090519F-043A-465D-AFFD-188F1F6ADFE5}" destId="{2D96B519-F5D9-438F-BB98-6287779EAD9D}" srcOrd="2" destOrd="0" parTransId="{136A6F61-D67F-48C7-A4B3-714F05232ABD}" sibTransId="{B1AC0B35-BCEA-4BC8-890A-E6CA293F0D86}"/>
    <dgm:cxn modelId="{97E1E94C-B0E8-40CC-A85B-E726628A1FFF}" srcId="{1090519F-043A-465D-AFFD-188F1F6ADFE5}" destId="{B41880EE-1BC8-4C99-AF5A-9A9CC3459ACC}" srcOrd="0" destOrd="0" parTransId="{C8250861-6370-475D-90EC-BE93FB79D74D}" sibTransId="{D80171A9-DA01-468B-81B1-D3A38E0D7C77}"/>
    <dgm:cxn modelId="{8C01ED3E-2DEE-4AD0-B0A1-2BD43DA8F9FF}" type="presOf" srcId="{1090519F-043A-465D-AFFD-188F1F6ADFE5}" destId="{391A7E20-02F6-4459-B323-5006B42683E7}" srcOrd="0" destOrd="0" presId="urn:microsoft.com/office/officeart/2005/8/layout/default"/>
    <dgm:cxn modelId="{BD31E3BC-7CDF-43EE-A7F6-9A532C119844}" type="presOf" srcId="{B41880EE-1BC8-4C99-AF5A-9A9CC3459ACC}" destId="{F0294B8D-557E-425F-A909-AF9D50345F62}" srcOrd="0" destOrd="0" presId="urn:microsoft.com/office/officeart/2005/8/layout/default"/>
    <dgm:cxn modelId="{6BBB9A0E-91F9-446D-BDF8-BE4999584D2C}" srcId="{1090519F-043A-465D-AFFD-188F1F6ADFE5}" destId="{8FE67DF8-5A87-4699-8BFD-38B9AFF04BDC}" srcOrd="1" destOrd="0" parTransId="{F4821170-0410-4A90-806D-EE719F843927}" sibTransId="{43BCD27F-B0CB-4083-8F7D-FDE30A45A5A2}"/>
    <dgm:cxn modelId="{241D9B46-A32B-4C31-A200-8393A74448FF}" type="presParOf" srcId="{391A7E20-02F6-4459-B323-5006B42683E7}" destId="{F0294B8D-557E-425F-A909-AF9D50345F62}" srcOrd="0" destOrd="0" presId="urn:microsoft.com/office/officeart/2005/8/layout/default"/>
    <dgm:cxn modelId="{3DD26E4D-9831-43B4-AA75-F78B5D13A000}" type="presParOf" srcId="{391A7E20-02F6-4459-B323-5006B42683E7}" destId="{18BF48D4-B6A9-4AE1-A4B3-7EF0060BC754}" srcOrd="1" destOrd="0" presId="urn:microsoft.com/office/officeart/2005/8/layout/default"/>
    <dgm:cxn modelId="{9C3F5AA7-20F9-478A-8A7F-4FDDB129125E}" type="presParOf" srcId="{391A7E20-02F6-4459-B323-5006B42683E7}" destId="{C7D6EC13-9915-49D8-8419-64B6DB090613}" srcOrd="2" destOrd="0" presId="urn:microsoft.com/office/officeart/2005/8/layout/default"/>
    <dgm:cxn modelId="{20E93512-00BE-4D20-9820-D79F0D6803D3}" type="presParOf" srcId="{391A7E20-02F6-4459-B323-5006B42683E7}" destId="{F904A6D9-95B0-4D1A-92BF-5B7BEBA504EA}" srcOrd="3" destOrd="0" presId="urn:microsoft.com/office/officeart/2005/8/layout/default"/>
    <dgm:cxn modelId="{5C98EA19-F1C5-4452-AE1F-2409C04C835B}" type="presParOf" srcId="{391A7E20-02F6-4459-B323-5006B42683E7}" destId="{C9EBC296-E4FE-454A-B2E3-9AD67834AAB9}"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6214C85-AA25-439A-B4F4-2EB13DE92F75}"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038DEB17-54F1-4BA7-874B-CA0EC9D3419F}">
      <dgm:prSet phldrT="[Text]"/>
      <dgm:spPr>
        <a:ln>
          <a:noFill/>
        </a:ln>
      </dgm:spPr>
      <dgm:t>
        <a:bodyPr/>
        <a:lstStyle/>
        <a:p>
          <a:r>
            <a:rPr lang="en-US" dirty="0" smtClean="0"/>
            <a:t>Specific</a:t>
          </a:r>
          <a:endParaRPr lang="en-US" dirty="0"/>
        </a:p>
      </dgm:t>
    </dgm:pt>
    <dgm:pt modelId="{78223A5C-CA8C-4B92-82D1-BE1FE78FE239}" type="parTrans" cxnId="{44BB68D0-91A8-4236-8D67-05E4B8B645F3}">
      <dgm:prSet/>
      <dgm:spPr/>
      <dgm:t>
        <a:bodyPr/>
        <a:lstStyle/>
        <a:p>
          <a:endParaRPr lang="en-US"/>
        </a:p>
      </dgm:t>
    </dgm:pt>
    <dgm:pt modelId="{B5AFA7F7-D2C0-4319-85E7-88AA5223AE04}" type="sibTrans" cxnId="{44BB68D0-91A8-4236-8D67-05E4B8B645F3}">
      <dgm:prSet/>
      <dgm:spPr/>
      <dgm:t>
        <a:bodyPr/>
        <a:lstStyle/>
        <a:p>
          <a:endParaRPr lang="en-US"/>
        </a:p>
      </dgm:t>
    </dgm:pt>
    <dgm:pt modelId="{772E6F78-7A59-44B7-BC58-FD521ACD2C9B}">
      <dgm:prSet phldrT="[Text]"/>
      <dgm:spPr>
        <a:ln>
          <a:noFill/>
        </a:ln>
      </dgm:spPr>
      <dgm:t>
        <a:bodyPr/>
        <a:lstStyle/>
        <a:p>
          <a:r>
            <a:rPr lang="en-US" dirty="0" smtClean="0"/>
            <a:t>Measurable</a:t>
          </a:r>
          <a:endParaRPr lang="en-US" dirty="0"/>
        </a:p>
      </dgm:t>
    </dgm:pt>
    <dgm:pt modelId="{39312AF3-BAF0-4B6C-87A6-6E60DA4034E2}" type="parTrans" cxnId="{D9185414-1E83-47A4-8EBD-6BC8AD14DB2F}">
      <dgm:prSet/>
      <dgm:spPr/>
      <dgm:t>
        <a:bodyPr/>
        <a:lstStyle/>
        <a:p>
          <a:endParaRPr lang="en-US"/>
        </a:p>
      </dgm:t>
    </dgm:pt>
    <dgm:pt modelId="{F0FE4E29-9ABF-4776-8F27-B17611C058CA}" type="sibTrans" cxnId="{D9185414-1E83-47A4-8EBD-6BC8AD14DB2F}">
      <dgm:prSet/>
      <dgm:spPr/>
      <dgm:t>
        <a:bodyPr/>
        <a:lstStyle/>
        <a:p>
          <a:endParaRPr lang="en-US"/>
        </a:p>
      </dgm:t>
    </dgm:pt>
    <dgm:pt modelId="{AB797C30-9075-48F5-8D83-3A1E181F6D78}">
      <dgm:prSet phldrT="[Text]"/>
      <dgm:spPr/>
      <dgm:t>
        <a:bodyPr/>
        <a:lstStyle/>
        <a:p>
          <a:r>
            <a:rPr lang="en-US" dirty="0" smtClean="0"/>
            <a:t>Achievable</a:t>
          </a:r>
          <a:endParaRPr lang="en-US" dirty="0"/>
        </a:p>
      </dgm:t>
    </dgm:pt>
    <dgm:pt modelId="{5551CFC1-D808-44DF-904E-E7B50C8BA878}" type="parTrans" cxnId="{6E2F8817-1A92-45B5-952A-7BD257DB3C31}">
      <dgm:prSet/>
      <dgm:spPr/>
      <dgm:t>
        <a:bodyPr/>
        <a:lstStyle/>
        <a:p>
          <a:endParaRPr lang="en-US"/>
        </a:p>
      </dgm:t>
    </dgm:pt>
    <dgm:pt modelId="{3AD1039B-4C25-4EDE-824B-CA5D4027BB9C}" type="sibTrans" cxnId="{6E2F8817-1A92-45B5-952A-7BD257DB3C31}">
      <dgm:prSet/>
      <dgm:spPr/>
      <dgm:t>
        <a:bodyPr/>
        <a:lstStyle/>
        <a:p>
          <a:endParaRPr lang="en-US"/>
        </a:p>
      </dgm:t>
    </dgm:pt>
    <dgm:pt modelId="{8935201C-A55C-49B2-895C-58F9DB578980}">
      <dgm:prSet phldrT="[Text]"/>
      <dgm:spPr/>
      <dgm:t>
        <a:bodyPr/>
        <a:lstStyle/>
        <a:p>
          <a:r>
            <a:rPr lang="en-US" dirty="0" smtClean="0"/>
            <a:t>Timed</a:t>
          </a:r>
          <a:endParaRPr lang="en-US" dirty="0"/>
        </a:p>
      </dgm:t>
    </dgm:pt>
    <dgm:pt modelId="{402CBD4D-9F14-4B6B-B9AD-5D431C67B6D2}" type="parTrans" cxnId="{A55430B9-DF74-464A-92B6-F90938A5BAAD}">
      <dgm:prSet/>
      <dgm:spPr/>
      <dgm:t>
        <a:bodyPr/>
        <a:lstStyle/>
        <a:p>
          <a:endParaRPr lang="en-US"/>
        </a:p>
      </dgm:t>
    </dgm:pt>
    <dgm:pt modelId="{F4522129-E8EE-4439-A8CA-CCEA7C0735D1}" type="sibTrans" cxnId="{A55430B9-DF74-464A-92B6-F90938A5BAAD}">
      <dgm:prSet/>
      <dgm:spPr/>
      <dgm:t>
        <a:bodyPr/>
        <a:lstStyle/>
        <a:p>
          <a:endParaRPr lang="en-US"/>
        </a:p>
      </dgm:t>
    </dgm:pt>
    <dgm:pt modelId="{7A71FB5F-400A-4BBC-8386-B0D8650A536A}">
      <dgm:prSet phldrT="[Text]"/>
      <dgm:spPr/>
      <dgm:t>
        <a:bodyPr/>
        <a:lstStyle/>
        <a:p>
          <a:r>
            <a:rPr lang="en-US" dirty="0" smtClean="0"/>
            <a:t>Relevant</a:t>
          </a:r>
          <a:endParaRPr lang="en-US" dirty="0"/>
        </a:p>
      </dgm:t>
    </dgm:pt>
    <dgm:pt modelId="{ECCC386E-8B08-466D-BB10-D0BB02952EE5}" type="parTrans" cxnId="{7B240437-4AD7-4AD1-8A65-E0982D11768A}">
      <dgm:prSet/>
      <dgm:spPr/>
      <dgm:t>
        <a:bodyPr/>
        <a:lstStyle/>
        <a:p>
          <a:endParaRPr lang="en-US"/>
        </a:p>
      </dgm:t>
    </dgm:pt>
    <dgm:pt modelId="{4B20BF8E-9882-4B27-94A5-73FAB86228F0}" type="sibTrans" cxnId="{7B240437-4AD7-4AD1-8A65-E0982D11768A}">
      <dgm:prSet/>
      <dgm:spPr/>
      <dgm:t>
        <a:bodyPr/>
        <a:lstStyle/>
        <a:p>
          <a:endParaRPr lang="en-US"/>
        </a:p>
      </dgm:t>
    </dgm:pt>
    <dgm:pt modelId="{857896D5-089C-4011-BC7D-BBD129FC6AFB}" type="pres">
      <dgm:prSet presAssocID="{C6214C85-AA25-439A-B4F4-2EB13DE92F75}" presName="Name0" presStyleCnt="0">
        <dgm:presLayoutVars>
          <dgm:chMax val="7"/>
          <dgm:chPref val="7"/>
          <dgm:dir/>
        </dgm:presLayoutVars>
      </dgm:prSet>
      <dgm:spPr/>
      <dgm:t>
        <a:bodyPr/>
        <a:lstStyle/>
        <a:p>
          <a:endParaRPr lang="en-US"/>
        </a:p>
      </dgm:t>
    </dgm:pt>
    <dgm:pt modelId="{735C6D16-91E3-48B7-AD99-CE3E98D14610}" type="pres">
      <dgm:prSet presAssocID="{C6214C85-AA25-439A-B4F4-2EB13DE92F75}" presName="Name1" presStyleCnt="0"/>
      <dgm:spPr/>
    </dgm:pt>
    <dgm:pt modelId="{0E411CB0-12CC-4A5C-B7A6-F5639297B40B}" type="pres">
      <dgm:prSet presAssocID="{C6214C85-AA25-439A-B4F4-2EB13DE92F75}" presName="cycle" presStyleCnt="0"/>
      <dgm:spPr/>
    </dgm:pt>
    <dgm:pt modelId="{21C1ECDD-E440-4356-8B2F-0057BD5B5F1D}" type="pres">
      <dgm:prSet presAssocID="{C6214C85-AA25-439A-B4F4-2EB13DE92F75}" presName="srcNode" presStyleLbl="node1" presStyleIdx="0" presStyleCnt="5"/>
      <dgm:spPr/>
    </dgm:pt>
    <dgm:pt modelId="{F4EB46D1-FA56-4C00-8298-CF3E3BF1AAB8}" type="pres">
      <dgm:prSet presAssocID="{C6214C85-AA25-439A-B4F4-2EB13DE92F75}" presName="conn" presStyleLbl="parChTrans1D2" presStyleIdx="0" presStyleCnt="1"/>
      <dgm:spPr/>
      <dgm:t>
        <a:bodyPr/>
        <a:lstStyle/>
        <a:p>
          <a:endParaRPr lang="en-US"/>
        </a:p>
      </dgm:t>
    </dgm:pt>
    <dgm:pt modelId="{573E3289-C720-4DA8-9E95-119626902EE4}" type="pres">
      <dgm:prSet presAssocID="{C6214C85-AA25-439A-B4F4-2EB13DE92F75}" presName="extraNode" presStyleLbl="node1" presStyleIdx="0" presStyleCnt="5"/>
      <dgm:spPr/>
    </dgm:pt>
    <dgm:pt modelId="{9A65B04A-84F6-49AE-98C7-5B77C93ABF56}" type="pres">
      <dgm:prSet presAssocID="{C6214C85-AA25-439A-B4F4-2EB13DE92F75}" presName="dstNode" presStyleLbl="node1" presStyleIdx="0" presStyleCnt="5"/>
      <dgm:spPr/>
    </dgm:pt>
    <dgm:pt modelId="{7C86375B-0396-45F5-BC2F-EA0A5D04FE44}" type="pres">
      <dgm:prSet presAssocID="{038DEB17-54F1-4BA7-874B-CA0EC9D3419F}" presName="text_1" presStyleLbl="node1" presStyleIdx="0" presStyleCnt="5">
        <dgm:presLayoutVars>
          <dgm:bulletEnabled val="1"/>
        </dgm:presLayoutVars>
      </dgm:prSet>
      <dgm:spPr/>
      <dgm:t>
        <a:bodyPr/>
        <a:lstStyle/>
        <a:p>
          <a:endParaRPr lang="en-US"/>
        </a:p>
      </dgm:t>
    </dgm:pt>
    <dgm:pt modelId="{F876DA09-0C8C-4310-B922-CC678BA0B395}" type="pres">
      <dgm:prSet presAssocID="{038DEB17-54F1-4BA7-874B-CA0EC9D3419F}" presName="accent_1" presStyleCnt="0"/>
      <dgm:spPr/>
    </dgm:pt>
    <dgm:pt modelId="{EE4BE77C-D4CC-494C-AECB-EF199B9FD2E4}" type="pres">
      <dgm:prSet presAssocID="{038DEB17-54F1-4BA7-874B-CA0EC9D3419F}" presName="accentRepeatNode" presStyleLbl="solidFgAcc1" presStyleIdx="0" presStyleCnt="5"/>
      <dgm:spPr/>
    </dgm:pt>
    <dgm:pt modelId="{97D4FF69-F563-4BD4-95D9-32AC5C757644}" type="pres">
      <dgm:prSet presAssocID="{772E6F78-7A59-44B7-BC58-FD521ACD2C9B}" presName="text_2" presStyleLbl="node1" presStyleIdx="1" presStyleCnt="5">
        <dgm:presLayoutVars>
          <dgm:bulletEnabled val="1"/>
        </dgm:presLayoutVars>
      </dgm:prSet>
      <dgm:spPr/>
      <dgm:t>
        <a:bodyPr/>
        <a:lstStyle/>
        <a:p>
          <a:endParaRPr lang="en-US"/>
        </a:p>
      </dgm:t>
    </dgm:pt>
    <dgm:pt modelId="{4E91228C-7366-42D1-9465-2EDB3B77CA33}" type="pres">
      <dgm:prSet presAssocID="{772E6F78-7A59-44B7-BC58-FD521ACD2C9B}" presName="accent_2" presStyleCnt="0"/>
      <dgm:spPr/>
    </dgm:pt>
    <dgm:pt modelId="{A87EC0F3-73A4-49D6-B6B8-DD914FF77C26}" type="pres">
      <dgm:prSet presAssocID="{772E6F78-7A59-44B7-BC58-FD521ACD2C9B}" presName="accentRepeatNode" presStyleLbl="solidFgAcc1" presStyleIdx="1" presStyleCnt="5"/>
      <dgm:spPr/>
    </dgm:pt>
    <dgm:pt modelId="{890D49AB-2C39-423F-8939-D90E02658796}" type="pres">
      <dgm:prSet presAssocID="{AB797C30-9075-48F5-8D83-3A1E181F6D78}" presName="text_3" presStyleLbl="node1" presStyleIdx="2" presStyleCnt="5">
        <dgm:presLayoutVars>
          <dgm:bulletEnabled val="1"/>
        </dgm:presLayoutVars>
      </dgm:prSet>
      <dgm:spPr/>
      <dgm:t>
        <a:bodyPr/>
        <a:lstStyle/>
        <a:p>
          <a:endParaRPr lang="en-US"/>
        </a:p>
      </dgm:t>
    </dgm:pt>
    <dgm:pt modelId="{6C1381EE-10D8-42DF-8B6B-C30319D5EEDA}" type="pres">
      <dgm:prSet presAssocID="{AB797C30-9075-48F5-8D83-3A1E181F6D78}" presName="accent_3" presStyleCnt="0"/>
      <dgm:spPr/>
    </dgm:pt>
    <dgm:pt modelId="{7EDA4907-7228-46D9-8635-A49A5D62C4A1}" type="pres">
      <dgm:prSet presAssocID="{AB797C30-9075-48F5-8D83-3A1E181F6D78}" presName="accentRepeatNode" presStyleLbl="solidFgAcc1" presStyleIdx="2" presStyleCnt="5"/>
      <dgm:spPr/>
    </dgm:pt>
    <dgm:pt modelId="{81605C35-EC07-4B95-A4DF-6786FCA479DC}" type="pres">
      <dgm:prSet presAssocID="{7A71FB5F-400A-4BBC-8386-B0D8650A536A}" presName="text_4" presStyleLbl="node1" presStyleIdx="3" presStyleCnt="5">
        <dgm:presLayoutVars>
          <dgm:bulletEnabled val="1"/>
        </dgm:presLayoutVars>
      </dgm:prSet>
      <dgm:spPr/>
      <dgm:t>
        <a:bodyPr/>
        <a:lstStyle/>
        <a:p>
          <a:endParaRPr lang="en-US"/>
        </a:p>
      </dgm:t>
    </dgm:pt>
    <dgm:pt modelId="{5AB9529C-C07D-4710-8A6E-107AB4614EA9}" type="pres">
      <dgm:prSet presAssocID="{7A71FB5F-400A-4BBC-8386-B0D8650A536A}" presName="accent_4" presStyleCnt="0"/>
      <dgm:spPr/>
    </dgm:pt>
    <dgm:pt modelId="{444CF6C2-C235-4A57-A240-4C5AB28CA444}" type="pres">
      <dgm:prSet presAssocID="{7A71FB5F-400A-4BBC-8386-B0D8650A536A}" presName="accentRepeatNode" presStyleLbl="solidFgAcc1" presStyleIdx="3" presStyleCnt="5"/>
      <dgm:spPr/>
    </dgm:pt>
    <dgm:pt modelId="{F4423F13-1D1D-42E7-8A27-8D1E1E44A9B9}" type="pres">
      <dgm:prSet presAssocID="{8935201C-A55C-49B2-895C-58F9DB578980}" presName="text_5" presStyleLbl="node1" presStyleIdx="4" presStyleCnt="5">
        <dgm:presLayoutVars>
          <dgm:bulletEnabled val="1"/>
        </dgm:presLayoutVars>
      </dgm:prSet>
      <dgm:spPr/>
      <dgm:t>
        <a:bodyPr/>
        <a:lstStyle/>
        <a:p>
          <a:endParaRPr lang="en-US"/>
        </a:p>
      </dgm:t>
    </dgm:pt>
    <dgm:pt modelId="{66910A90-41B4-4F0B-A5F0-5FE228956C48}" type="pres">
      <dgm:prSet presAssocID="{8935201C-A55C-49B2-895C-58F9DB578980}" presName="accent_5" presStyleCnt="0"/>
      <dgm:spPr/>
    </dgm:pt>
    <dgm:pt modelId="{75423BEA-434B-40B9-86CF-D4CFCB2C2F50}" type="pres">
      <dgm:prSet presAssocID="{8935201C-A55C-49B2-895C-58F9DB578980}" presName="accentRepeatNode" presStyleLbl="solidFgAcc1" presStyleIdx="4" presStyleCnt="5"/>
      <dgm:spPr/>
    </dgm:pt>
  </dgm:ptLst>
  <dgm:cxnLst>
    <dgm:cxn modelId="{DACA6ACA-42BB-4274-ABF7-D48C686E1324}" type="presOf" srcId="{AB797C30-9075-48F5-8D83-3A1E181F6D78}" destId="{890D49AB-2C39-423F-8939-D90E02658796}" srcOrd="0" destOrd="0" presId="urn:microsoft.com/office/officeart/2008/layout/VerticalCurvedList"/>
    <dgm:cxn modelId="{6E2F8817-1A92-45B5-952A-7BD257DB3C31}" srcId="{C6214C85-AA25-439A-B4F4-2EB13DE92F75}" destId="{AB797C30-9075-48F5-8D83-3A1E181F6D78}" srcOrd="2" destOrd="0" parTransId="{5551CFC1-D808-44DF-904E-E7B50C8BA878}" sibTransId="{3AD1039B-4C25-4EDE-824B-CA5D4027BB9C}"/>
    <dgm:cxn modelId="{A55430B9-DF74-464A-92B6-F90938A5BAAD}" srcId="{C6214C85-AA25-439A-B4F4-2EB13DE92F75}" destId="{8935201C-A55C-49B2-895C-58F9DB578980}" srcOrd="4" destOrd="0" parTransId="{402CBD4D-9F14-4B6B-B9AD-5D431C67B6D2}" sibTransId="{F4522129-E8EE-4439-A8CA-CCEA7C0735D1}"/>
    <dgm:cxn modelId="{7B33CA24-A304-43C1-9E9D-D0F16256021B}" type="presOf" srcId="{8935201C-A55C-49B2-895C-58F9DB578980}" destId="{F4423F13-1D1D-42E7-8A27-8D1E1E44A9B9}" srcOrd="0" destOrd="0" presId="urn:microsoft.com/office/officeart/2008/layout/VerticalCurvedList"/>
    <dgm:cxn modelId="{D161EB8A-946A-43DC-B647-D46A4416B5A7}" type="presOf" srcId="{B5AFA7F7-D2C0-4319-85E7-88AA5223AE04}" destId="{F4EB46D1-FA56-4C00-8298-CF3E3BF1AAB8}" srcOrd="0" destOrd="0" presId="urn:microsoft.com/office/officeart/2008/layout/VerticalCurvedList"/>
    <dgm:cxn modelId="{D9185414-1E83-47A4-8EBD-6BC8AD14DB2F}" srcId="{C6214C85-AA25-439A-B4F4-2EB13DE92F75}" destId="{772E6F78-7A59-44B7-BC58-FD521ACD2C9B}" srcOrd="1" destOrd="0" parTransId="{39312AF3-BAF0-4B6C-87A6-6E60DA4034E2}" sibTransId="{F0FE4E29-9ABF-4776-8F27-B17611C058CA}"/>
    <dgm:cxn modelId="{C6D98209-A945-4936-A377-3B49FEA873FD}" type="presOf" srcId="{772E6F78-7A59-44B7-BC58-FD521ACD2C9B}" destId="{97D4FF69-F563-4BD4-95D9-32AC5C757644}" srcOrd="0" destOrd="0" presId="urn:microsoft.com/office/officeart/2008/layout/VerticalCurvedList"/>
    <dgm:cxn modelId="{7B240437-4AD7-4AD1-8A65-E0982D11768A}" srcId="{C6214C85-AA25-439A-B4F4-2EB13DE92F75}" destId="{7A71FB5F-400A-4BBC-8386-B0D8650A536A}" srcOrd="3" destOrd="0" parTransId="{ECCC386E-8B08-466D-BB10-D0BB02952EE5}" sibTransId="{4B20BF8E-9882-4B27-94A5-73FAB86228F0}"/>
    <dgm:cxn modelId="{C650D322-C5B9-48B4-8A34-40FE9F5EC428}" type="presOf" srcId="{C6214C85-AA25-439A-B4F4-2EB13DE92F75}" destId="{857896D5-089C-4011-BC7D-BBD129FC6AFB}" srcOrd="0" destOrd="0" presId="urn:microsoft.com/office/officeart/2008/layout/VerticalCurvedList"/>
    <dgm:cxn modelId="{37F21DA2-BFF7-487B-B52C-7BF8EA42DC44}" type="presOf" srcId="{038DEB17-54F1-4BA7-874B-CA0EC9D3419F}" destId="{7C86375B-0396-45F5-BC2F-EA0A5D04FE44}" srcOrd="0" destOrd="0" presId="urn:microsoft.com/office/officeart/2008/layout/VerticalCurvedList"/>
    <dgm:cxn modelId="{44BB68D0-91A8-4236-8D67-05E4B8B645F3}" srcId="{C6214C85-AA25-439A-B4F4-2EB13DE92F75}" destId="{038DEB17-54F1-4BA7-874B-CA0EC9D3419F}" srcOrd="0" destOrd="0" parTransId="{78223A5C-CA8C-4B92-82D1-BE1FE78FE239}" sibTransId="{B5AFA7F7-D2C0-4319-85E7-88AA5223AE04}"/>
    <dgm:cxn modelId="{DCAB6D2D-7D6F-4BE1-B7CB-406702FADF0D}" type="presOf" srcId="{7A71FB5F-400A-4BBC-8386-B0D8650A536A}" destId="{81605C35-EC07-4B95-A4DF-6786FCA479DC}" srcOrd="0" destOrd="0" presId="urn:microsoft.com/office/officeart/2008/layout/VerticalCurvedList"/>
    <dgm:cxn modelId="{4040D482-ED16-4FBC-A35C-AFAA160347B8}" type="presParOf" srcId="{857896D5-089C-4011-BC7D-BBD129FC6AFB}" destId="{735C6D16-91E3-48B7-AD99-CE3E98D14610}" srcOrd="0" destOrd="0" presId="urn:microsoft.com/office/officeart/2008/layout/VerticalCurvedList"/>
    <dgm:cxn modelId="{ECFD520F-93D1-48AD-8E3C-9E23947486C3}" type="presParOf" srcId="{735C6D16-91E3-48B7-AD99-CE3E98D14610}" destId="{0E411CB0-12CC-4A5C-B7A6-F5639297B40B}" srcOrd="0" destOrd="0" presId="urn:microsoft.com/office/officeart/2008/layout/VerticalCurvedList"/>
    <dgm:cxn modelId="{C424AF90-7A82-46BF-821A-56E2E6E4B838}" type="presParOf" srcId="{0E411CB0-12CC-4A5C-B7A6-F5639297B40B}" destId="{21C1ECDD-E440-4356-8B2F-0057BD5B5F1D}" srcOrd="0" destOrd="0" presId="urn:microsoft.com/office/officeart/2008/layout/VerticalCurvedList"/>
    <dgm:cxn modelId="{0D3C85DA-B84B-44B8-B60D-6EC6FB4018BE}" type="presParOf" srcId="{0E411CB0-12CC-4A5C-B7A6-F5639297B40B}" destId="{F4EB46D1-FA56-4C00-8298-CF3E3BF1AAB8}" srcOrd="1" destOrd="0" presId="urn:microsoft.com/office/officeart/2008/layout/VerticalCurvedList"/>
    <dgm:cxn modelId="{95DB60FE-23AD-42D5-8182-0E1794FDB253}" type="presParOf" srcId="{0E411CB0-12CC-4A5C-B7A6-F5639297B40B}" destId="{573E3289-C720-4DA8-9E95-119626902EE4}" srcOrd="2" destOrd="0" presId="urn:microsoft.com/office/officeart/2008/layout/VerticalCurvedList"/>
    <dgm:cxn modelId="{0443A4D3-CC3A-47A0-8FE1-D98137F59B25}" type="presParOf" srcId="{0E411CB0-12CC-4A5C-B7A6-F5639297B40B}" destId="{9A65B04A-84F6-49AE-98C7-5B77C93ABF56}" srcOrd="3" destOrd="0" presId="urn:microsoft.com/office/officeart/2008/layout/VerticalCurvedList"/>
    <dgm:cxn modelId="{071317A7-088D-4B3D-8957-3E6FABA61CCE}" type="presParOf" srcId="{735C6D16-91E3-48B7-AD99-CE3E98D14610}" destId="{7C86375B-0396-45F5-BC2F-EA0A5D04FE44}" srcOrd="1" destOrd="0" presId="urn:microsoft.com/office/officeart/2008/layout/VerticalCurvedList"/>
    <dgm:cxn modelId="{C555D4B1-9843-446C-9E2A-5F8B02F7FEDC}" type="presParOf" srcId="{735C6D16-91E3-48B7-AD99-CE3E98D14610}" destId="{F876DA09-0C8C-4310-B922-CC678BA0B395}" srcOrd="2" destOrd="0" presId="urn:microsoft.com/office/officeart/2008/layout/VerticalCurvedList"/>
    <dgm:cxn modelId="{896472BE-4718-46B8-A8EE-AD603A4E60DF}" type="presParOf" srcId="{F876DA09-0C8C-4310-B922-CC678BA0B395}" destId="{EE4BE77C-D4CC-494C-AECB-EF199B9FD2E4}" srcOrd="0" destOrd="0" presId="urn:microsoft.com/office/officeart/2008/layout/VerticalCurvedList"/>
    <dgm:cxn modelId="{978A95AE-66A3-4C34-8079-E85498EB2061}" type="presParOf" srcId="{735C6D16-91E3-48B7-AD99-CE3E98D14610}" destId="{97D4FF69-F563-4BD4-95D9-32AC5C757644}" srcOrd="3" destOrd="0" presId="urn:microsoft.com/office/officeart/2008/layout/VerticalCurvedList"/>
    <dgm:cxn modelId="{ABE69850-65EB-4325-8FD7-10BCFA27A6B8}" type="presParOf" srcId="{735C6D16-91E3-48B7-AD99-CE3E98D14610}" destId="{4E91228C-7366-42D1-9465-2EDB3B77CA33}" srcOrd="4" destOrd="0" presId="urn:microsoft.com/office/officeart/2008/layout/VerticalCurvedList"/>
    <dgm:cxn modelId="{7D57AE12-229C-49C0-AE9D-CC6481D20F25}" type="presParOf" srcId="{4E91228C-7366-42D1-9465-2EDB3B77CA33}" destId="{A87EC0F3-73A4-49D6-B6B8-DD914FF77C26}" srcOrd="0" destOrd="0" presId="urn:microsoft.com/office/officeart/2008/layout/VerticalCurvedList"/>
    <dgm:cxn modelId="{9F98B979-40DF-4EDC-8D9C-7E2D74F06661}" type="presParOf" srcId="{735C6D16-91E3-48B7-AD99-CE3E98D14610}" destId="{890D49AB-2C39-423F-8939-D90E02658796}" srcOrd="5" destOrd="0" presId="urn:microsoft.com/office/officeart/2008/layout/VerticalCurvedList"/>
    <dgm:cxn modelId="{5BA4FFCE-A39D-47D8-A173-B4C11464A91C}" type="presParOf" srcId="{735C6D16-91E3-48B7-AD99-CE3E98D14610}" destId="{6C1381EE-10D8-42DF-8B6B-C30319D5EEDA}" srcOrd="6" destOrd="0" presId="urn:microsoft.com/office/officeart/2008/layout/VerticalCurvedList"/>
    <dgm:cxn modelId="{91352F11-3E73-491A-9D07-49E4D8341109}" type="presParOf" srcId="{6C1381EE-10D8-42DF-8B6B-C30319D5EEDA}" destId="{7EDA4907-7228-46D9-8635-A49A5D62C4A1}" srcOrd="0" destOrd="0" presId="urn:microsoft.com/office/officeart/2008/layout/VerticalCurvedList"/>
    <dgm:cxn modelId="{2439B882-1844-4A68-A893-E1A970267C4C}" type="presParOf" srcId="{735C6D16-91E3-48B7-AD99-CE3E98D14610}" destId="{81605C35-EC07-4B95-A4DF-6786FCA479DC}" srcOrd="7" destOrd="0" presId="urn:microsoft.com/office/officeart/2008/layout/VerticalCurvedList"/>
    <dgm:cxn modelId="{0C73B7F3-567D-4AAA-9A02-435D653CBE07}" type="presParOf" srcId="{735C6D16-91E3-48B7-AD99-CE3E98D14610}" destId="{5AB9529C-C07D-4710-8A6E-107AB4614EA9}" srcOrd="8" destOrd="0" presId="urn:microsoft.com/office/officeart/2008/layout/VerticalCurvedList"/>
    <dgm:cxn modelId="{81C13A60-7481-4700-BDB6-8581B8D9AAA8}" type="presParOf" srcId="{5AB9529C-C07D-4710-8A6E-107AB4614EA9}" destId="{444CF6C2-C235-4A57-A240-4C5AB28CA444}" srcOrd="0" destOrd="0" presId="urn:microsoft.com/office/officeart/2008/layout/VerticalCurvedList"/>
    <dgm:cxn modelId="{F80EABDC-3B77-45D8-AAEA-C2A982B689E2}" type="presParOf" srcId="{735C6D16-91E3-48B7-AD99-CE3E98D14610}" destId="{F4423F13-1D1D-42E7-8A27-8D1E1E44A9B9}" srcOrd="9" destOrd="0" presId="urn:microsoft.com/office/officeart/2008/layout/VerticalCurvedList"/>
    <dgm:cxn modelId="{6FA858BD-22EB-49C0-94EE-EC662F5C5E36}" type="presParOf" srcId="{735C6D16-91E3-48B7-AD99-CE3E98D14610}" destId="{66910A90-41B4-4F0B-A5F0-5FE228956C48}" srcOrd="10" destOrd="0" presId="urn:microsoft.com/office/officeart/2008/layout/VerticalCurvedList"/>
    <dgm:cxn modelId="{19D349F6-54D3-4471-B237-F2F6581AB88E}" type="presParOf" srcId="{66910A90-41B4-4F0B-A5F0-5FE228956C48}" destId="{75423BEA-434B-40B9-86CF-D4CFCB2C2F5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07AA832A-2CD9-47AC-8BE9-2B55E27FF716}" type="doc">
      <dgm:prSet loTypeId="urn:microsoft.com/office/officeart/2005/8/layout/hList6" loCatId="list" qsTypeId="urn:microsoft.com/office/officeart/2005/8/quickstyle/simple1" qsCatId="simple" csTypeId="urn:microsoft.com/office/officeart/2005/8/colors/colorful2" csCatId="colorful" phldr="1"/>
      <dgm:spPr/>
      <dgm:t>
        <a:bodyPr/>
        <a:lstStyle/>
        <a:p>
          <a:endParaRPr lang="en-US"/>
        </a:p>
      </dgm:t>
    </dgm:pt>
    <dgm:pt modelId="{CD7F0F9F-CD2D-4C40-BE6A-240136D4A750}">
      <dgm:prSet phldrT="[Text]"/>
      <dgm:spPr>
        <a:ln>
          <a:noFill/>
        </a:ln>
      </dgm:spPr>
      <dgm:t>
        <a:bodyPr/>
        <a:lstStyle/>
        <a:p>
          <a:r>
            <a:rPr lang="en-US" dirty="0" smtClean="0"/>
            <a:t>Screen sharing</a:t>
          </a:r>
          <a:endParaRPr lang="en-US" dirty="0"/>
        </a:p>
      </dgm:t>
    </dgm:pt>
    <dgm:pt modelId="{C24511DD-5358-438F-B001-BA9E40432F9B}" type="parTrans" cxnId="{925FDE2B-2337-42D6-843C-5397962F27A3}">
      <dgm:prSet/>
      <dgm:spPr/>
      <dgm:t>
        <a:bodyPr/>
        <a:lstStyle/>
        <a:p>
          <a:endParaRPr lang="en-US"/>
        </a:p>
      </dgm:t>
    </dgm:pt>
    <dgm:pt modelId="{F148CD51-2339-412F-8104-9548ACB237C9}" type="sibTrans" cxnId="{925FDE2B-2337-42D6-843C-5397962F27A3}">
      <dgm:prSet/>
      <dgm:spPr/>
      <dgm:t>
        <a:bodyPr/>
        <a:lstStyle/>
        <a:p>
          <a:endParaRPr lang="en-US"/>
        </a:p>
      </dgm:t>
    </dgm:pt>
    <dgm:pt modelId="{007AA96F-E22D-4681-A89F-2049754059D6}">
      <dgm:prSet phldrT="[Text]"/>
      <dgm:spPr>
        <a:ln>
          <a:noFill/>
        </a:ln>
      </dgm:spPr>
      <dgm:t>
        <a:bodyPr/>
        <a:lstStyle/>
        <a:p>
          <a:r>
            <a:rPr lang="en-US" dirty="0" smtClean="0"/>
            <a:t>Interactive whiteboards</a:t>
          </a:r>
          <a:endParaRPr lang="en-US" dirty="0"/>
        </a:p>
      </dgm:t>
    </dgm:pt>
    <dgm:pt modelId="{676FC4F4-0F6F-496A-852D-7ACEAD28D146}" type="parTrans" cxnId="{2A04125A-B971-4E30-8C13-2A651D4AC253}">
      <dgm:prSet/>
      <dgm:spPr/>
      <dgm:t>
        <a:bodyPr/>
        <a:lstStyle/>
        <a:p>
          <a:endParaRPr lang="en-US"/>
        </a:p>
      </dgm:t>
    </dgm:pt>
    <dgm:pt modelId="{66E6E560-D846-490E-9669-30508BBAA1C5}" type="sibTrans" cxnId="{2A04125A-B971-4E30-8C13-2A651D4AC253}">
      <dgm:prSet/>
      <dgm:spPr/>
      <dgm:t>
        <a:bodyPr/>
        <a:lstStyle/>
        <a:p>
          <a:endParaRPr lang="en-US"/>
        </a:p>
      </dgm:t>
    </dgm:pt>
    <dgm:pt modelId="{84066933-6942-4305-B71D-62DED6E83AFB}">
      <dgm:prSet phldrT="[Text]"/>
      <dgm:spPr>
        <a:ln>
          <a:noFill/>
        </a:ln>
      </dgm:spPr>
      <dgm:t>
        <a:bodyPr/>
        <a:lstStyle/>
        <a:p>
          <a:r>
            <a:rPr lang="en-US" dirty="0" smtClean="0"/>
            <a:t>Recordable</a:t>
          </a:r>
          <a:endParaRPr lang="en-US" dirty="0"/>
        </a:p>
      </dgm:t>
    </dgm:pt>
    <dgm:pt modelId="{3EAC1F66-AC9A-4E06-80B3-1CDF9363FAC6}" type="parTrans" cxnId="{F1B0802F-2489-415B-9E8D-251BB34C6AF6}">
      <dgm:prSet/>
      <dgm:spPr/>
      <dgm:t>
        <a:bodyPr/>
        <a:lstStyle/>
        <a:p>
          <a:endParaRPr lang="en-US"/>
        </a:p>
      </dgm:t>
    </dgm:pt>
    <dgm:pt modelId="{18DAE7E2-F4B9-4D39-ACF7-6DF06B82A62A}" type="sibTrans" cxnId="{F1B0802F-2489-415B-9E8D-251BB34C6AF6}">
      <dgm:prSet/>
      <dgm:spPr/>
      <dgm:t>
        <a:bodyPr/>
        <a:lstStyle/>
        <a:p>
          <a:endParaRPr lang="en-US"/>
        </a:p>
      </dgm:t>
    </dgm:pt>
    <dgm:pt modelId="{610CA2A5-D313-4571-9598-8A9D7513D4DE}" type="pres">
      <dgm:prSet presAssocID="{07AA832A-2CD9-47AC-8BE9-2B55E27FF716}" presName="Name0" presStyleCnt="0">
        <dgm:presLayoutVars>
          <dgm:dir/>
          <dgm:resizeHandles val="exact"/>
        </dgm:presLayoutVars>
      </dgm:prSet>
      <dgm:spPr/>
      <dgm:t>
        <a:bodyPr/>
        <a:lstStyle/>
        <a:p>
          <a:endParaRPr lang="en-US"/>
        </a:p>
      </dgm:t>
    </dgm:pt>
    <dgm:pt modelId="{F182B82B-AEAD-427D-A116-627082D5C016}" type="pres">
      <dgm:prSet presAssocID="{CD7F0F9F-CD2D-4C40-BE6A-240136D4A750}" presName="node" presStyleLbl="node1" presStyleIdx="0" presStyleCnt="3">
        <dgm:presLayoutVars>
          <dgm:bulletEnabled val="1"/>
        </dgm:presLayoutVars>
      </dgm:prSet>
      <dgm:spPr/>
      <dgm:t>
        <a:bodyPr/>
        <a:lstStyle/>
        <a:p>
          <a:endParaRPr lang="en-US"/>
        </a:p>
      </dgm:t>
    </dgm:pt>
    <dgm:pt modelId="{EC0C1603-063A-4B39-AB17-B956E1ED6DD7}" type="pres">
      <dgm:prSet presAssocID="{F148CD51-2339-412F-8104-9548ACB237C9}" presName="sibTrans" presStyleCnt="0"/>
      <dgm:spPr/>
    </dgm:pt>
    <dgm:pt modelId="{71AFA01C-F714-4EEC-AAC1-3B4EF90329C2}" type="pres">
      <dgm:prSet presAssocID="{007AA96F-E22D-4681-A89F-2049754059D6}" presName="node" presStyleLbl="node1" presStyleIdx="1" presStyleCnt="3">
        <dgm:presLayoutVars>
          <dgm:bulletEnabled val="1"/>
        </dgm:presLayoutVars>
      </dgm:prSet>
      <dgm:spPr/>
      <dgm:t>
        <a:bodyPr/>
        <a:lstStyle/>
        <a:p>
          <a:endParaRPr lang="en-US"/>
        </a:p>
      </dgm:t>
    </dgm:pt>
    <dgm:pt modelId="{AF04B529-E029-4953-B95F-47A8163ADC08}" type="pres">
      <dgm:prSet presAssocID="{66E6E560-D846-490E-9669-30508BBAA1C5}" presName="sibTrans" presStyleCnt="0"/>
      <dgm:spPr/>
    </dgm:pt>
    <dgm:pt modelId="{4A387059-5529-4BB7-83FB-1BEB67CEB9EF}" type="pres">
      <dgm:prSet presAssocID="{84066933-6942-4305-B71D-62DED6E83AFB}" presName="node" presStyleLbl="node1" presStyleIdx="2" presStyleCnt="3">
        <dgm:presLayoutVars>
          <dgm:bulletEnabled val="1"/>
        </dgm:presLayoutVars>
      </dgm:prSet>
      <dgm:spPr/>
      <dgm:t>
        <a:bodyPr/>
        <a:lstStyle/>
        <a:p>
          <a:endParaRPr lang="en-US"/>
        </a:p>
      </dgm:t>
    </dgm:pt>
  </dgm:ptLst>
  <dgm:cxnLst>
    <dgm:cxn modelId="{B82B139B-B369-4373-9DAC-1F70BCEAC4D4}" type="presOf" srcId="{CD7F0F9F-CD2D-4C40-BE6A-240136D4A750}" destId="{F182B82B-AEAD-427D-A116-627082D5C016}" srcOrd="0" destOrd="0" presId="urn:microsoft.com/office/officeart/2005/8/layout/hList6"/>
    <dgm:cxn modelId="{1C2C6A7D-54E6-427C-8038-B0D983B0FE2F}" type="presOf" srcId="{84066933-6942-4305-B71D-62DED6E83AFB}" destId="{4A387059-5529-4BB7-83FB-1BEB67CEB9EF}" srcOrd="0" destOrd="0" presId="urn:microsoft.com/office/officeart/2005/8/layout/hList6"/>
    <dgm:cxn modelId="{2A04125A-B971-4E30-8C13-2A651D4AC253}" srcId="{07AA832A-2CD9-47AC-8BE9-2B55E27FF716}" destId="{007AA96F-E22D-4681-A89F-2049754059D6}" srcOrd="1" destOrd="0" parTransId="{676FC4F4-0F6F-496A-852D-7ACEAD28D146}" sibTransId="{66E6E560-D846-490E-9669-30508BBAA1C5}"/>
    <dgm:cxn modelId="{80DF5585-9766-40E9-9017-8B1D64E506E4}" type="presOf" srcId="{07AA832A-2CD9-47AC-8BE9-2B55E27FF716}" destId="{610CA2A5-D313-4571-9598-8A9D7513D4DE}" srcOrd="0" destOrd="0" presId="urn:microsoft.com/office/officeart/2005/8/layout/hList6"/>
    <dgm:cxn modelId="{F1B0802F-2489-415B-9E8D-251BB34C6AF6}" srcId="{07AA832A-2CD9-47AC-8BE9-2B55E27FF716}" destId="{84066933-6942-4305-B71D-62DED6E83AFB}" srcOrd="2" destOrd="0" parTransId="{3EAC1F66-AC9A-4E06-80B3-1CDF9363FAC6}" sibTransId="{18DAE7E2-F4B9-4D39-ACF7-6DF06B82A62A}"/>
    <dgm:cxn modelId="{925FDE2B-2337-42D6-843C-5397962F27A3}" srcId="{07AA832A-2CD9-47AC-8BE9-2B55E27FF716}" destId="{CD7F0F9F-CD2D-4C40-BE6A-240136D4A750}" srcOrd="0" destOrd="0" parTransId="{C24511DD-5358-438F-B001-BA9E40432F9B}" sibTransId="{F148CD51-2339-412F-8104-9548ACB237C9}"/>
    <dgm:cxn modelId="{A6EF7FB8-5518-4201-A981-459D32B31723}" type="presOf" srcId="{007AA96F-E22D-4681-A89F-2049754059D6}" destId="{71AFA01C-F714-4EEC-AAC1-3B4EF90329C2}" srcOrd="0" destOrd="0" presId="urn:microsoft.com/office/officeart/2005/8/layout/hList6"/>
    <dgm:cxn modelId="{4037F1BF-41E8-4C5A-8A82-AF21F498CCB7}" type="presParOf" srcId="{610CA2A5-D313-4571-9598-8A9D7513D4DE}" destId="{F182B82B-AEAD-427D-A116-627082D5C016}" srcOrd="0" destOrd="0" presId="urn:microsoft.com/office/officeart/2005/8/layout/hList6"/>
    <dgm:cxn modelId="{E135D898-EAEE-45E2-833A-AB1CC5A5D015}" type="presParOf" srcId="{610CA2A5-D313-4571-9598-8A9D7513D4DE}" destId="{EC0C1603-063A-4B39-AB17-B956E1ED6DD7}" srcOrd="1" destOrd="0" presId="urn:microsoft.com/office/officeart/2005/8/layout/hList6"/>
    <dgm:cxn modelId="{6CB9ABE3-9C1F-47CF-B571-00223BC9245A}" type="presParOf" srcId="{610CA2A5-D313-4571-9598-8A9D7513D4DE}" destId="{71AFA01C-F714-4EEC-AAC1-3B4EF90329C2}" srcOrd="2" destOrd="0" presId="urn:microsoft.com/office/officeart/2005/8/layout/hList6"/>
    <dgm:cxn modelId="{2B189CC7-9673-4AEC-8F39-B5166CC3DFD7}" type="presParOf" srcId="{610CA2A5-D313-4571-9598-8A9D7513D4DE}" destId="{AF04B529-E029-4953-B95F-47A8163ADC08}" srcOrd="3" destOrd="0" presId="urn:microsoft.com/office/officeart/2005/8/layout/hList6"/>
    <dgm:cxn modelId="{01FE4C25-8884-4016-9D1D-8DBBEDD1B830}" type="presParOf" srcId="{610CA2A5-D313-4571-9598-8A9D7513D4DE}" destId="{4A387059-5529-4BB7-83FB-1BEB67CEB9EF}"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3B5CD7C-A929-4B23-A1ED-E5CFD6428F68}" type="doc">
      <dgm:prSet loTypeId="urn:microsoft.com/office/officeart/2005/8/layout/venn3" loCatId="relationship" qsTypeId="urn:microsoft.com/office/officeart/2005/8/quickstyle/simple1" qsCatId="simple" csTypeId="urn:microsoft.com/office/officeart/2005/8/colors/colorful2" csCatId="colorful" phldr="1"/>
      <dgm:spPr/>
    </dgm:pt>
    <dgm:pt modelId="{AB84B1FF-5E21-4AD1-AD89-76CE0D77D526}">
      <dgm:prSet phldrT="[Text]"/>
      <dgm:spPr/>
      <dgm:t>
        <a:bodyPr/>
        <a:lstStyle/>
        <a:p>
          <a:r>
            <a:rPr lang="en-US" dirty="0" smtClean="0"/>
            <a:t>Moderator</a:t>
          </a:r>
          <a:endParaRPr lang="en-US" dirty="0"/>
        </a:p>
      </dgm:t>
    </dgm:pt>
    <dgm:pt modelId="{5B6F2E62-858C-432C-A1F6-097120CE403A}" type="parTrans" cxnId="{62EE3E99-B6C5-45B4-A4D0-10A495AA2ED2}">
      <dgm:prSet/>
      <dgm:spPr/>
      <dgm:t>
        <a:bodyPr/>
        <a:lstStyle/>
        <a:p>
          <a:endParaRPr lang="en-US"/>
        </a:p>
      </dgm:t>
    </dgm:pt>
    <dgm:pt modelId="{3AD40802-843C-44C4-9639-4EAA0D0803D0}" type="sibTrans" cxnId="{62EE3E99-B6C5-45B4-A4D0-10A495AA2ED2}">
      <dgm:prSet/>
      <dgm:spPr/>
      <dgm:t>
        <a:bodyPr/>
        <a:lstStyle/>
        <a:p>
          <a:endParaRPr lang="en-US"/>
        </a:p>
      </dgm:t>
    </dgm:pt>
    <dgm:pt modelId="{3E206199-F8C6-4301-9C3A-C7677432FBF7}">
      <dgm:prSet phldrT="[Text]"/>
      <dgm:spPr/>
      <dgm:t>
        <a:bodyPr/>
        <a:lstStyle/>
        <a:p>
          <a:r>
            <a:rPr lang="en-US" dirty="0" smtClean="0"/>
            <a:t>Ongoing interaction</a:t>
          </a:r>
          <a:endParaRPr lang="en-US" dirty="0"/>
        </a:p>
      </dgm:t>
    </dgm:pt>
    <dgm:pt modelId="{146A9B00-D7A0-4D16-90B2-26578A9EE826}" type="parTrans" cxnId="{E1516B8F-3BFC-4560-A5BB-46822D0CE237}">
      <dgm:prSet/>
      <dgm:spPr/>
      <dgm:t>
        <a:bodyPr/>
        <a:lstStyle/>
        <a:p>
          <a:endParaRPr lang="en-US"/>
        </a:p>
      </dgm:t>
    </dgm:pt>
    <dgm:pt modelId="{185AF396-2172-46D1-91E4-4BBB3487B8EA}" type="sibTrans" cxnId="{E1516B8F-3BFC-4560-A5BB-46822D0CE237}">
      <dgm:prSet/>
      <dgm:spPr/>
      <dgm:t>
        <a:bodyPr/>
        <a:lstStyle/>
        <a:p>
          <a:endParaRPr lang="en-US"/>
        </a:p>
      </dgm:t>
    </dgm:pt>
    <dgm:pt modelId="{B208512B-B69D-4EAD-BD4B-F29E598825A9}">
      <dgm:prSet phldrT="[Text]"/>
      <dgm:spPr/>
      <dgm:t>
        <a:bodyPr/>
        <a:lstStyle/>
        <a:p>
          <a:r>
            <a:rPr lang="en-US" dirty="0" smtClean="0"/>
            <a:t>Have a purpose</a:t>
          </a:r>
          <a:endParaRPr lang="en-US" dirty="0"/>
        </a:p>
      </dgm:t>
    </dgm:pt>
    <dgm:pt modelId="{AA1DC259-39D2-41C1-AA76-AF25957F7BCA}" type="parTrans" cxnId="{B43B54B8-7211-4025-AC42-426701D06394}">
      <dgm:prSet/>
      <dgm:spPr/>
      <dgm:t>
        <a:bodyPr/>
        <a:lstStyle/>
        <a:p>
          <a:endParaRPr lang="en-US"/>
        </a:p>
      </dgm:t>
    </dgm:pt>
    <dgm:pt modelId="{DE5A8FED-0B13-4BBD-BC12-7F594BD66307}" type="sibTrans" cxnId="{B43B54B8-7211-4025-AC42-426701D06394}">
      <dgm:prSet/>
      <dgm:spPr/>
      <dgm:t>
        <a:bodyPr/>
        <a:lstStyle/>
        <a:p>
          <a:endParaRPr lang="en-US"/>
        </a:p>
      </dgm:t>
    </dgm:pt>
    <dgm:pt modelId="{F9D18F0F-B4D7-4588-B9CA-71D63D218ED1}" type="pres">
      <dgm:prSet presAssocID="{A3B5CD7C-A929-4B23-A1ED-E5CFD6428F68}" presName="Name0" presStyleCnt="0">
        <dgm:presLayoutVars>
          <dgm:dir/>
          <dgm:resizeHandles val="exact"/>
        </dgm:presLayoutVars>
      </dgm:prSet>
      <dgm:spPr/>
    </dgm:pt>
    <dgm:pt modelId="{0FA61BAD-BC63-414D-A0FE-698EF7C29819}" type="pres">
      <dgm:prSet presAssocID="{AB84B1FF-5E21-4AD1-AD89-76CE0D77D526}" presName="Name5" presStyleLbl="vennNode1" presStyleIdx="0" presStyleCnt="3">
        <dgm:presLayoutVars>
          <dgm:bulletEnabled val="1"/>
        </dgm:presLayoutVars>
      </dgm:prSet>
      <dgm:spPr/>
      <dgm:t>
        <a:bodyPr/>
        <a:lstStyle/>
        <a:p>
          <a:endParaRPr lang="en-US"/>
        </a:p>
      </dgm:t>
    </dgm:pt>
    <dgm:pt modelId="{932420A7-1AF1-467E-B2FD-289B4AEA9F53}" type="pres">
      <dgm:prSet presAssocID="{3AD40802-843C-44C4-9639-4EAA0D0803D0}" presName="space" presStyleCnt="0"/>
      <dgm:spPr/>
    </dgm:pt>
    <dgm:pt modelId="{6681EA82-85C8-40C6-A4F5-70E406E1EF11}" type="pres">
      <dgm:prSet presAssocID="{3E206199-F8C6-4301-9C3A-C7677432FBF7}" presName="Name5" presStyleLbl="vennNode1" presStyleIdx="1" presStyleCnt="3">
        <dgm:presLayoutVars>
          <dgm:bulletEnabled val="1"/>
        </dgm:presLayoutVars>
      </dgm:prSet>
      <dgm:spPr/>
      <dgm:t>
        <a:bodyPr/>
        <a:lstStyle/>
        <a:p>
          <a:endParaRPr lang="en-US"/>
        </a:p>
      </dgm:t>
    </dgm:pt>
    <dgm:pt modelId="{A230FCD9-B13A-4EAB-A65F-A86BFBDDBC18}" type="pres">
      <dgm:prSet presAssocID="{185AF396-2172-46D1-91E4-4BBB3487B8EA}" presName="space" presStyleCnt="0"/>
      <dgm:spPr/>
    </dgm:pt>
    <dgm:pt modelId="{F2463B0F-E4D1-4D7E-91AC-6A5F88999C15}" type="pres">
      <dgm:prSet presAssocID="{B208512B-B69D-4EAD-BD4B-F29E598825A9}" presName="Name5" presStyleLbl="vennNode1" presStyleIdx="2" presStyleCnt="3">
        <dgm:presLayoutVars>
          <dgm:bulletEnabled val="1"/>
        </dgm:presLayoutVars>
      </dgm:prSet>
      <dgm:spPr/>
      <dgm:t>
        <a:bodyPr/>
        <a:lstStyle/>
        <a:p>
          <a:endParaRPr lang="en-US"/>
        </a:p>
      </dgm:t>
    </dgm:pt>
  </dgm:ptLst>
  <dgm:cxnLst>
    <dgm:cxn modelId="{2B88C146-69A7-4657-B8E3-B589E7107135}" type="presOf" srcId="{A3B5CD7C-A929-4B23-A1ED-E5CFD6428F68}" destId="{F9D18F0F-B4D7-4588-B9CA-71D63D218ED1}" srcOrd="0" destOrd="0" presId="urn:microsoft.com/office/officeart/2005/8/layout/venn3"/>
    <dgm:cxn modelId="{62EE3E99-B6C5-45B4-A4D0-10A495AA2ED2}" srcId="{A3B5CD7C-A929-4B23-A1ED-E5CFD6428F68}" destId="{AB84B1FF-5E21-4AD1-AD89-76CE0D77D526}" srcOrd="0" destOrd="0" parTransId="{5B6F2E62-858C-432C-A1F6-097120CE403A}" sibTransId="{3AD40802-843C-44C4-9639-4EAA0D0803D0}"/>
    <dgm:cxn modelId="{3D4670EF-62E2-40F6-85F0-27A65A551117}" type="presOf" srcId="{B208512B-B69D-4EAD-BD4B-F29E598825A9}" destId="{F2463B0F-E4D1-4D7E-91AC-6A5F88999C15}" srcOrd="0" destOrd="0" presId="urn:microsoft.com/office/officeart/2005/8/layout/venn3"/>
    <dgm:cxn modelId="{E1516B8F-3BFC-4560-A5BB-46822D0CE237}" srcId="{A3B5CD7C-A929-4B23-A1ED-E5CFD6428F68}" destId="{3E206199-F8C6-4301-9C3A-C7677432FBF7}" srcOrd="1" destOrd="0" parTransId="{146A9B00-D7A0-4D16-90B2-26578A9EE826}" sibTransId="{185AF396-2172-46D1-91E4-4BBB3487B8EA}"/>
    <dgm:cxn modelId="{90311BA4-2C69-4983-9E76-29C0BC42B036}" type="presOf" srcId="{3E206199-F8C6-4301-9C3A-C7677432FBF7}" destId="{6681EA82-85C8-40C6-A4F5-70E406E1EF11}" srcOrd="0" destOrd="0" presId="urn:microsoft.com/office/officeart/2005/8/layout/venn3"/>
    <dgm:cxn modelId="{AD6CB31F-5347-477C-A360-5930C513E20D}" type="presOf" srcId="{AB84B1FF-5E21-4AD1-AD89-76CE0D77D526}" destId="{0FA61BAD-BC63-414D-A0FE-698EF7C29819}" srcOrd="0" destOrd="0" presId="urn:microsoft.com/office/officeart/2005/8/layout/venn3"/>
    <dgm:cxn modelId="{B43B54B8-7211-4025-AC42-426701D06394}" srcId="{A3B5CD7C-A929-4B23-A1ED-E5CFD6428F68}" destId="{B208512B-B69D-4EAD-BD4B-F29E598825A9}" srcOrd="2" destOrd="0" parTransId="{AA1DC259-39D2-41C1-AA76-AF25957F7BCA}" sibTransId="{DE5A8FED-0B13-4BBD-BC12-7F594BD66307}"/>
    <dgm:cxn modelId="{FE3CD20A-0AEA-45AC-84B2-F05133F295FF}" type="presParOf" srcId="{F9D18F0F-B4D7-4588-B9CA-71D63D218ED1}" destId="{0FA61BAD-BC63-414D-A0FE-698EF7C29819}" srcOrd="0" destOrd="0" presId="urn:microsoft.com/office/officeart/2005/8/layout/venn3"/>
    <dgm:cxn modelId="{FEF061BE-1F26-40F7-80A7-DD3C8BA5E483}" type="presParOf" srcId="{F9D18F0F-B4D7-4588-B9CA-71D63D218ED1}" destId="{932420A7-1AF1-467E-B2FD-289B4AEA9F53}" srcOrd="1" destOrd="0" presId="urn:microsoft.com/office/officeart/2005/8/layout/venn3"/>
    <dgm:cxn modelId="{0B03E1BC-E1E3-4ADF-B8A9-100D2E81F376}" type="presParOf" srcId="{F9D18F0F-B4D7-4588-B9CA-71D63D218ED1}" destId="{6681EA82-85C8-40C6-A4F5-70E406E1EF11}" srcOrd="2" destOrd="0" presId="urn:microsoft.com/office/officeart/2005/8/layout/venn3"/>
    <dgm:cxn modelId="{434FB93D-90B1-4713-9855-64AEEEF5221C}" type="presParOf" srcId="{F9D18F0F-B4D7-4588-B9CA-71D63D218ED1}" destId="{A230FCD9-B13A-4EAB-A65F-A86BFBDDBC18}" srcOrd="3" destOrd="0" presId="urn:microsoft.com/office/officeart/2005/8/layout/venn3"/>
    <dgm:cxn modelId="{67EB7CA6-9BF1-479A-AF79-5B5D9EE7C6BA}" type="presParOf" srcId="{F9D18F0F-B4D7-4588-B9CA-71D63D218ED1}" destId="{F2463B0F-E4D1-4D7E-91AC-6A5F88999C15}"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90CAD4F8-61C8-4428-97D5-EB901C3B3323}" type="doc">
      <dgm:prSet loTypeId="urn:microsoft.com/office/officeart/2011/layout/HexagonRadial" loCatId="officeonline" qsTypeId="urn:microsoft.com/office/officeart/2005/8/quickstyle/simple1" qsCatId="simple" csTypeId="urn:microsoft.com/office/officeart/2005/8/colors/colorful2" csCatId="colorful" phldr="1"/>
      <dgm:spPr/>
      <dgm:t>
        <a:bodyPr/>
        <a:lstStyle/>
        <a:p>
          <a:endParaRPr lang="en-US"/>
        </a:p>
      </dgm:t>
    </dgm:pt>
    <dgm:pt modelId="{4C43D61F-0234-4C69-A18D-BB29CF4827BA}">
      <dgm:prSet phldrT="[Text]"/>
      <dgm:spPr/>
      <dgm:t>
        <a:bodyPr/>
        <a:lstStyle/>
        <a:p>
          <a:r>
            <a:rPr lang="en-US" dirty="0" smtClean="0"/>
            <a:t>Collaborate</a:t>
          </a:r>
          <a:endParaRPr lang="en-US" dirty="0"/>
        </a:p>
      </dgm:t>
    </dgm:pt>
    <dgm:pt modelId="{2180B213-9E2A-477B-B2CB-0E23D356FA60}" type="parTrans" cxnId="{F80A8A69-4C01-4E10-A655-42B460AD7C76}">
      <dgm:prSet/>
      <dgm:spPr/>
      <dgm:t>
        <a:bodyPr/>
        <a:lstStyle/>
        <a:p>
          <a:endParaRPr lang="en-US"/>
        </a:p>
      </dgm:t>
    </dgm:pt>
    <dgm:pt modelId="{3BA5A1DC-1EF0-47EA-9BA2-9F75472D7D8E}" type="sibTrans" cxnId="{F80A8A69-4C01-4E10-A655-42B460AD7C76}">
      <dgm:prSet/>
      <dgm:spPr/>
      <dgm:t>
        <a:bodyPr/>
        <a:lstStyle/>
        <a:p>
          <a:endParaRPr lang="en-US"/>
        </a:p>
      </dgm:t>
    </dgm:pt>
    <dgm:pt modelId="{38CCD7A8-0482-4915-B7D9-B4FDBA9586B3}">
      <dgm:prSet phldrT="[Text]"/>
      <dgm:spPr/>
      <dgm:t>
        <a:bodyPr/>
        <a:lstStyle/>
        <a:p>
          <a:r>
            <a:rPr lang="en-US" dirty="0" smtClean="0"/>
            <a:t>SharePoint</a:t>
          </a:r>
          <a:endParaRPr lang="en-US" dirty="0"/>
        </a:p>
      </dgm:t>
    </dgm:pt>
    <dgm:pt modelId="{45F27353-0CDA-4248-B2BB-0E2BDF5A65E1}" type="parTrans" cxnId="{768656EF-E66A-4E97-8E86-3A7B8CE6CF8B}">
      <dgm:prSet/>
      <dgm:spPr/>
      <dgm:t>
        <a:bodyPr/>
        <a:lstStyle/>
        <a:p>
          <a:endParaRPr lang="en-US"/>
        </a:p>
      </dgm:t>
    </dgm:pt>
    <dgm:pt modelId="{B1DEEC44-E081-4774-AD03-9F2C92C6CB08}" type="sibTrans" cxnId="{768656EF-E66A-4E97-8E86-3A7B8CE6CF8B}">
      <dgm:prSet/>
      <dgm:spPr/>
      <dgm:t>
        <a:bodyPr/>
        <a:lstStyle/>
        <a:p>
          <a:endParaRPr lang="en-US"/>
        </a:p>
      </dgm:t>
    </dgm:pt>
    <dgm:pt modelId="{934B7D03-D9FE-4C0D-954B-853CEE76602E}">
      <dgm:prSet phldrT="[Text]"/>
      <dgm:spPr/>
      <dgm:t>
        <a:bodyPr/>
        <a:lstStyle/>
        <a:p>
          <a:r>
            <a:rPr lang="en-US" dirty="0" smtClean="0"/>
            <a:t>Skype</a:t>
          </a:r>
          <a:endParaRPr lang="en-US" dirty="0"/>
        </a:p>
      </dgm:t>
    </dgm:pt>
    <dgm:pt modelId="{BCB94E9E-93DE-4050-9F70-99BDD14E80D5}" type="parTrans" cxnId="{7F9AAC7C-11D1-40AA-8C36-5DFD0423E5A0}">
      <dgm:prSet/>
      <dgm:spPr/>
      <dgm:t>
        <a:bodyPr/>
        <a:lstStyle/>
        <a:p>
          <a:endParaRPr lang="en-US"/>
        </a:p>
      </dgm:t>
    </dgm:pt>
    <dgm:pt modelId="{ADA4ED76-F8B7-4CFD-8600-A72336683584}" type="sibTrans" cxnId="{7F9AAC7C-11D1-40AA-8C36-5DFD0423E5A0}">
      <dgm:prSet/>
      <dgm:spPr/>
      <dgm:t>
        <a:bodyPr/>
        <a:lstStyle/>
        <a:p>
          <a:endParaRPr lang="en-US"/>
        </a:p>
      </dgm:t>
    </dgm:pt>
    <dgm:pt modelId="{BCA6F3F3-2629-45B9-8D3C-588A169DE6E8}">
      <dgm:prSet phldrT="[Text]"/>
      <dgm:spPr/>
      <dgm:t>
        <a:bodyPr/>
        <a:lstStyle/>
        <a:p>
          <a:r>
            <a:rPr lang="en-US" dirty="0" smtClean="0"/>
            <a:t>Write</a:t>
          </a:r>
          <a:endParaRPr lang="en-US" dirty="0"/>
        </a:p>
      </dgm:t>
    </dgm:pt>
    <dgm:pt modelId="{3198C812-2DAF-4F5A-B1C8-EBFE31930F46}" type="parTrans" cxnId="{BDEA3BAD-9A5A-4965-AC6A-D79DC494932E}">
      <dgm:prSet/>
      <dgm:spPr/>
      <dgm:t>
        <a:bodyPr/>
        <a:lstStyle/>
        <a:p>
          <a:endParaRPr lang="en-US"/>
        </a:p>
      </dgm:t>
    </dgm:pt>
    <dgm:pt modelId="{A7018F08-DD42-412C-951A-22702813B2E1}" type="sibTrans" cxnId="{BDEA3BAD-9A5A-4965-AC6A-D79DC494932E}">
      <dgm:prSet/>
      <dgm:spPr/>
      <dgm:t>
        <a:bodyPr/>
        <a:lstStyle/>
        <a:p>
          <a:endParaRPr lang="en-US"/>
        </a:p>
      </dgm:t>
    </dgm:pt>
    <dgm:pt modelId="{BA477A96-7654-4031-8BF4-9730882DF758}">
      <dgm:prSet phldrT="[Text]"/>
      <dgm:spPr/>
      <dgm:t>
        <a:bodyPr/>
        <a:lstStyle/>
        <a:p>
          <a:endParaRPr lang="en-US" dirty="0"/>
        </a:p>
      </dgm:t>
    </dgm:pt>
    <dgm:pt modelId="{32BC027F-FA9A-43F4-AF5C-6AAE5AEB7E4E}" type="parTrans" cxnId="{209BC8E2-8774-494A-BE93-B66F90C46409}">
      <dgm:prSet/>
      <dgm:spPr/>
      <dgm:t>
        <a:bodyPr/>
        <a:lstStyle/>
        <a:p>
          <a:endParaRPr lang="en-US"/>
        </a:p>
      </dgm:t>
    </dgm:pt>
    <dgm:pt modelId="{C1E7821A-E475-4CC5-9879-A71E362EA377}" type="sibTrans" cxnId="{209BC8E2-8774-494A-BE93-B66F90C46409}">
      <dgm:prSet/>
      <dgm:spPr/>
      <dgm:t>
        <a:bodyPr/>
        <a:lstStyle/>
        <a:p>
          <a:endParaRPr lang="en-US"/>
        </a:p>
      </dgm:t>
    </dgm:pt>
    <dgm:pt modelId="{3CA94D3C-B5C4-48E3-9F10-7365157DC584}">
      <dgm:prSet phldrT="[Text]"/>
      <dgm:spPr/>
      <dgm:t>
        <a:bodyPr/>
        <a:lstStyle/>
        <a:p>
          <a:endParaRPr lang="en-US" dirty="0"/>
        </a:p>
      </dgm:t>
    </dgm:pt>
    <dgm:pt modelId="{46F30A20-11CB-4380-B1DC-A3310C047F65}" type="parTrans" cxnId="{733711CC-FE5C-4962-8E25-44CD8CB54810}">
      <dgm:prSet/>
      <dgm:spPr/>
      <dgm:t>
        <a:bodyPr/>
        <a:lstStyle/>
        <a:p>
          <a:endParaRPr lang="en-US"/>
        </a:p>
      </dgm:t>
    </dgm:pt>
    <dgm:pt modelId="{42487BA0-4DE0-484D-A658-A25808221705}" type="sibTrans" cxnId="{733711CC-FE5C-4962-8E25-44CD8CB54810}">
      <dgm:prSet/>
      <dgm:spPr/>
      <dgm:t>
        <a:bodyPr/>
        <a:lstStyle/>
        <a:p>
          <a:endParaRPr lang="en-US"/>
        </a:p>
      </dgm:t>
    </dgm:pt>
    <dgm:pt modelId="{DE033FB6-F1F2-4C18-B9FC-B1DD4B6AAD81}">
      <dgm:prSet phldrT="[Text]"/>
      <dgm:spPr/>
      <dgm:t>
        <a:bodyPr/>
        <a:lstStyle/>
        <a:p>
          <a:endParaRPr lang="en-US"/>
        </a:p>
      </dgm:t>
    </dgm:pt>
    <dgm:pt modelId="{3CA852C2-C855-4048-B8E9-BF54F8C1F1A2}" type="parTrans" cxnId="{FF3200D2-596F-48E2-9C9B-21DA2D1040F8}">
      <dgm:prSet/>
      <dgm:spPr/>
      <dgm:t>
        <a:bodyPr/>
        <a:lstStyle/>
        <a:p>
          <a:endParaRPr lang="en-US"/>
        </a:p>
      </dgm:t>
    </dgm:pt>
    <dgm:pt modelId="{32289F0D-3332-4FCF-A1A6-B492E7FC688E}" type="sibTrans" cxnId="{FF3200D2-596F-48E2-9C9B-21DA2D1040F8}">
      <dgm:prSet/>
      <dgm:spPr/>
      <dgm:t>
        <a:bodyPr/>
        <a:lstStyle/>
        <a:p>
          <a:endParaRPr lang="en-US"/>
        </a:p>
      </dgm:t>
    </dgm:pt>
    <dgm:pt modelId="{76DB917C-4BB1-47C3-87E8-A2803E310FB7}" type="pres">
      <dgm:prSet presAssocID="{90CAD4F8-61C8-4428-97D5-EB901C3B3323}" presName="Name0" presStyleCnt="0">
        <dgm:presLayoutVars>
          <dgm:chMax val="1"/>
          <dgm:chPref val="1"/>
          <dgm:dir/>
          <dgm:animOne val="branch"/>
          <dgm:animLvl val="lvl"/>
        </dgm:presLayoutVars>
      </dgm:prSet>
      <dgm:spPr/>
      <dgm:t>
        <a:bodyPr/>
        <a:lstStyle/>
        <a:p>
          <a:endParaRPr lang="en-US"/>
        </a:p>
      </dgm:t>
    </dgm:pt>
    <dgm:pt modelId="{B53FAEF7-6581-4706-A427-A83680382D08}" type="pres">
      <dgm:prSet presAssocID="{4C43D61F-0234-4C69-A18D-BB29CF4827BA}" presName="Parent" presStyleLbl="node0" presStyleIdx="0" presStyleCnt="1">
        <dgm:presLayoutVars>
          <dgm:chMax val="6"/>
          <dgm:chPref val="6"/>
        </dgm:presLayoutVars>
      </dgm:prSet>
      <dgm:spPr/>
      <dgm:t>
        <a:bodyPr/>
        <a:lstStyle/>
        <a:p>
          <a:endParaRPr lang="en-US"/>
        </a:p>
      </dgm:t>
    </dgm:pt>
    <dgm:pt modelId="{1405559B-C978-4D7F-A1BF-96B48337AD2C}" type="pres">
      <dgm:prSet presAssocID="{38CCD7A8-0482-4915-B7D9-B4FDBA9586B3}" presName="Accent1" presStyleCnt="0"/>
      <dgm:spPr/>
    </dgm:pt>
    <dgm:pt modelId="{F225FEBB-0F33-40B3-BD87-C7AA9C76893B}" type="pres">
      <dgm:prSet presAssocID="{38CCD7A8-0482-4915-B7D9-B4FDBA9586B3}" presName="Accent" presStyleLbl="bgShp" presStyleIdx="0" presStyleCnt="3"/>
      <dgm:spPr/>
    </dgm:pt>
    <dgm:pt modelId="{A188EBBC-B03D-4BF8-AF28-5AE7C56C5423}" type="pres">
      <dgm:prSet presAssocID="{38CCD7A8-0482-4915-B7D9-B4FDBA9586B3}" presName="Child1" presStyleLbl="node1" presStyleIdx="0" presStyleCnt="3">
        <dgm:presLayoutVars>
          <dgm:chMax val="0"/>
          <dgm:chPref val="0"/>
          <dgm:bulletEnabled val="1"/>
        </dgm:presLayoutVars>
      </dgm:prSet>
      <dgm:spPr/>
      <dgm:t>
        <a:bodyPr/>
        <a:lstStyle/>
        <a:p>
          <a:endParaRPr lang="en-US"/>
        </a:p>
      </dgm:t>
    </dgm:pt>
    <dgm:pt modelId="{45D65E9E-E220-4613-83B1-B9BE0DCCBA85}" type="pres">
      <dgm:prSet presAssocID="{934B7D03-D9FE-4C0D-954B-853CEE76602E}" presName="Accent2" presStyleCnt="0"/>
      <dgm:spPr/>
    </dgm:pt>
    <dgm:pt modelId="{E3B34BB5-E6FA-4F40-9EF5-8EBAE959BA73}" type="pres">
      <dgm:prSet presAssocID="{934B7D03-D9FE-4C0D-954B-853CEE76602E}" presName="Accent" presStyleLbl="bgShp" presStyleIdx="1" presStyleCnt="3"/>
      <dgm:spPr/>
    </dgm:pt>
    <dgm:pt modelId="{291F0751-7D65-461E-9F42-7DD154636B0E}" type="pres">
      <dgm:prSet presAssocID="{934B7D03-D9FE-4C0D-954B-853CEE76602E}" presName="Child2" presStyleLbl="node1" presStyleIdx="1" presStyleCnt="3">
        <dgm:presLayoutVars>
          <dgm:chMax val="0"/>
          <dgm:chPref val="0"/>
          <dgm:bulletEnabled val="1"/>
        </dgm:presLayoutVars>
      </dgm:prSet>
      <dgm:spPr/>
      <dgm:t>
        <a:bodyPr/>
        <a:lstStyle/>
        <a:p>
          <a:endParaRPr lang="en-US"/>
        </a:p>
      </dgm:t>
    </dgm:pt>
    <dgm:pt modelId="{02DB1CAF-DE3A-49C5-AD1D-8D6E7C468699}" type="pres">
      <dgm:prSet presAssocID="{BCA6F3F3-2629-45B9-8D3C-588A169DE6E8}" presName="Accent3" presStyleCnt="0"/>
      <dgm:spPr/>
    </dgm:pt>
    <dgm:pt modelId="{09698E00-E410-4C1A-8B6E-DA7A0D69C675}" type="pres">
      <dgm:prSet presAssocID="{BCA6F3F3-2629-45B9-8D3C-588A169DE6E8}" presName="Accent" presStyleLbl="bgShp" presStyleIdx="2" presStyleCnt="3"/>
      <dgm:spPr/>
    </dgm:pt>
    <dgm:pt modelId="{176E3039-8A66-42A0-B560-51AC00B686F6}" type="pres">
      <dgm:prSet presAssocID="{BCA6F3F3-2629-45B9-8D3C-588A169DE6E8}" presName="Child3" presStyleLbl="node1" presStyleIdx="2" presStyleCnt="3">
        <dgm:presLayoutVars>
          <dgm:chMax val="0"/>
          <dgm:chPref val="0"/>
          <dgm:bulletEnabled val="1"/>
        </dgm:presLayoutVars>
      </dgm:prSet>
      <dgm:spPr/>
      <dgm:t>
        <a:bodyPr/>
        <a:lstStyle/>
        <a:p>
          <a:endParaRPr lang="en-US"/>
        </a:p>
      </dgm:t>
    </dgm:pt>
  </dgm:ptLst>
  <dgm:cxnLst>
    <dgm:cxn modelId="{768656EF-E66A-4E97-8E86-3A7B8CE6CF8B}" srcId="{4C43D61F-0234-4C69-A18D-BB29CF4827BA}" destId="{38CCD7A8-0482-4915-B7D9-B4FDBA9586B3}" srcOrd="0" destOrd="0" parTransId="{45F27353-0CDA-4248-B2BB-0E2BDF5A65E1}" sibTransId="{B1DEEC44-E081-4774-AD03-9F2C92C6CB08}"/>
    <dgm:cxn modelId="{FF3200D2-596F-48E2-9C9B-21DA2D1040F8}" srcId="{3CA94D3C-B5C4-48E3-9F10-7365157DC584}" destId="{DE033FB6-F1F2-4C18-B9FC-B1DD4B6AAD81}" srcOrd="0" destOrd="0" parTransId="{3CA852C2-C855-4048-B8E9-BF54F8C1F1A2}" sibTransId="{32289F0D-3332-4FCF-A1A6-B492E7FC688E}"/>
    <dgm:cxn modelId="{1F965E90-CFD7-40BF-818F-16A3254C0529}" type="presOf" srcId="{90CAD4F8-61C8-4428-97D5-EB901C3B3323}" destId="{76DB917C-4BB1-47C3-87E8-A2803E310FB7}" srcOrd="0" destOrd="0" presId="urn:microsoft.com/office/officeart/2011/layout/HexagonRadial"/>
    <dgm:cxn modelId="{93CA79BF-47C2-47AB-A3B4-DDF30C08DFC9}" type="presOf" srcId="{934B7D03-D9FE-4C0D-954B-853CEE76602E}" destId="{291F0751-7D65-461E-9F42-7DD154636B0E}" srcOrd="0" destOrd="0" presId="urn:microsoft.com/office/officeart/2011/layout/HexagonRadial"/>
    <dgm:cxn modelId="{BC2A26DE-4613-474A-B7A0-654931393E45}" type="presOf" srcId="{38CCD7A8-0482-4915-B7D9-B4FDBA9586B3}" destId="{A188EBBC-B03D-4BF8-AF28-5AE7C56C5423}" srcOrd="0" destOrd="0" presId="urn:microsoft.com/office/officeart/2011/layout/HexagonRadial"/>
    <dgm:cxn modelId="{209BC8E2-8774-494A-BE93-B66F90C46409}" srcId="{90CAD4F8-61C8-4428-97D5-EB901C3B3323}" destId="{BA477A96-7654-4031-8BF4-9730882DF758}" srcOrd="1" destOrd="0" parTransId="{32BC027F-FA9A-43F4-AF5C-6AAE5AEB7E4E}" sibTransId="{C1E7821A-E475-4CC5-9879-A71E362EA377}"/>
    <dgm:cxn modelId="{E8066477-82AE-43A7-9CDA-155B749A40EC}" type="presOf" srcId="{BCA6F3F3-2629-45B9-8D3C-588A169DE6E8}" destId="{176E3039-8A66-42A0-B560-51AC00B686F6}" srcOrd="0" destOrd="0" presId="urn:microsoft.com/office/officeart/2011/layout/HexagonRadial"/>
    <dgm:cxn modelId="{CF191AD3-7C12-4674-BF27-F53D6AABA7A3}" type="presOf" srcId="{4C43D61F-0234-4C69-A18D-BB29CF4827BA}" destId="{B53FAEF7-6581-4706-A427-A83680382D08}" srcOrd="0" destOrd="0" presId="urn:microsoft.com/office/officeart/2011/layout/HexagonRadial"/>
    <dgm:cxn modelId="{7F9AAC7C-11D1-40AA-8C36-5DFD0423E5A0}" srcId="{4C43D61F-0234-4C69-A18D-BB29CF4827BA}" destId="{934B7D03-D9FE-4C0D-954B-853CEE76602E}" srcOrd="1" destOrd="0" parTransId="{BCB94E9E-93DE-4050-9F70-99BDD14E80D5}" sibTransId="{ADA4ED76-F8B7-4CFD-8600-A72336683584}"/>
    <dgm:cxn modelId="{733711CC-FE5C-4962-8E25-44CD8CB54810}" srcId="{90CAD4F8-61C8-4428-97D5-EB901C3B3323}" destId="{3CA94D3C-B5C4-48E3-9F10-7365157DC584}" srcOrd="2" destOrd="0" parTransId="{46F30A20-11CB-4380-B1DC-A3310C047F65}" sibTransId="{42487BA0-4DE0-484D-A658-A25808221705}"/>
    <dgm:cxn modelId="{F80A8A69-4C01-4E10-A655-42B460AD7C76}" srcId="{90CAD4F8-61C8-4428-97D5-EB901C3B3323}" destId="{4C43D61F-0234-4C69-A18D-BB29CF4827BA}" srcOrd="0" destOrd="0" parTransId="{2180B213-9E2A-477B-B2CB-0E23D356FA60}" sibTransId="{3BA5A1DC-1EF0-47EA-9BA2-9F75472D7D8E}"/>
    <dgm:cxn modelId="{BDEA3BAD-9A5A-4965-AC6A-D79DC494932E}" srcId="{4C43D61F-0234-4C69-A18D-BB29CF4827BA}" destId="{BCA6F3F3-2629-45B9-8D3C-588A169DE6E8}" srcOrd="2" destOrd="0" parTransId="{3198C812-2DAF-4F5A-B1C8-EBFE31930F46}" sibTransId="{A7018F08-DD42-412C-951A-22702813B2E1}"/>
    <dgm:cxn modelId="{FE421E76-61C0-466E-8DFC-7C0DADC49ED4}" type="presParOf" srcId="{76DB917C-4BB1-47C3-87E8-A2803E310FB7}" destId="{B53FAEF7-6581-4706-A427-A83680382D08}" srcOrd="0" destOrd="0" presId="urn:microsoft.com/office/officeart/2011/layout/HexagonRadial"/>
    <dgm:cxn modelId="{E074115D-966E-43BD-B058-06197009CA62}" type="presParOf" srcId="{76DB917C-4BB1-47C3-87E8-A2803E310FB7}" destId="{1405559B-C978-4D7F-A1BF-96B48337AD2C}" srcOrd="1" destOrd="0" presId="urn:microsoft.com/office/officeart/2011/layout/HexagonRadial"/>
    <dgm:cxn modelId="{9711AC30-E174-49C6-8D1D-A4BD970B4750}" type="presParOf" srcId="{1405559B-C978-4D7F-A1BF-96B48337AD2C}" destId="{F225FEBB-0F33-40B3-BD87-C7AA9C76893B}" srcOrd="0" destOrd="0" presId="urn:microsoft.com/office/officeart/2011/layout/HexagonRadial"/>
    <dgm:cxn modelId="{94FAC24A-5082-4B88-90C8-FFEF6F45561B}" type="presParOf" srcId="{76DB917C-4BB1-47C3-87E8-A2803E310FB7}" destId="{A188EBBC-B03D-4BF8-AF28-5AE7C56C5423}" srcOrd="2" destOrd="0" presId="urn:microsoft.com/office/officeart/2011/layout/HexagonRadial"/>
    <dgm:cxn modelId="{1FFDCBA4-DCEA-4AF7-983B-1A3D323E3918}" type="presParOf" srcId="{76DB917C-4BB1-47C3-87E8-A2803E310FB7}" destId="{45D65E9E-E220-4613-83B1-B9BE0DCCBA85}" srcOrd="3" destOrd="0" presId="urn:microsoft.com/office/officeart/2011/layout/HexagonRadial"/>
    <dgm:cxn modelId="{4B64A2E2-3681-4D01-9E3E-7C46E661E340}" type="presParOf" srcId="{45D65E9E-E220-4613-83B1-B9BE0DCCBA85}" destId="{E3B34BB5-E6FA-4F40-9EF5-8EBAE959BA73}" srcOrd="0" destOrd="0" presId="urn:microsoft.com/office/officeart/2011/layout/HexagonRadial"/>
    <dgm:cxn modelId="{CEAD87EE-E40E-4BC5-92A4-6A45C825FE84}" type="presParOf" srcId="{76DB917C-4BB1-47C3-87E8-A2803E310FB7}" destId="{291F0751-7D65-461E-9F42-7DD154636B0E}" srcOrd="4" destOrd="0" presId="urn:microsoft.com/office/officeart/2011/layout/HexagonRadial"/>
    <dgm:cxn modelId="{86B5EA77-2830-4D56-83B4-DF28643B143F}" type="presParOf" srcId="{76DB917C-4BB1-47C3-87E8-A2803E310FB7}" destId="{02DB1CAF-DE3A-49C5-AD1D-8D6E7C468699}" srcOrd="5" destOrd="0" presId="urn:microsoft.com/office/officeart/2011/layout/HexagonRadial"/>
    <dgm:cxn modelId="{319DEC95-DE9B-448B-A284-C97CEC6A05DE}" type="presParOf" srcId="{02DB1CAF-DE3A-49C5-AD1D-8D6E7C468699}" destId="{09698E00-E410-4C1A-8B6E-DA7A0D69C675}" srcOrd="0" destOrd="0" presId="urn:microsoft.com/office/officeart/2011/layout/HexagonRadial"/>
    <dgm:cxn modelId="{B9768643-69DE-47B7-B583-B229BAD78CD0}" type="presParOf" srcId="{76DB917C-4BB1-47C3-87E8-A2803E310FB7}" destId="{176E3039-8A66-42A0-B560-51AC00B686F6}" srcOrd="6" destOrd="0" presId="urn:microsoft.com/office/officeart/2011/layout/HexagonRadial"/>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73544E14-53A3-4976-8A2D-888558751FF4}" type="doc">
      <dgm:prSet loTypeId="urn:microsoft.com/office/officeart/2008/layout/VerticalCircleList" loCatId="list" qsTypeId="urn:microsoft.com/office/officeart/2005/8/quickstyle/simple1" qsCatId="simple" csTypeId="urn:microsoft.com/office/officeart/2005/8/colors/colorful2" csCatId="colorful" phldr="1"/>
      <dgm:spPr/>
      <dgm:t>
        <a:bodyPr/>
        <a:lstStyle/>
        <a:p>
          <a:endParaRPr lang="en-US"/>
        </a:p>
      </dgm:t>
    </dgm:pt>
    <dgm:pt modelId="{1231242C-123C-456C-9ABB-BB536BC6BA5A}">
      <dgm:prSet phldrT="[Text]"/>
      <dgm:spPr/>
      <dgm:t>
        <a:bodyPr/>
        <a:lstStyle/>
        <a:p>
          <a:r>
            <a:rPr lang="en-US" b="1" dirty="0" smtClean="0"/>
            <a:t>Harvey Mackay</a:t>
          </a:r>
          <a:r>
            <a:rPr lang="en-US" b="1" cap="small" dirty="0" smtClean="0"/>
            <a:t>:</a:t>
          </a:r>
          <a:r>
            <a:rPr lang="en-US" dirty="0" smtClean="0"/>
            <a:t> Time is free, but it's priceless. You can't own it, but you can use it. You can't keep it, but you can spend it. Once you've lost it, you can never get it back.</a:t>
          </a:r>
          <a:endParaRPr lang="en-US" dirty="0"/>
        </a:p>
      </dgm:t>
    </dgm:pt>
    <dgm:pt modelId="{54762975-56B0-4107-811E-60BCCF05A9A4}" type="parTrans" cxnId="{78078AEB-E3F3-4C78-98CC-6275FA1799B1}">
      <dgm:prSet/>
      <dgm:spPr/>
      <dgm:t>
        <a:bodyPr/>
        <a:lstStyle/>
        <a:p>
          <a:endParaRPr lang="en-US"/>
        </a:p>
      </dgm:t>
    </dgm:pt>
    <dgm:pt modelId="{AB9BFAD8-0AD8-483B-A2D7-B10305E0F687}" type="sibTrans" cxnId="{78078AEB-E3F3-4C78-98CC-6275FA1799B1}">
      <dgm:prSet/>
      <dgm:spPr/>
      <dgm:t>
        <a:bodyPr/>
        <a:lstStyle/>
        <a:p>
          <a:endParaRPr lang="en-US"/>
        </a:p>
      </dgm:t>
    </dgm:pt>
    <dgm:pt modelId="{B9180059-8D21-4452-A1A5-5A868A0CE716}">
      <dgm:prSet phldrT="[Text]"/>
      <dgm:spPr/>
      <dgm:t>
        <a:bodyPr/>
        <a:lstStyle/>
        <a:p>
          <a:r>
            <a:rPr lang="en-US" b="1" dirty="0" smtClean="0"/>
            <a:t>Napoleon Bonaparte: </a:t>
          </a:r>
          <a:r>
            <a:rPr lang="en-US" dirty="0" smtClean="0"/>
            <a:t>Take time to deliberate, but when the time for action arrives, stop thinking and go.</a:t>
          </a:r>
          <a:endParaRPr lang="en-US" dirty="0"/>
        </a:p>
      </dgm:t>
    </dgm:pt>
    <dgm:pt modelId="{4D28FEE5-2CFC-4F72-BE2F-E6F41F062ADA}" type="parTrans" cxnId="{8CE9EF57-F238-4BB4-88FC-566AB52A5D98}">
      <dgm:prSet/>
      <dgm:spPr/>
      <dgm:t>
        <a:bodyPr/>
        <a:lstStyle/>
        <a:p>
          <a:endParaRPr lang="en-US"/>
        </a:p>
      </dgm:t>
    </dgm:pt>
    <dgm:pt modelId="{256A5330-DA22-4895-A5F2-24FED1BA742E}" type="sibTrans" cxnId="{8CE9EF57-F238-4BB4-88FC-566AB52A5D98}">
      <dgm:prSet/>
      <dgm:spPr/>
      <dgm:t>
        <a:bodyPr/>
        <a:lstStyle/>
        <a:p>
          <a:endParaRPr lang="en-US"/>
        </a:p>
      </dgm:t>
    </dgm:pt>
    <dgm:pt modelId="{DE8D4896-5E7A-4737-8C3E-45E2B6423DC7}">
      <dgm:prSet phldrT="[Text]"/>
      <dgm:spPr/>
      <dgm:t>
        <a:bodyPr/>
        <a:lstStyle/>
        <a:p>
          <a:r>
            <a:rPr lang="en-US" b="1" dirty="0" smtClean="0"/>
            <a:t>Steve Jobs: </a:t>
          </a:r>
          <a:r>
            <a:rPr lang="en-US" dirty="0" smtClean="0"/>
            <a:t>Your time is limited, so don't waste it living someone else's life. </a:t>
          </a:r>
          <a:r>
            <a:rPr lang="en-US" b="1" cap="small" dirty="0" smtClean="0"/>
            <a:t> </a:t>
          </a:r>
          <a:endParaRPr lang="en-US" dirty="0"/>
        </a:p>
      </dgm:t>
    </dgm:pt>
    <dgm:pt modelId="{15F501F1-0DCC-4F17-B9E8-E2EA33851993}" type="parTrans" cxnId="{2A1377B8-28AD-4836-9B4E-8AEC8149F116}">
      <dgm:prSet/>
      <dgm:spPr/>
      <dgm:t>
        <a:bodyPr/>
        <a:lstStyle/>
        <a:p>
          <a:endParaRPr lang="en-US"/>
        </a:p>
      </dgm:t>
    </dgm:pt>
    <dgm:pt modelId="{F2842FED-55E9-41DE-A027-0B1C4551D141}" type="sibTrans" cxnId="{2A1377B8-28AD-4836-9B4E-8AEC8149F116}">
      <dgm:prSet/>
      <dgm:spPr/>
      <dgm:t>
        <a:bodyPr/>
        <a:lstStyle/>
        <a:p>
          <a:endParaRPr lang="en-US"/>
        </a:p>
      </dgm:t>
    </dgm:pt>
    <dgm:pt modelId="{7C16A6F8-8D38-4C7F-BB61-547121FE81E7}">
      <dgm:prSet phldrT="[Text]"/>
      <dgm:spPr/>
      <dgm:t>
        <a:bodyPr/>
        <a:lstStyle/>
        <a:p>
          <a:r>
            <a:rPr lang="en-US" b="1" dirty="0" smtClean="0"/>
            <a:t>Benjamin Franklin: </a:t>
          </a:r>
          <a:r>
            <a:rPr lang="en-US" dirty="0" smtClean="0"/>
            <a:t>You may delay, but time will not.</a:t>
          </a:r>
          <a:endParaRPr lang="en-US" dirty="0"/>
        </a:p>
      </dgm:t>
    </dgm:pt>
    <dgm:pt modelId="{AE4F6D42-B576-4C5C-BA8B-B7C1B4D966BE}" type="parTrans" cxnId="{E4AF0D51-1652-42AB-A16D-695C7CCD3CCD}">
      <dgm:prSet/>
      <dgm:spPr/>
      <dgm:t>
        <a:bodyPr/>
        <a:lstStyle/>
        <a:p>
          <a:endParaRPr lang="en-US"/>
        </a:p>
      </dgm:t>
    </dgm:pt>
    <dgm:pt modelId="{577280F5-EB8D-4B00-AD96-B50B6A2E29DB}" type="sibTrans" cxnId="{E4AF0D51-1652-42AB-A16D-695C7CCD3CCD}">
      <dgm:prSet/>
      <dgm:spPr/>
      <dgm:t>
        <a:bodyPr/>
        <a:lstStyle/>
        <a:p>
          <a:endParaRPr lang="en-US"/>
        </a:p>
      </dgm:t>
    </dgm:pt>
    <dgm:pt modelId="{36A696D2-8E37-4BCD-939D-9360FAA627A3}" type="pres">
      <dgm:prSet presAssocID="{73544E14-53A3-4976-8A2D-888558751FF4}" presName="Name0" presStyleCnt="0">
        <dgm:presLayoutVars>
          <dgm:dir/>
        </dgm:presLayoutVars>
      </dgm:prSet>
      <dgm:spPr/>
      <dgm:t>
        <a:bodyPr/>
        <a:lstStyle/>
        <a:p>
          <a:endParaRPr lang="en-US"/>
        </a:p>
      </dgm:t>
    </dgm:pt>
    <dgm:pt modelId="{F1E7F7B5-B746-47B0-A948-D5B69007083F}" type="pres">
      <dgm:prSet presAssocID="{1231242C-123C-456C-9ABB-BB536BC6BA5A}" presName="noChildren" presStyleCnt="0"/>
      <dgm:spPr/>
    </dgm:pt>
    <dgm:pt modelId="{E5D71853-261F-484F-A614-89974DEFD0FB}" type="pres">
      <dgm:prSet presAssocID="{1231242C-123C-456C-9ABB-BB536BC6BA5A}" presName="gap" presStyleCnt="0"/>
      <dgm:spPr/>
    </dgm:pt>
    <dgm:pt modelId="{120EA4EE-96F7-4555-B219-8F580DAD6E93}" type="pres">
      <dgm:prSet presAssocID="{1231242C-123C-456C-9ABB-BB536BC6BA5A}" presName="medCircle2" presStyleLbl="vennNode1" presStyleIdx="0" presStyleCnt="4"/>
      <dgm:spPr>
        <a:ln>
          <a:noFill/>
        </a:ln>
      </dgm:spPr>
    </dgm:pt>
    <dgm:pt modelId="{FD87DBEB-FD20-427F-840E-BE2CEB736A03}" type="pres">
      <dgm:prSet presAssocID="{1231242C-123C-456C-9ABB-BB536BC6BA5A}" presName="txLvlOnly1" presStyleLbl="revTx" presStyleIdx="0" presStyleCnt="4"/>
      <dgm:spPr/>
      <dgm:t>
        <a:bodyPr/>
        <a:lstStyle/>
        <a:p>
          <a:endParaRPr lang="en-US"/>
        </a:p>
      </dgm:t>
    </dgm:pt>
    <dgm:pt modelId="{5A2AC1A6-15DD-4132-9770-CEEA28DAE51C}" type="pres">
      <dgm:prSet presAssocID="{B9180059-8D21-4452-A1A5-5A868A0CE716}" presName="noChildren" presStyleCnt="0"/>
      <dgm:spPr/>
    </dgm:pt>
    <dgm:pt modelId="{2927900C-A555-4FA8-BE39-A3AB6DE1CAB1}" type="pres">
      <dgm:prSet presAssocID="{B9180059-8D21-4452-A1A5-5A868A0CE716}" presName="gap" presStyleCnt="0"/>
      <dgm:spPr/>
    </dgm:pt>
    <dgm:pt modelId="{0A971F9E-2B85-4F0B-92C5-FC34F79697C6}" type="pres">
      <dgm:prSet presAssocID="{B9180059-8D21-4452-A1A5-5A868A0CE716}" presName="medCircle2" presStyleLbl="vennNode1" presStyleIdx="1" presStyleCnt="4"/>
      <dgm:spPr>
        <a:ln>
          <a:noFill/>
        </a:ln>
      </dgm:spPr>
    </dgm:pt>
    <dgm:pt modelId="{8788690D-F8B7-490B-BBA0-156BD561CBC6}" type="pres">
      <dgm:prSet presAssocID="{B9180059-8D21-4452-A1A5-5A868A0CE716}" presName="txLvlOnly1" presStyleLbl="revTx" presStyleIdx="1" presStyleCnt="4"/>
      <dgm:spPr/>
      <dgm:t>
        <a:bodyPr/>
        <a:lstStyle/>
        <a:p>
          <a:endParaRPr lang="en-US"/>
        </a:p>
      </dgm:t>
    </dgm:pt>
    <dgm:pt modelId="{ADF7976E-DDFB-4757-8FB6-2C2119F4FEEB}" type="pres">
      <dgm:prSet presAssocID="{DE8D4896-5E7A-4737-8C3E-45E2B6423DC7}" presName="noChildren" presStyleCnt="0"/>
      <dgm:spPr/>
    </dgm:pt>
    <dgm:pt modelId="{1B023DC0-7A87-4D82-A3AF-960F25103779}" type="pres">
      <dgm:prSet presAssocID="{DE8D4896-5E7A-4737-8C3E-45E2B6423DC7}" presName="gap" presStyleCnt="0"/>
      <dgm:spPr/>
    </dgm:pt>
    <dgm:pt modelId="{76A26057-288B-4FCB-81B8-C4EBEFE4501B}" type="pres">
      <dgm:prSet presAssocID="{DE8D4896-5E7A-4737-8C3E-45E2B6423DC7}" presName="medCircle2" presStyleLbl="vennNode1" presStyleIdx="2" presStyleCnt="4"/>
      <dgm:spPr/>
    </dgm:pt>
    <dgm:pt modelId="{D4EA0A3D-6ADB-4FA7-BB69-701FC9DD4A76}" type="pres">
      <dgm:prSet presAssocID="{DE8D4896-5E7A-4737-8C3E-45E2B6423DC7}" presName="txLvlOnly1" presStyleLbl="revTx" presStyleIdx="2" presStyleCnt="4"/>
      <dgm:spPr/>
      <dgm:t>
        <a:bodyPr/>
        <a:lstStyle/>
        <a:p>
          <a:endParaRPr lang="en-US"/>
        </a:p>
      </dgm:t>
    </dgm:pt>
    <dgm:pt modelId="{711C6B15-F149-4368-8BBA-54806266E6DF}" type="pres">
      <dgm:prSet presAssocID="{7C16A6F8-8D38-4C7F-BB61-547121FE81E7}" presName="noChildren" presStyleCnt="0"/>
      <dgm:spPr/>
    </dgm:pt>
    <dgm:pt modelId="{F0D543FE-914C-4AD9-ABB7-40D9902D75D5}" type="pres">
      <dgm:prSet presAssocID="{7C16A6F8-8D38-4C7F-BB61-547121FE81E7}" presName="gap" presStyleCnt="0"/>
      <dgm:spPr/>
    </dgm:pt>
    <dgm:pt modelId="{1F7B96ED-5C94-46CD-A64B-B038EE399C58}" type="pres">
      <dgm:prSet presAssocID="{7C16A6F8-8D38-4C7F-BB61-547121FE81E7}" presName="medCircle2" presStyleLbl="vennNode1" presStyleIdx="3" presStyleCnt="4"/>
      <dgm:spPr/>
    </dgm:pt>
    <dgm:pt modelId="{B18ED55B-6C1C-4CE4-A088-2302E8C90253}" type="pres">
      <dgm:prSet presAssocID="{7C16A6F8-8D38-4C7F-BB61-547121FE81E7}" presName="txLvlOnly1" presStyleLbl="revTx" presStyleIdx="3" presStyleCnt="4"/>
      <dgm:spPr/>
      <dgm:t>
        <a:bodyPr/>
        <a:lstStyle/>
        <a:p>
          <a:endParaRPr lang="en-US"/>
        </a:p>
      </dgm:t>
    </dgm:pt>
  </dgm:ptLst>
  <dgm:cxnLst>
    <dgm:cxn modelId="{5A0DB75B-C24A-4F41-B3C5-11001534923E}" type="presOf" srcId="{73544E14-53A3-4976-8A2D-888558751FF4}" destId="{36A696D2-8E37-4BCD-939D-9360FAA627A3}" srcOrd="0" destOrd="0" presId="urn:microsoft.com/office/officeart/2008/layout/VerticalCircleList"/>
    <dgm:cxn modelId="{5F6AE94C-7C02-485C-80B9-F91B42167A64}" type="presOf" srcId="{1231242C-123C-456C-9ABB-BB536BC6BA5A}" destId="{FD87DBEB-FD20-427F-840E-BE2CEB736A03}" srcOrd="0" destOrd="0" presId="urn:microsoft.com/office/officeart/2008/layout/VerticalCircleList"/>
    <dgm:cxn modelId="{E4AF0D51-1652-42AB-A16D-695C7CCD3CCD}" srcId="{73544E14-53A3-4976-8A2D-888558751FF4}" destId="{7C16A6F8-8D38-4C7F-BB61-547121FE81E7}" srcOrd="3" destOrd="0" parTransId="{AE4F6D42-B576-4C5C-BA8B-B7C1B4D966BE}" sibTransId="{577280F5-EB8D-4B00-AD96-B50B6A2E29DB}"/>
    <dgm:cxn modelId="{D243FAF9-E990-4F71-ABB2-86C9CB4A74D3}" type="presOf" srcId="{7C16A6F8-8D38-4C7F-BB61-547121FE81E7}" destId="{B18ED55B-6C1C-4CE4-A088-2302E8C90253}" srcOrd="0" destOrd="0" presId="urn:microsoft.com/office/officeart/2008/layout/VerticalCircleList"/>
    <dgm:cxn modelId="{78078AEB-E3F3-4C78-98CC-6275FA1799B1}" srcId="{73544E14-53A3-4976-8A2D-888558751FF4}" destId="{1231242C-123C-456C-9ABB-BB536BC6BA5A}" srcOrd="0" destOrd="0" parTransId="{54762975-56B0-4107-811E-60BCCF05A9A4}" sibTransId="{AB9BFAD8-0AD8-483B-A2D7-B10305E0F687}"/>
    <dgm:cxn modelId="{8CE9EF57-F238-4BB4-88FC-566AB52A5D98}" srcId="{73544E14-53A3-4976-8A2D-888558751FF4}" destId="{B9180059-8D21-4452-A1A5-5A868A0CE716}" srcOrd="1" destOrd="0" parTransId="{4D28FEE5-2CFC-4F72-BE2F-E6F41F062ADA}" sibTransId="{256A5330-DA22-4895-A5F2-24FED1BA742E}"/>
    <dgm:cxn modelId="{F8A6B143-E624-4621-AC81-53897A96856A}" type="presOf" srcId="{B9180059-8D21-4452-A1A5-5A868A0CE716}" destId="{8788690D-F8B7-490B-BBA0-156BD561CBC6}" srcOrd="0" destOrd="0" presId="urn:microsoft.com/office/officeart/2008/layout/VerticalCircleList"/>
    <dgm:cxn modelId="{6BD89A9C-6A54-4677-946E-ABCC97DDFBA0}" type="presOf" srcId="{DE8D4896-5E7A-4737-8C3E-45E2B6423DC7}" destId="{D4EA0A3D-6ADB-4FA7-BB69-701FC9DD4A76}" srcOrd="0" destOrd="0" presId="urn:microsoft.com/office/officeart/2008/layout/VerticalCircleList"/>
    <dgm:cxn modelId="{2A1377B8-28AD-4836-9B4E-8AEC8149F116}" srcId="{73544E14-53A3-4976-8A2D-888558751FF4}" destId="{DE8D4896-5E7A-4737-8C3E-45E2B6423DC7}" srcOrd="2" destOrd="0" parTransId="{15F501F1-0DCC-4F17-B9E8-E2EA33851993}" sibTransId="{F2842FED-55E9-41DE-A027-0B1C4551D141}"/>
    <dgm:cxn modelId="{E08621F1-E4E0-4E37-AF99-EF5BC35131F5}" type="presParOf" srcId="{36A696D2-8E37-4BCD-939D-9360FAA627A3}" destId="{F1E7F7B5-B746-47B0-A948-D5B69007083F}" srcOrd="0" destOrd="0" presId="urn:microsoft.com/office/officeart/2008/layout/VerticalCircleList"/>
    <dgm:cxn modelId="{7AB5216A-A1C9-40B4-B91B-B76CFB5EFE26}" type="presParOf" srcId="{F1E7F7B5-B746-47B0-A948-D5B69007083F}" destId="{E5D71853-261F-484F-A614-89974DEFD0FB}" srcOrd="0" destOrd="0" presId="urn:microsoft.com/office/officeart/2008/layout/VerticalCircleList"/>
    <dgm:cxn modelId="{83D9DC42-4491-45E0-8D6F-07EA93A41246}" type="presParOf" srcId="{F1E7F7B5-B746-47B0-A948-D5B69007083F}" destId="{120EA4EE-96F7-4555-B219-8F580DAD6E93}" srcOrd="1" destOrd="0" presId="urn:microsoft.com/office/officeart/2008/layout/VerticalCircleList"/>
    <dgm:cxn modelId="{67EB2AAC-0AFC-44A8-9060-92E45DB00ACD}" type="presParOf" srcId="{F1E7F7B5-B746-47B0-A948-D5B69007083F}" destId="{FD87DBEB-FD20-427F-840E-BE2CEB736A03}" srcOrd="2" destOrd="0" presId="urn:microsoft.com/office/officeart/2008/layout/VerticalCircleList"/>
    <dgm:cxn modelId="{5B3D24B4-A4D7-47C4-A875-2001579A8D7A}" type="presParOf" srcId="{36A696D2-8E37-4BCD-939D-9360FAA627A3}" destId="{5A2AC1A6-15DD-4132-9770-CEEA28DAE51C}" srcOrd="1" destOrd="0" presId="urn:microsoft.com/office/officeart/2008/layout/VerticalCircleList"/>
    <dgm:cxn modelId="{39E05845-38D1-4DCC-B082-EAA4EB8640D2}" type="presParOf" srcId="{5A2AC1A6-15DD-4132-9770-CEEA28DAE51C}" destId="{2927900C-A555-4FA8-BE39-A3AB6DE1CAB1}" srcOrd="0" destOrd="0" presId="urn:microsoft.com/office/officeart/2008/layout/VerticalCircleList"/>
    <dgm:cxn modelId="{2B67FCE3-F5AD-466A-B4C9-BDC89A7F0245}" type="presParOf" srcId="{5A2AC1A6-15DD-4132-9770-CEEA28DAE51C}" destId="{0A971F9E-2B85-4F0B-92C5-FC34F79697C6}" srcOrd="1" destOrd="0" presId="urn:microsoft.com/office/officeart/2008/layout/VerticalCircleList"/>
    <dgm:cxn modelId="{5797B348-415E-44CD-87C9-C1698826A6A7}" type="presParOf" srcId="{5A2AC1A6-15DD-4132-9770-CEEA28DAE51C}" destId="{8788690D-F8B7-490B-BBA0-156BD561CBC6}" srcOrd="2" destOrd="0" presId="urn:microsoft.com/office/officeart/2008/layout/VerticalCircleList"/>
    <dgm:cxn modelId="{E8732D59-25F3-40AA-B6AB-646969E6BA7A}" type="presParOf" srcId="{36A696D2-8E37-4BCD-939D-9360FAA627A3}" destId="{ADF7976E-DDFB-4757-8FB6-2C2119F4FEEB}" srcOrd="2" destOrd="0" presId="urn:microsoft.com/office/officeart/2008/layout/VerticalCircleList"/>
    <dgm:cxn modelId="{D7B3CBE0-ECB9-4B6C-BA94-D2F265696E03}" type="presParOf" srcId="{ADF7976E-DDFB-4757-8FB6-2C2119F4FEEB}" destId="{1B023DC0-7A87-4D82-A3AF-960F25103779}" srcOrd="0" destOrd="0" presId="urn:microsoft.com/office/officeart/2008/layout/VerticalCircleList"/>
    <dgm:cxn modelId="{DC199E60-77C9-43E6-BD56-E45FCA751363}" type="presParOf" srcId="{ADF7976E-DDFB-4757-8FB6-2C2119F4FEEB}" destId="{76A26057-288B-4FCB-81B8-C4EBEFE4501B}" srcOrd="1" destOrd="0" presId="urn:microsoft.com/office/officeart/2008/layout/VerticalCircleList"/>
    <dgm:cxn modelId="{C899AA69-7ED5-4755-B0CF-78CADDBA3386}" type="presParOf" srcId="{ADF7976E-DDFB-4757-8FB6-2C2119F4FEEB}" destId="{D4EA0A3D-6ADB-4FA7-BB69-701FC9DD4A76}" srcOrd="2" destOrd="0" presId="urn:microsoft.com/office/officeart/2008/layout/VerticalCircleList"/>
    <dgm:cxn modelId="{EB81AE5A-5415-4BBF-8321-870FDD761EAA}" type="presParOf" srcId="{36A696D2-8E37-4BCD-939D-9360FAA627A3}" destId="{711C6B15-F149-4368-8BBA-54806266E6DF}" srcOrd="3" destOrd="0" presId="urn:microsoft.com/office/officeart/2008/layout/VerticalCircleList"/>
    <dgm:cxn modelId="{90F84EE6-DD01-4EE6-A76D-95DA8256A800}" type="presParOf" srcId="{711C6B15-F149-4368-8BBA-54806266E6DF}" destId="{F0D543FE-914C-4AD9-ABB7-40D9902D75D5}" srcOrd="0" destOrd="0" presId="urn:microsoft.com/office/officeart/2008/layout/VerticalCircleList"/>
    <dgm:cxn modelId="{DE2A6BF1-2D9E-48CC-9368-B4CEE6F39D69}" type="presParOf" srcId="{711C6B15-F149-4368-8BBA-54806266E6DF}" destId="{1F7B96ED-5C94-46CD-A64B-B038EE399C58}" srcOrd="1" destOrd="0" presId="urn:microsoft.com/office/officeart/2008/layout/VerticalCircleList"/>
    <dgm:cxn modelId="{7B1AFB08-AC85-46A7-880C-84EE6E462954}" type="presParOf" srcId="{711C6B15-F149-4368-8BBA-54806266E6DF}" destId="{B18ED55B-6C1C-4CE4-A088-2302E8C90253}"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1EA7011-AA10-4436-BAE7-51780A789E79}" type="doc">
      <dgm:prSet loTypeId="urn:microsoft.com/office/officeart/2005/8/layout/target3" loCatId="list" qsTypeId="urn:microsoft.com/office/officeart/2005/8/quickstyle/simple1" qsCatId="simple" csTypeId="urn:microsoft.com/office/officeart/2005/8/colors/colorful5" csCatId="colorful" phldr="1"/>
      <dgm:spPr/>
      <dgm:t>
        <a:bodyPr/>
        <a:lstStyle/>
        <a:p>
          <a:endParaRPr lang="en-US"/>
        </a:p>
      </dgm:t>
    </dgm:pt>
    <dgm:pt modelId="{996A84BF-A602-4DD7-B27D-A7D3E615F17D}">
      <dgm:prSet phldrT="[Text]"/>
      <dgm:spPr/>
      <dgm:t>
        <a:bodyPr/>
        <a:lstStyle/>
        <a:p>
          <a:r>
            <a:rPr lang="en-US" dirty="0" smtClean="0"/>
            <a:t>Invest your mental focus on one goal</a:t>
          </a:r>
          <a:endParaRPr lang="en-US" dirty="0"/>
        </a:p>
      </dgm:t>
    </dgm:pt>
    <dgm:pt modelId="{6128CB43-1299-4C95-93BA-C5DC5DB70764}" type="parTrans" cxnId="{47F82B5B-80CE-4229-AFB5-73F822CB2488}">
      <dgm:prSet/>
      <dgm:spPr/>
      <dgm:t>
        <a:bodyPr/>
        <a:lstStyle/>
        <a:p>
          <a:endParaRPr lang="en-US"/>
        </a:p>
      </dgm:t>
    </dgm:pt>
    <dgm:pt modelId="{16F7BDBB-30EA-4B9A-A2E9-50B3DB08A845}" type="sibTrans" cxnId="{47F82B5B-80CE-4229-AFB5-73F822CB2488}">
      <dgm:prSet/>
      <dgm:spPr/>
      <dgm:t>
        <a:bodyPr/>
        <a:lstStyle/>
        <a:p>
          <a:endParaRPr lang="en-US"/>
        </a:p>
      </dgm:t>
    </dgm:pt>
    <dgm:pt modelId="{C9DC5C3E-170D-4598-9E00-DBC4C7F22329}">
      <dgm:prSet phldrT="[Text]"/>
      <dgm:spPr/>
      <dgm:t>
        <a:bodyPr/>
        <a:lstStyle/>
        <a:p>
          <a:r>
            <a:rPr lang="en-US" dirty="0" smtClean="0"/>
            <a:t>Choose a goal that will have the greatest impact </a:t>
          </a:r>
          <a:endParaRPr lang="en-US" dirty="0"/>
        </a:p>
      </dgm:t>
    </dgm:pt>
    <dgm:pt modelId="{B8B1A270-9368-46A2-9555-CFFD9CF9ED6A}" type="parTrans" cxnId="{EB5A2C6B-8497-4C51-8A55-B18C6588F058}">
      <dgm:prSet/>
      <dgm:spPr/>
      <dgm:t>
        <a:bodyPr/>
        <a:lstStyle/>
        <a:p>
          <a:endParaRPr lang="en-US"/>
        </a:p>
      </dgm:t>
    </dgm:pt>
    <dgm:pt modelId="{AC55ABB5-1322-4D46-BE7D-904C30097A49}" type="sibTrans" cxnId="{EB5A2C6B-8497-4C51-8A55-B18C6588F058}">
      <dgm:prSet/>
      <dgm:spPr/>
      <dgm:t>
        <a:bodyPr/>
        <a:lstStyle/>
        <a:p>
          <a:endParaRPr lang="en-US"/>
        </a:p>
      </dgm:t>
    </dgm:pt>
    <dgm:pt modelId="{20FFFC10-C8F0-4E8E-BC6F-6BC09BF20DC1}" type="pres">
      <dgm:prSet presAssocID="{D1EA7011-AA10-4436-BAE7-51780A789E79}" presName="Name0" presStyleCnt="0">
        <dgm:presLayoutVars>
          <dgm:chMax val="7"/>
          <dgm:dir/>
          <dgm:animLvl val="lvl"/>
          <dgm:resizeHandles val="exact"/>
        </dgm:presLayoutVars>
      </dgm:prSet>
      <dgm:spPr/>
      <dgm:t>
        <a:bodyPr/>
        <a:lstStyle/>
        <a:p>
          <a:endParaRPr lang="en-US"/>
        </a:p>
      </dgm:t>
    </dgm:pt>
    <dgm:pt modelId="{99233028-9DFE-42B7-B818-B7174F6C7ECE}" type="pres">
      <dgm:prSet presAssocID="{996A84BF-A602-4DD7-B27D-A7D3E615F17D}" presName="circle1" presStyleLbl="node1" presStyleIdx="0" presStyleCnt="2"/>
      <dgm:spPr/>
    </dgm:pt>
    <dgm:pt modelId="{085333DC-0F00-4B2F-A102-39973426C380}" type="pres">
      <dgm:prSet presAssocID="{996A84BF-A602-4DD7-B27D-A7D3E615F17D}" presName="space" presStyleCnt="0"/>
      <dgm:spPr/>
    </dgm:pt>
    <dgm:pt modelId="{05F0F1A3-16EA-4976-A801-70289FB03E40}" type="pres">
      <dgm:prSet presAssocID="{996A84BF-A602-4DD7-B27D-A7D3E615F17D}" presName="rect1" presStyleLbl="alignAcc1" presStyleIdx="0" presStyleCnt="2"/>
      <dgm:spPr/>
      <dgm:t>
        <a:bodyPr/>
        <a:lstStyle/>
        <a:p>
          <a:endParaRPr lang="en-US"/>
        </a:p>
      </dgm:t>
    </dgm:pt>
    <dgm:pt modelId="{A6542659-8DF8-4516-8AF0-0299AA97E53A}" type="pres">
      <dgm:prSet presAssocID="{C9DC5C3E-170D-4598-9E00-DBC4C7F22329}" presName="vertSpace2" presStyleLbl="node1" presStyleIdx="0" presStyleCnt="2"/>
      <dgm:spPr/>
    </dgm:pt>
    <dgm:pt modelId="{E7A9611A-FEF0-4275-B250-FAAB4EDFCAE1}" type="pres">
      <dgm:prSet presAssocID="{C9DC5C3E-170D-4598-9E00-DBC4C7F22329}" presName="circle2" presStyleLbl="node1" presStyleIdx="1" presStyleCnt="2"/>
      <dgm:spPr/>
    </dgm:pt>
    <dgm:pt modelId="{CCDAD923-135D-417C-95AD-B3F66163AD1C}" type="pres">
      <dgm:prSet presAssocID="{C9DC5C3E-170D-4598-9E00-DBC4C7F22329}" presName="rect2" presStyleLbl="alignAcc1" presStyleIdx="1" presStyleCnt="2"/>
      <dgm:spPr/>
      <dgm:t>
        <a:bodyPr/>
        <a:lstStyle/>
        <a:p>
          <a:endParaRPr lang="en-US"/>
        </a:p>
      </dgm:t>
    </dgm:pt>
    <dgm:pt modelId="{84C29F28-069E-4897-9F45-A046CB3BAE30}" type="pres">
      <dgm:prSet presAssocID="{996A84BF-A602-4DD7-B27D-A7D3E615F17D}" presName="rect1ParTxNoCh" presStyleLbl="alignAcc1" presStyleIdx="1" presStyleCnt="2">
        <dgm:presLayoutVars>
          <dgm:chMax val="1"/>
          <dgm:bulletEnabled val="1"/>
        </dgm:presLayoutVars>
      </dgm:prSet>
      <dgm:spPr/>
      <dgm:t>
        <a:bodyPr/>
        <a:lstStyle/>
        <a:p>
          <a:endParaRPr lang="en-US"/>
        </a:p>
      </dgm:t>
    </dgm:pt>
    <dgm:pt modelId="{080C7E26-1EB9-45C5-8D84-C52B8E20C95F}" type="pres">
      <dgm:prSet presAssocID="{C9DC5C3E-170D-4598-9E00-DBC4C7F22329}" presName="rect2ParTxNoCh" presStyleLbl="alignAcc1" presStyleIdx="1" presStyleCnt="2">
        <dgm:presLayoutVars>
          <dgm:chMax val="1"/>
          <dgm:bulletEnabled val="1"/>
        </dgm:presLayoutVars>
      </dgm:prSet>
      <dgm:spPr/>
      <dgm:t>
        <a:bodyPr/>
        <a:lstStyle/>
        <a:p>
          <a:endParaRPr lang="en-US"/>
        </a:p>
      </dgm:t>
    </dgm:pt>
  </dgm:ptLst>
  <dgm:cxnLst>
    <dgm:cxn modelId="{C4DB863F-8876-4111-8A4E-B05A977D491B}" type="presOf" srcId="{D1EA7011-AA10-4436-BAE7-51780A789E79}" destId="{20FFFC10-C8F0-4E8E-BC6F-6BC09BF20DC1}" srcOrd="0" destOrd="0" presId="urn:microsoft.com/office/officeart/2005/8/layout/target3"/>
    <dgm:cxn modelId="{47F82B5B-80CE-4229-AFB5-73F822CB2488}" srcId="{D1EA7011-AA10-4436-BAE7-51780A789E79}" destId="{996A84BF-A602-4DD7-B27D-A7D3E615F17D}" srcOrd="0" destOrd="0" parTransId="{6128CB43-1299-4C95-93BA-C5DC5DB70764}" sibTransId="{16F7BDBB-30EA-4B9A-A2E9-50B3DB08A845}"/>
    <dgm:cxn modelId="{5C2E1780-97EF-4051-81A6-0A79FF6A3412}" type="presOf" srcId="{C9DC5C3E-170D-4598-9E00-DBC4C7F22329}" destId="{CCDAD923-135D-417C-95AD-B3F66163AD1C}" srcOrd="0" destOrd="0" presId="urn:microsoft.com/office/officeart/2005/8/layout/target3"/>
    <dgm:cxn modelId="{7341036F-E6A6-4EBA-9474-0FFA8770B268}" type="presOf" srcId="{C9DC5C3E-170D-4598-9E00-DBC4C7F22329}" destId="{080C7E26-1EB9-45C5-8D84-C52B8E20C95F}" srcOrd="1" destOrd="0" presId="urn:microsoft.com/office/officeart/2005/8/layout/target3"/>
    <dgm:cxn modelId="{53CD5B9F-2530-411D-8420-FD1A390C10BE}" type="presOf" srcId="{996A84BF-A602-4DD7-B27D-A7D3E615F17D}" destId="{84C29F28-069E-4897-9F45-A046CB3BAE30}" srcOrd="1" destOrd="0" presId="urn:microsoft.com/office/officeart/2005/8/layout/target3"/>
    <dgm:cxn modelId="{EB5A2C6B-8497-4C51-8A55-B18C6588F058}" srcId="{D1EA7011-AA10-4436-BAE7-51780A789E79}" destId="{C9DC5C3E-170D-4598-9E00-DBC4C7F22329}" srcOrd="1" destOrd="0" parTransId="{B8B1A270-9368-46A2-9555-CFFD9CF9ED6A}" sibTransId="{AC55ABB5-1322-4D46-BE7D-904C30097A49}"/>
    <dgm:cxn modelId="{5EB06D01-BEEB-4148-A9AA-3FAB384130B3}" type="presOf" srcId="{996A84BF-A602-4DD7-B27D-A7D3E615F17D}" destId="{05F0F1A3-16EA-4976-A801-70289FB03E40}" srcOrd="0" destOrd="0" presId="urn:microsoft.com/office/officeart/2005/8/layout/target3"/>
    <dgm:cxn modelId="{7531A8C6-0C90-4A8C-81BD-B3112E2BB532}" type="presParOf" srcId="{20FFFC10-C8F0-4E8E-BC6F-6BC09BF20DC1}" destId="{99233028-9DFE-42B7-B818-B7174F6C7ECE}" srcOrd="0" destOrd="0" presId="urn:microsoft.com/office/officeart/2005/8/layout/target3"/>
    <dgm:cxn modelId="{374FF75C-D3C4-4FEF-81D0-11FBE3A62234}" type="presParOf" srcId="{20FFFC10-C8F0-4E8E-BC6F-6BC09BF20DC1}" destId="{085333DC-0F00-4B2F-A102-39973426C380}" srcOrd="1" destOrd="0" presId="urn:microsoft.com/office/officeart/2005/8/layout/target3"/>
    <dgm:cxn modelId="{69330A7D-5317-4571-B42F-0BC81BF752F2}" type="presParOf" srcId="{20FFFC10-C8F0-4E8E-BC6F-6BC09BF20DC1}" destId="{05F0F1A3-16EA-4976-A801-70289FB03E40}" srcOrd="2" destOrd="0" presId="urn:microsoft.com/office/officeart/2005/8/layout/target3"/>
    <dgm:cxn modelId="{A203F53C-1670-424A-A3F7-45C91D40D675}" type="presParOf" srcId="{20FFFC10-C8F0-4E8E-BC6F-6BC09BF20DC1}" destId="{A6542659-8DF8-4516-8AF0-0299AA97E53A}" srcOrd="3" destOrd="0" presId="urn:microsoft.com/office/officeart/2005/8/layout/target3"/>
    <dgm:cxn modelId="{8AB4ADA3-C43F-4E8E-B72C-A5634A60A473}" type="presParOf" srcId="{20FFFC10-C8F0-4E8E-BC6F-6BC09BF20DC1}" destId="{E7A9611A-FEF0-4275-B250-FAAB4EDFCAE1}" srcOrd="4" destOrd="0" presId="urn:microsoft.com/office/officeart/2005/8/layout/target3"/>
    <dgm:cxn modelId="{AC6EAE70-4B1D-45F7-A645-59E1E187B8F8}" type="presParOf" srcId="{20FFFC10-C8F0-4E8E-BC6F-6BC09BF20DC1}" destId="{CCDAD923-135D-417C-95AD-B3F66163AD1C}" srcOrd="5" destOrd="0" presId="urn:microsoft.com/office/officeart/2005/8/layout/target3"/>
    <dgm:cxn modelId="{2327324E-4DF9-4748-AEFA-46E8F55229E2}" type="presParOf" srcId="{20FFFC10-C8F0-4E8E-BC6F-6BC09BF20DC1}" destId="{84C29F28-069E-4897-9F45-A046CB3BAE30}" srcOrd="6" destOrd="0" presId="urn:microsoft.com/office/officeart/2005/8/layout/target3"/>
    <dgm:cxn modelId="{40AB3179-FAD6-41B9-AE5D-C8267246980D}" type="presParOf" srcId="{20FFFC10-C8F0-4E8E-BC6F-6BC09BF20DC1}" destId="{080C7E26-1EB9-45C5-8D84-C52B8E20C95F}"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CA3A9C-A11A-4415-82AF-1FDD5C1D5E75}" type="doc">
      <dgm:prSet loTypeId="urn:microsoft.com/office/officeart/2011/layout/ConvergingText#1" loCatId="process" qsTypeId="urn:microsoft.com/office/officeart/2005/8/quickstyle/simple1" qsCatId="simple" csTypeId="urn:microsoft.com/office/officeart/2005/8/colors/colorful3" csCatId="colorful" phldr="1"/>
      <dgm:spPr/>
      <dgm:t>
        <a:bodyPr/>
        <a:lstStyle/>
        <a:p>
          <a:endParaRPr lang="en-US"/>
        </a:p>
      </dgm:t>
    </dgm:pt>
    <dgm:pt modelId="{15A5BF6E-9C18-444B-87DC-C931AF4EEFE1}">
      <dgm:prSet phldrT="[Text]" custT="1"/>
      <dgm:spPr/>
      <dgm:t>
        <a:bodyPr/>
        <a:lstStyle/>
        <a:p>
          <a:r>
            <a:rPr lang="en-US" sz="2400" dirty="0" smtClean="0"/>
            <a:t>Visualization</a:t>
          </a:r>
          <a:endParaRPr lang="en-US" sz="2400" dirty="0"/>
        </a:p>
      </dgm:t>
    </dgm:pt>
    <dgm:pt modelId="{0856592A-7AB9-4164-8370-1511651561FC}" type="parTrans" cxnId="{E3D02682-CF48-44DE-B678-0BF6DA0286CC}">
      <dgm:prSet/>
      <dgm:spPr/>
      <dgm:t>
        <a:bodyPr/>
        <a:lstStyle/>
        <a:p>
          <a:endParaRPr lang="en-US"/>
        </a:p>
      </dgm:t>
    </dgm:pt>
    <dgm:pt modelId="{DDF34515-8484-486E-ADA3-0E2CA32DFD43}" type="sibTrans" cxnId="{E3D02682-CF48-44DE-B678-0BF6DA0286CC}">
      <dgm:prSet/>
      <dgm:spPr/>
      <dgm:t>
        <a:bodyPr/>
        <a:lstStyle/>
        <a:p>
          <a:endParaRPr lang="en-US"/>
        </a:p>
      </dgm:t>
    </dgm:pt>
    <dgm:pt modelId="{84D5D628-4D43-474B-9A8F-BFB911AFDD43}">
      <dgm:prSet phldrT="[Text]" custT="1"/>
      <dgm:spPr/>
      <dgm:t>
        <a:bodyPr/>
        <a:lstStyle/>
        <a:p>
          <a:r>
            <a:rPr lang="en-US" sz="2800" dirty="0" smtClean="0"/>
            <a:t>Emotionalizing</a:t>
          </a:r>
          <a:endParaRPr lang="en-US" sz="2800" dirty="0"/>
        </a:p>
      </dgm:t>
    </dgm:pt>
    <dgm:pt modelId="{D853E96D-E1F3-41C3-8127-04205C57D426}" type="parTrans" cxnId="{A9604C90-F1AE-4C95-9CF4-D5A974E467A9}">
      <dgm:prSet/>
      <dgm:spPr/>
      <dgm:t>
        <a:bodyPr/>
        <a:lstStyle/>
        <a:p>
          <a:endParaRPr lang="en-US"/>
        </a:p>
      </dgm:t>
    </dgm:pt>
    <dgm:pt modelId="{64294172-D85F-4F62-BD28-B5FABC9192B7}" type="sibTrans" cxnId="{A9604C90-F1AE-4C95-9CF4-D5A974E467A9}">
      <dgm:prSet/>
      <dgm:spPr/>
      <dgm:t>
        <a:bodyPr/>
        <a:lstStyle/>
        <a:p>
          <a:endParaRPr lang="en-US"/>
        </a:p>
      </dgm:t>
    </dgm:pt>
    <dgm:pt modelId="{78C8C9AD-C158-43EE-953A-1C95BAEB8FD8}">
      <dgm:prSet phldrT="[Text]" custT="1"/>
      <dgm:spPr/>
      <dgm:t>
        <a:bodyPr/>
        <a:lstStyle/>
        <a:p>
          <a:r>
            <a:rPr lang="en-US" sz="2800" dirty="0" smtClean="0"/>
            <a:t>Vision board</a:t>
          </a:r>
          <a:endParaRPr lang="en-US" sz="2800" dirty="0"/>
        </a:p>
      </dgm:t>
    </dgm:pt>
    <dgm:pt modelId="{B0E56CB6-5A63-42FD-AF63-4CD564D92A07}" type="parTrans" cxnId="{86015163-DED5-4AA2-8D9E-70F1F7B6D9D9}">
      <dgm:prSet/>
      <dgm:spPr/>
      <dgm:t>
        <a:bodyPr/>
        <a:lstStyle/>
        <a:p>
          <a:endParaRPr lang="en-US"/>
        </a:p>
      </dgm:t>
    </dgm:pt>
    <dgm:pt modelId="{75655C37-2E40-4C45-8459-C9F36601FEF3}" type="sibTrans" cxnId="{86015163-DED5-4AA2-8D9E-70F1F7B6D9D9}">
      <dgm:prSet/>
      <dgm:spPr/>
      <dgm:t>
        <a:bodyPr/>
        <a:lstStyle/>
        <a:p>
          <a:endParaRPr lang="en-US"/>
        </a:p>
      </dgm:t>
    </dgm:pt>
    <dgm:pt modelId="{762F6B7C-9F67-411D-B16A-96ED24B5B75B}">
      <dgm:prSet phldrT="[Text]" custT="1"/>
      <dgm:spPr/>
      <dgm:t>
        <a:bodyPr/>
        <a:lstStyle/>
        <a:p>
          <a:r>
            <a:rPr lang="en-US" sz="2800" dirty="0" smtClean="0"/>
            <a:t>List of the benefits </a:t>
          </a:r>
          <a:endParaRPr lang="en-US" sz="2800" dirty="0"/>
        </a:p>
      </dgm:t>
    </dgm:pt>
    <dgm:pt modelId="{C54569B0-239A-4BE8-820B-3E09F01CD1D8}" type="parTrans" cxnId="{BB113CE5-A25A-4F64-AA2A-04A1D3DB6786}">
      <dgm:prSet/>
      <dgm:spPr/>
      <dgm:t>
        <a:bodyPr/>
        <a:lstStyle/>
        <a:p>
          <a:endParaRPr lang="en-US"/>
        </a:p>
      </dgm:t>
    </dgm:pt>
    <dgm:pt modelId="{4C31518B-E142-4F13-8E1C-35B2DAB37315}" type="sibTrans" cxnId="{BB113CE5-A25A-4F64-AA2A-04A1D3DB6786}">
      <dgm:prSet/>
      <dgm:spPr/>
      <dgm:t>
        <a:bodyPr/>
        <a:lstStyle/>
        <a:p>
          <a:endParaRPr lang="en-US"/>
        </a:p>
      </dgm:t>
    </dgm:pt>
    <dgm:pt modelId="{F5855A5B-F340-4FD5-B335-1204AF54448B}" type="pres">
      <dgm:prSet presAssocID="{ADCA3A9C-A11A-4415-82AF-1FDD5C1D5E75}" presName="Name0" presStyleCnt="0">
        <dgm:presLayoutVars>
          <dgm:chMax/>
          <dgm:chPref val="1"/>
          <dgm:dir/>
          <dgm:animOne val="branch"/>
          <dgm:animLvl val="lvl"/>
          <dgm:resizeHandles/>
        </dgm:presLayoutVars>
      </dgm:prSet>
      <dgm:spPr/>
      <dgm:t>
        <a:bodyPr/>
        <a:lstStyle/>
        <a:p>
          <a:endParaRPr lang="en-US"/>
        </a:p>
      </dgm:t>
    </dgm:pt>
    <dgm:pt modelId="{6B389D7A-DBF9-4A37-9671-EFCE6C64E798}" type="pres">
      <dgm:prSet presAssocID="{15A5BF6E-9C18-444B-87DC-C931AF4EEFE1}" presName="composite" presStyleCnt="0"/>
      <dgm:spPr/>
    </dgm:pt>
    <dgm:pt modelId="{4F54CFAB-2D2B-4B50-9A43-EA7E326D767A}" type="pres">
      <dgm:prSet presAssocID="{15A5BF6E-9C18-444B-87DC-C931AF4EEFE1}" presName="ParentAccent1" presStyleLbl="alignNode1" presStyleIdx="0" presStyleCnt="34"/>
      <dgm:spPr/>
    </dgm:pt>
    <dgm:pt modelId="{1AD5EF70-528C-4487-911D-CD20692E7086}" type="pres">
      <dgm:prSet presAssocID="{15A5BF6E-9C18-444B-87DC-C931AF4EEFE1}" presName="ParentAccent2" presStyleLbl="alignNode1" presStyleIdx="1" presStyleCnt="34"/>
      <dgm:spPr/>
    </dgm:pt>
    <dgm:pt modelId="{95E54068-66A1-49CC-898D-BCA279F60C1B}" type="pres">
      <dgm:prSet presAssocID="{15A5BF6E-9C18-444B-87DC-C931AF4EEFE1}" presName="ParentAccent3" presStyleLbl="alignNode1" presStyleIdx="2" presStyleCnt="34"/>
      <dgm:spPr/>
    </dgm:pt>
    <dgm:pt modelId="{F0C55616-2D8E-4718-9A0D-BC7AC285FA58}" type="pres">
      <dgm:prSet presAssocID="{15A5BF6E-9C18-444B-87DC-C931AF4EEFE1}" presName="ParentAccent4" presStyleLbl="alignNode1" presStyleIdx="3" presStyleCnt="34"/>
      <dgm:spPr/>
    </dgm:pt>
    <dgm:pt modelId="{F6854DE6-E999-46FA-8507-8ABA09449A3F}" type="pres">
      <dgm:prSet presAssocID="{15A5BF6E-9C18-444B-87DC-C931AF4EEFE1}" presName="ParentAccent5" presStyleLbl="alignNode1" presStyleIdx="4" presStyleCnt="34"/>
      <dgm:spPr/>
    </dgm:pt>
    <dgm:pt modelId="{CF44BB9A-E740-456C-8194-A195EC3392C6}" type="pres">
      <dgm:prSet presAssocID="{15A5BF6E-9C18-444B-87DC-C931AF4EEFE1}" presName="ParentAccent6" presStyleLbl="alignNode1" presStyleIdx="5" presStyleCnt="34"/>
      <dgm:spPr/>
    </dgm:pt>
    <dgm:pt modelId="{F195AC70-7AF5-4EA0-832B-F5AE677CECB3}" type="pres">
      <dgm:prSet presAssocID="{15A5BF6E-9C18-444B-87DC-C931AF4EEFE1}" presName="ParentAccent7" presStyleLbl="alignNode1" presStyleIdx="6" presStyleCnt="34"/>
      <dgm:spPr/>
    </dgm:pt>
    <dgm:pt modelId="{9F7DE55C-E5BD-4EA7-8788-B4DA6BD83AB4}" type="pres">
      <dgm:prSet presAssocID="{15A5BF6E-9C18-444B-87DC-C931AF4EEFE1}" presName="ParentAccent8" presStyleLbl="alignNode1" presStyleIdx="7" presStyleCnt="34"/>
      <dgm:spPr/>
    </dgm:pt>
    <dgm:pt modelId="{F5A103B3-2E94-49B1-98F2-BA13FE9AA1B6}" type="pres">
      <dgm:prSet presAssocID="{15A5BF6E-9C18-444B-87DC-C931AF4EEFE1}" presName="ParentAccent9" presStyleLbl="alignNode1" presStyleIdx="8" presStyleCnt="34"/>
      <dgm:spPr/>
    </dgm:pt>
    <dgm:pt modelId="{5F1D33E6-7DB9-4CF0-92D3-8416AB463D1C}" type="pres">
      <dgm:prSet presAssocID="{15A5BF6E-9C18-444B-87DC-C931AF4EEFE1}" presName="ParentAccent10" presStyleLbl="alignNode1" presStyleIdx="9" presStyleCnt="34"/>
      <dgm:spPr/>
    </dgm:pt>
    <dgm:pt modelId="{EB34564B-9FA1-4212-98E7-F724BA8ABEC6}" type="pres">
      <dgm:prSet presAssocID="{15A5BF6E-9C18-444B-87DC-C931AF4EEFE1}" presName="Parent" presStyleLbl="alignNode1" presStyleIdx="10" presStyleCnt="34" custScaleX="104558" custScaleY="100885">
        <dgm:presLayoutVars>
          <dgm:chMax val="5"/>
          <dgm:chPref val="3"/>
          <dgm:bulletEnabled val="1"/>
        </dgm:presLayoutVars>
      </dgm:prSet>
      <dgm:spPr/>
      <dgm:t>
        <a:bodyPr/>
        <a:lstStyle/>
        <a:p>
          <a:endParaRPr lang="en-US"/>
        </a:p>
      </dgm:t>
    </dgm:pt>
    <dgm:pt modelId="{4F0134DC-3F75-4949-AC67-D28C4411D94E}" type="pres">
      <dgm:prSet presAssocID="{84D5D628-4D43-474B-9A8F-BFB911AFDD43}" presName="Child1Accent1" presStyleLbl="alignNode1" presStyleIdx="11" presStyleCnt="34"/>
      <dgm:spPr/>
    </dgm:pt>
    <dgm:pt modelId="{03ED3D2E-73AA-4A81-9E87-E961E9D7F0C4}" type="pres">
      <dgm:prSet presAssocID="{84D5D628-4D43-474B-9A8F-BFB911AFDD43}" presName="Child1Accent2" presStyleLbl="alignNode1" presStyleIdx="12" presStyleCnt="34"/>
      <dgm:spPr/>
    </dgm:pt>
    <dgm:pt modelId="{0E093F1F-E4AB-4759-9AB1-60A0EC4C851D}" type="pres">
      <dgm:prSet presAssocID="{84D5D628-4D43-474B-9A8F-BFB911AFDD43}" presName="Child1Accent3" presStyleLbl="alignNode1" presStyleIdx="13" presStyleCnt="34"/>
      <dgm:spPr/>
    </dgm:pt>
    <dgm:pt modelId="{126F69BC-0E0D-4CB2-9BAF-CF1AE436B549}" type="pres">
      <dgm:prSet presAssocID="{84D5D628-4D43-474B-9A8F-BFB911AFDD43}" presName="Child1Accent4" presStyleLbl="alignNode1" presStyleIdx="14" presStyleCnt="34"/>
      <dgm:spPr/>
    </dgm:pt>
    <dgm:pt modelId="{5CF4C054-1955-4AA0-A6CC-E6EA577F4FC1}" type="pres">
      <dgm:prSet presAssocID="{84D5D628-4D43-474B-9A8F-BFB911AFDD43}" presName="Child1Accent5" presStyleLbl="alignNode1" presStyleIdx="15" presStyleCnt="34"/>
      <dgm:spPr/>
    </dgm:pt>
    <dgm:pt modelId="{C41FC5A0-FB50-4A20-8DFE-939A609EA769}" type="pres">
      <dgm:prSet presAssocID="{84D5D628-4D43-474B-9A8F-BFB911AFDD43}" presName="Child1Accent6" presStyleLbl="alignNode1" presStyleIdx="16" presStyleCnt="34"/>
      <dgm:spPr/>
    </dgm:pt>
    <dgm:pt modelId="{C4AA91AD-ABB0-4DAB-863A-233A24ACDB44}" type="pres">
      <dgm:prSet presAssocID="{84D5D628-4D43-474B-9A8F-BFB911AFDD43}" presName="Child1Accent7" presStyleLbl="alignNode1" presStyleIdx="17" presStyleCnt="34"/>
      <dgm:spPr/>
    </dgm:pt>
    <dgm:pt modelId="{D6DF3A60-8525-46D4-8608-086E7B45286F}" type="pres">
      <dgm:prSet presAssocID="{84D5D628-4D43-474B-9A8F-BFB911AFDD43}" presName="Child1Accent8" presStyleLbl="alignNode1" presStyleIdx="18" presStyleCnt="34"/>
      <dgm:spPr/>
    </dgm:pt>
    <dgm:pt modelId="{E69F4BF0-91D8-4171-A87B-F00585265C86}" type="pres">
      <dgm:prSet presAssocID="{84D5D628-4D43-474B-9A8F-BFB911AFDD43}" presName="Child1Accent9" presStyleLbl="alignNode1" presStyleIdx="19" presStyleCnt="34"/>
      <dgm:spPr/>
    </dgm:pt>
    <dgm:pt modelId="{8D31BD75-A0FA-449B-A44C-5A51F555EFDB}" type="pres">
      <dgm:prSet presAssocID="{84D5D628-4D43-474B-9A8F-BFB911AFDD43}" presName="Child1" presStyleLbl="revTx" presStyleIdx="0" presStyleCnt="3" custLinFactNeighborX="-9846" custLinFactNeighborY="-3374">
        <dgm:presLayoutVars>
          <dgm:chMax/>
          <dgm:chPref val="0"/>
          <dgm:bulletEnabled val="1"/>
        </dgm:presLayoutVars>
      </dgm:prSet>
      <dgm:spPr/>
      <dgm:t>
        <a:bodyPr/>
        <a:lstStyle/>
        <a:p>
          <a:endParaRPr lang="en-US"/>
        </a:p>
      </dgm:t>
    </dgm:pt>
    <dgm:pt modelId="{2440564B-52EE-46A3-8BAB-58953C99E82C}" type="pres">
      <dgm:prSet presAssocID="{78C8C9AD-C158-43EE-953A-1C95BAEB8FD8}" presName="Child2Accent1" presStyleLbl="alignNode1" presStyleIdx="20" presStyleCnt="34"/>
      <dgm:spPr/>
    </dgm:pt>
    <dgm:pt modelId="{462B52E2-BE9F-42DD-B2C3-ECDB32D4258D}" type="pres">
      <dgm:prSet presAssocID="{78C8C9AD-C158-43EE-953A-1C95BAEB8FD8}" presName="Child2Accent2" presStyleLbl="alignNode1" presStyleIdx="21" presStyleCnt="34"/>
      <dgm:spPr/>
    </dgm:pt>
    <dgm:pt modelId="{C67E36C4-1180-4F2B-A651-6FE9D91F0F6B}" type="pres">
      <dgm:prSet presAssocID="{78C8C9AD-C158-43EE-953A-1C95BAEB8FD8}" presName="Child2Accent3" presStyleLbl="alignNode1" presStyleIdx="22" presStyleCnt="34"/>
      <dgm:spPr/>
    </dgm:pt>
    <dgm:pt modelId="{E2379E86-821F-4BC1-8FAF-979E06E877F8}" type="pres">
      <dgm:prSet presAssocID="{78C8C9AD-C158-43EE-953A-1C95BAEB8FD8}" presName="Child2Accent4" presStyleLbl="alignNode1" presStyleIdx="23" presStyleCnt="34"/>
      <dgm:spPr/>
    </dgm:pt>
    <dgm:pt modelId="{E08CD22E-E288-49D2-B1A9-A0F9DAB9F8EA}" type="pres">
      <dgm:prSet presAssocID="{78C8C9AD-C158-43EE-953A-1C95BAEB8FD8}" presName="Child2Accent5" presStyleLbl="alignNode1" presStyleIdx="24" presStyleCnt="34"/>
      <dgm:spPr/>
    </dgm:pt>
    <dgm:pt modelId="{35CE0BD5-4164-4A8F-BAF6-D67747F69D7A}" type="pres">
      <dgm:prSet presAssocID="{78C8C9AD-C158-43EE-953A-1C95BAEB8FD8}" presName="Child2Accent6" presStyleLbl="alignNode1" presStyleIdx="25" presStyleCnt="34"/>
      <dgm:spPr/>
    </dgm:pt>
    <dgm:pt modelId="{0105140D-542E-4E16-99FA-CCBC275356D7}" type="pres">
      <dgm:prSet presAssocID="{78C8C9AD-C158-43EE-953A-1C95BAEB8FD8}" presName="Child2Accent7" presStyleLbl="alignNode1" presStyleIdx="26" presStyleCnt="34"/>
      <dgm:spPr/>
    </dgm:pt>
    <dgm:pt modelId="{ED77F3A5-56FA-4035-8AD8-FEE177B3EFEC}" type="pres">
      <dgm:prSet presAssocID="{78C8C9AD-C158-43EE-953A-1C95BAEB8FD8}" presName="Child2" presStyleLbl="revTx" presStyleIdx="1" presStyleCnt="3" custScaleX="126040">
        <dgm:presLayoutVars>
          <dgm:chMax/>
          <dgm:chPref val="0"/>
          <dgm:bulletEnabled val="1"/>
        </dgm:presLayoutVars>
      </dgm:prSet>
      <dgm:spPr/>
      <dgm:t>
        <a:bodyPr/>
        <a:lstStyle/>
        <a:p>
          <a:endParaRPr lang="en-US"/>
        </a:p>
      </dgm:t>
    </dgm:pt>
    <dgm:pt modelId="{FF8672F7-D61A-4F2C-B469-A0A4C7FFC1D5}" type="pres">
      <dgm:prSet presAssocID="{762F6B7C-9F67-411D-B16A-96ED24B5B75B}" presName="Child3Accent1" presStyleLbl="alignNode1" presStyleIdx="27" presStyleCnt="34"/>
      <dgm:spPr/>
    </dgm:pt>
    <dgm:pt modelId="{8E1BDDF6-1300-4C15-B84F-93DC02C67DA8}" type="pres">
      <dgm:prSet presAssocID="{762F6B7C-9F67-411D-B16A-96ED24B5B75B}" presName="Child3Accent2" presStyleLbl="alignNode1" presStyleIdx="28" presStyleCnt="34"/>
      <dgm:spPr/>
    </dgm:pt>
    <dgm:pt modelId="{2201E747-6161-4F4C-A23B-036E82E29924}" type="pres">
      <dgm:prSet presAssocID="{762F6B7C-9F67-411D-B16A-96ED24B5B75B}" presName="Child3Accent3" presStyleLbl="alignNode1" presStyleIdx="29" presStyleCnt="34"/>
      <dgm:spPr/>
    </dgm:pt>
    <dgm:pt modelId="{02E0C041-DE37-44FF-8632-2BD6A0A7F72B}" type="pres">
      <dgm:prSet presAssocID="{762F6B7C-9F67-411D-B16A-96ED24B5B75B}" presName="Child3Accent4" presStyleLbl="alignNode1" presStyleIdx="30" presStyleCnt="34"/>
      <dgm:spPr/>
    </dgm:pt>
    <dgm:pt modelId="{DFFDBBB2-B300-46A3-9763-98D5467EF738}" type="pres">
      <dgm:prSet presAssocID="{762F6B7C-9F67-411D-B16A-96ED24B5B75B}" presName="Child3Accent5" presStyleLbl="alignNode1" presStyleIdx="31" presStyleCnt="34"/>
      <dgm:spPr/>
    </dgm:pt>
    <dgm:pt modelId="{BA75BE4C-3E92-48A6-BC1F-D866EFE7100E}" type="pres">
      <dgm:prSet presAssocID="{762F6B7C-9F67-411D-B16A-96ED24B5B75B}" presName="Child3Accent6" presStyleLbl="alignNode1" presStyleIdx="32" presStyleCnt="34"/>
      <dgm:spPr/>
    </dgm:pt>
    <dgm:pt modelId="{992C6882-A91A-4283-976D-763AEBCABDA2}" type="pres">
      <dgm:prSet presAssocID="{762F6B7C-9F67-411D-B16A-96ED24B5B75B}" presName="Child3Accent7" presStyleLbl="alignNode1" presStyleIdx="33" presStyleCnt="34"/>
      <dgm:spPr/>
    </dgm:pt>
    <dgm:pt modelId="{BCD5F99C-E0AC-43D9-9E42-C8F5DF19EE09}" type="pres">
      <dgm:prSet presAssocID="{762F6B7C-9F67-411D-B16A-96ED24B5B75B}" presName="Child3" presStyleLbl="revTx" presStyleIdx="2" presStyleCnt="3" custScaleX="137175" custLinFactNeighborX="5787" custLinFactNeighborY="-5440">
        <dgm:presLayoutVars>
          <dgm:chMax/>
          <dgm:chPref val="0"/>
          <dgm:bulletEnabled val="1"/>
        </dgm:presLayoutVars>
      </dgm:prSet>
      <dgm:spPr/>
      <dgm:t>
        <a:bodyPr/>
        <a:lstStyle/>
        <a:p>
          <a:endParaRPr lang="en-US"/>
        </a:p>
      </dgm:t>
    </dgm:pt>
  </dgm:ptLst>
  <dgm:cxnLst>
    <dgm:cxn modelId="{E3D02682-CF48-44DE-B678-0BF6DA0286CC}" srcId="{ADCA3A9C-A11A-4415-82AF-1FDD5C1D5E75}" destId="{15A5BF6E-9C18-444B-87DC-C931AF4EEFE1}" srcOrd="0" destOrd="0" parTransId="{0856592A-7AB9-4164-8370-1511651561FC}" sibTransId="{DDF34515-8484-486E-ADA3-0E2CA32DFD43}"/>
    <dgm:cxn modelId="{1A53AD4D-AD9A-4055-997A-6AA6E1F0FBBC}" type="presOf" srcId="{762F6B7C-9F67-411D-B16A-96ED24B5B75B}" destId="{BCD5F99C-E0AC-43D9-9E42-C8F5DF19EE09}" srcOrd="0" destOrd="0" presId="urn:microsoft.com/office/officeart/2011/layout/ConvergingText#1"/>
    <dgm:cxn modelId="{7A3B949A-7149-4EB1-B776-79B66E41B8BF}" type="presOf" srcId="{ADCA3A9C-A11A-4415-82AF-1FDD5C1D5E75}" destId="{F5855A5B-F340-4FD5-B335-1204AF54448B}" srcOrd="0" destOrd="0" presId="urn:microsoft.com/office/officeart/2011/layout/ConvergingText#1"/>
    <dgm:cxn modelId="{D4D7A54C-E3B7-4AD6-8D83-D38589C15D94}" type="presOf" srcId="{15A5BF6E-9C18-444B-87DC-C931AF4EEFE1}" destId="{EB34564B-9FA1-4212-98E7-F724BA8ABEC6}" srcOrd="0" destOrd="0" presId="urn:microsoft.com/office/officeart/2011/layout/ConvergingText#1"/>
    <dgm:cxn modelId="{86015163-DED5-4AA2-8D9E-70F1F7B6D9D9}" srcId="{15A5BF6E-9C18-444B-87DC-C931AF4EEFE1}" destId="{78C8C9AD-C158-43EE-953A-1C95BAEB8FD8}" srcOrd="1" destOrd="0" parTransId="{B0E56CB6-5A63-42FD-AF63-4CD564D92A07}" sibTransId="{75655C37-2E40-4C45-8459-C9F36601FEF3}"/>
    <dgm:cxn modelId="{B0FB7D89-4153-4868-8CB3-7A2D6D700E6D}" type="presOf" srcId="{78C8C9AD-C158-43EE-953A-1C95BAEB8FD8}" destId="{ED77F3A5-56FA-4035-8AD8-FEE177B3EFEC}" srcOrd="0" destOrd="0" presId="urn:microsoft.com/office/officeart/2011/layout/ConvergingText#1"/>
    <dgm:cxn modelId="{A0D80059-EC78-44BC-BC11-ECE7B098332B}" type="presOf" srcId="{84D5D628-4D43-474B-9A8F-BFB911AFDD43}" destId="{8D31BD75-A0FA-449B-A44C-5A51F555EFDB}" srcOrd="0" destOrd="0" presId="urn:microsoft.com/office/officeart/2011/layout/ConvergingText#1"/>
    <dgm:cxn modelId="{A9604C90-F1AE-4C95-9CF4-D5A974E467A9}" srcId="{15A5BF6E-9C18-444B-87DC-C931AF4EEFE1}" destId="{84D5D628-4D43-474B-9A8F-BFB911AFDD43}" srcOrd="0" destOrd="0" parTransId="{D853E96D-E1F3-41C3-8127-04205C57D426}" sibTransId="{64294172-D85F-4F62-BD28-B5FABC9192B7}"/>
    <dgm:cxn modelId="{BB113CE5-A25A-4F64-AA2A-04A1D3DB6786}" srcId="{15A5BF6E-9C18-444B-87DC-C931AF4EEFE1}" destId="{762F6B7C-9F67-411D-B16A-96ED24B5B75B}" srcOrd="2" destOrd="0" parTransId="{C54569B0-239A-4BE8-820B-3E09F01CD1D8}" sibTransId="{4C31518B-E142-4F13-8E1C-35B2DAB37315}"/>
    <dgm:cxn modelId="{6B4A7A40-E3C9-4A16-A224-8E8C7F7A993D}" type="presParOf" srcId="{F5855A5B-F340-4FD5-B335-1204AF54448B}" destId="{6B389D7A-DBF9-4A37-9671-EFCE6C64E798}" srcOrd="0" destOrd="0" presId="urn:microsoft.com/office/officeart/2011/layout/ConvergingText#1"/>
    <dgm:cxn modelId="{3AF2979F-A5C9-48ED-B743-0C2B2A619011}" type="presParOf" srcId="{6B389D7A-DBF9-4A37-9671-EFCE6C64E798}" destId="{4F54CFAB-2D2B-4B50-9A43-EA7E326D767A}" srcOrd="0" destOrd="0" presId="urn:microsoft.com/office/officeart/2011/layout/ConvergingText#1"/>
    <dgm:cxn modelId="{A9658126-66C3-469D-911F-BC2D67BED8D7}" type="presParOf" srcId="{6B389D7A-DBF9-4A37-9671-EFCE6C64E798}" destId="{1AD5EF70-528C-4487-911D-CD20692E7086}" srcOrd="1" destOrd="0" presId="urn:microsoft.com/office/officeart/2011/layout/ConvergingText#1"/>
    <dgm:cxn modelId="{6CF29151-2289-475E-BBF8-1A1BFAE46BE1}" type="presParOf" srcId="{6B389D7A-DBF9-4A37-9671-EFCE6C64E798}" destId="{95E54068-66A1-49CC-898D-BCA279F60C1B}" srcOrd="2" destOrd="0" presId="urn:microsoft.com/office/officeart/2011/layout/ConvergingText#1"/>
    <dgm:cxn modelId="{F202DFCF-B0DF-4C0B-A989-6FC9D976CEDB}" type="presParOf" srcId="{6B389D7A-DBF9-4A37-9671-EFCE6C64E798}" destId="{F0C55616-2D8E-4718-9A0D-BC7AC285FA58}" srcOrd="3" destOrd="0" presId="urn:microsoft.com/office/officeart/2011/layout/ConvergingText#1"/>
    <dgm:cxn modelId="{5BC09765-FC07-495A-833A-51E39E5BD555}" type="presParOf" srcId="{6B389D7A-DBF9-4A37-9671-EFCE6C64E798}" destId="{F6854DE6-E999-46FA-8507-8ABA09449A3F}" srcOrd="4" destOrd="0" presId="urn:microsoft.com/office/officeart/2011/layout/ConvergingText#1"/>
    <dgm:cxn modelId="{0A942343-286F-4281-BF16-BE798EC3AC05}" type="presParOf" srcId="{6B389D7A-DBF9-4A37-9671-EFCE6C64E798}" destId="{CF44BB9A-E740-456C-8194-A195EC3392C6}" srcOrd="5" destOrd="0" presId="urn:microsoft.com/office/officeart/2011/layout/ConvergingText#1"/>
    <dgm:cxn modelId="{619439DE-C111-4E9E-8794-E27F1DF345E2}" type="presParOf" srcId="{6B389D7A-DBF9-4A37-9671-EFCE6C64E798}" destId="{F195AC70-7AF5-4EA0-832B-F5AE677CECB3}" srcOrd="6" destOrd="0" presId="urn:microsoft.com/office/officeart/2011/layout/ConvergingText#1"/>
    <dgm:cxn modelId="{1322A78B-4357-4550-A751-F609FCB85600}" type="presParOf" srcId="{6B389D7A-DBF9-4A37-9671-EFCE6C64E798}" destId="{9F7DE55C-E5BD-4EA7-8788-B4DA6BD83AB4}" srcOrd="7" destOrd="0" presId="urn:microsoft.com/office/officeart/2011/layout/ConvergingText#1"/>
    <dgm:cxn modelId="{2B34DE12-11E2-4D89-ACF9-E5078CBDFF1B}" type="presParOf" srcId="{6B389D7A-DBF9-4A37-9671-EFCE6C64E798}" destId="{F5A103B3-2E94-49B1-98F2-BA13FE9AA1B6}" srcOrd="8" destOrd="0" presId="urn:microsoft.com/office/officeart/2011/layout/ConvergingText#1"/>
    <dgm:cxn modelId="{CADF98E8-A3A1-46A7-858F-A0A69EEA086C}" type="presParOf" srcId="{6B389D7A-DBF9-4A37-9671-EFCE6C64E798}" destId="{5F1D33E6-7DB9-4CF0-92D3-8416AB463D1C}" srcOrd="9" destOrd="0" presId="urn:microsoft.com/office/officeart/2011/layout/ConvergingText#1"/>
    <dgm:cxn modelId="{D29BF0E2-047E-4D5D-A0F1-75D03B81AA94}" type="presParOf" srcId="{6B389D7A-DBF9-4A37-9671-EFCE6C64E798}" destId="{EB34564B-9FA1-4212-98E7-F724BA8ABEC6}" srcOrd="10" destOrd="0" presId="urn:microsoft.com/office/officeart/2011/layout/ConvergingText#1"/>
    <dgm:cxn modelId="{282C4229-A88D-4CDF-98E0-C3C1CFCE7CA0}" type="presParOf" srcId="{6B389D7A-DBF9-4A37-9671-EFCE6C64E798}" destId="{4F0134DC-3F75-4949-AC67-D28C4411D94E}" srcOrd="11" destOrd="0" presId="urn:microsoft.com/office/officeart/2011/layout/ConvergingText#1"/>
    <dgm:cxn modelId="{C5F1464D-C246-46DA-B4AE-A104C6139697}" type="presParOf" srcId="{6B389D7A-DBF9-4A37-9671-EFCE6C64E798}" destId="{03ED3D2E-73AA-4A81-9E87-E961E9D7F0C4}" srcOrd="12" destOrd="0" presId="urn:microsoft.com/office/officeart/2011/layout/ConvergingText#1"/>
    <dgm:cxn modelId="{F36EFC89-1A96-4DFA-8BF4-0F9956F3F6A1}" type="presParOf" srcId="{6B389D7A-DBF9-4A37-9671-EFCE6C64E798}" destId="{0E093F1F-E4AB-4759-9AB1-60A0EC4C851D}" srcOrd="13" destOrd="0" presId="urn:microsoft.com/office/officeart/2011/layout/ConvergingText#1"/>
    <dgm:cxn modelId="{B4A6BB63-3046-4A7B-8AE6-737B9003C0C7}" type="presParOf" srcId="{6B389D7A-DBF9-4A37-9671-EFCE6C64E798}" destId="{126F69BC-0E0D-4CB2-9BAF-CF1AE436B549}" srcOrd="14" destOrd="0" presId="urn:microsoft.com/office/officeart/2011/layout/ConvergingText#1"/>
    <dgm:cxn modelId="{CDD3CA65-D61E-458C-B9CD-DFCCCA6F1877}" type="presParOf" srcId="{6B389D7A-DBF9-4A37-9671-EFCE6C64E798}" destId="{5CF4C054-1955-4AA0-A6CC-E6EA577F4FC1}" srcOrd="15" destOrd="0" presId="urn:microsoft.com/office/officeart/2011/layout/ConvergingText#1"/>
    <dgm:cxn modelId="{03004476-A7AB-413B-A422-E59B25468FCE}" type="presParOf" srcId="{6B389D7A-DBF9-4A37-9671-EFCE6C64E798}" destId="{C41FC5A0-FB50-4A20-8DFE-939A609EA769}" srcOrd="16" destOrd="0" presId="urn:microsoft.com/office/officeart/2011/layout/ConvergingText#1"/>
    <dgm:cxn modelId="{9EC56CE8-7F7A-49D1-8917-4F21FCB05EAE}" type="presParOf" srcId="{6B389D7A-DBF9-4A37-9671-EFCE6C64E798}" destId="{C4AA91AD-ABB0-4DAB-863A-233A24ACDB44}" srcOrd="17" destOrd="0" presId="urn:microsoft.com/office/officeart/2011/layout/ConvergingText#1"/>
    <dgm:cxn modelId="{CF1872B7-C375-4049-9C70-08423DB7A03C}" type="presParOf" srcId="{6B389D7A-DBF9-4A37-9671-EFCE6C64E798}" destId="{D6DF3A60-8525-46D4-8608-086E7B45286F}" srcOrd="18" destOrd="0" presId="urn:microsoft.com/office/officeart/2011/layout/ConvergingText#1"/>
    <dgm:cxn modelId="{DFB51CF0-A35E-4134-8098-65F346296DB0}" type="presParOf" srcId="{6B389D7A-DBF9-4A37-9671-EFCE6C64E798}" destId="{E69F4BF0-91D8-4171-A87B-F00585265C86}" srcOrd="19" destOrd="0" presId="urn:microsoft.com/office/officeart/2011/layout/ConvergingText#1"/>
    <dgm:cxn modelId="{75249DFE-3F02-4FC5-B139-DFD8999B8FD7}" type="presParOf" srcId="{6B389D7A-DBF9-4A37-9671-EFCE6C64E798}" destId="{8D31BD75-A0FA-449B-A44C-5A51F555EFDB}" srcOrd="20" destOrd="0" presId="urn:microsoft.com/office/officeart/2011/layout/ConvergingText#1"/>
    <dgm:cxn modelId="{DC044396-CDFC-485D-BE50-F1FE47149CB2}" type="presParOf" srcId="{6B389D7A-DBF9-4A37-9671-EFCE6C64E798}" destId="{2440564B-52EE-46A3-8BAB-58953C99E82C}" srcOrd="21" destOrd="0" presId="urn:microsoft.com/office/officeart/2011/layout/ConvergingText#1"/>
    <dgm:cxn modelId="{E7B77A7A-B242-458E-8C44-538B62708BA8}" type="presParOf" srcId="{6B389D7A-DBF9-4A37-9671-EFCE6C64E798}" destId="{462B52E2-BE9F-42DD-B2C3-ECDB32D4258D}" srcOrd="22" destOrd="0" presId="urn:microsoft.com/office/officeart/2011/layout/ConvergingText#1"/>
    <dgm:cxn modelId="{1D6072B6-9D40-4299-8A04-2EB65DED0F6D}" type="presParOf" srcId="{6B389D7A-DBF9-4A37-9671-EFCE6C64E798}" destId="{C67E36C4-1180-4F2B-A651-6FE9D91F0F6B}" srcOrd="23" destOrd="0" presId="urn:microsoft.com/office/officeart/2011/layout/ConvergingText#1"/>
    <dgm:cxn modelId="{453D3DDB-86B8-457D-A205-04AC9EDA6C91}" type="presParOf" srcId="{6B389D7A-DBF9-4A37-9671-EFCE6C64E798}" destId="{E2379E86-821F-4BC1-8FAF-979E06E877F8}" srcOrd="24" destOrd="0" presId="urn:microsoft.com/office/officeart/2011/layout/ConvergingText#1"/>
    <dgm:cxn modelId="{2C81A227-0712-4C94-B8CF-5EB4616BD97C}" type="presParOf" srcId="{6B389D7A-DBF9-4A37-9671-EFCE6C64E798}" destId="{E08CD22E-E288-49D2-B1A9-A0F9DAB9F8EA}" srcOrd="25" destOrd="0" presId="urn:microsoft.com/office/officeart/2011/layout/ConvergingText#1"/>
    <dgm:cxn modelId="{81A5FA48-F321-4115-9C3C-0B4E8215E732}" type="presParOf" srcId="{6B389D7A-DBF9-4A37-9671-EFCE6C64E798}" destId="{35CE0BD5-4164-4A8F-BAF6-D67747F69D7A}" srcOrd="26" destOrd="0" presId="urn:microsoft.com/office/officeart/2011/layout/ConvergingText#1"/>
    <dgm:cxn modelId="{54726285-4D2F-4F0B-9476-C18B0BBDBF0A}" type="presParOf" srcId="{6B389D7A-DBF9-4A37-9671-EFCE6C64E798}" destId="{0105140D-542E-4E16-99FA-CCBC275356D7}" srcOrd="27" destOrd="0" presId="urn:microsoft.com/office/officeart/2011/layout/ConvergingText#1"/>
    <dgm:cxn modelId="{DE494A3D-399D-40A1-9972-D8995E97415E}" type="presParOf" srcId="{6B389D7A-DBF9-4A37-9671-EFCE6C64E798}" destId="{ED77F3A5-56FA-4035-8AD8-FEE177B3EFEC}" srcOrd="28" destOrd="0" presId="urn:microsoft.com/office/officeart/2011/layout/ConvergingText#1"/>
    <dgm:cxn modelId="{71CD7C13-479A-4249-98CB-0CE5148377C0}" type="presParOf" srcId="{6B389D7A-DBF9-4A37-9671-EFCE6C64E798}" destId="{FF8672F7-D61A-4F2C-B469-A0A4C7FFC1D5}" srcOrd="29" destOrd="0" presId="urn:microsoft.com/office/officeart/2011/layout/ConvergingText#1"/>
    <dgm:cxn modelId="{B56AE404-8676-43F8-A844-C5C1328B75CA}" type="presParOf" srcId="{6B389D7A-DBF9-4A37-9671-EFCE6C64E798}" destId="{8E1BDDF6-1300-4C15-B84F-93DC02C67DA8}" srcOrd="30" destOrd="0" presId="urn:microsoft.com/office/officeart/2011/layout/ConvergingText#1"/>
    <dgm:cxn modelId="{A335745A-915F-470D-B1CA-C28AB08C494F}" type="presParOf" srcId="{6B389D7A-DBF9-4A37-9671-EFCE6C64E798}" destId="{2201E747-6161-4F4C-A23B-036E82E29924}" srcOrd="31" destOrd="0" presId="urn:microsoft.com/office/officeart/2011/layout/ConvergingText#1"/>
    <dgm:cxn modelId="{C3196D2A-0D72-41FE-A8D6-C782B539C42A}" type="presParOf" srcId="{6B389D7A-DBF9-4A37-9671-EFCE6C64E798}" destId="{02E0C041-DE37-44FF-8632-2BD6A0A7F72B}" srcOrd="32" destOrd="0" presId="urn:microsoft.com/office/officeart/2011/layout/ConvergingText#1"/>
    <dgm:cxn modelId="{0535D6B3-F3B1-4647-BD22-C5E370F60F61}" type="presParOf" srcId="{6B389D7A-DBF9-4A37-9671-EFCE6C64E798}" destId="{DFFDBBB2-B300-46A3-9763-98D5467EF738}" srcOrd="33" destOrd="0" presId="urn:microsoft.com/office/officeart/2011/layout/ConvergingText#1"/>
    <dgm:cxn modelId="{D8132C56-DFB4-4E70-BA72-E41C4627B480}" type="presParOf" srcId="{6B389D7A-DBF9-4A37-9671-EFCE6C64E798}" destId="{BA75BE4C-3E92-48A6-BC1F-D866EFE7100E}" srcOrd="34" destOrd="0" presId="urn:microsoft.com/office/officeart/2011/layout/ConvergingText#1"/>
    <dgm:cxn modelId="{8D0E212C-0153-4353-B94C-9A5B88992763}" type="presParOf" srcId="{6B389D7A-DBF9-4A37-9671-EFCE6C64E798}" destId="{992C6882-A91A-4283-976D-763AEBCABDA2}" srcOrd="35" destOrd="0" presId="urn:microsoft.com/office/officeart/2011/layout/ConvergingText#1"/>
    <dgm:cxn modelId="{939178C8-FA2C-4BEC-9083-59D8A9164751}" type="presParOf" srcId="{6B389D7A-DBF9-4A37-9671-EFCE6C64E798}" destId="{BCD5F99C-E0AC-43D9-9E42-C8F5DF19EE09}" srcOrd="36" destOrd="0" presId="urn:microsoft.com/office/officeart/2011/layout/ConvergingTex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B847DE0-C7D7-4C14-A98A-21988A71CAFB}" type="doc">
      <dgm:prSet loTypeId="urn:microsoft.com/office/officeart/2005/8/layout/hProcess4" loCatId="process" qsTypeId="urn:microsoft.com/office/officeart/2005/8/quickstyle/simple1" qsCatId="simple" csTypeId="urn:microsoft.com/office/officeart/2005/8/colors/colorful1" csCatId="colorful" phldr="1"/>
      <dgm:spPr/>
    </dgm:pt>
    <dgm:pt modelId="{7FE7E9A6-129B-47AC-95B3-443ED0938AB2}">
      <dgm:prSet phldrT="[Text]"/>
      <dgm:spPr/>
      <dgm:t>
        <a:bodyPr/>
        <a:lstStyle/>
        <a:p>
          <a:r>
            <a:rPr lang="en-US" dirty="0" smtClean="0"/>
            <a:t>80%</a:t>
          </a:r>
          <a:endParaRPr lang="en-US" dirty="0"/>
        </a:p>
      </dgm:t>
    </dgm:pt>
    <dgm:pt modelId="{4209034A-0C00-487E-8AF6-50B82954C835}" type="parTrans" cxnId="{969E486E-19E0-47C7-A266-B294B2B2A353}">
      <dgm:prSet/>
      <dgm:spPr/>
      <dgm:t>
        <a:bodyPr/>
        <a:lstStyle/>
        <a:p>
          <a:endParaRPr lang="en-US"/>
        </a:p>
      </dgm:t>
    </dgm:pt>
    <dgm:pt modelId="{692CA7B0-62FC-4EB3-B1EC-2F4607FE2B1E}" type="sibTrans" cxnId="{969E486E-19E0-47C7-A266-B294B2B2A353}">
      <dgm:prSet/>
      <dgm:spPr/>
      <dgm:t>
        <a:bodyPr/>
        <a:lstStyle/>
        <a:p>
          <a:endParaRPr lang="en-US"/>
        </a:p>
      </dgm:t>
    </dgm:pt>
    <dgm:pt modelId="{663066D9-1A1B-4033-A6CE-E2E9AA9459AD}">
      <dgm:prSet phldrT="[Text]"/>
      <dgm:spPr/>
      <dgm:t>
        <a:bodyPr/>
        <a:lstStyle/>
        <a:p>
          <a:r>
            <a:rPr lang="en-US" dirty="0" smtClean="0"/>
            <a:t>20%</a:t>
          </a:r>
          <a:endParaRPr lang="en-US" dirty="0"/>
        </a:p>
      </dgm:t>
    </dgm:pt>
    <dgm:pt modelId="{3554A7D1-495B-4DD4-B69A-98254F00FBE4}" type="parTrans" cxnId="{6B861316-9CAA-431B-8E40-3ED9EAB34855}">
      <dgm:prSet/>
      <dgm:spPr/>
      <dgm:t>
        <a:bodyPr/>
        <a:lstStyle/>
        <a:p>
          <a:endParaRPr lang="en-US"/>
        </a:p>
      </dgm:t>
    </dgm:pt>
    <dgm:pt modelId="{4A818195-9F39-4976-84F7-CBA484EBD428}" type="sibTrans" cxnId="{6B861316-9CAA-431B-8E40-3ED9EAB34855}">
      <dgm:prSet/>
      <dgm:spPr/>
      <dgm:t>
        <a:bodyPr/>
        <a:lstStyle/>
        <a:p>
          <a:endParaRPr lang="en-US"/>
        </a:p>
      </dgm:t>
    </dgm:pt>
    <dgm:pt modelId="{75947C9C-F417-4822-B5FD-DE7397F8A123}">
      <dgm:prSet phldrT="[Text]"/>
      <dgm:spPr/>
      <dgm:t>
        <a:bodyPr/>
        <a:lstStyle/>
        <a:p>
          <a:r>
            <a:rPr lang="en-US" dirty="0" smtClean="0"/>
            <a:t>Actions</a:t>
          </a:r>
          <a:endParaRPr lang="en-US" dirty="0"/>
        </a:p>
      </dgm:t>
    </dgm:pt>
    <dgm:pt modelId="{5A9BF8F1-53BE-427E-9724-A0E9FEEAA615}" type="parTrans" cxnId="{2C9A27F1-1AD3-4FB1-B527-E9F24063ED3D}">
      <dgm:prSet/>
      <dgm:spPr/>
      <dgm:t>
        <a:bodyPr/>
        <a:lstStyle/>
        <a:p>
          <a:endParaRPr lang="en-US"/>
        </a:p>
      </dgm:t>
    </dgm:pt>
    <dgm:pt modelId="{BD0B0467-83C6-4420-9E89-909EF15DA46D}" type="sibTrans" cxnId="{2C9A27F1-1AD3-4FB1-B527-E9F24063ED3D}">
      <dgm:prSet/>
      <dgm:spPr/>
      <dgm:t>
        <a:bodyPr/>
        <a:lstStyle/>
        <a:p>
          <a:endParaRPr lang="en-US"/>
        </a:p>
      </dgm:t>
    </dgm:pt>
    <dgm:pt modelId="{B59CECE5-10D3-49E9-9B31-033F97C6C824}">
      <dgm:prSet phldrT="[Text]"/>
      <dgm:spPr/>
      <dgm:t>
        <a:bodyPr/>
        <a:lstStyle/>
        <a:p>
          <a:r>
            <a:rPr lang="en-US" dirty="0" smtClean="0"/>
            <a:t>Results</a:t>
          </a:r>
          <a:endParaRPr lang="en-US" dirty="0"/>
        </a:p>
      </dgm:t>
    </dgm:pt>
    <dgm:pt modelId="{C43BF88C-CA3E-44D2-A518-297E68FCFB11}" type="parTrans" cxnId="{7C3CF0EF-3AEB-4C5A-BDE8-3BF75FC155A7}">
      <dgm:prSet/>
      <dgm:spPr/>
      <dgm:t>
        <a:bodyPr/>
        <a:lstStyle/>
        <a:p>
          <a:endParaRPr lang="en-US"/>
        </a:p>
      </dgm:t>
    </dgm:pt>
    <dgm:pt modelId="{36B3A8D5-F1B8-4F5D-9687-6CC9C10AB98E}" type="sibTrans" cxnId="{7C3CF0EF-3AEB-4C5A-BDE8-3BF75FC155A7}">
      <dgm:prSet/>
      <dgm:spPr/>
      <dgm:t>
        <a:bodyPr/>
        <a:lstStyle/>
        <a:p>
          <a:endParaRPr lang="en-US"/>
        </a:p>
      </dgm:t>
    </dgm:pt>
    <dgm:pt modelId="{92749579-4742-40CF-9618-0849CC861994}" type="pres">
      <dgm:prSet presAssocID="{4B847DE0-C7D7-4C14-A98A-21988A71CAFB}" presName="Name0" presStyleCnt="0">
        <dgm:presLayoutVars>
          <dgm:dir/>
          <dgm:animLvl val="lvl"/>
          <dgm:resizeHandles val="exact"/>
        </dgm:presLayoutVars>
      </dgm:prSet>
      <dgm:spPr/>
    </dgm:pt>
    <dgm:pt modelId="{D1E7F0B2-D3DC-4A9B-B9B2-F36650C2EE4F}" type="pres">
      <dgm:prSet presAssocID="{4B847DE0-C7D7-4C14-A98A-21988A71CAFB}" presName="tSp" presStyleCnt="0"/>
      <dgm:spPr/>
    </dgm:pt>
    <dgm:pt modelId="{75C6B56D-0711-437E-8BDC-C465B9901C32}" type="pres">
      <dgm:prSet presAssocID="{4B847DE0-C7D7-4C14-A98A-21988A71CAFB}" presName="bSp" presStyleCnt="0"/>
      <dgm:spPr/>
    </dgm:pt>
    <dgm:pt modelId="{9C752A62-7D6C-472B-9CB8-66ED677E37A0}" type="pres">
      <dgm:prSet presAssocID="{4B847DE0-C7D7-4C14-A98A-21988A71CAFB}" presName="process" presStyleCnt="0"/>
      <dgm:spPr/>
    </dgm:pt>
    <dgm:pt modelId="{F18346EF-320C-41C1-B779-8497DA64B358}" type="pres">
      <dgm:prSet presAssocID="{7FE7E9A6-129B-47AC-95B3-443ED0938AB2}" presName="composite1" presStyleCnt="0"/>
      <dgm:spPr/>
    </dgm:pt>
    <dgm:pt modelId="{3112CBC4-6A3E-4AEF-B646-1EB27EDD98AC}" type="pres">
      <dgm:prSet presAssocID="{7FE7E9A6-129B-47AC-95B3-443ED0938AB2}" presName="dummyNode1" presStyleLbl="node1" presStyleIdx="0" presStyleCnt="4"/>
      <dgm:spPr/>
    </dgm:pt>
    <dgm:pt modelId="{4AECD6C0-01ED-4169-9283-DE3DB10E3D3C}" type="pres">
      <dgm:prSet presAssocID="{7FE7E9A6-129B-47AC-95B3-443ED0938AB2}" presName="childNode1" presStyleLbl="bgAcc1" presStyleIdx="0" presStyleCnt="4">
        <dgm:presLayoutVars>
          <dgm:bulletEnabled val="1"/>
        </dgm:presLayoutVars>
      </dgm:prSet>
      <dgm:spPr/>
    </dgm:pt>
    <dgm:pt modelId="{29A7F7D5-426C-4983-A3D0-4705F2D29FDB}" type="pres">
      <dgm:prSet presAssocID="{7FE7E9A6-129B-47AC-95B3-443ED0938AB2}" presName="childNode1tx" presStyleLbl="bgAcc1" presStyleIdx="0" presStyleCnt="4">
        <dgm:presLayoutVars>
          <dgm:bulletEnabled val="1"/>
        </dgm:presLayoutVars>
      </dgm:prSet>
      <dgm:spPr/>
    </dgm:pt>
    <dgm:pt modelId="{B983FA6E-6BEF-41C6-A4D6-47E261C09527}" type="pres">
      <dgm:prSet presAssocID="{7FE7E9A6-129B-47AC-95B3-443ED0938AB2}" presName="parentNode1" presStyleLbl="node1" presStyleIdx="0" presStyleCnt="4">
        <dgm:presLayoutVars>
          <dgm:chMax val="1"/>
          <dgm:bulletEnabled val="1"/>
        </dgm:presLayoutVars>
      </dgm:prSet>
      <dgm:spPr/>
      <dgm:t>
        <a:bodyPr/>
        <a:lstStyle/>
        <a:p>
          <a:endParaRPr lang="en-US"/>
        </a:p>
      </dgm:t>
    </dgm:pt>
    <dgm:pt modelId="{FC18AF7C-3208-4EE8-886D-782095D5B442}" type="pres">
      <dgm:prSet presAssocID="{7FE7E9A6-129B-47AC-95B3-443ED0938AB2}" presName="connSite1" presStyleCnt="0"/>
      <dgm:spPr/>
    </dgm:pt>
    <dgm:pt modelId="{06785E87-09ED-4896-ABD6-87C8530F45CA}" type="pres">
      <dgm:prSet presAssocID="{692CA7B0-62FC-4EB3-B1EC-2F4607FE2B1E}" presName="Name9" presStyleLbl="sibTrans2D1" presStyleIdx="0" presStyleCnt="3"/>
      <dgm:spPr/>
      <dgm:t>
        <a:bodyPr/>
        <a:lstStyle/>
        <a:p>
          <a:endParaRPr lang="en-US"/>
        </a:p>
      </dgm:t>
    </dgm:pt>
    <dgm:pt modelId="{D3D2B049-A592-4F96-AAE5-557AFD052227}" type="pres">
      <dgm:prSet presAssocID="{B59CECE5-10D3-49E9-9B31-033F97C6C824}" presName="composite2" presStyleCnt="0"/>
      <dgm:spPr/>
    </dgm:pt>
    <dgm:pt modelId="{C948DEB9-7369-4704-B777-0C9944422BAA}" type="pres">
      <dgm:prSet presAssocID="{B59CECE5-10D3-49E9-9B31-033F97C6C824}" presName="dummyNode2" presStyleLbl="node1" presStyleIdx="0" presStyleCnt="4"/>
      <dgm:spPr/>
    </dgm:pt>
    <dgm:pt modelId="{E6A2E123-25BA-44EC-B4E8-AFFFD1FEEFD9}" type="pres">
      <dgm:prSet presAssocID="{B59CECE5-10D3-49E9-9B31-033F97C6C824}" presName="childNode2" presStyleLbl="bgAcc1" presStyleIdx="1" presStyleCnt="4">
        <dgm:presLayoutVars>
          <dgm:bulletEnabled val="1"/>
        </dgm:presLayoutVars>
      </dgm:prSet>
      <dgm:spPr/>
    </dgm:pt>
    <dgm:pt modelId="{E9B12477-153A-4C58-871A-D456BD98D52D}" type="pres">
      <dgm:prSet presAssocID="{B59CECE5-10D3-49E9-9B31-033F97C6C824}" presName="childNode2tx" presStyleLbl="bgAcc1" presStyleIdx="1" presStyleCnt="4">
        <dgm:presLayoutVars>
          <dgm:bulletEnabled val="1"/>
        </dgm:presLayoutVars>
      </dgm:prSet>
      <dgm:spPr/>
    </dgm:pt>
    <dgm:pt modelId="{709F7577-4928-49C3-998F-828FDF62CEEB}" type="pres">
      <dgm:prSet presAssocID="{B59CECE5-10D3-49E9-9B31-033F97C6C824}" presName="parentNode2" presStyleLbl="node1" presStyleIdx="1" presStyleCnt="4">
        <dgm:presLayoutVars>
          <dgm:chMax val="0"/>
          <dgm:bulletEnabled val="1"/>
        </dgm:presLayoutVars>
      </dgm:prSet>
      <dgm:spPr/>
      <dgm:t>
        <a:bodyPr/>
        <a:lstStyle/>
        <a:p>
          <a:endParaRPr lang="en-US"/>
        </a:p>
      </dgm:t>
    </dgm:pt>
    <dgm:pt modelId="{B72612CF-F589-44DC-8699-66C22C8AB94C}" type="pres">
      <dgm:prSet presAssocID="{B59CECE5-10D3-49E9-9B31-033F97C6C824}" presName="connSite2" presStyleCnt="0"/>
      <dgm:spPr/>
    </dgm:pt>
    <dgm:pt modelId="{4FD1AC56-D88D-414C-8C0B-E680F4325538}" type="pres">
      <dgm:prSet presAssocID="{36B3A8D5-F1B8-4F5D-9687-6CC9C10AB98E}" presName="Name18" presStyleLbl="sibTrans2D1" presStyleIdx="1" presStyleCnt="3"/>
      <dgm:spPr/>
      <dgm:t>
        <a:bodyPr/>
        <a:lstStyle/>
        <a:p>
          <a:endParaRPr lang="en-US"/>
        </a:p>
      </dgm:t>
    </dgm:pt>
    <dgm:pt modelId="{C605BDA3-CDD3-4EA7-9106-87E2059BE8C5}" type="pres">
      <dgm:prSet presAssocID="{663066D9-1A1B-4033-A6CE-E2E9AA9459AD}" presName="composite1" presStyleCnt="0"/>
      <dgm:spPr/>
    </dgm:pt>
    <dgm:pt modelId="{65881C4C-358B-41B0-BD05-360D470E8DF1}" type="pres">
      <dgm:prSet presAssocID="{663066D9-1A1B-4033-A6CE-E2E9AA9459AD}" presName="dummyNode1" presStyleLbl="node1" presStyleIdx="1" presStyleCnt="4"/>
      <dgm:spPr/>
    </dgm:pt>
    <dgm:pt modelId="{8E4EB9D9-88B6-4B41-929C-8510236D0537}" type="pres">
      <dgm:prSet presAssocID="{663066D9-1A1B-4033-A6CE-E2E9AA9459AD}" presName="childNode1" presStyleLbl="bgAcc1" presStyleIdx="2" presStyleCnt="4">
        <dgm:presLayoutVars>
          <dgm:bulletEnabled val="1"/>
        </dgm:presLayoutVars>
      </dgm:prSet>
      <dgm:spPr/>
    </dgm:pt>
    <dgm:pt modelId="{DFADF356-02B5-4E22-9CA3-708AA3AAD969}" type="pres">
      <dgm:prSet presAssocID="{663066D9-1A1B-4033-A6CE-E2E9AA9459AD}" presName="childNode1tx" presStyleLbl="bgAcc1" presStyleIdx="2" presStyleCnt="4">
        <dgm:presLayoutVars>
          <dgm:bulletEnabled val="1"/>
        </dgm:presLayoutVars>
      </dgm:prSet>
      <dgm:spPr/>
    </dgm:pt>
    <dgm:pt modelId="{BF868104-C484-482F-818E-B798B9B61684}" type="pres">
      <dgm:prSet presAssocID="{663066D9-1A1B-4033-A6CE-E2E9AA9459AD}" presName="parentNode1" presStyleLbl="node1" presStyleIdx="2" presStyleCnt="4">
        <dgm:presLayoutVars>
          <dgm:chMax val="1"/>
          <dgm:bulletEnabled val="1"/>
        </dgm:presLayoutVars>
      </dgm:prSet>
      <dgm:spPr/>
      <dgm:t>
        <a:bodyPr/>
        <a:lstStyle/>
        <a:p>
          <a:endParaRPr lang="en-US"/>
        </a:p>
      </dgm:t>
    </dgm:pt>
    <dgm:pt modelId="{D9CA819F-2111-4CEC-B559-4A254F5B30B2}" type="pres">
      <dgm:prSet presAssocID="{663066D9-1A1B-4033-A6CE-E2E9AA9459AD}" presName="connSite1" presStyleCnt="0"/>
      <dgm:spPr/>
    </dgm:pt>
    <dgm:pt modelId="{2D0C7EA0-90EE-48A7-9EBF-21D2227D3CB1}" type="pres">
      <dgm:prSet presAssocID="{4A818195-9F39-4976-84F7-CBA484EBD428}" presName="Name9" presStyleLbl="sibTrans2D1" presStyleIdx="2" presStyleCnt="3"/>
      <dgm:spPr/>
      <dgm:t>
        <a:bodyPr/>
        <a:lstStyle/>
        <a:p>
          <a:endParaRPr lang="en-US"/>
        </a:p>
      </dgm:t>
    </dgm:pt>
    <dgm:pt modelId="{3D1CC126-F8B7-4C91-9634-186A8E2BA86A}" type="pres">
      <dgm:prSet presAssocID="{75947C9C-F417-4822-B5FD-DE7397F8A123}" presName="composite2" presStyleCnt="0"/>
      <dgm:spPr/>
    </dgm:pt>
    <dgm:pt modelId="{73F0A7AA-1609-4822-A0D9-6D824ADEE6DF}" type="pres">
      <dgm:prSet presAssocID="{75947C9C-F417-4822-B5FD-DE7397F8A123}" presName="dummyNode2" presStyleLbl="node1" presStyleIdx="2" presStyleCnt="4"/>
      <dgm:spPr/>
    </dgm:pt>
    <dgm:pt modelId="{77F3FEA4-C4B4-4FEB-BA0E-F17DDE373E45}" type="pres">
      <dgm:prSet presAssocID="{75947C9C-F417-4822-B5FD-DE7397F8A123}" presName="childNode2" presStyleLbl="bgAcc1" presStyleIdx="3" presStyleCnt="4">
        <dgm:presLayoutVars>
          <dgm:bulletEnabled val="1"/>
        </dgm:presLayoutVars>
      </dgm:prSet>
      <dgm:spPr/>
    </dgm:pt>
    <dgm:pt modelId="{F44A52F3-90C0-4161-BE6C-DCB3ED308C88}" type="pres">
      <dgm:prSet presAssocID="{75947C9C-F417-4822-B5FD-DE7397F8A123}" presName="childNode2tx" presStyleLbl="bgAcc1" presStyleIdx="3" presStyleCnt="4">
        <dgm:presLayoutVars>
          <dgm:bulletEnabled val="1"/>
        </dgm:presLayoutVars>
      </dgm:prSet>
      <dgm:spPr/>
    </dgm:pt>
    <dgm:pt modelId="{47238BE4-A444-4811-9D4D-4B79D9D3195A}" type="pres">
      <dgm:prSet presAssocID="{75947C9C-F417-4822-B5FD-DE7397F8A123}" presName="parentNode2" presStyleLbl="node1" presStyleIdx="3" presStyleCnt="4">
        <dgm:presLayoutVars>
          <dgm:chMax val="0"/>
          <dgm:bulletEnabled val="1"/>
        </dgm:presLayoutVars>
      </dgm:prSet>
      <dgm:spPr/>
      <dgm:t>
        <a:bodyPr/>
        <a:lstStyle/>
        <a:p>
          <a:endParaRPr lang="en-US"/>
        </a:p>
      </dgm:t>
    </dgm:pt>
    <dgm:pt modelId="{DF0FD0E4-7E31-4859-AD8D-F05BAEDC0FA7}" type="pres">
      <dgm:prSet presAssocID="{75947C9C-F417-4822-B5FD-DE7397F8A123}" presName="connSite2" presStyleCnt="0"/>
      <dgm:spPr/>
    </dgm:pt>
  </dgm:ptLst>
  <dgm:cxnLst>
    <dgm:cxn modelId="{969E486E-19E0-47C7-A266-B294B2B2A353}" srcId="{4B847DE0-C7D7-4C14-A98A-21988A71CAFB}" destId="{7FE7E9A6-129B-47AC-95B3-443ED0938AB2}" srcOrd="0" destOrd="0" parTransId="{4209034A-0C00-487E-8AF6-50B82954C835}" sibTransId="{692CA7B0-62FC-4EB3-B1EC-2F4607FE2B1E}"/>
    <dgm:cxn modelId="{19E25B2C-9248-4AC5-A77F-E3572FF1E89A}" type="presOf" srcId="{692CA7B0-62FC-4EB3-B1EC-2F4607FE2B1E}" destId="{06785E87-09ED-4896-ABD6-87C8530F45CA}" srcOrd="0" destOrd="0" presId="urn:microsoft.com/office/officeart/2005/8/layout/hProcess4"/>
    <dgm:cxn modelId="{6B861316-9CAA-431B-8E40-3ED9EAB34855}" srcId="{4B847DE0-C7D7-4C14-A98A-21988A71CAFB}" destId="{663066D9-1A1B-4033-A6CE-E2E9AA9459AD}" srcOrd="2" destOrd="0" parTransId="{3554A7D1-495B-4DD4-B69A-98254F00FBE4}" sibTransId="{4A818195-9F39-4976-84F7-CBA484EBD428}"/>
    <dgm:cxn modelId="{9B1125B4-F5D6-4F44-8CD1-A70BA3CC6FF6}" type="presOf" srcId="{4B847DE0-C7D7-4C14-A98A-21988A71CAFB}" destId="{92749579-4742-40CF-9618-0849CC861994}" srcOrd="0" destOrd="0" presId="urn:microsoft.com/office/officeart/2005/8/layout/hProcess4"/>
    <dgm:cxn modelId="{BCE71DB8-22A2-4163-9A75-DF4C1E8D5333}" type="presOf" srcId="{B59CECE5-10D3-49E9-9B31-033F97C6C824}" destId="{709F7577-4928-49C3-998F-828FDF62CEEB}" srcOrd="0" destOrd="0" presId="urn:microsoft.com/office/officeart/2005/8/layout/hProcess4"/>
    <dgm:cxn modelId="{FE8E67BB-C0CB-49AD-9DD4-D065B58B63D7}" type="presOf" srcId="{663066D9-1A1B-4033-A6CE-E2E9AA9459AD}" destId="{BF868104-C484-482F-818E-B798B9B61684}" srcOrd="0" destOrd="0" presId="urn:microsoft.com/office/officeart/2005/8/layout/hProcess4"/>
    <dgm:cxn modelId="{8B03BF57-445D-4F13-B635-ED4A2DAB89D3}" type="presOf" srcId="{4A818195-9F39-4976-84F7-CBA484EBD428}" destId="{2D0C7EA0-90EE-48A7-9EBF-21D2227D3CB1}" srcOrd="0" destOrd="0" presId="urn:microsoft.com/office/officeart/2005/8/layout/hProcess4"/>
    <dgm:cxn modelId="{D98224F3-B959-4CE3-ABC0-5DEC0E1C101C}" type="presOf" srcId="{7FE7E9A6-129B-47AC-95B3-443ED0938AB2}" destId="{B983FA6E-6BEF-41C6-A4D6-47E261C09527}" srcOrd="0" destOrd="0" presId="urn:microsoft.com/office/officeart/2005/8/layout/hProcess4"/>
    <dgm:cxn modelId="{A8BB10EC-CC12-47A7-A817-67982C62E41F}" type="presOf" srcId="{36B3A8D5-F1B8-4F5D-9687-6CC9C10AB98E}" destId="{4FD1AC56-D88D-414C-8C0B-E680F4325538}" srcOrd="0" destOrd="0" presId="urn:microsoft.com/office/officeart/2005/8/layout/hProcess4"/>
    <dgm:cxn modelId="{7C3CF0EF-3AEB-4C5A-BDE8-3BF75FC155A7}" srcId="{4B847DE0-C7D7-4C14-A98A-21988A71CAFB}" destId="{B59CECE5-10D3-49E9-9B31-033F97C6C824}" srcOrd="1" destOrd="0" parTransId="{C43BF88C-CA3E-44D2-A518-297E68FCFB11}" sibTransId="{36B3A8D5-F1B8-4F5D-9687-6CC9C10AB98E}"/>
    <dgm:cxn modelId="{2C9A27F1-1AD3-4FB1-B527-E9F24063ED3D}" srcId="{4B847DE0-C7D7-4C14-A98A-21988A71CAFB}" destId="{75947C9C-F417-4822-B5FD-DE7397F8A123}" srcOrd="3" destOrd="0" parTransId="{5A9BF8F1-53BE-427E-9724-A0E9FEEAA615}" sibTransId="{BD0B0467-83C6-4420-9E89-909EF15DA46D}"/>
    <dgm:cxn modelId="{1D856C82-EBA6-4FAB-BD8A-889F726C7548}" type="presOf" srcId="{75947C9C-F417-4822-B5FD-DE7397F8A123}" destId="{47238BE4-A444-4811-9D4D-4B79D9D3195A}" srcOrd="0" destOrd="0" presId="urn:microsoft.com/office/officeart/2005/8/layout/hProcess4"/>
    <dgm:cxn modelId="{C998E389-896F-43AD-962A-D19D7391CCAC}" type="presParOf" srcId="{92749579-4742-40CF-9618-0849CC861994}" destId="{D1E7F0B2-D3DC-4A9B-B9B2-F36650C2EE4F}" srcOrd="0" destOrd="0" presId="urn:microsoft.com/office/officeart/2005/8/layout/hProcess4"/>
    <dgm:cxn modelId="{ED8E7945-9EF4-4132-B273-9221A92CF2B5}" type="presParOf" srcId="{92749579-4742-40CF-9618-0849CC861994}" destId="{75C6B56D-0711-437E-8BDC-C465B9901C32}" srcOrd="1" destOrd="0" presId="urn:microsoft.com/office/officeart/2005/8/layout/hProcess4"/>
    <dgm:cxn modelId="{E4EB0F72-D5EC-4AAD-83B5-9D5C7B9C2657}" type="presParOf" srcId="{92749579-4742-40CF-9618-0849CC861994}" destId="{9C752A62-7D6C-472B-9CB8-66ED677E37A0}" srcOrd="2" destOrd="0" presId="urn:microsoft.com/office/officeart/2005/8/layout/hProcess4"/>
    <dgm:cxn modelId="{13B6C578-2F2A-47AF-9939-D724689CD327}" type="presParOf" srcId="{9C752A62-7D6C-472B-9CB8-66ED677E37A0}" destId="{F18346EF-320C-41C1-B779-8497DA64B358}" srcOrd="0" destOrd="0" presId="urn:microsoft.com/office/officeart/2005/8/layout/hProcess4"/>
    <dgm:cxn modelId="{691699E7-90CF-43A9-BEA4-BB4B7A1859F8}" type="presParOf" srcId="{F18346EF-320C-41C1-B779-8497DA64B358}" destId="{3112CBC4-6A3E-4AEF-B646-1EB27EDD98AC}" srcOrd="0" destOrd="0" presId="urn:microsoft.com/office/officeart/2005/8/layout/hProcess4"/>
    <dgm:cxn modelId="{7A46AA3C-C91F-4FBC-AD1A-929EB0547B77}" type="presParOf" srcId="{F18346EF-320C-41C1-B779-8497DA64B358}" destId="{4AECD6C0-01ED-4169-9283-DE3DB10E3D3C}" srcOrd="1" destOrd="0" presId="urn:microsoft.com/office/officeart/2005/8/layout/hProcess4"/>
    <dgm:cxn modelId="{52C505CA-D586-46FF-AFC4-D840B0D6C459}" type="presParOf" srcId="{F18346EF-320C-41C1-B779-8497DA64B358}" destId="{29A7F7D5-426C-4983-A3D0-4705F2D29FDB}" srcOrd="2" destOrd="0" presId="urn:microsoft.com/office/officeart/2005/8/layout/hProcess4"/>
    <dgm:cxn modelId="{1A530B37-3B87-44EF-93F9-EEB11C898AAE}" type="presParOf" srcId="{F18346EF-320C-41C1-B779-8497DA64B358}" destId="{B983FA6E-6BEF-41C6-A4D6-47E261C09527}" srcOrd="3" destOrd="0" presId="urn:microsoft.com/office/officeart/2005/8/layout/hProcess4"/>
    <dgm:cxn modelId="{04F18422-E73B-4244-9930-0FD25A5F4522}" type="presParOf" srcId="{F18346EF-320C-41C1-B779-8497DA64B358}" destId="{FC18AF7C-3208-4EE8-886D-782095D5B442}" srcOrd="4" destOrd="0" presId="urn:microsoft.com/office/officeart/2005/8/layout/hProcess4"/>
    <dgm:cxn modelId="{A5236F00-C185-44D4-9D52-7BDC24D2958C}" type="presParOf" srcId="{9C752A62-7D6C-472B-9CB8-66ED677E37A0}" destId="{06785E87-09ED-4896-ABD6-87C8530F45CA}" srcOrd="1" destOrd="0" presId="urn:microsoft.com/office/officeart/2005/8/layout/hProcess4"/>
    <dgm:cxn modelId="{EA0188A8-5A4C-4D9C-8AFC-7A64C0CC0570}" type="presParOf" srcId="{9C752A62-7D6C-472B-9CB8-66ED677E37A0}" destId="{D3D2B049-A592-4F96-AAE5-557AFD052227}" srcOrd="2" destOrd="0" presId="urn:microsoft.com/office/officeart/2005/8/layout/hProcess4"/>
    <dgm:cxn modelId="{6940C1FA-44F1-463B-B988-97CFFD99D5CF}" type="presParOf" srcId="{D3D2B049-A592-4F96-AAE5-557AFD052227}" destId="{C948DEB9-7369-4704-B777-0C9944422BAA}" srcOrd="0" destOrd="0" presId="urn:microsoft.com/office/officeart/2005/8/layout/hProcess4"/>
    <dgm:cxn modelId="{7B539F26-C0BE-4CC0-8737-FA4EB43B4F8E}" type="presParOf" srcId="{D3D2B049-A592-4F96-AAE5-557AFD052227}" destId="{E6A2E123-25BA-44EC-B4E8-AFFFD1FEEFD9}" srcOrd="1" destOrd="0" presId="urn:microsoft.com/office/officeart/2005/8/layout/hProcess4"/>
    <dgm:cxn modelId="{5D8FA3A7-750A-4274-A2AD-7804DD124104}" type="presParOf" srcId="{D3D2B049-A592-4F96-AAE5-557AFD052227}" destId="{E9B12477-153A-4C58-871A-D456BD98D52D}" srcOrd="2" destOrd="0" presId="urn:microsoft.com/office/officeart/2005/8/layout/hProcess4"/>
    <dgm:cxn modelId="{B712E98D-BC87-4665-B082-F40A3C91B242}" type="presParOf" srcId="{D3D2B049-A592-4F96-AAE5-557AFD052227}" destId="{709F7577-4928-49C3-998F-828FDF62CEEB}" srcOrd="3" destOrd="0" presId="urn:microsoft.com/office/officeart/2005/8/layout/hProcess4"/>
    <dgm:cxn modelId="{8B897045-6122-4729-973E-FCA5722907F1}" type="presParOf" srcId="{D3D2B049-A592-4F96-AAE5-557AFD052227}" destId="{B72612CF-F589-44DC-8699-66C22C8AB94C}" srcOrd="4" destOrd="0" presId="urn:microsoft.com/office/officeart/2005/8/layout/hProcess4"/>
    <dgm:cxn modelId="{C8E4E3CE-A626-47EA-BA4B-D32844CC341B}" type="presParOf" srcId="{9C752A62-7D6C-472B-9CB8-66ED677E37A0}" destId="{4FD1AC56-D88D-414C-8C0B-E680F4325538}" srcOrd="3" destOrd="0" presId="urn:microsoft.com/office/officeart/2005/8/layout/hProcess4"/>
    <dgm:cxn modelId="{666B03C9-DFA7-4168-95B2-DCCDD0919628}" type="presParOf" srcId="{9C752A62-7D6C-472B-9CB8-66ED677E37A0}" destId="{C605BDA3-CDD3-4EA7-9106-87E2059BE8C5}" srcOrd="4" destOrd="0" presId="urn:microsoft.com/office/officeart/2005/8/layout/hProcess4"/>
    <dgm:cxn modelId="{15B88078-2C2A-4BFC-9997-B6A7BE26FB4F}" type="presParOf" srcId="{C605BDA3-CDD3-4EA7-9106-87E2059BE8C5}" destId="{65881C4C-358B-41B0-BD05-360D470E8DF1}" srcOrd="0" destOrd="0" presId="urn:microsoft.com/office/officeart/2005/8/layout/hProcess4"/>
    <dgm:cxn modelId="{8CB98A64-8037-4326-A0D6-B8031C2B4D91}" type="presParOf" srcId="{C605BDA3-CDD3-4EA7-9106-87E2059BE8C5}" destId="{8E4EB9D9-88B6-4B41-929C-8510236D0537}" srcOrd="1" destOrd="0" presId="urn:microsoft.com/office/officeart/2005/8/layout/hProcess4"/>
    <dgm:cxn modelId="{686FEA12-FF5B-446F-9486-9176FF1659DE}" type="presParOf" srcId="{C605BDA3-CDD3-4EA7-9106-87E2059BE8C5}" destId="{DFADF356-02B5-4E22-9CA3-708AA3AAD969}" srcOrd="2" destOrd="0" presId="urn:microsoft.com/office/officeart/2005/8/layout/hProcess4"/>
    <dgm:cxn modelId="{323B9158-8918-4A90-A580-0584AB36D925}" type="presParOf" srcId="{C605BDA3-CDD3-4EA7-9106-87E2059BE8C5}" destId="{BF868104-C484-482F-818E-B798B9B61684}" srcOrd="3" destOrd="0" presId="urn:microsoft.com/office/officeart/2005/8/layout/hProcess4"/>
    <dgm:cxn modelId="{D25C623A-C2B9-4FE1-8E6B-7F2981083232}" type="presParOf" srcId="{C605BDA3-CDD3-4EA7-9106-87E2059BE8C5}" destId="{D9CA819F-2111-4CEC-B559-4A254F5B30B2}" srcOrd="4" destOrd="0" presId="urn:microsoft.com/office/officeart/2005/8/layout/hProcess4"/>
    <dgm:cxn modelId="{F6A5BEFD-E4C5-418A-8A3E-22F877777C5B}" type="presParOf" srcId="{9C752A62-7D6C-472B-9CB8-66ED677E37A0}" destId="{2D0C7EA0-90EE-48A7-9EBF-21D2227D3CB1}" srcOrd="5" destOrd="0" presId="urn:microsoft.com/office/officeart/2005/8/layout/hProcess4"/>
    <dgm:cxn modelId="{7853C6E3-E9DC-4DBD-B5DF-799F4DFC0318}" type="presParOf" srcId="{9C752A62-7D6C-472B-9CB8-66ED677E37A0}" destId="{3D1CC126-F8B7-4C91-9634-186A8E2BA86A}" srcOrd="6" destOrd="0" presId="urn:microsoft.com/office/officeart/2005/8/layout/hProcess4"/>
    <dgm:cxn modelId="{C0651FB0-1780-4EE8-B14D-D142B0C981D4}" type="presParOf" srcId="{3D1CC126-F8B7-4C91-9634-186A8E2BA86A}" destId="{73F0A7AA-1609-4822-A0D9-6D824ADEE6DF}" srcOrd="0" destOrd="0" presId="urn:microsoft.com/office/officeart/2005/8/layout/hProcess4"/>
    <dgm:cxn modelId="{72330B24-FA86-4DF7-904F-C01539D1B364}" type="presParOf" srcId="{3D1CC126-F8B7-4C91-9634-186A8E2BA86A}" destId="{77F3FEA4-C4B4-4FEB-BA0E-F17DDE373E45}" srcOrd="1" destOrd="0" presId="urn:microsoft.com/office/officeart/2005/8/layout/hProcess4"/>
    <dgm:cxn modelId="{314D7FF9-6B62-45FD-BBAA-E9355B20478E}" type="presParOf" srcId="{3D1CC126-F8B7-4C91-9634-186A8E2BA86A}" destId="{F44A52F3-90C0-4161-BE6C-DCB3ED308C88}" srcOrd="2" destOrd="0" presId="urn:microsoft.com/office/officeart/2005/8/layout/hProcess4"/>
    <dgm:cxn modelId="{11123833-47F1-4878-B87A-A5605C10F7D4}" type="presParOf" srcId="{3D1CC126-F8B7-4C91-9634-186A8E2BA86A}" destId="{47238BE4-A444-4811-9D4D-4B79D9D3195A}" srcOrd="3" destOrd="0" presId="urn:microsoft.com/office/officeart/2005/8/layout/hProcess4"/>
    <dgm:cxn modelId="{DAB98482-D182-4663-B552-A5D70C1A4B85}" type="presParOf" srcId="{3D1CC126-F8B7-4C91-9634-186A8E2BA86A}" destId="{DF0FD0E4-7E31-4859-AD8D-F05BAEDC0FA7}" srcOrd="4" destOrd="0" presId="urn:microsoft.com/office/officeart/2005/8/layout/h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9E63D97B-334C-4E81-8C84-D1C9272BB3A3}" type="doc">
      <dgm:prSet loTypeId="urn:microsoft.com/office/officeart/2005/8/layout/matrix2" loCatId="matrix" qsTypeId="urn:microsoft.com/office/officeart/2005/8/quickstyle/simple1" qsCatId="simple" csTypeId="urn:microsoft.com/office/officeart/2005/8/colors/colorful1" csCatId="colorful" phldr="1"/>
      <dgm:spPr/>
      <dgm:t>
        <a:bodyPr/>
        <a:lstStyle/>
        <a:p>
          <a:endParaRPr lang="en-CA"/>
        </a:p>
      </dgm:t>
    </dgm:pt>
    <dgm:pt modelId="{E57588E0-99EF-4580-B53D-3674EADE8567}">
      <dgm:prSet phldrT="[Text]"/>
      <dgm:spPr>
        <a:solidFill>
          <a:srgbClr val="FFFF00"/>
        </a:solidFill>
      </dgm:spPr>
      <dgm:t>
        <a:bodyPr/>
        <a:lstStyle/>
        <a:p>
          <a:r>
            <a:rPr lang="en-CA" b="0" dirty="0" smtClean="0">
              <a:solidFill>
                <a:schemeClr val="tx1"/>
              </a:solidFill>
            </a:rPr>
            <a:t>Urgent, But Not Important</a:t>
          </a:r>
          <a:endParaRPr lang="en-CA" b="0" dirty="0">
            <a:solidFill>
              <a:schemeClr val="tx1"/>
            </a:solidFill>
          </a:endParaRPr>
        </a:p>
      </dgm:t>
    </dgm:pt>
    <dgm:pt modelId="{60E8A1C2-16A4-4277-95A9-E76EB1121B16}" type="parTrans" cxnId="{ED4A6840-FCE3-4B49-96A6-B730EF203B6C}">
      <dgm:prSet/>
      <dgm:spPr/>
      <dgm:t>
        <a:bodyPr/>
        <a:lstStyle/>
        <a:p>
          <a:endParaRPr lang="en-CA">
            <a:solidFill>
              <a:sysClr val="windowText" lastClr="000000"/>
            </a:solidFill>
          </a:endParaRPr>
        </a:p>
      </dgm:t>
    </dgm:pt>
    <dgm:pt modelId="{788384AF-1297-407E-B0FC-790707A30344}" type="sibTrans" cxnId="{ED4A6840-FCE3-4B49-96A6-B730EF203B6C}">
      <dgm:prSet/>
      <dgm:spPr/>
      <dgm:t>
        <a:bodyPr/>
        <a:lstStyle/>
        <a:p>
          <a:endParaRPr lang="en-CA">
            <a:solidFill>
              <a:sysClr val="windowText" lastClr="000000"/>
            </a:solidFill>
          </a:endParaRPr>
        </a:p>
      </dgm:t>
    </dgm:pt>
    <dgm:pt modelId="{12614265-798D-4D1F-B7CF-375ED0D76799}">
      <dgm:prSet phldrT="[Text]"/>
      <dgm:spPr>
        <a:solidFill>
          <a:schemeClr val="accent2"/>
        </a:solidFill>
      </dgm:spPr>
      <dgm:t>
        <a:bodyPr/>
        <a:lstStyle/>
        <a:p>
          <a:r>
            <a:rPr lang="en-CA" b="0" dirty="0" smtClean="0">
              <a:solidFill>
                <a:schemeClr val="tx1"/>
              </a:solidFill>
            </a:rPr>
            <a:t>Not Urgent and Not Important</a:t>
          </a:r>
          <a:endParaRPr lang="en-CA" b="0" dirty="0">
            <a:solidFill>
              <a:schemeClr val="tx1"/>
            </a:solidFill>
          </a:endParaRPr>
        </a:p>
      </dgm:t>
    </dgm:pt>
    <dgm:pt modelId="{73D1F523-F519-443D-B00A-87EB87710333}" type="parTrans" cxnId="{C6AB9782-7BAB-46E8-9C4B-38E54CEAB1A9}">
      <dgm:prSet/>
      <dgm:spPr/>
      <dgm:t>
        <a:bodyPr/>
        <a:lstStyle/>
        <a:p>
          <a:endParaRPr lang="en-CA">
            <a:solidFill>
              <a:sysClr val="windowText" lastClr="000000"/>
            </a:solidFill>
          </a:endParaRPr>
        </a:p>
      </dgm:t>
    </dgm:pt>
    <dgm:pt modelId="{CA7B8AD2-B90D-4B99-A70B-D4D69AB05EAC}" type="sibTrans" cxnId="{C6AB9782-7BAB-46E8-9C4B-38E54CEAB1A9}">
      <dgm:prSet/>
      <dgm:spPr/>
      <dgm:t>
        <a:bodyPr/>
        <a:lstStyle/>
        <a:p>
          <a:endParaRPr lang="en-CA">
            <a:solidFill>
              <a:sysClr val="windowText" lastClr="000000"/>
            </a:solidFill>
          </a:endParaRPr>
        </a:p>
      </dgm:t>
    </dgm:pt>
    <dgm:pt modelId="{E2B534E1-3B44-4373-B56D-5530289BAD43}">
      <dgm:prSet phldrT="[Text]" custT="1"/>
      <dgm:spPr>
        <a:solidFill>
          <a:schemeClr val="accent3"/>
        </a:solidFill>
      </dgm:spPr>
      <dgm:t>
        <a:bodyPr/>
        <a:lstStyle/>
        <a:p>
          <a:r>
            <a:rPr lang="en-CA" sz="2800" b="0" dirty="0" smtClean="0">
              <a:solidFill>
                <a:schemeClr val="tx1"/>
              </a:solidFill>
            </a:rPr>
            <a:t>Urgent and Important</a:t>
          </a:r>
          <a:endParaRPr lang="en-CA" sz="2800" b="0" dirty="0">
            <a:solidFill>
              <a:schemeClr val="tx1"/>
            </a:solidFill>
          </a:endParaRPr>
        </a:p>
      </dgm:t>
    </dgm:pt>
    <dgm:pt modelId="{0EA6AB5F-E7DC-485C-B723-D6A26169255F}" type="parTrans" cxnId="{08E0F91F-CBC2-4C81-9C17-7EB40D2B5BAF}">
      <dgm:prSet/>
      <dgm:spPr/>
      <dgm:t>
        <a:bodyPr/>
        <a:lstStyle/>
        <a:p>
          <a:endParaRPr lang="en-CA">
            <a:solidFill>
              <a:sysClr val="windowText" lastClr="000000"/>
            </a:solidFill>
          </a:endParaRPr>
        </a:p>
      </dgm:t>
    </dgm:pt>
    <dgm:pt modelId="{9F494706-F50E-40D9-962D-1B971D5B78D1}" type="sibTrans" cxnId="{08E0F91F-CBC2-4C81-9C17-7EB40D2B5BAF}">
      <dgm:prSet/>
      <dgm:spPr/>
      <dgm:t>
        <a:bodyPr/>
        <a:lstStyle/>
        <a:p>
          <a:endParaRPr lang="en-CA">
            <a:solidFill>
              <a:sysClr val="windowText" lastClr="000000"/>
            </a:solidFill>
          </a:endParaRPr>
        </a:p>
      </dgm:t>
    </dgm:pt>
    <dgm:pt modelId="{C0E6956D-D380-4A0D-A17A-B023C7B4CD0A}">
      <dgm:prSet/>
      <dgm:spPr/>
      <dgm:t>
        <a:bodyPr/>
        <a:lstStyle/>
        <a:p>
          <a:r>
            <a:rPr lang="en-CA" b="0" dirty="0" smtClean="0">
              <a:solidFill>
                <a:schemeClr val="tx1"/>
              </a:solidFill>
            </a:rPr>
            <a:t>Important, But Not Urgent</a:t>
          </a:r>
          <a:endParaRPr lang="en-CA" b="0" dirty="0">
            <a:solidFill>
              <a:schemeClr val="tx1"/>
            </a:solidFill>
          </a:endParaRPr>
        </a:p>
      </dgm:t>
    </dgm:pt>
    <dgm:pt modelId="{CC774233-BFC7-4748-994E-AAD4AFD78D10}" type="parTrans" cxnId="{6A5DB089-3CCA-402D-9D8C-D4921186D7D8}">
      <dgm:prSet/>
      <dgm:spPr/>
      <dgm:t>
        <a:bodyPr/>
        <a:lstStyle/>
        <a:p>
          <a:endParaRPr lang="en-CA">
            <a:solidFill>
              <a:sysClr val="windowText" lastClr="000000"/>
            </a:solidFill>
          </a:endParaRPr>
        </a:p>
      </dgm:t>
    </dgm:pt>
    <dgm:pt modelId="{E0D958B8-C783-4828-87F3-8EF8C1289D2B}" type="sibTrans" cxnId="{6A5DB089-3CCA-402D-9D8C-D4921186D7D8}">
      <dgm:prSet/>
      <dgm:spPr/>
      <dgm:t>
        <a:bodyPr/>
        <a:lstStyle/>
        <a:p>
          <a:endParaRPr lang="en-CA">
            <a:solidFill>
              <a:sysClr val="windowText" lastClr="000000"/>
            </a:solidFill>
          </a:endParaRPr>
        </a:p>
      </dgm:t>
    </dgm:pt>
    <dgm:pt modelId="{C4811C6D-5B78-4774-9544-69887ECFFF43}" type="pres">
      <dgm:prSet presAssocID="{9E63D97B-334C-4E81-8C84-D1C9272BB3A3}" presName="matrix" presStyleCnt="0">
        <dgm:presLayoutVars>
          <dgm:chMax val="1"/>
          <dgm:dir/>
          <dgm:resizeHandles val="exact"/>
        </dgm:presLayoutVars>
      </dgm:prSet>
      <dgm:spPr/>
      <dgm:t>
        <a:bodyPr/>
        <a:lstStyle/>
        <a:p>
          <a:endParaRPr lang="en-CA"/>
        </a:p>
      </dgm:t>
    </dgm:pt>
    <dgm:pt modelId="{1BBCFAB4-9C92-4252-8D48-FB09C4DB02ED}" type="pres">
      <dgm:prSet presAssocID="{9E63D97B-334C-4E81-8C84-D1C9272BB3A3}" presName="axisShape" presStyleLbl="bgShp" presStyleIdx="0" presStyleCnt="1"/>
      <dgm:spPr/>
      <dgm:t>
        <a:bodyPr/>
        <a:lstStyle/>
        <a:p>
          <a:endParaRPr lang="en-US"/>
        </a:p>
      </dgm:t>
    </dgm:pt>
    <dgm:pt modelId="{6AB80CA2-5EB5-4BC9-AC54-DB05748C24FF}" type="pres">
      <dgm:prSet presAssocID="{9E63D97B-334C-4E81-8C84-D1C9272BB3A3}" presName="rect1" presStyleLbl="node1" presStyleIdx="0" presStyleCnt="4">
        <dgm:presLayoutVars>
          <dgm:chMax val="0"/>
          <dgm:chPref val="0"/>
          <dgm:bulletEnabled val="1"/>
        </dgm:presLayoutVars>
      </dgm:prSet>
      <dgm:spPr/>
      <dgm:t>
        <a:bodyPr/>
        <a:lstStyle/>
        <a:p>
          <a:endParaRPr lang="en-CA"/>
        </a:p>
      </dgm:t>
    </dgm:pt>
    <dgm:pt modelId="{8237F4E9-DD6F-4682-82B4-D7DC6EAFC258}" type="pres">
      <dgm:prSet presAssocID="{9E63D97B-334C-4E81-8C84-D1C9272BB3A3}" presName="rect2" presStyleLbl="node1" presStyleIdx="1" presStyleCnt="4">
        <dgm:presLayoutVars>
          <dgm:chMax val="0"/>
          <dgm:chPref val="0"/>
          <dgm:bulletEnabled val="1"/>
        </dgm:presLayoutVars>
      </dgm:prSet>
      <dgm:spPr/>
      <dgm:t>
        <a:bodyPr/>
        <a:lstStyle/>
        <a:p>
          <a:endParaRPr lang="en-CA"/>
        </a:p>
      </dgm:t>
    </dgm:pt>
    <dgm:pt modelId="{961F0730-3C84-4520-A1ED-90C2C836E939}" type="pres">
      <dgm:prSet presAssocID="{9E63D97B-334C-4E81-8C84-D1C9272BB3A3}" presName="rect3" presStyleLbl="node1" presStyleIdx="2" presStyleCnt="4">
        <dgm:presLayoutVars>
          <dgm:chMax val="0"/>
          <dgm:chPref val="0"/>
          <dgm:bulletEnabled val="1"/>
        </dgm:presLayoutVars>
      </dgm:prSet>
      <dgm:spPr/>
      <dgm:t>
        <a:bodyPr/>
        <a:lstStyle/>
        <a:p>
          <a:endParaRPr lang="en-CA"/>
        </a:p>
      </dgm:t>
    </dgm:pt>
    <dgm:pt modelId="{A232BD7B-0EFE-4DA2-8062-D3ED13636921}" type="pres">
      <dgm:prSet presAssocID="{9E63D97B-334C-4E81-8C84-D1C9272BB3A3}" presName="rect4" presStyleLbl="node1" presStyleIdx="3" presStyleCnt="4">
        <dgm:presLayoutVars>
          <dgm:chMax val="0"/>
          <dgm:chPref val="0"/>
          <dgm:bulletEnabled val="1"/>
        </dgm:presLayoutVars>
      </dgm:prSet>
      <dgm:spPr/>
      <dgm:t>
        <a:bodyPr/>
        <a:lstStyle/>
        <a:p>
          <a:endParaRPr lang="en-CA"/>
        </a:p>
      </dgm:t>
    </dgm:pt>
  </dgm:ptLst>
  <dgm:cxnLst>
    <dgm:cxn modelId="{FC65F4EF-9033-4705-81BE-F4E229ADA9F9}" type="presOf" srcId="{12614265-798D-4D1F-B7CF-375ED0D76799}" destId="{A232BD7B-0EFE-4DA2-8062-D3ED13636921}" srcOrd="0" destOrd="0" presId="urn:microsoft.com/office/officeart/2005/8/layout/matrix2"/>
    <dgm:cxn modelId="{32AA1A8A-7D10-41A4-91AF-0F567D944C67}" type="presOf" srcId="{C0E6956D-D380-4A0D-A17A-B023C7B4CD0A}" destId="{8237F4E9-DD6F-4682-82B4-D7DC6EAFC258}" srcOrd="0" destOrd="0" presId="urn:microsoft.com/office/officeart/2005/8/layout/matrix2"/>
    <dgm:cxn modelId="{C6AB9782-7BAB-46E8-9C4B-38E54CEAB1A9}" srcId="{9E63D97B-334C-4E81-8C84-D1C9272BB3A3}" destId="{12614265-798D-4D1F-B7CF-375ED0D76799}" srcOrd="3" destOrd="0" parTransId="{73D1F523-F519-443D-B00A-87EB87710333}" sibTransId="{CA7B8AD2-B90D-4B99-A70B-D4D69AB05EAC}"/>
    <dgm:cxn modelId="{ED4A6840-FCE3-4B49-96A6-B730EF203B6C}" srcId="{9E63D97B-334C-4E81-8C84-D1C9272BB3A3}" destId="{E57588E0-99EF-4580-B53D-3674EADE8567}" srcOrd="2" destOrd="0" parTransId="{60E8A1C2-16A4-4277-95A9-E76EB1121B16}" sibTransId="{788384AF-1297-407E-B0FC-790707A30344}"/>
    <dgm:cxn modelId="{60E835A1-2C3F-4BC0-9D1D-BAFC3AA7C728}" type="presOf" srcId="{9E63D97B-334C-4E81-8C84-D1C9272BB3A3}" destId="{C4811C6D-5B78-4774-9544-69887ECFFF43}" srcOrd="0" destOrd="0" presId="urn:microsoft.com/office/officeart/2005/8/layout/matrix2"/>
    <dgm:cxn modelId="{6A5DB089-3CCA-402D-9D8C-D4921186D7D8}" srcId="{9E63D97B-334C-4E81-8C84-D1C9272BB3A3}" destId="{C0E6956D-D380-4A0D-A17A-B023C7B4CD0A}" srcOrd="1" destOrd="0" parTransId="{CC774233-BFC7-4748-994E-AAD4AFD78D10}" sibTransId="{E0D958B8-C783-4828-87F3-8EF8C1289D2B}"/>
    <dgm:cxn modelId="{60C647B1-A5A4-49CA-824C-7A4594407EF3}" type="presOf" srcId="{E57588E0-99EF-4580-B53D-3674EADE8567}" destId="{961F0730-3C84-4520-A1ED-90C2C836E939}" srcOrd="0" destOrd="0" presId="urn:microsoft.com/office/officeart/2005/8/layout/matrix2"/>
    <dgm:cxn modelId="{08E0F91F-CBC2-4C81-9C17-7EB40D2B5BAF}" srcId="{9E63D97B-334C-4E81-8C84-D1C9272BB3A3}" destId="{E2B534E1-3B44-4373-B56D-5530289BAD43}" srcOrd="0" destOrd="0" parTransId="{0EA6AB5F-E7DC-485C-B723-D6A26169255F}" sibTransId="{9F494706-F50E-40D9-962D-1B971D5B78D1}"/>
    <dgm:cxn modelId="{0B771850-2194-4C2E-85AD-5D1346E23DED}" type="presOf" srcId="{E2B534E1-3B44-4373-B56D-5530289BAD43}" destId="{6AB80CA2-5EB5-4BC9-AC54-DB05748C24FF}" srcOrd="0" destOrd="0" presId="urn:microsoft.com/office/officeart/2005/8/layout/matrix2"/>
    <dgm:cxn modelId="{0F27ADCB-15A7-4126-BC17-01833F2B31AF}" type="presParOf" srcId="{C4811C6D-5B78-4774-9544-69887ECFFF43}" destId="{1BBCFAB4-9C92-4252-8D48-FB09C4DB02ED}" srcOrd="0" destOrd="0" presId="urn:microsoft.com/office/officeart/2005/8/layout/matrix2"/>
    <dgm:cxn modelId="{5E920783-4901-419E-96F5-F35740B61CD4}" type="presParOf" srcId="{C4811C6D-5B78-4774-9544-69887ECFFF43}" destId="{6AB80CA2-5EB5-4BC9-AC54-DB05748C24FF}" srcOrd="1" destOrd="0" presId="urn:microsoft.com/office/officeart/2005/8/layout/matrix2"/>
    <dgm:cxn modelId="{3DC4EDC1-F1D7-4BD1-A468-E88BF79449EB}" type="presParOf" srcId="{C4811C6D-5B78-4774-9544-69887ECFFF43}" destId="{8237F4E9-DD6F-4682-82B4-D7DC6EAFC258}" srcOrd="2" destOrd="0" presId="urn:microsoft.com/office/officeart/2005/8/layout/matrix2"/>
    <dgm:cxn modelId="{AD16F130-F621-4E3C-A976-525808A80DCB}" type="presParOf" srcId="{C4811C6D-5B78-4774-9544-69887ECFFF43}" destId="{961F0730-3C84-4520-A1ED-90C2C836E939}" srcOrd="3" destOrd="0" presId="urn:microsoft.com/office/officeart/2005/8/layout/matrix2"/>
    <dgm:cxn modelId="{372C214C-42A7-46F3-AF29-D2718FB006BC}" type="presParOf" srcId="{C4811C6D-5B78-4774-9544-69887ECFFF43}" destId="{A232BD7B-0EFE-4DA2-8062-D3ED13636921}" srcOrd="4" destOrd="0" presId="urn:microsoft.com/office/officeart/2005/8/layout/matrix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4602052-960D-440E-8DFE-77496B1F89F4}" type="doc">
      <dgm:prSet loTypeId="urn:microsoft.com/office/officeart/2005/8/layout/hList6" loCatId="list" qsTypeId="urn:microsoft.com/office/officeart/2005/8/quickstyle/simple1" qsCatId="simple" csTypeId="urn:microsoft.com/office/officeart/2005/8/colors/colorful1" csCatId="colorful" phldr="1"/>
      <dgm:spPr/>
      <dgm:t>
        <a:bodyPr/>
        <a:lstStyle/>
        <a:p>
          <a:endParaRPr lang="en-US"/>
        </a:p>
      </dgm:t>
    </dgm:pt>
    <dgm:pt modelId="{3D0B754B-4D2F-4C3A-9FC6-DE08C9792632}">
      <dgm:prSet phldrT="[Text]"/>
      <dgm:spPr>
        <a:ln>
          <a:noFill/>
        </a:ln>
      </dgm:spPr>
      <dgm:t>
        <a:bodyPr/>
        <a:lstStyle/>
        <a:p>
          <a:r>
            <a:rPr lang="en-US" dirty="0" smtClean="0"/>
            <a:t>Honest explanation</a:t>
          </a:r>
          <a:endParaRPr lang="en-US" dirty="0"/>
        </a:p>
      </dgm:t>
    </dgm:pt>
    <dgm:pt modelId="{F4397B0A-6B04-42CB-ABD8-1DFD2CFBB293}" type="parTrans" cxnId="{0A49B7C7-1ED6-4507-B910-A81A3D36911B}">
      <dgm:prSet/>
      <dgm:spPr/>
      <dgm:t>
        <a:bodyPr/>
        <a:lstStyle/>
        <a:p>
          <a:endParaRPr lang="en-US"/>
        </a:p>
      </dgm:t>
    </dgm:pt>
    <dgm:pt modelId="{D0A89FFA-6AD7-4F66-8FB7-93E48DB50035}" type="sibTrans" cxnId="{0A49B7C7-1ED6-4507-B910-A81A3D36911B}">
      <dgm:prSet/>
      <dgm:spPr/>
      <dgm:t>
        <a:bodyPr/>
        <a:lstStyle/>
        <a:p>
          <a:endParaRPr lang="en-US"/>
        </a:p>
      </dgm:t>
    </dgm:pt>
    <dgm:pt modelId="{0AFB60F3-EB55-443E-A6BF-1A1662DB97B1}">
      <dgm:prSet phldrT="[Text]"/>
      <dgm:spPr>
        <a:ln>
          <a:noFill/>
        </a:ln>
      </dgm:spPr>
      <dgm:t>
        <a:bodyPr/>
        <a:lstStyle/>
        <a:p>
          <a:r>
            <a:rPr lang="en-US" dirty="0" smtClean="0"/>
            <a:t>Clarify your reasoning </a:t>
          </a:r>
          <a:endParaRPr lang="en-US" dirty="0"/>
        </a:p>
      </dgm:t>
    </dgm:pt>
    <dgm:pt modelId="{92362A31-B5CC-48B7-8F6A-13F66B37393F}" type="parTrans" cxnId="{A9C3E1A7-6A01-4760-8217-211590BB4725}">
      <dgm:prSet/>
      <dgm:spPr/>
      <dgm:t>
        <a:bodyPr/>
        <a:lstStyle/>
        <a:p>
          <a:endParaRPr lang="en-US"/>
        </a:p>
      </dgm:t>
    </dgm:pt>
    <dgm:pt modelId="{9CE2AAB2-74C5-4881-AC7D-B311FDD2491F}" type="sibTrans" cxnId="{A9C3E1A7-6A01-4760-8217-211590BB4725}">
      <dgm:prSet/>
      <dgm:spPr/>
      <dgm:t>
        <a:bodyPr/>
        <a:lstStyle/>
        <a:p>
          <a:endParaRPr lang="en-US"/>
        </a:p>
      </dgm:t>
    </dgm:pt>
    <dgm:pt modelId="{E54AE6D4-4AFF-4A83-8584-7525659A5012}">
      <dgm:prSet phldrT="[Text]"/>
      <dgm:spPr>
        <a:ln>
          <a:noFill/>
        </a:ln>
      </dgm:spPr>
      <dgm:t>
        <a:bodyPr/>
        <a:lstStyle/>
        <a:p>
          <a:r>
            <a:rPr lang="en-US" dirty="0" smtClean="0"/>
            <a:t>Give an alternative</a:t>
          </a:r>
          <a:endParaRPr lang="en-US" dirty="0"/>
        </a:p>
      </dgm:t>
    </dgm:pt>
    <dgm:pt modelId="{60B8C9D9-D3CA-4FE5-9D34-816A24184AAD}" type="parTrans" cxnId="{384AFB9F-D0DA-422E-95D3-DCF6F5623D49}">
      <dgm:prSet/>
      <dgm:spPr/>
      <dgm:t>
        <a:bodyPr/>
        <a:lstStyle/>
        <a:p>
          <a:endParaRPr lang="en-US"/>
        </a:p>
      </dgm:t>
    </dgm:pt>
    <dgm:pt modelId="{CBA03D05-5780-4864-ADD9-07923ACBC8C3}" type="sibTrans" cxnId="{384AFB9F-D0DA-422E-95D3-DCF6F5623D49}">
      <dgm:prSet/>
      <dgm:spPr/>
      <dgm:t>
        <a:bodyPr/>
        <a:lstStyle/>
        <a:p>
          <a:endParaRPr lang="en-US"/>
        </a:p>
      </dgm:t>
    </dgm:pt>
    <dgm:pt modelId="{B3C37AEF-1ECB-4536-B2C6-C8B650E48837}">
      <dgm:prSet phldrT="[Text]"/>
      <dgm:spPr>
        <a:ln>
          <a:noFill/>
        </a:ln>
      </dgm:spPr>
      <dgm:t>
        <a:bodyPr/>
        <a:lstStyle/>
        <a:p>
          <a:r>
            <a:rPr lang="en-US" dirty="0" smtClean="0"/>
            <a:t>Assertive refusal </a:t>
          </a:r>
          <a:endParaRPr lang="en-US" dirty="0"/>
        </a:p>
      </dgm:t>
    </dgm:pt>
    <dgm:pt modelId="{14F1F4C6-6633-4DA2-BB25-1B35161D1599}" type="parTrans" cxnId="{80B8FF4C-2370-4DB5-91D1-BC9C103381B5}">
      <dgm:prSet/>
      <dgm:spPr/>
      <dgm:t>
        <a:bodyPr/>
        <a:lstStyle/>
        <a:p>
          <a:endParaRPr lang="en-US"/>
        </a:p>
      </dgm:t>
    </dgm:pt>
    <dgm:pt modelId="{D57DC4F9-2B04-475D-8503-5C48D1CE29AB}" type="sibTrans" cxnId="{80B8FF4C-2370-4DB5-91D1-BC9C103381B5}">
      <dgm:prSet/>
      <dgm:spPr/>
      <dgm:t>
        <a:bodyPr/>
        <a:lstStyle/>
        <a:p>
          <a:endParaRPr lang="en-US"/>
        </a:p>
      </dgm:t>
    </dgm:pt>
    <dgm:pt modelId="{64ADBE67-97B3-496A-B819-F12165E387E6}" type="pres">
      <dgm:prSet presAssocID="{14602052-960D-440E-8DFE-77496B1F89F4}" presName="Name0" presStyleCnt="0">
        <dgm:presLayoutVars>
          <dgm:dir/>
          <dgm:resizeHandles val="exact"/>
        </dgm:presLayoutVars>
      </dgm:prSet>
      <dgm:spPr/>
      <dgm:t>
        <a:bodyPr/>
        <a:lstStyle/>
        <a:p>
          <a:endParaRPr lang="en-US"/>
        </a:p>
      </dgm:t>
    </dgm:pt>
    <dgm:pt modelId="{9BA052F7-8095-4FB2-AB12-62234E6A2CF5}" type="pres">
      <dgm:prSet presAssocID="{3D0B754B-4D2F-4C3A-9FC6-DE08C9792632}" presName="node" presStyleLbl="node1" presStyleIdx="0" presStyleCnt="4">
        <dgm:presLayoutVars>
          <dgm:bulletEnabled val="1"/>
        </dgm:presLayoutVars>
      </dgm:prSet>
      <dgm:spPr/>
      <dgm:t>
        <a:bodyPr/>
        <a:lstStyle/>
        <a:p>
          <a:endParaRPr lang="en-US"/>
        </a:p>
      </dgm:t>
    </dgm:pt>
    <dgm:pt modelId="{F6CDC2C4-F8D3-4031-A798-C3E12B09FAD0}" type="pres">
      <dgm:prSet presAssocID="{D0A89FFA-6AD7-4F66-8FB7-93E48DB50035}" presName="sibTrans" presStyleCnt="0"/>
      <dgm:spPr/>
    </dgm:pt>
    <dgm:pt modelId="{F2C24AC9-E182-47F8-B2E4-60254A157692}" type="pres">
      <dgm:prSet presAssocID="{0AFB60F3-EB55-443E-A6BF-1A1662DB97B1}" presName="node" presStyleLbl="node1" presStyleIdx="1" presStyleCnt="4">
        <dgm:presLayoutVars>
          <dgm:bulletEnabled val="1"/>
        </dgm:presLayoutVars>
      </dgm:prSet>
      <dgm:spPr/>
      <dgm:t>
        <a:bodyPr/>
        <a:lstStyle/>
        <a:p>
          <a:endParaRPr lang="en-US"/>
        </a:p>
      </dgm:t>
    </dgm:pt>
    <dgm:pt modelId="{72028A4D-58EE-409C-AF64-CE384925C9CB}" type="pres">
      <dgm:prSet presAssocID="{9CE2AAB2-74C5-4881-AC7D-B311FDD2491F}" presName="sibTrans" presStyleCnt="0"/>
      <dgm:spPr/>
    </dgm:pt>
    <dgm:pt modelId="{D25A3C72-FCDC-4130-8A3A-5D625556B6AC}" type="pres">
      <dgm:prSet presAssocID="{E54AE6D4-4AFF-4A83-8584-7525659A5012}" presName="node" presStyleLbl="node1" presStyleIdx="2" presStyleCnt="4">
        <dgm:presLayoutVars>
          <dgm:bulletEnabled val="1"/>
        </dgm:presLayoutVars>
      </dgm:prSet>
      <dgm:spPr/>
      <dgm:t>
        <a:bodyPr/>
        <a:lstStyle/>
        <a:p>
          <a:endParaRPr lang="en-US"/>
        </a:p>
      </dgm:t>
    </dgm:pt>
    <dgm:pt modelId="{B2B11069-62B5-4438-AE6E-9332269F3F28}" type="pres">
      <dgm:prSet presAssocID="{CBA03D05-5780-4864-ADD9-07923ACBC8C3}" presName="sibTrans" presStyleCnt="0"/>
      <dgm:spPr/>
    </dgm:pt>
    <dgm:pt modelId="{CCEF0828-6CD2-4A5F-8C0F-421A68671E05}" type="pres">
      <dgm:prSet presAssocID="{B3C37AEF-1ECB-4536-B2C6-C8B650E48837}" presName="node" presStyleLbl="node1" presStyleIdx="3" presStyleCnt="4">
        <dgm:presLayoutVars>
          <dgm:bulletEnabled val="1"/>
        </dgm:presLayoutVars>
      </dgm:prSet>
      <dgm:spPr/>
      <dgm:t>
        <a:bodyPr/>
        <a:lstStyle/>
        <a:p>
          <a:endParaRPr lang="en-US"/>
        </a:p>
      </dgm:t>
    </dgm:pt>
  </dgm:ptLst>
  <dgm:cxnLst>
    <dgm:cxn modelId="{8A83D944-C9F4-4ED8-AC13-CB40B2F55AC8}" type="presOf" srcId="{14602052-960D-440E-8DFE-77496B1F89F4}" destId="{64ADBE67-97B3-496A-B819-F12165E387E6}" srcOrd="0" destOrd="0" presId="urn:microsoft.com/office/officeart/2005/8/layout/hList6"/>
    <dgm:cxn modelId="{0A49B7C7-1ED6-4507-B910-A81A3D36911B}" srcId="{14602052-960D-440E-8DFE-77496B1F89F4}" destId="{3D0B754B-4D2F-4C3A-9FC6-DE08C9792632}" srcOrd="0" destOrd="0" parTransId="{F4397B0A-6B04-42CB-ABD8-1DFD2CFBB293}" sibTransId="{D0A89FFA-6AD7-4F66-8FB7-93E48DB50035}"/>
    <dgm:cxn modelId="{56330023-629E-4BDA-9A63-F337C3CFB972}" type="presOf" srcId="{0AFB60F3-EB55-443E-A6BF-1A1662DB97B1}" destId="{F2C24AC9-E182-47F8-B2E4-60254A157692}" srcOrd="0" destOrd="0" presId="urn:microsoft.com/office/officeart/2005/8/layout/hList6"/>
    <dgm:cxn modelId="{ECBCAC26-3D1B-4D90-98BF-79815A7998E7}" type="presOf" srcId="{E54AE6D4-4AFF-4A83-8584-7525659A5012}" destId="{D25A3C72-FCDC-4130-8A3A-5D625556B6AC}" srcOrd="0" destOrd="0" presId="urn:microsoft.com/office/officeart/2005/8/layout/hList6"/>
    <dgm:cxn modelId="{80B8FF4C-2370-4DB5-91D1-BC9C103381B5}" srcId="{14602052-960D-440E-8DFE-77496B1F89F4}" destId="{B3C37AEF-1ECB-4536-B2C6-C8B650E48837}" srcOrd="3" destOrd="0" parTransId="{14F1F4C6-6633-4DA2-BB25-1B35161D1599}" sibTransId="{D57DC4F9-2B04-475D-8503-5C48D1CE29AB}"/>
    <dgm:cxn modelId="{384AFB9F-D0DA-422E-95D3-DCF6F5623D49}" srcId="{14602052-960D-440E-8DFE-77496B1F89F4}" destId="{E54AE6D4-4AFF-4A83-8584-7525659A5012}" srcOrd="2" destOrd="0" parTransId="{60B8C9D9-D3CA-4FE5-9D34-816A24184AAD}" sibTransId="{CBA03D05-5780-4864-ADD9-07923ACBC8C3}"/>
    <dgm:cxn modelId="{CC26F580-688E-4220-93D1-8CC572D423E7}" type="presOf" srcId="{B3C37AEF-1ECB-4536-B2C6-C8B650E48837}" destId="{CCEF0828-6CD2-4A5F-8C0F-421A68671E05}" srcOrd="0" destOrd="0" presId="urn:microsoft.com/office/officeart/2005/8/layout/hList6"/>
    <dgm:cxn modelId="{A9C3E1A7-6A01-4760-8217-211590BB4725}" srcId="{14602052-960D-440E-8DFE-77496B1F89F4}" destId="{0AFB60F3-EB55-443E-A6BF-1A1662DB97B1}" srcOrd="1" destOrd="0" parTransId="{92362A31-B5CC-48B7-8F6A-13F66B37393F}" sibTransId="{9CE2AAB2-74C5-4881-AC7D-B311FDD2491F}"/>
    <dgm:cxn modelId="{7151AC50-A578-48EC-8769-7F7420957790}" type="presOf" srcId="{3D0B754B-4D2F-4C3A-9FC6-DE08C9792632}" destId="{9BA052F7-8095-4FB2-AB12-62234E6A2CF5}" srcOrd="0" destOrd="0" presId="urn:microsoft.com/office/officeart/2005/8/layout/hList6"/>
    <dgm:cxn modelId="{C0D2ECAB-8E40-4EA8-8F37-2BEEC164A3D9}" type="presParOf" srcId="{64ADBE67-97B3-496A-B819-F12165E387E6}" destId="{9BA052F7-8095-4FB2-AB12-62234E6A2CF5}" srcOrd="0" destOrd="0" presId="urn:microsoft.com/office/officeart/2005/8/layout/hList6"/>
    <dgm:cxn modelId="{752221D0-1FA5-41DA-AB4D-BF2AFE9E7335}" type="presParOf" srcId="{64ADBE67-97B3-496A-B819-F12165E387E6}" destId="{F6CDC2C4-F8D3-4031-A798-C3E12B09FAD0}" srcOrd="1" destOrd="0" presId="urn:microsoft.com/office/officeart/2005/8/layout/hList6"/>
    <dgm:cxn modelId="{1A254FF8-8B03-4623-8524-44FC925B3961}" type="presParOf" srcId="{64ADBE67-97B3-496A-B819-F12165E387E6}" destId="{F2C24AC9-E182-47F8-B2E4-60254A157692}" srcOrd="2" destOrd="0" presId="urn:microsoft.com/office/officeart/2005/8/layout/hList6"/>
    <dgm:cxn modelId="{479F458D-A988-49D6-A8E2-862AF9E765F5}" type="presParOf" srcId="{64ADBE67-97B3-496A-B819-F12165E387E6}" destId="{72028A4D-58EE-409C-AF64-CE384925C9CB}" srcOrd="3" destOrd="0" presId="urn:microsoft.com/office/officeart/2005/8/layout/hList6"/>
    <dgm:cxn modelId="{EF0172DE-A959-49EF-9B4E-AF9B8285B63E}" type="presParOf" srcId="{64ADBE67-97B3-496A-B819-F12165E387E6}" destId="{D25A3C72-FCDC-4130-8A3A-5D625556B6AC}" srcOrd="4" destOrd="0" presId="urn:microsoft.com/office/officeart/2005/8/layout/hList6"/>
    <dgm:cxn modelId="{8D2F6093-5F63-48B6-9B15-C071AE2F5AC2}" type="presParOf" srcId="{64ADBE67-97B3-496A-B819-F12165E387E6}" destId="{B2B11069-62B5-4438-AE6E-9332269F3F28}" srcOrd="5" destOrd="0" presId="urn:microsoft.com/office/officeart/2005/8/layout/hList6"/>
    <dgm:cxn modelId="{DCF297BF-A32A-4238-961F-43D94F6B0986}" type="presParOf" srcId="{64ADBE67-97B3-496A-B819-F12165E387E6}" destId="{CCEF0828-6CD2-4A5F-8C0F-421A68671E05}" srcOrd="6"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372E98-56DC-40D4-82BA-0458075E8360}">
      <dsp:nvSpPr>
        <dsp:cNvPr id="0" name=""/>
        <dsp:cNvSpPr/>
      </dsp:nvSpPr>
      <dsp:spPr>
        <a:xfrm>
          <a:off x="600074" y="0"/>
          <a:ext cx="6800850" cy="5029199"/>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5F35CBA-1ED8-4AAB-8DD7-04BA33F38B02}">
      <dsp:nvSpPr>
        <dsp:cNvPr id="0" name=""/>
        <dsp:cNvSpPr/>
      </dsp:nvSpPr>
      <dsp:spPr>
        <a:xfrm>
          <a:off x="4004" y="1508759"/>
          <a:ext cx="1926021" cy="201168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Overcome procrastination </a:t>
          </a:r>
          <a:endParaRPr lang="en-US" sz="2000" kern="1200" dirty="0"/>
        </a:p>
      </dsp:txBody>
      <dsp:txXfrm>
        <a:off x="98025" y="1602780"/>
        <a:ext cx="1737979" cy="1823638"/>
      </dsp:txXfrm>
    </dsp:sp>
    <dsp:sp modelId="{AF4A0935-0B7A-4691-9D00-F8408E89F7F2}">
      <dsp:nvSpPr>
        <dsp:cNvPr id="0" name=""/>
        <dsp:cNvSpPr/>
      </dsp:nvSpPr>
      <dsp:spPr>
        <a:xfrm>
          <a:off x="2026327" y="1508759"/>
          <a:ext cx="1926021" cy="201168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Organize your workspace </a:t>
          </a:r>
          <a:endParaRPr lang="en-US" sz="2000" kern="1200" dirty="0"/>
        </a:p>
      </dsp:txBody>
      <dsp:txXfrm>
        <a:off x="2120348" y="1602780"/>
        <a:ext cx="1737979" cy="1823638"/>
      </dsp:txXfrm>
    </dsp:sp>
    <dsp:sp modelId="{49C31E19-6AF8-4F6A-A861-82791E025706}">
      <dsp:nvSpPr>
        <dsp:cNvPr id="0" name=""/>
        <dsp:cNvSpPr/>
      </dsp:nvSpPr>
      <dsp:spPr>
        <a:xfrm>
          <a:off x="4048650" y="1508759"/>
          <a:ext cx="1926021" cy="201168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Delegate more efficiently</a:t>
          </a:r>
          <a:endParaRPr lang="en-US" sz="2000" kern="1200" dirty="0"/>
        </a:p>
      </dsp:txBody>
      <dsp:txXfrm>
        <a:off x="4142671" y="1602780"/>
        <a:ext cx="1737979" cy="1823638"/>
      </dsp:txXfrm>
    </dsp:sp>
    <dsp:sp modelId="{037DFCC6-9D01-4E51-810A-EBE4B7EF98BC}">
      <dsp:nvSpPr>
        <dsp:cNvPr id="0" name=""/>
        <dsp:cNvSpPr/>
      </dsp:nvSpPr>
      <dsp:spPr>
        <a:xfrm>
          <a:off x="6070973" y="1508759"/>
          <a:ext cx="1926021" cy="2011680"/>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smtClean="0"/>
            <a:t>Plan and prioritize </a:t>
          </a:r>
          <a:endParaRPr lang="en-US" sz="2000" kern="1200" dirty="0"/>
        </a:p>
      </dsp:txBody>
      <dsp:txXfrm>
        <a:off x="6164994" y="1602780"/>
        <a:ext cx="1737979" cy="182363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EF98C1-AF72-4866-ADE6-EAC17DC8BE6B}">
      <dsp:nvSpPr>
        <dsp:cNvPr id="0" name=""/>
        <dsp:cNvSpPr/>
      </dsp:nvSpPr>
      <dsp:spPr>
        <a:xfrm>
          <a:off x="0" y="4062533"/>
          <a:ext cx="7848600" cy="8887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Carry over unfinished tasks</a:t>
          </a:r>
          <a:endParaRPr lang="en-US" sz="3600" kern="1200" dirty="0"/>
        </a:p>
      </dsp:txBody>
      <dsp:txXfrm>
        <a:off x="0" y="4062533"/>
        <a:ext cx="7848600" cy="888782"/>
      </dsp:txXfrm>
    </dsp:sp>
    <dsp:sp modelId="{400A4344-BC80-4E87-8DC3-38E3E61A7361}">
      <dsp:nvSpPr>
        <dsp:cNvPr id="0" name=""/>
        <dsp:cNvSpPr/>
      </dsp:nvSpPr>
      <dsp:spPr>
        <a:xfrm rot="10800000">
          <a:off x="0" y="2708916"/>
          <a:ext cx="7848600" cy="1366948"/>
        </a:xfrm>
        <a:prstGeom prst="upArrowCallou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Cross off completed items</a:t>
          </a:r>
          <a:endParaRPr lang="en-US" sz="3600" kern="1200" dirty="0"/>
        </a:p>
      </dsp:txBody>
      <dsp:txXfrm rot="10800000">
        <a:off x="0" y="2708916"/>
        <a:ext cx="7848600" cy="888202"/>
      </dsp:txXfrm>
    </dsp:sp>
    <dsp:sp modelId="{7769418D-9532-4746-B0C2-C47F41AC79D9}">
      <dsp:nvSpPr>
        <dsp:cNvPr id="0" name=""/>
        <dsp:cNvSpPr/>
      </dsp:nvSpPr>
      <dsp:spPr>
        <a:xfrm rot="10800000">
          <a:off x="0" y="1355300"/>
          <a:ext cx="7848600" cy="1366948"/>
        </a:xfrm>
        <a:prstGeom prst="upArrowCallou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Prioritize tasks</a:t>
          </a:r>
          <a:endParaRPr lang="en-US" sz="3600" kern="1200" dirty="0"/>
        </a:p>
      </dsp:txBody>
      <dsp:txXfrm rot="10800000">
        <a:off x="0" y="1355300"/>
        <a:ext cx="7848600" cy="888202"/>
      </dsp:txXfrm>
    </dsp:sp>
    <dsp:sp modelId="{0C6DEDC4-750A-42D4-8E05-C94A0CD2B7B6}">
      <dsp:nvSpPr>
        <dsp:cNvPr id="0" name=""/>
        <dsp:cNvSpPr/>
      </dsp:nvSpPr>
      <dsp:spPr>
        <a:xfrm rot="10800000">
          <a:off x="0" y="1683"/>
          <a:ext cx="7848600" cy="1366948"/>
        </a:xfrm>
        <a:prstGeom prst="upArrowCallou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ctr" anchorCtr="0">
          <a:noAutofit/>
        </a:bodyPr>
        <a:lstStyle/>
        <a:p>
          <a:pPr lvl="0" algn="ctr" defTabSz="1600200">
            <a:lnSpc>
              <a:spcPct val="90000"/>
            </a:lnSpc>
            <a:spcBef>
              <a:spcPct val="0"/>
            </a:spcBef>
            <a:spcAft>
              <a:spcPct val="35000"/>
            </a:spcAft>
          </a:pPr>
          <a:r>
            <a:rPr lang="en-US" sz="3600" kern="1200" dirty="0" smtClean="0"/>
            <a:t>Notebook</a:t>
          </a:r>
          <a:endParaRPr lang="en-US" sz="3600" kern="1200" dirty="0"/>
        </a:p>
      </dsp:txBody>
      <dsp:txXfrm rot="10800000">
        <a:off x="0" y="1683"/>
        <a:ext cx="7848600" cy="88820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28063-44B5-42D9-B83D-44AEBEC006E5}">
      <dsp:nvSpPr>
        <dsp:cNvPr id="0" name=""/>
        <dsp:cNvSpPr/>
      </dsp:nvSpPr>
      <dsp:spPr>
        <a:xfrm>
          <a:off x="3200399" y="1361"/>
          <a:ext cx="4800600" cy="108034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6585754-2B98-43BE-97D4-5457BBDD22E7}">
      <dsp:nvSpPr>
        <dsp:cNvPr id="0" name=""/>
        <dsp:cNvSpPr/>
      </dsp:nvSpPr>
      <dsp:spPr>
        <a:xfrm>
          <a:off x="0" y="1361"/>
          <a:ext cx="3200400" cy="1080343"/>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l" defTabSz="1333500">
            <a:lnSpc>
              <a:spcPct val="90000"/>
            </a:lnSpc>
            <a:spcBef>
              <a:spcPct val="0"/>
            </a:spcBef>
            <a:spcAft>
              <a:spcPct val="35000"/>
            </a:spcAft>
          </a:pPr>
          <a:r>
            <a:rPr lang="en-US" sz="3000" kern="1200" dirty="0" smtClean="0"/>
            <a:t>Plan the night before</a:t>
          </a:r>
          <a:endParaRPr lang="en-US" sz="3000" kern="1200" dirty="0"/>
        </a:p>
      </dsp:txBody>
      <dsp:txXfrm>
        <a:off x="52738" y="54099"/>
        <a:ext cx="3094924" cy="974867"/>
      </dsp:txXfrm>
    </dsp:sp>
    <dsp:sp modelId="{6121DBB1-499F-4C33-A474-A80A4A5EC265}">
      <dsp:nvSpPr>
        <dsp:cNvPr id="0" name=""/>
        <dsp:cNvSpPr/>
      </dsp:nvSpPr>
      <dsp:spPr>
        <a:xfrm>
          <a:off x="4195075" y="1189739"/>
          <a:ext cx="3802037" cy="1080343"/>
        </a:xfrm>
        <a:prstGeom prst="rightArrow">
          <a:avLst>
            <a:gd name="adj1" fmla="val 75000"/>
            <a:gd name="adj2" fmla="val 50000"/>
          </a:avLst>
        </a:prstGeom>
        <a:solidFill>
          <a:schemeClr val="accent3">
            <a:tint val="40000"/>
            <a:alpha val="90000"/>
            <a:hueOff val="3572283"/>
            <a:satOff val="-4598"/>
            <a:lumOff val="-358"/>
            <a:alphaOff val="0"/>
          </a:schemeClr>
        </a:solidFill>
        <a:ln w="25400" cap="flat" cmpd="sng" algn="ctr">
          <a:solidFill>
            <a:schemeClr val="accent3">
              <a:tint val="40000"/>
              <a:alpha val="90000"/>
              <a:hueOff val="3572283"/>
              <a:satOff val="-4598"/>
              <a:lumOff val="-358"/>
              <a:alphaOff val="0"/>
            </a:schemeClr>
          </a:solidFill>
          <a:prstDash val="solid"/>
        </a:ln>
        <a:effectLst/>
      </dsp:spPr>
      <dsp:style>
        <a:lnRef idx="2">
          <a:scrgbClr r="0" g="0" b="0"/>
        </a:lnRef>
        <a:fillRef idx="1">
          <a:scrgbClr r="0" g="0" b="0"/>
        </a:fillRef>
        <a:effectRef idx="0">
          <a:scrgbClr r="0" g="0" b="0"/>
        </a:effectRef>
        <a:fontRef idx="minor"/>
      </dsp:style>
    </dsp:sp>
    <dsp:sp modelId="{9AD2AB68-4660-4F0C-8C75-4C04F8068AAD}">
      <dsp:nvSpPr>
        <dsp:cNvPr id="0" name=""/>
        <dsp:cNvSpPr/>
      </dsp:nvSpPr>
      <dsp:spPr>
        <a:xfrm>
          <a:off x="3886" y="1189739"/>
          <a:ext cx="4191188" cy="1080343"/>
        </a:xfrm>
        <a:prstGeom prst="roundRect">
          <a:avLst/>
        </a:prstGeom>
        <a:solidFill>
          <a:schemeClr val="accent3">
            <a:hueOff val="3750088"/>
            <a:satOff val="-5627"/>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l" defTabSz="1333500">
            <a:lnSpc>
              <a:spcPct val="90000"/>
            </a:lnSpc>
            <a:spcBef>
              <a:spcPct val="0"/>
            </a:spcBef>
            <a:spcAft>
              <a:spcPct val="35000"/>
            </a:spcAft>
          </a:pPr>
          <a:r>
            <a:rPr lang="en-US" sz="3000" kern="1200" dirty="0" smtClean="0"/>
            <a:t>Keep your journal with you</a:t>
          </a:r>
          <a:endParaRPr lang="en-US" sz="3000" kern="1200" dirty="0"/>
        </a:p>
      </dsp:txBody>
      <dsp:txXfrm>
        <a:off x="56624" y="1242477"/>
        <a:ext cx="4085712" cy="974867"/>
      </dsp:txXfrm>
    </dsp:sp>
    <dsp:sp modelId="{59A8158D-EEE8-412C-B0DC-3D81B71B618B}">
      <dsp:nvSpPr>
        <dsp:cNvPr id="0" name=""/>
        <dsp:cNvSpPr/>
      </dsp:nvSpPr>
      <dsp:spPr>
        <a:xfrm>
          <a:off x="5000625" y="2378117"/>
          <a:ext cx="3000375" cy="1080343"/>
        </a:xfrm>
        <a:prstGeom prst="rightArrow">
          <a:avLst>
            <a:gd name="adj1" fmla="val 75000"/>
            <a:gd name="adj2" fmla="val 50000"/>
          </a:avLst>
        </a:prstGeom>
        <a:solidFill>
          <a:schemeClr val="accent3">
            <a:tint val="40000"/>
            <a:alpha val="90000"/>
            <a:hueOff val="7144567"/>
            <a:satOff val="-9195"/>
            <a:lumOff val="-717"/>
            <a:alphaOff val="0"/>
          </a:schemeClr>
        </a:solidFill>
        <a:ln w="25400" cap="flat" cmpd="sng" algn="ctr">
          <a:solidFill>
            <a:schemeClr val="accent3">
              <a:tint val="40000"/>
              <a:alpha val="90000"/>
              <a:hueOff val="7144567"/>
              <a:satOff val="-9195"/>
              <a:lumOff val="-717"/>
              <a:alphaOff val="0"/>
            </a:schemeClr>
          </a:solidFill>
          <a:prstDash val="solid"/>
        </a:ln>
        <a:effectLst/>
      </dsp:spPr>
      <dsp:style>
        <a:lnRef idx="2">
          <a:scrgbClr r="0" g="0" b="0"/>
        </a:lnRef>
        <a:fillRef idx="1">
          <a:scrgbClr r="0" g="0" b="0"/>
        </a:fillRef>
        <a:effectRef idx="0">
          <a:scrgbClr r="0" g="0" b="0"/>
        </a:effectRef>
        <a:fontRef idx="minor"/>
      </dsp:style>
    </dsp:sp>
    <dsp:sp modelId="{19EC1EC7-5D45-4398-999C-7C7547179781}">
      <dsp:nvSpPr>
        <dsp:cNvPr id="0" name=""/>
        <dsp:cNvSpPr/>
      </dsp:nvSpPr>
      <dsp:spPr>
        <a:xfrm>
          <a:off x="0" y="2378117"/>
          <a:ext cx="5000624" cy="1080343"/>
        </a:xfrm>
        <a:prstGeom prst="roundRect">
          <a:avLst/>
        </a:prstGeom>
        <a:solidFill>
          <a:schemeClr val="accent3">
            <a:hueOff val="7500176"/>
            <a:satOff val="-11253"/>
            <a:lumOff val="-183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l" defTabSz="1333500">
            <a:lnSpc>
              <a:spcPct val="90000"/>
            </a:lnSpc>
            <a:spcBef>
              <a:spcPct val="0"/>
            </a:spcBef>
            <a:spcAft>
              <a:spcPct val="35000"/>
            </a:spcAft>
          </a:pPr>
          <a:r>
            <a:rPr lang="en-US" sz="3000" kern="1200" dirty="0" smtClean="0"/>
            <a:t>Sense of satisfaction</a:t>
          </a:r>
          <a:endParaRPr lang="en-US" sz="3000" kern="1200" dirty="0"/>
        </a:p>
      </dsp:txBody>
      <dsp:txXfrm>
        <a:off x="52738" y="2430855"/>
        <a:ext cx="4895148" cy="974867"/>
      </dsp:txXfrm>
    </dsp:sp>
    <dsp:sp modelId="{A8EA685D-70DB-41E6-BEE0-FAE3811CD457}">
      <dsp:nvSpPr>
        <dsp:cNvPr id="0" name=""/>
        <dsp:cNvSpPr/>
      </dsp:nvSpPr>
      <dsp:spPr>
        <a:xfrm>
          <a:off x="6058352" y="3566494"/>
          <a:ext cx="1938523" cy="1080343"/>
        </a:xfrm>
        <a:prstGeom prst="rightArrow">
          <a:avLst>
            <a:gd name="adj1" fmla="val 75000"/>
            <a:gd name="adj2" fmla="val 50000"/>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950FDE8F-CAB8-49F4-A1DE-DE442BB66D3B}">
      <dsp:nvSpPr>
        <dsp:cNvPr id="0" name=""/>
        <dsp:cNvSpPr/>
      </dsp:nvSpPr>
      <dsp:spPr>
        <a:xfrm>
          <a:off x="4123" y="3566494"/>
          <a:ext cx="6054228" cy="1080343"/>
        </a:xfrm>
        <a:prstGeom prst="roundRec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57150" rIns="114300" bIns="57150" numCol="1" spcCol="1270" anchor="ctr" anchorCtr="0">
          <a:noAutofit/>
        </a:bodyPr>
        <a:lstStyle/>
        <a:p>
          <a:pPr lvl="0" algn="l" defTabSz="1333500">
            <a:lnSpc>
              <a:spcPct val="90000"/>
            </a:lnSpc>
            <a:spcBef>
              <a:spcPct val="0"/>
            </a:spcBef>
            <a:spcAft>
              <a:spcPct val="35000"/>
            </a:spcAft>
          </a:pPr>
          <a:r>
            <a:rPr lang="en-US" sz="3000" kern="1200" dirty="0" smtClean="0"/>
            <a:t>Remove tasks postponed three times</a:t>
          </a:r>
          <a:endParaRPr lang="en-US" sz="3000" kern="1200" dirty="0"/>
        </a:p>
      </dsp:txBody>
      <dsp:txXfrm>
        <a:off x="56861" y="3619232"/>
        <a:ext cx="5948752" cy="97486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E261A-AB89-402A-BFA4-239A0CD963FC}">
      <dsp:nvSpPr>
        <dsp:cNvPr id="0" name=""/>
        <dsp:cNvSpPr/>
      </dsp:nvSpPr>
      <dsp:spPr>
        <a:xfrm>
          <a:off x="86290" y="803"/>
          <a:ext cx="3691532" cy="2214919"/>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Rocks</a:t>
          </a:r>
          <a:endParaRPr lang="en-US" sz="6500" kern="1200" dirty="0"/>
        </a:p>
      </dsp:txBody>
      <dsp:txXfrm>
        <a:off x="86290" y="803"/>
        <a:ext cx="3691532" cy="2214919"/>
      </dsp:txXfrm>
    </dsp:sp>
    <dsp:sp modelId="{173E8483-2B15-4A0A-871B-F09779B98CBC}">
      <dsp:nvSpPr>
        <dsp:cNvPr id="0" name=""/>
        <dsp:cNvSpPr/>
      </dsp:nvSpPr>
      <dsp:spPr>
        <a:xfrm>
          <a:off x="4146976" y="803"/>
          <a:ext cx="3691532" cy="2214919"/>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Pebbles</a:t>
          </a:r>
          <a:endParaRPr lang="en-US" sz="6500" kern="1200" dirty="0"/>
        </a:p>
      </dsp:txBody>
      <dsp:txXfrm>
        <a:off x="4146976" y="803"/>
        <a:ext cx="3691532" cy="2214919"/>
      </dsp:txXfrm>
    </dsp:sp>
    <dsp:sp modelId="{792B891C-033E-4624-A56F-F1DDF947EE55}">
      <dsp:nvSpPr>
        <dsp:cNvPr id="0" name=""/>
        <dsp:cNvSpPr/>
      </dsp:nvSpPr>
      <dsp:spPr>
        <a:xfrm>
          <a:off x="86290" y="2584876"/>
          <a:ext cx="3691532" cy="2214919"/>
        </a:xfrm>
        <a:prstGeom prst="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Sand</a:t>
          </a:r>
          <a:endParaRPr lang="en-US" sz="6500" kern="1200" dirty="0"/>
        </a:p>
      </dsp:txBody>
      <dsp:txXfrm>
        <a:off x="86290" y="2584876"/>
        <a:ext cx="3691532" cy="2214919"/>
      </dsp:txXfrm>
    </dsp:sp>
    <dsp:sp modelId="{A9A328CD-4049-4BF9-BB2F-0100EF0D65F7}">
      <dsp:nvSpPr>
        <dsp:cNvPr id="0" name=""/>
        <dsp:cNvSpPr/>
      </dsp:nvSpPr>
      <dsp:spPr>
        <a:xfrm>
          <a:off x="4146976" y="2584876"/>
          <a:ext cx="3691532" cy="2214919"/>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lvl="0" algn="ctr" defTabSz="2889250">
            <a:lnSpc>
              <a:spcPct val="90000"/>
            </a:lnSpc>
            <a:spcBef>
              <a:spcPct val="0"/>
            </a:spcBef>
            <a:spcAft>
              <a:spcPct val="35000"/>
            </a:spcAft>
          </a:pPr>
          <a:r>
            <a:rPr lang="en-US" sz="6500" kern="1200" dirty="0" smtClean="0"/>
            <a:t>Water</a:t>
          </a:r>
          <a:endParaRPr lang="en-US" sz="6500" kern="1200" dirty="0"/>
        </a:p>
      </dsp:txBody>
      <dsp:txXfrm>
        <a:off x="4146976" y="2584876"/>
        <a:ext cx="3691532" cy="221491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5CD4ED-2368-4391-9055-B22C57BAE8ED}">
      <dsp:nvSpPr>
        <dsp:cNvPr id="0" name=""/>
        <dsp:cNvSpPr/>
      </dsp:nvSpPr>
      <dsp:spPr>
        <a:xfrm>
          <a:off x="1447795" y="609597"/>
          <a:ext cx="1174114" cy="783134"/>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50B1F9-9448-4E69-B192-34A1684C2352}">
      <dsp:nvSpPr>
        <dsp:cNvPr id="0" name=""/>
        <dsp:cNvSpPr/>
      </dsp:nvSpPr>
      <dsp:spPr>
        <a:xfrm>
          <a:off x="152402" y="76199"/>
          <a:ext cx="1798281" cy="1811235"/>
        </a:xfrm>
        <a:prstGeom prst="ellipse">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US" sz="3600" kern="1200" dirty="0" smtClean="0"/>
            <a:t>Chunk</a:t>
          </a:r>
          <a:endParaRPr lang="en-US" sz="3600" kern="1200" dirty="0"/>
        </a:p>
      </dsp:txBody>
      <dsp:txXfrm>
        <a:off x="415754" y="341448"/>
        <a:ext cx="1271577" cy="1280737"/>
      </dsp:txXfrm>
    </dsp:sp>
    <dsp:sp modelId="{7810EE57-0FB8-4362-AE22-D2A721F8D5C8}">
      <dsp:nvSpPr>
        <dsp:cNvPr id="0" name=""/>
        <dsp:cNvSpPr/>
      </dsp:nvSpPr>
      <dsp:spPr>
        <a:xfrm>
          <a:off x="4038603" y="2133600"/>
          <a:ext cx="1174114" cy="783134"/>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FA3D6D-DC10-446F-9DA2-89F554688A15}">
      <dsp:nvSpPr>
        <dsp:cNvPr id="0" name=""/>
        <dsp:cNvSpPr/>
      </dsp:nvSpPr>
      <dsp:spPr>
        <a:xfrm>
          <a:off x="2666999" y="1676399"/>
          <a:ext cx="1811235" cy="1828800"/>
        </a:xfrm>
        <a:prstGeom prst="ellipse">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US" sz="3600" kern="1200" dirty="0" smtClean="0"/>
            <a:t>Block</a:t>
          </a:r>
          <a:endParaRPr lang="en-US" sz="3600" kern="1200" dirty="0"/>
        </a:p>
      </dsp:txBody>
      <dsp:txXfrm>
        <a:off x="2932248" y="1944221"/>
        <a:ext cx="1280737" cy="1293156"/>
      </dsp:txXfrm>
    </dsp:sp>
    <dsp:sp modelId="{BE642265-68C9-484B-926B-1DEB1D3D94F4}">
      <dsp:nvSpPr>
        <dsp:cNvPr id="0" name=""/>
        <dsp:cNvSpPr/>
      </dsp:nvSpPr>
      <dsp:spPr>
        <a:xfrm>
          <a:off x="6598285" y="3733802"/>
          <a:ext cx="1174114" cy="783134"/>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34D70E-406E-45FE-A432-537CAAA85834}">
      <dsp:nvSpPr>
        <dsp:cNvPr id="0" name=""/>
        <dsp:cNvSpPr/>
      </dsp:nvSpPr>
      <dsp:spPr>
        <a:xfrm>
          <a:off x="5333995" y="3200400"/>
          <a:ext cx="1811948" cy="1811948"/>
        </a:xfrm>
        <a:prstGeom prst="ellipse">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r>
            <a:rPr lang="en-US" sz="3600" kern="1200" dirty="0" smtClean="0"/>
            <a:t>Tackle</a:t>
          </a:r>
          <a:endParaRPr lang="en-US" sz="3600" kern="1200" dirty="0"/>
        </a:p>
      </dsp:txBody>
      <dsp:txXfrm>
        <a:off x="5599349" y="3465754"/>
        <a:ext cx="1281240" cy="128124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4D0EF7-3599-4BD9-BF1C-6FADB8D0A25F}">
      <dsp:nvSpPr>
        <dsp:cNvPr id="0" name=""/>
        <dsp:cNvSpPr/>
      </dsp:nvSpPr>
      <dsp:spPr>
        <a:xfrm>
          <a:off x="0" y="228581"/>
          <a:ext cx="4663440" cy="4663440"/>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49ED2A-671B-467A-8F04-CC3920059882}">
      <dsp:nvSpPr>
        <dsp:cNvPr id="0" name=""/>
        <dsp:cNvSpPr/>
      </dsp:nvSpPr>
      <dsp:spPr>
        <a:xfrm>
          <a:off x="2286018" y="228581"/>
          <a:ext cx="5440680" cy="466344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0" kern="1200" dirty="0" smtClean="0"/>
            <a:t>Do not over plan</a:t>
          </a:r>
          <a:endParaRPr lang="en-US" sz="3600" b="0" kern="1200" dirty="0"/>
        </a:p>
      </dsp:txBody>
      <dsp:txXfrm>
        <a:off x="2286018" y="228581"/>
        <a:ext cx="5440680" cy="1399035"/>
      </dsp:txXfrm>
    </dsp:sp>
    <dsp:sp modelId="{3C3CB214-40BF-4B51-B287-828636B9CEC5}">
      <dsp:nvSpPr>
        <dsp:cNvPr id="0" name=""/>
        <dsp:cNvSpPr/>
      </dsp:nvSpPr>
      <dsp:spPr>
        <a:xfrm>
          <a:off x="761996" y="1600188"/>
          <a:ext cx="3031232" cy="3031232"/>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F4677A3-7D51-4D68-AE0C-BF12665EA8BB}">
      <dsp:nvSpPr>
        <dsp:cNvPr id="0" name=""/>
        <dsp:cNvSpPr/>
      </dsp:nvSpPr>
      <dsp:spPr>
        <a:xfrm>
          <a:off x="2331720" y="1658115"/>
          <a:ext cx="5440680" cy="3031232"/>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kern="1200" dirty="0" smtClean="0"/>
            <a:t>Just take action</a:t>
          </a:r>
          <a:endParaRPr lang="en-US" sz="3600" kern="1200" dirty="0"/>
        </a:p>
      </dsp:txBody>
      <dsp:txXfrm>
        <a:off x="2331720" y="1658115"/>
        <a:ext cx="5440680" cy="1399030"/>
      </dsp:txXfrm>
    </dsp:sp>
    <dsp:sp modelId="{A2DEC5E7-4C9F-4A79-8201-A169DC36D828}">
      <dsp:nvSpPr>
        <dsp:cNvPr id="0" name=""/>
        <dsp:cNvSpPr/>
      </dsp:nvSpPr>
      <dsp:spPr>
        <a:xfrm>
          <a:off x="1600194" y="3047995"/>
          <a:ext cx="1399030" cy="1399030"/>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6090E45-19E9-40AC-B20A-7AD1697703FB}">
      <dsp:nvSpPr>
        <dsp:cNvPr id="0" name=""/>
        <dsp:cNvSpPr/>
      </dsp:nvSpPr>
      <dsp:spPr>
        <a:xfrm>
          <a:off x="2331720" y="3057145"/>
          <a:ext cx="5440680" cy="1399030"/>
        </a:xfrm>
        <a:prstGeom prst="rect">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137160" tIns="137160" rIns="137160" bIns="137160" numCol="1" spcCol="1270" anchor="ctr" anchorCtr="0">
          <a:noAutofit/>
        </a:bodyPr>
        <a:lstStyle/>
        <a:p>
          <a:pPr lvl="0" algn="l" defTabSz="1600200">
            <a:lnSpc>
              <a:spcPct val="90000"/>
            </a:lnSpc>
            <a:spcBef>
              <a:spcPct val="0"/>
            </a:spcBef>
            <a:spcAft>
              <a:spcPct val="35000"/>
            </a:spcAft>
          </a:pPr>
          <a:r>
            <a:rPr lang="en-US" sz="3600" b="0" kern="1200" dirty="0" smtClean="0"/>
            <a:t>Adjust your aim</a:t>
          </a:r>
          <a:endParaRPr lang="en-US" sz="3600" b="0" kern="1200" dirty="0"/>
        </a:p>
      </dsp:txBody>
      <dsp:txXfrm>
        <a:off x="2331720" y="3057145"/>
        <a:ext cx="5440680" cy="1399030"/>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5B67C6-0DB5-4C90-A305-E6358B6DBE1B}">
      <dsp:nvSpPr>
        <dsp:cNvPr id="0" name=""/>
        <dsp:cNvSpPr/>
      </dsp:nvSpPr>
      <dsp:spPr>
        <a:xfrm>
          <a:off x="0" y="2989397"/>
          <a:ext cx="8001000" cy="1961368"/>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kern="1200" dirty="0" smtClean="0"/>
            <a:t>Feel overwhelmed</a:t>
          </a:r>
          <a:endParaRPr lang="en-US" sz="3700" kern="1200" dirty="0"/>
        </a:p>
      </dsp:txBody>
      <dsp:txXfrm>
        <a:off x="0" y="2989397"/>
        <a:ext cx="8001000" cy="1059139"/>
      </dsp:txXfrm>
    </dsp:sp>
    <dsp:sp modelId="{32D8BAF3-E1A7-4797-BB28-8B0F07E90C25}">
      <dsp:nvSpPr>
        <dsp:cNvPr id="0" name=""/>
        <dsp:cNvSpPr/>
      </dsp:nvSpPr>
      <dsp:spPr>
        <a:xfrm>
          <a:off x="0" y="4009309"/>
          <a:ext cx="4000500" cy="902229"/>
        </a:xfrm>
        <a:prstGeom prst="rect">
          <a:avLst/>
        </a:prstGeom>
        <a:solidFill>
          <a:schemeClr val="accent3">
            <a:tint val="40000"/>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Lack of passion</a:t>
          </a:r>
          <a:endParaRPr lang="en-US" sz="3100" kern="1200" dirty="0"/>
        </a:p>
      </dsp:txBody>
      <dsp:txXfrm>
        <a:off x="0" y="4009309"/>
        <a:ext cx="4000500" cy="902229"/>
      </dsp:txXfrm>
    </dsp:sp>
    <dsp:sp modelId="{4C4C9F0E-03BD-4CC9-A5F1-3DFCD5729C2D}">
      <dsp:nvSpPr>
        <dsp:cNvPr id="0" name=""/>
        <dsp:cNvSpPr/>
      </dsp:nvSpPr>
      <dsp:spPr>
        <a:xfrm>
          <a:off x="4000500" y="4009309"/>
          <a:ext cx="4000500" cy="902229"/>
        </a:xfrm>
        <a:prstGeom prst="rect">
          <a:avLst/>
        </a:prstGeom>
        <a:solidFill>
          <a:schemeClr val="accent3">
            <a:tint val="40000"/>
            <a:alpha val="90000"/>
            <a:hueOff val="3572283"/>
            <a:satOff val="-4598"/>
            <a:lumOff val="-358"/>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Fear of failure</a:t>
          </a:r>
          <a:endParaRPr lang="en-US" sz="3100" kern="1200" dirty="0"/>
        </a:p>
      </dsp:txBody>
      <dsp:txXfrm>
        <a:off x="4000500" y="4009309"/>
        <a:ext cx="4000500" cy="902229"/>
      </dsp:txXfrm>
    </dsp:sp>
    <dsp:sp modelId="{937D1F19-C8B1-4D76-8F04-FB7618EF8018}">
      <dsp:nvSpPr>
        <dsp:cNvPr id="0" name=""/>
        <dsp:cNvSpPr/>
      </dsp:nvSpPr>
      <dsp:spPr>
        <a:xfrm rot="10800000">
          <a:off x="0" y="2233"/>
          <a:ext cx="8001000" cy="3016584"/>
        </a:xfrm>
        <a:prstGeom prst="upArrowCallout">
          <a:avLst/>
        </a:prstGeom>
        <a:solidFill>
          <a:schemeClr val="accent3">
            <a:hueOff val="11250264"/>
            <a:satOff val="-16880"/>
            <a:lumOff val="-274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3144" tIns="263144" rIns="263144" bIns="263144" numCol="1" spcCol="1270" anchor="ctr" anchorCtr="0">
          <a:noAutofit/>
        </a:bodyPr>
        <a:lstStyle/>
        <a:p>
          <a:pPr lvl="0" algn="ctr" defTabSz="1644650">
            <a:lnSpc>
              <a:spcPct val="90000"/>
            </a:lnSpc>
            <a:spcBef>
              <a:spcPct val="0"/>
            </a:spcBef>
            <a:spcAft>
              <a:spcPct val="35000"/>
            </a:spcAft>
          </a:pPr>
          <a:r>
            <a:rPr lang="en-US" sz="3700" kern="1200" dirty="0" smtClean="0"/>
            <a:t>No clear deadline</a:t>
          </a:r>
          <a:endParaRPr lang="en-US" sz="3700" kern="1200" dirty="0"/>
        </a:p>
      </dsp:txBody>
      <dsp:txXfrm rot="-10800000">
        <a:off x="0" y="2233"/>
        <a:ext cx="8001000" cy="1058821"/>
      </dsp:txXfrm>
    </dsp:sp>
    <dsp:sp modelId="{6CD22357-D759-4024-AE14-AE0A6B194031}">
      <dsp:nvSpPr>
        <dsp:cNvPr id="0" name=""/>
        <dsp:cNvSpPr/>
      </dsp:nvSpPr>
      <dsp:spPr>
        <a:xfrm>
          <a:off x="0" y="1061054"/>
          <a:ext cx="4000500" cy="901958"/>
        </a:xfrm>
        <a:prstGeom prst="rect">
          <a:avLst/>
        </a:prstGeom>
        <a:solidFill>
          <a:schemeClr val="accent3">
            <a:tint val="40000"/>
            <a:alpha val="90000"/>
            <a:hueOff val="7144567"/>
            <a:satOff val="-9195"/>
            <a:lumOff val="-717"/>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Inadequate resources</a:t>
          </a:r>
          <a:endParaRPr lang="en-US" sz="3100" kern="1200" dirty="0"/>
        </a:p>
      </dsp:txBody>
      <dsp:txXfrm>
        <a:off x="0" y="1061054"/>
        <a:ext cx="4000500" cy="901958"/>
      </dsp:txXfrm>
    </dsp:sp>
    <dsp:sp modelId="{E6856B08-0A67-4CA1-A67E-A5B718939D5C}">
      <dsp:nvSpPr>
        <dsp:cNvPr id="0" name=""/>
        <dsp:cNvSpPr/>
      </dsp:nvSpPr>
      <dsp:spPr>
        <a:xfrm>
          <a:off x="4000500" y="1061054"/>
          <a:ext cx="4000500" cy="901958"/>
        </a:xfrm>
        <a:prstGeom prst="rect">
          <a:avLst/>
        </a:prstGeom>
        <a:solidFill>
          <a:schemeClr val="accent3">
            <a:tint val="40000"/>
            <a:alpha val="90000"/>
            <a:hueOff val="10716850"/>
            <a:satOff val="-13793"/>
            <a:lumOff val="-1075"/>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20472" tIns="39370" rIns="220472" bIns="39370" numCol="1" spcCol="1270" anchor="ctr" anchorCtr="0">
          <a:noAutofit/>
        </a:bodyPr>
        <a:lstStyle/>
        <a:p>
          <a:pPr lvl="0" algn="ctr" defTabSz="1377950">
            <a:lnSpc>
              <a:spcPct val="90000"/>
            </a:lnSpc>
            <a:spcBef>
              <a:spcPct val="0"/>
            </a:spcBef>
            <a:spcAft>
              <a:spcPct val="35000"/>
            </a:spcAft>
          </a:pPr>
          <a:r>
            <a:rPr lang="en-US" sz="3100" kern="1200" dirty="0" smtClean="0"/>
            <a:t>Where to begin?</a:t>
          </a:r>
          <a:endParaRPr lang="en-US" sz="3100" kern="1200" dirty="0"/>
        </a:p>
      </dsp:txBody>
      <dsp:txXfrm>
        <a:off x="4000500" y="1061054"/>
        <a:ext cx="4000500" cy="90195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4AD419-6766-413E-B6AC-CF13D64A6787}">
      <dsp:nvSpPr>
        <dsp:cNvPr id="0" name=""/>
        <dsp:cNvSpPr/>
      </dsp:nvSpPr>
      <dsp:spPr>
        <a:xfrm>
          <a:off x="61912" y="595"/>
          <a:ext cx="2437804" cy="1462682"/>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Delete</a:t>
          </a:r>
          <a:endParaRPr lang="en-US" sz="3600" kern="1200" dirty="0"/>
        </a:p>
      </dsp:txBody>
      <dsp:txXfrm>
        <a:off x="61912" y="595"/>
        <a:ext cx="2437804" cy="1462682"/>
      </dsp:txXfrm>
    </dsp:sp>
    <dsp:sp modelId="{15FF80A0-62FB-4670-9614-9BA1389FE767}">
      <dsp:nvSpPr>
        <dsp:cNvPr id="0" name=""/>
        <dsp:cNvSpPr/>
      </dsp:nvSpPr>
      <dsp:spPr>
        <a:xfrm>
          <a:off x="2743497" y="595"/>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Delegate</a:t>
          </a:r>
          <a:endParaRPr lang="en-US" sz="3600" kern="1200" dirty="0"/>
        </a:p>
      </dsp:txBody>
      <dsp:txXfrm>
        <a:off x="2743497" y="595"/>
        <a:ext cx="2437804" cy="1462682"/>
      </dsp:txXfrm>
    </dsp:sp>
    <dsp:sp modelId="{572EAE20-A962-4E1F-826A-81D2F5CB915B}">
      <dsp:nvSpPr>
        <dsp:cNvPr id="0" name=""/>
        <dsp:cNvSpPr/>
      </dsp:nvSpPr>
      <dsp:spPr>
        <a:xfrm>
          <a:off x="5425082" y="595"/>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Do it</a:t>
          </a:r>
          <a:endParaRPr lang="en-US" sz="3600" kern="1200" dirty="0"/>
        </a:p>
      </dsp:txBody>
      <dsp:txXfrm>
        <a:off x="5425082" y="595"/>
        <a:ext cx="2437804" cy="1462682"/>
      </dsp:txXfrm>
    </dsp:sp>
    <dsp:sp modelId="{C4A2D47F-23E0-4EED-8492-BE631CE00A9E}">
      <dsp:nvSpPr>
        <dsp:cNvPr id="0" name=""/>
        <dsp:cNvSpPr/>
      </dsp:nvSpPr>
      <dsp:spPr>
        <a:xfrm>
          <a:off x="61912" y="1707058"/>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Ask for advice</a:t>
          </a:r>
          <a:endParaRPr lang="en-US" sz="3600" kern="1200" dirty="0"/>
        </a:p>
      </dsp:txBody>
      <dsp:txXfrm>
        <a:off x="61912" y="1707058"/>
        <a:ext cx="2437804" cy="1462682"/>
      </dsp:txXfrm>
    </dsp:sp>
    <dsp:sp modelId="{99305BF9-ABE5-48D2-8E27-32A6CF978C81}">
      <dsp:nvSpPr>
        <dsp:cNvPr id="0" name=""/>
        <dsp:cNvSpPr/>
      </dsp:nvSpPr>
      <dsp:spPr>
        <a:xfrm>
          <a:off x="2743497" y="1707058"/>
          <a:ext cx="2437804" cy="146268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Chop it up</a:t>
          </a:r>
          <a:endParaRPr lang="en-US" sz="3600" kern="1200" dirty="0"/>
        </a:p>
      </dsp:txBody>
      <dsp:txXfrm>
        <a:off x="2743497" y="1707058"/>
        <a:ext cx="2437804" cy="1462682"/>
      </dsp:txXfrm>
    </dsp:sp>
    <dsp:sp modelId="{F0416AC2-CFD7-427F-A85C-DB78620299B4}">
      <dsp:nvSpPr>
        <dsp:cNvPr id="0" name=""/>
        <dsp:cNvSpPr/>
      </dsp:nvSpPr>
      <dsp:spPr>
        <a:xfrm>
          <a:off x="5425082" y="1707058"/>
          <a:ext cx="2437804" cy="146268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15 minute rule</a:t>
          </a:r>
          <a:endParaRPr lang="en-US" sz="3600" kern="1200" dirty="0"/>
        </a:p>
      </dsp:txBody>
      <dsp:txXfrm>
        <a:off x="5425082" y="1707058"/>
        <a:ext cx="2437804" cy="1462682"/>
      </dsp:txXfrm>
    </dsp:sp>
    <dsp:sp modelId="{F65B8CC9-08D9-4238-A52D-5B1C49C3B52D}">
      <dsp:nvSpPr>
        <dsp:cNvPr id="0" name=""/>
        <dsp:cNvSpPr/>
      </dsp:nvSpPr>
      <dsp:spPr>
        <a:xfrm>
          <a:off x="61912" y="3413521"/>
          <a:ext cx="2437804" cy="1462682"/>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Clear deadline</a:t>
          </a:r>
          <a:endParaRPr lang="en-US" sz="3600" kern="1200" dirty="0"/>
        </a:p>
      </dsp:txBody>
      <dsp:txXfrm>
        <a:off x="61912" y="3413521"/>
        <a:ext cx="2437804" cy="1462682"/>
      </dsp:txXfrm>
    </dsp:sp>
    <dsp:sp modelId="{8B39D604-0E82-4BED-89D8-4CE4D27408CB}">
      <dsp:nvSpPr>
        <dsp:cNvPr id="0" name=""/>
        <dsp:cNvSpPr/>
      </dsp:nvSpPr>
      <dsp:spPr>
        <a:xfrm>
          <a:off x="2743497" y="3413521"/>
          <a:ext cx="2437804" cy="146268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Reward</a:t>
          </a:r>
          <a:endParaRPr lang="en-US" sz="3600" kern="1200" dirty="0"/>
        </a:p>
      </dsp:txBody>
      <dsp:txXfrm>
        <a:off x="2743497" y="3413521"/>
        <a:ext cx="2437804" cy="1462682"/>
      </dsp:txXfrm>
    </dsp:sp>
    <dsp:sp modelId="{1AF9D0AB-39B7-4AA5-96FF-14F4EAB740A3}">
      <dsp:nvSpPr>
        <dsp:cNvPr id="0" name=""/>
        <dsp:cNvSpPr/>
      </dsp:nvSpPr>
      <dsp:spPr>
        <a:xfrm>
          <a:off x="5425082" y="3413521"/>
          <a:ext cx="2437804" cy="1462682"/>
        </a:xfrm>
        <a:prstGeom prst="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Remove distractions</a:t>
          </a:r>
          <a:endParaRPr lang="en-US" sz="3600" kern="1200" dirty="0"/>
        </a:p>
      </dsp:txBody>
      <dsp:txXfrm>
        <a:off x="5425082" y="3413521"/>
        <a:ext cx="2437804" cy="146268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42E7F-D9BB-4D37-BAFB-C68EFAD8C44F}">
      <dsp:nvSpPr>
        <dsp:cNvPr id="0" name=""/>
        <dsp:cNvSpPr/>
      </dsp:nvSpPr>
      <dsp:spPr>
        <a:xfrm rot="5400000">
          <a:off x="2442534" y="537543"/>
          <a:ext cx="4191012" cy="4030312"/>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"If you have to eat two frogs, eat the ugliest one first!" </a:t>
          </a:r>
          <a:endParaRPr lang="en-US" sz="3600" kern="1200" dirty="0"/>
        </a:p>
      </dsp:txBody>
      <dsp:txXfrm rot="-5400000">
        <a:off x="3181724" y="1142303"/>
        <a:ext cx="2712632" cy="2820792"/>
      </dsp:txXfrm>
    </dsp:sp>
    <dsp:sp modelId="{A8058B2E-45DF-493C-BCAF-F52C8B76BE58}">
      <dsp:nvSpPr>
        <dsp:cNvPr id="0" name=""/>
        <dsp:cNvSpPr/>
      </dsp:nvSpPr>
      <dsp:spPr>
        <a:xfrm>
          <a:off x="5573268" y="1879600"/>
          <a:ext cx="2503932" cy="1346200"/>
        </a:xfrm>
        <a:prstGeom prst="rect">
          <a:avLst/>
        </a:prstGeom>
        <a:noFill/>
        <a:ln>
          <a:noFill/>
        </a:ln>
        <a:effectLst/>
      </dsp:spPr>
      <dsp:style>
        <a:lnRef idx="0">
          <a:scrgbClr r="0" g="0" b="0"/>
        </a:lnRef>
        <a:fillRef idx="0">
          <a:scrgbClr r="0" g="0" b="0"/>
        </a:fillRef>
        <a:effectRef idx="0">
          <a:scrgbClr r="0" g="0" b="0"/>
        </a:effectRef>
        <a:fontRef idx="minor"/>
      </dsp:style>
    </dsp:sp>
    <dsp:sp modelId="{1A2B99A2-CEBF-44C1-928A-D86F74585B0D}">
      <dsp:nvSpPr>
        <dsp:cNvPr id="0" name=""/>
        <dsp:cNvSpPr/>
      </dsp:nvSpPr>
      <dsp:spPr>
        <a:xfrm rot="5400000">
          <a:off x="1412021" y="1640629"/>
          <a:ext cx="2175930" cy="1858021"/>
        </a:xfrm>
        <a:prstGeom prst="hexagon">
          <a:avLst>
            <a:gd name="adj" fmla="val 25000"/>
            <a:gd name="vf" fmla="val 11547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1858023" y="1817838"/>
        <a:ext cx="1283925" cy="1503604"/>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C84C8-22CD-461C-BA06-03FECF91F836}">
      <dsp:nvSpPr>
        <dsp:cNvPr id="0" name=""/>
        <dsp:cNvSpPr/>
      </dsp:nvSpPr>
      <dsp:spPr>
        <a:xfrm>
          <a:off x="0" y="4383766"/>
          <a:ext cx="7924800" cy="71919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Who else needs to know about this?</a:t>
          </a:r>
          <a:endParaRPr lang="en-US" sz="2500" kern="1200" dirty="0"/>
        </a:p>
      </dsp:txBody>
      <dsp:txXfrm>
        <a:off x="0" y="4383766"/>
        <a:ext cx="7924800" cy="719193"/>
      </dsp:txXfrm>
    </dsp:sp>
    <dsp:sp modelId="{2854F4BD-CB57-4940-9125-09E4CAD5FF28}">
      <dsp:nvSpPr>
        <dsp:cNvPr id="0" name=""/>
        <dsp:cNvSpPr/>
      </dsp:nvSpPr>
      <dsp:spPr>
        <a:xfrm rot="10800000">
          <a:off x="0" y="3288434"/>
          <a:ext cx="7924800" cy="1106119"/>
        </a:xfrm>
        <a:prstGeom prst="upArrowCallou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What events will this impact?</a:t>
          </a:r>
          <a:endParaRPr lang="en-CA" sz="2500" kern="1200" dirty="0" smtClean="0"/>
        </a:p>
      </dsp:txBody>
      <dsp:txXfrm rot="10800000">
        <a:off x="0" y="3288434"/>
        <a:ext cx="7924800" cy="718723"/>
      </dsp:txXfrm>
    </dsp:sp>
    <dsp:sp modelId="{7444D77E-35EC-4A58-916F-F4FA85B5C57B}">
      <dsp:nvSpPr>
        <dsp:cNvPr id="0" name=""/>
        <dsp:cNvSpPr/>
      </dsp:nvSpPr>
      <dsp:spPr>
        <a:xfrm rot="10800000">
          <a:off x="0" y="2193103"/>
          <a:ext cx="7924800" cy="1106119"/>
        </a:xfrm>
        <a:prstGeom prst="upArrowCallou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What will happen next? </a:t>
          </a:r>
          <a:endParaRPr lang="en-US" sz="2500" kern="1200" dirty="0"/>
        </a:p>
      </dsp:txBody>
      <dsp:txXfrm rot="10800000">
        <a:off x="0" y="2193103"/>
        <a:ext cx="7924800" cy="718723"/>
      </dsp:txXfrm>
    </dsp:sp>
    <dsp:sp modelId="{98CC1FE4-CF71-4CB9-ABEC-5A63FD37883A}">
      <dsp:nvSpPr>
        <dsp:cNvPr id="0" name=""/>
        <dsp:cNvSpPr/>
      </dsp:nvSpPr>
      <dsp:spPr>
        <a:xfrm rot="10800000">
          <a:off x="0" y="1097771"/>
          <a:ext cx="7924800" cy="1106119"/>
        </a:xfrm>
        <a:prstGeom prst="upArrowCallou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What were the causes?</a:t>
          </a:r>
          <a:endParaRPr lang="en-US" sz="2500" kern="1200" dirty="0"/>
        </a:p>
      </dsp:txBody>
      <dsp:txXfrm rot="10800000">
        <a:off x="0" y="1097771"/>
        <a:ext cx="7924800" cy="718723"/>
      </dsp:txXfrm>
    </dsp:sp>
    <dsp:sp modelId="{3C0832A5-3506-418F-843A-B6579BFF156D}">
      <dsp:nvSpPr>
        <dsp:cNvPr id="0" name=""/>
        <dsp:cNvSpPr/>
      </dsp:nvSpPr>
      <dsp:spPr>
        <a:xfrm rot="10800000">
          <a:off x="0" y="2440"/>
          <a:ext cx="7924800" cy="1106119"/>
        </a:xfrm>
        <a:prstGeom prst="upArrowCallou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177800" rIns="177800" bIns="177800" numCol="1" spcCol="1270" anchor="ctr" anchorCtr="0">
          <a:noAutofit/>
        </a:bodyPr>
        <a:lstStyle/>
        <a:p>
          <a:pPr lvl="0" algn="ctr" defTabSz="1111250">
            <a:lnSpc>
              <a:spcPct val="90000"/>
            </a:lnSpc>
            <a:spcBef>
              <a:spcPct val="0"/>
            </a:spcBef>
            <a:spcAft>
              <a:spcPct val="35000"/>
            </a:spcAft>
          </a:pPr>
          <a:r>
            <a:rPr lang="en-US" sz="2500" kern="1200" dirty="0" smtClean="0"/>
            <a:t>What happened?</a:t>
          </a:r>
          <a:endParaRPr lang="en-US" sz="2500" kern="1200" dirty="0"/>
        </a:p>
      </dsp:txBody>
      <dsp:txXfrm rot="10800000">
        <a:off x="0" y="2440"/>
        <a:ext cx="7924800" cy="718723"/>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68EDD3-0A3B-488A-B14B-315FAD235C25}">
      <dsp:nvSpPr>
        <dsp:cNvPr id="0" name=""/>
        <dsp:cNvSpPr/>
      </dsp:nvSpPr>
      <dsp:spPr>
        <a:xfrm>
          <a:off x="2446531" y="5028130"/>
          <a:ext cx="5256658" cy="0"/>
        </a:xfrm>
        <a:prstGeom prst="line">
          <a:avLst/>
        </a:prstGeom>
        <a:noFill/>
        <a:ln w="25400" cap="flat" cmpd="sng" algn="ctr">
          <a:solidFill>
            <a:schemeClr val="accent1">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0524192-D420-481F-B658-4193D1AB93BF}">
      <dsp:nvSpPr>
        <dsp:cNvPr id="0" name=""/>
        <dsp:cNvSpPr/>
      </dsp:nvSpPr>
      <dsp:spPr>
        <a:xfrm>
          <a:off x="1883979" y="3756223"/>
          <a:ext cx="5782308" cy="0"/>
        </a:xfrm>
        <a:prstGeom prst="line">
          <a:avLst/>
        </a:prstGeom>
        <a:noFill/>
        <a:ln w="25400" cap="flat" cmpd="sng" algn="ctr">
          <a:solidFill>
            <a:schemeClr val="accent4"/>
          </a:solidFill>
          <a:prstDash val="solid"/>
        </a:ln>
        <a:effectLst/>
      </dsp:spPr>
      <dsp:style>
        <a:lnRef idx="2">
          <a:scrgbClr r="0" g="0" b="0"/>
        </a:lnRef>
        <a:fillRef idx="0">
          <a:scrgbClr r="0" g="0" b="0"/>
        </a:fillRef>
        <a:effectRef idx="0">
          <a:scrgbClr r="0" g="0" b="0"/>
        </a:effectRef>
        <a:fontRef idx="minor"/>
      </dsp:style>
    </dsp:sp>
    <dsp:sp modelId="{0F044F95-77BC-435A-9E9C-6C5B49085565}">
      <dsp:nvSpPr>
        <dsp:cNvPr id="0" name=""/>
        <dsp:cNvSpPr/>
      </dsp:nvSpPr>
      <dsp:spPr>
        <a:xfrm>
          <a:off x="1347156" y="2484316"/>
          <a:ext cx="6360524" cy="0"/>
        </a:xfrm>
        <a:prstGeom prst="line">
          <a:avLst/>
        </a:prstGeom>
        <a:noFill/>
        <a:ln w="25400" cap="flat" cmpd="sng" algn="ctr">
          <a:solidFill>
            <a:schemeClr val="accent3"/>
          </a:solidFill>
          <a:prstDash val="solid"/>
        </a:ln>
        <a:effectLst/>
      </dsp:spPr>
      <dsp:style>
        <a:lnRef idx="2">
          <a:scrgbClr r="0" g="0" b="0"/>
        </a:lnRef>
        <a:fillRef idx="0">
          <a:scrgbClr r="0" g="0" b="0"/>
        </a:fillRef>
        <a:effectRef idx="0">
          <a:scrgbClr r="0" g="0" b="0"/>
        </a:effectRef>
        <a:fontRef idx="minor"/>
      </dsp:style>
    </dsp:sp>
    <dsp:sp modelId="{6E678D40-AF15-4839-BDBE-D075C964AE57}">
      <dsp:nvSpPr>
        <dsp:cNvPr id="0" name=""/>
        <dsp:cNvSpPr/>
      </dsp:nvSpPr>
      <dsp:spPr>
        <a:xfrm>
          <a:off x="1335675" y="1212409"/>
          <a:ext cx="6360524" cy="0"/>
        </a:xfrm>
        <a:prstGeom prst="line">
          <a:avLst/>
        </a:pr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2B8BF3DC-57B0-4A81-BEE8-EC094E4811EA}">
      <dsp:nvSpPr>
        <dsp:cNvPr id="0" name=""/>
        <dsp:cNvSpPr/>
      </dsp:nvSpPr>
      <dsp:spPr>
        <a:xfrm>
          <a:off x="2475612" y="106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3DBB70B8-BFA4-4152-8880-FE993FAAB22B}">
      <dsp:nvSpPr>
        <dsp:cNvPr id="0" name=""/>
        <dsp:cNvSpPr/>
      </dsp:nvSpPr>
      <dsp:spPr>
        <a:xfrm>
          <a:off x="-13206" y="3"/>
          <a:ext cx="3899412" cy="121133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l" defTabSz="1511300">
            <a:lnSpc>
              <a:spcPct val="90000"/>
            </a:lnSpc>
            <a:spcBef>
              <a:spcPct val="0"/>
            </a:spcBef>
            <a:spcAft>
              <a:spcPct val="35000"/>
            </a:spcAft>
          </a:pPr>
          <a:r>
            <a:rPr lang="en-US" sz="3400" kern="1200" dirty="0" smtClean="0"/>
            <a:t>Identify the problem</a:t>
          </a:r>
          <a:endParaRPr lang="en-US" sz="3400" kern="1200" dirty="0"/>
        </a:p>
      </dsp:txBody>
      <dsp:txXfrm>
        <a:off x="45937" y="59146"/>
        <a:ext cx="3781126" cy="1152196"/>
      </dsp:txXfrm>
    </dsp:sp>
    <dsp:sp modelId="{44654DD1-BE29-4A6D-BF3B-A6C289AEE9E5}">
      <dsp:nvSpPr>
        <dsp:cNvPr id="0" name=""/>
        <dsp:cNvSpPr/>
      </dsp:nvSpPr>
      <dsp:spPr>
        <a:xfrm>
          <a:off x="2667003" y="1142999"/>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7910D04-206D-4D94-BC92-0964C0CF1E0F}">
      <dsp:nvSpPr>
        <dsp:cNvPr id="0" name=""/>
        <dsp:cNvSpPr/>
      </dsp:nvSpPr>
      <dsp:spPr>
        <a:xfrm>
          <a:off x="6108" y="1272976"/>
          <a:ext cx="4718286" cy="1211339"/>
        </a:xfrm>
        <a:prstGeom prst="round2SameRect">
          <a:avLst>
            <a:gd name="adj1" fmla="val 16670"/>
            <a:gd name="adj2" fmla="val 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2865" tIns="62865" rIns="62865" bIns="62865" numCol="1" spcCol="1270" anchor="ctr" anchorCtr="0">
          <a:noAutofit/>
        </a:bodyPr>
        <a:lstStyle/>
        <a:p>
          <a:pPr lvl="0" algn="l" defTabSz="1466850">
            <a:lnSpc>
              <a:spcPct val="90000"/>
            </a:lnSpc>
            <a:spcBef>
              <a:spcPct val="0"/>
            </a:spcBef>
            <a:spcAft>
              <a:spcPct val="35000"/>
            </a:spcAft>
          </a:pPr>
          <a:r>
            <a:rPr lang="en-US" sz="3300" kern="1200" dirty="0" smtClean="0"/>
            <a:t>Decide on a solution</a:t>
          </a:r>
          <a:endParaRPr lang="en-US" sz="3300" kern="1200" dirty="0"/>
        </a:p>
      </dsp:txBody>
      <dsp:txXfrm>
        <a:off x="65251" y="1332119"/>
        <a:ext cx="4600000" cy="1152196"/>
      </dsp:txXfrm>
    </dsp:sp>
    <dsp:sp modelId="{ECBD3788-EF41-411B-8EE9-BE63BE93041F}">
      <dsp:nvSpPr>
        <dsp:cNvPr id="0" name=""/>
        <dsp:cNvSpPr/>
      </dsp:nvSpPr>
      <dsp:spPr>
        <a:xfrm>
          <a:off x="2928045" y="2544883"/>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80D13004-423E-4077-8A05-0B6345E12396}">
      <dsp:nvSpPr>
        <dsp:cNvPr id="0" name=""/>
        <dsp:cNvSpPr/>
      </dsp:nvSpPr>
      <dsp:spPr>
        <a:xfrm>
          <a:off x="-5" y="2544883"/>
          <a:ext cx="5709147" cy="1211339"/>
        </a:xfrm>
        <a:prstGeom prst="round2SameRect">
          <a:avLst>
            <a:gd name="adj1" fmla="val 16670"/>
            <a:gd name="adj2" fmla="val 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1422400">
            <a:lnSpc>
              <a:spcPct val="90000"/>
            </a:lnSpc>
            <a:spcBef>
              <a:spcPct val="0"/>
            </a:spcBef>
            <a:spcAft>
              <a:spcPct val="35000"/>
            </a:spcAft>
          </a:pPr>
          <a:r>
            <a:rPr lang="en-US" sz="3200" kern="1200" dirty="0" smtClean="0"/>
            <a:t>Break it down into parts</a:t>
          </a:r>
          <a:endParaRPr lang="en-US" sz="3200" kern="1200" dirty="0"/>
        </a:p>
      </dsp:txBody>
      <dsp:txXfrm>
        <a:off x="59138" y="2604026"/>
        <a:ext cx="5590861" cy="1152196"/>
      </dsp:txXfrm>
    </dsp:sp>
    <dsp:sp modelId="{6A4149DB-4655-4B3B-B95C-DF3BF0A0BED8}">
      <dsp:nvSpPr>
        <dsp:cNvPr id="0" name=""/>
        <dsp:cNvSpPr/>
      </dsp:nvSpPr>
      <dsp:spPr>
        <a:xfrm>
          <a:off x="3227772" y="3816790"/>
          <a:ext cx="5695188" cy="1211339"/>
        </a:xfrm>
        <a:prstGeom prst="rect">
          <a:avLst/>
        </a:prstGeom>
        <a:noFill/>
        <a:ln>
          <a:noFill/>
        </a:ln>
        <a:effectLst/>
      </dsp:spPr>
      <dsp:style>
        <a:lnRef idx="0">
          <a:scrgbClr r="0" g="0" b="0"/>
        </a:lnRef>
        <a:fillRef idx="0">
          <a:scrgbClr r="0" g="0" b="0"/>
        </a:fillRef>
        <a:effectRef idx="0">
          <a:scrgbClr r="0" g="0" b="0"/>
        </a:effectRef>
        <a:fontRef idx="minor"/>
      </dsp:style>
    </dsp:sp>
    <dsp:sp modelId="{7A27026B-3EDA-4D88-9139-DAA78F61E121}">
      <dsp:nvSpPr>
        <dsp:cNvPr id="0" name=""/>
        <dsp:cNvSpPr/>
      </dsp:nvSpPr>
      <dsp:spPr>
        <a:xfrm>
          <a:off x="-50045" y="3816790"/>
          <a:ext cx="6908053" cy="1211339"/>
        </a:xfrm>
        <a:prstGeom prst="round2SameRect">
          <a:avLst>
            <a:gd name="adj1" fmla="val 16670"/>
            <a:gd name="adj2" fmla="val 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1422400">
            <a:lnSpc>
              <a:spcPct val="90000"/>
            </a:lnSpc>
            <a:spcBef>
              <a:spcPct val="0"/>
            </a:spcBef>
            <a:spcAft>
              <a:spcPct val="35000"/>
            </a:spcAft>
          </a:pPr>
          <a:r>
            <a:rPr lang="en-US" sz="3200" kern="1200" dirty="0" smtClean="0"/>
            <a:t>Create a timeline</a:t>
          </a:r>
          <a:endParaRPr lang="en-US" sz="3200" kern="1200" dirty="0"/>
        </a:p>
      </dsp:txBody>
      <dsp:txXfrm>
        <a:off x="9098" y="3875933"/>
        <a:ext cx="6789767" cy="11521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0F4F3A-31B1-4B0D-BE90-A21BE1C55A34}">
      <dsp:nvSpPr>
        <dsp:cNvPr id="0" name=""/>
        <dsp:cNvSpPr/>
      </dsp:nvSpPr>
      <dsp:spPr>
        <a:xfrm>
          <a:off x="0" y="1490"/>
          <a:ext cx="8001000" cy="1191754"/>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What are your biggest time wasters?</a:t>
          </a:r>
          <a:endParaRPr lang="en-US" sz="3000" kern="1200" dirty="0"/>
        </a:p>
      </dsp:txBody>
      <dsp:txXfrm>
        <a:off x="58177" y="59667"/>
        <a:ext cx="7884646" cy="1075400"/>
      </dsp:txXfrm>
    </dsp:sp>
    <dsp:sp modelId="{F938E7D5-DFD1-4B8F-BD2A-B4B44EF5233E}">
      <dsp:nvSpPr>
        <dsp:cNvPr id="0" name=""/>
        <dsp:cNvSpPr/>
      </dsp:nvSpPr>
      <dsp:spPr>
        <a:xfrm>
          <a:off x="0" y="1279645"/>
          <a:ext cx="8001000" cy="1191754"/>
        </a:xfrm>
        <a:prstGeom prst="roundRect">
          <a:avLst/>
        </a:prstGeom>
        <a:solidFill>
          <a:schemeClr val="accent2">
            <a:hueOff val="1560506"/>
            <a:satOff val="-1946"/>
            <a:lumOff val="458"/>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What are you currently doing to manage your time?</a:t>
          </a:r>
          <a:endParaRPr lang="en-US" sz="3000" kern="1200" dirty="0"/>
        </a:p>
      </dsp:txBody>
      <dsp:txXfrm>
        <a:off x="58177" y="1337822"/>
        <a:ext cx="7884646" cy="1075400"/>
      </dsp:txXfrm>
    </dsp:sp>
    <dsp:sp modelId="{01FEDAC2-B710-42CC-83B4-FFA38A0FB27D}">
      <dsp:nvSpPr>
        <dsp:cNvPr id="0" name=""/>
        <dsp:cNvSpPr/>
      </dsp:nvSpPr>
      <dsp:spPr>
        <a:xfrm>
          <a:off x="0" y="2557800"/>
          <a:ext cx="8001000" cy="1191754"/>
        </a:xfrm>
        <a:prstGeom prst="roundRect">
          <a:avLst/>
        </a:prstGeom>
        <a:solidFill>
          <a:schemeClr val="accent2">
            <a:hueOff val="3121013"/>
            <a:satOff val="-3893"/>
            <a:lumOff val="915"/>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What could you be doing better?</a:t>
          </a:r>
          <a:endParaRPr lang="en-US" sz="3000" kern="1200" dirty="0"/>
        </a:p>
      </dsp:txBody>
      <dsp:txXfrm>
        <a:off x="58177" y="2615977"/>
        <a:ext cx="7884646" cy="1075400"/>
      </dsp:txXfrm>
    </dsp:sp>
    <dsp:sp modelId="{F0CAC57B-7ADF-445A-B543-88845EED4BC3}">
      <dsp:nvSpPr>
        <dsp:cNvPr id="0" name=""/>
        <dsp:cNvSpPr/>
      </dsp:nvSpPr>
      <dsp:spPr>
        <a:xfrm>
          <a:off x="0" y="3835954"/>
          <a:ext cx="8001000" cy="1191754"/>
        </a:xfrm>
        <a:prstGeom prst="roundRect">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en-US" sz="3000" kern="1200" dirty="0" smtClean="0"/>
            <a:t>If you came away from this workshop with only one thing, what would that be?</a:t>
          </a:r>
          <a:endParaRPr lang="en-US" sz="3000" kern="1200" dirty="0"/>
        </a:p>
      </dsp:txBody>
      <dsp:txXfrm>
        <a:off x="58177" y="3894131"/>
        <a:ext cx="7884646" cy="1075400"/>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8AB94-01BD-4B72-A194-81C4685C7814}">
      <dsp:nvSpPr>
        <dsp:cNvPr id="0" name=""/>
        <dsp:cNvSpPr/>
      </dsp:nvSpPr>
      <dsp:spPr>
        <a:xfrm>
          <a:off x="-5857436" y="-896635"/>
          <a:ext cx="6974870" cy="6974870"/>
        </a:xfrm>
        <a:prstGeom prst="blockArc">
          <a:avLst>
            <a:gd name="adj1" fmla="val 18900000"/>
            <a:gd name="adj2" fmla="val 2700000"/>
            <a:gd name="adj3" fmla="val 310"/>
          </a:avLst>
        </a:prstGeom>
        <a:noFill/>
        <a:ln w="2540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3E4B3CD-1A3A-4638-8AF0-3FC1564ABBB0}">
      <dsp:nvSpPr>
        <dsp:cNvPr id="0" name=""/>
        <dsp:cNvSpPr/>
      </dsp:nvSpPr>
      <dsp:spPr>
        <a:xfrm>
          <a:off x="719206" y="518160"/>
          <a:ext cx="6981687" cy="1036320"/>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lvl="0" algn="l" defTabSz="1377950">
            <a:lnSpc>
              <a:spcPct val="90000"/>
            </a:lnSpc>
            <a:spcBef>
              <a:spcPct val="0"/>
            </a:spcBef>
            <a:spcAft>
              <a:spcPct val="35000"/>
            </a:spcAft>
          </a:pPr>
          <a:r>
            <a:rPr lang="en-US" sz="3100" kern="1200" dirty="0" smtClean="0"/>
            <a:t>Continue evaluating the plan working</a:t>
          </a:r>
          <a:endParaRPr lang="en-US" sz="3100" kern="1200" dirty="0"/>
        </a:p>
      </dsp:txBody>
      <dsp:txXfrm>
        <a:off x="719206" y="518160"/>
        <a:ext cx="6981687" cy="1036320"/>
      </dsp:txXfrm>
    </dsp:sp>
    <dsp:sp modelId="{FF1BE2E2-1F47-48EC-989D-F5EE9ACB4990}">
      <dsp:nvSpPr>
        <dsp:cNvPr id="0" name=""/>
        <dsp:cNvSpPr/>
      </dsp:nvSpPr>
      <dsp:spPr>
        <a:xfrm>
          <a:off x="71506" y="388620"/>
          <a:ext cx="1295400" cy="129540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23CE68-4108-4E21-9E85-8AD15497C9C2}">
      <dsp:nvSpPr>
        <dsp:cNvPr id="0" name=""/>
        <dsp:cNvSpPr/>
      </dsp:nvSpPr>
      <dsp:spPr>
        <a:xfrm>
          <a:off x="1095908" y="2072640"/>
          <a:ext cx="6604985" cy="1036320"/>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lvl="0" algn="l" defTabSz="1377950">
            <a:lnSpc>
              <a:spcPct val="90000"/>
            </a:lnSpc>
            <a:spcBef>
              <a:spcPct val="0"/>
            </a:spcBef>
            <a:spcAft>
              <a:spcPct val="35000"/>
            </a:spcAft>
          </a:pPr>
          <a:r>
            <a:rPr lang="en-US" sz="3100" kern="1200" dirty="0" smtClean="0"/>
            <a:t>Stay organized and on top of events </a:t>
          </a:r>
          <a:endParaRPr lang="en-US" sz="3100" kern="1200" dirty="0"/>
        </a:p>
      </dsp:txBody>
      <dsp:txXfrm>
        <a:off x="1095908" y="2072640"/>
        <a:ext cx="6604985" cy="1036320"/>
      </dsp:txXfrm>
    </dsp:sp>
    <dsp:sp modelId="{66D8A295-E415-4AC3-AA00-4CF93308EAF4}">
      <dsp:nvSpPr>
        <dsp:cNvPr id="0" name=""/>
        <dsp:cNvSpPr/>
      </dsp:nvSpPr>
      <dsp:spPr>
        <a:xfrm>
          <a:off x="448208" y="1943100"/>
          <a:ext cx="1295400" cy="1295400"/>
        </a:xfrm>
        <a:prstGeom prst="ellipse">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sp>
    <dsp:sp modelId="{6E64E93C-3119-4D9F-BD01-D026C3BA6BE9}">
      <dsp:nvSpPr>
        <dsp:cNvPr id="0" name=""/>
        <dsp:cNvSpPr/>
      </dsp:nvSpPr>
      <dsp:spPr>
        <a:xfrm>
          <a:off x="719206" y="3627120"/>
          <a:ext cx="6981687" cy="1036320"/>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22579" tIns="78740" rIns="78740" bIns="78740" numCol="1" spcCol="1270" anchor="ctr" anchorCtr="0">
          <a:noAutofit/>
        </a:bodyPr>
        <a:lstStyle/>
        <a:p>
          <a:pPr lvl="0" algn="l" defTabSz="1377950">
            <a:lnSpc>
              <a:spcPct val="90000"/>
            </a:lnSpc>
            <a:spcBef>
              <a:spcPct val="0"/>
            </a:spcBef>
            <a:spcAft>
              <a:spcPct val="35000"/>
            </a:spcAft>
          </a:pPr>
          <a:r>
            <a:rPr lang="en-US" sz="3100" kern="1200" dirty="0" smtClean="0"/>
            <a:t>Deliver communication to others </a:t>
          </a:r>
          <a:endParaRPr lang="en-US" sz="3100" kern="1200" dirty="0"/>
        </a:p>
      </dsp:txBody>
      <dsp:txXfrm>
        <a:off x="719206" y="3627120"/>
        <a:ext cx="6981687" cy="1036320"/>
      </dsp:txXfrm>
    </dsp:sp>
    <dsp:sp modelId="{6EF2A5A4-87AA-42C2-A54E-5169E15C8D73}">
      <dsp:nvSpPr>
        <dsp:cNvPr id="0" name=""/>
        <dsp:cNvSpPr/>
      </dsp:nvSpPr>
      <dsp:spPr>
        <a:xfrm>
          <a:off x="71506" y="3497580"/>
          <a:ext cx="1295400" cy="1295400"/>
        </a:xfrm>
        <a:prstGeom prst="ellipse">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A36EB-5107-451B-BAD2-B3BCE30188D1}">
      <dsp:nvSpPr>
        <dsp:cNvPr id="0" name=""/>
        <dsp:cNvSpPr/>
      </dsp:nvSpPr>
      <dsp:spPr>
        <a:xfrm>
          <a:off x="2452" y="1513204"/>
          <a:ext cx="2391370" cy="937071"/>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600" kern="1200" dirty="0" smtClean="0"/>
            <a:t>Why it happened</a:t>
          </a:r>
          <a:endParaRPr lang="en-US" sz="2600" kern="1200" dirty="0"/>
        </a:p>
      </dsp:txBody>
      <dsp:txXfrm>
        <a:off x="2452" y="1513204"/>
        <a:ext cx="2391370" cy="937071"/>
      </dsp:txXfrm>
    </dsp:sp>
    <dsp:sp modelId="{0C18F142-023D-43CD-AA1B-40C7E4C3F608}">
      <dsp:nvSpPr>
        <dsp:cNvPr id="0" name=""/>
        <dsp:cNvSpPr/>
      </dsp:nvSpPr>
      <dsp:spPr>
        <a:xfrm>
          <a:off x="2452" y="2450275"/>
          <a:ext cx="2391370" cy="1141920"/>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03C7C92-763B-40F0-B41A-54C73134039A}">
      <dsp:nvSpPr>
        <dsp:cNvPr id="0" name=""/>
        <dsp:cNvSpPr/>
      </dsp:nvSpPr>
      <dsp:spPr>
        <a:xfrm>
          <a:off x="2728614" y="1513204"/>
          <a:ext cx="2391370" cy="937071"/>
        </a:xfrm>
        <a:prstGeom prst="rect">
          <a:avLst/>
        </a:prstGeom>
        <a:solidFill>
          <a:schemeClr val="accent2">
            <a:hueOff val="2340759"/>
            <a:satOff val="-2919"/>
            <a:lumOff val="686"/>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600" kern="1200" dirty="0" smtClean="0"/>
            <a:t>Learn from the event</a:t>
          </a:r>
          <a:endParaRPr lang="en-US" sz="2600" kern="1200" dirty="0"/>
        </a:p>
      </dsp:txBody>
      <dsp:txXfrm>
        <a:off x="2728614" y="1513204"/>
        <a:ext cx="2391370" cy="937071"/>
      </dsp:txXfrm>
    </dsp:sp>
    <dsp:sp modelId="{1743BF35-F1D1-40F8-AD90-84107FC1D015}">
      <dsp:nvSpPr>
        <dsp:cNvPr id="0" name=""/>
        <dsp:cNvSpPr/>
      </dsp:nvSpPr>
      <dsp:spPr>
        <a:xfrm>
          <a:off x="2728614" y="2450275"/>
          <a:ext cx="2391370" cy="1141920"/>
        </a:xfrm>
        <a:prstGeom prst="rect">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sp>
    <dsp:sp modelId="{079A4E34-DADE-420C-B150-718A3CDE3ACC}">
      <dsp:nvSpPr>
        <dsp:cNvPr id="0" name=""/>
        <dsp:cNvSpPr/>
      </dsp:nvSpPr>
      <dsp:spPr>
        <a:xfrm>
          <a:off x="5454777" y="1513204"/>
          <a:ext cx="2391370" cy="937071"/>
        </a:xfrm>
        <a:prstGeom prst="rect">
          <a:avLst/>
        </a:prstGeom>
        <a:solidFill>
          <a:schemeClr val="accent2">
            <a:hueOff val="4681519"/>
            <a:satOff val="-5839"/>
            <a:lumOff val="1373"/>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4912" tIns="105664" rIns="184912" bIns="105664" numCol="1" spcCol="1270" anchor="ctr" anchorCtr="0">
          <a:noAutofit/>
        </a:bodyPr>
        <a:lstStyle/>
        <a:p>
          <a:pPr lvl="0" algn="ctr" defTabSz="1155700">
            <a:lnSpc>
              <a:spcPct val="90000"/>
            </a:lnSpc>
            <a:spcBef>
              <a:spcPct val="0"/>
            </a:spcBef>
            <a:spcAft>
              <a:spcPct val="35000"/>
            </a:spcAft>
          </a:pPr>
          <a:r>
            <a:rPr lang="en-US" sz="2600" kern="1200" dirty="0" smtClean="0"/>
            <a:t>Prepare</a:t>
          </a:r>
          <a:endParaRPr lang="en-US" sz="2600" kern="1200" dirty="0"/>
        </a:p>
      </dsp:txBody>
      <dsp:txXfrm>
        <a:off x="5454777" y="1513204"/>
        <a:ext cx="2391370" cy="937071"/>
      </dsp:txXfrm>
    </dsp:sp>
    <dsp:sp modelId="{12319C5F-DDE7-4DA6-BD51-B2E7DF95B697}">
      <dsp:nvSpPr>
        <dsp:cNvPr id="0" name=""/>
        <dsp:cNvSpPr/>
      </dsp:nvSpPr>
      <dsp:spPr>
        <a:xfrm>
          <a:off x="5454777" y="2450275"/>
          <a:ext cx="2391370" cy="1141920"/>
        </a:xfrm>
        <a:prstGeom prst="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356C4E-9077-462D-8AAB-5DBB3903B91F}">
      <dsp:nvSpPr>
        <dsp:cNvPr id="0" name=""/>
        <dsp:cNvSpPr/>
      </dsp:nvSpPr>
      <dsp:spPr>
        <a:xfrm rot="5400000">
          <a:off x="3528195" y="-535105"/>
          <a:ext cx="1977305" cy="3047536"/>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Working</a:t>
          </a:r>
          <a:endParaRPr lang="en-US" sz="3200" kern="1200" dirty="0"/>
        </a:p>
      </dsp:txBody>
      <dsp:txXfrm rot="-5400000">
        <a:off x="3501003" y="329561"/>
        <a:ext cx="2031690" cy="1318203"/>
      </dsp:txXfrm>
    </dsp:sp>
    <dsp:sp modelId="{78DB25EF-AADA-4885-AD3A-6E5FCA9B9FC3}">
      <dsp:nvSpPr>
        <dsp:cNvPr id="0" name=""/>
        <dsp:cNvSpPr/>
      </dsp:nvSpPr>
      <dsp:spPr>
        <a:xfrm>
          <a:off x="5429177" y="395471"/>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B24CDB29-BBBE-44DF-888E-C06F39C827FC}">
      <dsp:nvSpPr>
        <dsp:cNvPr id="0" name=""/>
        <dsp:cNvSpPr/>
      </dsp:nvSpPr>
      <dsp:spPr>
        <a:xfrm rot="5400000">
          <a:off x="1670319" y="128534"/>
          <a:ext cx="1977305" cy="1720255"/>
        </a:xfrm>
        <a:prstGeom prst="hexagon">
          <a:avLst>
            <a:gd name="adj" fmla="val 25000"/>
            <a:gd name="vf" fmla="val 1154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066917" y="308139"/>
        <a:ext cx="1184109" cy="1361045"/>
      </dsp:txXfrm>
    </dsp:sp>
    <dsp:sp modelId="{B2677E97-2B84-4677-963E-E23FF37EDB70}">
      <dsp:nvSpPr>
        <dsp:cNvPr id="0" name=""/>
        <dsp:cNvSpPr/>
      </dsp:nvSpPr>
      <dsp:spPr>
        <a:xfrm rot="5400000">
          <a:off x="2595698" y="1143231"/>
          <a:ext cx="1977305" cy="3047536"/>
        </a:xfrm>
        <a:prstGeom prst="hexagon">
          <a:avLst>
            <a:gd name="adj" fmla="val 25000"/>
            <a:gd name="vf" fmla="val 1154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Reference</a:t>
          </a:r>
          <a:endParaRPr lang="en-US" sz="3200" kern="1200" dirty="0"/>
        </a:p>
      </dsp:txBody>
      <dsp:txXfrm rot="-5400000">
        <a:off x="2568506" y="2007897"/>
        <a:ext cx="2031690" cy="1318203"/>
      </dsp:txXfrm>
    </dsp:sp>
    <dsp:sp modelId="{D3D8EE3D-AB8F-4733-93A5-6FAB6BF44DF7}">
      <dsp:nvSpPr>
        <dsp:cNvPr id="0" name=""/>
        <dsp:cNvSpPr/>
      </dsp:nvSpPr>
      <dsp:spPr>
        <a:xfrm>
          <a:off x="517549" y="2073808"/>
          <a:ext cx="2135490" cy="1186383"/>
        </a:xfrm>
        <a:prstGeom prst="rect">
          <a:avLst/>
        </a:prstGeom>
        <a:noFill/>
        <a:ln>
          <a:noFill/>
        </a:ln>
        <a:effectLst/>
      </dsp:spPr>
      <dsp:style>
        <a:lnRef idx="0">
          <a:scrgbClr r="0" g="0" b="0"/>
        </a:lnRef>
        <a:fillRef idx="0">
          <a:scrgbClr r="0" g="0" b="0"/>
        </a:fillRef>
        <a:effectRef idx="0">
          <a:scrgbClr r="0" g="0" b="0"/>
        </a:effectRef>
        <a:fontRef idx="minor"/>
      </dsp:style>
    </dsp:sp>
    <dsp:sp modelId="{EFE04793-0C9C-4700-B20C-EC6E2E4799CD}">
      <dsp:nvSpPr>
        <dsp:cNvPr id="0" name=""/>
        <dsp:cNvSpPr/>
      </dsp:nvSpPr>
      <dsp:spPr>
        <a:xfrm rot="5400000">
          <a:off x="4453574" y="1806872"/>
          <a:ext cx="1977305" cy="1720255"/>
        </a:xfrm>
        <a:prstGeom prst="hexagon">
          <a:avLst>
            <a:gd name="adj" fmla="val 25000"/>
            <a:gd name="vf" fmla="val 1154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4850172" y="1986477"/>
        <a:ext cx="1184109" cy="1361045"/>
      </dsp:txXfrm>
    </dsp:sp>
    <dsp:sp modelId="{2518D653-6320-4A93-8784-B9AFBEF89961}">
      <dsp:nvSpPr>
        <dsp:cNvPr id="0" name=""/>
        <dsp:cNvSpPr/>
      </dsp:nvSpPr>
      <dsp:spPr>
        <a:xfrm rot="5400000">
          <a:off x="3528195" y="2669188"/>
          <a:ext cx="1977305" cy="3352297"/>
        </a:xfrm>
        <a:prstGeom prst="hexagon">
          <a:avLst>
            <a:gd name="adj" fmla="val 25000"/>
            <a:gd name="vf" fmla="val 1154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Archival</a:t>
          </a:r>
          <a:endParaRPr lang="en-US" sz="3200" kern="1200" dirty="0"/>
        </a:p>
      </dsp:txBody>
      <dsp:txXfrm rot="-5400000">
        <a:off x="3399415" y="3686235"/>
        <a:ext cx="2234865" cy="1318203"/>
      </dsp:txXfrm>
    </dsp:sp>
    <dsp:sp modelId="{D20B6B00-51BC-4619-B376-51269338DD45}">
      <dsp:nvSpPr>
        <dsp:cNvPr id="0" name=""/>
        <dsp:cNvSpPr/>
      </dsp:nvSpPr>
      <dsp:spPr>
        <a:xfrm>
          <a:off x="5429177" y="3752145"/>
          <a:ext cx="2206673" cy="1186383"/>
        </a:xfrm>
        <a:prstGeom prst="rect">
          <a:avLst/>
        </a:prstGeom>
        <a:noFill/>
        <a:ln>
          <a:noFill/>
        </a:ln>
        <a:effectLst/>
      </dsp:spPr>
      <dsp:style>
        <a:lnRef idx="0">
          <a:scrgbClr r="0" g="0" b="0"/>
        </a:lnRef>
        <a:fillRef idx="0">
          <a:scrgbClr r="0" g="0" b="0"/>
        </a:fillRef>
        <a:effectRef idx="0">
          <a:scrgbClr r="0" g="0" b="0"/>
        </a:effectRef>
        <a:fontRef idx="minor"/>
      </dsp:style>
    </dsp:sp>
    <dsp:sp modelId="{5DDC0C8F-9A8C-4E72-9988-383B25E558A4}">
      <dsp:nvSpPr>
        <dsp:cNvPr id="0" name=""/>
        <dsp:cNvSpPr/>
      </dsp:nvSpPr>
      <dsp:spPr>
        <a:xfrm rot="5400000">
          <a:off x="1670319" y="3485209"/>
          <a:ext cx="1977305" cy="1720255"/>
        </a:xfrm>
        <a:prstGeom prst="hexagon">
          <a:avLst>
            <a:gd name="adj" fmla="val 25000"/>
            <a:gd name="vf" fmla="val 1154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en-US" sz="3600" kern="1200" dirty="0"/>
        </a:p>
      </dsp:txBody>
      <dsp:txXfrm rot="-5400000">
        <a:off x="2066917" y="3664814"/>
        <a:ext cx="1184109" cy="136104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98D78-C701-4A95-A4B5-CFDAD6260A50}">
      <dsp:nvSpPr>
        <dsp:cNvPr id="0" name=""/>
        <dsp:cNvSpPr/>
      </dsp:nvSpPr>
      <dsp:spPr>
        <a:xfrm>
          <a:off x="4796174" y="1771"/>
          <a:ext cx="3353722" cy="958899"/>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EE9AB79-5E07-451E-85D8-6132F29C77D2}">
      <dsp:nvSpPr>
        <dsp:cNvPr id="0" name=""/>
        <dsp:cNvSpPr/>
      </dsp:nvSpPr>
      <dsp:spPr>
        <a:xfrm>
          <a:off x="3503" y="1771"/>
          <a:ext cx="4792671" cy="958899"/>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b="1" kern="1200" cap="small" dirty="0" smtClean="0"/>
            <a:t>S</a:t>
          </a:r>
          <a:r>
            <a:rPr lang="en-US" sz="2700" kern="1200" dirty="0" smtClean="0"/>
            <a:t>elect one task to do at a time.</a:t>
          </a:r>
          <a:endParaRPr lang="en-US" sz="2700" kern="1200" dirty="0"/>
        </a:p>
      </dsp:txBody>
      <dsp:txXfrm>
        <a:off x="50313" y="48581"/>
        <a:ext cx="4699051" cy="865279"/>
      </dsp:txXfrm>
    </dsp:sp>
    <dsp:sp modelId="{771201D2-5FCE-4E6A-842D-4C6EC7B25CA4}">
      <dsp:nvSpPr>
        <dsp:cNvPr id="0" name=""/>
        <dsp:cNvSpPr/>
      </dsp:nvSpPr>
      <dsp:spPr>
        <a:xfrm>
          <a:off x="4796174" y="1056560"/>
          <a:ext cx="3353722" cy="958899"/>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0EBB3C2-6FA9-4A7E-83F4-CCC70CF52B52}">
      <dsp:nvSpPr>
        <dsp:cNvPr id="0" name=""/>
        <dsp:cNvSpPr/>
      </dsp:nvSpPr>
      <dsp:spPr>
        <a:xfrm>
          <a:off x="3503" y="1056560"/>
          <a:ext cx="4792671" cy="958899"/>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b="1" kern="1200" cap="small" dirty="0" smtClean="0"/>
            <a:t>T</a:t>
          </a:r>
          <a:r>
            <a:rPr lang="en-US" sz="3100" kern="1200" dirty="0" smtClean="0"/>
            <a:t>ime yourself </a:t>
          </a:r>
          <a:endParaRPr lang="en-US" sz="3100" kern="1200" dirty="0"/>
        </a:p>
      </dsp:txBody>
      <dsp:txXfrm>
        <a:off x="50313" y="1103370"/>
        <a:ext cx="4699051" cy="865279"/>
      </dsp:txXfrm>
    </dsp:sp>
    <dsp:sp modelId="{D17B7209-D7F6-448D-AF8B-9F3A92251346}">
      <dsp:nvSpPr>
        <dsp:cNvPr id="0" name=""/>
        <dsp:cNvSpPr/>
      </dsp:nvSpPr>
      <dsp:spPr>
        <a:xfrm>
          <a:off x="4796174" y="2111350"/>
          <a:ext cx="3353722" cy="958899"/>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0B4CC9A-2535-4A2F-8FC0-C5BFEAA2E63F}">
      <dsp:nvSpPr>
        <dsp:cNvPr id="0" name=""/>
        <dsp:cNvSpPr/>
      </dsp:nvSpPr>
      <dsp:spPr>
        <a:xfrm>
          <a:off x="3503" y="2111350"/>
          <a:ext cx="4792671" cy="958899"/>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b="1" kern="1200" cap="small" dirty="0" smtClean="0"/>
            <a:t>I</a:t>
          </a:r>
          <a:r>
            <a:rPr lang="en-US" sz="3100" kern="1200" dirty="0" smtClean="0"/>
            <a:t>gnore everything else </a:t>
          </a:r>
          <a:endParaRPr lang="en-US" sz="3100" kern="1200" dirty="0"/>
        </a:p>
      </dsp:txBody>
      <dsp:txXfrm>
        <a:off x="50313" y="2158160"/>
        <a:ext cx="4699051" cy="865279"/>
      </dsp:txXfrm>
    </dsp:sp>
    <dsp:sp modelId="{E4798BC6-BD34-437D-BAAD-B9E0AAA2603F}">
      <dsp:nvSpPr>
        <dsp:cNvPr id="0" name=""/>
        <dsp:cNvSpPr/>
      </dsp:nvSpPr>
      <dsp:spPr>
        <a:xfrm>
          <a:off x="4796174" y="3166139"/>
          <a:ext cx="3353722" cy="958899"/>
        </a:xfrm>
        <a:prstGeom prst="rightArrow">
          <a:avLst>
            <a:gd name="adj1" fmla="val 75000"/>
            <a:gd name="adj2" fmla="val 5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FFEF6B-6306-4E05-892E-E5EF89D87BE9}">
      <dsp:nvSpPr>
        <dsp:cNvPr id="0" name=""/>
        <dsp:cNvSpPr/>
      </dsp:nvSpPr>
      <dsp:spPr>
        <a:xfrm>
          <a:off x="3503" y="3166139"/>
          <a:ext cx="4792671" cy="958899"/>
        </a:xfrm>
        <a:prstGeom prst="roundRect">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b="1" kern="1200" cap="small" dirty="0" smtClean="0"/>
            <a:t>N</a:t>
          </a:r>
          <a:r>
            <a:rPr lang="en-US" sz="3100" kern="1200" dirty="0" smtClean="0"/>
            <a:t>o breaks or interruptions </a:t>
          </a:r>
          <a:endParaRPr lang="en-US" sz="3100" kern="1200" dirty="0"/>
        </a:p>
      </dsp:txBody>
      <dsp:txXfrm>
        <a:off x="50313" y="3212949"/>
        <a:ext cx="4699051" cy="865279"/>
      </dsp:txXfrm>
    </dsp:sp>
    <dsp:sp modelId="{9393049D-8541-49FA-9DE8-6553DCABE671}">
      <dsp:nvSpPr>
        <dsp:cNvPr id="0" name=""/>
        <dsp:cNvSpPr/>
      </dsp:nvSpPr>
      <dsp:spPr>
        <a:xfrm>
          <a:off x="4796174" y="4220929"/>
          <a:ext cx="3353722" cy="958899"/>
        </a:xfrm>
        <a:prstGeom prst="rightArrow">
          <a:avLst>
            <a:gd name="adj1" fmla="val 75000"/>
            <a:gd name="adj2" fmla="val 50000"/>
          </a:avLst>
        </a:prstGeom>
        <a:solidFill>
          <a:schemeClr val="accent6">
            <a:tint val="40000"/>
            <a:alpha val="90000"/>
            <a:hueOff val="0"/>
            <a:satOff val="0"/>
            <a:lumOff val="0"/>
            <a:alphaOff val="0"/>
          </a:schemeClr>
        </a:solidFill>
        <a:ln w="25400" cap="flat" cmpd="sng" algn="ctr">
          <a:solidFill>
            <a:schemeClr val="accent6">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B4A04E-78FE-4D27-80BC-9943B2E21370}">
      <dsp:nvSpPr>
        <dsp:cNvPr id="0" name=""/>
        <dsp:cNvSpPr/>
      </dsp:nvSpPr>
      <dsp:spPr>
        <a:xfrm>
          <a:off x="3503" y="4220929"/>
          <a:ext cx="4792671" cy="958899"/>
        </a:xfrm>
        <a:prstGeom prst="roundRect">
          <a:avLst/>
        </a:prstGeom>
        <a:solidFill>
          <a:schemeClr val="accent6">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l" defTabSz="1422400">
            <a:lnSpc>
              <a:spcPct val="90000"/>
            </a:lnSpc>
            <a:spcBef>
              <a:spcPct val="0"/>
            </a:spcBef>
            <a:spcAft>
              <a:spcPct val="35000"/>
            </a:spcAft>
          </a:pPr>
          <a:r>
            <a:rPr lang="en-US" sz="3200" b="1" kern="1200" cap="small" dirty="0" smtClean="0"/>
            <a:t>G</a:t>
          </a:r>
          <a:r>
            <a:rPr lang="en-US" sz="3600" kern="1200" dirty="0" smtClean="0"/>
            <a:t>ive yourself a reward </a:t>
          </a:r>
          <a:endParaRPr lang="en-US" sz="3600" kern="1200" dirty="0"/>
        </a:p>
      </dsp:txBody>
      <dsp:txXfrm>
        <a:off x="50313" y="4267739"/>
        <a:ext cx="4699051" cy="86527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7345BE-1CBF-4E19-865A-1AA96C4B1CD5}">
      <dsp:nvSpPr>
        <dsp:cNvPr id="0" name=""/>
        <dsp:cNvSpPr/>
      </dsp:nvSpPr>
      <dsp:spPr>
        <a:xfrm rot="16200000">
          <a:off x="-1231831" y="1232817"/>
          <a:ext cx="5029199" cy="2563564"/>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lvl="0" algn="ctr" defTabSz="1911350">
            <a:lnSpc>
              <a:spcPct val="90000"/>
            </a:lnSpc>
            <a:spcBef>
              <a:spcPct val="0"/>
            </a:spcBef>
            <a:spcAft>
              <a:spcPct val="35000"/>
            </a:spcAft>
          </a:pPr>
          <a:r>
            <a:rPr lang="en-US" sz="4300" kern="1200" dirty="0" smtClean="0"/>
            <a:t>E-mail is best handled in batches</a:t>
          </a:r>
          <a:endParaRPr lang="en-US" sz="4300" kern="1200" dirty="0"/>
        </a:p>
      </dsp:txBody>
      <dsp:txXfrm rot="5400000">
        <a:off x="986" y="1005840"/>
        <a:ext cx="2563564" cy="3017519"/>
      </dsp:txXfrm>
    </dsp:sp>
    <dsp:sp modelId="{F0FF5959-7305-49EC-9C8D-8580E6D5848B}">
      <dsp:nvSpPr>
        <dsp:cNvPr id="0" name=""/>
        <dsp:cNvSpPr/>
      </dsp:nvSpPr>
      <dsp:spPr>
        <a:xfrm rot="16200000">
          <a:off x="1524000" y="1232817"/>
          <a:ext cx="5029199" cy="2563564"/>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lvl="0" algn="ctr" defTabSz="1911350">
            <a:lnSpc>
              <a:spcPct val="90000"/>
            </a:lnSpc>
            <a:spcBef>
              <a:spcPct val="0"/>
            </a:spcBef>
            <a:spcAft>
              <a:spcPct val="35000"/>
            </a:spcAft>
          </a:pPr>
          <a:r>
            <a:rPr lang="en-US" sz="4300" kern="1200" dirty="0" smtClean="0"/>
            <a:t>Create delivery rules</a:t>
          </a:r>
          <a:endParaRPr lang="en-US" sz="4300" kern="1200" dirty="0"/>
        </a:p>
      </dsp:txBody>
      <dsp:txXfrm rot="5400000">
        <a:off x="2756817" y="1005840"/>
        <a:ext cx="2563564" cy="3017519"/>
      </dsp:txXfrm>
    </dsp:sp>
    <dsp:sp modelId="{E32237E1-B74F-46C0-80B8-8DCEBAE5983F}">
      <dsp:nvSpPr>
        <dsp:cNvPr id="0" name=""/>
        <dsp:cNvSpPr/>
      </dsp:nvSpPr>
      <dsp:spPr>
        <a:xfrm rot="16200000">
          <a:off x="4279831" y="1232817"/>
          <a:ext cx="5029199" cy="2563564"/>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3050" tIns="0" rIns="275828" bIns="0" numCol="1" spcCol="1270" anchor="ctr" anchorCtr="0">
          <a:noAutofit/>
        </a:bodyPr>
        <a:lstStyle/>
        <a:p>
          <a:pPr lvl="0" algn="ctr" defTabSz="1911350">
            <a:lnSpc>
              <a:spcPct val="90000"/>
            </a:lnSpc>
            <a:spcBef>
              <a:spcPct val="0"/>
            </a:spcBef>
            <a:spcAft>
              <a:spcPct val="35000"/>
            </a:spcAft>
          </a:pPr>
          <a:r>
            <a:rPr lang="en-US" sz="4300" kern="1200" dirty="0" smtClean="0"/>
            <a:t>Create folders for different topics</a:t>
          </a:r>
          <a:endParaRPr lang="en-US" sz="4300" kern="1200" dirty="0"/>
        </a:p>
      </dsp:txBody>
      <dsp:txXfrm rot="5400000">
        <a:off x="5512648" y="1005840"/>
        <a:ext cx="2563564" cy="3017519"/>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283CC5-A49D-4AA5-9E5C-69502F27A3BE}">
      <dsp:nvSpPr>
        <dsp:cNvPr id="0" name=""/>
        <dsp:cNvSpPr/>
      </dsp:nvSpPr>
      <dsp:spPr>
        <a:xfrm>
          <a:off x="0" y="152401"/>
          <a:ext cx="2655212" cy="1497249"/>
        </a:xfrm>
        <a:prstGeom prst="chevr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1" kern="1200" dirty="0" smtClean="0"/>
            <a:t>Organize tasks</a:t>
          </a:r>
          <a:endParaRPr lang="en-US" sz="2000" b="1" kern="1200" dirty="0"/>
        </a:p>
      </dsp:txBody>
      <dsp:txXfrm>
        <a:off x="748625" y="152401"/>
        <a:ext cx="1157963" cy="1497249"/>
      </dsp:txXfrm>
    </dsp:sp>
    <dsp:sp modelId="{09719660-4471-49F7-886C-812C1E1C9568}">
      <dsp:nvSpPr>
        <dsp:cNvPr id="0" name=""/>
        <dsp:cNvSpPr/>
      </dsp:nvSpPr>
      <dsp:spPr>
        <a:xfrm>
          <a:off x="2409007" y="1804075"/>
          <a:ext cx="2759723" cy="1497249"/>
        </a:xfrm>
        <a:prstGeom prst="chevron">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1" kern="1200" dirty="0" smtClean="0"/>
            <a:t>Identify patterns</a:t>
          </a:r>
          <a:endParaRPr lang="en-US" sz="2000" b="1" kern="1200" dirty="0"/>
        </a:p>
      </dsp:txBody>
      <dsp:txXfrm>
        <a:off x="3157632" y="1804075"/>
        <a:ext cx="1262474" cy="1497249"/>
      </dsp:txXfrm>
    </dsp:sp>
    <dsp:sp modelId="{8FA28EEB-4BB2-4678-8AF0-7DD20540344F}">
      <dsp:nvSpPr>
        <dsp:cNvPr id="0" name=""/>
        <dsp:cNvSpPr/>
      </dsp:nvSpPr>
      <dsp:spPr>
        <a:xfrm>
          <a:off x="4876800" y="3505200"/>
          <a:ext cx="2926074" cy="1497249"/>
        </a:xfrm>
        <a:prstGeom prst="chevron">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26670" rIns="26670" bIns="26670" numCol="1" spcCol="1270" anchor="ctr" anchorCtr="0">
          <a:noAutofit/>
        </a:bodyPr>
        <a:lstStyle/>
        <a:p>
          <a:pPr lvl="0" algn="ctr" defTabSz="889000">
            <a:lnSpc>
              <a:spcPct val="90000"/>
            </a:lnSpc>
            <a:spcBef>
              <a:spcPct val="0"/>
            </a:spcBef>
            <a:spcAft>
              <a:spcPct val="35000"/>
            </a:spcAft>
          </a:pPr>
          <a:r>
            <a:rPr lang="en-US" sz="2000" b="1" kern="1200" dirty="0" smtClean="0"/>
            <a:t>Improve workflow</a:t>
          </a:r>
          <a:endParaRPr lang="en-US" sz="2000" b="1" kern="1200" dirty="0"/>
        </a:p>
      </dsp:txBody>
      <dsp:txXfrm>
        <a:off x="5625425" y="3505200"/>
        <a:ext cx="1428825" cy="149724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6AACA6-D129-4615-B186-CBB2CFCDB485}">
      <dsp:nvSpPr>
        <dsp:cNvPr id="0" name=""/>
        <dsp:cNvSpPr/>
      </dsp:nvSpPr>
      <dsp:spPr>
        <a:xfrm>
          <a:off x="100373" y="450"/>
          <a:ext cx="3750691" cy="2250415"/>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An opportunity for growth of another person’s skills</a:t>
          </a:r>
          <a:endParaRPr lang="en-US" sz="3600" kern="1200" dirty="0"/>
        </a:p>
      </dsp:txBody>
      <dsp:txXfrm>
        <a:off x="100373" y="450"/>
        <a:ext cx="3750691" cy="2250415"/>
      </dsp:txXfrm>
    </dsp:sp>
    <dsp:sp modelId="{B7DCE730-5CDF-4DF8-8C00-0ED5D108030B}">
      <dsp:nvSpPr>
        <dsp:cNvPr id="0" name=""/>
        <dsp:cNvSpPr/>
      </dsp:nvSpPr>
      <dsp:spPr>
        <a:xfrm>
          <a:off x="4226134" y="450"/>
          <a:ext cx="3750691" cy="2250415"/>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Reoccurring tasks</a:t>
          </a:r>
          <a:endParaRPr lang="en-US" sz="3600" kern="1200" dirty="0"/>
        </a:p>
      </dsp:txBody>
      <dsp:txXfrm>
        <a:off x="4226134" y="450"/>
        <a:ext cx="3750691" cy="2250415"/>
      </dsp:txXfrm>
    </dsp:sp>
    <dsp:sp modelId="{5A2DD472-ECF7-4893-9782-090B29C0C3F6}">
      <dsp:nvSpPr>
        <dsp:cNvPr id="0" name=""/>
        <dsp:cNvSpPr/>
      </dsp:nvSpPr>
      <dsp:spPr>
        <a:xfrm>
          <a:off x="2163254" y="2625934"/>
          <a:ext cx="3750691" cy="2250415"/>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kern="1200" dirty="0" smtClean="0"/>
            <a:t>Non-critical tasks</a:t>
          </a:r>
          <a:endParaRPr lang="en-US" sz="3600" kern="1200" dirty="0"/>
        </a:p>
      </dsp:txBody>
      <dsp:txXfrm>
        <a:off x="2163254" y="2625934"/>
        <a:ext cx="3750691" cy="2250415"/>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AFA66C-A8A6-419D-9136-254F0C6CA19B}">
      <dsp:nvSpPr>
        <dsp:cNvPr id="0" name=""/>
        <dsp:cNvSpPr/>
      </dsp:nvSpPr>
      <dsp:spPr>
        <a:xfrm>
          <a:off x="514067" y="1547"/>
          <a:ext cx="1237476" cy="1237476"/>
        </a:xfrm>
        <a:prstGeom prst="ellipse">
          <a:avLst/>
        </a:prstGeom>
        <a:solidFill>
          <a:schemeClr val="accent2">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29B15F0A-6E6C-497D-BD5C-AF8D31983F14}">
      <dsp:nvSpPr>
        <dsp:cNvPr id="0" name=""/>
        <dsp:cNvSpPr/>
      </dsp:nvSpPr>
      <dsp:spPr>
        <a:xfrm>
          <a:off x="1132805" y="1547"/>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lvl="0" algn="l" defTabSz="1955800">
            <a:lnSpc>
              <a:spcPct val="90000"/>
            </a:lnSpc>
            <a:spcBef>
              <a:spcPct val="0"/>
            </a:spcBef>
            <a:spcAft>
              <a:spcPct val="35000"/>
            </a:spcAft>
          </a:pPr>
          <a:r>
            <a:rPr lang="en-US" sz="4400" kern="1200" dirty="0" smtClean="0"/>
            <a:t>Experience, knowledge, skills</a:t>
          </a:r>
          <a:endParaRPr lang="en-US" sz="4400" kern="1200" dirty="0"/>
        </a:p>
      </dsp:txBody>
      <dsp:txXfrm>
        <a:off x="1132805" y="1547"/>
        <a:ext cx="6602387" cy="1237476"/>
      </dsp:txXfrm>
    </dsp:sp>
    <dsp:sp modelId="{79CBF3D4-3F4A-4605-9AF0-3393F4E8CB41}">
      <dsp:nvSpPr>
        <dsp:cNvPr id="0" name=""/>
        <dsp:cNvSpPr/>
      </dsp:nvSpPr>
      <dsp:spPr>
        <a:xfrm>
          <a:off x="514067" y="1239023"/>
          <a:ext cx="1237476" cy="1237476"/>
        </a:xfrm>
        <a:prstGeom prst="ellipse">
          <a:avLst/>
        </a:prstGeom>
        <a:solidFill>
          <a:schemeClr val="accent3">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F5F7C960-53DB-4539-812D-33DF0DC76A3E}">
      <dsp:nvSpPr>
        <dsp:cNvPr id="0" name=""/>
        <dsp:cNvSpPr/>
      </dsp:nvSpPr>
      <dsp:spPr>
        <a:xfrm>
          <a:off x="1132805" y="1239023"/>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lvl="0" algn="l" defTabSz="1955800">
            <a:lnSpc>
              <a:spcPct val="90000"/>
            </a:lnSpc>
            <a:spcBef>
              <a:spcPct val="0"/>
            </a:spcBef>
            <a:spcAft>
              <a:spcPct val="35000"/>
            </a:spcAft>
          </a:pPr>
          <a:r>
            <a:rPr lang="en-US" sz="4400" kern="1200" dirty="0" smtClean="0"/>
            <a:t>Time and resources</a:t>
          </a:r>
          <a:endParaRPr lang="en-US" sz="4400" kern="1200" dirty="0"/>
        </a:p>
      </dsp:txBody>
      <dsp:txXfrm>
        <a:off x="1132805" y="1239023"/>
        <a:ext cx="6602387" cy="1237476"/>
      </dsp:txXfrm>
    </dsp:sp>
    <dsp:sp modelId="{BD778135-D9A9-4CFD-AF44-16775D28FC6D}">
      <dsp:nvSpPr>
        <dsp:cNvPr id="0" name=""/>
        <dsp:cNvSpPr/>
      </dsp:nvSpPr>
      <dsp:spPr>
        <a:xfrm>
          <a:off x="514067" y="2476500"/>
          <a:ext cx="1237476" cy="1237476"/>
        </a:xfrm>
        <a:prstGeom prst="ellipse">
          <a:avLst/>
        </a:prstGeom>
        <a:solidFill>
          <a:schemeClr val="accent4">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C975F59A-6CF2-49D1-BE93-C72192A49994}">
      <dsp:nvSpPr>
        <dsp:cNvPr id="0" name=""/>
        <dsp:cNvSpPr/>
      </dsp:nvSpPr>
      <dsp:spPr>
        <a:xfrm>
          <a:off x="1132805" y="2476500"/>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lvl="0" algn="l" defTabSz="1955800">
            <a:lnSpc>
              <a:spcPct val="90000"/>
            </a:lnSpc>
            <a:spcBef>
              <a:spcPct val="0"/>
            </a:spcBef>
            <a:spcAft>
              <a:spcPct val="35000"/>
            </a:spcAft>
          </a:pPr>
          <a:r>
            <a:rPr lang="en-US" sz="4400" kern="1200" dirty="0" smtClean="0"/>
            <a:t>Require supervision</a:t>
          </a:r>
          <a:endParaRPr lang="en-US" sz="4400" kern="1200" dirty="0"/>
        </a:p>
      </dsp:txBody>
      <dsp:txXfrm>
        <a:off x="1132805" y="2476500"/>
        <a:ext cx="6602387" cy="1237476"/>
      </dsp:txXfrm>
    </dsp:sp>
    <dsp:sp modelId="{D24E7B25-EE29-487D-AEED-5B1328BDFFFC}">
      <dsp:nvSpPr>
        <dsp:cNvPr id="0" name=""/>
        <dsp:cNvSpPr/>
      </dsp:nvSpPr>
      <dsp:spPr>
        <a:xfrm>
          <a:off x="514067" y="3713976"/>
          <a:ext cx="1237476" cy="1237476"/>
        </a:xfrm>
        <a:prstGeom prst="ellipse">
          <a:avLst/>
        </a:prstGeom>
        <a:solidFill>
          <a:schemeClr val="accent5">
            <a:alpha val="5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tx1"/>
        </a:fontRef>
      </dsp:style>
    </dsp:sp>
    <dsp:sp modelId="{9002757D-355E-42C1-AC76-8C7AE75CFD2B}">
      <dsp:nvSpPr>
        <dsp:cNvPr id="0" name=""/>
        <dsp:cNvSpPr/>
      </dsp:nvSpPr>
      <dsp:spPr>
        <a:xfrm>
          <a:off x="1132805" y="3713976"/>
          <a:ext cx="6602387" cy="123747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55880" rIns="0" bIns="55880" numCol="1" spcCol="1270" anchor="ctr" anchorCtr="0">
          <a:noAutofit/>
        </a:bodyPr>
        <a:lstStyle/>
        <a:p>
          <a:pPr lvl="0" algn="l" defTabSz="1955800">
            <a:lnSpc>
              <a:spcPct val="90000"/>
            </a:lnSpc>
            <a:spcBef>
              <a:spcPct val="0"/>
            </a:spcBef>
            <a:spcAft>
              <a:spcPct val="35000"/>
            </a:spcAft>
          </a:pPr>
          <a:r>
            <a:rPr lang="en-US" sz="4400" kern="1200" dirty="0" smtClean="0"/>
            <a:t>Current workload</a:t>
          </a:r>
          <a:endParaRPr lang="en-US" sz="4400" kern="1200" dirty="0"/>
        </a:p>
      </dsp:txBody>
      <dsp:txXfrm>
        <a:off x="1132805" y="3713976"/>
        <a:ext cx="6602387" cy="12374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176989-F05C-4712-AF05-691986301D36}">
      <dsp:nvSpPr>
        <dsp:cNvPr id="0" name=""/>
        <dsp:cNvSpPr/>
      </dsp:nvSpPr>
      <dsp:spPr>
        <a:xfrm>
          <a:off x="0" y="0"/>
          <a:ext cx="4648199" cy="4648199"/>
        </a:xfrm>
        <a:prstGeom prst="pie">
          <a:avLst>
            <a:gd name="adj1" fmla="val 5400000"/>
            <a:gd name="adj2" fmla="val 1620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756C8F0-392B-4BE5-B293-F3967B294D19}">
      <dsp:nvSpPr>
        <dsp:cNvPr id="0" name=""/>
        <dsp:cNvSpPr/>
      </dsp:nvSpPr>
      <dsp:spPr>
        <a:xfrm>
          <a:off x="2324099" y="0"/>
          <a:ext cx="5753100" cy="4648199"/>
        </a:xfrm>
        <a:prstGeom prst="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Initiates action, and then reports periodically</a:t>
          </a:r>
          <a:endParaRPr lang="en-US" sz="2600" kern="1200" dirty="0"/>
        </a:p>
      </dsp:txBody>
      <dsp:txXfrm>
        <a:off x="2324099" y="0"/>
        <a:ext cx="5753100" cy="743712"/>
      </dsp:txXfrm>
    </dsp:sp>
    <dsp:sp modelId="{B27DE136-ECAF-4CB2-A73E-AE3B71881824}">
      <dsp:nvSpPr>
        <dsp:cNvPr id="0" name=""/>
        <dsp:cNvSpPr/>
      </dsp:nvSpPr>
      <dsp:spPr>
        <a:xfrm>
          <a:off x="488061" y="743712"/>
          <a:ext cx="3672077" cy="3672077"/>
        </a:xfrm>
        <a:prstGeom prst="pie">
          <a:avLst>
            <a:gd name="adj1" fmla="val 5400000"/>
            <a:gd name="adj2" fmla="val 16200000"/>
          </a:avLst>
        </a:prstGeom>
        <a:solidFill>
          <a:schemeClr val="accent4">
            <a:hueOff val="-1116192"/>
            <a:satOff val="6725"/>
            <a:lumOff val="5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86227D-3268-476F-A3D8-807AB47E062F}">
      <dsp:nvSpPr>
        <dsp:cNvPr id="0" name=""/>
        <dsp:cNvSpPr/>
      </dsp:nvSpPr>
      <dsp:spPr>
        <a:xfrm>
          <a:off x="2324099" y="743712"/>
          <a:ext cx="5753100" cy="3672077"/>
        </a:xfrm>
        <a:prstGeom prst="rect">
          <a:avLst/>
        </a:prstGeom>
        <a:solidFill>
          <a:schemeClr val="lt1">
            <a:alpha val="90000"/>
            <a:hueOff val="0"/>
            <a:satOff val="0"/>
            <a:lumOff val="0"/>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Acts, and then reports results immediately</a:t>
          </a:r>
          <a:endParaRPr lang="en-US" sz="2600" kern="1200" dirty="0"/>
        </a:p>
      </dsp:txBody>
      <dsp:txXfrm>
        <a:off x="2324099" y="743712"/>
        <a:ext cx="5753100" cy="743711"/>
      </dsp:txXfrm>
    </dsp:sp>
    <dsp:sp modelId="{D9DE43A2-F1EA-4A05-8060-56A12E93CA07}">
      <dsp:nvSpPr>
        <dsp:cNvPr id="0" name=""/>
        <dsp:cNvSpPr/>
      </dsp:nvSpPr>
      <dsp:spPr>
        <a:xfrm>
          <a:off x="976121" y="1487423"/>
          <a:ext cx="2695955" cy="2695955"/>
        </a:xfrm>
        <a:prstGeom prst="pie">
          <a:avLst>
            <a:gd name="adj1" fmla="val 5400000"/>
            <a:gd name="adj2" fmla="val 16200000"/>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504D79-2FEB-4767-83E1-80B80BDB8F47}">
      <dsp:nvSpPr>
        <dsp:cNvPr id="0" name=""/>
        <dsp:cNvSpPr/>
      </dsp:nvSpPr>
      <dsp:spPr>
        <a:xfrm>
          <a:off x="2324099" y="1487423"/>
          <a:ext cx="5753100" cy="2695955"/>
        </a:xfrm>
        <a:prstGeom prst="rect">
          <a:avLst/>
        </a:prstGeom>
        <a:solidFill>
          <a:schemeClr val="lt1">
            <a:alpha val="90000"/>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Makes recommendation, and then acts</a:t>
          </a:r>
          <a:endParaRPr lang="en-US" sz="2600" kern="1200" dirty="0"/>
        </a:p>
      </dsp:txBody>
      <dsp:txXfrm>
        <a:off x="2324099" y="1487423"/>
        <a:ext cx="5753100" cy="743712"/>
      </dsp:txXfrm>
    </dsp:sp>
    <dsp:sp modelId="{4124EA25-3024-4F48-8268-2B5A4F52A42D}">
      <dsp:nvSpPr>
        <dsp:cNvPr id="0" name=""/>
        <dsp:cNvSpPr/>
      </dsp:nvSpPr>
      <dsp:spPr>
        <a:xfrm>
          <a:off x="1464182" y="2231135"/>
          <a:ext cx="1719833" cy="1719833"/>
        </a:xfrm>
        <a:prstGeom prst="pie">
          <a:avLst>
            <a:gd name="adj1" fmla="val 5400000"/>
            <a:gd name="adj2" fmla="val 16200000"/>
          </a:avLst>
        </a:prstGeom>
        <a:solidFill>
          <a:schemeClr val="accent4">
            <a:hueOff val="-3348577"/>
            <a:satOff val="20174"/>
            <a:lumOff val="161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DA9C5-B740-48CE-96EC-76D0DA4BE5F2}">
      <dsp:nvSpPr>
        <dsp:cNvPr id="0" name=""/>
        <dsp:cNvSpPr/>
      </dsp:nvSpPr>
      <dsp:spPr>
        <a:xfrm>
          <a:off x="2324099" y="2231135"/>
          <a:ext cx="5753100" cy="1719833"/>
        </a:xfrm>
        <a:prstGeom prst="rect">
          <a:avLst/>
        </a:prstGeom>
        <a:solidFill>
          <a:schemeClr val="lt1">
            <a:alpha val="90000"/>
            <a:hueOff val="0"/>
            <a:satOff val="0"/>
            <a:lumOff val="0"/>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Asks what to do</a:t>
          </a:r>
          <a:endParaRPr lang="en-US" sz="2600" kern="1200" dirty="0"/>
        </a:p>
      </dsp:txBody>
      <dsp:txXfrm>
        <a:off x="2324099" y="2231135"/>
        <a:ext cx="5753100" cy="743711"/>
      </dsp:txXfrm>
    </dsp:sp>
    <dsp:sp modelId="{AE393DE7-32BF-45EB-8AA5-FE0B5CFACD41}">
      <dsp:nvSpPr>
        <dsp:cNvPr id="0" name=""/>
        <dsp:cNvSpPr/>
      </dsp:nvSpPr>
      <dsp:spPr>
        <a:xfrm>
          <a:off x="1952243" y="2974847"/>
          <a:ext cx="743711" cy="743711"/>
        </a:xfrm>
        <a:prstGeom prst="pie">
          <a:avLst>
            <a:gd name="adj1" fmla="val 5400000"/>
            <a:gd name="adj2" fmla="val 16200000"/>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2FBF42-C0C4-46A3-A8B9-B31478F01E15}">
      <dsp:nvSpPr>
        <dsp:cNvPr id="0" name=""/>
        <dsp:cNvSpPr/>
      </dsp:nvSpPr>
      <dsp:spPr>
        <a:xfrm>
          <a:off x="2324099" y="2974847"/>
          <a:ext cx="5753100" cy="743711"/>
        </a:xfrm>
        <a:prstGeom prst="rect">
          <a:avLst/>
        </a:prstGeom>
        <a:solidFill>
          <a:schemeClr val="lt1">
            <a:alpha val="90000"/>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9060" tIns="99060" rIns="99060" bIns="99060" numCol="1" spcCol="1270" anchor="ctr" anchorCtr="0">
          <a:noAutofit/>
        </a:bodyPr>
        <a:lstStyle/>
        <a:p>
          <a:pPr lvl="0" algn="l" defTabSz="1155700">
            <a:lnSpc>
              <a:spcPct val="90000"/>
            </a:lnSpc>
            <a:spcBef>
              <a:spcPct val="0"/>
            </a:spcBef>
            <a:spcAft>
              <a:spcPct val="35000"/>
            </a:spcAft>
          </a:pPr>
          <a:r>
            <a:rPr lang="en-US" sz="2600" kern="1200" dirty="0" smtClean="0"/>
            <a:t>Waits to be told what to do</a:t>
          </a:r>
          <a:endParaRPr lang="en-US" sz="2600" kern="1200" dirty="0"/>
        </a:p>
      </dsp:txBody>
      <dsp:txXfrm>
        <a:off x="2324099" y="2974847"/>
        <a:ext cx="5753100" cy="743711"/>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9C9BAA-5A38-4B74-8D46-3E5CE47EAA4C}">
      <dsp:nvSpPr>
        <dsp:cNvPr id="0" name=""/>
        <dsp:cNvSpPr/>
      </dsp:nvSpPr>
      <dsp:spPr>
        <a:xfrm>
          <a:off x="0" y="425219"/>
          <a:ext cx="8077200" cy="7056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8A3ACCF-7B18-4C00-8274-FCB763BA3D57}">
      <dsp:nvSpPr>
        <dsp:cNvPr id="0" name=""/>
        <dsp:cNvSpPr/>
      </dsp:nvSpPr>
      <dsp:spPr>
        <a:xfrm>
          <a:off x="403860" y="11939"/>
          <a:ext cx="5654040" cy="826560"/>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1422400">
            <a:lnSpc>
              <a:spcPct val="90000"/>
            </a:lnSpc>
            <a:spcBef>
              <a:spcPct val="0"/>
            </a:spcBef>
            <a:spcAft>
              <a:spcPct val="35000"/>
            </a:spcAft>
          </a:pPr>
          <a:r>
            <a:rPr lang="en-US" sz="3200" kern="1200" dirty="0" smtClean="0"/>
            <a:t>Brief your team members</a:t>
          </a:r>
          <a:endParaRPr lang="en-US" sz="3200" kern="1200" dirty="0"/>
        </a:p>
      </dsp:txBody>
      <dsp:txXfrm>
        <a:off x="444209" y="52288"/>
        <a:ext cx="5573342" cy="745862"/>
      </dsp:txXfrm>
    </dsp:sp>
    <dsp:sp modelId="{16FFA407-BFB5-4B48-B88B-B89C87793F22}">
      <dsp:nvSpPr>
        <dsp:cNvPr id="0" name=""/>
        <dsp:cNvSpPr/>
      </dsp:nvSpPr>
      <dsp:spPr>
        <a:xfrm>
          <a:off x="0" y="1695300"/>
          <a:ext cx="8077200" cy="7056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DEB0ADC-DA58-4E76-9614-C1330D74A0FA}">
      <dsp:nvSpPr>
        <dsp:cNvPr id="0" name=""/>
        <dsp:cNvSpPr/>
      </dsp:nvSpPr>
      <dsp:spPr>
        <a:xfrm>
          <a:off x="403860" y="1282020"/>
          <a:ext cx="5654040" cy="826560"/>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1422400">
            <a:lnSpc>
              <a:spcPct val="90000"/>
            </a:lnSpc>
            <a:spcBef>
              <a:spcPct val="0"/>
            </a:spcBef>
            <a:spcAft>
              <a:spcPct val="35000"/>
            </a:spcAft>
          </a:pPr>
          <a:r>
            <a:rPr lang="en-US" sz="3200" kern="1200" dirty="0" smtClean="0"/>
            <a:t>Available for questions</a:t>
          </a:r>
          <a:endParaRPr lang="en-US" sz="3200" kern="1200" dirty="0"/>
        </a:p>
      </dsp:txBody>
      <dsp:txXfrm>
        <a:off x="444209" y="1322369"/>
        <a:ext cx="5573342" cy="745862"/>
      </dsp:txXfrm>
    </dsp:sp>
    <dsp:sp modelId="{26AA8EA8-8ECC-4603-972E-9CBF23207BBA}">
      <dsp:nvSpPr>
        <dsp:cNvPr id="0" name=""/>
        <dsp:cNvSpPr/>
      </dsp:nvSpPr>
      <dsp:spPr>
        <a:xfrm>
          <a:off x="0" y="2965380"/>
          <a:ext cx="8077200" cy="7056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EC6BAE-37B8-4244-8BF2-B64214C545D3}">
      <dsp:nvSpPr>
        <dsp:cNvPr id="0" name=""/>
        <dsp:cNvSpPr/>
      </dsp:nvSpPr>
      <dsp:spPr>
        <a:xfrm>
          <a:off x="403860" y="2552100"/>
          <a:ext cx="5654040" cy="826560"/>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1422400">
            <a:lnSpc>
              <a:spcPct val="90000"/>
            </a:lnSpc>
            <a:spcBef>
              <a:spcPct val="0"/>
            </a:spcBef>
            <a:spcAft>
              <a:spcPct val="35000"/>
            </a:spcAft>
          </a:pPr>
          <a:r>
            <a:rPr lang="en-US" sz="3200" kern="1200" dirty="0" smtClean="0"/>
            <a:t>Do not micro-manage</a:t>
          </a:r>
          <a:endParaRPr lang="en-US" sz="3200" kern="1200" dirty="0"/>
        </a:p>
      </dsp:txBody>
      <dsp:txXfrm>
        <a:off x="444209" y="2592449"/>
        <a:ext cx="5573342" cy="745862"/>
      </dsp:txXfrm>
    </dsp:sp>
    <dsp:sp modelId="{EE98D751-5F9F-4B99-8B9A-AC169FA0564C}">
      <dsp:nvSpPr>
        <dsp:cNvPr id="0" name=""/>
        <dsp:cNvSpPr/>
      </dsp:nvSpPr>
      <dsp:spPr>
        <a:xfrm>
          <a:off x="0" y="4235460"/>
          <a:ext cx="8077200" cy="705600"/>
        </a:xfrm>
        <a:prstGeom prst="rect">
          <a:avLst/>
        </a:prstGeom>
        <a:no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E98E80F-0398-4250-8569-578387463221}">
      <dsp:nvSpPr>
        <dsp:cNvPr id="0" name=""/>
        <dsp:cNvSpPr/>
      </dsp:nvSpPr>
      <dsp:spPr>
        <a:xfrm>
          <a:off x="403860" y="3822180"/>
          <a:ext cx="5654040" cy="826560"/>
        </a:xfrm>
        <a:prstGeom prst="roundRect">
          <a:avLst/>
        </a:prstGeom>
        <a:solidFill>
          <a:schemeClr val="accent5">
            <a:hueOff val="0"/>
            <a:satOff val="0"/>
            <a:lum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1422400">
            <a:lnSpc>
              <a:spcPct val="90000"/>
            </a:lnSpc>
            <a:spcBef>
              <a:spcPct val="0"/>
            </a:spcBef>
            <a:spcAft>
              <a:spcPct val="35000"/>
            </a:spcAft>
          </a:pPr>
          <a:r>
            <a:rPr lang="en-US" sz="3200" kern="1200" dirty="0" smtClean="0"/>
            <a:t>Ask for solutions</a:t>
          </a:r>
          <a:endParaRPr lang="en-US" sz="3200" kern="1200" dirty="0"/>
        </a:p>
      </dsp:txBody>
      <dsp:txXfrm>
        <a:off x="444209" y="3862529"/>
        <a:ext cx="5573342" cy="7458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1F76AC-7112-48EC-AB26-05464787B7D7}">
      <dsp:nvSpPr>
        <dsp:cNvPr id="0" name=""/>
        <dsp:cNvSpPr/>
      </dsp:nvSpPr>
      <dsp:spPr>
        <a:xfrm>
          <a:off x="380974" y="609597"/>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lvl="0" algn="l" defTabSz="3200400">
            <a:lnSpc>
              <a:spcPct val="90000"/>
            </a:lnSpc>
            <a:spcBef>
              <a:spcPct val="0"/>
            </a:spcBef>
            <a:spcAft>
              <a:spcPct val="35000"/>
            </a:spcAft>
          </a:pPr>
          <a:r>
            <a:rPr lang="en-US" sz="7200" kern="1200" dirty="0" smtClean="0"/>
            <a:t>Positive</a:t>
          </a:r>
          <a:endParaRPr lang="en-US" sz="7200" kern="1200" dirty="0"/>
        </a:p>
      </dsp:txBody>
      <dsp:txXfrm>
        <a:off x="380974" y="609597"/>
        <a:ext cx="7262380" cy="660216"/>
      </dsp:txXfrm>
    </dsp:sp>
    <dsp:sp modelId="{2D45F1A7-6F8B-495D-9D0F-14DFC53E3F1C}">
      <dsp:nvSpPr>
        <dsp:cNvPr id="0" name=""/>
        <dsp:cNvSpPr/>
      </dsp:nvSpPr>
      <dsp:spPr>
        <a:xfrm>
          <a:off x="407409"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A753C4-0EBE-45A0-A536-6CED0CED7303}">
      <dsp:nvSpPr>
        <dsp:cNvPr id="0" name=""/>
        <dsp:cNvSpPr/>
      </dsp:nvSpPr>
      <dsp:spPr>
        <a:xfrm>
          <a:off x="1432212"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7EECF5-E920-49E0-87D4-276E5F10022B}">
      <dsp:nvSpPr>
        <dsp:cNvPr id="0" name=""/>
        <dsp:cNvSpPr/>
      </dsp:nvSpPr>
      <dsp:spPr>
        <a:xfrm>
          <a:off x="2457014" y="871009"/>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3A34117-00C9-4E39-821A-E505658252B7}">
      <dsp:nvSpPr>
        <dsp:cNvPr id="0" name=""/>
        <dsp:cNvSpPr/>
      </dsp:nvSpPr>
      <dsp:spPr>
        <a:xfrm>
          <a:off x="3481817" y="871009"/>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0474F25-186D-468C-92FD-F11C5D670E37}">
      <dsp:nvSpPr>
        <dsp:cNvPr id="0" name=""/>
        <dsp:cNvSpPr/>
      </dsp:nvSpPr>
      <dsp:spPr>
        <a:xfrm>
          <a:off x="4506620" y="871009"/>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90BE318-DD9C-4557-A126-2AE013E8101D}">
      <dsp:nvSpPr>
        <dsp:cNvPr id="0" name=""/>
        <dsp:cNvSpPr/>
      </dsp:nvSpPr>
      <dsp:spPr>
        <a:xfrm>
          <a:off x="5531422" y="871009"/>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BAE475-A0DE-4774-BC63-9F15D87804B8}">
      <dsp:nvSpPr>
        <dsp:cNvPr id="0" name=""/>
        <dsp:cNvSpPr/>
      </dsp:nvSpPr>
      <dsp:spPr>
        <a:xfrm>
          <a:off x="6556225" y="871009"/>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EB0716-CC64-4348-83FE-225DB12DA5C0}">
      <dsp:nvSpPr>
        <dsp:cNvPr id="0" name=""/>
        <dsp:cNvSpPr/>
      </dsp:nvSpPr>
      <dsp:spPr>
        <a:xfrm>
          <a:off x="380974" y="22859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lvl="0" algn="l" defTabSz="3200400">
            <a:lnSpc>
              <a:spcPct val="90000"/>
            </a:lnSpc>
            <a:spcBef>
              <a:spcPct val="0"/>
            </a:spcBef>
            <a:spcAft>
              <a:spcPct val="35000"/>
            </a:spcAft>
          </a:pPr>
          <a:r>
            <a:rPr lang="en-US" sz="7200" kern="1200" dirty="0" smtClean="0"/>
            <a:t>Personal</a:t>
          </a:r>
          <a:endParaRPr lang="en-US" sz="7200" kern="1200" dirty="0"/>
        </a:p>
      </dsp:txBody>
      <dsp:txXfrm>
        <a:off x="380974" y="2285998"/>
        <a:ext cx="7262380" cy="660216"/>
      </dsp:txXfrm>
    </dsp:sp>
    <dsp:sp modelId="{838D7195-0826-4A6D-BC49-3AEF33D23077}">
      <dsp:nvSpPr>
        <dsp:cNvPr id="0" name=""/>
        <dsp:cNvSpPr/>
      </dsp:nvSpPr>
      <dsp:spPr>
        <a:xfrm>
          <a:off x="407409"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DDF0675-ABDE-4117-85DE-A0D3542E9855}">
      <dsp:nvSpPr>
        <dsp:cNvPr id="0" name=""/>
        <dsp:cNvSpPr/>
      </dsp:nvSpPr>
      <dsp:spPr>
        <a:xfrm>
          <a:off x="1432212"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246895F-8C77-418E-B73C-DDC8068A1086}">
      <dsp:nvSpPr>
        <dsp:cNvPr id="0" name=""/>
        <dsp:cNvSpPr/>
      </dsp:nvSpPr>
      <dsp:spPr>
        <a:xfrm>
          <a:off x="2457014" y="2586757"/>
          <a:ext cx="968317" cy="161386"/>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58F52E5-1BB7-4FE6-AF99-9C954F5C9D35}">
      <dsp:nvSpPr>
        <dsp:cNvPr id="0" name=""/>
        <dsp:cNvSpPr/>
      </dsp:nvSpPr>
      <dsp:spPr>
        <a:xfrm>
          <a:off x="3481817" y="2586757"/>
          <a:ext cx="968317" cy="161386"/>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1FF22D-BBDC-4050-97B6-941B83E80E03}">
      <dsp:nvSpPr>
        <dsp:cNvPr id="0" name=""/>
        <dsp:cNvSpPr/>
      </dsp:nvSpPr>
      <dsp:spPr>
        <a:xfrm>
          <a:off x="4506620" y="2586757"/>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A2CB8BB-3085-43FB-8BEE-928575C8491D}">
      <dsp:nvSpPr>
        <dsp:cNvPr id="0" name=""/>
        <dsp:cNvSpPr/>
      </dsp:nvSpPr>
      <dsp:spPr>
        <a:xfrm>
          <a:off x="5531422" y="2586757"/>
          <a:ext cx="968317" cy="161386"/>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034741-D28F-4C52-A478-C433CE1C2D53}">
      <dsp:nvSpPr>
        <dsp:cNvPr id="0" name=""/>
        <dsp:cNvSpPr/>
      </dsp:nvSpPr>
      <dsp:spPr>
        <a:xfrm>
          <a:off x="6556225" y="2586757"/>
          <a:ext cx="968317" cy="161386"/>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B7C8623-9C4A-41AC-8EF4-B1C247CACCD4}">
      <dsp:nvSpPr>
        <dsp:cNvPr id="0" name=""/>
        <dsp:cNvSpPr/>
      </dsp:nvSpPr>
      <dsp:spPr>
        <a:xfrm>
          <a:off x="380974" y="3886198"/>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4320" tIns="274320" rIns="274320" bIns="274320" numCol="1" spcCol="1270" anchor="b" anchorCtr="0">
          <a:noAutofit/>
        </a:bodyPr>
        <a:lstStyle/>
        <a:p>
          <a:pPr lvl="0" algn="l" defTabSz="3200400">
            <a:lnSpc>
              <a:spcPct val="90000"/>
            </a:lnSpc>
            <a:spcBef>
              <a:spcPct val="0"/>
            </a:spcBef>
            <a:spcAft>
              <a:spcPct val="35000"/>
            </a:spcAft>
          </a:pPr>
          <a:r>
            <a:rPr lang="en-US" sz="7200" kern="1200" dirty="0" smtClean="0"/>
            <a:t>Possible</a:t>
          </a:r>
          <a:endParaRPr lang="en-US" sz="7200" kern="1200" dirty="0"/>
        </a:p>
      </dsp:txBody>
      <dsp:txXfrm>
        <a:off x="380974" y="3886198"/>
        <a:ext cx="7262380" cy="660216"/>
      </dsp:txXfrm>
    </dsp:sp>
    <dsp:sp modelId="{D70BA3E8-1FD0-4827-9798-B12FE798171D}">
      <dsp:nvSpPr>
        <dsp:cNvPr id="0" name=""/>
        <dsp:cNvSpPr/>
      </dsp:nvSpPr>
      <dsp:spPr>
        <a:xfrm>
          <a:off x="407409"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85D827-FA7F-42EA-BE36-4F709E31806E}">
      <dsp:nvSpPr>
        <dsp:cNvPr id="0" name=""/>
        <dsp:cNvSpPr/>
      </dsp:nvSpPr>
      <dsp:spPr>
        <a:xfrm>
          <a:off x="1432212"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1B04752-6E80-4369-9346-493B372BDFD1}">
      <dsp:nvSpPr>
        <dsp:cNvPr id="0" name=""/>
        <dsp:cNvSpPr/>
      </dsp:nvSpPr>
      <dsp:spPr>
        <a:xfrm>
          <a:off x="2457014" y="4173288"/>
          <a:ext cx="968317" cy="161387"/>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F6EB7A-D982-4EB4-84C4-70D2531D3C3C}">
      <dsp:nvSpPr>
        <dsp:cNvPr id="0" name=""/>
        <dsp:cNvSpPr/>
      </dsp:nvSpPr>
      <dsp:spPr>
        <a:xfrm>
          <a:off x="3481817" y="4173288"/>
          <a:ext cx="968317" cy="161387"/>
        </a:xfrm>
        <a:prstGeom prst="parallelogram">
          <a:avLst>
            <a:gd name="adj" fmla="val 14084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83C6779-9C45-4676-A710-3D3B675D8EAE}">
      <dsp:nvSpPr>
        <dsp:cNvPr id="0" name=""/>
        <dsp:cNvSpPr/>
      </dsp:nvSpPr>
      <dsp:spPr>
        <a:xfrm>
          <a:off x="4506620" y="4173288"/>
          <a:ext cx="968317" cy="161387"/>
        </a:xfrm>
        <a:prstGeom prst="parallelogram">
          <a:avLst>
            <a:gd name="adj" fmla="val 140840"/>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E5F6FC6-FC89-405F-913E-EE578661E48A}">
      <dsp:nvSpPr>
        <dsp:cNvPr id="0" name=""/>
        <dsp:cNvSpPr/>
      </dsp:nvSpPr>
      <dsp:spPr>
        <a:xfrm>
          <a:off x="5531422" y="4173288"/>
          <a:ext cx="968317" cy="161387"/>
        </a:xfrm>
        <a:prstGeom prst="parallelogram">
          <a:avLst>
            <a:gd name="adj" fmla="val 140840"/>
          </a:avLst>
        </a:prstGeom>
        <a:solidFill>
          <a:schemeClr val="accent6">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28B61F2-065C-4904-B651-9C3ED05E84A0}">
      <dsp:nvSpPr>
        <dsp:cNvPr id="0" name=""/>
        <dsp:cNvSpPr/>
      </dsp:nvSpPr>
      <dsp:spPr>
        <a:xfrm>
          <a:off x="6556225" y="4173288"/>
          <a:ext cx="968317" cy="161387"/>
        </a:xfrm>
        <a:prstGeom prst="parallelogram">
          <a:avLst>
            <a:gd name="adj" fmla="val 14084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5A495-EBCA-489D-8F61-1480FC80515D}">
      <dsp:nvSpPr>
        <dsp:cNvPr id="0" name=""/>
        <dsp:cNvSpPr/>
      </dsp:nvSpPr>
      <dsp:spPr>
        <a:xfrm>
          <a:off x="407409" y="306880"/>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lvl="0" algn="l" defTabSz="1778000">
            <a:lnSpc>
              <a:spcPct val="90000"/>
            </a:lnSpc>
            <a:spcBef>
              <a:spcPct val="0"/>
            </a:spcBef>
            <a:spcAft>
              <a:spcPct val="35000"/>
            </a:spcAft>
          </a:pPr>
          <a:r>
            <a:rPr lang="en-US" sz="4000" kern="1200" dirty="0" smtClean="0"/>
            <a:t>Review it thoroughly</a:t>
          </a:r>
          <a:endParaRPr lang="en-US" sz="4000" kern="1200" dirty="0"/>
        </a:p>
      </dsp:txBody>
      <dsp:txXfrm>
        <a:off x="407409" y="306880"/>
        <a:ext cx="7262380" cy="660216"/>
      </dsp:txXfrm>
    </dsp:sp>
    <dsp:sp modelId="{90639312-8222-4F0B-A372-11A5662C9CC5}">
      <dsp:nvSpPr>
        <dsp:cNvPr id="0" name=""/>
        <dsp:cNvSpPr/>
      </dsp:nvSpPr>
      <dsp:spPr>
        <a:xfrm>
          <a:off x="407409" y="992014"/>
          <a:ext cx="968317" cy="161386"/>
        </a:xfrm>
        <a:prstGeom prst="parallelogram">
          <a:avLst>
            <a:gd name="adj" fmla="val 140840"/>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F191C3-967B-4047-BC71-1625AACB317A}">
      <dsp:nvSpPr>
        <dsp:cNvPr id="0" name=""/>
        <dsp:cNvSpPr/>
      </dsp:nvSpPr>
      <dsp:spPr>
        <a:xfrm>
          <a:off x="1432212" y="992014"/>
          <a:ext cx="968317" cy="161386"/>
        </a:xfrm>
        <a:prstGeom prst="parallelogram">
          <a:avLst>
            <a:gd name="adj" fmla="val 140840"/>
          </a:avLst>
        </a:prstGeom>
        <a:solidFill>
          <a:schemeClr val="accent3">
            <a:hueOff val="562513"/>
            <a:satOff val="-844"/>
            <a:lumOff val="-137"/>
            <a:alphaOff val="0"/>
          </a:schemeClr>
        </a:solidFill>
        <a:ln w="25400" cap="flat" cmpd="sng" algn="ctr">
          <a:solidFill>
            <a:schemeClr val="accent3">
              <a:hueOff val="562513"/>
              <a:satOff val="-844"/>
              <a:lumOff val="-13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403BB9F-5750-4BE1-9E76-284C9FAE7E98}">
      <dsp:nvSpPr>
        <dsp:cNvPr id="0" name=""/>
        <dsp:cNvSpPr/>
      </dsp:nvSpPr>
      <dsp:spPr>
        <a:xfrm>
          <a:off x="2457014" y="992014"/>
          <a:ext cx="968317" cy="161386"/>
        </a:xfrm>
        <a:prstGeom prst="parallelogram">
          <a:avLst>
            <a:gd name="adj" fmla="val 140840"/>
          </a:avLst>
        </a:prstGeom>
        <a:solidFill>
          <a:schemeClr val="accent3">
            <a:hueOff val="1125026"/>
            <a:satOff val="-1688"/>
            <a:lumOff val="-275"/>
            <a:alphaOff val="0"/>
          </a:schemeClr>
        </a:solidFill>
        <a:ln w="25400" cap="flat" cmpd="sng" algn="ctr">
          <a:solidFill>
            <a:schemeClr val="accent3">
              <a:hueOff val="1125026"/>
              <a:satOff val="-1688"/>
              <a:lumOff val="-27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8CD7F0-7940-4E2C-BA5D-AD39D1F05391}">
      <dsp:nvSpPr>
        <dsp:cNvPr id="0" name=""/>
        <dsp:cNvSpPr/>
      </dsp:nvSpPr>
      <dsp:spPr>
        <a:xfrm>
          <a:off x="3481817" y="992014"/>
          <a:ext cx="968317" cy="161386"/>
        </a:xfrm>
        <a:prstGeom prst="parallelogram">
          <a:avLst>
            <a:gd name="adj" fmla="val 140840"/>
          </a:avLst>
        </a:prstGeom>
        <a:solidFill>
          <a:schemeClr val="accent3">
            <a:hueOff val="1687540"/>
            <a:satOff val="-2532"/>
            <a:lumOff val="-412"/>
            <a:alphaOff val="0"/>
          </a:schemeClr>
        </a:solidFill>
        <a:ln w="25400" cap="flat" cmpd="sng" algn="ctr">
          <a:solidFill>
            <a:schemeClr val="accent3">
              <a:hueOff val="1687540"/>
              <a:satOff val="-2532"/>
              <a:lumOff val="-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6FD41BD-0D1F-4852-9A74-46AD0C8887ED}">
      <dsp:nvSpPr>
        <dsp:cNvPr id="0" name=""/>
        <dsp:cNvSpPr/>
      </dsp:nvSpPr>
      <dsp:spPr>
        <a:xfrm>
          <a:off x="4506620" y="992014"/>
          <a:ext cx="968317" cy="161386"/>
        </a:xfrm>
        <a:prstGeom prst="parallelogram">
          <a:avLst>
            <a:gd name="adj" fmla="val 140840"/>
          </a:avLst>
        </a:prstGeom>
        <a:solidFill>
          <a:schemeClr val="accent3">
            <a:hueOff val="2250053"/>
            <a:satOff val="-3376"/>
            <a:lumOff val="-549"/>
            <a:alphaOff val="0"/>
          </a:schemeClr>
        </a:solidFill>
        <a:ln w="25400" cap="flat" cmpd="sng" algn="ctr">
          <a:solidFill>
            <a:schemeClr val="accent3">
              <a:hueOff val="2250053"/>
              <a:satOff val="-3376"/>
              <a:lumOff val="-5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55EBA5-B574-466D-9496-49E3D96043EE}">
      <dsp:nvSpPr>
        <dsp:cNvPr id="0" name=""/>
        <dsp:cNvSpPr/>
      </dsp:nvSpPr>
      <dsp:spPr>
        <a:xfrm>
          <a:off x="5531422" y="992014"/>
          <a:ext cx="968317" cy="161386"/>
        </a:xfrm>
        <a:prstGeom prst="parallelogram">
          <a:avLst>
            <a:gd name="adj" fmla="val 140840"/>
          </a:avLst>
        </a:prstGeom>
        <a:solidFill>
          <a:schemeClr val="accent3">
            <a:hueOff val="2812566"/>
            <a:satOff val="-4220"/>
            <a:lumOff val="-686"/>
            <a:alphaOff val="0"/>
          </a:schemeClr>
        </a:solidFill>
        <a:ln w="25400" cap="flat" cmpd="sng" algn="ctr">
          <a:solidFill>
            <a:schemeClr val="accent3">
              <a:hueOff val="2812566"/>
              <a:satOff val="-4220"/>
              <a:lumOff val="-6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CF8436D-E0AF-4E69-B042-EF35A918754E}">
      <dsp:nvSpPr>
        <dsp:cNvPr id="0" name=""/>
        <dsp:cNvSpPr/>
      </dsp:nvSpPr>
      <dsp:spPr>
        <a:xfrm>
          <a:off x="6556225" y="992014"/>
          <a:ext cx="968317" cy="161386"/>
        </a:xfrm>
        <a:prstGeom prst="parallelogram">
          <a:avLst>
            <a:gd name="adj" fmla="val 140840"/>
          </a:avLst>
        </a:prstGeom>
        <a:solidFill>
          <a:schemeClr val="accent3">
            <a:hueOff val="3375079"/>
            <a:satOff val="-5064"/>
            <a:lumOff val="-824"/>
            <a:alphaOff val="0"/>
          </a:schemeClr>
        </a:solidFill>
        <a:ln w="25400" cap="flat" cmpd="sng" algn="ctr">
          <a:solidFill>
            <a:schemeClr val="accent3">
              <a:hueOff val="3375079"/>
              <a:satOff val="-5064"/>
              <a:lumOff val="-82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9B1552-C3BE-4B16-9470-56E97F5556EC}">
      <dsp:nvSpPr>
        <dsp:cNvPr id="0" name=""/>
        <dsp:cNvSpPr/>
      </dsp:nvSpPr>
      <dsp:spPr>
        <a:xfrm>
          <a:off x="407409" y="1702059"/>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lvl="0" algn="l" defTabSz="1778000">
            <a:lnSpc>
              <a:spcPct val="90000"/>
            </a:lnSpc>
            <a:spcBef>
              <a:spcPct val="0"/>
            </a:spcBef>
            <a:spcAft>
              <a:spcPct val="35000"/>
            </a:spcAft>
          </a:pPr>
          <a:r>
            <a:rPr lang="en-US" sz="4000" kern="1200" dirty="0" smtClean="0"/>
            <a:t>Only accept complete work</a:t>
          </a:r>
          <a:endParaRPr lang="en-US" sz="4000" kern="1200" dirty="0"/>
        </a:p>
      </dsp:txBody>
      <dsp:txXfrm>
        <a:off x="407409" y="1702059"/>
        <a:ext cx="7262380" cy="660216"/>
      </dsp:txXfrm>
    </dsp:sp>
    <dsp:sp modelId="{22B4438C-7F09-44BD-A6E2-B14F1C4701CC}">
      <dsp:nvSpPr>
        <dsp:cNvPr id="0" name=""/>
        <dsp:cNvSpPr/>
      </dsp:nvSpPr>
      <dsp:spPr>
        <a:xfrm>
          <a:off x="407409" y="2429264"/>
          <a:ext cx="968317" cy="161386"/>
        </a:xfrm>
        <a:prstGeom prst="parallelogram">
          <a:avLst>
            <a:gd name="adj" fmla="val 140840"/>
          </a:avLst>
        </a:prstGeom>
        <a:solidFill>
          <a:schemeClr val="accent3">
            <a:hueOff val="3937592"/>
            <a:satOff val="-5908"/>
            <a:lumOff val="-961"/>
            <a:alphaOff val="0"/>
          </a:schemeClr>
        </a:solidFill>
        <a:ln w="25400" cap="flat" cmpd="sng" algn="ctr">
          <a:solidFill>
            <a:schemeClr val="accent3">
              <a:hueOff val="3937592"/>
              <a:satOff val="-5908"/>
              <a:lumOff val="-96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E59F660-A216-405E-80D1-88DD7B6DD5C3}">
      <dsp:nvSpPr>
        <dsp:cNvPr id="0" name=""/>
        <dsp:cNvSpPr/>
      </dsp:nvSpPr>
      <dsp:spPr>
        <a:xfrm>
          <a:off x="1432212" y="2429264"/>
          <a:ext cx="968317" cy="161386"/>
        </a:xfrm>
        <a:prstGeom prst="parallelogram">
          <a:avLst>
            <a:gd name="adj" fmla="val 140840"/>
          </a:avLst>
        </a:prstGeom>
        <a:solidFill>
          <a:schemeClr val="accent3">
            <a:hueOff val="4500106"/>
            <a:satOff val="-6752"/>
            <a:lumOff val="-1098"/>
            <a:alphaOff val="0"/>
          </a:schemeClr>
        </a:solidFill>
        <a:ln w="25400" cap="flat" cmpd="sng" algn="ctr">
          <a:solidFill>
            <a:schemeClr val="accent3">
              <a:hueOff val="4500106"/>
              <a:satOff val="-6752"/>
              <a:lumOff val="-10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9E0B4A-609A-4F93-A5AF-C9FE9532D253}">
      <dsp:nvSpPr>
        <dsp:cNvPr id="0" name=""/>
        <dsp:cNvSpPr/>
      </dsp:nvSpPr>
      <dsp:spPr>
        <a:xfrm>
          <a:off x="2457014" y="2429264"/>
          <a:ext cx="968317" cy="161386"/>
        </a:xfrm>
        <a:prstGeom prst="parallelogram">
          <a:avLst>
            <a:gd name="adj" fmla="val 140840"/>
          </a:avLst>
        </a:prstGeom>
        <a:solidFill>
          <a:schemeClr val="accent3">
            <a:hueOff val="5062619"/>
            <a:satOff val="-7596"/>
            <a:lumOff val="-1235"/>
            <a:alphaOff val="0"/>
          </a:schemeClr>
        </a:solidFill>
        <a:ln w="25400" cap="flat" cmpd="sng" algn="ctr">
          <a:solidFill>
            <a:schemeClr val="accent3">
              <a:hueOff val="5062619"/>
              <a:satOff val="-7596"/>
              <a:lumOff val="-123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6891F5-C752-4EAC-B600-E948A6C9D407}">
      <dsp:nvSpPr>
        <dsp:cNvPr id="0" name=""/>
        <dsp:cNvSpPr/>
      </dsp:nvSpPr>
      <dsp:spPr>
        <a:xfrm>
          <a:off x="3481817" y="2429264"/>
          <a:ext cx="968317" cy="161386"/>
        </a:xfrm>
        <a:prstGeom prst="parallelogram">
          <a:avLst>
            <a:gd name="adj" fmla="val 140840"/>
          </a:avLst>
        </a:prstGeom>
        <a:solidFill>
          <a:schemeClr val="accent3">
            <a:hueOff val="5625132"/>
            <a:satOff val="-8440"/>
            <a:lumOff val="-1373"/>
            <a:alphaOff val="0"/>
          </a:schemeClr>
        </a:solid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DB6C446-94BE-4260-A3FE-219C677DA547}">
      <dsp:nvSpPr>
        <dsp:cNvPr id="0" name=""/>
        <dsp:cNvSpPr/>
      </dsp:nvSpPr>
      <dsp:spPr>
        <a:xfrm>
          <a:off x="4506620" y="2429264"/>
          <a:ext cx="968317" cy="161386"/>
        </a:xfrm>
        <a:prstGeom prst="parallelogram">
          <a:avLst>
            <a:gd name="adj" fmla="val 140840"/>
          </a:avLst>
        </a:prstGeom>
        <a:solidFill>
          <a:schemeClr val="accent3">
            <a:hueOff val="6187645"/>
            <a:satOff val="-9284"/>
            <a:lumOff val="-1510"/>
            <a:alphaOff val="0"/>
          </a:schemeClr>
        </a:solidFill>
        <a:ln w="25400" cap="flat" cmpd="sng" algn="ctr">
          <a:solidFill>
            <a:schemeClr val="accent3">
              <a:hueOff val="6187645"/>
              <a:satOff val="-9284"/>
              <a:lumOff val="-151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8135F13-62FB-47E7-93F6-5F56DCEDC60E}">
      <dsp:nvSpPr>
        <dsp:cNvPr id="0" name=""/>
        <dsp:cNvSpPr/>
      </dsp:nvSpPr>
      <dsp:spPr>
        <a:xfrm>
          <a:off x="5531422" y="2429264"/>
          <a:ext cx="968317" cy="161386"/>
        </a:xfrm>
        <a:prstGeom prst="parallelogram">
          <a:avLst>
            <a:gd name="adj" fmla="val 140840"/>
          </a:avLst>
        </a:prstGeom>
        <a:solidFill>
          <a:schemeClr val="accent3">
            <a:hueOff val="6750158"/>
            <a:satOff val="-10128"/>
            <a:lumOff val="-1647"/>
            <a:alphaOff val="0"/>
          </a:schemeClr>
        </a:solidFill>
        <a:ln w="25400" cap="flat" cmpd="sng" algn="ctr">
          <a:solidFill>
            <a:schemeClr val="accent3">
              <a:hueOff val="6750158"/>
              <a:satOff val="-10128"/>
              <a:lumOff val="-1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B0952BC-6E8C-4BE7-B28A-3B15BB6493CF}">
      <dsp:nvSpPr>
        <dsp:cNvPr id="0" name=""/>
        <dsp:cNvSpPr/>
      </dsp:nvSpPr>
      <dsp:spPr>
        <a:xfrm>
          <a:off x="6556225" y="2429264"/>
          <a:ext cx="968317" cy="161386"/>
        </a:xfrm>
        <a:prstGeom prst="parallelogram">
          <a:avLst>
            <a:gd name="adj" fmla="val 140840"/>
          </a:avLst>
        </a:prstGeom>
        <a:solidFill>
          <a:schemeClr val="accent3">
            <a:hueOff val="7312671"/>
            <a:satOff val="-10972"/>
            <a:lumOff val="-1784"/>
            <a:alphaOff val="0"/>
          </a:schemeClr>
        </a:solidFill>
        <a:ln w="25400" cap="flat" cmpd="sng" algn="ctr">
          <a:solidFill>
            <a:schemeClr val="accent3">
              <a:hueOff val="7312671"/>
              <a:satOff val="-10972"/>
              <a:lumOff val="-178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DF549F4-ED9B-4DB9-9BD5-752AAC5A61D1}">
      <dsp:nvSpPr>
        <dsp:cNvPr id="0" name=""/>
        <dsp:cNvSpPr/>
      </dsp:nvSpPr>
      <dsp:spPr>
        <a:xfrm>
          <a:off x="407409" y="3224573"/>
          <a:ext cx="7262380" cy="660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0" tIns="152400" rIns="152400" bIns="152400" numCol="1" spcCol="1270" anchor="b" anchorCtr="0">
          <a:noAutofit/>
        </a:bodyPr>
        <a:lstStyle/>
        <a:p>
          <a:pPr lvl="0" algn="l" defTabSz="1778000">
            <a:lnSpc>
              <a:spcPct val="90000"/>
            </a:lnSpc>
            <a:spcBef>
              <a:spcPct val="0"/>
            </a:spcBef>
            <a:spcAft>
              <a:spcPct val="35000"/>
            </a:spcAft>
          </a:pPr>
          <a:r>
            <a:rPr lang="en-US" sz="4000" kern="1200" dirty="0" smtClean="0"/>
            <a:t>Recognize and reward</a:t>
          </a:r>
          <a:endParaRPr lang="en-US" sz="4000" kern="1200" dirty="0"/>
        </a:p>
      </dsp:txBody>
      <dsp:txXfrm>
        <a:off x="407409" y="3224573"/>
        <a:ext cx="7262380" cy="660216"/>
      </dsp:txXfrm>
    </dsp:sp>
    <dsp:sp modelId="{ECBC7163-CAD1-4038-A224-025187D25F04}">
      <dsp:nvSpPr>
        <dsp:cNvPr id="0" name=""/>
        <dsp:cNvSpPr/>
      </dsp:nvSpPr>
      <dsp:spPr>
        <a:xfrm>
          <a:off x="407409" y="3875652"/>
          <a:ext cx="968317" cy="161386"/>
        </a:xfrm>
        <a:prstGeom prst="parallelogram">
          <a:avLst>
            <a:gd name="adj" fmla="val 140840"/>
          </a:avLst>
        </a:prstGeom>
        <a:solidFill>
          <a:schemeClr val="accent3">
            <a:hueOff val="7875184"/>
            <a:satOff val="-11816"/>
            <a:lumOff val="-1922"/>
            <a:alphaOff val="0"/>
          </a:schemeClr>
        </a:solidFill>
        <a:ln w="25400" cap="flat" cmpd="sng" algn="ctr">
          <a:solidFill>
            <a:schemeClr val="accent3">
              <a:hueOff val="7875184"/>
              <a:satOff val="-11816"/>
              <a:lumOff val="-192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96C6309-578F-45ED-A88D-0B77E01D1D5D}">
      <dsp:nvSpPr>
        <dsp:cNvPr id="0" name=""/>
        <dsp:cNvSpPr/>
      </dsp:nvSpPr>
      <dsp:spPr>
        <a:xfrm>
          <a:off x="1432212" y="3875652"/>
          <a:ext cx="968317" cy="161386"/>
        </a:xfrm>
        <a:prstGeom prst="parallelogram">
          <a:avLst>
            <a:gd name="adj" fmla="val 140840"/>
          </a:avLst>
        </a:prstGeom>
        <a:solidFill>
          <a:schemeClr val="accent3">
            <a:hueOff val="8437698"/>
            <a:satOff val="-12660"/>
            <a:lumOff val="-2059"/>
            <a:alphaOff val="0"/>
          </a:schemeClr>
        </a:solidFill>
        <a:ln w="25400" cap="flat" cmpd="sng" algn="ctr">
          <a:solidFill>
            <a:schemeClr val="accent3">
              <a:hueOff val="8437698"/>
              <a:satOff val="-12660"/>
              <a:lumOff val="-205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0FAC0BE-E776-459E-96BD-721DAEC4D264}">
      <dsp:nvSpPr>
        <dsp:cNvPr id="0" name=""/>
        <dsp:cNvSpPr/>
      </dsp:nvSpPr>
      <dsp:spPr>
        <a:xfrm>
          <a:off x="2457014" y="3875652"/>
          <a:ext cx="968317" cy="161386"/>
        </a:xfrm>
        <a:prstGeom prst="parallelogram">
          <a:avLst>
            <a:gd name="adj" fmla="val 140840"/>
          </a:avLst>
        </a:prstGeom>
        <a:solidFill>
          <a:schemeClr val="accent3">
            <a:hueOff val="9000211"/>
            <a:satOff val="-13504"/>
            <a:lumOff val="-2196"/>
            <a:alphaOff val="0"/>
          </a:schemeClr>
        </a:solidFill>
        <a:ln w="25400" cap="flat" cmpd="sng" algn="ctr">
          <a:solidFill>
            <a:schemeClr val="accent3">
              <a:hueOff val="9000211"/>
              <a:satOff val="-13504"/>
              <a:lumOff val="-21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7FB140E-8E35-448E-8E97-0F8583FAA193}">
      <dsp:nvSpPr>
        <dsp:cNvPr id="0" name=""/>
        <dsp:cNvSpPr/>
      </dsp:nvSpPr>
      <dsp:spPr>
        <a:xfrm>
          <a:off x="3481817" y="3875652"/>
          <a:ext cx="968317" cy="161386"/>
        </a:xfrm>
        <a:prstGeom prst="parallelogram">
          <a:avLst>
            <a:gd name="adj" fmla="val 140840"/>
          </a:avLst>
        </a:prstGeom>
        <a:solidFill>
          <a:schemeClr val="accent3">
            <a:hueOff val="9562724"/>
            <a:satOff val="-14348"/>
            <a:lumOff val="-2333"/>
            <a:alphaOff val="0"/>
          </a:schemeClr>
        </a:solidFill>
        <a:ln w="25400" cap="flat" cmpd="sng" algn="ctr">
          <a:solidFill>
            <a:schemeClr val="accent3">
              <a:hueOff val="9562724"/>
              <a:satOff val="-14348"/>
              <a:lumOff val="-2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A89D9C-1FA1-4633-B9CB-88E337AE6840}">
      <dsp:nvSpPr>
        <dsp:cNvPr id="0" name=""/>
        <dsp:cNvSpPr/>
      </dsp:nvSpPr>
      <dsp:spPr>
        <a:xfrm>
          <a:off x="4506620" y="3875652"/>
          <a:ext cx="968317" cy="161386"/>
        </a:xfrm>
        <a:prstGeom prst="parallelogram">
          <a:avLst>
            <a:gd name="adj" fmla="val 140840"/>
          </a:avLst>
        </a:prstGeom>
        <a:solidFill>
          <a:schemeClr val="accent3">
            <a:hueOff val="10125237"/>
            <a:satOff val="-15192"/>
            <a:lumOff val="-2471"/>
            <a:alphaOff val="0"/>
          </a:schemeClr>
        </a:solidFill>
        <a:ln w="25400" cap="flat" cmpd="sng" algn="ctr">
          <a:solidFill>
            <a:schemeClr val="accent3">
              <a:hueOff val="10125237"/>
              <a:satOff val="-15192"/>
              <a:lumOff val="-247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A7C98D9-2826-4624-966A-434CCEE959E5}">
      <dsp:nvSpPr>
        <dsp:cNvPr id="0" name=""/>
        <dsp:cNvSpPr/>
      </dsp:nvSpPr>
      <dsp:spPr>
        <a:xfrm>
          <a:off x="5531422" y="3875652"/>
          <a:ext cx="968317" cy="161386"/>
        </a:xfrm>
        <a:prstGeom prst="parallelogram">
          <a:avLst>
            <a:gd name="adj" fmla="val 140840"/>
          </a:avLst>
        </a:prstGeom>
        <a:solidFill>
          <a:schemeClr val="accent3">
            <a:hueOff val="10687750"/>
            <a:satOff val="-16036"/>
            <a:lumOff val="-2608"/>
            <a:alphaOff val="0"/>
          </a:schemeClr>
        </a:solidFill>
        <a:ln w="25400" cap="flat" cmpd="sng" algn="ctr">
          <a:solidFill>
            <a:schemeClr val="accent3">
              <a:hueOff val="10687750"/>
              <a:satOff val="-16036"/>
              <a:lumOff val="-26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771D7EB-EE74-483A-8F71-E7E18EF75CB3}">
      <dsp:nvSpPr>
        <dsp:cNvPr id="0" name=""/>
        <dsp:cNvSpPr/>
      </dsp:nvSpPr>
      <dsp:spPr>
        <a:xfrm>
          <a:off x="6556225" y="3875652"/>
          <a:ext cx="968317" cy="161386"/>
        </a:xfrm>
        <a:prstGeom prst="parallelogram">
          <a:avLst>
            <a:gd name="adj" fmla="val 140840"/>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890042-942F-4C8B-BD62-D53E90E8475D}">
      <dsp:nvSpPr>
        <dsp:cNvPr id="0" name=""/>
        <dsp:cNvSpPr/>
      </dsp:nvSpPr>
      <dsp:spPr>
        <a:xfrm>
          <a:off x="2432484" y="1494754"/>
          <a:ext cx="3136031" cy="313603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2550" tIns="82550" rIns="82550" bIns="82550" numCol="1" spcCol="1270" anchor="ctr" anchorCtr="0">
          <a:noAutofit/>
        </a:bodyPr>
        <a:lstStyle/>
        <a:p>
          <a:pPr lvl="0" algn="ctr" defTabSz="2889250">
            <a:lnSpc>
              <a:spcPct val="90000"/>
            </a:lnSpc>
            <a:spcBef>
              <a:spcPct val="0"/>
            </a:spcBef>
            <a:spcAft>
              <a:spcPct val="35000"/>
            </a:spcAft>
          </a:pPr>
          <a:r>
            <a:rPr lang="en-US" sz="6500" kern="1200" dirty="0" smtClean="0"/>
            <a:t>Ritual</a:t>
          </a:r>
          <a:endParaRPr lang="en-US" sz="6500" kern="1200" dirty="0"/>
        </a:p>
      </dsp:txBody>
      <dsp:txXfrm>
        <a:off x="2891745" y="1954015"/>
        <a:ext cx="2217509" cy="2217509"/>
      </dsp:txXfrm>
    </dsp:sp>
    <dsp:sp modelId="{81F6A31A-7291-49C7-91C5-924CBC7E581C}">
      <dsp:nvSpPr>
        <dsp:cNvPr id="0" name=""/>
        <dsp:cNvSpPr/>
      </dsp:nvSpPr>
      <dsp:spPr>
        <a:xfrm>
          <a:off x="3051850" y="73839"/>
          <a:ext cx="1897299" cy="1897299"/>
        </a:xfrm>
        <a:prstGeom prst="ellipse">
          <a:avLst/>
        </a:prstGeom>
        <a:solidFill>
          <a:schemeClr val="accent3">
            <a:alpha val="50000"/>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Identify the time</a:t>
          </a:r>
          <a:endParaRPr lang="en-US" sz="3000" kern="1200" dirty="0"/>
        </a:p>
      </dsp:txBody>
      <dsp:txXfrm>
        <a:off x="3329703" y="351692"/>
        <a:ext cx="1341593" cy="1341593"/>
      </dsp:txXfrm>
    </dsp:sp>
    <dsp:sp modelId="{6904BD2D-FB4F-4D9F-B637-2C16BFC387E4}">
      <dsp:nvSpPr>
        <dsp:cNvPr id="0" name=""/>
        <dsp:cNvSpPr/>
      </dsp:nvSpPr>
      <dsp:spPr>
        <a:xfrm>
          <a:off x="4818786" y="3134261"/>
          <a:ext cx="1897299" cy="1897299"/>
        </a:xfrm>
        <a:prstGeom prst="ellipse">
          <a:avLst/>
        </a:prstGeom>
        <a:solidFill>
          <a:schemeClr val="accent3">
            <a:alpha val="50000"/>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Sub-tasks</a:t>
          </a:r>
          <a:endParaRPr lang="en-US" sz="3000" kern="1200" dirty="0"/>
        </a:p>
      </dsp:txBody>
      <dsp:txXfrm>
        <a:off x="5096639" y="3412114"/>
        <a:ext cx="1341593" cy="1341593"/>
      </dsp:txXfrm>
    </dsp:sp>
    <dsp:sp modelId="{0CBB31E0-568A-483A-846B-51AD0FDA96B4}">
      <dsp:nvSpPr>
        <dsp:cNvPr id="0" name=""/>
        <dsp:cNvSpPr/>
      </dsp:nvSpPr>
      <dsp:spPr>
        <a:xfrm>
          <a:off x="1284914" y="3134261"/>
          <a:ext cx="1897299" cy="1897299"/>
        </a:xfrm>
        <a:prstGeom prst="ellipse">
          <a:avLst/>
        </a:prstGeom>
        <a:solidFill>
          <a:schemeClr val="accent3">
            <a:alpha val="50000"/>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8100" tIns="38100" rIns="38100" bIns="38100" numCol="1" spcCol="1270" anchor="ctr" anchorCtr="0">
          <a:noAutofit/>
        </a:bodyPr>
        <a:lstStyle/>
        <a:p>
          <a:pPr lvl="0" algn="ctr" defTabSz="1333500">
            <a:lnSpc>
              <a:spcPct val="90000"/>
            </a:lnSpc>
            <a:spcBef>
              <a:spcPct val="0"/>
            </a:spcBef>
            <a:spcAft>
              <a:spcPct val="35000"/>
            </a:spcAft>
          </a:pPr>
          <a:r>
            <a:rPr lang="en-US" sz="3000" kern="1200" dirty="0" smtClean="0"/>
            <a:t>Identify the task</a:t>
          </a:r>
          <a:endParaRPr lang="en-US" sz="3000" kern="1200" dirty="0"/>
        </a:p>
      </dsp:txBody>
      <dsp:txXfrm>
        <a:off x="1562767" y="3412114"/>
        <a:ext cx="1341593" cy="1341593"/>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E3F5D-F8F7-4DA7-AE9A-6140618D95B4}">
      <dsp:nvSpPr>
        <dsp:cNvPr id="0" name=""/>
        <dsp:cNvSpPr/>
      </dsp:nvSpPr>
      <dsp:spPr>
        <a:xfrm>
          <a:off x="5809" y="0"/>
          <a:ext cx="2349214" cy="4876800"/>
        </a:xfrm>
        <a:prstGeom prst="roundRect">
          <a:avLst>
            <a:gd name="adj" fmla="val 10000"/>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Establish a ritual before you sleep</a:t>
          </a:r>
          <a:endParaRPr lang="en-US" sz="4100" kern="1200" dirty="0"/>
        </a:p>
      </dsp:txBody>
      <dsp:txXfrm>
        <a:off x="74615" y="68806"/>
        <a:ext cx="2211602" cy="4739188"/>
      </dsp:txXfrm>
    </dsp:sp>
    <dsp:sp modelId="{669D7512-75D2-4BC1-AB72-C0F195F7A83A}">
      <dsp:nvSpPr>
        <dsp:cNvPr id="0" name=""/>
        <dsp:cNvSpPr/>
      </dsp:nvSpPr>
      <dsp:spPr>
        <a:xfrm>
          <a:off x="2749692" y="0"/>
          <a:ext cx="2349214" cy="4876800"/>
        </a:xfrm>
        <a:prstGeom prst="roundRect">
          <a:avLst>
            <a:gd name="adj" fmla="val 10000"/>
          </a:avLst>
        </a:prstGeom>
        <a:solidFill>
          <a:schemeClr val="accent1">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Plan meals for the next week</a:t>
          </a:r>
          <a:endParaRPr lang="en-US" sz="4100" kern="1200" dirty="0"/>
        </a:p>
      </dsp:txBody>
      <dsp:txXfrm>
        <a:off x="2818498" y="68806"/>
        <a:ext cx="2211602" cy="4739188"/>
      </dsp:txXfrm>
    </dsp:sp>
    <dsp:sp modelId="{6D7DEC26-B753-4C9E-BF0D-25ABBA4982A9}">
      <dsp:nvSpPr>
        <dsp:cNvPr id="0" name=""/>
        <dsp:cNvSpPr/>
      </dsp:nvSpPr>
      <dsp:spPr>
        <a:xfrm>
          <a:off x="5493575" y="0"/>
          <a:ext cx="2349214" cy="4876800"/>
        </a:xfrm>
        <a:prstGeom prst="roundRect">
          <a:avLst>
            <a:gd name="adj" fmla="val 10000"/>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156210" rIns="156210" bIns="156210" numCol="1" spcCol="1270" anchor="ctr" anchorCtr="0">
          <a:noAutofit/>
        </a:bodyPr>
        <a:lstStyle/>
        <a:p>
          <a:pPr lvl="0" algn="ctr" defTabSz="1822450">
            <a:lnSpc>
              <a:spcPct val="90000"/>
            </a:lnSpc>
            <a:spcBef>
              <a:spcPct val="0"/>
            </a:spcBef>
            <a:spcAft>
              <a:spcPct val="35000"/>
            </a:spcAft>
          </a:pPr>
          <a:r>
            <a:rPr lang="en-US" sz="4100" kern="1200" dirty="0" smtClean="0"/>
            <a:t>Try to exercise for one hour three times a week</a:t>
          </a:r>
          <a:endParaRPr lang="en-US" sz="4100" kern="1200" dirty="0"/>
        </a:p>
      </dsp:txBody>
      <dsp:txXfrm>
        <a:off x="5562381" y="68806"/>
        <a:ext cx="2211602" cy="4739188"/>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6DE51-E952-467F-82DE-A8D50BA4EBCF}">
      <dsp:nvSpPr>
        <dsp:cNvPr id="0" name=""/>
        <dsp:cNvSpPr/>
      </dsp:nvSpPr>
      <dsp:spPr>
        <a:xfrm>
          <a:off x="3261359" y="0"/>
          <a:ext cx="4892040" cy="154781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C0675D-F5FA-4D9E-92A6-672A0DCDBFA4}">
      <dsp:nvSpPr>
        <dsp:cNvPr id="0" name=""/>
        <dsp:cNvSpPr/>
      </dsp:nvSpPr>
      <dsp:spPr>
        <a:xfrm>
          <a:off x="0" y="0"/>
          <a:ext cx="3261360" cy="1547812"/>
        </a:xfrm>
        <a:prstGeom prst="round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Lay out clothes the night before</a:t>
          </a:r>
          <a:endParaRPr lang="en-US" sz="3400" kern="1200" dirty="0"/>
        </a:p>
      </dsp:txBody>
      <dsp:txXfrm>
        <a:off x="75558" y="75558"/>
        <a:ext cx="3110244" cy="1396696"/>
      </dsp:txXfrm>
    </dsp:sp>
    <dsp:sp modelId="{DEEA671B-0BB7-4982-8CE7-4C29DC45898A}">
      <dsp:nvSpPr>
        <dsp:cNvPr id="0" name=""/>
        <dsp:cNvSpPr/>
      </dsp:nvSpPr>
      <dsp:spPr>
        <a:xfrm>
          <a:off x="3261359" y="1702593"/>
          <a:ext cx="4892040" cy="1547812"/>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39E3489-FFB7-4A59-A216-C88918A346F6}">
      <dsp:nvSpPr>
        <dsp:cNvPr id="0" name=""/>
        <dsp:cNvSpPr/>
      </dsp:nvSpPr>
      <dsp:spPr>
        <a:xfrm>
          <a:off x="0" y="1702593"/>
          <a:ext cx="3261360" cy="1547812"/>
        </a:xfrm>
        <a:prstGeom prst="round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Prepare your lunch</a:t>
          </a:r>
          <a:endParaRPr lang="en-US" sz="3400" kern="1200" dirty="0"/>
        </a:p>
      </dsp:txBody>
      <dsp:txXfrm>
        <a:off x="75558" y="1778151"/>
        <a:ext cx="3110244" cy="1396696"/>
      </dsp:txXfrm>
    </dsp:sp>
    <dsp:sp modelId="{D797D260-B25A-4295-B696-9344680644EB}">
      <dsp:nvSpPr>
        <dsp:cNvPr id="0" name=""/>
        <dsp:cNvSpPr/>
      </dsp:nvSpPr>
      <dsp:spPr>
        <a:xfrm>
          <a:off x="3261359" y="3405187"/>
          <a:ext cx="4892040" cy="1547812"/>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E5129F0-2C49-4CA0-BF25-6AF9EE400538}">
      <dsp:nvSpPr>
        <dsp:cNvPr id="0" name=""/>
        <dsp:cNvSpPr/>
      </dsp:nvSpPr>
      <dsp:spPr>
        <a:xfrm>
          <a:off x="0" y="3405187"/>
          <a:ext cx="3261360" cy="1547812"/>
        </a:xfrm>
        <a:prstGeom prst="roundRect">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a:lnSpc>
              <a:spcPct val="90000"/>
            </a:lnSpc>
            <a:spcBef>
              <a:spcPct val="0"/>
            </a:spcBef>
            <a:spcAft>
              <a:spcPct val="35000"/>
            </a:spcAft>
          </a:pPr>
          <a:r>
            <a:rPr lang="en-US" sz="3400" kern="1200" dirty="0" smtClean="0"/>
            <a:t>Batch together activities</a:t>
          </a:r>
          <a:endParaRPr lang="en-US" sz="3400" kern="1200" dirty="0"/>
        </a:p>
      </dsp:txBody>
      <dsp:txXfrm>
        <a:off x="75558" y="3480745"/>
        <a:ext cx="3110244" cy="1396696"/>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25D081-A2FA-4FF3-A496-37A13463F162}">
      <dsp:nvSpPr>
        <dsp:cNvPr id="0" name=""/>
        <dsp:cNvSpPr/>
      </dsp:nvSpPr>
      <dsp:spPr>
        <a:xfrm>
          <a:off x="0" y="576"/>
          <a:ext cx="7620000" cy="0"/>
        </a:xfrm>
        <a:prstGeom prst="line">
          <a:avLst/>
        </a:prstGeom>
        <a:solidFill>
          <a:schemeClr val="accent2">
            <a:hueOff val="0"/>
            <a:satOff val="0"/>
            <a:lumOff val="0"/>
            <a:alphaOff val="0"/>
          </a:schemeClr>
        </a:solidFill>
        <a:ln w="50800" cap="flat" cmpd="sng" algn="ctr">
          <a:solidFill>
            <a:schemeClr val="accent2"/>
          </a:solidFill>
          <a:prstDash val="solid"/>
        </a:ln>
        <a:effectLst/>
      </dsp:spPr>
      <dsp:style>
        <a:lnRef idx="2">
          <a:scrgbClr r="0" g="0" b="0"/>
        </a:lnRef>
        <a:fillRef idx="1">
          <a:scrgbClr r="0" g="0" b="0"/>
        </a:fillRef>
        <a:effectRef idx="0">
          <a:scrgbClr r="0" g="0" b="0"/>
        </a:effectRef>
        <a:fontRef idx="minor">
          <a:schemeClr val="lt1"/>
        </a:fontRef>
      </dsp:style>
    </dsp:sp>
    <dsp:sp modelId="{4A4C672B-86EE-4414-8DF6-5CA91020B990}">
      <dsp:nvSpPr>
        <dsp:cNvPr id="0" name=""/>
        <dsp:cNvSpPr/>
      </dsp:nvSpPr>
      <dsp:spPr>
        <a:xfrm>
          <a:off x="0" y="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smtClean="0"/>
            <a:t>During a break read for ten minutes</a:t>
          </a:r>
          <a:endParaRPr lang="en-US" sz="3200" kern="1200" dirty="0"/>
        </a:p>
      </dsp:txBody>
      <dsp:txXfrm>
        <a:off x="0" y="0"/>
        <a:ext cx="7620000" cy="944649"/>
      </dsp:txXfrm>
    </dsp:sp>
    <dsp:sp modelId="{054EE6AF-9BDF-4F85-B46E-15A8BBB0BFBA}">
      <dsp:nvSpPr>
        <dsp:cNvPr id="0" name=""/>
        <dsp:cNvSpPr/>
      </dsp:nvSpPr>
      <dsp:spPr>
        <a:xfrm>
          <a:off x="0" y="945226"/>
          <a:ext cx="7620000" cy="0"/>
        </a:xfrm>
        <a:prstGeom prst="line">
          <a:avLst/>
        </a:prstGeom>
        <a:solidFill>
          <a:schemeClr val="accent3">
            <a:hueOff val="0"/>
            <a:satOff val="0"/>
            <a:lumOff val="0"/>
            <a:alphaOff val="0"/>
          </a:schemeClr>
        </a:solidFill>
        <a:ln w="50800" cap="flat" cmpd="sng" algn="ctr">
          <a:solidFill>
            <a:schemeClr val="accent3"/>
          </a:solidFill>
          <a:prstDash val="solid"/>
        </a:ln>
        <a:effectLst/>
      </dsp:spPr>
      <dsp:style>
        <a:lnRef idx="2">
          <a:scrgbClr r="0" g="0" b="0"/>
        </a:lnRef>
        <a:fillRef idx="1">
          <a:scrgbClr r="0" g="0" b="0"/>
        </a:fillRef>
        <a:effectRef idx="0">
          <a:scrgbClr r="0" g="0" b="0"/>
        </a:effectRef>
        <a:fontRef idx="minor">
          <a:schemeClr val="lt1"/>
        </a:fontRef>
      </dsp:style>
    </dsp:sp>
    <dsp:sp modelId="{65318B7C-EC18-4E67-B6C2-E56F958EB506}">
      <dsp:nvSpPr>
        <dsp:cNvPr id="0" name=""/>
        <dsp:cNvSpPr/>
      </dsp:nvSpPr>
      <dsp:spPr>
        <a:xfrm>
          <a:off x="0" y="914402"/>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smtClean="0"/>
            <a:t>Deep breathing and stretches</a:t>
          </a:r>
          <a:endParaRPr lang="en-US" sz="3200" kern="1200" dirty="0"/>
        </a:p>
      </dsp:txBody>
      <dsp:txXfrm>
        <a:off x="0" y="914402"/>
        <a:ext cx="7620000" cy="944649"/>
      </dsp:txXfrm>
    </dsp:sp>
    <dsp:sp modelId="{BE5790D5-4EBB-4828-B605-ECC8A49FE352}">
      <dsp:nvSpPr>
        <dsp:cNvPr id="0" name=""/>
        <dsp:cNvSpPr/>
      </dsp:nvSpPr>
      <dsp:spPr>
        <a:xfrm>
          <a:off x="0" y="1889875"/>
          <a:ext cx="7620000" cy="0"/>
        </a:xfrm>
        <a:prstGeom prst="line">
          <a:avLst/>
        </a:prstGeom>
        <a:solidFill>
          <a:schemeClr val="accent4">
            <a:hueOff val="0"/>
            <a:satOff val="0"/>
            <a:lumOff val="0"/>
            <a:alphaOff val="0"/>
          </a:schemeClr>
        </a:solidFill>
        <a:ln w="50800" cap="flat" cmpd="sng" algn="ctr">
          <a:solidFill>
            <a:schemeClr val="accent4"/>
          </a:solidFill>
          <a:prstDash val="solid"/>
        </a:ln>
        <a:effectLst/>
      </dsp:spPr>
      <dsp:style>
        <a:lnRef idx="2">
          <a:scrgbClr r="0" g="0" b="0"/>
        </a:lnRef>
        <a:fillRef idx="1">
          <a:scrgbClr r="0" g="0" b="0"/>
        </a:fillRef>
        <a:effectRef idx="0">
          <a:scrgbClr r="0" g="0" b="0"/>
        </a:effectRef>
        <a:fontRef idx="minor">
          <a:schemeClr val="lt1"/>
        </a:fontRef>
      </dsp:style>
    </dsp:sp>
    <dsp:sp modelId="{C5CEA2A3-66A3-4251-ACA0-0F4BAB221F79}">
      <dsp:nvSpPr>
        <dsp:cNvPr id="0" name=""/>
        <dsp:cNvSpPr/>
      </dsp:nvSpPr>
      <dsp:spPr>
        <a:xfrm>
          <a:off x="0" y="1874751"/>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smtClean="0"/>
            <a:t>Clean off a small area</a:t>
          </a:r>
          <a:endParaRPr lang="en-US" sz="3200" kern="1200" dirty="0"/>
        </a:p>
      </dsp:txBody>
      <dsp:txXfrm>
        <a:off x="0" y="1874751"/>
        <a:ext cx="7620000" cy="944649"/>
      </dsp:txXfrm>
    </dsp:sp>
    <dsp:sp modelId="{1E409E8F-48BA-4839-95BF-7176D6B380F3}">
      <dsp:nvSpPr>
        <dsp:cNvPr id="0" name=""/>
        <dsp:cNvSpPr/>
      </dsp:nvSpPr>
      <dsp:spPr>
        <a:xfrm>
          <a:off x="0" y="2834524"/>
          <a:ext cx="7620000" cy="0"/>
        </a:xfrm>
        <a:prstGeom prst="line">
          <a:avLst/>
        </a:prstGeom>
        <a:solidFill>
          <a:schemeClr val="accent5">
            <a:hueOff val="0"/>
            <a:satOff val="0"/>
            <a:lumOff val="0"/>
            <a:alphaOff val="0"/>
          </a:schemeClr>
        </a:solidFill>
        <a:ln w="50800" cap="flat" cmpd="sng" algn="ctr">
          <a:solidFill>
            <a:schemeClr val="accent5"/>
          </a:solidFill>
          <a:prstDash val="solid"/>
        </a:ln>
        <a:effectLst/>
      </dsp:spPr>
      <dsp:style>
        <a:lnRef idx="2">
          <a:scrgbClr r="0" g="0" b="0"/>
        </a:lnRef>
        <a:fillRef idx="1">
          <a:scrgbClr r="0" g="0" b="0"/>
        </a:fillRef>
        <a:effectRef idx="0">
          <a:scrgbClr r="0" g="0" b="0"/>
        </a:effectRef>
        <a:fontRef idx="minor">
          <a:schemeClr val="lt1"/>
        </a:fontRef>
      </dsp:style>
    </dsp:sp>
    <dsp:sp modelId="{F3C765CD-F240-4084-87DB-C8A7C3688956}">
      <dsp:nvSpPr>
        <dsp:cNvPr id="0" name=""/>
        <dsp:cNvSpPr/>
      </dsp:nvSpPr>
      <dsp:spPr>
        <a:xfrm>
          <a:off x="0" y="2819400"/>
          <a:ext cx="7620000" cy="944649"/>
        </a:xfrm>
        <a:prstGeom prst="rect">
          <a:avLst/>
        </a:prstGeom>
        <a:noFill/>
        <a:ln w="104775">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smtClean="0"/>
            <a:t>Update your journal</a:t>
          </a:r>
          <a:endParaRPr lang="en-US" sz="3200" kern="1200" dirty="0"/>
        </a:p>
      </dsp:txBody>
      <dsp:txXfrm>
        <a:off x="0" y="2819400"/>
        <a:ext cx="7620000" cy="944649"/>
      </dsp:txXfrm>
    </dsp:sp>
    <dsp:sp modelId="{3A317718-5B83-46D2-B52A-9C2E54694771}">
      <dsp:nvSpPr>
        <dsp:cNvPr id="0" name=""/>
        <dsp:cNvSpPr/>
      </dsp:nvSpPr>
      <dsp:spPr>
        <a:xfrm>
          <a:off x="0" y="3779173"/>
          <a:ext cx="7620000" cy="0"/>
        </a:xfrm>
        <a:prstGeom prst="line">
          <a:avLst/>
        </a:prstGeom>
        <a:solidFill>
          <a:schemeClr val="accent6">
            <a:hueOff val="0"/>
            <a:satOff val="0"/>
            <a:lumOff val="0"/>
            <a:alphaOff val="0"/>
          </a:schemeClr>
        </a:solidFill>
        <a:ln w="50800" cap="flat" cmpd="sng" algn="ctr">
          <a:solidFill>
            <a:schemeClr val="accent6"/>
          </a:solidFill>
          <a:prstDash val="solid"/>
        </a:ln>
        <a:effectLst/>
      </dsp:spPr>
      <dsp:style>
        <a:lnRef idx="2">
          <a:scrgbClr r="0" g="0" b="0"/>
        </a:lnRef>
        <a:fillRef idx="1">
          <a:scrgbClr r="0" g="0" b="0"/>
        </a:fillRef>
        <a:effectRef idx="0">
          <a:scrgbClr r="0" g="0" b="0"/>
        </a:effectRef>
        <a:fontRef idx="minor">
          <a:schemeClr val="lt1"/>
        </a:fontRef>
      </dsp:style>
    </dsp:sp>
    <dsp:sp modelId="{FC10F221-BBAA-4908-BF36-77C76841C5D7}">
      <dsp:nvSpPr>
        <dsp:cNvPr id="0" name=""/>
        <dsp:cNvSpPr/>
      </dsp:nvSpPr>
      <dsp:spPr>
        <a:xfrm>
          <a:off x="0" y="3779750"/>
          <a:ext cx="7620000" cy="944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920" tIns="121920" rIns="121920" bIns="121920" numCol="1" spcCol="1270" anchor="t" anchorCtr="0">
          <a:noAutofit/>
        </a:bodyPr>
        <a:lstStyle/>
        <a:p>
          <a:pPr lvl="0" algn="l" defTabSz="1422400">
            <a:lnSpc>
              <a:spcPct val="90000"/>
            </a:lnSpc>
            <a:spcBef>
              <a:spcPct val="0"/>
            </a:spcBef>
            <a:spcAft>
              <a:spcPct val="35000"/>
            </a:spcAft>
          </a:pPr>
          <a:r>
            <a:rPr lang="en-US" sz="3200" kern="1200" dirty="0" smtClean="0"/>
            <a:t>Set aside a lunch hour for personal errands</a:t>
          </a:r>
          <a:endParaRPr lang="en-US" sz="3200" kern="1200" dirty="0"/>
        </a:p>
      </dsp:txBody>
      <dsp:txXfrm>
        <a:off x="0" y="3779750"/>
        <a:ext cx="7620000" cy="944649"/>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23AB19-573E-4FBB-A0E3-2843949680CF}">
      <dsp:nvSpPr>
        <dsp:cNvPr id="0" name=""/>
        <dsp:cNvSpPr/>
      </dsp:nvSpPr>
      <dsp:spPr>
        <a:xfrm rot="16200000">
          <a:off x="501" y="498704"/>
          <a:ext cx="3879391" cy="3879391"/>
        </a:xfrm>
        <a:prstGeom prst="downArrow">
          <a:avLst>
            <a:gd name="adj1" fmla="val 50000"/>
            <a:gd name="adj2" fmla="val 35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en-US" sz="4200" kern="1200" dirty="0" smtClean="0"/>
            <a:t>Participants</a:t>
          </a:r>
          <a:endParaRPr lang="en-US" sz="4200" kern="1200" dirty="0"/>
        </a:p>
      </dsp:txBody>
      <dsp:txXfrm rot="5400000">
        <a:off x="502" y="1468552"/>
        <a:ext cx="3200498" cy="1939695"/>
      </dsp:txXfrm>
    </dsp:sp>
    <dsp:sp modelId="{1E754B2B-6537-474D-A2D9-D77D405015AA}">
      <dsp:nvSpPr>
        <dsp:cNvPr id="0" name=""/>
        <dsp:cNvSpPr/>
      </dsp:nvSpPr>
      <dsp:spPr>
        <a:xfrm rot="5400000">
          <a:off x="4121107" y="498704"/>
          <a:ext cx="3879391" cy="3879391"/>
        </a:xfrm>
        <a:prstGeom prst="downArrow">
          <a:avLst>
            <a:gd name="adj1" fmla="val 50000"/>
            <a:gd name="adj2" fmla="val 35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8704" tIns="298704" rIns="298704" bIns="298704" numCol="1" spcCol="1270" anchor="ctr" anchorCtr="0">
          <a:noAutofit/>
        </a:bodyPr>
        <a:lstStyle/>
        <a:p>
          <a:pPr lvl="0" algn="ctr" defTabSz="1866900">
            <a:lnSpc>
              <a:spcPct val="90000"/>
            </a:lnSpc>
            <a:spcBef>
              <a:spcPct val="0"/>
            </a:spcBef>
            <a:spcAft>
              <a:spcPct val="35000"/>
            </a:spcAft>
          </a:pPr>
          <a:r>
            <a:rPr lang="en-US" sz="4200" kern="1200" dirty="0" smtClean="0"/>
            <a:t>Observers</a:t>
          </a:r>
          <a:endParaRPr lang="en-US" sz="4200" kern="1200" dirty="0"/>
        </a:p>
      </dsp:txBody>
      <dsp:txXfrm rot="-5400000">
        <a:off x="4800001" y="1468552"/>
        <a:ext cx="3200498" cy="1939695"/>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3C6AF8-8184-418B-8B91-06307391288C}">
      <dsp:nvSpPr>
        <dsp:cNvPr id="0" name=""/>
        <dsp:cNvSpPr/>
      </dsp:nvSpPr>
      <dsp:spPr>
        <a:xfrm>
          <a:off x="5959180" y="1252937"/>
          <a:ext cx="2599499" cy="2599980"/>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942528-0B5A-4DC1-814E-7EF54164FEC4}">
      <dsp:nvSpPr>
        <dsp:cNvPr id="0" name=""/>
        <dsp:cNvSpPr/>
      </dsp:nvSpPr>
      <dsp:spPr>
        <a:xfrm>
          <a:off x="6045492"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n-US" sz="3800" kern="1200" dirty="0" smtClean="0"/>
            <a:t>Time</a:t>
          </a:r>
          <a:endParaRPr lang="en-US" sz="3800" kern="1200" dirty="0"/>
        </a:p>
      </dsp:txBody>
      <dsp:txXfrm>
        <a:off x="6392430" y="1686343"/>
        <a:ext cx="1732999" cy="1733168"/>
      </dsp:txXfrm>
    </dsp:sp>
    <dsp:sp modelId="{406C1827-6D47-4002-9750-BD28E5640B87}">
      <dsp:nvSpPr>
        <dsp:cNvPr id="0" name=""/>
        <dsp:cNvSpPr/>
      </dsp:nvSpPr>
      <dsp:spPr>
        <a:xfrm rot="2700000">
          <a:off x="3275654" y="1256080"/>
          <a:ext cx="2593238" cy="2593238"/>
        </a:xfrm>
        <a:prstGeom prst="teardrop">
          <a:avLst>
            <a:gd name="adj" fmla="val 100000"/>
          </a:avLst>
        </a:prstGeom>
        <a:solidFill>
          <a:schemeClr val="accent2">
            <a:hueOff val="2340759"/>
            <a:satOff val="-2919"/>
            <a:lumOff val="686"/>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19B2F6B-D459-4FCF-94CA-588A8AAF9C1F}">
      <dsp:nvSpPr>
        <dsp:cNvPr id="0" name=""/>
        <dsp:cNvSpPr/>
      </dsp:nvSpPr>
      <dsp:spPr>
        <a:xfrm>
          <a:off x="3358835"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n-US" sz="3800" kern="1200" dirty="0" smtClean="0"/>
            <a:t>Agenda</a:t>
          </a:r>
          <a:endParaRPr lang="en-US" sz="3800" kern="1200" dirty="0"/>
        </a:p>
      </dsp:txBody>
      <dsp:txXfrm>
        <a:off x="3705773" y="1686343"/>
        <a:ext cx="1732999" cy="1733168"/>
      </dsp:txXfrm>
    </dsp:sp>
    <dsp:sp modelId="{75CF3710-F724-4EEA-89FE-AACBF879F3E6}">
      <dsp:nvSpPr>
        <dsp:cNvPr id="0" name=""/>
        <dsp:cNvSpPr/>
      </dsp:nvSpPr>
      <dsp:spPr>
        <a:xfrm rot="2700000">
          <a:off x="588996" y="1256080"/>
          <a:ext cx="2593238" cy="2593238"/>
        </a:xfrm>
        <a:prstGeom prst="teardrop">
          <a:avLst>
            <a:gd name="adj" fmla="val 100000"/>
          </a:avLst>
        </a:prstGeom>
        <a:solidFill>
          <a:schemeClr val="accent2">
            <a:hueOff val="4681519"/>
            <a:satOff val="-5839"/>
            <a:lumOff val="1373"/>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1AC354A-40A0-4E2E-B2AF-AC76870DDE89}">
      <dsp:nvSpPr>
        <dsp:cNvPr id="0" name=""/>
        <dsp:cNvSpPr/>
      </dsp:nvSpPr>
      <dsp:spPr>
        <a:xfrm>
          <a:off x="672177" y="1339618"/>
          <a:ext cx="2426876" cy="2426618"/>
        </a:xfrm>
        <a:prstGeom prst="ellipse">
          <a:avLst/>
        </a:prstGeom>
        <a:solidFill>
          <a:schemeClr val="lt1">
            <a:alpha val="90000"/>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48260" tIns="48260" rIns="48260" bIns="48260" numCol="1" spcCol="1270" anchor="ctr" anchorCtr="0">
          <a:noAutofit/>
        </a:bodyPr>
        <a:lstStyle/>
        <a:p>
          <a:pPr lvl="0" algn="ctr" defTabSz="1689100">
            <a:lnSpc>
              <a:spcPct val="90000"/>
            </a:lnSpc>
            <a:spcBef>
              <a:spcPct val="0"/>
            </a:spcBef>
            <a:spcAft>
              <a:spcPct val="35000"/>
            </a:spcAft>
          </a:pPr>
          <a:r>
            <a:rPr lang="en-US" sz="3800" kern="1200" dirty="0" smtClean="0"/>
            <a:t>Purpose</a:t>
          </a:r>
          <a:endParaRPr lang="en-US" sz="3800" kern="1200" dirty="0"/>
        </a:p>
      </dsp:txBody>
      <dsp:txXfrm>
        <a:off x="1019115" y="1686343"/>
        <a:ext cx="1732999" cy="1733168"/>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7F640E-36CE-4D05-A3AA-ECAD27BDD48B}">
      <dsp:nvSpPr>
        <dsp:cNvPr id="0" name=""/>
        <dsp:cNvSpPr/>
      </dsp:nvSpPr>
      <dsp:spPr>
        <a:xfrm>
          <a:off x="2890986" y="1170"/>
          <a:ext cx="2219027" cy="2219027"/>
        </a:xfrm>
        <a:prstGeom prst="ellipse">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Stick to the agenda</a:t>
          </a:r>
          <a:endParaRPr lang="en-US" sz="2600" kern="1200" dirty="0"/>
        </a:p>
      </dsp:txBody>
      <dsp:txXfrm>
        <a:off x="3215955" y="326139"/>
        <a:ext cx="1569089" cy="1569089"/>
      </dsp:txXfrm>
    </dsp:sp>
    <dsp:sp modelId="{D160B575-FC2C-4379-82FF-233F1CF5C901}">
      <dsp:nvSpPr>
        <dsp:cNvPr id="0" name=""/>
        <dsp:cNvSpPr/>
      </dsp:nvSpPr>
      <dsp:spPr>
        <a:xfrm rot="3600000">
          <a:off x="4530255" y="2163804"/>
          <a:ext cx="588917" cy="748921"/>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a:off x="4574424" y="2237085"/>
        <a:ext cx="412242" cy="449353"/>
      </dsp:txXfrm>
    </dsp:sp>
    <dsp:sp modelId="{DF157A1E-34B2-48A2-9F97-10C7532F62F3}">
      <dsp:nvSpPr>
        <dsp:cNvPr id="0" name=""/>
        <dsp:cNvSpPr/>
      </dsp:nvSpPr>
      <dsp:spPr>
        <a:xfrm>
          <a:off x="4556082" y="2885202"/>
          <a:ext cx="2219027" cy="2219027"/>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Follow up on missed items</a:t>
          </a:r>
          <a:endParaRPr lang="en-US" sz="2600" kern="1200" dirty="0"/>
        </a:p>
      </dsp:txBody>
      <dsp:txXfrm>
        <a:off x="4881051" y="3210171"/>
        <a:ext cx="1569089" cy="1569089"/>
      </dsp:txXfrm>
    </dsp:sp>
    <dsp:sp modelId="{5F00100A-8696-43CD-91C2-9696A4BC3699}">
      <dsp:nvSpPr>
        <dsp:cNvPr id="0" name=""/>
        <dsp:cNvSpPr/>
      </dsp:nvSpPr>
      <dsp:spPr>
        <a:xfrm rot="10800000">
          <a:off x="3722708" y="3620254"/>
          <a:ext cx="588917" cy="748921"/>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rot="10800000">
        <a:off x="3899383" y="3770038"/>
        <a:ext cx="412242" cy="449353"/>
      </dsp:txXfrm>
    </dsp:sp>
    <dsp:sp modelId="{8E0C0F6C-A7D3-4776-BFCB-339CA3AC6EF7}">
      <dsp:nvSpPr>
        <dsp:cNvPr id="0" name=""/>
        <dsp:cNvSpPr/>
      </dsp:nvSpPr>
      <dsp:spPr>
        <a:xfrm>
          <a:off x="1225890" y="2885202"/>
          <a:ext cx="2219027" cy="22190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r>
            <a:rPr lang="en-US" sz="2600" kern="1200" dirty="0" smtClean="0"/>
            <a:t>End on an agreement</a:t>
          </a:r>
          <a:endParaRPr lang="en-US" sz="2600" kern="1200" dirty="0"/>
        </a:p>
      </dsp:txBody>
      <dsp:txXfrm>
        <a:off x="1550859" y="3210171"/>
        <a:ext cx="1569089" cy="1569089"/>
      </dsp:txXfrm>
    </dsp:sp>
    <dsp:sp modelId="{B99ECACF-16BA-435B-89FF-3FBC64A01A83}">
      <dsp:nvSpPr>
        <dsp:cNvPr id="0" name=""/>
        <dsp:cNvSpPr/>
      </dsp:nvSpPr>
      <dsp:spPr>
        <a:xfrm rot="18000000">
          <a:off x="2865159" y="2192673"/>
          <a:ext cx="588917" cy="748921"/>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33450">
            <a:lnSpc>
              <a:spcPct val="90000"/>
            </a:lnSpc>
            <a:spcBef>
              <a:spcPct val="0"/>
            </a:spcBef>
            <a:spcAft>
              <a:spcPct val="35000"/>
            </a:spcAft>
          </a:pPr>
          <a:endParaRPr lang="en-US" sz="2100" kern="1200" dirty="0"/>
        </a:p>
      </dsp:txBody>
      <dsp:txXfrm>
        <a:off x="2909328" y="2418960"/>
        <a:ext cx="412242" cy="44935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FE6AF0-8F0C-44EA-AC50-579A2A5D3A57}">
      <dsp:nvSpPr>
        <dsp:cNvPr id="0" name=""/>
        <dsp:cNvSpPr/>
      </dsp:nvSpPr>
      <dsp:spPr>
        <a:xfrm>
          <a:off x="3564" y="2174656"/>
          <a:ext cx="2123702" cy="106185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Summary</a:t>
          </a:r>
          <a:endParaRPr lang="en-US" sz="3400" kern="1200" dirty="0"/>
        </a:p>
      </dsp:txBody>
      <dsp:txXfrm>
        <a:off x="34665" y="2205757"/>
        <a:ext cx="2061500" cy="999649"/>
      </dsp:txXfrm>
    </dsp:sp>
    <dsp:sp modelId="{2DF13786-526B-49C3-B056-A3DFFBA38589}">
      <dsp:nvSpPr>
        <dsp:cNvPr id="0" name=""/>
        <dsp:cNvSpPr/>
      </dsp:nvSpPr>
      <dsp:spPr>
        <a:xfrm rot="18770822">
          <a:off x="1927429" y="2227751"/>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2520779" y="2216429"/>
        <a:ext cx="62457" cy="62457"/>
      </dsp:txXfrm>
    </dsp:sp>
    <dsp:sp modelId="{4A80AFDC-3235-4349-9ADD-DD05126FAC42}">
      <dsp:nvSpPr>
        <dsp:cNvPr id="0" name=""/>
        <dsp:cNvSpPr/>
      </dsp:nvSpPr>
      <dsp:spPr>
        <a:xfrm>
          <a:off x="2976748" y="1258809"/>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Action items</a:t>
          </a:r>
          <a:endParaRPr lang="en-US" sz="3400" kern="1200" dirty="0"/>
        </a:p>
      </dsp:txBody>
      <dsp:txXfrm>
        <a:off x="3007849" y="1289910"/>
        <a:ext cx="2061500" cy="999649"/>
      </dsp:txXfrm>
    </dsp:sp>
    <dsp:sp modelId="{8B09FA7E-5066-4FB2-84E4-EB333D0369AD}">
      <dsp:nvSpPr>
        <dsp:cNvPr id="0" name=""/>
        <dsp:cNvSpPr/>
      </dsp:nvSpPr>
      <dsp:spPr>
        <a:xfrm rot="19457599">
          <a:off x="5002122" y="1464545"/>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499038" y="1458299"/>
        <a:ext cx="52306" cy="52306"/>
      </dsp:txXfrm>
    </dsp:sp>
    <dsp:sp modelId="{DEC866AD-EEEC-40CA-9D5C-7A7F79E73BD6}">
      <dsp:nvSpPr>
        <dsp:cNvPr id="0" name=""/>
        <dsp:cNvSpPr/>
      </dsp:nvSpPr>
      <dsp:spPr>
        <a:xfrm>
          <a:off x="5949932" y="648245"/>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Time</a:t>
          </a:r>
          <a:endParaRPr lang="en-US" sz="3400" kern="1200" dirty="0"/>
        </a:p>
      </dsp:txBody>
      <dsp:txXfrm>
        <a:off x="5981033" y="679346"/>
        <a:ext cx="2061500" cy="999649"/>
      </dsp:txXfrm>
    </dsp:sp>
    <dsp:sp modelId="{981C30DC-FCF4-4A28-9AE8-A10D846F6688}">
      <dsp:nvSpPr>
        <dsp:cNvPr id="0" name=""/>
        <dsp:cNvSpPr/>
      </dsp:nvSpPr>
      <dsp:spPr>
        <a:xfrm rot="2142401">
          <a:off x="5002122" y="2075110"/>
          <a:ext cx="1046139" cy="39814"/>
        </a:xfrm>
        <a:custGeom>
          <a:avLst/>
          <a:gdLst/>
          <a:ahLst/>
          <a:cxnLst/>
          <a:rect l="0" t="0" r="0" b="0"/>
          <a:pathLst>
            <a:path>
              <a:moveTo>
                <a:pt x="0" y="19907"/>
              </a:moveTo>
              <a:lnTo>
                <a:pt x="1046139"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499038" y="2068864"/>
        <a:ext cx="52306" cy="52306"/>
      </dsp:txXfrm>
    </dsp:sp>
    <dsp:sp modelId="{E4C31407-1FBA-40B1-810C-8BD93E2B136F}">
      <dsp:nvSpPr>
        <dsp:cNvPr id="0" name=""/>
        <dsp:cNvSpPr/>
      </dsp:nvSpPr>
      <dsp:spPr>
        <a:xfrm>
          <a:off x="5949932" y="1869374"/>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Progress</a:t>
          </a:r>
          <a:endParaRPr lang="en-US" sz="3400" kern="1200" dirty="0"/>
        </a:p>
      </dsp:txBody>
      <dsp:txXfrm>
        <a:off x="5981033" y="1900475"/>
        <a:ext cx="2061500" cy="999649"/>
      </dsp:txXfrm>
    </dsp:sp>
    <dsp:sp modelId="{9D8D43FB-911E-4132-AE79-06D1EDE45453}">
      <dsp:nvSpPr>
        <dsp:cNvPr id="0" name=""/>
        <dsp:cNvSpPr/>
      </dsp:nvSpPr>
      <dsp:spPr>
        <a:xfrm rot="2829178">
          <a:off x="1927429" y="3143598"/>
          <a:ext cx="1249157" cy="39814"/>
        </a:xfrm>
        <a:custGeom>
          <a:avLst/>
          <a:gdLst/>
          <a:ahLst/>
          <a:cxnLst/>
          <a:rect l="0" t="0" r="0" b="0"/>
          <a:pathLst>
            <a:path>
              <a:moveTo>
                <a:pt x="0" y="19907"/>
              </a:moveTo>
              <a:lnTo>
                <a:pt x="1249157" y="19907"/>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2520779" y="3132276"/>
        <a:ext cx="62457" cy="62457"/>
      </dsp:txXfrm>
    </dsp:sp>
    <dsp:sp modelId="{F476D775-C695-4F4C-9015-C36800126D16}">
      <dsp:nvSpPr>
        <dsp:cNvPr id="0" name=""/>
        <dsp:cNvSpPr/>
      </dsp:nvSpPr>
      <dsp:spPr>
        <a:xfrm>
          <a:off x="2976748" y="3090503"/>
          <a:ext cx="2123702" cy="106185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Follow up</a:t>
          </a:r>
          <a:endParaRPr lang="en-US" sz="3400" kern="1200" dirty="0"/>
        </a:p>
      </dsp:txBody>
      <dsp:txXfrm>
        <a:off x="3007849" y="3121604"/>
        <a:ext cx="2061500" cy="999649"/>
      </dsp:txXfrm>
    </dsp:sp>
    <dsp:sp modelId="{EDB6CB1F-44A8-42D4-893D-F1FEE7045DB5}">
      <dsp:nvSpPr>
        <dsp:cNvPr id="0" name=""/>
        <dsp:cNvSpPr/>
      </dsp:nvSpPr>
      <dsp:spPr>
        <a:xfrm>
          <a:off x="5100451" y="3601521"/>
          <a:ext cx="849481" cy="39814"/>
        </a:xfrm>
        <a:custGeom>
          <a:avLst/>
          <a:gdLst/>
          <a:ahLst/>
          <a:cxnLst/>
          <a:rect l="0" t="0" r="0" b="0"/>
          <a:pathLst>
            <a:path>
              <a:moveTo>
                <a:pt x="0" y="19907"/>
              </a:moveTo>
              <a:lnTo>
                <a:pt x="849481" y="1990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5503955" y="3600192"/>
        <a:ext cx="42474" cy="42474"/>
      </dsp:txXfrm>
    </dsp:sp>
    <dsp:sp modelId="{BC1EC87B-C8EC-41CF-BAFB-528A47DD2C50}">
      <dsp:nvSpPr>
        <dsp:cNvPr id="0" name=""/>
        <dsp:cNvSpPr/>
      </dsp:nvSpPr>
      <dsp:spPr>
        <a:xfrm>
          <a:off x="5949932" y="3090503"/>
          <a:ext cx="2123702" cy="106185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lvl="0" algn="ctr" defTabSz="1511300">
            <a:lnSpc>
              <a:spcPct val="90000"/>
            </a:lnSpc>
            <a:spcBef>
              <a:spcPct val="0"/>
            </a:spcBef>
            <a:spcAft>
              <a:spcPct val="35000"/>
            </a:spcAft>
          </a:pPr>
          <a:r>
            <a:rPr lang="en-US" sz="3400" kern="1200" dirty="0" smtClean="0"/>
            <a:t>Agenda</a:t>
          </a:r>
          <a:endParaRPr lang="en-US" sz="3400" kern="1200" dirty="0"/>
        </a:p>
      </dsp:txBody>
      <dsp:txXfrm>
        <a:off x="5981033" y="3121604"/>
        <a:ext cx="2061500" cy="99964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EB46D1-FA56-4C00-8298-CF3E3BF1AAB8}">
      <dsp:nvSpPr>
        <dsp:cNvPr id="0" name=""/>
        <dsp:cNvSpPr/>
      </dsp:nvSpPr>
      <dsp:spPr>
        <a:xfrm>
          <a:off x="-5743819" y="-879159"/>
          <a:ext cx="6838320" cy="6838320"/>
        </a:xfrm>
        <a:prstGeom prst="blockArc">
          <a:avLst>
            <a:gd name="adj1" fmla="val 18900000"/>
            <a:gd name="adj2" fmla="val 2700000"/>
            <a:gd name="adj3" fmla="val 316"/>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86375B-0396-45F5-BC2F-EA0A5D04FE44}">
      <dsp:nvSpPr>
        <dsp:cNvPr id="0" name=""/>
        <dsp:cNvSpPr/>
      </dsp:nvSpPr>
      <dsp:spPr>
        <a:xfrm>
          <a:off x="478422" y="317398"/>
          <a:ext cx="6536944" cy="635203"/>
        </a:xfrm>
        <a:prstGeom prst="rect">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Specific</a:t>
          </a:r>
          <a:endParaRPr lang="en-US" sz="3300" kern="1200" dirty="0"/>
        </a:p>
      </dsp:txBody>
      <dsp:txXfrm>
        <a:off x="478422" y="317398"/>
        <a:ext cx="6536944" cy="635203"/>
      </dsp:txXfrm>
    </dsp:sp>
    <dsp:sp modelId="{EE4BE77C-D4CC-494C-AECB-EF199B9FD2E4}">
      <dsp:nvSpPr>
        <dsp:cNvPr id="0" name=""/>
        <dsp:cNvSpPr/>
      </dsp:nvSpPr>
      <dsp:spPr>
        <a:xfrm>
          <a:off x="81420" y="237997"/>
          <a:ext cx="794004" cy="794004"/>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7D4FF69-F563-4BD4-95D9-32AC5C757644}">
      <dsp:nvSpPr>
        <dsp:cNvPr id="0" name=""/>
        <dsp:cNvSpPr/>
      </dsp:nvSpPr>
      <dsp:spPr>
        <a:xfrm>
          <a:off x="933590" y="1269898"/>
          <a:ext cx="6081775" cy="635203"/>
        </a:xfrm>
        <a:prstGeom prst="rect">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Measurable</a:t>
          </a:r>
          <a:endParaRPr lang="en-US" sz="3300" kern="1200" dirty="0"/>
        </a:p>
      </dsp:txBody>
      <dsp:txXfrm>
        <a:off x="933590" y="1269898"/>
        <a:ext cx="6081775" cy="635203"/>
      </dsp:txXfrm>
    </dsp:sp>
    <dsp:sp modelId="{A87EC0F3-73A4-49D6-B6B8-DD914FF77C26}">
      <dsp:nvSpPr>
        <dsp:cNvPr id="0" name=""/>
        <dsp:cNvSpPr/>
      </dsp:nvSpPr>
      <dsp:spPr>
        <a:xfrm>
          <a:off x="536588" y="1190498"/>
          <a:ext cx="794004" cy="794004"/>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90D49AB-2C39-423F-8939-D90E02658796}">
      <dsp:nvSpPr>
        <dsp:cNvPr id="0" name=""/>
        <dsp:cNvSpPr/>
      </dsp:nvSpPr>
      <dsp:spPr>
        <a:xfrm>
          <a:off x="1073290" y="2222398"/>
          <a:ext cx="5942075" cy="635203"/>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Achievable</a:t>
          </a:r>
          <a:endParaRPr lang="en-US" sz="3300" kern="1200" dirty="0"/>
        </a:p>
      </dsp:txBody>
      <dsp:txXfrm>
        <a:off x="1073290" y="2222398"/>
        <a:ext cx="5942075" cy="635203"/>
      </dsp:txXfrm>
    </dsp:sp>
    <dsp:sp modelId="{7EDA4907-7228-46D9-8635-A49A5D62C4A1}">
      <dsp:nvSpPr>
        <dsp:cNvPr id="0" name=""/>
        <dsp:cNvSpPr/>
      </dsp:nvSpPr>
      <dsp:spPr>
        <a:xfrm>
          <a:off x="676288" y="2142998"/>
          <a:ext cx="794004" cy="794004"/>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605C35-EC07-4B95-A4DF-6786FCA479DC}">
      <dsp:nvSpPr>
        <dsp:cNvPr id="0" name=""/>
        <dsp:cNvSpPr/>
      </dsp:nvSpPr>
      <dsp:spPr>
        <a:xfrm>
          <a:off x="933590" y="3174898"/>
          <a:ext cx="6081775" cy="635203"/>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Relevant</a:t>
          </a:r>
          <a:endParaRPr lang="en-US" sz="3300" kern="1200" dirty="0"/>
        </a:p>
      </dsp:txBody>
      <dsp:txXfrm>
        <a:off x="933590" y="3174898"/>
        <a:ext cx="6081775" cy="635203"/>
      </dsp:txXfrm>
    </dsp:sp>
    <dsp:sp modelId="{444CF6C2-C235-4A57-A240-4C5AB28CA444}">
      <dsp:nvSpPr>
        <dsp:cNvPr id="0" name=""/>
        <dsp:cNvSpPr/>
      </dsp:nvSpPr>
      <dsp:spPr>
        <a:xfrm>
          <a:off x="536588" y="3095498"/>
          <a:ext cx="794004" cy="794004"/>
        </a:xfrm>
        <a:prstGeom prst="ellipse">
          <a:avLst/>
        </a:prstGeom>
        <a:solidFill>
          <a:schemeClr val="lt1">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423F13-1D1D-42E7-8A27-8D1E1E44A9B9}">
      <dsp:nvSpPr>
        <dsp:cNvPr id="0" name=""/>
        <dsp:cNvSpPr/>
      </dsp:nvSpPr>
      <dsp:spPr>
        <a:xfrm>
          <a:off x="478422" y="4127398"/>
          <a:ext cx="6536944" cy="635203"/>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04193" tIns="83820" rIns="83820" bIns="83820" numCol="1" spcCol="1270" anchor="ctr" anchorCtr="0">
          <a:noAutofit/>
        </a:bodyPr>
        <a:lstStyle/>
        <a:p>
          <a:pPr lvl="0" algn="l" defTabSz="1466850">
            <a:lnSpc>
              <a:spcPct val="90000"/>
            </a:lnSpc>
            <a:spcBef>
              <a:spcPct val="0"/>
            </a:spcBef>
            <a:spcAft>
              <a:spcPct val="35000"/>
            </a:spcAft>
          </a:pPr>
          <a:r>
            <a:rPr lang="en-US" sz="3300" kern="1200" dirty="0" smtClean="0"/>
            <a:t>Timed</a:t>
          </a:r>
          <a:endParaRPr lang="en-US" sz="3300" kern="1200" dirty="0"/>
        </a:p>
      </dsp:txBody>
      <dsp:txXfrm>
        <a:off x="478422" y="4127398"/>
        <a:ext cx="6536944" cy="635203"/>
      </dsp:txXfrm>
    </dsp:sp>
    <dsp:sp modelId="{75423BEA-434B-40B9-86CF-D4CFCB2C2F50}">
      <dsp:nvSpPr>
        <dsp:cNvPr id="0" name=""/>
        <dsp:cNvSpPr/>
      </dsp:nvSpPr>
      <dsp:spPr>
        <a:xfrm>
          <a:off x="81420" y="4047998"/>
          <a:ext cx="794004" cy="794004"/>
        </a:xfrm>
        <a:prstGeom prst="ellipse">
          <a:avLst/>
        </a:prstGeom>
        <a:solidFill>
          <a:schemeClr val="lt1">
            <a:hueOff val="0"/>
            <a:satOff val="0"/>
            <a:lumOff val="0"/>
            <a:alphaOff val="0"/>
          </a:schemeClr>
        </a:solidFill>
        <a:ln w="254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233028-9DFE-42B7-B818-B7174F6C7ECE}">
      <dsp:nvSpPr>
        <dsp:cNvPr id="0" name=""/>
        <dsp:cNvSpPr/>
      </dsp:nvSpPr>
      <dsp:spPr>
        <a:xfrm>
          <a:off x="0" y="22859"/>
          <a:ext cx="4526280" cy="4526280"/>
        </a:xfrm>
        <a:prstGeom prst="pie">
          <a:avLst>
            <a:gd name="adj1" fmla="val 5400000"/>
            <a:gd name="adj2" fmla="val 1620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F0F1A3-16EA-4976-A801-70289FB03E40}">
      <dsp:nvSpPr>
        <dsp:cNvPr id="0" name=""/>
        <dsp:cNvSpPr/>
      </dsp:nvSpPr>
      <dsp:spPr>
        <a:xfrm>
          <a:off x="2263140" y="22859"/>
          <a:ext cx="5280660" cy="4526280"/>
        </a:xfrm>
        <a:prstGeom prst="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Invest your mental focus on one goal</a:t>
          </a:r>
          <a:endParaRPr lang="en-US" sz="4300" kern="1200" dirty="0"/>
        </a:p>
      </dsp:txBody>
      <dsp:txXfrm>
        <a:off x="2263140" y="22859"/>
        <a:ext cx="5280660" cy="2149983"/>
      </dsp:txXfrm>
    </dsp:sp>
    <dsp:sp modelId="{E7A9611A-FEF0-4275-B250-FAAB4EDFCAE1}">
      <dsp:nvSpPr>
        <dsp:cNvPr id="0" name=""/>
        <dsp:cNvSpPr/>
      </dsp:nvSpPr>
      <dsp:spPr>
        <a:xfrm>
          <a:off x="1188148" y="2172842"/>
          <a:ext cx="2149983" cy="2149983"/>
        </a:xfrm>
        <a:prstGeom prst="pie">
          <a:avLst>
            <a:gd name="adj1" fmla="val 5400000"/>
            <a:gd name="adj2" fmla="val 16200000"/>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DAD923-135D-417C-95AD-B3F66163AD1C}">
      <dsp:nvSpPr>
        <dsp:cNvPr id="0" name=""/>
        <dsp:cNvSpPr/>
      </dsp:nvSpPr>
      <dsp:spPr>
        <a:xfrm>
          <a:off x="2263140" y="2172842"/>
          <a:ext cx="5280660" cy="2149983"/>
        </a:xfrm>
        <a:prstGeom prst="rect">
          <a:avLst/>
        </a:prstGeom>
        <a:solidFill>
          <a:schemeClr val="lt1">
            <a:alpha val="90000"/>
            <a:hueOff val="0"/>
            <a:satOff val="0"/>
            <a:lumOff val="0"/>
            <a:alphaOff val="0"/>
          </a:schemeClr>
        </a:solidFill>
        <a:ln w="25400" cap="flat" cmpd="sng" algn="ctr">
          <a:solidFill>
            <a:schemeClr val="accent5">
              <a:hueOff val="-9933876"/>
              <a:satOff val="39811"/>
              <a:lumOff val="862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3830" tIns="163830" rIns="163830" bIns="163830" numCol="1" spcCol="1270" anchor="ctr" anchorCtr="0">
          <a:noAutofit/>
        </a:bodyPr>
        <a:lstStyle/>
        <a:p>
          <a:pPr lvl="0" algn="ctr" defTabSz="1911350">
            <a:lnSpc>
              <a:spcPct val="90000"/>
            </a:lnSpc>
            <a:spcBef>
              <a:spcPct val="0"/>
            </a:spcBef>
            <a:spcAft>
              <a:spcPct val="35000"/>
            </a:spcAft>
          </a:pPr>
          <a:r>
            <a:rPr lang="en-US" sz="4300" kern="1200" dirty="0" smtClean="0"/>
            <a:t>Choose a goal that will have the greatest impact </a:t>
          </a:r>
          <a:endParaRPr lang="en-US" sz="4300" kern="1200" dirty="0"/>
        </a:p>
      </dsp:txBody>
      <dsp:txXfrm>
        <a:off x="2263140" y="2172842"/>
        <a:ext cx="5280660" cy="214998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54CFAB-2D2B-4B50-9A43-EA7E326D767A}">
      <dsp:nvSpPr>
        <dsp:cNvPr id="0" name=""/>
        <dsp:cNvSpPr/>
      </dsp:nvSpPr>
      <dsp:spPr>
        <a:xfrm>
          <a:off x="7930211" y="2775751"/>
          <a:ext cx="220062" cy="220059"/>
        </a:xfrm>
        <a:prstGeom prst="ellipse">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AD5EF70-528C-4487-911D-CD20692E7086}">
      <dsp:nvSpPr>
        <dsp:cNvPr id="0" name=""/>
        <dsp:cNvSpPr/>
      </dsp:nvSpPr>
      <dsp:spPr>
        <a:xfrm>
          <a:off x="7526890" y="2775751"/>
          <a:ext cx="220062" cy="220059"/>
        </a:xfrm>
        <a:prstGeom prst="ellipse">
          <a:avLst/>
        </a:prstGeom>
        <a:solidFill>
          <a:schemeClr val="accent3">
            <a:hueOff val="340917"/>
            <a:satOff val="-512"/>
            <a:lumOff val="-83"/>
            <a:alphaOff val="0"/>
          </a:schemeClr>
        </a:solidFill>
        <a:ln w="25400" cap="flat" cmpd="sng" algn="ctr">
          <a:solidFill>
            <a:schemeClr val="accent3">
              <a:hueOff val="340917"/>
              <a:satOff val="-512"/>
              <a:lumOff val="-8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5E54068-66A1-49CC-898D-BCA279F60C1B}">
      <dsp:nvSpPr>
        <dsp:cNvPr id="0" name=""/>
        <dsp:cNvSpPr/>
      </dsp:nvSpPr>
      <dsp:spPr>
        <a:xfrm>
          <a:off x="7123569" y="2775751"/>
          <a:ext cx="220062" cy="220059"/>
        </a:xfrm>
        <a:prstGeom prst="ellipse">
          <a:avLst/>
        </a:prstGeom>
        <a:solidFill>
          <a:schemeClr val="accent3">
            <a:hueOff val="681834"/>
            <a:satOff val="-1023"/>
            <a:lumOff val="-166"/>
            <a:alphaOff val="0"/>
          </a:schemeClr>
        </a:solidFill>
        <a:ln w="25400" cap="flat" cmpd="sng" algn="ctr">
          <a:solidFill>
            <a:schemeClr val="accent3">
              <a:hueOff val="681834"/>
              <a:satOff val="-1023"/>
              <a:lumOff val="-16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C55616-2D8E-4718-9A0D-BC7AC285FA58}">
      <dsp:nvSpPr>
        <dsp:cNvPr id="0" name=""/>
        <dsp:cNvSpPr/>
      </dsp:nvSpPr>
      <dsp:spPr>
        <a:xfrm>
          <a:off x="6721014" y="2775751"/>
          <a:ext cx="220062" cy="220059"/>
        </a:xfrm>
        <a:prstGeom prst="ellipse">
          <a:avLst/>
        </a:prstGeom>
        <a:solidFill>
          <a:schemeClr val="accent3">
            <a:hueOff val="1022751"/>
            <a:satOff val="-1535"/>
            <a:lumOff val="-250"/>
            <a:alphaOff val="0"/>
          </a:schemeClr>
        </a:solidFill>
        <a:ln w="25400" cap="flat" cmpd="sng" algn="ctr">
          <a:solidFill>
            <a:schemeClr val="accent3">
              <a:hueOff val="1022751"/>
              <a:satOff val="-1535"/>
              <a:lumOff val="-25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6854DE6-E999-46FA-8507-8ABA09449A3F}">
      <dsp:nvSpPr>
        <dsp:cNvPr id="0" name=""/>
        <dsp:cNvSpPr/>
      </dsp:nvSpPr>
      <dsp:spPr>
        <a:xfrm>
          <a:off x="6317693" y="2775751"/>
          <a:ext cx="220062" cy="220059"/>
        </a:xfrm>
        <a:prstGeom prst="ellipse">
          <a:avLst/>
        </a:prstGeom>
        <a:solidFill>
          <a:schemeClr val="accent3">
            <a:hueOff val="1363668"/>
            <a:satOff val="-2046"/>
            <a:lumOff val="-333"/>
            <a:alphaOff val="0"/>
          </a:schemeClr>
        </a:solidFill>
        <a:ln w="25400" cap="flat" cmpd="sng" algn="ctr">
          <a:solidFill>
            <a:schemeClr val="accent3">
              <a:hueOff val="1363668"/>
              <a:satOff val="-2046"/>
              <a:lumOff val="-3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44BB9A-E740-456C-8194-A195EC3392C6}">
      <dsp:nvSpPr>
        <dsp:cNvPr id="0" name=""/>
        <dsp:cNvSpPr/>
      </dsp:nvSpPr>
      <dsp:spPr>
        <a:xfrm>
          <a:off x="5694309" y="2665721"/>
          <a:ext cx="440125" cy="440481"/>
        </a:xfrm>
        <a:prstGeom prst="ellipse">
          <a:avLst/>
        </a:prstGeom>
        <a:solidFill>
          <a:schemeClr val="accent3">
            <a:hueOff val="1704585"/>
            <a:satOff val="-2558"/>
            <a:lumOff val="-416"/>
            <a:alphaOff val="0"/>
          </a:schemeClr>
        </a:solidFill>
        <a:ln w="25400" cap="flat" cmpd="sng" algn="ctr">
          <a:solidFill>
            <a:schemeClr val="accent3">
              <a:hueOff val="1704585"/>
              <a:satOff val="-2558"/>
              <a:lumOff val="-4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195AC70-7AF5-4EA0-832B-F5AE677CECB3}">
      <dsp:nvSpPr>
        <dsp:cNvPr id="0" name=""/>
        <dsp:cNvSpPr/>
      </dsp:nvSpPr>
      <dsp:spPr>
        <a:xfrm>
          <a:off x="7571362" y="2321154"/>
          <a:ext cx="220062" cy="220059"/>
        </a:xfrm>
        <a:prstGeom prst="ellipse">
          <a:avLst/>
        </a:prstGeom>
        <a:solidFill>
          <a:schemeClr val="accent3">
            <a:hueOff val="2045503"/>
            <a:satOff val="-3069"/>
            <a:lumOff val="-499"/>
            <a:alphaOff val="0"/>
          </a:schemeClr>
        </a:solidFill>
        <a:ln w="25400" cap="flat" cmpd="sng" algn="ctr">
          <a:solidFill>
            <a:schemeClr val="accent3">
              <a:hueOff val="2045503"/>
              <a:satOff val="-3069"/>
              <a:lumOff val="-49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F7DE55C-E5BD-4EA7-8788-B4DA6BD83AB4}">
      <dsp:nvSpPr>
        <dsp:cNvPr id="0" name=""/>
        <dsp:cNvSpPr/>
      </dsp:nvSpPr>
      <dsp:spPr>
        <a:xfrm>
          <a:off x="7571362" y="3233605"/>
          <a:ext cx="220062" cy="220059"/>
        </a:xfrm>
        <a:prstGeom prst="ellipse">
          <a:avLst/>
        </a:prstGeom>
        <a:solidFill>
          <a:schemeClr val="accent3">
            <a:hueOff val="2386420"/>
            <a:satOff val="-3581"/>
            <a:lumOff val="-582"/>
            <a:alphaOff val="0"/>
          </a:schemeClr>
        </a:solidFill>
        <a:ln w="25400" cap="flat" cmpd="sng" algn="ctr">
          <a:solidFill>
            <a:schemeClr val="accent3">
              <a:hueOff val="2386420"/>
              <a:satOff val="-3581"/>
              <a:lumOff val="-58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5A103B3-2E94-49B1-98F2-BA13FE9AA1B6}">
      <dsp:nvSpPr>
        <dsp:cNvPr id="0" name=""/>
        <dsp:cNvSpPr/>
      </dsp:nvSpPr>
      <dsp:spPr>
        <a:xfrm>
          <a:off x="7767655" y="2518773"/>
          <a:ext cx="220062" cy="220059"/>
        </a:xfrm>
        <a:prstGeom prst="ellipse">
          <a:avLst/>
        </a:prstGeom>
        <a:solidFill>
          <a:schemeClr val="accent3">
            <a:hueOff val="2727337"/>
            <a:satOff val="-4092"/>
            <a:lumOff val="-665"/>
            <a:alphaOff val="0"/>
          </a:schemeClr>
        </a:solidFill>
        <a:ln w="25400" cap="flat" cmpd="sng" algn="ctr">
          <a:solidFill>
            <a:schemeClr val="accent3">
              <a:hueOff val="2727337"/>
              <a:satOff val="-4092"/>
              <a:lumOff val="-6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F1D33E6-7DB9-4CF0-92D3-8416AB463D1C}">
      <dsp:nvSpPr>
        <dsp:cNvPr id="0" name=""/>
        <dsp:cNvSpPr/>
      </dsp:nvSpPr>
      <dsp:spPr>
        <a:xfrm>
          <a:off x="7780690" y="3037072"/>
          <a:ext cx="220062" cy="220059"/>
        </a:xfrm>
        <a:prstGeom prst="ellipse">
          <a:avLst/>
        </a:prstGeom>
        <a:solidFill>
          <a:schemeClr val="accent3">
            <a:hueOff val="3068254"/>
            <a:satOff val="-4604"/>
            <a:lumOff val="-749"/>
            <a:alphaOff val="0"/>
          </a:schemeClr>
        </a:solidFill>
        <a:ln w="25400" cap="flat" cmpd="sng" algn="ctr">
          <a:solidFill>
            <a:schemeClr val="accent3">
              <a:hueOff val="3068254"/>
              <a:satOff val="-4604"/>
              <a:lumOff val="-74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34564B-9FA1-4212-98E7-F724BA8ABEC6}">
      <dsp:nvSpPr>
        <dsp:cNvPr id="0" name=""/>
        <dsp:cNvSpPr/>
      </dsp:nvSpPr>
      <dsp:spPr>
        <a:xfrm>
          <a:off x="3232803" y="1761868"/>
          <a:ext cx="2329796" cy="2248186"/>
        </a:xfrm>
        <a:prstGeom prst="ellipse">
          <a:avLst/>
        </a:prstGeom>
        <a:solidFill>
          <a:schemeClr val="accent3">
            <a:hueOff val="3409171"/>
            <a:satOff val="-5115"/>
            <a:lumOff val="-832"/>
            <a:alphaOff val="0"/>
          </a:schemeClr>
        </a:solidFill>
        <a:ln w="25400" cap="flat" cmpd="sng" algn="ctr">
          <a:solidFill>
            <a:schemeClr val="accent3">
              <a:hueOff val="3409171"/>
              <a:satOff val="-5115"/>
              <a:lumOff val="-83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lvl="0" algn="ctr" defTabSz="1066800">
            <a:lnSpc>
              <a:spcPct val="90000"/>
            </a:lnSpc>
            <a:spcBef>
              <a:spcPct val="0"/>
            </a:spcBef>
            <a:spcAft>
              <a:spcPct val="35000"/>
            </a:spcAft>
          </a:pPr>
          <a:r>
            <a:rPr lang="en-US" sz="2400" kern="1200" dirty="0" smtClean="0"/>
            <a:t>Visualization</a:t>
          </a:r>
          <a:endParaRPr lang="en-US" sz="2400" kern="1200" dirty="0"/>
        </a:p>
      </dsp:txBody>
      <dsp:txXfrm>
        <a:off x="3573994" y="2091107"/>
        <a:ext cx="1647414" cy="1589708"/>
      </dsp:txXfrm>
    </dsp:sp>
    <dsp:sp modelId="{4F0134DC-3F75-4949-AC67-D28C4411D94E}">
      <dsp:nvSpPr>
        <dsp:cNvPr id="0" name=""/>
        <dsp:cNvSpPr/>
      </dsp:nvSpPr>
      <dsp:spPr>
        <a:xfrm>
          <a:off x="3117196" y="1581349"/>
          <a:ext cx="440125" cy="440481"/>
        </a:xfrm>
        <a:prstGeom prst="ellipse">
          <a:avLst/>
        </a:prstGeom>
        <a:solidFill>
          <a:schemeClr val="accent3">
            <a:hueOff val="3750088"/>
            <a:satOff val="-5627"/>
            <a:lumOff val="-915"/>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3ED3D2E-73AA-4A81-9E87-E961E9D7F0C4}">
      <dsp:nvSpPr>
        <dsp:cNvPr id="0" name=""/>
        <dsp:cNvSpPr/>
      </dsp:nvSpPr>
      <dsp:spPr>
        <a:xfrm>
          <a:off x="2835024" y="1348983"/>
          <a:ext cx="220062" cy="220059"/>
        </a:xfrm>
        <a:prstGeom prst="ellipse">
          <a:avLst/>
        </a:prstGeom>
        <a:solidFill>
          <a:schemeClr val="accent3">
            <a:hueOff val="4091005"/>
            <a:satOff val="-6138"/>
            <a:lumOff val="-998"/>
            <a:alphaOff val="0"/>
          </a:schemeClr>
        </a:solidFill>
        <a:ln w="25400" cap="flat" cmpd="sng" algn="ctr">
          <a:solidFill>
            <a:schemeClr val="accent3">
              <a:hueOff val="4091005"/>
              <a:satOff val="-6138"/>
              <a:lumOff val="-99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E093F1F-E4AB-4759-9AB1-60A0EC4C851D}">
      <dsp:nvSpPr>
        <dsp:cNvPr id="0" name=""/>
        <dsp:cNvSpPr/>
      </dsp:nvSpPr>
      <dsp:spPr>
        <a:xfrm>
          <a:off x="2364994" y="1348983"/>
          <a:ext cx="220062" cy="220059"/>
        </a:xfrm>
        <a:prstGeom prst="ellipse">
          <a:avLst/>
        </a:prstGeom>
        <a:solidFill>
          <a:schemeClr val="accent3">
            <a:hueOff val="4431922"/>
            <a:satOff val="-6650"/>
            <a:lumOff val="-1081"/>
            <a:alphaOff val="0"/>
          </a:schemeClr>
        </a:solidFill>
        <a:ln w="25400" cap="flat" cmpd="sng" algn="ctr">
          <a:solidFill>
            <a:schemeClr val="accent3">
              <a:hueOff val="4431922"/>
              <a:satOff val="-6650"/>
              <a:lumOff val="-108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26F69BC-0E0D-4CB2-9BAF-CF1AE436B549}">
      <dsp:nvSpPr>
        <dsp:cNvPr id="0" name=""/>
        <dsp:cNvSpPr/>
      </dsp:nvSpPr>
      <dsp:spPr>
        <a:xfrm>
          <a:off x="1894964" y="1348983"/>
          <a:ext cx="220062" cy="220059"/>
        </a:xfrm>
        <a:prstGeom prst="ellipse">
          <a:avLst/>
        </a:prstGeom>
        <a:solidFill>
          <a:schemeClr val="accent3">
            <a:hueOff val="4772839"/>
            <a:satOff val="-7161"/>
            <a:lumOff val="-1165"/>
            <a:alphaOff val="0"/>
          </a:schemeClr>
        </a:solidFill>
        <a:ln w="25400" cap="flat" cmpd="sng" algn="ctr">
          <a:solidFill>
            <a:schemeClr val="accent3">
              <a:hueOff val="4772839"/>
              <a:satOff val="-7161"/>
              <a:lumOff val="-116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F4C054-1955-4AA0-A6CC-E6EA577F4FC1}">
      <dsp:nvSpPr>
        <dsp:cNvPr id="0" name=""/>
        <dsp:cNvSpPr/>
      </dsp:nvSpPr>
      <dsp:spPr>
        <a:xfrm>
          <a:off x="1424934" y="1348983"/>
          <a:ext cx="220062" cy="220059"/>
        </a:xfrm>
        <a:prstGeom prst="ellipse">
          <a:avLst/>
        </a:prstGeom>
        <a:solidFill>
          <a:schemeClr val="accent3">
            <a:hueOff val="5113756"/>
            <a:satOff val="-7673"/>
            <a:lumOff val="-1248"/>
            <a:alphaOff val="0"/>
          </a:schemeClr>
        </a:solidFill>
        <a:ln w="25400" cap="flat" cmpd="sng" algn="ctr">
          <a:solidFill>
            <a:schemeClr val="accent3">
              <a:hueOff val="5113756"/>
              <a:satOff val="-7673"/>
              <a:lumOff val="-12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1FC5A0-FB50-4A20-8DFE-939A609EA769}">
      <dsp:nvSpPr>
        <dsp:cNvPr id="0" name=""/>
        <dsp:cNvSpPr/>
      </dsp:nvSpPr>
      <dsp:spPr>
        <a:xfrm>
          <a:off x="954138" y="1348983"/>
          <a:ext cx="220062" cy="220059"/>
        </a:xfrm>
        <a:prstGeom prst="ellipse">
          <a:avLst/>
        </a:prstGeom>
        <a:solidFill>
          <a:schemeClr val="accent3">
            <a:hueOff val="5454673"/>
            <a:satOff val="-8184"/>
            <a:lumOff val="-1331"/>
            <a:alphaOff val="0"/>
          </a:schemeClr>
        </a:solidFill>
        <a:ln w="25400" cap="flat" cmpd="sng" algn="ctr">
          <a:solidFill>
            <a:schemeClr val="accent3">
              <a:hueOff val="5454673"/>
              <a:satOff val="-8184"/>
              <a:lumOff val="-13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4AA91AD-ABB0-4DAB-863A-233A24ACDB44}">
      <dsp:nvSpPr>
        <dsp:cNvPr id="0" name=""/>
        <dsp:cNvSpPr/>
      </dsp:nvSpPr>
      <dsp:spPr>
        <a:xfrm>
          <a:off x="484108" y="1348983"/>
          <a:ext cx="220062" cy="220059"/>
        </a:xfrm>
        <a:prstGeom prst="ellipse">
          <a:avLst/>
        </a:prstGeom>
        <a:solidFill>
          <a:schemeClr val="accent3">
            <a:hueOff val="5795590"/>
            <a:satOff val="-8696"/>
            <a:lumOff val="-1414"/>
            <a:alphaOff val="0"/>
          </a:schemeClr>
        </a:solidFill>
        <a:ln w="25400" cap="flat" cmpd="sng" algn="ctr">
          <a:solidFill>
            <a:schemeClr val="accent3">
              <a:hueOff val="5795590"/>
              <a:satOff val="-8696"/>
              <a:lumOff val="-141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D31BD75-A0FA-449B-A44C-5A51F555EFDB}">
      <dsp:nvSpPr>
        <dsp:cNvPr id="0" name=""/>
        <dsp:cNvSpPr/>
      </dsp:nvSpPr>
      <dsp:spPr>
        <a:xfrm>
          <a:off x="228605" y="762000"/>
          <a:ext cx="2579414"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244600">
            <a:lnSpc>
              <a:spcPct val="90000"/>
            </a:lnSpc>
            <a:spcBef>
              <a:spcPct val="0"/>
            </a:spcBef>
            <a:spcAft>
              <a:spcPct val="35000"/>
            </a:spcAft>
          </a:pPr>
          <a:r>
            <a:rPr lang="en-US" sz="2800" kern="1200" dirty="0" smtClean="0"/>
            <a:t>Emotionalizing</a:t>
          </a:r>
          <a:endParaRPr lang="en-US" sz="2800" kern="1200" dirty="0"/>
        </a:p>
      </dsp:txBody>
      <dsp:txXfrm>
        <a:off x="228605" y="762000"/>
        <a:ext cx="2579414" cy="566074"/>
      </dsp:txXfrm>
    </dsp:sp>
    <dsp:sp modelId="{2440564B-52EE-46A3-8BAB-58953C99E82C}">
      <dsp:nvSpPr>
        <dsp:cNvPr id="0" name=""/>
        <dsp:cNvSpPr/>
      </dsp:nvSpPr>
      <dsp:spPr>
        <a:xfrm>
          <a:off x="2660201" y="2665721"/>
          <a:ext cx="440125" cy="440481"/>
        </a:xfrm>
        <a:prstGeom prst="ellipse">
          <a:avLst/>
        </a:prstGeom>
        <a:solidFill>
          <a:schemeClr val="accent3">
            <a:hueOff val="6818342"/>
            <a:satOff val="-10230"/>
            <a:lumOff val="-1664"/>
            <a:alphaOff val="0"/>
          </a:schemeClr>
        </a:solidFill>
        <a:ln w="25400" cap="flat" cmpd="sng" algn="ctr">
          <a:solidFill>
            <a:schemeClr val="accent3">
              <a:hueOff val="6818342"/>
              <a:satOff val="-10230"/>
              <a:lumOff val="-166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62B52E2-BE9F-42DD-B2C3-ECDB32D4258D}">
      <dsp:nvSpPr>
        <dsp:cNvPr id="0" name=""/>
        <dsp:cNvSpPr/>
      </dsp:nvSpPr>
      <dsp:spPr>
        <a:xfrm>
          <a:off x="2224675" y="2775751"/>
          <a:ext cx="220062" cy="220059"/>
        </a:xfrm>
        <a:prstGeom prst="ellipse">
          <a:avLst/>
        </a:prstGeom>
        <a:solidFill>
          <a:schemeClr val="accent3">
            <a:hueOff val="7159259"/>
            <a:satOff val="-10742"/>
            <a:lumOff val="-1747"/>
            <a:alphaOff val="0"/>
          </a:schemeClr>
        </a:solidFill>
        <a:ln w="25400" cap="flat" cmpd="sng" algn="ctr">
          <a:solidFill>
            <a:schemeClr val="accent3">
              <a:hueOff val="7159259"/>
              <a:satOff val="-10742"/>
              <a:lumOff val="-17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7E36C4-1180-4F2B-A651-6FE9D91F0F6B}">
      <dsp:nvSpPr>
        <dsp:cNvPr id="0" name=""/>
        <dsp:cNvSpPr/>
      </dsp:nvSpPr>
      <dsp:spPr>
        <a:xfrm>
          <a:off x="1789917" y="2775751"/>
          <a:ext cx="220062" cy="220059"/>
        </a:xfrm>
        <a:prstGeom prst="ellipse">
          <a:avLst/>
        </a:prstGeom>
        <a:solidFill>
          <a:schemeClr val="accent3">
            <a:hueOff val="7500176"/>
            <a:satOff val="-11253"/>
            <a:lumOff val="-183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2379E86-821F-4BC1-8FAF-979E06E877F8}">
      <dsp:nvSpPr>
        <dsp:cNvPr id="0" name=""/>
        <dsp:cNvSpPr/>
      </dsp:nvSpPr>
      <dsp:spPr>
        <a:xfrm>
          <a:off x="1354392" y="2775751"/>
          <a:ext cx="220062" cy="220059"/>
        </a:xfrm>
        <a:prstGeom prst="ellipse">
          <a:avLst/>
        </a:prstGeom>
        <a:solidFill>
          <a:schemeClr val="accent3">
            <a:hueOff val="7841093"/>
            <a:satOff val="-11765"/>
            <a:lumOff val="-1913"/>
            <a:alphaOff val="0"/>
          </a:schemeClr>
        </a:solidFill>
        <a:ln w="25400" cap="flat" cmpd="sng" algn="ctr">
          <a:solidFill>
            <a:schemeClr val="accent3">
              <a:hueOff val="7841093"/>
              <a:satOff val="-11765"/>
              <a:lumOff val="-191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8CD22E-E288-49D2-B1A9-A0F9DAB9F8EA}">
      <dsp:nvSpPr>
        <dsp:cNvPr id="0" name=""/>
        <dsp:cNvSpPr/>
      </dsp:nvSpPr>
      <dsp:spPr>
        <a:xfrm>
          <a:off x="919633" y="2775751"/>
          <a:ext cx="220062" cy="220059"/>
        </a:xfrm>
        <a:prstGeom prst="ellipse">
          <a:avLst/>
        </a:prstGeom>
        <a:solidFill>
          <a:schemeClr val="accent3">
            <a:hueOff val="8182010"/>
            <a:satOff val="-12276"/>
            <a:lumOff val="-1996"/>
            <a:alphaOff val="0"/>
          </a:schemeClr>
        </a:solidFill>
        <a:ln w="25400" cap="flat" cmpd="sng" algn="ctr">
          <a:solidFill>
            <a:schemeClr val="accent3">
              <a:hueOff val="8182010"/>
              <a:satOff val="-12276"/>
              <a:lumOff val="-199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CE0BD5-4164-4A8F-BAF6-D67747F69D7A}">
      <dsp:nvSpPr>
        <dsp:cNvPr id="0" name=""/>
        <dsp:cNvSpPr/>
      </dsp:nvSpPr>
      <dsp:spPr>
        <a:xfrm>
          <a:off x="484108" y="2775751"/>
          <a:ext cx="220062" cy="220059"/>
        </a:xfrm>
        <a:prstGeom prst="ellipse">
          <a:avLst/>
        </a:prstGeom>
        <a:solidFill>
          <a:schemeClr val="accent3">
            <a:hueOff val="8522927"/>
            <a:satOff val="-12788"/>
            <a:lumOff val="-2080"/>
            <a:alphaOff val="0"/>
          </a:schemeClr>
        </a:solidFill>
        <a:ln w="25400" cap="flat" cmpd="sng" algn="ctr">
          <a:solidFill>
            <a:schemeClr val="accent3">
              <a:hueOff val="8522927"/>
              <a:satOff val="-12788"/>
              <a:lumOff val="-208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77F3A5-56FA-4035-8AD8-FEE177B3EFEC}">
      <dsp:nvSpPr>
        <dsp:cNvPr id="0" name=""/>
        <dsp:cNvSpPr/>
      </dsp:nvSpPr>
      <dsp:spPr>
        <a:xfrm>
          <a:off x="228598" y="2212572"/>
          <a:ext cx="2458615"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244600">
            <a:lnSpc>
              <a:spcPct val="90000"/>
            </a:lnSpc>
            <a:spcBef>
              <a:spcPct val="0"/>
            </a:spcBef>
            <a:spcAft>
              <a:spcPct val="35000"/>
            </a:spcAft>
          </a:pPr>
          <a:r>
            <a:rPr lang="en-US" sz="2800" kern="1200" dirty="0" smtClean="0"/>
            <a:t>Vision board</a:t>
          </a:r>
          <a:endParaRPr lang="en-US" sz="2800" kern="1200" dirty="0"/>
        </a:p>
      </dsp:txBody>
      <dsp:txXfrm>
        <a:off x="228598" y="2212572"/>
        <a:ext cx="2458615" cy="566074"/>
      </dsp:txXfrm>
    </dsp:sp>
    <dsp:sp modelId="{FF8672F7-D61A-4F2C-B469-A0A4C7FFC1D5}">
      <dsp:nvSpPr>
        <dsp:cNvPr id="0" name=""/>
        <dsp:cNvSpPr/>
      </dsp:nvSpPr>
      <dsp:spPr>
        <a:xfrm>
          <a:off x="3117196" y="3731996"/>
          <a:ext cx="440125" cy="440481"/>
        </a:xfrm>
        <a:prstGeom prst="ellipse">
          <a:avLst/>
        </a:prstGeom>
        <a:solidFill>
          <a:schemeClr val="accent3">
            <a:hueOff val="9204761"/>
            <a:satOff val="-13811"/>
            <a:lumOff val="-2246"/>
            <a:alphaOff val="0"/>
          </a:schemeClr>
        </a:solidFill>
        <a:ln w="25400" cap="flat" cmpd="sng" algn="ctr">
          <a:solidFill>
            <a:schemeClr val="accent3">
              <a:hueOff val="9204761"/>
              <a:satOff val="-13811"/>
              <a:lumOff val="-224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1BDDF6-1300-4C15-B84F-93DC02C67DA8}">
      <dsp:nvSpPr>
        <dsp:cNvPr id="0" name=""/>
        <dsp:cNvSpPr/>
      </dsp:nvSpPr>
      <dsp:spPr>
        <a:xfrm>
          <a:off x="2835024" y="4180440"/>
          <a:ext cx="220062" cy="220059"/>
        </a:xfrm>
        <a:prstGeom prst="ellipse">
          <a:avLst/>
        </a:prstGeom>
        <a:solidFill>
          <a:schemeClr val="accent3">
            <a:hueOff val="9545678"/>
            <a:satOff val="-14322"/>
            <a:lumOff val="-2329"/>
            <a:alphaOff val="0"/>
          </a:schemeClr>
        </a:solidFill>
        <a:ln w="25400" cap="flat" cmpd="sng" algn="ctr">
          <a:solidFill>
            <a:schemeClr val="accent3">
              <a:hueOff val="9545678"/>
              <a:satOff val="-14322"/>
              <a:lumOff val="-232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1E747-6161-4F4C-A23B-036E82E29924}">
      <dsp:nvSpPr>
        <dsp:cNvPr id="0" name=""/>
        <dsp:cNvSpPr/>
      </dsp:nvSpPr>
      <dsp:spPr>
        <a:xfrm>
          <a:off x="2364994" y="4180440"/>
          <a:ext cx="220062" cy="220059"/>
        </a:xfrm>
        <a:prstGeom prst="ellipse">
          <a:avLst/>
        </a:prstGeom>
        <a:solidFill>
          <a:schemeClr val="accent3">
            <a:hueOff val="9886596"/>
            <a:satOff val="-14834"/>
            <a:lumOff val="-2412"/>
            <a:alphaOff val="0"/>
          </a:schemeClr>
        </a:solidFill>
        <a:ln w="25400" cap="flat" cmpd="sng" algn="ctr">
          <a:solidFill>
            <a:schemeClr val="accent3">
              <a:hueOff val="9886596"/>
              <a:satOff val="-14834"/>
              <a:lumOff val="-241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E0C041-DE37-44FF-8632-2BD6A0A7F72B}">
      <dsp:nvSpPr>
        <dsp:cNvPr id="0" name=""/>
        <dsp:cNvSpPr/>
      </dsp:nvSpPr>
      <dsp:spPr>
        <a:xfrm>
          <a:off x="1894964" y="4180440"/>
          <a:ext cx="220062" cy="220059"/>
        </a:xfrm>
        <a:prstGeom prst="ellipse">
          <a:avLst/>
        </a:prstGeom>
        <a:solidFill>
          <a:schemeClr val="accent3">
            <a:hueOff val="10227513"/>
            <a:satOff val="-15345"/>
            <a:lumOff val="-2495"/>
            <a:alphaOff val="0"/>
          </a:schemeClr>
        </a:solidFill>
        <a:ln w="25400" cap="flat" cmpd="sng" algn="ctr">
          <a:solidFill>
            <a:schemeClr val="accent3">
              <a:hueOff val="10227513"/>
              <a:satOff val="-15345"/>
              <a:lumOff val="-249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FFDBBB2-B300-46A3-9763-98D5467EF738}">
      <dsp:nvSpPr>
        <dsp:cNvPr id="0" name=""/>
        <dsp:cNvSpPr/>
      </dsp:nvSpPr>
      <dsp:spPr>
        <a:xfrm>
          <a:off x="1424934" y="4180440"/>
          <a:ext cx="220062" cy="220059"/>
        </a:xfrm>
        <a:prstGeom prst="ellipse">
          <a:avLst/>
        </a:prstGeom>
        <a:solidFill>
          <a:schemeClr val="accent3">
            <a:hueOff val="10568429"/>
            <a:satOff val="-15857"/>
            <a:lumOff val="-2579"/>
            <a:alphaOff val="0"/>
          </a:schemeClr>
        </a:solidFill>
        <a:ln w="25400" cap="flat" cmpd="sng" algn="ctr">
          <a:solidFill>
            <a:schemeClr val="accent3">
              <a:hueOff val="10568429"/>
              <a:satOff val="-15857"/>
              <a:lumOff val="-257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75BE4C-3E92-48A6-BC1F-D866EFE7100E}">
      <dsp:nvSpPr>
        <dsp:cNvPr id="0" name=""/>
        <dsp:cNvSpPr/>
      </dsp:nvSpPr>
      <dsp:spPr>
        <a:xfrm>
          <a:off x="954138" y="4180440"/>
          <a:ext cx="220062" cy="220059"/>
        </a:xfrm>
        <a:prstGeom prst="ellipse">
          <a:avLst/>
        </a:prstGeom>
        <a:solidFill>
          <a:schemeClr val="accent3">
            <a:hueOff val="10909347"/>
            <a:satOff val="-16368"/>
            <a:lumOff val="-2662"/>
            <a:alphaOff val="0"/>
          </a:schemeClr>
        </a:solidFill>
        <a:ln w="25400" cap="flat" cmpd="sng" algn="ctr">
          <a:solidFill>
            <a:schemeClr val="accent3">
              <a:hueOff val="10909347"/>
              <a:satOff val="-16368"/>
              <a:lumOff val="-26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92C6882-A91A-4283-976D-763AEBCABDA2}">
      <dsp:nvSpPr>
        <dsp:cNvPr id="0" name=""/>
        <dsp:cNvSpPr/>
      </dsp:nvSpPr>
      <dsp:spPr>
        <a:xfrm>
          <a:off x="484108" y="4180440"/>
          <a:ext cx="220062" cy="220059"/>
        </a:xfrm>
        <a:prstGeom prst="ellipse">
          <a:avLst/>
        </a:prstGeom>
        <a:solidFill>
          <a:schemeClr val="accent3">
            <a:hueOff val="11250264"/>
            <a:satOff val="-16880"/>
            <a:lumOff val="-2745"/>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CD5F99C-E0AC-43D9-9E42-C8F5DF19EE09}">
      <dsp:nvSpPr>
        <dsp:cNvPr id="0" name=""/>
        <dsp:cNvSpPr/>
      </dsp:nvSpPr>
      <dsp:spPr>
        <a:xfrm>
          <a:off x="152396" y="3581400"/>
          <a:ext cx="3538311" cy="5660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b" anchorCtr="0">
          <a:noAutofit/>
        </a:bodyPr>
        <a:lstStyle/>
        <a:p>
          <a:pPr lvl="0" algn="l" defTabSz="1244600">
            <a:lnSpc>
              <a:spcPct val="90000"/>
            </a:lnSpc>
            <a:spcBef>
              <a:spcPct val="0"/>
            </a:spcBef>
            <a:spcAft>
              <a:spcPct val="35000"/>
            </a:spcAft>
          </a:pPr>
          <a:r>
            <a:rPr lang="en-US" sz="2800" kern="1200" dirty="0" smtClean="0"/>
            <a:t>List of the benefits </a:t>
          </a:r>
          <a:endParaRPr lang="en-US" sz="2800" kern="1200" dirty="0"/>
        </a:p>
      </dsp:txBody>
      <dsp:txXfrm>
        <a:off x="152396" y="3581400"/>
        <a:ext cx="3538311" cy="5660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ECD6C0-01ED-4169-9283-DE3DB10E3D3C}">
      <dsp:nvSpPr>
        <dsp:cNvPr id="0" name=""/>
        <dsp:cNvSpPr/>
      </dsp:nvSpPr>
      <dsp:spPr>
        <a:xfrm>
          <a:off x="444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6785E87-09ED-4896-ABD6-87C8530F45CA}">
      <dsp:nvSpPr>
        <dsp:cNvPr id="0" name=""/>
        <dsp:cNvSpPr/>
      </dsp:nvSpPr>
      <dsp:spPr>
        <a:xfrm>
          <a:off x="899003" y="2203046"/>
          <a:ext cx="1626943" cy="1626943"/>
        </a:xfrm>
        <a:prstGeom prst="leftCircularArrow">
          <a:avLst>
            <a:gd name="adj1" fmla="val 2582"/>
            <a:gd name="adj2" fmla="val 313479"/>
            <a:gd name="adj3" fmla="val 2088990"/>
            <a:gd name="adj4" fmla="val 9024489"/>
            <a:gd name="adj5" fmla="val 3012"/>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983FA6E-6BEF-41C6-A4D6-47E261C09527}">
      <dsp:nvSpPr>
        <dsp:cNvPr id="0" name=""/>
        <dsp:cNvSpPr/>
      </dsp:nvSpPr>
      <dsp:spPr>
        <a:xfrm>
          <a:off x="351190" y="2844202"/>
          <a:ext cx="1386972" cy="55155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80%</a:t>
          </a:r>
          <a:endParaRPr lang="en-US" sz="3100" kern="1200" dirty="0"/>
        </a:p>
      </dsp:txBody>
      <dsp:txXfrm>
        <a:off x="367344" y="2860356"/>
        <a:ext cx="1354664" cy="519245"/>
      </dsp:txXfrm>
    </dsp:sp>
    <dsp:sp modelId="{E6A2E123-25BA-44EC-B4E8-AFFFD1FEEFD9}">
      <dsp:nvSpPr>
        <dsp:cNvPr id="0" name=""/>
        <dsp:cNvSpPr/>
      </dsp:nvSpPr>
      <dsp:spPr>
        <a:xfrm>
          <a:off x="1938177"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D1AC56-D88D-414C-8C0B-E680F4325538}">
      <dsp:nvSpPr>
        <dsp:cNvPr id="0" name=""/>
        <dsp:cNvSpPr/>
      </dsp:nvSpPr>
      <dsp:spPr>
        <a:xfrm>
          <a:off x="2819730" y="1072548"/>
          <a:ext cx="1826321" cy="1826321"/>
        </a:xfrm>
        <a:prstGeom prst="circularArrow">
          <a:avLst>
            <a:gd name="adj1" fmla="val 2300"/>
            <a:gd name="adj2" fmla="val 277442"/>
            <a:gd name="adj3" fmla="val 19547048"/>
            <a:gd name="adj4" fmla="val 12575511"/>
            <a:gd name="adj5" fmla="val 2683"/>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09F7577-4928-49C3-998F-828FDF62CEEB}">
      <dsp:nvSpPr>
        <dsp:cNvPr id="0" name=""/>
        <dsp:cNvSpPr/>
      </dsp:nvSpPr>
      <dsp:spPr>
        <a:xfrm>
          <a:off x="2284920" y="1557244"/>
          <a:ext cx="1386972" cy="55155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Results</a:t>
          </a:r>
          <a:endParaRPr lang="en-US" sz="3100" kern="1200" dirty="0"/>
        </a:p>
      </dsp:txBody>
      <dsp:txXfrm>
        <a:off x="2301074" y="1573398"/>
        <a:ext cx="1354664" cy="519245"/>
      </dsp:txXfrm>
    </dsp:sp>
    <dsp:sp modelId="{8E4EB9D9-88B6-4B41-929C-8510236D0537}">
      <dsp:nvSpPr>
        <dsp:cNvPr id="0" name=""/>
        <dsp:cNvSpPr/>
      </dsp:nvSpPr>
      <dsp:spPr>
        <a:xfrm>
          <a:off x="387190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0C7EA0-90EE-48A7-9EBF-21D2227D3CB1}">
      <dsp:nvSpPr>
        <dsp:cNvPr id="0" name=""/>
        <dsp:cNvSpPr/>
      </dsp:nvSpPr>
      <dsp:spPr>
        <a:xfrm>
          <a:off x="4766463" y="2203046"/>
          <a:ext cx="1626943" cy="1626943"/>
        </a:xfrm>
        <a:prstGeom prst="leftCircularArrow">
          <a:avLst>
            <a:gd name="adj1" fmla="val 2582"/>
            <a:gd name="adj2" fmla="val 313479"/>
            <a:gd name="adj3" fmla="val 2088990"/>
            <a:gd name="adj4" fmla="val 9024489"/>
            <a:gd name="adj5" fmla="val 3012"/>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F868104-C484-482F-818E-B798B9B61684}">
      <dsp:nvSpPr>
        <dsp:cNvPr id="0" name=""/>
        <dsp:cNvSpPr/>
      </dsp:nvSpPr>
      <dsp:spPr>
        <a:xfrm>
          <a:off x="4218650" y="2844202"/>
          <a:ext cx="1386972" cy="551553"/>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20%</a:t>
          </a:r>
          <a:endParaRPr lang="en-US" sz="3100" kern="1200" dirty="0"/>
        </a:p>
      </dsp:txBody>
      <dsp:txXfrm>
        <a:off x="4234804" y="2860356"/>
        <a:ext cx="1354664" cy="519245"/>
      </dsp:txXfrm>
    </dsp:sp>
    <dsp:sp modelId="{77F3FEA4-C4B4-4FEB-BA0E-F17DDE373E45}">
      <dsp:nvSpPr>
        <dsp:cNvPr id="0" name=""/>
        <dsp:cNvSpPr/>
      </dsp:nvSpPr>
      <dsp:spPr>
        <a:xfrm>
          <a:off x="5805636" y="1833021"/>
          <a:ext cx="1560344" cy="1286957"/>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238BE4-A444-4811-9D4D-4B79D9D3195A}">
      <dsp:nvSpPr>
        <dsp:cNvPr id="0" name=""/>
        <dsp:cNvSpPr/>
      </dsp:nvSpPr>
      <dsp:spPr>
        <a:xfrm>
          <a:off x="6152379" y="1557244"/>
          <a:ext cx="1386972" cy="551553"/>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lvl="0" algn="ctr" defTabSz="1377950">
            <a:lnSpc>
              <a:spcPct val="90000"/>
            </a:lnSpc>
            <a:spcBef>
              <a:spcPct val="0"/>
            </a:spcBef>
            <a:spcAft>
              <a:spcPct val="35000"/>
            </a:spcAft>
          </a:pPr>
          <a:r>
            <a:rPr lang="en-US" sz="3100" kern="1200" dirty="0" smtClean="0"/>
            <a:t>Actions</a:t>
          </a:r>
          <a:endParaRPr lang="en-US" sz="3100" kern="1200" dirty="0"/>
        </a:p>
      </dsp:txBody>
      <dsp:txXfrm>
        <a:off x="6168533" y="1573398"/>
        <a:ext cx="1354664" cy="51924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BCFAB4-9C92-4252-8D48-FB09C4DB02ED}">
      <dsp:nvSpPr>
        <dsp:cNvPr id="0" name=""/>
        <dsp:cNvSpPr/>
      </dsp:nvSpPr>
      <dsp:spPr>
        <a:xfrm>
          <a:off x="1066800" y="0"/>
          <a:ext cx="5029199" cy="5029199"/>
        </a:xfrm>
        <a:prstGeom prst="quadArrow">
          <a:avLst>
            <a:gd name="adj1" fmla="val 2000"/>
            <a:gd name="adj2" fmla="val 4000"/>
            <a:gd name="adj3" fmla="val 5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AB80CA2-5EB5-4BC9-AC54-DB05748C24FF}">
      <dsp:nvSpPr>
        <dsp:cNvPr id="0" name=""/>
        <dsp:cNvSpPr/>
      </dsp:nvSpPr>
      <dsp:spPr>
        <a:xfrm>
          <a:off x="1393698" y="326898"/>
          <a:ext cx="2011680" cy="2011680"/>
        </a:xfrm>
        <a:prstGeom prst="round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CA" sz="2800" b="0" kern="1200" dirty="0" smtClean="0">
              <a:solidFill>
                <a:schemeClr val="tx1"/>
              </a:solidFill>
            </a:rPr>
            <a:t>Urgent and Important</a:t>
          </a:r>
          <a:endParaRPr lang="en-CA" sz="2800" b="0" kern="1200" dirty="0">
            <a:solidFill>
              <a:schemeClr val="tx1"/>
            </a:solidFill>
          </a:endParaRPr>
        </a:p>
      </dsp:txBody>
      <dsp:txXfrm>
        <a:off x="1491900" y="425100"/>
        <a:ext cx="1815276" cy="1815276"/>
      </dsp:txXfrm>
    </dsp:sp>
    <dsp:sp modelId="{8237F4E9-DD6F-4682-82B4-D7DC6EAFC258}">
      <dsp:nvSpPr>
        <dsp:cNvPr id="0" name=""/>
        <dsp:cNvSpPr/>
      </dsp:nvSpPr>
      <dsp:spPr>
        <a:xfrm>
          <a:off x="3757422" y="326898"/>
          <a:ext cx="2011680" cy="2011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CA" sz="2800" b="0" kern="1200" dirty="0" smtClean="0">
              <a:solidFill>
                <a:schemeClr val="tx1"/>
              </a:solidFill>
            </a:rPr>
            <a:t>Important, But Not Urgent</a:t>
          </a:r>
          <a:endParaRPr lang="en-CA" sz="2800" b="0" kern="1200" dirty="0">
            <a:solidFill>
              <a:schemeClr val="tx1"/>
            </a:solidFill>
          </a:endParaRPr>
        </a:p>
      </dsp:txBody>
      <dsp:txXfrm>
        <a:off x="3855624" y="425100"/>
        <a:ext cx="1815276" cy="1815276"/>
      </dsp:txXfrm>
    </dsp:sp>
    <dsp:sp modelId="{961F0730-3C84-4520-A1ED-90C2C836E939}">
      <dsp:nvSpPr>
        <dsp:cNvPr id="0" name=""/>
        <dsp:cNvSpPr/>
      </dsp:nvSpPr>
      <dsp:spPr>
        <a:xfrm>
          <a:off x="1393698" y="2690621"/>
          <a:ext cx="2011680" cy="2011680"/>
        </a:xfrm>
        <a:prstGeom prst="roundRect">
          <a:avLst/>
        </a:prstGeom>
        <a:solidFill>
          <a:srgbClr val="FFFF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CA" sz="2800" b="0" kern="1200" dirty="0" smtClean="0">
              <a:solidFill>
                <a:schemeClr val="tx1"/>
              </a:solidFill>
            </a:rPr>
            <a:t>Urgent, But Not Important</a:t>
          </a:r>
          <a:endParaRPr lang="en-CA" sz="2800" b="0" kern="1200" dirty="0">
            <a:solidFill>
              <a:schemeClr val="tx1"/>
            </a:solidFill>
          </a:endParaRPr>
        </a:p>
      </dsp:txBody>
      <dsp:txXfrm>
        <a:off x="1491900" y="2788823"/>
        <a:ext cx="1815276" cy="1815276"/>
      </dsp:txXfrm>
    </dsp:sp>
    <dsp:sp modelId="{A232BD7B-0EFE-4DA2-8062-D3ED13636921}">
      <dsp:nvSpPr>
        <dsp:cNvPr id="0" name=""/>
        <dsp:cNvSpPr/>
      </dsp:nvSpPr>
      <dsp:spPr>
        <a:xfrm>
          <a:off x="3757422" y="2690621"/>
          <a:ext cx="2011680" cy="2011680"/>
        </a:xfrm>
        <a:prstGeom prst="round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n-CA" sz="2800" b="0" kern="1200" dirty="0" smtClean="0">
              <a:solidFill>
                <a:schemeClr val="tx1"/>
              </a:solidFill>
            </a:rPr>
            <a:t>Not Urgent and Not Important</a:t>
          </a:r>
          <a:endParaRPr lang="en-CA" sz="2800" b="0" kern="1200" dirty="0">
            <a:solidFill>
              <a:schemeClr val="tx1"/>
            </a:solidFill>
          </a:endParaRPr>
        </a:p>
      </dsp:txBody>
      <dsp:txXfrm>
        <a:off x="3855624" y="2788823"/>
        <a:ext cx="1815276" cy="181527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A052F7-8095-4FB2-AB12-62234E6A2CF5}">
      <dsp:nvSpPr>
        <dsp:cNvPr id="0" name=""/>
        <dsp:cNvSpPr/>
      </dsp:nvSpPr>
      <dsp:spPr>
        <a:xfrm rot="16200000">
          <a:off x="-1577268" y="1579252"/>
          <a:ext cx="5105400" cy="1946895"/>
        </a:xfrm>
        <a:prstGeom prst="flowChartManualOperation">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Honest explanation</a:t>
          </a:r>
          <a:endParaRPr lang="en-US" sz="2600" kern="1200" dirty="0"/>
        </a:p>
      </dsp:txBody>
      <dsp:txXfrm rot="5400000">
        <a:off x="1984" y="1021080"/>
        <a:ext cx="1946895" cy="3063240"/>
      </dsp:txXfrm>
    </dsp:sp>
    <dsp:sp modelId="{F2C24AC9-E182-47F8-B2E4-60254A157692}">
      <dsp:nvSpPr>
        <dsp:cNvPr id="0" name=""/>
        <dsp:cNvSpPr/>
      </dsp:nvSpPr>
      <dsp:spPr>
        <a:xfrm rot="16200000">
          <a:off x="515643" y="1579252"/>
          <a:ext cx="5105400" cy="1946895"/>
        </a:xfrm>
        <a:prstGeom prst="flowChartManualOperation">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Clarify your reasoning </a:t>
          </a:r>
          <a:endParaRPr lang="en-US" sz="2600" kern="1200" dirty="0"/>
        </a:p>
      </dsp:txBody>
      <dsp:txXfrm rot="5400000">
        <a:off x="2094895" y="1021080"/>
        <a:ext cx="1946895" cy="3063240"/>
      </dsp:txXfrm>
    </dsp:sp>
    <dsp:sp modelId="{D25A3C72-FCDC-4130-8A3A-5D625556B6AC}">
      <dsp:nvSpPr>
        <dsp:cNvPr id="0" name=""/>
        <dsp:cNvSpPr/>
      </dsp:nvSpPr>
      <dsp:spPr>
        <a:xfrm rot="16200000">
          <a:off x="2608556" y="1579252"/>
          <a:ext cx="5105400" cy="1946895"/>
        </a:xfrm>
        <a:prstGeom prst="flowChartManualOperation">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Give an alternative</a:t>
          </a:r>
          <a:endParaRPr lang="en-US" sz="2600" kern="1200" dirty="0"/>
        </a:p>
      </dsp:txBody>
      <dsp:txXfrm rot="5400000">
        <a:off x="4187808" y="1021080"/>
        <a:ext cx="1946895" cy="3063240"/>
      </dsp:txXfrm>
    </dsp:sp>
    <dsp:sp modelId="{CCEF0828-6CD2-4A5F-8C0F-421A68671E05}">
      <dsp:nvSpPr>
        <dsp:cNvPr id="0" name=""/>
        <dsp:cNvSpPr/>
      </dsp:nvSpPr>
      <dsp:spPr>
        <a:xfrm rot="16200000">
          <a:off x="4701468" y="1579252"/>
          <a:ext cx="5105400" cy="1946895"/>
        </a:xfrm>
        <a:prstGeom prst="flowChartManualOperation">
          <a:avLst/>
        </a:prstGeom>
        <a:solidFill>
          <a:schemeClr val="accent5">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0" rIns="162719" bIns="0" numCol="1" spcCol="1270" anchor="ctr" anchorCtr="0">
          <a:noAutofit/>
        </a:bodyPr>
        <a:lstStyle/>
        <a:p>
          <a:pPr lvl="0" algn="ctr" defTabSz="1155700">
            <a:lnSpc>
              <a:spcPct val="90000"/>
            </a:lnSpc>
            <a:spcBef>
              <a:spcPct val="0"/>
            </a:spcBef>
            <a:spcAft>
              <a:spcPct val="35000"/>
            </a:spcAft>
          </a:pPr>
          <a:r>
            <a:rPr lang="en-US" sz="2600" kern="1200" dirty="0" smtClean="0"/>
            <a:t>Assertive refusal </a:t>
          </a:r>
          <a:endParaRPr lang="en-US" sz="2600" kern="1200" dirty="0"/>
        </a:p>
      </dsp:txBody>
      <dsp:txXfrm rot="5400000">
        <a:off x="6280720" y="1021080"/>
        <a:ext cx="1946895" cy="3063240"/>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2.xml><?xml version="1.0" encoding="utf-8"?>
<dgm:layoutDef xmlns:dgm="http://schemas.openxmlformats.org/drawingml/2006/diagram" xmlns:a="http://schemas.openxmlformats.org/drawingml/2006/main" uniqueId="urn:microsoft.com/office/officeart/2005/8/layout/architecture+Icon">
  <dgm:title val="Architecture Layout"/>
  <dgm:desc val="Use to show hierarchical relationships that build from the bottom up. This layout works well for showing architectural components or objects that build on other objects."/>
  <dgm:catLst>
    <dgm:cat type="hierarchy" pri="4500"/>
    <dgm:cat type="list" pri="24500"/>
    <dgm:cat type="relationship" pri="10500"/>
    <dgm:cat type="officeonline" pri="7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b"/>
        </dgm:alg>
      </dgm:if>
      <dgm:else name="Name3">
        <dgm:alg type="lin">
          <dgm:param type="linDir" val="fromR"/>
          <dgm:param type="nodeVertAlign" val="b"/>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B"/>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b"/>
              </dgm:alg>
            </dgm:if>
            <dgm:else name="Name1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B"/>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b"/>
                    </dgm:alg>
                  </dgm:if>
                  <dgm:else name="Name17">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B"/>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b"/>
                          </dgm:alg>
                        </dgm:if>
                        <dgm:else name="Name24">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B"/>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b"/>
                                </dgm:alg>
                              </dgm:if>
                              <dgm:else name="Name30">
                                <dgm:alg type="lin">
                                  <dgm:param type="linDir" val="fromR"/>
                                  <dgm:param type="nodeVertAlign" val="b"/>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36.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7.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43.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11/layout/ConvergingText#1">
  <dgm:title val="Converging Text"/>
  <dgm:desc val="Use to show multiple steps or parts that merge into a whole. Works best with a small number of Level 1 shapes. Unused text does not appear, but remains available if you switch layouts."/>
  <dgm:catLst>
    <dgm:cat type="process" pri="6500"/>
    <dgm:cat type="officeonline" pri="5000"/>
  </dgm:catLst>
  <dgm:samp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Lst>
      <dgm:cxnLst>
        <dgm:cxn modelId="1" srcId="0" destId="10" srcOrd="0" destOrd="0"/>
        <dgm:cxn modelId="2" srcId="10" destId="11" srcOrd="0" destOrd="0"/>
        <dgm:cxn modelId="3" srcId="10" destId="12" srcOrd="1" destOrd="0"/>
        <dgm:cxn modelId="4" srcId="10" destId="13" srcOrd="2" destOrd="0"/>
      </dgm:cxnLst>
      <dgm:bg/>
      <dgm:whole/>
    </dgm:dataModel>
  </dgm:clrData>
  <dgm:layoutNode name="Name0">
    <dgm:varLst>
      <dgm:chMax/>
      <dgm:chPref val="1"/>
      <dgm:dir/>
      <dgm:animOne val="branch"/>
      <dgm:animLvl val="lvl"/>
      <dgm:resizeHandles/>
    </dgm:varLst>
    <dgm:choose name="Name1">
      <dgm:if name="Name2" func="var" arg="dir" op="equ" val="norm">
        <dgm:alg type="lin">
          <dgm:param type="linDir" val="fromL"/>
          <dgm:param type="vertAlign" val="mid"/>
          <dgm:param type="nodeVertAlign" val="mid"/>
          <dgm:param type="horzAlign" val="ctr"/>
        </dgm:alg>
      </dgm:if>
      <dgm:else name="Name3">
        <dgm:alg type="lin">
          <dgm:param type="linDir" val="fromR"/>
          <dgm:param type="vertAlign" val="mid"/>
          <dgm:param type="nodeVertAlign" val="mid"/>
          <dgm:param type="horzAlign" val="ctr"/>
        </dgm:alg>
      </dgm:else>
    </dgm:choose>
    <dgm:shape xmlns:r="http://schemas.openxmlformats.org/officeDocument/2006/relationships" r:blip="">
      <dgm:adjLst/>
    </dgm:shape>
    <dgm:constrLst>
      <dgm:constr type="primFontSz" for="des" forName="Parent" op="equ" val="65"/>
      <dgm:constr type="primFontSz" for="des" forName="Child1" op="equ" val="65"/>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w" for="ch" forName="composite" refType="w"/>
      <dgm:constr type="h" for="ch" forName="composite" refType="h"/>
      <dgm:constr type="sp" refType="w" refFor="ch" refForName="composite" op="equ" fact="0.05"/>
      <dgm:constr type="w" for="ch" forName="sibTrans" refType="w" refFor="ch" refForName="composite" op="equ" fact="0.05"/>
      <dgm:constr type="h" for="ch" forName="sibTrans" refType="w" refFor="ch" refForName="sibTrans" op="equ"/>
    </dgm:constrLst>
    <dgm:forEach name="nodesForEach" axis="ch" ptType="node">
      <dgm:layoutNode name="composite">
        <dgm:choose name="Name4">
          <dgm:if name="Name5" func="var" arg="dir" op="equ" val="norm">
            <dgm:choose name="Name6">
              <dgm:if name="Name7" axis="ch" ptType="node" func="cnt" op="equ" val="0">
                <dgm:alg type="composite">
                  <dgm:param type="ar" val="2.1059"/>
                </dgm:alg>
                <dgm:constrLst>
                  <dgm:constr type="l" for="ch" forName="Parent" refType="w" fact="0"/>
                  <dgm:constr type="t" for="ch" forName="Parent" refType="h" fact="0"/>
                  <dgm:constr type="w" for="ch" forName="Parent" refType="w" fact="0.4749"/>
                  <dgm:constr type="h" for="ch" forName="Parent" refType="h"/>
                  <dgm:constr type="l" for="ch" forName="ParentAccent1" refType="w" fact="0.9531"/>
                  <dgm:constr type="t" for="ch" forName="ParentAccent1" refType="h" fact="0.4506"/>
                  <dgm:constr type="w" for="ch" forName="ParentAccent1" refType="w" fact="0.0469"/>
                  <dgm:constr type="h" for="ch" forName="ParentAccent1" refType="h" fact="0.0988"/>
                  <dgm:constr type="l" for="ch" forName="ParentAccent2" refType="w" fact="0.8734"/>
                  <dgm:constr type="t" for="ch" forName="ParentAccent2" refType="h" fact="0.4506"/>
                  <dgm:constr type="w" for="ch" forName="ParentAccent2" refType="w" fact="0.0469"/>
                  <dgm:constr type="h" for="ch" forName="ParentAccent2" refType="h" fact="0.0988"/>
                  <dgm:constr type="l" for="ch" forName="ParentAccent3" refType="w" fact="0.7937"/>
                  <dgm:constr type="t" for="ch" forName="ParentAccent3" refType="h" fact="0.4506"/>
                  <dgm:constr type="w" for="ch" forName="ParentAccent3" refType="w" fact="0.0469"/>
                  <dgm:constr type="h" for="ch" forName="ParentAccent3" refType="h" fact="0.0988"/>
                  <dgm:constr type="l" for="ch" forName="ParentAccent4" refType="w" fact="0.714"/>
                  <dgm:constr type="t" for="ch" forName="ParentAccent4" refType="h" fact="0.4506"/>
                  <dgm:constr type="w" for="ch" forName="ParentAccent4" refType="w" fact="0.0469"/>
                  <dgm:constr type="h" for="ch" forName="ParentAccent4" refType="h" fact="0.0988"/>
                  <dgm:constr type="l" for="ch" forName="ParentAccent5" refType="w" fact="0.6343"/>
                  <dgm:constr type="t" for="ch" forName="ParentAccent5" refType="h" fact="0.4506"/>
                  <dgm:constr type="w" for="ch" forName="ParentAccent5" refType="w" fact="0.0469"/>
                  <dgm:constr type="h" for="ch" forName="ParentAccent5" refType="h" fact="0.0988"/>
                  <dgm:constr type="l" for="ch" forName="ParentAccent6" refType="w" fact="0.5076"/>
                  <dgm:constr type="t" for="ch" forName="ParentAccent6" refType="h" fact="0.4012"/>
                  <dgm:constr type="w" for="ch" forName="ParentAccent6" refType="w" fact="0.0939"/>
                  <dgm:constr type="h" for="ch" forName="ParentAccent6" refType="h" fact="0.1976"/>
                  <dgm:constr type="l" for="ch" forName="ParentAccent7" refType="w" fact="0.8766"/>
                  <dgm:constr type="t" for="ch" forName="ParentAccent7" refType="h" fact="0.2465"/>
                  <dgm:constr type="w" for="ch" forName="ParentAccent7" refType="w" fact="0.0469"/>
                  <dgm:constr type="h" for="ch" forName="ParentAccent7" refType="h" fact="0.0988"/>
                  <dgm:constr type="l" for="ch" forName="ParentAccent8" refType="w" fact="0.8766"/>
                  <dgm:constr type="t" for="ch" forName="ParentAccent8" refType="h" fact="0.6562"/>
                  <dgm:constr type="w" for="ch" forName="ParentAccent8" refType="w" fact="0.0469"/>
                  <dgm:constr type="h" for="ch" forName="ParentAccent8" refType="h" fact="0.0988"/>
                  <dgm:constr type="l" for="ch" forName="ParentAccent9" refType="w" fact="0.9185"/>
                  <dgm:constr type="t" for="ch" forName="ParentAccent9" refType="h" fact="0.3353"/>
                  <dgm:constr type="w" for="ch" forName="ParentAccent9" refType="w" fact="0.0469"/>
                  <dgm:constr type="h" for="ch" forName="ParentAccent9" refType="h" fact="0.0988"/>
                  <dgm:constr type="l" for="ch" forName="ParentAccent10" refType="w" fact="0.9213"/>
                  <dgm:constr type="t" for="ch" forName="ParentAccent10" refType="h" fact="0.5679"/>
                  <dgm:constr type="w" for="ch" forName="ParentAccent10" refType="w" fact="0.0469"/>
                  <dgm:constr type="h" for="ch" forName="ParentAccent10" refType="h" fact="0.0988"/>
                </dgm:constrLst>
              </dgm:if>
              <dgm:if name="Name8" axis="ch" ptType="node" func="cnt" op="equ" val="1">
                <dgm:alg type="composite">
                  <dgm:param type="ar" val="3.4411"/>
                </dgm:alg>
                <dgm:constrLst>
                  <dgm:constr type="l" for="ch" forName="Child1Accent1" refType="w" fact="0.284"/>
                  <dgm:constr type="t" for="ch" forName="Child1Accent1" refType="h" fact="0.4012"/>
                  <dgm:constr type="w" for="ch" forName="Child1Accent1" refType="w" fact="0.0574"/>
                  <dgm:constr type="h" for="ch" forName="Child1Accent1" refType="h" fact="0.1976"/>
                  <dgm:constr type="l" for="ch" forName="Child1Accent2" refType="w" fact="0.2272"/>
                  <dgm:constr type="t" for="ch" forName="Child1Accent2" refType="h" fact="0.4506"/>
                  <dgm:constr type="w" for="ch" forName="Child1Accent2" refType="w" fact="0.0287"/>
                  <dgm:constr type="h" for="ch" forName="Child1Accent2" refType="h" fact="0.0988"/>
                  <dgm:constr type="l" for="ch" forName="Child1Accent3" refType="w" fact="0.1705"/>
                  <dgm:constr type="t" for="ch" forName="Child1Accent3" refType="h" fact="0.4506"/>
                  <dgm:constr type="w" for="ch" forName="Child1Accent3" refType="w" fact="0.0287"/>
                  <dgm:constr type="h" for="ch" forName="Child1Accent3" refType="h" fact="0.0988"/>
                  <dgm:constr type="l" for="ch" forName="Child1Accent4" refType="w" fact="0.1137"/>
                  <dgm:constr type="t" for="ch" forName="Child1Accent4" refType="h" fact="0.4506"/>
                  <dgm:constr type="w" for="ch" forName="Child1Accent4" refType="w" fact="0.0287"/>
                  <dgm:constr type="h" for="ch" forName="Child1Accent4" refType="h" fact="0.0988"/>
                  <dgm:constr type="l" for="ch" forName="Child1Accent5" refType="w" fact="0.057"/>
                  <dgm:constr type="t" for="ch" forName="Child1Accent5" refType="h" fact="0.4506"/>
                  <dgm:constr type="w" for="ch" forName="Child1Accent5" refType="w" fact="0.0287"/>
                  <dgm:constr type="h" for="ch" forName="Child1Accent5" refType="h" fact="0.0988"/>
                  <dgm:constr type="l" for="ch" forName="Child1Accent6" refType="w" fact="0.0002"/>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ParentAccent1" refType="w" fact="0.9713"/>
                  <dgm:constr type="t" for="ch" forName="ParentAccent1" refType="h" fact="0.4506"/>
                  <dgm:constr type="w" for="ch" forName="ParentAccent1" refType="w" fact="0.0287"/>
                  <dgm:constr type="h" for="ch" forName="ParentAccent1" refType="h" fact="0.0988"/>
                  <dgm:constr type="l" for="ch" forName="ParentAccent2" refType="w" fact="0.9187"/>
                  <dgm:constr type="t" for="ch" forName="ParentAccent2" refType="h" fact="0.4506"/>
                  <dgm:constr type="w" for="ch" forName="ParentAccent2" refType="w" fact="0.0287"/>
                  <dgm:constr type="h" for="ch" forName="ParentAccent2" refType="h" fact="0.0988"/>
                  <dgm:constr type="l" for="ch" forName="ParentAccent3" refType="w" fact="0.8661"/>
                  <dgm:constr type="t" for="ch" forName="ParentAccent3" refType="h" fact="0.4506"/>
                  <dgm:constr type="w" for="ch" forName="ParentAccent3" refType="w" fact="0.0287"/>
                  <dgm:constr type="h" for="ch" forName="ParentAccent3" refType="h" fact="0.0988"/>
                  <dgm:constr type="l" for="ch" forName="ParentAccent4" refType="w" fact="0.8136"/>
                  <dgm:constr type="t" for="ch" forName="ParentAccent4" refType="h" fact="0.4506"/>
                  <dgm:constr type="w" for="ch" forName="ParentAccent4" refType="w" fact="0.0287"/>
                  <dgm:constr type="h" for="ch" forName="ParentAccent4" refType="h" fact="0.0988"/>
                  <dgm:constr type="l" for="ch" forName="ParentAccent5" refType="w" fact="0.761"/>
                  <dgm:constr type="t" for="ch" forName="ParentAccent5" refType="h" fact="0.4506"/>
                  <dgm:constr type="w" for="ch" forName="ParentAccent5" refType="w" fact="0.0287"/>
                  <dgm:constr type="h" for="ch" forName="ParentAccent5" refType="h" fact="0.0988"/>
                  <dgm:constr type="l" for="ch" forName="ParentAccent6" refType="w" fact="0.6797"/>
                  <dgm:constr type="t" for="ch" forName="ParentAccent6" refType="h" fact="0.4012"/>
                  <dgm:constr type="w" for="ch" forName="ParentAccent6" refType="w" fact="0.0574"/>
                  <dgm:constr type="h" for="ch" forName="ParentAccent6" refType="h" fact="0.1976"/>
                  <dgm:constr type="l" for="ch" forName="ParentAccent7" refType="w" fact="0.9245"/>
                  <dgm:constr type="t" for="ch" forName="ParentAccent7" refType="h" fact="0.2465"/>
                  <dgm:constr type="w" for="ch" forName="ParentAccent7" refType="w" fact="0.0287"/>
                  <dgm:constr type="h" for="ch" forName="ParentAccent7" refType="h" fact="0.0988"/>
                  <dgm:constr type="l" for="ch" forName="ParentAccent8" refType="w" fact="0.9245"/>
                  <dgm:constr type="t" for="ch" forName="ParentAccent8" refType="h" fact="0.6562"/>
                  <dgm:constr type="w" for="ch" forName="ParentAccent8" refType="w" fact="0.0287"/>
                  <dgm:constr type="h" for="ch" forName="ParentAccent8" refType="h" fact="0.0988"/>
                  <dgm:constr type="l" for="ch" forName="ParentAccent9" refType="w" fact="0.9501"/>
                  <dgm:constr type="t" for="ch" forName="ParentAccent9" refType="h" fact="0.3353"/>
                  <dgm:constr type="w" for="ch" forName="ParentAccent9" refType="w" fact="0.0287"/>
                  <dgm:constr type="h" for="ch" forName="ParentAccent9" refType="h" fact="0.0988"/>
                  <dgm:constr type="l" for="ch" forName="ParentAccent10" refType="w" fact="0.9518"/>
                  <dgm:constr type="t" for="ch" forName="ParentAccent10" refType="h" fact="0.5679"/>
                  <dgm:constr type="w" for="ch" forName="ParentAccent10" refType="w" fact="0.0287"/>
                  <dgm:constr type="h" for="ch" forName="ParentAccent10" refType="h" fact="0.0988"/>
                  <dgm:constr type="l" for="ch" forName="Child1" refType="w" fact="0"/>
                  <dgm:constr type="t" for="ch" forName="Child1" refType="h" fact="0.1978"/>
                  <dgm:constr type="w" for="ch" forName="Child1" refType="w" fact="0.2544"/>
                  <dgm:constr type="h" for="ch" forName="Child1" refType="h" fact="0.2541"/>
                  <dgm:constr type="l" for="ch" forName="Parent" refType="w" fact="0.3653"/>
                  <dgm:constr type="t" for="ch" forName="Parent" refType="h" fact="0"/>
                  <dgm:constr type="w" for="ch" forName="Parent" refType="w" fact="0.2906"/>
                  <dgm:constr type="h" for="ch" forName="Parent" refType="h"/>
                </dgm:constrLst>
              </dgm:if>
              <dgm:if name="Name9" axis="ch" ptType="node" func="cnt" op="equ" val="2">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1" refType="w" fact="0.3436"/>
                  <dgm:constr type="t" for="ch" forName="Child2Accent1" refType="h" fact="0.8153"/>
                  <dgm:constr type="w" for="ch" forName="Child2Accent1" refType="w" fact="0.0574"/>
                  <dgm:constr type="h" for="ch" forName="Child2Accent1" refType="h" fact="0.1217"/>
                  <dgm:constr type="l" for="ch" forName="Child2Accent2" refType="w" fact="0.3068"/>
                  <dgm:constr type="t" for="ch" forName="Child2Accent2" refType="h" fact="0.9392"/>
                  <dgm:constr type="w" for="ch" forName="Child2Accent2" refType="w" fact="0.0287"/>
                  <dgm:constr type="h" for="ch" forName="Child2Accent2" refType="h" fact="0.0608"/>
                  <dgm:constr type="l" for="ch" forName="Child2Accent3" refType="w" fact="0.2455"/>
                  <dgm:constr type="t" for="ch" forName="Child2Accent3" refType="h" fact="0.9392"/>
                  <dgm:constr type="w" for="ch" forName="Child2Accent3" refType="w" fact="0.0287"/>
                  <dgm:constr type="h" for="ch" forName="Child2Accent3" refType="h" fact="0.0608"/>
                  <dgm:constr type="l" for="ch" forName="Child2Accent4" refType="w" fact="0.1842"/>
                  <dgm:constr type="t" for="ch" forName="Child2Accent4" refType="h" fact="0.9392"/>
                  <dgm:constr type="w" for="ch" forName="Child2Accent4" refType="w" fact="0.0287"/>
                  <dgm:constr type="h" for="ch" forName="Child2Accent4" refType="h" fact="0.0608"/>
                  <dgm:constr type="l" for="ch" forName="Child2Accent5" refType="w" fact="0.1229"/>
                  <dgm:constr type="t" for="ch" forName="Child2Accent5" refType="h" fact="0.9392"/>
                  <dgm:constr type="w" for="ch" forName="Child2Accent5" refType="w" fact="0.0287"/>
                  <dgm:constr type="h" for="ch" forName="Child2Accent5" refType="h" fact="0.0608"/>
                  <dgm:constr type="l" for="ch" forName="Child2Accent6" refType="w" fact="0.0615"/>
                  <dgm:constr type="t" for="ch" forName="Child2Accent6" refType="h" fact="0.9392"/>
                  <dgm:constr type="w" for="ch" forName="Child2Accent6" refType="w" fact="0.0287"/>
                  <dgm:constr type="h" for="ch" forName="Child2Accent6" refType="h" fact="0.0608"/>
                  <dgm:constr type="l" for="ch" forName="Child2Accent7" refType="w" fact="0.0002"/>
                  <dgm:constr type="t" for="ch" forName="Child2Accent7" refType="h" fact="0.9392"/>
                  <dgm:constr type="w" for="ch" forName="Child2Accent7" refType="w" fact="0.0287"/>
                  <dgm:constr type="h" for="ch" forName="Child2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2" refType="w" fact="0"/>
                  <dgm:constr type="t" for="ch" forName="Child2" refType="h" fact="0.7822"/>
                  <dgm:constr type="w" for="ch" forName="Child2" refType="w" fact="0.336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0" axis="ch" ptType="node" func="cnt" op="equ" val="3">
                <dgm:alg type="composite">
                  <dgm:param type="ar" val="2.1185"/>
                </dgm:alg>
                <dgm:constrLst>
                  <dgm:constr type="l" for="ch" forName="Child1Accent1" refType="w" fact="0.3436"/>
                  <dgm:constr type="t" for="ch" forName="Child1Accent1" refType="h" fact="0.2211"/>
                  <dgm:constr type="w" for="ch" forName="Child1Accent1" refType="w" fact="0.0574"/>
                  <dgm:constr type="h" for="ch" forName="Child1Accent1" refType="h" fact="0.1217"/>
                  <dgm:constr type="l" for="ch" forName="Child1Accent2" refType="w" fact="0.3068"/>
                  <dgm:constr type="t" for="ch" forName="Child1Accent2" refType="h" fact="0.1569"/>
                  <dgm:constr type="w" for="ch" forName="Child1Accent2" refType="w" fact="0.0287"/>
                  <dgm:constr type="h" for="ch" forName="Child1Accent2" refType="h" fact="0.0608"/>
                  <dgm:constr type="l" for="ch" forName="Child1Accent3" refType="w" fact="0.2455"/>
                  <dgm:constr type="t" for="ch" forName="Child1Accent3" refType="h" fact="0.1569"/>
                  <dgm:constr type="w" for="ch" forName="Child1Accent3" refType="w" fact="0.0287"/>
                  <dgm:constr type="h" for="ch" forName="Child1Accent3" refType="h" fact="0.0608"/>
                  <dgm:constr type="l" for="ch" forName="Child1Accent4" refType="w" fact="0.1842"/>
                  <dgm:constr type="t" for="ch" forName="Child1Accent4" refType="h" fact="0.1569"/>
                  <dgm:constr type="w" for="ch" forName="Child1Accent4" refType="w" fact="0.0287"/>
                  <dgm:constr type="h" for="ch" forName="Child1Accent4" refType="h" fact="0.0608"/>
                  <dgm:constr type="l" for="ch" forName="Child1Accent5" refType="w" fact="0.1229"/>
                  <dgm:constr type="t" for="ch" forName="Child1Accent5" refType="h" fact="0.1569"/>
                  <dgm:constr type="w" for="ch" forName="Child1Accent5" refType="w" fact="0.0287"/>
                  <dgm:constr type="h" for="ch" forName="Child1Accent5" refType="h" fact="0.0608"/>
                  <dgm:constr type="l" for="ch" forName="Child2Accent1" refType="w" fact="0.284"/>
                  <dgm:constr type="t" for="ch" forName="Child2Accent1" refType="h" fact="0.5207"/>
                  <dgm:constr type="w" for="ch" forName="Child2Accent1" refType="w" fact="0.0574"/>
                  <dgm:constr type="h" for="ch" forName="Child2Accent1" refType="h" fact="0.1217"/>
                  <dgm:constr type="l" for="ch" forName="Child2Accent2" refType="w" fact="0.2272"/>
                  <dgm:constr type="t" for="ch" forName="Child2Accent2" refType="h" fact="0.5511"/>
                  <dgm:constr type="w" for="ch" forName="Child2Accent2" refType="w" fact="0.0287"/>
                  <dgm:constr type="h" for="ch" forName="Child2Accent2" refType="h" fact="0.0608"/>
                  <dgm:constr type="l" for="ch" forName="Child2Accent3" refType="w" fact="0.1705"/>
                  <dgm:constr type="t" for="ch" forName="Child2Accent3" refType="h" fact="0.5511"/>
                  <dgm:constr type="w" for="ch" forName="Child2Accent3" refType="w" fact="0.0287"/>
                  <dgm:constr type="h" for="ch" forName="Child2Accent3" refType="h" fact="0.0608"/>
                  <dgm:constr type="l" for="ch" forName="Child2Accent4" refType="w" fact="0.1137"/>
                  <dgm:constr type="t" for="ch" forName="Child2Accent4" refType="h" fact="0.5511"/>
                  <dgm:constr type="w" for="ch" forName="Child2Accent4" refType="w" fact="0.0287"/>
                  <dgm:constr type="h" for="ch" forName="Child2Accent4" refType="h" fact="0.0608"/>
                  <dgm:constr type="l" for="ch" forName="Child1Accent6" refType="w" fact="0.0615"/>
                  <dgm:constr type="t" for="ch" forName="Child1Accent6" refType="h" fact="0.1569"/>
                  <dgm:constr type="w" for="ch" forName="Child1Accent6" refType="w" fact="0.0287"/>
                  <dgm:constr type="h" for="ch" forName="Child1Accent6" refType="h" fact="0.0608"/>
                  <dgm:constr type="l" for="ch" forName="Child2Accent5" refType="w" fact="0.057"/>
                  <dgm:constr type="t" for="ch" forName="Child2Accent5" refType="h" fact="0.5511"/>
                  <dgm:constr type="w" for="ch" forName="Child2Accent5" refType="w" fact="0.0287"/>
                  <dgm:constr type="h" for="ch" forName="Child2Accent5" refType="h" fact="0.0608"/>
                  <dgm:constr type="l" for="ch" forName="Child1Accent7" refType="w" fact="0.0002"/>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l" for="ch" forName="Child2Accent6" refType="w" fact="0.0002"/>
                  <dgm:constr type="t" for="ch" forName="Child2Accent6" refType="h" fact="0.5511"/>
                  <dgm:constr type="w" for="ch" forName="Child2Accent6" refType="w" fact="0.0287"/>
                  <dgm:constr type="h" for="ch" forName="Child2Accent6" refType="h" fact="0.0608"/>
                  <dgm:constr type="l" for="ch" forName="Child2Accent7" refType="w" fact="0"/>
                  <dgm:constr type="t" for="ch" forName="Child2Accent7" refType="h" fact="0"/>
                  <dgm:constr type="w" for="ch" forName="Child2Accent7" refType="w" fact="0"/>
                  <dgm:constr type="h" for="ch" forName="Child2Accent7" refType="h" fact="0"/>
                  <dgm:constr type="l" for="ch" forName="Child3Accent1" refType="w" fact="0.3436"/>
                  <dgm:constr type="t" for="ch" forName="Child3Accent1" refType="h" fact="0.8153"/>
                  <dgm:constr type="w" for="ch" forName="Child3Accent1" refType="w" fact="0.0574"/>
                  <dgm:constr type="h" for="ch" forName="Child3Accent1" refType="h" fact="0.1217"/>
                  <dgm:constr type="l" for="ch" forName="Child3Accent2" refType="w" fact="0.3068"/>
                  <dgm:constr type="t" for="ch" forName="Child3Accent2" refType="h" fact="0.9392"/>
                  <dgm:constr type="w" for="ch" forName="Child3Accent2" refType="w" fact="0.0287"/>
                  <dgm:constr type="h" for="ch" forName="Child3Accent2" refType="h" fact="0.0608"/>
                  <dgm:constr type="l" for="ch" forName="Child3Accent3" refType="w" fact="0.2455"/>
                  <dgm:constr type="t" for="ch" forName="Child3Accent3" refType="h" fact="0.9392"/>
                  <dgm:constr type="w" for="ch" forName="Child3Accent3" refType="w" fact="0.0287"/>
                  <dgm:constr type="h" for="ch" forName="Child3Accent3" refType="h" fact="0.0608"/>
                  <dgm:constr type="l" for="ch" forName="Child3Accent4" refType="w" fact="0.1842"/>
                  <dgm:constr type="t" for="ch" forName="Child3Accent4" refType="h" fact="0.9392"/>
                  <dgm:constr type="w" for="ch" forName="Child3Accent4" refType="w" fact="0.0287"/>
                  <dgm:constr type="h" for="ch" forName="Child3Accent4" refType="h" fact="0.0608"/>
                  <dgm:constr type="l" for="ch" forName="Child3Accent5" refType="w" fact="0.1229"/>
                  <dgm:constr type="t" for="ch" forName="Child3Accent5" refType="h" fact="0.9392"/>
                  <dgm:constr type="w" for="ch" forName="Child3Accent5" refType="w" fact="0.0287"/>
                  <dgm:constr type="h" for="ch" forName="Child3Accent5" refType="h" fact="0.0608"/>
                  <dgm:constr type="l" for="ch" forName="Child3Accent6" refType="w" fact="0.0615"/>
                  <dgm:constr type="t" for="ch" forName="Child3Accent6" refType="h" fact="0.9392"/>
                  <dgm:constr type="w" for="ch" forName="Child3Accent6" refType="w" fact="0.0287"/>
                  <dgm:constr type="h" for="ch" forName="Child3Accent6" refType="h" fact="0.0608"/>
                  <dgm:constr type="l" for="ch" forName="Child3Accent7" refType="w" fact="0.0002"/>
                  <dgm:constr type="t" for="ch" forName="Child3Accent7" refType="h" fact="0.9392"/>
                  <dgm:constr type="w" for="ch" forName="Child3Accent7" refType="w" fact="0.0287"/>
                  <dgm:constr type="h" for="ch" forName="Child3Accent7" refType="h" fact="0.0608"/>
                  <dgm:constr type="l" for="ch" forName="ParentAccent1" refType="w" fact="0.9713"/>
                  <dgm:constr type="t" for="ch" forName="ParentAccent1" refType="h" fact="0.5511"/>
                  <dgm:constr type="w" for="ch" forName="ParentAccent1" refType="w" fact="0.0287"/>
                  <dgm:constr type="h" for="ch" forName="ParentAccent1" refType="h" fact="0.0608"/>
                  <dgm:constr type="l" for="ch" forName="ParentAccent2" refType="w" fact="0.9187"/>
                  <dgm:constr type="t" for="ch" forName="ParentAccent2" refType="h" fact="0.5511"/>
                  <dgm:constr type="w" for="ch" forName="ParentAccent2" refType="w" fact="0.0287"/>
                  <dgm:constr type="h" for="ch" forName="ParentAccent2" refType="h" fact="0.0608"/>
                  <dgm:constr type="l" for="ch" forName="ParentAccent3" refType="w" fact="0.8661"/>
                  <dgm:constr type="t" for="ch" forName="ParentAccent3" refType="h" fact="0.5511"/>
                  <dgm:constr type="w" for="ch" forName="ParentAccent3" refType="w" fact="0.0287"/>
                  <dgm:constr type="h" for="ch" forName="ParentAccent3" refType="h" fact="0.0608"/>
                  <dgm:constr type="l" for="ch" forName="ParentAccent4" refType="w" fact="0.8136"/>
                  <dgm:constr type="t" for="ch" forName="ParentAccent4" refType="h" fact="0.5511"/>
                  <dgm:constr type="w" for="ch" forName="ParentAccent4" refType="w" fact="0.0287"/>
                  <dgm:constr type="h" for="ch" forName="ParentAccent4" refType="h" fact="0.0608"/>
                  <dgm:constr type="l" for="ch" forName="ParentAccent5" refType="w" fact="0.761"/>
                  <dgm:constr type="t" for="ch" forName="ParentAccent5" refType="h" fact="0.5511"/>
                  <dgm:constr type="w" for="ch" forName="ParentAccent5" refType="w" fact="0.0287"/>
                  <dgm:constr type="h" for="ch" forName="ParentAccent5" refType="h" fact="0.0608"/>
                  <dgm:constr type="l" for="ch" forName="ParentAccent6" refType="w" fact="0.6797"/>
                  <dgm:constr type="t" for="ch" forName="ParentAccent6" refType="h" fact="0.5207"/>
                  <dgm:constr type="w" for="ch" forName="ParentAccent6" refType="w" fact="0.0574"/>
                  <dgm:constr type="h" for="ch" forName="ParentAccent6" refType="h" fact="0.1217"/>
                  <dgm:constr type="l" for="ch" forName="ParentAccent7" refType="w" fact="0.9245"/>
                  <dgm:constr type="t" for="ch" forName="ParentAccent7" refType="h" fact="0.4255"/>
                  <dgm:constr type="w" for="ch" forName="ParentAccent7" refType="w" fact="0.0287"/>
                  <dgm:constr type="h" for="ch" forName="ParentAccent7" refType="h" fact="0.0608"/>
                  <dgm:constr type="l" for="ch" forName="ParentAccent8" refType="w" fact="0.9245"/>
                  <dgm:constr type="t" for="ch" forName="ParentAccent8" refType="h" fact="0.6776"/>
                  <dgm:constr type="w" for="ch" forName="ParentAccent8" refType="w" fact="0.0287"/>
                  <dgm:constr type="h" for="ch" forName="ParentAccent8" refType="h" fact="0.0608"/>
                  <dgm:constr type="l" for="ch" forName="ParentAccent9" refType="w" fact="0.9501"/>
                  <dgm:constr type="t" for="ch" forName="ParentAccent9" refType="h" fact="0.4801"/>
                  <dgm:constr type="w" for="ch" forName="ParentAccent9" refType="w" fact="0.0287"/>
                  <dgm:constr type="h" for="ch" forName="ParentAccent9" refType="h" fact="0.0608"/>
                  <dgm:constr type="l" for="ch" forName="ParentAccent10" refType="w" fact="0.9518"/>
                  <dgm:constr type="t" for="ch" forName="ParentAccent10" refType="h" fact="0.6233"/>
                  <dgm:constr type="w" for="ch" forName="ParentAccent10" refType="w" fact="0.0287"/>
                  <dgm:constr type="h" for="ch" forName="ParentAccent10" refType="h" fact="0.0608"/>
                  <dgm:constr type="l" for="ch" forName="Child3" refType="w" fact="0"/>
                  <dgm:constr type="t" for="ch" forName="Child3" refType="h" fact="0.7822"/>
                  <dgm:constr type="w" for="ch" forName="Child3" refType="w" fact="0.3364"/>
                  <dgm:constr type="h" for="ch" forName="Child3" refType="h" fact="0.1564"/>
                  <dgm:constr type="l" for="ch" forName="Child2" refType="w" fact="0"/>
                  <dgm:constr type="t" for="ch" forName="Child2" refType="h" fact="0.3955"/>
                  <dgm:constr type="w" for="ch" forName="Child2" refType="w" fact="0.2544"/>
                  <dgm:constr type="h" for="ch" forName="Child2" refType="h" fact="0.1564"/>
                  <dgm:constr type="l" for="ch" forName="Child1" refType="w" fact="0"/>
                  <dgm:constr type="t" for="ch" forName="Child1" refType="h" fact="0"/>
                  <dgm:constr type="w" for="ch" forName="Child1" refType="w" fact="0.3364"/>
                  <dgm:constr type="h" for="ch" forName="Child1" refType="h" fact="0.1564"/>
                  <dgm:constr type="l" for="ch" forName="Parent" refType="w" fact="0.3653"/>
                  <dgm:constr type="t" for="ch" forName="Parent" refType="h" fact="0.2737"/>
                  <dgm:constr type="w" for="ch" forName="Parent" refType="w" fact="0.2906"/>
                  <dgm:constr type="h" for="ch" forName="Parent" refType="h" fact="0.6157"/>
                </dgm:constrLst>
              </dgm:if>
              <dgm:if name="Name11" axis="ch" ptType="node" func="cnt" op="equ" val="4">
                <dgm:alg type="composite">
                  <dgm:param type="ar" val="1.8304"/>
                </dgm:alg>
                <dgm:constrLst>
                  <dgm:constr type="l" for="ch" forName="Parent" refType="w" fact="0.3771"/>
                  <dgm:constr type="t" for="ch" forName="Parent" refType="h" fact="0.2946"/>
                  <dgm:constr type="w" for="ch" forName="Parent" refType="w" fact="0.2862"/>
                  <dgm:constr type="h" for="ch" forName="Parent" refType="h" fact="0.5239"/>
                  <dgm:constr type="l" for="ch" forName="Child1Accent1" refType="w" fact="0.3904"/>
                  <dgm:constr type="t" for="ch" forName="Child1Accent1" refType="h" fact="0.2104"/>
                  <dgm:constr type="w" for="ch" forName="Child1Accent1" refType="w" fact="0.0566"/>
                  <dgm:constr type="h" for="ch" forName="Child1Accent1" refType="h" fact="0.1035"/>
                  <dgm:constr type="l" for="ch" forName="Child1Accent3" refType="w" fact="0.3001"/>
                  <dgm:constr type="t" for="ch" forName="Child1Accent3" refType="h" fact="0.128"/>
                  <dgm:constr type="w" for="ch" forName="Child1Accent3" refType="w" fact="0.0283"/>
                  <dgm:constr type="h" for="ch" forName="Child1Accent3" refType="h" fact="0.0518"/>
                  <dgm:constr type="l" for="ch" forName="Child1Accent4" refType="w" fact="0.2418"/>
                  <dgm:constr type="t" for="ch" forName="Child1Accent4" refType="h" fact="0.128"/>
                  <dgm:constr type="w" for="ch" forName="Child1Accent4" refType="w" fact="0.0283"/>
                  <dgm:constr type="h" for="ch" forName="Child1Accent4" refType="h" fact="0.0518"/>
                  <dgm:constr type="l" for="ch" forName="Child1Accent5" refType="w" fact="0.1835"/>
                  <dgm:constr type="t" for="ch" forName="Child1Accent5" refType="h" fact="0.128"/>
                  <dgm:constr type="w" for="ch" forName="Child1Accent5" refType="w" fact="0.0283"/>
                  <dgm:constr type="h" for="ch" forName="Child1Accent5" refType="h" fact="0.0518"/>
                  <dgm:constr type="l" for="ch" forName="Child1Accent6" refType="w" fact="0.1252"/>
                  <dgm:constr type="t" for="ch" forName="Child1Accent6" refType="h" fact="0.128"/>
                  <dgm:constr type="w" for="ch" forName="Child1Accent6" refType="w" fact="0.0283"/>
                  <dgm:constr type="h" for="ch" forName="Child1Accent6" refType="h" fact="0.0518"/>
                  <dgm:constr type="l" for="ch" forName="Child3Accent1" refType="w" fact="0.3158"/>
                  <dgm:constr type="t" for="ch" forName="Child3Accent1" refType="h" fact="0.6212"/>
                  <dgm:constr type="w" for="ch" forName="Child3Accent1" refType="w" fact="0.0566"/>
                  <dgm:constr type="h" for="ch" forName="Child3Accent1" refType="h" fact="0.1035"/>
                  <dgm:constr type="l" for="ch" forName="Child3Accent2" refType="w" fact="0.2689"/>
                  <dgm:constr type="t" for="ch" forName="Child3Accent2" refType="h" fact="0.6828"/>
                  <dgm:constr type="w" for="ch" forName="Child3Accent2" refType="w" fact="0.0283"/>
                  <dgm:constr type="h" for="ch" forName="Child3Accent2" refType="h" fact="0.0518"/>
                  <dgm:constr type="l" for="ch" forName="Child3Accent4" refType="w" fact="0.1614"/>
                  <dgm:constr type="t" for="ch" forName="Child3Accent4" refType="h" fact="0.6828"/>
                  <dgm:constr type="w" for="ch" forName="Child3Accent4" refType="w" fact="0.0283"/>
                  <dgm:constr type="h" for="ch" forName="Child3Accent4" refType="h" fact="0.0518"/>
                  <dgm:constr type="l" for="ch" forName="Child3Accent5" refType="w" fact="0.1077"/>
                  <dgm:constr type="t" for="ch" forName="Child3Accent5" refType="h" fact="0.6828"/>
                  <dgm:constr type="w" for="ch" forName="Child3Accent5" refType="w" fact="0.0283"/>
                  <dgm:constr type="h" for="ch" forName="Child3Accent5" refType="h" fact="0.0518"/>
                  <dgm:constr type="l" for="ch" forName="Child1Accent7" refType="w" fact="0.0668"/>
                  <dgm:constr type="t" for="ch" forName="Child1Accent7" refType="h" fact="0.128"/>
                  <dgm:constr type="w" for="ch" forName="Child1Accent7" refType="w" fact="0.0283"/>
                  <dgm:constr type="h" for="ch" forName="Child1Accent7" refType="h" fact="0.0518"/>
                  <dgm:constr type="l" for="ch" forName="Child3Accent6" refType="w" fact="0.0539"/>
                  <dgm:constr type="t" for="ch" forName="Child3Accent6" refType="h" fact="0.6828"/>
                  <dgm:constr type="w" for="ch" forName="Child3Accent6" refType="w" fact="0.0283"/>
                  <dgm:constr type="h" for="ch" forName="Child3Accent6" refType="h" fact="0.0518"/>
                  <dgm:constr type="l" for="ch" forName="Child1Accent8" refType="w" fact="0.0085"/>
                  <dgm:constr type="t" for="ch" forName="Child1Accent8" refType="h" fact="0.128"/>
                  <dgm:constr type="w" for="ch" forName="Child1Accent8" refType="w" fact="0.0283"/>
                  <dgm:constr type="h" for="ch" forName="Child1Accent8" refType="h" fact="0.0518"/>
                  <dgm:constr type="l" for="ch" forName="Child1Accent9" refType="w" fact="0"/>
                  <dgm:constr type="t" for="ch" forName="Child1Accent9" refType="h" fact="0"/>
                  <dgm:constr type="w" for="ch" forName="Child1Accent9" refType="w" fact="0"/>
                  <dgm:constr type="h" for="ch" forName="Child1Accent9" refType="h" fact="0"/>
                  <dgm:constr type="l" for="ch" forName="Child3Accent7" refType="w" fact="0.0002"/>
                  <dgm:constr type="t" for="ch" forName="Child3Accent7" refType="h" fact="0.6828"/>
                  <dgm:constr type="w" for="ch" forName="Child3Accent7" refType="w" fact="0.0283"/>
                  <dgm:constr type="h" for="ch" forName="Child3Accent7" refType="h" fact="0.0518"/>
                  <dgm:constr type="l" for="ch" forName="Child4Accent1" refType="w" fact="0.3904"/>
                  <dgm:constr type="t" for="ch" forName="Child4Accent1" refType="h" fact="0.8"/>
                  <dgm:constr type="w" for="ch" forName="Child4Accent1" refType="w" fact="0.0566"/>
                  <dgm:constr type="h" for="ch" forName="Child4Accent1" refType="h" fact="0.1035"/>
                  <dgm:constr type="l" for="ch" forName="Child4Accent3" refType="w" fact="0.2998"/>
                  <dgm:constr type="t" for="ch" forName="Child4Accent3" refType="h" fact="0.9482"/>
                  <dgm:constr type="w" for="ch" forName="Child4Accent3" refType="w" fact="0.0283"/>
                  <dgm:constr type="h" for="ch" forName="Child4Accent3" refType="h" fact="0.0518"/>
                  <dgm:constr type="l" for="ch" forName="Child4Accent4" refType="w" fact="0.2415"/>
                  <dgm:constr type="t" for="ch" forName="Child4Accent4" refType="h" fact="0.9482"/>
                  <dgm:constr type="w" for="ch" forName="Child4Accent4" refType="w" fact="0.0283"/>
                  <dgm:constr type="h" for="ch" forName="Child4Accent4" refType="h" fact="0.0518"/>
                  <dgm:constr type="l" for="ch" forName="Child4Accent5" refType="w" fact="0.1833"/>
                  <dgm:constr type="t" for="ch" forName="Child4Accent5" refType="h" fact="0.9482"/>
                  <dgm:constr type="w" for="ch" forName="Child4Accent5" refType="w" fact="0.0283"/>
                  <dgm:constr type="h" for="ch" forName="Child4Accent5" refType="h" fact="0.0518"/>
                  <dgm:constr type="l" for="ch" forName="Child4Accent6" refType="w" fact="0.1251"/>
                  <dgm:constr type="t" for="ch" forName="Child4Accent6" refType="h" fact="0.9482"/>
                  <dgm:constr type="w" for="ch" forName="Child4Accent6" refType="w" fact="0.0283"/>
                  <dgm:constr type="h" for="ch" forName="Child4Accent6" refType="h" fact="0.0518"/>
                  <dgm:constr type="l" for="ch" forName="Child4Accent7" refType="w" fact="0.0668"/>
                  <dgm:constr type="t" for="ch" forName="Child4Accent7" refType="h" fact="0.9482"/>
                  <dgm:constr type="w" for="ch" forName="Child4Accent7" refType="w" fact="0.0283"/>
                  <dgm:constr type="h" for="ch" forName="Child4Accent7" refType="h" fact="0.0518"/>
                  <dgm:constr type="l" for="ch" forName="Child4Accent8" refType="w" fact="0.0086"/>
                  <dgm:constr type="t" for="ch" forName="Child4Accent8" refType="h" fact="0.9482"/>
                  <dgm:constr type="w" for="ch" forName="Child4Accent8" refType="w" fact="0.0283"/>
                  <dgm:constr type="h" for="ch" forName="Child4Accent8" refType="h" fact="0.0518"/>
                  <dgm:constr type="l" for="ch" forName="Child2Accent1" refType="w" fact="0.3158"/>
                  <dgm:constr type="t" for="ch" forName="Child2Accent1" refType="h" fact="0.3725"/>
                  <dgm:constr type="w" for="ch" forName="Child2Accent1" refType="w" fact="0.0566"/>
                  <dgm:constr type="h" for="ch" forName="Child2Accent1" refType="h" fact="0.1035"/>
                  <dgm:constr type="l" for="ch" forName="Child4Accent2" refType="w" fact="0.358"/>
                  <dgm:constr type="t" for="ch" forName="Child4Accent2" refType="h" fact="0.8993"/>
                  <dgm:constr type="w" for="ch" forName="Child4Accent2" refType="w" fact="0.0283"/>
                  <dgm:constr type="h" for="ch" forName="Child4Accent2" refType="h" fact="0.0518"/>
                  <dgm:constr type="l" for="ch" forName="Child1Accent2" refType="w" fact="0.3585"/>
                  <dgm:constr type="t" for="ch" forName="Child1Accent2" refType="h" fact="0.162"/>
                  <dgm:constr type="w" for="ch" forName="Child1Accent2" refType="w" fact="0.0283"/>
                  <dgm:constr type="h" for="ch" forName="Child1Accent2" refType="h" fact="0.0518"/>
                  <dgm:constr type="l" for="ch" forName="Child3Accent3" refType="w" fact="0.2151"/>
                  <dgm:constr type="t" for="ch" forName="Child3Accent3" refType="h" fact="0.6828"/>
                  <dgm:constr type="w" for="ch" forName="Child3Accent3" refType="w" fact="0.0283"/>
                  <dgm:constr type="h" for="ch" forName="Child3Accent3" refType="h" fact="0.0518"/>
                  <dgm:constr type="l" for="ch" forName="Child2Accent2" refType="w" fact="0.2689"/>
                  <dgm:constr type="t" for="ch" forName="Child2Accent2" refType="h" fact="0.3937"/>
                  <dgm:constr type="w" for="ch" forName="Child2Accent2" refType="w" fact="0.0283"/>
                  <dgm:constr type="h" for="ch" forName="Child2Accent2" refType="h" fact="0.0518"/>
                  <dgm:constr type="l" for="ch" forName="Child2Accent4" refType="w" fact="0.1614"/>
                  <dgm:constr type="t" for="ch" forName="Child2Accent4" refType="h" fact="0.3937"/>
                  <dgm:constr type="w" for="ch" forName="Child2Accent4" refType="w" fact="0.0283"/>
                  <dgm:constr type="h" for="ch" forName="Child2Accent4" refType="h" fact="0.0518"/>
                  <dgm:constr type="l" for="ch" forName="Child2Accent5" refType="w" fact="0.1077"/>
                  <dgm:constr type="t" for="ch" forName="Child2Accent5" refType="h" fact="0.3937"/>
                  <dgm:constr type="w" for="ch" forName="Child2Accent5" refType="w" fact="0.0283"/>
                  <dgm:constr type="h" for="ch" forName="Child2Accent5" refType="h" fact="0.0518"/>
                  <dgm:constr type="l" for="ch" forName="Child2Accent6" refType="w" fact="0.0539"/>
                  <dgm:constr type="t" for="ch" forName="Child2Accent6" refType="h" fact="0.3937"/>
                  <dgm:constr type="w" for="ch" forName="Child2Accent6" refType="w" fact="0.0283"/>
                  <dgm:constr type="h" for="ch" forName="Child2Accent6" refType="h" fact="0.0518"/>
                  <dgm:constr type="l" for="ch" forName="Child2Accent7" refType="w" fact="0.0002"/>
                  <dgm:constr type="t" for="ch" forName="Child2Accent7" refType="h" fact="0.3937"/>
                  <dgm:constr type="w" for="ch" forName="Child2Accent7" refType="w" fact="0.0283"/>
                  <dgm:constr type="h" for="ch" forName="Child2Accent7" refType="h" fact="0.0518"/>
                  <dgm:constr type="l" for="ch" forName="Child2Accent3" refType="w" fact="0.2151"/>
                  <dgm:constr type="t" for="ch" forName="Child2Accent3" refType="h" fact="0.3937"/>
                  <dgm:constr type="w" for="ch" forName="Child2Accent3" refType="w" fact="0.0283"/>
                  <dgm:constr type="h" for="ch" forName="Child2Accent3" refType="h" fact="0.0518"/>
                  <dgm:constr type="l" for="ch" forName="ParentAccent1" refType="w" fact="0.9717"/>
                  <dgm:constr type="t" for="ch" forName="ParentAccent1" refType="h" fact="0.5316"/>
                  <dgm:constr type="w" for="ch" forName="ParentAccent1" refType="w" fact="0.0283"/>
                  <dgm:constr type="h" for="ch" forName="ParentAccent1" refType="h" fact="0.0518"/>
                  <dgm:constr type="l" for="ch" forName="ParentAccent2" refType="w" fact="0.9199"/>
                  <dgm:constr type="t" for="ch" forName="ParentAccent2" refType="h" fact="0.5316"/>
                  <dgm:constr type="w" for="ch" forName="ParentAccent2" refType="w" fact="0.0283"/>
                  <dgm:constr type="h" for="ch" forName="ParentAccent2" refType="h" fact="0.0518"/>
                  <dgm:constr type="l" for="ch" forName="ParentAccent3" refType="w" fact="0.8682"/>
                  <dgm:constr type="t" for="ch" forName="ParentAccent3" refType="h" fact="0.5316"/>
                  <dgm:constr type="w" for="ch" forName="ParentAccent3" refType="w" fact="0.0283"/>
                  <dgm:constr type="h" for="ch" forName="ParentAccent3" refType="h" fact="0.0518"/>
                  <dgm:constr type="l" for="ch" forName="ParentAccent4" refType="w" fact="0.8164"/>
                  <dgm:constr type="t" for="ch" forName="ParentAccent4" refType="h" fact="0.5316"/>
                  <dgm:constr type="w" for="ch" forName="ParentAccent4" refType="w" fact="0.0283"/>
                  <dgm:constr type="h" for="ch" forName="ParentAccent4" refType="h" fact="0.0518"/>
                  <dgm:constr type="l" for="ch" forName="ParentAccent5" refType="w" fact="0.7646"/>
                  <dgm:constr type="t" for="ch" forName="ParentAccent5" refType="h" fact="0.5316"/>
                  <dgm:constr type="w" for="ch" forName="ParentAccent5" refType="w" fact="0.0283"/>
                  <dgm:constr type="h" for="ch" forName="ParentAccent5" refType="h" fact="0.0518"/>
                  <dgm:constr type="l" for="ch" forName="ParentAccent6" refType="w" fact="0.6846"/>
                  <dgm:constr type="t" for="ch" forName="ParentAccent6" refType="h" fact="0.5057"/>
                  <dgm:constr type="w" for="ch" forName="ParentAccent6" refType="w" fact="0.0566"/>
                  <dgm:constr type="h" for="ch" forName="ParentAccent6" refType="h" fact="0.1035"/>
                  <dgm:constr type="l" for="ch" forName="ParentAccent7" refType="w" fact="0.9256"/>
                  <dgm:constr type="t" for="ch" forName="ParentAccent7" refType="h" fact="0.4247"/>
                  <dgm:constr type="w" for="ch" forName="ParentAccent7" refType="w" fact="0.0283"/>
                  <dgm:constr type="h" for="ch" forName="ParentAccent7" refType="h" fact="0.0518"/>
                  <dgm:constr type="l" for="ch" forName="ParentAccent8" refType="w" fact="0.9256"/>
                  <dgm:constr type="t" for="ch" forName="ParentAccent8" refType="h" fact="0.6392"/>
                  <dgm:constr type="w" for="ch" forName="ParentAccent8" refType="w" fact="0.0283"/>
                  <dgm:constr type="h" for="ch" forName="ParentAccent8" refType="h" fact="0.0518"/>
                  <dgm:constr type="l" for="ch" forName="ParentAccent9" refType="w" fact="0.9509"/>
                  <dgm:constr type="t" for="ch" forName="ParentAccent9" refType="h" fact="0.4712"/>
                  <dgm:constr type="w" for="ch" forName="ParentAccent9" refType="w" fact="0.0283"/>
                  <dgm:constr type="h" for="ch" forName="ParentAccent9" refType="h" fact="0.0518"/>
                  <dgm:constr type="l" for="ch" forName="ParentAccent10" refType="w" fact="0.9525"/>
                  <dgm:constr type="t" for="ch" forName="ParentAccent10" refType="h" fact="0.593"/>
                  <dgm:constr type="w" for="ch" forName="ParentAccent10" refType="w" fact="0.0283"/>
                  <dgm:constr type="h" for="ch" forName="ParentAccent10" refType="h" fact="0.0518"/>
                  <dgm:constr type="l" for="ch" forName="Child4" refType="w" fact="0.0081"/>
                  <dgm:constr type="t" for="ch" forName="Child4" refType="h" fact="0.8184"/>
                  <dgm:constr type="w" for="ch" forName="Child4" refType="w" fact="0.3192"/>
                  <dgm:constr type="h" for="ch" forName="Child4" refType="h" fact="0.1294"/>
                  <dgm:constr type="l" for="ch" forName="Child3" refType="w" fact="0"/>
                  <dgm:constr type="t" for="ch" forName="Child3" refType="h" fact="0.5547"/>
                  <dgm:constr type="w" for="ch" forName="Child3" refType="w" fact="0.297"/>
                  <dgm:constr type="h" for="ch" forName="Child3" refType="h" fact="0.1294"/>
                  <dgm:constr type="l" for="ch" forName="Child2" refType="w" fact="0"/>
                  <dgm:constr type="t" for="ch" forName="Child2" refType="h" fact="0.2662"/>
                  <dgm:constr type="w" for="ch" forName="Child2" refType="w" fact="0.297"/>
                  <dgm:constr type="h" for="ch" forName="Child2" refType="h" fact="0.1294"/>
                  <dgm:constr type="l" for="ch" forName="Child1" refType="w" fact="0.0081"/>
                  <dgm:constr type="t" for="ch" forName="Child1" refType="h" fact="0"/>
                  <dgm:constr type="w" for="ch" forName="Child1" refType="w" fact="0.3192"/>
                  <dgm:constr type="h" for="ch" forName="Child1" refType="h" fact="0.1294"/>
                </dgm:constrLst>
              </dgm:if>
              <dgm:else name="Name12">
                <dgm:alg type="composite">
                  <dgm:param type="ar" val="1.3278"/>
                </dgm:alg>
                <dgm:constrLst>
                  <dgm:constr type="l" for="ch" forName="Child2Accent1" refType="w" fact="0.3436"/>
                  <dgm:constr type="t" for="ch" forName="Child2Accent1" refType="h" fact="0.3184"/>
                  <dgm:constr type="w" for="ch" forName="Child2Accent1" refType="w" fact="0.0574"/>
                  <dgm:constr type="h" for="ch" forName="Child2Accent1" refType="h" fact="0.0763"/>
                  <dgm:constr type="l" for="ch" forName="Child2Accent2" refType="w" fact="0.3068"/>
                  <dgm:constr type="t" for="ch" forName="Child2Accent2" refType="h" fact="0.2781"/>
                  <dgm:constr type="w" for="ch" forName="Child2Accent2" refType="w" fact="0.0287"/>
                  <dgm:constr type="h" for="ch" forName="Child2Accent2" refType="h" fact="0.0381"/>
                  <dgm:constr type="l" for="ch" forName="Child2Accent3" refType="w" fact="0.2455"/>
                  <dgm:constr type="t" for="ch" forName="Child2Accent3" refType="h" fact="0.2781"/>
                  <dgm:constr type="w" for="ch" forName="Child2Accent3" refType="w" fact="0.0287"/>
                  <dgm:constr type="h" for="ch" forName="Child2Accent3" refType="h" fact="0.0381"/>
                  <dgm:constr type="l" for="ch" forName="Child2Accent4" refType="w" fact="0.1842"/>
                  <dgm:constr type="t" for="ch" forName="Child2Accent4" refType="h" fact="0.2781"/>
                  <dgm:constr type="w" for="ch" forName="Child2Accent4" refType="w" fact="0.0287"/>
                  <dgm:constr type="h" for="ch" forName="Child2Accent4" refType="h" fact="0.0381"/>
                  <dgm:constr type="l" for="ch" forName="Child2Accent5" refType="w" fact="0.1229"/>
                  <dgm:constr type="t" for="ch" forName="Child2Accent5" refType="h" fact="0.2781"/>
                  <dgm:constr type="w" for="ch" forName="Child2Accent5" refType="w" fact="0.0287"/>
                  <dgm:constr type="h" for="ch" forName="Child2Accent5" refType="h" fact="0.0381"/>
                  <dgm:constr type="l" for="ch" forName="Child3Accent1" refType="w" fact="0.284"/>
                  <dgm:constr type="t" for="ch" forName="Child3Accent1" refType="h" fact="0.5061"/>
                  <dgm:constr type="w" for="ch" forName="Child3Accent1" refType="w" fact="0.0574"/>
                  <dgm:constr type="h" for="ch" forName="Child3Accent1" refType="h" fact="0.0763"/>
                  <dgm:constr type="l" for="ch" forName="Child3Accent2" refType="w" fact="0.2272"/>
                  <dgm:constr type="t" for="ch" forName="Child3Accent2" refType="h" fact="0.5252"/>
                  <dgm:constr type="w" for="ch" forName="Child3Accent2" refType="w" fact="0.0287"/>
                  <dgm:constr type="h" for="ch" forName="Child3Accent2" refType="h" fact="0.0381"/>
                  <dgm:constr type="l" for="ch" forName="Child3Accent3" refType="w" fact="0.1705"/>
                  <dgm:constr type="t" for="ch" forName="Child3Accent3" refType="h" fact="0.5252"/>
                  <dgm:constr type="w" for="ch" forName="Child3Accent3" refType="w" fact="0.0287"/>
                  <dgm:constr type="h" for="ch" forName="Child3Accent3" refType="h" fact="0.0381"/>
                  <dgm:constr type="l" for="ch" forName="Child3Accent4" refType="w" fact="0.1137"/>
                  <dgm:constr type="t" for="ch" forName="Child3Accent4" refType="h" fact="0.5252"/>
                  <dgm:constr type="w" for="ch" forName="Child3Accent4" refType="w" fact="0.0287"/>
                  <dgm:constr type="h" for="ch" forName="Child3Accent4" refType="h" fact="0.0381"/>
                  <dgm:constr type="l" for="ch" forName="Child2Accent6" refType="w" fact="0.0615"/>
                  <dgm:constr type="t" for="ch" forName="Child2Accent6" refType="h" fact="0.2781"/>
                  <dgm:constr type="w" for="ch" forName="Child2Accent6" refType="w" fact="0.0287"/>
                  <dgm:constr type="h" for="ch" forName="Child2Accent6" refType="h" fact="0.0381"/>
                  <dgm:constr type="l" for="ch" forName="Child3Accent5" refType="w" fact="0.057"/>
                  <dgm:constr type="t" for="ch" forName="Child3Accent5" refType="h" fact="0.5252"/>
                  <dgm:constr type="w" for="ch" forName="Child3Accent5" refType="w" fact="0.0287"/>
                  <dgm:constr type="h" for="ch" forName="Child3Accent5" refType="h" fact="0.0381"/>
                  <dgm:constr type="l" for="ch" forName="Child2Accent7" refType="w" fact="0.0002"/>
                  <dgm:constr type="t" for="ch" forName="Child2Accent7" refType="h" fact="0.2781"/>
                  <dgm:constr type="w" for="ch" forName="Child2Accent7" refType="w" fact="0.0287"/>
                  <dgm:constr type="h" for="ch" forName="Child2Accent7" refType="h" fact="0.0381"/>
                  <dgm:constr type="l" for="ch" forName="Child3Accent6" refType="w" fact="0.0002"/>
                  <dgm:constr type="t" for="ch" forName="Child3Accent6" refType="h" fact="0.5252"/>
                  <dgm:constr type="w" for="ch" forName="Child3Accent6" refType="w" fact="0.0287"/>
                  <dgm:constr type="h" for="ch" forName="Child3Accent6" refType="h" fact="0.0381"/>
                  <dgm:constr type="l" for="ch" forName="Child3Accent7" refType="w" fact="0"/>
                  <dgm:constr type="t" for="ch" forName="Child3Accent7" refType="h" fact="0"/>
                  <dgm:constr type="w" for="ch" forName="Child3Accent7" refType="w" fact="0"/>
                  <dgm:constr type="h" for="ch" forName="Child3Accent7" refType="h" fact="0"/>
                  <dgm:constr type="l" for="ch" forName="Child4Accent1" refType="w" fact="0.3436"/>
                  <dgm:constr type="t" for="ch" forName="Child4Accent1" refType="h" fact="0.6908"/>
                  <dgm:constr type="w" for="ch" forName="Child4Accent1" refType="w" fact="0.0574"/>
                  <dgm:constr type="h" for="ch" forName="Child4Accent1" refType="h" fact="0.0763"/>
                  <dgm:constr type="l" for="ch" forName="Child4Accent2" refType="w" fact="0.3068"/>
                  <dgm:constr type="t" for="ch" forName="Child4Accent2" refType="h" fact="0.7684"/>
                  <dgm:constr type="w" for="ch" forName="Child4Accent2" refType="w" fact="0.0287"/>
                  <dgm:constr type="h" for="ch" forName="Child4Accent2" refType="h" fact="0.0381"/>
                  <dgm:constr type="l" for="ch" forName="Child4Accent3" refType="w" fact="0.2455"/>
                  <dgm:constr type="t" for="ch" forName="Child4Accent3" refType="h" fact="0.7684"/>
                  <dgm:constr type="w" for="ch" forName="Child4Accent3" refType="w" fact="0.0287"/>
                  <dgm:constr type="h" for="ch" forName="Child4Accent3" refType="h" fact="0.0381"/>
                  <dgm:constr type="l" for="ch" forName="Child4Accent4" refType="w" fact="0.1842"/>
                  <dgm:constr type="t" for="ch" forName="Child4Accent4" refType="h" fact="0.7684"/>
                  <dgm:constr type="w" for="ch" forName="Child4Accent4" refType="w" fact="0.0287"/>
                  <dgm:constr type="h" for="ch" forName="Child4Accent4" refType="h" fact="0.0381"/>
                  <dgm:constr type="l" for="ch" forName="Child4Accent5" refType="w" fact="0.1229"/>
                  <dgm:constr type="t" for="ch" forName="Child4Accent5" refType="h" fact="0.7684"/>
                  <dgm:constr type="w" for="ch" forName="Child4Accent5" refType="w" fact="0.0287"/>
                  <dgm:constr type="h" for="ch" forName="Child4Accent5" refType="h" fact="0.0381"/>
                  <dgm:constr type="l" for="ch" forName="Child4Accent6" refType="w" fact="0.0615"/>
                  <dgm:constr type="t" for="ch" forName="Child4Accent6" refType="h" fact="0.7684"/>
                  <dgm:constr type="w" for="ch" forName="Child4Accent6" refType="w" fact="0.0287"/>
                  <dgm:constr type="h" for="ch" forName="Child4Accent6" refType="h" fact="0.0381"/>
                  <dgm:constr type="l" for="ch" forName="Child4Accent7" refType="w" fact="0.0002"/>
                  <dgm:constr type="t" for="ch" forName="Child4Accent7" refType="h" fact="0.7684"/>
                  <dgm:constr type="w" for="ch" forName="Child4Accent7" refType="w" fact="0.0287"/>
                  <dgm:constr type="h" for="ch" forName="Child4Accent7" refType="h" fact="0.0381"/>
                  <dgm:constr type="l" for="ch" forName="Child4Accent8" refType="w" fact="0"/>
                  <dgm:constr type="t" for="ch" forName="Child4Accent8" refType="h" fact="0"/>
                  <dgm:constr type="w" for="ch" forName="Child4Accent8" refType="w" fact="0"/>
                  <dgm:constr type="h" for="ch" forName="Child4Accent8" refType="h" fact="0"/>
                  <dgm:constr type="l" for="ch" forName="ParentAccent1" refType="w" fact="0.9713"/>
                  <dgm:constr type="t" for="ch" forName="ParentAccent1" refType="h" fact="0.5252"/>
                  <dgm:constr type="w" for="ch" forName="ParentAccent1" refType="w" fact="0.0287"/>
                  <dgm:constr type="h" for="ch" forName="ParentAccent1" refType="h" fact="0.0381"/>
                  <dgm:constr type="l" for="ch" forName="ParentAccent2" refType="w" fact="0.9187"/>
                  <dgm:constr type="t" for="ch" forName="ParentAccent2" refType="h" fact="0.5252"/>
                  <dgm:constr type="w" for="ch" forName="ParentAccent2" refType="w" fact="0.0287"/>
                  <dgm:constr type="h" for="ch" forName="ParentAccent2" refType="h" fact="0.0381"/>
                  <dgm:constr type="l" for="ch" forName="ParentAccent3" refType="w" fact="0.8661"/>
                  <dgm:constr type="t" for="ch" forName="ParentAccent3" refType="h" fact="0.5252"/>
                  <dgm:constr type="w" for="ch" forName="ParentAccent3" refType="w" fact="0.0287"/>
                  <dgm:constr type="h" for="ch" forName="ParentAccent3" refType="h" fact="0.0381"/>
                  <dgm:constr type="l" for="ch" forName="ParentAccent4" refType="w" fact="0.8136"/>
                  <dgm:constr type="t" for="ch" forName="ParentAccent4" refType="h" fact="0.5252"/>
                  <dgm:constr type="w" for="ch" forName="ParentAccent4" refType="w" fact="0.0287"/>
                  <dgm:constr type="h" for="ch" forName="ParentAccent4" refType="h" fact="0.0381"/>
                  <dgm:constr type="l" for="ch" forName="ParentAccent5" refType="w" fact="0.761"/>
                  <dgm:constr type="t" for="ch" forName="ParentAccent5" refType="h" fact="0.5252"/>
                  <dgm:constr type="w" for="ch" forName="ParentAccent5" refType="w" fact="0.0287"/>
                  <dgm:constr type="h" for="ch" forName="ParentAccent5" refType="h" fact="0.0381"/>
                  <dgm:constr type="l" for="ch" forName="ParentAccent6" refType="w" fact="0.6797"/>
                  <dgm:constr type="t" for="ch" forName="ParentAccent6" refType="h" fact="0.5061"/>
                  <dgm:constr type="w" for="ch" forName="ParentAccent6" refType="w" fact="0.0574"/>
                  <dgm:constr type="h" for="ch" forName="ParentAccent6" refType="h" fact="0.0763"/>
                  <dgm:constr type="l" for="ch" forName="ParentAccent7" refType="w" fact="0.9245"/>
                  <dgm:constr type="t" for="ch" forName="ParentAccent7" refType="h" fact="0.4464"/>
                  <dgm:constr type="w" for="ch" forName="ParentAccent7" refType="w" fact="0.0287"/>
                  <dgm:constr type="h" for="ch" forName="ParentAccent7" refType="h" fact="0.0381"/>
                  <dgm:constr type="l" for="ch" forName="ParentAccent8" refType="w" fact="0.9245"/>
                  <dgm:constr type="t" for="ch" forName="ParentAccent8" refType="h" fact="0.6045"/>
                  <dgm:constr type="w" for="ch" forName="ParentAccent8" refType="w" fact="0.0287"/>
                  <dgm:constr type="h" for="ch" forName="ParentAccent8" refType="h" fact="0.0381"/>
                  <dgm:constr type="l" for="ch" forName="ParentAccent9" refType="w" fact="0.9501"/>
                  <dgm:constr type="t" for="ch" forName="ParentAccent9" refType="h" fact="0.4807"/>
                  <dgm:constr type="w" for="ch" forName="ParentAccent9" refType="w" fact="0.0287"/>
                  <dgm:constr type="h" for="ch" forName="ParentAccent9" refType="h" fact="0.0381"/>
                  <dgm:constr type="l" for="ch" forName="ParentAccent10" refType="w" fact="0.9518"/>
                  <dgm:constr type="t" for="ch" forName="ParentAccent10" refType="h" fact="0.5705"/>
                  <dgm:constr type="w" for="ch" forName="ParentAccent10" refType="w" fact="0.0287"/>
                  <dgm:constr type="h" for="ch" forName="ParentAccent10" refType="h" fact="0.0381"/>
                  <dgm:constr type="l" for="ch" forName="Child1Accent1" refType="w" fact="0.4819"/>
                  <dgm:constr type="t" for="ch" forName="Child1Accent1" refType="h" fact="0.2457"/>
                  <dgm:constr type="w" for="ch" forName="Child1Accent1" refType="w" fact="0.0574"/>
                  <dgm:constr type="h" for="ch" forName="Child1Accent1" refType="h" fact="0.0763"/>
                  <dgm:constr type="l" for="ch" forName="Child1Accent4" refType="w" fact="0.3653"/>
                  <dgm:constr type="t" for="ch" forName="Child1Accent4" refType="h" fact="0.097"/>
                  <dgm:constr type="w" for="ch" forName="Child1Accent4" refType="w" fact="0.0287"/>
                  <dgm:constr type="h" for="ch" forName="Child1Accent4" refType="h" fact="0.0381"/>
                  <dgm:constr type="l" for="ch" forName="Child1Accent5" refType="w" fact="0.304"/>
                  <dgm:constr type="t" for="ch" forName="Child1Accent5" refType="h" fact="0.097"/>
                  <dgm:constr type="w" for="ch" forName="Child1Accent5" refType="w" fact="0.0287"/>
                  <dgm:constr type="h" for="ch" forName="Child1Accent5" refType="h" fact="0.0381"/>
                  <dgm:constr type="l" for="ch" forName="Child1Accent6" refType="w" fact="0.2426"/>
                  <dgm:constr type="t" for="ch" forName="Child1Accent6" refType="h" fact="0.097"/>
                  <dgm:constr type="w" for="ch" forName="Child1Accent6" refType="w" fact="0.0287"/>
                  <dgm:constr type="h" for="ch" forName="Child1Accent6" refType="h" fact="0.0381"/>
                  <dgm:constr type="l" for="ch" forName="Child1Accent7" refType="w" fact="0.1813"/>
                  <dgm:constr type="t" for="ch" forName="Child1Accent7" refType="h" fact="0.097"/>
                  <dgm:constr type="w" for="ch" forName="Child1Accent7" refType="w" fact="0.0287"/>
                  <dgm:constr type="h" for="ch" forName="Child1Accent7" refType="h" fact="0.0381"/>
                  <dgm:constr type="l" for="ch" forName="Child1Accent8" refType="w" fact="0.12"/>
                  <dgm:constr type="t" for="ch" forName="Child1Accent8" refType="h" fact="0.097"/>
                  <dgm:constr type="w" for="ch" forName="Child1Accent8" refType="w" fact="0.0287"/>
                  <dgm:constr type="h" for="ch" forName="Child1Accent8" refType="h" fact="0.0381"/>
                  <dgm:constr type="l" for="ch" forName="Child1Accent9" refType="w" fact="0.0587"/>
                  <dgm:constr type="t" for="ch" forName="Child1Accent9" refType="h" fact="0.097"/>
                  <dgm:constr type="w" for="ch" forName="Child1Accent9" refType="w" fact="0.0287"/>
                  <dgm:constr type="h" for="ch" forName="Child1Accent9" refType="h" fact="0.0381"/>
                  <dgm:constr type="l" for="ch" forName="Child5Accent1" refType="w" fact="0.4819"/>
                  <dgm:constr type="t" for="ch" forName="Child5Accent1" refType="h" fact="0.7601"/>
                  <dgm:constr type="w" for="ch" forName="Child5Accent1" refType="w" fact="0.0574"/>
                  <dgm:constr type="h" for="ch" forName="Child5Accent1" refType="h" fact="0.0763"/>
                  <dgm:constr type="l" for="ch" forName="Child5Accent4" refType="w" fact="0.3653"/>
                  <dgm:constr type="t" for="ch" forName="Child5Accent4" refType="h" fact="0.9619"/>
                  <dgm:constr type="w" for="ch" forName="Child5Accent4" refType="w" fact="0.0287"/>
                  <dgm:constr type="h" for="ch" forName="Child5Accent4" refType="h" fact="0.0381"/>
                  <dgm:constr type="l" for="ch" forName="Child5Accent5" refType="w" fact="0.304"/>
                  <dgm:constr type="t" for="ch" forName="Child5Accent5" refType="h" fact="0.9619"/>
                  <dgm:constr type="w" for="ch" forName="Child5Accent5" refType="w" fact="0.0287"/>
                  <dgm:constr type="h" for="ch" forName="Child5Accent5" refType="h" fact="0.0381"/>
                  <dgm:constr type="l" for="ch" forName="Child5Accent6" refType="w" fact="0.2426"/>
                  <dgm:constr type="t" for="ch" forName="Child5Accent6" refType="h" fact="0.9619"/>
                  <dgm:constr type="w" for="ch" forName="Child5Accent6" refType="w" fact="0.0287"/>
                  <dgm:constr type="h" for="ch" forName="Child5Accent6" refType="h" fact="0.0381"/>
                  <dgm:constr type="l" for="ch" forName="Child5Accent7" refType="w" fact="0.1813"/>
                  <dgm:constr type="t" for="ch" forName="Child5Accent7" refType="h" fact="0.9619"/>
                  <dgm:constr type="w" for="ch" forName="Child5Accent7" refType="w" fact="0.0287"/>
                  <dgm:constr type="h" for="ch" forName="Child5Accent7" refType="h" fact="0.0381"/>
                  <dgm:constr type="l" for="ch" forName="Child5Accent8" refType="w" fact="0.12"/>
                  <dgm:constr type="t" for="ch" forName="Child5Accent8" refType="h" fact="0.9619"/>
                  <dgm:constr type="w" for="ch" forName="Child5Accent8" refType="w" fact="0.0287"/>
                  <dgm:constr type="h" for="ch" forName="Child5Accent8" refType="h" fact="0.0381"/>
                  <dgm:constr type="l" for="ch" forName="Child5Accent9" refType="w" fact="0.0587"/>
                  <dgm:constr type="t" for="ch" forName="Child5Accent9" refType="h" fact="0.9619"/>
                  <dgm:constr type="w" for="ch" forName="Child5Accent9" refType="w" fact="0.0287"/>
                  <dgm:constr type="h" for="ch" forName="Child5Accent9" refType="h" fact="0.0381"/>
                  <dgm:constr type="l" for="ch" forName="Child5Accent2" refType="w" fact="0.453"/>
                  <dgm:constr type="t" for="ch" forName="Child5Accent2" refType="h" fact="0.8375"/>
                  <dgm:constr type="w" for="ch" forName="Child5Accent2" refType="w" fact="0.0287"/>
                  <dgm:constr type="h" for="ch" forName="Child5Accent2" refType="h" fact="0.0381"/>
                  <dgm:constr type="l" for="ch" forName="Child5Accent3" refType="w" fact="0.4118"/>
                  <dgm:constr type="t" for="ch" forName="Child5Accent3" refType="h" fact="0.8991"/>
                  <dgm:constr type="w" for="ch" forName="Child5Accent3" refType="w" fact="0.0287"/>
                  <dgm:constr type="h" for="ch" forName="Child5Accent3" refType="h" fact="0.0381"/>
                  <dgm:constr type="l" for="ch" forName="Child1Accent2" refType="w" fact="0.4458"/>
                  <dgm:constr type="t" for="ch" forName="Child1Accent2" refType="h" fact="0.2004"/>
                  <dgm:constr type="w" for="ch" forName="Child1Accent2" refType="w" fact="0.0287"/>
                  <dgm:constr type="h" for="ch" forName="Child1Accent2" refType="h" fact="0.0381"/>
                  <dgm:constr type="l" for="ch" forName="Child1Accent3" refType="w" fact="0.4054"/>
                  <dgm:constr type="t" for="ch" forName="Child1Accent3" refType="h" fact="0.1445"/>
                  <dgm:constr type="w" for="ch" forName="Child1Accent3" refType="w" fact="0.0287"/>
                  <dgm:constr type="h" for="ch" forName="Child1Accent3" refType="h" fact="0.0381"/>
                  <dgm:constr type="l" for="ch" forName="Child5" refType="w" fact="0.0581"/>
                  <dgm:constr type="t" for="ch" forName="Child5" refType="h" fact="0.8635"/>
                  <dgm:constr type="w" for="ch" forName="Child5" refType="w" fact="0.3364"/>
                  <dgm:constr type="h" for="ch" forName="Child5" refType="h" fact="0.0981"/>
                  <dgm:constr type="l" for="ch" forName="Child4" refType="w" fact="0"/>
                  <dgm:constr type="t" for="ch" forName="Child4" refType="h" fact="0.6701"/>
                  <dgm:constr type="w" for="ch" forName="Child4" refType="w" fact="0.3364"/>
                  <dgm:constr type="h" for="ch" forName="Child4" refType="h" fact="0.0981"/>
                  <dgm:constr type="l" for="ch" forName="Child3" refType="w" fact="0"/>
                  <dgm:constr type="t" for="ch" forName="Child3" refType="h" fact="0.4276"/>
                  <dgm:constr type="w" for="ch" forName="Child3" refType="w" fact="0.2544"/>
                  <dgm:constr type="h" for="ch" forName="Child3" refType="h" fact="0.0981"/>
                  <dgm:constr type="l" for="ch" forName="Child2" refType="w" fact="0"/>
                  <dgm:constr type="t" for="ch" forName="Child2" refType="h" fact="0.1798"/>
                  <dgm:constr type="w" for="ch" forName="Child2" refType="w" fact="0.3364"/>
                  <dgm:constr type="h" for="ch" forName="Child2" refType="h" fact="0.0981"/>
                  <dgm:constr type="l" for="ch" forName="Child1" refType="w" fact="0.0581"/>
                  <dgm:constr type="t" for="ch" forName="Child1" refType="h" fact="0"/>
                  <dgm:constr type="w" for="ch" forName="Child1" refType="w" fact="0.3364"/>
                  <dgm:constr type="h" for="ch" forName="Child1" refType="h" fact="0.0981"/>
                  <dgm:constr type="l" for="ch" forName="Parent" refType="w" fact="0.3653"/>
                  <dgm:constr type="t" for="ch" forName="Parent" refType="h" fact="0.3513"/>
                  <dgm:constr type="w" for="ch" forName="Parent" refType="w" fact="0.2906"/>
                  <dgm:constr type="h" for="ch" forName="Parent" refType="h" fact="0.3859"/>
                </dgm:constrLst>
              </dgm:else>
            </dgm:choose>
          </dgm:if>
          <dgm:else name="Name13">
            <dgm:choose name="Name14">
              <dgm:if name="Name15" axis="ch" ptType="node" func="cnt" op="equ" val="0">
                <dgm:alg type="composite">
                  <dgm:param type="ar" val="2.1059"/>
                </dgm:alg>
                <dgm:constrLst>
                  <dgm:constr type="r" for="ch" forName="Parent" refType="w"/>
                  <dgm:constr type="t" for="ch" forName="Parent" refType="h" fact="0"/>
                  <dgm:constr type="w" for="ch" forName="Parent" refType="w" fact="0.4749"/>
                  <dgm:constr type="h" for="ch" forName="Parent" refType="h"/>
                  <dgm:constr type="r" for="ch" forName="ParentAccent1" refType="w" fact="0.0469"/>
                  <dgm:constr type="t" for="ch" forName="ParentAccent1" refType="h" fact="0.4506"/>
                  <dgm:constr type="w" for="ch" forName="ParentAccent1" refType="w" fact="0.0469"/>
                  <dgm:constr type="h" for="ch" forName="ParentAccent1" refType="h" fact="0.0988"/>
                  <dgm:constr type="r" for="ch" forName="ParentAccent2" refType="w" fact="0.1266"/>
                  <dgm:constr type="t" for="ch" forName="ParentAccent2" refType="h" fact="0.4506"/>
                  <dgm:constr type="w" for="ch" forName="ParentAccent2" refType="w" fact="0.0469"/>
                  <dgm:constr type="h" for="ch" forName="ParentAccent2" refType="h" fact="0.0988"/>
                  <dgm:constr type="r" for="ch" forName="ParentAccent3" refType="w" fact="0.2063"/>
                  <dgm:constr type="t" for="ch" forName="ParentAccent3" refType="h" fact="0.4506"/>
                  <dgm:constr type="w" for="ch" forName="ParentAccent3" refType="w" fact="0.0469"/>
                  <dgm:constr type="h" for="ch" forName="ParentAccent3" refType="h" fact="0.0988"/>
                  <dgm:constr type="r" for="ch" forName="ParentAccent4" refType="w" fact="0.286"/>
                  <dgm:constr type="t" for="ch" forName="ParentAccent4" refType="h" fact="0.4506"/>
                  <dgm:constr type="w" for="ch" forName="ParentAccent4" refType="w" fact="0.0469"/>
                  <dgm:constr type="h" for="ch" forName="ParentAccent4" refType="h" fact="0.0988"/>
                  <dgm:constr type="r" for="ch" forName="ParentAccent5" refType="w" fact="0.3657"/>
                  <dgm:constr type="t" for="ch" forName="ParentAccent5" refType="h" fact="0.4506"/>
                  <dgm:constr type="w" for="ch" forName="ParentAccent5" refType="w" fact="0.0469"/>
                  <dgm:constr type="h" for="ch" forName="ParentAccent5" refType="h" fact="0.0988"/>
                  <dgm:constr type="r" for="ch" forName="ParentAccent6" refType="w" fact="0.4924"/>
                  <dgm:constr type="t" for="ch" forName="ParentAccent6" refType="h" fact="0.4012"/>
                  <dgm:constr type="w" for="ch" forName="ParentAccent6" refType="w" fact="0.0939"/>
                  <dgm:constr type="h" for="ch" forName="ParentAccent6" refType="h" fact="0.1976"/>
                  <dgm:constr type="r" for="ch" forName="ParentAccent7" refType="w" fact="0.1234"/>
                  <dgm:constr type="t" for="ch" forName="ParentAccent7" refType="h" fact="0.2465"/>
                  <dgm:constr type="w" for="ch" forName="ParentAccent7" refType="w" fact="0.0469"/>
                  <dgm:constr type="h" for="ch" forName="ParentAccent7" refType="h" fact="0.0988"/>
                  <dgm:constr type="r" for="ch" forName="ParentAccent8" refType="w" fact="0.1234"/>
                  <dgm:constr type="t" for="ch" forName="ParentAccent8" refType="h" fact="0.6562"/>
                  <dgm:constr type="w" for="ch" forName="ParentAccent8" refType="w" fact="0.0469"/>
                  <dgm:constr type="h" for="ch" forName="ParentAccent8" refType="h" fact="0.0988"/>
                  <dgm:constr type="r" for="ch" forName="ParentAccent9" refType="w" fact="0.0815"/>
                  <dgm:constr type="t" for="ch" forName="ParentAccent9" refType="h" fact="0.3353"/>
                  <dgm:constr type="w" for="ch" forName="ParentAccent9" refType="w" fact="0.0469"/>
                  <dgm:constr type="h" for="ch" forName="ParentAccent9" refType="h" fact="0.0988"/>
                  <dgm:constr type="r" for="ch" forName="ParentAccent10" refType="w" fact="0.0787"/>
                  <dgm:constr type="t" for="ch" forName="ParentAccent10" refType="h" fact="0.5679"/>
                  <dgm:constr type="w" for="ch" forName="ParentAccent10" refType="w" fact="0.0469"/>
                  <dgm:constr type="h" for="ch" forName="ParentAccent10" refType="h" fact="0.0988"/>
                </dgm:constrLst>
              </dgm:if>
              <dgm:if name="Name16" axis="ch" ptType="node" func="cnt" op="equ" val="1">
                <dgm:alg type="composite">
                  <dgm:param type="ar" val="3.4411"/>
                </dgm:alg>
                <dgm:constrLst>
                  <dgm:constr type="primFontSz" for="des" forName="Child1" val="65"/>
                  <dgm:constr type="primFontSz" for="des" forName="Child1" refType="primFontSz" refFor="des" refForName="Parent" op="lte"/>
                  <dgm:constr type="r" for="ch" forName="Child1Accent1" refType="w" fact="0.716"/>
                  <dgm:constr type="t" for="ch" forName="Child1Accent1" refType="h" fact="0.4012"/>
                  <dgm:constr type="w" for="ch" forName="Child1Accent1" refType="w" fact="0.0574"/>
                  <dgm:constr type="h" for="ch" forName="Child1Accent1" refType="h" fact="0.1976"/>
                  <dgm:constr type="r" for="ch" forName="Child1Accent2" refType="w" fact="0.7728"/>
                  <dgm:constr type="t" for="ch" forName="Child1Accent2" refType="h" fact="0.4506"/>
                  <dgm:constr type="w" for="ch" forName="Child1Accent2" refType="w" fact="0.0287"/>
                  <dgm:constr type="h" for="ch" forName="Child1Accent2" refType="h" fact="0.0988"/>
                  <dgm:constr type="r" for="ch" forName="Child1Accent3" refType="w" fact="0.8295"/>
                  <dgm:constr type="t" for="ch" forName="Child1Accent3" refType="h" fact="0.4506"/>
                  <dgm:constr type="w" for="ch" forName="Child1Accent3" refType="w" fact="0.0287"/>
                  <dgm:constr type="h" for="ch" forName="Child1Accent3" refType="h" fact="0.0988"/>
                  <dgm:constr type="r" for="ch" forName="Child1Accent4" refType="w" fact="0.8863"/>
                  <dgm:constr type="t" for="ch" forName="Child1Accent4" refType="h" fact="0.4506"/>
                  <dgm:constr type="w" for="ch" forName="Child1Accent4" refType="w" fact="0.0287"/>
                  <dgm:constr type="h" for="ch" forName="Child1Accent4" refType="h" fact="0.0988"/>
                  <dgm:constr type="r" for="ch" forName="Child1Accent5" refType="w" fact="0.943"/>
                  <dgm:constr type="t" for="ch" forName="Child1Accent5" refType="h" fact="0.4506"/>
                  <dgm:constr type="w" for="ch" forName="Child1Accent5" refType="w" fact="0.0287"/>
                  <dgm:constr type="h" for="ch" forName="Child1Accent5" refType="h" fact="0.0988"/>
                  <dgm:constr type="r" for="ch" forName="Child1Accent6" refType="w" fact="0.9998"/>
                  <dgm:constr type="t" for="ch" forName="Child1Accent6" refType="h" fact="0.4506"/>
                  <dgm:constr type="w" for="ch" forName="Child1Accent6" refType="w" fact="0.0287"/>
                  <dgm:constr type="h" for="ch" forName="Child1Accent6" refType="h" fact="0.0988"/>
                  <dgm:constr type="l" for="ch" forName="Child1Accent7" refType="w" fact="0"/>
                  <dgm:constr type="t" for="ch" forName="Child1Accent7" refType="h" fact="0"/>
                  <dgm:constr type="w" for="ch" forName="Child1Accent7" refType="w" fact="0"/>
                  <dgm:constr type="h" for="ch" forName="Child1Accent7" refType="h" fact="0"/>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ParentAccent1" refType="w" fact="0.0287"/>
                  <dgm:constr type="t" for="ch" forName="ParentAccent1" refType="h" fact="0.4506"/>
                  <dgm:constr type="w" for="ch" forName="ParentAccent1" refType="w" fact="0.0287"/>
                  <dgm:constr type="h" for="ch" forName="ParentAccent1" refType="h" fact="0.0988"/>
                  <dgm:constr type="r" for="ch" forName="ParentAccent2" refType="w" fact="0.0813"/>
                  <dgm:constr type="t" for="ch" forName="ParentAccent2" refType="h" fact="0.4506"/>
                  <dgm:constr type="w" for="ch" forName="ParentAccent2" refType="w" fact="0.0287"/>
                  <dgm:constr type="h" for="ch" forName="ParentAccent2" refType="h" fact="0.0988"/>
                  <dgm:constr type="r" for="ch" forName="ParentAccent3" refType="w" fact="0.1339"/>
                  <dgm:constr type="t" for="ch" forName="ParentAccent3" refType="h" fact="0.4506"/>
                  <dgm:constr type="w" for="ch" forName="ParentAccent3" refType="w" fact="0.0287"/>
                  <dgm:constr type="h" for="ch" forName="ParentAccent3" refType="h" fact="0.0988"/>
                  <dgm:constr type="r" for="ch" forName="ParentAccent4" refType="w" fact="0.1864"/>
                  <dgm:constr type="t" for="ch" forName="ParentAccent4" refType="h" fact="0.4506"/>
                  <dgm:constr type="w" for="ch" forName="ParentAccent4" refType="w" fact="0.0287"/>
                  <dgm:constr type="h" for="ch" forName="ParentAccent4" refType="h" fact="0.0988"/>
                  <dgm:constr type="r" for="ch" forName="ParentAccent5" refType="w" fact="0.239"/>
                  <dgm:constr type="t" for="ch" forName="ParentAccent5" refType="h" fact="0.4506"/>
                  <dgm:constr type="w" for="ch" forName="ParentAccent5" refType="w" fact="0.0287"/>
                  <dgm:constr type="h" for="ch" forName="ParentAccent5" refType="h" fact="0.0988"/>
                  <dgm:constr type="r" for="ch" forName="ParentAccent6" refType="w" fact="0.3203"/>
                  <dgm:constr type="t" for="ch" forName="ParentAccent6" refType="h" fact="0.4012"/>
                  <dgm:constr type="w" for="ch" forName="ParentAccent6" refType="w" fact="0.0574"/>
                  <dgm:constr type="h" for="ch" forName="ParentAccent6" refType="h" fact="0.1976"/>
                  <dgm:constr type="r" for="ch" forName="ParentAccent7" refType="w" fact="0.0755"/>
                  <dgm:constr type="t" for="ch" forName="ParentAccent7" refType="h" fact="0.2465"/>
                  <dgm:constr type="w" for="ch" forName="ParentAccent7" refType="w" fact="0.0287"/>
                  <dgm:constr type="h" for="ch" forName="ParentAccent7" refType="h" fact="0.0988"/>
                  <dgm:constr type="r" for="ch" forName="ParentAccent8" refType="w" fact="0.0755"/>
                  <dgm:constr type="t" for="ch" forName="ParentAccent8" refType="h" fact="0.6562"/>
                  <dgm:constr type="w" for="ch" forName="ParentAccent8" refType="w" fact="0.0287"/>
                  <dgm:constr type="h" for="ch" forName="ParentAccent8" refType="h" fact="0.0988"/>
                  <dgm:constr type="r" for="ch" forName="ParentAccent9" refType="w" fact="0.0499"/>
                  <dgm:constr type="t" for="ch" forName="ParentAccent9" refType="h" fact="0.3353"/>
                  <dgm:constr type="w" for="ch" forName="ParentAccent9" refType="w" fact="0.0287"/>
                  <dgm:constr type="h" for="ch" forName="ParentAccent9" refType="h" fact="0.0988"/>
                  <dgm:constr type="r" for="ch" forName="ParentAccent10" refType="w" fact="0.0482"/>
                  <dgm:constr type="t" for="ch" forName="ParentAccent10" refType="h" fact="0.5679"/>
                  <dgm:constr type="w" for="ch" forName="ParentAccent10" refType="w" fact="0.0287"/>
                  <dgm:constr type="h" for="ch" forName="ParentAccent10" refType="h" fact="0.0988"/>
                  <dgm:constr type="r" for="ch" forName="Child1" refType="w"/>
                  <dgm:constr type="t" for="ch" forName="Child1" refType="h" fact="0.1978"/>
                  <dgm:constr type="w" for="ch" forName="Child1" refType="w" fact="0.2544"/>
                  <dgm:constr type="h" for="ch" forName="Child1" refType="h" fact="0.2541"/>
                  <dgm:constr type="r" for="ch" forName="Parent" refType="w" fact="0.6347"/>
                  <dgm:constr type="t" for="ch" forName="Parent" refType="h" fact="0"/>
                  <dgm:constr type="w" for="ch" forName="Parent" refType="w" fact="0.2906"/>
                  <dgm:constr type="h" for="ch" forName="Parent" refType="h"/>
                </dgm:constrLst>
              </dgm:if>
              <dgm:if name="Name17" axis="ch" ptType="node" func="cnt" op="equ" val="2">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l" for="ch" forName="Child1Accent8" refType="w" fact="0"/>
                  <dgm:constr type="t" for="ch" forName="Child1Accent8" refType="h" fact="0"/>
                  <dgm:constr type="w" for="ch" forName="Child1Accent8" refType="w" fact="0"/>
                  <dgm:constr type="h" for="ch" forName="Child1Accent8" refType="h" fact="0"/>
                  <dgm:constr type="l" for="ch" forName="Child1Accent9" refType="w" fact="0"/>
                  <dgm:constr type="t" for="ch" forName="Child1Accent9" refType="h" fact="0"/>
                  <dgm:constr type="w" for="ch" forName="Child1Accent9" refType="w" fact="0"/>
                  <dgm:constr type="h" for="ch" forName="Child1Accent9" refType="h" fact="0"/>
                  <dgm:constr type="r" for="ch" forName="Child2Accent1" refType="w" fact="0.6564"/>
                  <dgm:constr type="t" for="ch" forName="Child2Accent1" refType="h" fact="0.8153"/>
                  <dgm:constr type="w" for="ch" forName="Child2Accent1" refType="w" fact="0.0574"/>
                  <dgm:constr type="h" for="ch" forName="Child2Accent1" refType="h" fact="0.1217"/>
                  <dgm:constr type="r" for="ch" forName="Child2Accent2" refType="w" fact="0.6932"/>
                  <dgm:constr type="t" for="ch" forName="Child2Accent2" refType="h" fact="0.9392"/>
                  <dgm:constr type="w" for="ch" forName="Child2Accent2" refType="w" fact="0.0287"/>
                  <dgm:constr type="h" for="ch" forName="Child2Accent2" refType="h" fact="0.0608"/>
                  <dgm:constr type="r" for="ch" forName="Child2Accent3" refType="w" fact="0.7545"/>
                  <dgm:constr type="t" for="ch" forName="Child2Accent3" refType="h" fact="0.9392"/>
                  <dgm:constr type="w" for="ch" forName="Child2Accent3" refType="w" fact="0.0287"/>
                  <dgm:constr type="h" for="ch" forName="Child2Accent3" refType="h" fact="0.0608"/>
                  <dgm:constr type="r" for="ch" forName="Child2Accent4" refType="w" fact="0.8158"/>
                  <dgm:constr type="t" for="ch" forName="Child2Accent4" refType="h" fact="0.9392"/>
                  <dgm:constr type="w" for="ch" forName="Child2Accent4" refType="w" fact="0.0287"/>
                  <dgm:constr type="h" for="ch" forName="Child2Accent4" refType="h" fact="0.0608"/>
                  <dgm:constr type="r" for="ch" forName="Child2Accent5" refType="w" fact="0.8771"/>
                  <dgm:constr type="t" for="ch" forName="Child2Accent5" refType="h" fact="0.9392"/>
                  <dgm:constr type="w" for="ch" forName="Child2Accent5" refType="w" fact="0.0287"/>
                  <dgm:constr type="h" for="ch" forName="Child2Accent5" refType="h" fact="0.0608"/>
                  <dgm:constr type="r" for="ch" forName="Child2Accent6" refType="w" fact="0.9385"/>
                  <dgm:constr type="t" for="ch" forName="Child2Accent6" refType="h" fact="0.9392"/>
                  <dgm:constr type="w" for="ch" forName="Child2Accent6" refType="w" fact="0.0287"/>
                  <dgm:constr type="h" for="ch" forName="Child2Accent6" refType="h" fact="0.0608"/>
                  <dgm:constr type="r" for="ch" forName="Child2Accent7" refType="w" fact="0.9998"/>
                  <dgm:constr type="t" for="ch" forName="Child2Accent7" refType="h" fact="0.9392"/>
                  <dgm:constr type="w" for="ch" forName="Child2Accent7" refType="w" fact="0.0287"/>
                  <dgm:constr type="h" for="ch" forName="Child2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2" refType="w"/>
                  <dgm:constr type="t" for="ch" forName="Child2" refType="h" fact="0.7822"/>
                  <dgm:constr type="w" for="ch" forName="Child2" refType="w" fact="0.336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8" axis="ch" ptType="node" func="cnt" op="equ" val="3">
                <dgm:alg type="composite">
                  <dgm:param type="ar" val="2.1185"/>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Child1Accent1" refType="w" fact="0.6564"/>
                  <dgm:constr type="t" for="ch" forName="Child1Accent1" refType="h" fact="0.2211"/>
                  <dgm:constr type="w" for="ch" forName="Child1Accent1" refType="w" fact="0.0574"/>
                  <dgm:constr type="h" for="ch" forName="Child1Accent1" refType="h" fact="0.1217"/>
                  <dgm:constr type="r" for="ch" forName="Child1Accent2" refType="w" fact="0.6932"/>
                  <dgm:constr type="t" for="ch" forName="Child1Accent2" refType="h" fact="0.1569"/>
                  <dgm:constr type="w" for="ch" forName="Child1Accent2" refType="w" fact="0.0287"/>
                  <dgm:constr type="h" for="ch" forName="Child1Accent2" refType="h" fact="0.0608"/>
                  <dgm:constr type="r" for="ch" forName="Child1Accent3" refType="w" fact="0.7545"/>
                  <dgm:constr type="t" for="ch" forName="Child1Accent3" refType="h" fact="0.1569"/>
                  <dgm:constr type="w" for="ch" forName="Child1Accent3" refType="w" fact="0.0287"/>
                  <dgm:constr type="h" for="ch" forName="Child1Accent3" refType="h" fact="0.0608"/>
                  <dgm:constr type="r" for="ch" forName="Child1Accent4" refType="w" fact="0.8158"/>
                  <dgm:constr type="t" for="ch" forName="Child1Accent4" refType="h" fact="0.1569"/>
                  <dgm:constr type="w" for="ch" forName="Child1Accent4" refType="w" fact="0.0287"/>
                  <dgm:constr type="h" for="ch" forName="Child1Accent4" refType="h" fact="0.0608"/>
                  <dgm:constr type="r" for="ch" forName="Child1Accent5" refType="w" fact="0.8771"/>
                  <dgm:constr type="t" for="ch" forName="Child1Accent5" refType="h" fact="0.1569"/>
                  <dgm:constr type="w" for="ch" forName="Child1Accent5" refType="w" fact="0.0287"/>
                  <dgm:constr type="h" for="ch" forName="Child1Accent5" refType="h" fact="0.0608"/>
                  <dgm:constr type="r" for="ch" forName="Child1Accent6" refType="w" fact="0.9385"/>
                  <dgm:constr type="t" for="ch" forName="Child1Accent6" refType="h" fact="0.1569"/>
                  <dgm:constr type="w" for="ch" forName="Child1Accent6" refType="w" fact="0.0287"/>
                  <dgm:constr type="h" for="ch" forName="Child1Accent6" refType="h" fact="0.0608"/>
                  <dgm:constr type="r" for="ch" forName="Child1Accent7" refType="w" fact="0.9998"/>
                  <dgm:constr type="t" for="ch" forName="Child1Accent7" refType="h" fact="0.1569"/>
                  <dgm:constr type="w" for="ch" forName="Child1Accent7" refType="w" fact="0.0287"/>
                  <dgm:constr type="h" for="ch" forName="Child1Accent7" refType="h" fact="0.0608"/>
                  <dgm:constr type="r" for="ch" forName="Child1Accent8" refType="w" fact="0"/>
                  <dgm:constr type="t" for="ch" forName="Child1Accent8" refType="h" fact="0"/>
                  <dgm:constr type="w" for="ch" forName="Child1Accent8" refType="w" fact="0"/>
                  <dgm:constr type="h" for="ch" forName="Child1Accent8" refType="h" fact="0"/>
                  <dgm:constr type="r" for="ch" forName="Child1Accent9" refType="w" fact="0"/>
                  <dgm:constr type="t" for="ch" forName="Child1Accent9" refType="h" fact="0"/>
                  <dgm:constr type="w" for="ch" forName="Child1Accent9" refType="w" fact="0"/>
                  <dgm:constr type="h" for="ch" forName="Child1Accent9" refType="h" fact="0"/>
                  <dgm:constr type="r" for="ch" forName="Child2Accent1" refType="w" fact="0.716"/>
                  <dgm:constr type="t" for="ch" forName="Child2Accent1" refType="h" fact="0.5207"/>
                  <dgm:constr type="w" for="ch" forName="Child2Accent1" refType="w" fact="0.0574"/>
                  <dgm:constr type="h" for="ch" forName="Child2Accent1" refType="h" fact="0.1217"/>
                  <dgm:constr type="r" for="ch" forName="Child2Accent2" refType="w" fact="0.7728"/>
                  <dgm:constr type="t" for="ch" forName="Child2Accent2" refType="h" fact="0.5511"/>
                  <dgm:constr type="w" for="ch" forName="Child2Accent2" refType="w" fact="0.0287"/>
                  <dgm:constr type="h" for="ch" forName="Child2Accent2" refType="h" fact="0.0608"/>
                  <dgm:constr type="r" for="ch" forName="Child2Accent3" refType="w" fact="0.8295"/>
                  <dgm:constr type="t" for="ch" forName="Child2Accent3" refType="h" fact="0.5511"/>
                  <dgm:constr type="w" for="ch" forName="Child2Accent3" refType="w" fact="0.0287"/>
                  <dgm:constr type="h" for="ch" forName="Child2Accent3" refType="h" fact="0.0608"/>
                  <dgm:constr type="r" for="ch" forName="Child2Accent4" refType="w" fact="0.8863"/>
                  <dgm:constr type="t" for="ch" forName="Child2Accent4" refType="h" fact="0.5511"/>
                  <dgm:constr type="w" for="ch" forName="Child2Accent4" refType="w" fact="0.0287"/>
                  <dgm:constr type="h" for="ch" forName="Child2Accent4" refType="h" fact="0.0608"/>
                  <dgm:constr type="r" for="ch" forName="Child2Accent5" refType="w" fact="0.943"/>
                  <dgm:constr type="t" for="ch" forName="Child2Accent5" refType="h" fact="0.5511"/>
                  <dgm:constr type="w" for="ch" forName="Child2Accent5" refType="w" fact="0.0287"/>
                  <dgm:constr type="h" for="ch" forName="Child2Accent5" refType="h" fact="0.0608"/>
                  <dgm:constr type="r" for="ch" forName="Child2Accent6" refType="w" fact="0.9998"/>
                  <dgm:constr type="t" for="ch" forName="Child2Accent6" refType="h" fact="0.5511"/>
                  <dgm:constr type="w" for="ch" forName="Child2Accent6" refType="w" fact="0.0287"/>
                  <dgm:constr type="h" for="ch" forName="Child2Accent6" refType="h" fact="0.0608"/>
                  <dgm:constr type="r" for="ch" forName="Child2Accent7" refType="w" fact="0"/>
                  <dgm:constr type="t" for="ch" forName="Child2Accent7" refType="h" fact="0"/>
                  <dgm:constr type="w" for="ch" forName="Child2Accent7" refType="w" fact="0"/>
                  <dgm:constr type="h" for="ch" forName="Child2Accent7" refType="h" fact="0"/>
                  <dgm:constr type="r" for="ch" forName="Child3Accent1" refType="w" fact="0.6564"/>
                  <dgm:constr type="t" for="ch" forName="Child3Accent1" refType="h" fact="0.8153"/>
                  <dgm:constr type="w" for="ch" forName="Child3Accent1" refType="w" fact="0.0574"/>
                  <dgm:constr type="h" for="ch" forName="Child3Accent1" refType="h" fact="0.1217"/>
                  <dgm:constr type="r" for="ch" forName="Child3Accent2" refType="w" fact="0.6932"/>
                  <dgm:constr type="t" for="ch" forName="Child3Accent2" refType="h" fact="0.9392"/>
                  <dgm:constr type="w" for="ch" forName="Child3Accent2" refType="w" fact="0.0287"/>
                  <dgm:constr type="h" for="ch" forName="Child3Accent2" refType="h" fact="0.0608"/>
                  <dgm:constr type="r" for="ch" forName="Child3Accent3" refType="w" fact="0.7545"/>
                  <dgm:constr type="t" for="ch" forName="Child3Accent3" refType="h" fact="0.9392"/>
                  <dgm:constr type="w" for="ch" forName="Child3Accent3" refType="w" fact="0.0287"/>
                  <dgm:constr type="h" for="ch" forName="Child3Accent3" refType="h" fact="0.0608"/>
                  <dgm:constr type="r" for="ch" forName="Child3Accent4" refType="w" fact="0.8158"/>
                  <dgm:constr type="t" for="ch" forName="Child3Accent4" refType="h" fact="0.9392"/>
                  <dgm:constr type="w" for="ch" forName="Child3Accent4" refType="w" fact="0.0287"/>
                  <dgm:constr type="h" for="ch" forName="Child3Accent4" refType="h" fact="0.0608"/>
                  <dgm:constr type="r" for="ch" forName="Child3Accent5" refType="w" fact="0.8771"/>
                  <dgm:constr type="t" for="ch" forName="Child3Accent5" refType="h" fact="0.9392"/>
                  <dgm:constr type="w" for="ch" forName="Child3Accent5" refType="w" fact="0.0287"/>
                  <dgm:constr type="h" for="ch" forName="Child3Accent5" refType="h" fact="0.0608"/>
                  <dgm:constr type="r" for="ch" forName="Child3Accent6" refType="w" fact="0.9385"/>
                  <dgm:constr type="t" for="ch" forName="Child3Accent6" refType="h" fact="0.9392"/>
                  <dgm:constr type="w" for="ch" forName="Child3Accent6" refType="w" fact="0.0287"/>
                  <dgm:constr type="h" for="ch" forName="Child3Accent6" refType="h" fact="0.0608"/>
                  <dgm:constr type="r" for="ch" forName="Child3Accent7" refType="w" fact="0.9998"/>
                  <dgm:constr type="t" for="ch" forName="Child3Accent7" refType="h" fact="0.9392"/>
                  <dgm:constr type="w" for="ch" forName="Child3Accent7" refType="w" fact="0.0287"/>
                  <dgm:constr type="h" for="ch" forName="Child3Accent7" refType="h" fact="0.0608"/>
                  <dgm:constr type="r" for="ch" forName="ParentAccent1" refType="w" fact="0.0287"/>
                  <dgm:constr type="t" for="ch" forName="ParentAccent1" refType="h" fact="0.5511"/>
                  <dgm:constr type="w" for="ch" forName="ParentAccent1" refType="w" fact="0.0287"/>
                  <dgm:constr type="h" for="ch" forName="ParentAccent1" refType="h" fact="0.0608"/>
                  <dgm:constr type="r" for="ch" forName="ParentAccent2" refType="w" fact="0.0813"/>
                  <dgm:constr type="t" for="ch" forName="ParentAccent2" refType="h" fact="0.5511"/>
                  <dgm:constr type="w" for="ch" forName="ParentAccent2" refType="w" fact="0.0287"/>
                  <dgm:constr type="h" for="ch" forName="ParentAccent2" refType="h" fact="0.0608"/>
                  <dgm:constr type="r" for="ch" forName="ParentAccent3" refType="w" fact="0.1339"/>
                  <dgm:constr type="t" for="ch" forName="ParentAccent3" refType="h" fact="0.5511"/>
                  <dgm:constr type="w" for="ch" forName="ParentAccent3" refType="w" fact="0.0287"/>
                  <dgm:constr type="h" for="ch" forName="ParentAccent3" refType="h" fact="0.0608"/>
                  <dgm:constr type="r" for="ch" forName="ParentAccent4" refType="w" fact="0.1864"/>
                  <dgm:constr type="t" for="ch" forName="ParentAccent4" refType="h" fact="0.5511"/>
                  <dgm:constr type="w" for="ch" forName="ParentAccent4" refType="w" fact="0.0287"/>
                  <dgm:constr type="h" for="ch" forName="ParentAccent4" refType="h" fact="0.0608"/>
                  <dgm:constr type="r" for="ch" forName="ParentAccent5" refType="w" fact="0.239"/>
                  <dgm:constr type="t" for="ch" forName="ParentAccent5" refType="h" fact="0.5511"/>
                  <dgm:constr type="w" for="ch" forName="ParentAccent5" refType="w" fact="0.0287"/>
                  <dgm:constr type="h" for="ch" forName="ParentAccent5" refType="h" fact="0.0608"/>
                  <dgm:constr type="r" for="ch" forName="ParentAccent6" refType="w" fact="0.3203"/>
                  <dgm:constr type="t" for="ch" forName="ParentAccent6" refType="h" fact="0.5207"/>
                  <dgm:constr type="w" for="ch" forName="ParentAccent6" refType="w" fact="0.0574"/>
                  <dgm:constr type="h" for="ch" forName="ParentAccent6" refType="h" fact="0.1217"/>
                  <dgm:constr type="r" for="ch" forName="ParentAccent7" refType="w" fact="0.0755"/>
                  <dgm:constr type="t" for="ch" forName="ParentAccent7" refType="h" fact="0.4255"/>
                  <dgm:constr type="w" for="ch" forName="ParentAccent7" refType="w" fact="0.0287"/>
                  <dgm:constr type="h" for="ch" forName="ParentAccent7" refType="h" fact="0.0608"/>
                  <dgm:constr type="r" for="ch" forName="ParentAccent8" refType="w" fact="0.0755"/>
                  <dgm:constr type="t" for="ch" forName="ParentAccent8" refType="h" fact="0.6776"/>
                  <dgm:constr type="w" for="ch" forName="ParentAccent8" refType="w" fact="0.0287"/>
                  <dgm:constr type="h" for="ch" forName="ParentAccent8" refType="h" fact="0.0608"/>
                  <dgm:constr type="r" for="ch" forName="ParentAccent9" refType="w" fact="0.0499"/>
                  <dgm:constr type="t" for="ch" forName="ParentAccent9" refType="h" fact="0.4801"/>
                  <dgm:constr type="w" for="ch" forName="ParentAccent9" refType="w" fact="0.0287"/>
                  <dgm:constr type="h" for="ch" forName="ParentAccent9" refType="h" fact="0.0608"/>
                  <dgm:constr type="r" for="ch" forName="ParentAccent10" refType="w" fact="0.0482"/>
                  <dgm:constr type="t" for="ch" forName="ParentAccent10" refType="h" fact="0.6233"/>
                  <dgm:constr type="w" for="ch" forName="ParentAccent10" refType="w" fact="0.0287"/>
                  <dgm:constr type="h" for="ch" forName="ParentAccent10" refType="h" fact="0.0608"/>
                  <dgm:constr type="r" for="ch" forName="Child3" refType="w"/>
                  <dgm:constr type="t" for="ch" forName="Child3" refType="h" fact="0.7822"/>
                  <dgm:constr type="w" for="ch" forName="Child3" refType="w" fact="0.3364"/>
                  <dgm:constr type="h" for="ch" forName="Child3" refType="h" fact="0.1564"/>
                  <dgm:constr type="r" for="ch" forName="Child2" refType="w"/>
                  <dgm:constr type="t" for="ch" forName="Child2" refType="h" fact="0.3955"/>
                  <dgm:constr type="w" for="ch" forName="Child2" refType="w" fact="0.2544"/>
                  <dgm:constr type="h" for="ch" forName="Child2" refType="h" fact="0.1564"/>
                  <dgm:constr type="r" for="ch" forName="Child1" refType="w"/>
                  <dgm:constr type="t" for="ch" forName="Child1" refType="h" fact="0"/>
                  <dgm:constr type="w" for="ch" forName="Child1" refType="w" fact="0.3364"/>
                  <dgm:constr type="h" for="ch" forName="Child1" refType="h" fact="0.1564"/>
                  <dgm:constr type="r" for="ch" forName="Parent" refType="w" fact="0.6347"/>
                  <dgm:constr type="t" for="ch" forName="Parent" refType="h" fact="0.2737"/>
                  <dgm:constr type="w" for="ch" forName="Parent" refType="w" fact="0.2906"/>
                  <dgm:constr type="h" for="ch" forName="Parent" refType="h" fact="0.6157"/>
                </dgm:constrLst>
              </dgm:if>
              <dgm:if name="Name19" axis="ch" ptType="node" func="cnt" op="equ" val="4">
                <dgm:alg type="composite">
                  <dgm:param type="ar" val="1.8304"/>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 refType="w" fact="0.6229"/>
                  <dgm:constr type="t" for="ch" forName="Parent" refType="h" fact="0.2946"/>
                  <dgm:constr type="w" for="ch" forName="Parent" refType="w" fact="0.2862"/>
                  <dgm:constr type="h" for="ch" forName="Parent" refType="h" fact="0.5239"/>
                  <dgm:constr type="r" for="ch" forName="Child1Accent1" refType="w" fact="0.6096"/>
                  <dgm:constr type="t" for="ch" forName="Child1Accent1" refType="h" fact="0.2104"/>
                  <dgm:constr type="w" for="ch" forName="Child1Accent1" refType="w" fact="0.0566"/>
                  <dgm:constr type="h" for="ch" forName="Child1Accent1" refType="h" fact="0.1035"/>
                  <dgm:constr type="r" for="ch" forName="Child1Accent3" refType="w" fact="0.6999"/>
                  <dgm:constr type="t" for="ch" forName="Child1Accent3" refType="h" fact="0.128"/>
                  <dgm:constr type="w" for="ch" forName="Child1Accent3" refType="w" fact="0.0283"/>
                  <dgm:constr type="h" for="ch" forName="Child1Accent3" refType="h" fact="0.0518"/>
                  <dgm:constr type="r" for="ch" forName="Child1Accent4" refType="w" fact="0.7582"/>
                  <dgm:constr type="t" for="ch" forName="Child1Accent4" refType="h" fact="0.128"/>
                  <dgm:constr type="w" for="ch" forName="Child1Accent4" refType="w" fact="0.0283"/>
                  <dgm:constr type="h" for="ch" forName="Child1Accent4" refType="h" fact="0.0518"/>
                  <dgm:constr type="r" for="ch" forName="Child1Accent5" refType="w" fact="0.8165"/>
                  <dgm:constr type="t" for="ch" forName="Child1Accent5" refType="h" fact="0.128"/>
                  <dgm:constr type="w" for="ch" forName="Child1Accent5" refType="w" fact="0.0283"/>
                  <dgm:constr type="h" for="ch" forName="Child1Accent5" refType="h" fact="0.0518"/>
                  <dgm:constr type="r" for="ch" forName="Child1Accent6" refType="w" fact="0.8748"/>
                  <dgm:constr type="t" for="ch" forName="Child1Accent6" refType="h" fact="0.128"/>
                  <dgm:constr type="w" for="ch" forName="Child1Accent6" refType="w" fact="0.0283"/>
                  <dgm:constr type="h" for="ch" forName="Child1Accent6" refType="h" fact="0.0518"/>
                  <dgm:constr type="r" for="ch" forName="Child3Accent1" refType="w" fact="0.6842"/>
                  <dgm:constr type="t" for="ch" forName="Child3Accent1" refType="h" fact="0.6212"/>
                  <dgm:constr type="w" for="ch" forName="Child3Accent1" refType="w" fact="0.0566"/>
                  <dgm:constr type="h" for="ch" forName="Child3Accent1" refType="h" fact="0.1035"/>
                  <dgm:constr type="r" for="ch" forName="Child3Accent2" refType="w" fact="0.7311"/>
                  <dgm:constr type="t" for="ch" forName="Child3Accent2" refType="h" fact="0.6828"/>
                  <dgm:constr type="w" for="ch" forName="Child3Accent2" refType="w" fact="0.0283"/>
                  <dgm:constr type="h" for="ch" forName="Child3Accent2" refType="h" fact="0.0518"/>
                  <dgm:constr type="r" for="ch" forName="Child3Accent4" refType="w" fact="0.8386"/>
                  <dgm:constr type="t" for="ch" forName="Child3Accent4" refType="h" fact="0.6828"/>
                  <dgm:constr type="w" for="ch" forName="Child3Accent4" refType="w" fact="0.0283"/>
                  <dgm:constr type="h" for="ch" forName="Child3Accent4" refType="h" fact="0.0518"/>
                  <dgm:constr type="r" for="ch" forName="Child3Accent5" refType="w" fact="0.8923"/>
                  <dgm:constr type="t" for="ch" forName="Child3Accent5" refType="h" fact="0.6828"/>
                  <dgm:constr type="w" for="ch" forName="Child3Accent5" refType="w" fact="0.0283"/>
                  <dgm:constr type="h" for="ch" forName="Child3Accent5" refType="h" fact="0.0518"/>
                  <dgm:constr type="r" for="ch" forName="Child1Accent7" refType="w" fact="0.9332"/>
                  <dgm:constr type="t" for="ch" forName="Child1Accent7" refType="h" fact="0.128"/>
                  <dgm:constr type="w" for="ch" forName="Child1Accent7" refType="w" fact="0.0283"/>
                  <dgm:constr type="h" for="ch" forName="Child1Accent7" refType="h" fact="0.0518"/>
                  <dgm:constr type="r" for="ch" forName="Child3Accent6" refType="w" fact="0.9461"/>
                  <dgm:constr type="t" for="ch" forName="Child3Accent6" refType="h" fact="0.6828"/>
                  <dgm:constr type="w" for="ch" forName="Child3Accent6" refType="w" fact="0.0283"/>
                  <dgm:constr type="h" for="ch" forName="Child3Accent6" refType="h" fact="0.0518"/>
                  <dgm:constr type="r" for="ch" forName="Child1Accent8" refType="w" fact="0.9915"/>
                  <dgm:constr type="t" for="ch" forName="Child1Accent8" refType="h" fact="0.128"/>
                  <dgm:constr type="w" for="ch" forName="Child1Accent8" refType="w" fact="0.0283"/>
                  <dgm:constr type="h" for="ch" forName="Child1Accent8" refType="h" fact="0.0518"/>
                  <dgm:constr type="r" for="ch" forName="Child1Accent9" refType="w" fact="0"/>
                  <dgm:constr type="t" for="ch" forName="Child1Accent9" refType="h" fact="0"/>
                  <dgm:constr type="w" for="ch" forName="Child1Accent9" refType="w" fact="0"/>
                  <dgm:constr type="h" for="ch" forName="Child1Accent9" refType="h" fact="0"/>
                  <dgm:constr type="r" for="ch" forName="Child3Accent7" refType="w" fact="0.9998"/>
                  <dgm:constr type="t" for="ch" forName="Child3Accent7" refType="h" fact="0.6828"/>
                  <dgm:constr type="w" for="ch" forName="Child3Accent7" refType="w" fact="0.0283"/>
                  <dgm:constr type="h" for="ch" forName="Child3Accent7" refType="h" fact="0.0518"/>
                  <dgm:constr type="r" for="ch" forName="Child4Accent1" refType="w" fact="0.6096"/>
                  <dgm:constr type="t" for="ch" forName="Child4Accent1" refType="h" fact="0.8"/>
                  <dgm:constr type="w" for="ch" forName="Child4Accent1" refType="w" fact="0.0566"/>
                  <dgm:constr type="h" for="ch" forName="Child4Accent1" refType="h" fact="0.1035"/>
                  <dgm:constr type="r" for="ch" forName="Child4Accent3" refType="w" fact="0.7002"/>
                  <dgm:constr type="t" for="ch" forName="Child4Accent3" refType="h" fact="0.9482"/>
                  <dgm:constr type="w" for="ch" forName="Child4Accent3" refType="w" fact="0.0283"/>
                  <dgm:constr type="h" for="ch" forName="Child4Accent3" refType="h" fact="0.0518"/>
                  <dgm:constr type="r" for="ch" forName="Child4Accent4" refType="w" fact="0.7585"/>
                  <dgm:constr type="t" for="ch" forName="Child4Accent4" refType="h" fact="0.9482"/>
                  <dgm:constr type="w" for="ch" forName="Child4Accent4" refType="w" fact="0.0283"/>
                  <dgm:constr type="h" for="ch" forName="Child4Accent4" refType="h" fact="0.0518"/>
                  <dgm:constr type="r" for="ch" forName="Child4Accent5" refType="w" fact="0.8167"/>
                  <dgm:constr type="t" for="ch" forName="Child4Accent5" refType="h" fact="0.9482"/>
                  <dgm:constr type="w" for="ch" forName="Child4Accent5" refType="w" fact="0.0283"/>
                  <dgm:constr type="h" for="ch" forName="Child4Accent5" refType="h" fact="0.0518"/>
                  <dgm:constr type="r" for="ch" forName="Child4Accent6" refType="w" fact="0.8749"/>
                  <dgm:constr type="t" for="ch" forName="Child4Accent6" refType="h" fact="0.9482"/>
                  <dgm:constr type="w" for="ch" forName="Child4Accent6" refType="w" fact="0.0283"/>
                  <dgm:constr type="h" for="ch" forName="Child4Accent6" refType="h" fact="0.0518"/>
                  <dgm:constr type="r" for="ch" forName="Child4Accent7" refType="w" fact="0.9332"/>
                  <dgm:constr type="t" for="ch" forName="Child4Accent7" refType="h" fact="0.9482"/>
                  <dgm:constr type="w" for="ch" forName="Child4Accent7" refType="w" fact="0.0283"/>
                  <dgm:constr type="h" for="ch" forName="Child4Accent7" refType="h" fact="0.0518"/>
                  <dgm:constr type="r" for="ch" forName="Child4Accent8" refType="w" fact="0.9914"/>
                  <dgm:constr type="t" for="ch" forName="Child4Accent8" refType="h" fact="0.9482"/>
                  <dgm:constr type="w" for="ch" forName="Child4Accent8" refType="w" fact="0.0283"/>
                  <dgm:constr type="h" for="ch" forName="Child4Accent8" refType="h" fact="0.0518"/>
                  <dgm:constr type="r" for="ch" forName="Child2Accent1" refType="w" fact="0.6842"/>
                  <dgm:constr type="t" for="ch" forName="Child2Accent1" refType="h" fact="0.3725"/>
                  <dgm:constr type="w" for="ch" forName="Child2Accent1" refType="w" fact="0.0566"/>
                  <dgm:constr type="h" for="ch" forName="Child2Accent1" refType="h" fact="0.1035"/>
                  <dgm:constr type="r" for="ch" forName="Child4Accent2" refType="w" fact="0.642"/>
                  <dgm:constr type="t" for="ch" forName="Child4Accent2" refType="h" fact="0.8993"/>
                  <dgm:constr type="w" for="ch" forName="Child4Accent2" refType="w" fact="0.0283"/>
                  <dgm:constr type="h" for="ch" forName="Child4Accent2" refType="h" fact="0.0518"/>
                  <dgm:constr type="r" for="ch" forName="Child1Accent2" refType="w" fact="0.6415"/>
                  <dgm:constr type="t" for="ch" forName="Child1Accent2" refType="h" fact="0.162"/>
                  <dgm:constr type="w" for="ch" forName="Child1Accent2" refType="w" fact="0.0283"/>
                  <dgm:constr type="h" for="ch" forName="Child1Accent2" refType="h" fact="0.0518"/>
                  <dgm:constr type="r" for="ch" forName="Child3Accent3" refType="w" fact="0.7849"/>
                  <dgm:constr type="t" for="ch" forName="Child3Accent3" refType="h" fact="0.6828"/>
                  <dgm:constr type="w" for="ch" forName="Child3Accent3" refType="w" fact="0.0283"/>
                  <dgm:constr type="h" for="ch" forName="Child3Accent3" refType="h" fact="0.0518"/>
                  <dgm:constr type="r" for="ch" forName="Child2Accent2" refType="w" fact="0.7311"/>
                  <dgm:constr type="t" for="ch" forName="Child2Accent2" refType="h" fact="0.3937"/>
                  <dgm:constr type="w" for="ch" forName="Child2Accent2" refType="w" fact="0.0283"/>
                  <dgm:constr type="h" for="ch" forName="Child2Accent2" refType="h" fact="0.0518"/>
                  <dgm:constr type="r" for="ch" forName="Child2Accent4" refType="w" fact="0.8386"/>
                  <dgm:constr type="t" for="ch" forName="Child2Accent4" refType="h" fact="0.3937"/>
                  <dgm:constr type="w" for="ch" forName="Child2Accent4" refType="w" fact="0.0283"/>
                  <dgm:constr type="h" for="ch" forName="Child2Accent4" refType="h" fact="0.0518"/>
                  <dgm:constr type="r" for="ch" forName="Child2Accent5" refType="w" fact="0.8923"/>
                  <dgm:constr type="t" for="ch" forName="Child2Accent5" refType="h" fact="0.3937"/>
                  <dgm:constr type="w" for="ch" forName="Child2Accent5" refType="w" fact="0.0283"/>
                  <dgm:constr type="h" for="ch" forName="Child2Accent5" refType="h" fact="0.0518"/>
                  <dgm:constr type="r" for="ch" forName="Child2Accent6" refType="w" fact="0.9461"/>
                  <dgm:constr type="t" for="ch" forName="Child2Accent6" refType="h" fact="0.3937"/>
                  <dgm:constr type="w" for="ch" forName="Child2Accent6" refType="w" fact="0.0283"/>
                  <dgm:constr type="h" for="ch" forName="Child2Accent6" refType="h" fact="0.0518"/>
                  <dgm:constr type="r" for="ch" forName="Child2Accent7" refType="w" fact="0.9998"/>
                  <dgm:constr type="t" for="ch" forName="Child2Accent7" refType="h" fact="0.3937"/>
                  <dgm:constr type="w" for="ch" forName="Child2Accent7" refType="w" fact="0.0283"/>
                  <dgm:constr type="h" for="ch" forName="Child2Accent7" refType="h" fact="0.0518"/>
                  <dgm:constr type="r" for="ch" forName="Child2Accent3" refType="w" fact="0.7849"/>
                  <dgm:constr type="t" for="ch" forName="Child2Accent3" refType="h" fact="0.3937"/>
                  <dgm:constr type="w" for="ch" forName="Child2Accent3" refType="w" fact="0.0283"/>
                  <dgm:constr type="h" for="ch" forName="Child2Accent3" refType="h" fact="0.0518"/>
                  <dgm:constr type="r" for="ch" forName="ParentAccent1" refType="w" fact="0.0283"/>
                  <dgm:constr type="t" for="ch" forName="ParentAccent1" refType="h" fact="0.5316"/>
                  <dgm:constr type="w" for="ch" forName="ParentAccent1" refType="w" fact="0.0283"/>
                  <dgm:constr type="h" for="ch" forName="ParentAccent1" refType="h" fact="0.0518"/>
                  <dgm:constr type="r" for="ch" forName="ParentAccent2" refType="w" fact="0.0801"/>
                  <dgm:constr type="t" for="ch" forName="ParentAccent2" refType="h" fact="0.5316"/>
                  <dgm:constr type="w" for="ch" forName="ParentAccent2" refType="w" fact="0.0283"/>
                  <dgm:constr type="h" for="ch" forName="ParentAccent2" refType="h" fact="0.0518"/>
                  <dgm:constr type="r" for="ch" forName="ParentAccent3" refType="w" fact="0.1318"/>
                  <dgm:constr type="t" for="ch" forName="ParentAccent3" refType="h" fact="0.5316"/>
                  <dgm:constr type="w" for="ch" forName="ParentAccent3" refType="w" fact="0.0283"/>
                  <dgm:constr type="h" for="ch" forName="ParentAccent3" refType="h" fact="0.0518"/>
                  <dgm:constr type="r" for="ch" forName="ParentAccent4" refType="w" fact="0.1836"/>
                  <dgm:constr type="t" for="ch" forName="ParentAccent4" refType="h" fact="0.5316"/>
                  <dgm:constr type="w" for="ch" forName="ParentAccent4" refType="w" fact="0.0283"/>
                  <dgm:constr type="h" for="ch" forName="ParentAccent4" refType="h" fact="0.0518"/>
                  <dgm:constr type="r" for="ch" forName="ParentAccent5" refType="w" fact="0.2354"/>
                  <dgm:constr type="t" for="ch" forName="ParentAccent5" refType="h" fact="0.5316"/>
                  <dgm:constr type="w" for="ch" forName="ParentAccent5" refType="w" fact="0.0283"/>
                  <dgm:constr type="h" for="ch" forName="ParentAccent5" refType="h" fact="0.0518"/>
                  <dgm:constr type="r" for="ch" forName="ParentAccent6" refType="w" fact="0.3154"/>
                  <dgm:constr type="t" for="ch" forName="ParentAccent6" refType="h" fact="0.5057"/>
                  <dgm:constr type="w" for="ch" forName="ParentAccent6" refType="w" fact="0.0566"/>
                  <dgm:constr type="h" for="ch" forName="ParentAccent6" refType="h" fact="0.1035"/>
                  <dgm:constr type="r" for="ch" forName="ParentAccent7" refType="w" fact="0.0744"/>
                  <dgm:constr type="t" for="ch" forName="ParentAccent7" refType="h" fact="0.4247"/>
                  <dgm:constr type="w" for="ch" forName="ParentAccent7" refType="w" fact="0.0283"/>
                  <dgm:constr type="h" for="ch" forName="ParentAccent7" refType="h" fact="0.0518"/>
                  <dgm:constr type="r" for="ch" forName="ParentAccent8" refType="w" fact="0.0744"/>
                  <dgm:constr type="t" for="ch" forName="ParentAccent8" refType="h" fact="0.6392"/>
                  <dgm:constr type="w" for="ch" forName="ParentAccent8" refType="w" fact="0.0283"/>
                  <dgm:constr type="h" for="ch" forName="ParentAccent8" refType="h" fact="0.0518"/>
                  <dgm:constr type="r" for="ch" forName="ParentAccent9" refType="w" fact="0.0491"/>
                  <dgm:constr type="t" for="ch" forName="ParentAccent9" refType="h" fact="0.4712"/>
                  <dgm:constr type="w" for="ch" forName="ParentAccent9" refType="w" fact="0.0283"/>
                  <dgm:constr type="h" for="ch" forName="ParentAccent9" refType="h" fact="0.0518"/>
                  <dgm:constr type="r" for="ch" forName="ParentAccent10" refType="w" fact="0.0475"/>
                  <dgm:constr type="t" for="ch" forName="ParentAccent10" refType="h" fact="0.593"/>
                  <dgm:constr type="w" for="ch" forName="ParentAccent10" refType="w" fact="0.0283"/>
                  <dgm:constr type="h" for="ch" forName="ParentAccent10" refType="h" fact="0.0518"/>
                  <dgm:constr type="r" for="ch" forName="Child4" refType="w" fact="0.9919"/>
                  <dgm:constr type="t" for="ch" forName="Child4" refType="h" fact="0.8184"/>
                  <dgm:constr type="w" for="ch" forName="Child4" refType="w" fact="0.3192"/>
                  <dgm:constr type="h" for="ch" forName="Child4" refType="h" fact="0.1294"/>
                  <dgm:constr type="r" for="ch" forName="Child3" refType="w"/>
                  <dgm:constr type="t" for="ch" forName="Child3" refType="h" fact="0.5547"/>
                  <dgm:constr type="w" for="ch" forName="Child3" refType="w" fact="0.297"/>
                  <dgm:constr type="h" for="ch" forName="Child3" refType="h" fact="0.1294"/>
                  <dgm:constr type="r" for="ch" forName="Child2" refType="w"/>
                  <dgm:constr type="t" for="ch" forName="Child2" refType="h" fact="0.2662"/>
                  <dgm:constr type="w" for="ch" forName="Child2" refType="w" fact="0.297"/>
                  <dgm:constr type="h" for="ch" forName="Child2" refType="h" fact="0.1294"/>
                  <dgm:constr type="r" for="ch" forName="Child1" refType="w" fact="0.9919"/>
                  <dgm:constr type="t" for="ch" forName="Child1" refType="h" fact="0"/>
                  <dgm:constr type="w" for="ch" forName="Child1" refType="w" fact="0.3192"/>
                  <dgm:constr type="h" for="ch" forName="Child1" refType="h" fact="0.1294"/>
                </dgm:constrLst>
              </dgm:if>
              <dgm:else name="Name20">
                <dgm:alg type="composite">
                  <dgm:param type="ar" val="1.3278"/>
                </dgm:alg>
                <dgm:constrLst>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Child2Accent1" refType="w" fact="0.6564"/>
                  <dgm:constr type="t" for="ch" forName="Child2Accent1" refType="h" fact="0.3184"/>
                  <dgm:constr type="w" for="ch" forName="Child2Accent1" refType="w" fact="0.0574"/>
                  <dgm:constr type="h" for="ch" forName="Child2Accent1" refType="h" fact="0.0763"/>
                  <dgm:constr type="r" for="ch" forName="Child2Accent2" refType="w" fact="0.6932"/>
                  <dgm:constr type="t" for="ch" forName="Child2Accent2" refType="h" fact="0.2781"/>
                  <dgm:constr type="w" for="ch" forName="Child2Accent2" refType="w" fact="0.0287"/>
                  <dgm:constr type="h" for="ch" forName="Child2Accent2" refType="h" fact="0.0381"/>
                  <dgm:constr type="r" for="ch" forName="Child2Accent3" refType="w" fact="0.7545"/>
                  <dgm:constr type="t" for="ch" forName="Child2Accent3" refType="h" fact="0.2781"/>
                  <dgm:constr type="w" for="ch" forName="Child2Accent3" refType="w" fact="0.0287"/>
                  <dgm:constr type="h" for="ch" forName="Child2Accent3" refType="h" fact="0.0381"/>
                  <dgm:constr type="r" for="ch" forName="Child2Accent4" refType="w" fact="0.8158"/>
                  <dgm:constr type="t" for="ch" forName="Child2Accent4" refType="h" fact="0.2781"/>
                  <dgm:constr type="w" for="ch" forName="Child2Accent4" refType="w" fact="0.0287"/>
                  <dgm:constr type="h" for="ch" forName="Child2Accent4" refType="h" fact="0.0381"/>
                  <dgm:constr type="r" for="ch" forName="Child2Accent5" refType="w" fact="0.8771"/>
                  <dgm:constr type="t" for="ch" forName="Child2Accent5" refType="h" fact="0.2781"/>
                  <dgm:constr type="w" for="ch" forName="Child2Accent5" refType="w" fact="0.0287"/>
                  <dgm:constr type="h" for="ch" forName="Child2Accent5" refType="h" fact="0.0381"/>
                  <dgm:constr type="r" for="ch" forName="Child2Accent6" refType="w" fact="0.9385"/>
                  <dgm:constr type="t" for="ch" forName="Child2Accent6" refType="h" fact="0.2781"/>
                  <dgm:constr type="w" for="ch" forName="Child2Accent6" refType="w" fact="0.0287"/>
                  <dgm:constr type="h" for="ch" forName="Child2Accent6" refType="h" fact="0.0381"/>
                  <dgm:constr type="r" for="ch" forName="Child2Accent7" refType="w" fact="0.9998"/>
                  <dgm:constr type="t" for="ch" forName="Child2Accent7" refType="h" fact="0.2781"/>
                  <dgm:constr type="w" for="ch" forName="Child2Accent7" refType="w" fact="0.0287"/>
                  <dgm:constr type="h" for="ch" forName="Child2Accent7" refType="h" fact="0.0381"/>
                  <dgm:constr type="r" for="ch" forName="Child3Accent1" refType="w" fact="0.716"/>
                  <dgm:constr type="t" for="ch" forName="Child3Accent1" refType="h" fact="0.5061"/>
                  <dgm:constr type="w" for="ch" forName="Child3Accent1" refType="w" fact="0.0574"/>
                  <dgm:constr type="h" for="ch" forName="Child3Accent1" refType="h" fact="0.0763"/>
                  <dgm:constr type="r" for="ch" forName="Child3Accent2" refType="w" fact="0.7728"/>
                  <dgm:constr type="t" for="ch" forName="Child3Accent2" refType="h" fact="0.5252"/>
                  <dgm:constr type="w" for="ch" forName="Child3Accent2" refType="w" fact="0.0287"/>
                  <dgm:constr type="h" for="ch" forName="Child3Accent2" refType="h" fact="0.0381"/>
                  <dgm:constr type="r" for="ch" forName="Child3Accent3" refType="w" fact="0.8295"/>
                  <dgm:constr type="t" for="ch" forName="Child3Accent3" refType="h" fact="0.5252"/>
                  <dgm:constr type="w" for="ch" forName="Child3Accent3" refType="w" fact="0.0287"/>
                  <dgm:constr type="h" for="ch" forName="Child3Accent3" refType="h" fact="0.0381"/>
                  <dgm:constr type="r" for="ch" forName="Child3Accent4" refType="w" fact="0.8863"/>
                  <dgm:constr type="t" for="ch" forName="Child3Accent4" refType="h" fact="0.5252"/>
                  <dgm:constr type="w" for="ch" forName="Child3Accent4" refType="w" fact="0.0287"/>
                  <dgm:constr type="h" for="ch" forName="Child3Accent4" refType="h" fact="0.0381"/>
                  <dgm:constr type="r" for="ch" forName="Child3Accent5" refType="w" fact="0.943"/>
                  <dgm:constr type="t" for="ch" forName="Child3Accent5" refType="h" fact="0.5252"/>
                  <dgm:constr type="w" for="ch" forName="Child3Accent5" refType="w" fact="0.0287"/>
                  <dgm:constr type="h" for="ch" forName="Child3Accent5" refType="h" fact="0.0381"/>
                  <dgm:constr type="r" for="ch" forName="Child3Accent6" refType="w" fact="0.9998"/>
                  <dgm:constr type="t" for="ch" forName="Child3Accent6" refType="h" fact="0.5252"/>
                  <dgm:constr type="w" for="ch" forName="Child3Accent6" refType="w" fact="0.0287"/>
                  <dgm:constr type="h" for="ch" forName="Child3Accent6" refType="h" fact="0.0381"/>
                  <dgm:constr type="r" for="ch" forName="Child3Accent7" refType="w" fact="0"/>
                  <dgm:constr type="t" for="ch" forName="Child3Accent7" refType="h" fact="0"/>
                  <dgm:constr type="w" for="ch" forName="Child3Accent7" refType="w" fact="0"/>
                  <dgm:constr type="h" for="ch" forName="Child3Accent7" refType="h" fact="0"/>
                  <dgm:constr type="r" for="ch" forName="Child4Accent1" refType="w" fact="0.6564"/>
                  <dgm:constr type="t" for="ch" forName="Child4Accent1" refType="h" fact="0.6908"/>
                  <dgm:constr type="w" for="ch" forName="Child4Accent1" refType="w" fact="0.0574"/>
                  <dgm:constr type="h" for="ch" forName="Child4Accent1" refType="h" fact="0.0763"/>
                  <dgm:constr type="r" for="ch" forName="Child4Accent2" refType="w" fact="0.6932"/>
                  <dgm:constr type="t" for="ch" forName="Child4Accent2" refType="h" fact="0.7684"/>
                  <dgm:constr type="w" for="ch" forName="Child4Accent2" refType="w" fact="0.0287"/>
                  <dgm:constr type="h" for="ch" forName="Child4Accent2" refType="h" fact="0.0381"/>
                  <dgm:constr type="r" for="ch" forName="Child4Accent3" refType="w" fact="0.7545"/>
                  <dgm:constr type="t" for="ch" forName="Child4Accent3" refType="h" fact="0.7684"/>
                  <dgm:constr type="w" for="ch" forName="Child4Accent3" refType="w" fact="0.0287"/>
                  <dgm:constr type="h" for="ch" forName="Child4Accent3" refType="h" fact="0.0381"/>
                  <dgm:constr type="r" for="ch" forName="Child4Accent4" refType="w" fact="0.8158"/>
                  <dgm:constr type="t" for="ch" forName="Child4Accent4" refType="h" fact="0.7684"/>
                  <dgm:constr type="w" for="ch" forName="Child4Accent4" refType="w" fact="0.0287"/>
                  <dgm:constr type="h" for="ch" forName="Child4Accent4" refType="h" fact="0.0381"/>
                  <dgm:constr type="r" for="ch" forName="Child4Accent5" refType="w" fact="0.8771"/>
                  <dgm:constr type="t" for="ch" forName="Child4Accent5" refType="h" fact="0.7684"/>
                  <dgm:constr type="w" for="ch" forName="Child4Accent5" refType="w" fact="0.0287"/>
                  <dgm:constr type="h" for="ch" forName="Child4Accent5" refType="h" fact="0.0381"/>
                  <dgm:constr type="r" for="ch" forName="Child4Accent6" refType="w" fact="0.9385"/>
                  <dgm:constr type="t" for="ch" forName="Child4Accent6" refType="h" fact="0.7684"/>
                  <dgm:constr type="w" for="ch" forName="Child4Accent6" refType="w" fact="0.0287"/>
                  <dgm:constr type="h" for="ch" forName="Child4Accent6" refType="h" fact="0.0381"/>
                  <dgm:constr type="r" for="ch" forName="Child4Accent7" refType="w" fact="0.9998"/>
                  <dgm:constr type="t" for="ch" forName="Child4Accent7" refType="h" fact="0.7684"/>
                  <dgm:constr type="w" for="ch" forName="Child4Accent7" refType="w" fact="0.0287"/>
                  <dgm:constr type="h" for="ch" forName="Child4Accent7" refType="h" fact="0.0381"/>
                  <dgm:constr type="r" for="ch" forName="Child4Accent8" refType="w" fact="0"/>
                  <dgm:constr type="t" for="ch" forName="Child4Accent8" refType="h" fact="0"/>
                  <dgm:constr type="w" for="ch" forName="Child4Accent8" refType="w" fact="0"/>
                  <dgm:constr type="h" for="ch" forName="Child4Accent8" refType="h" fact="0"/>
                  <dgm:constr type="r" for="ch" forName="ParentAccent1" refType="w" fact="0.0287"/>
                  <dgm:constr type="t" for="ch" forName="ParentAccent1" refType="h" fact="0.5252"/>
                  <dgm:constr type="w" for="ch" forName="ParentAccent1" refType="w" fact="0.0287"/>
                  <dgm:constr type="h" for="ch" forName="ParentAccent1" refType="h" fact="0.0381"/>
                  <dgm:constr type="r" for="ch" forName="ParentAccent2" refType="w" fact="0.0813"/>
                  <dgm:constr type="t" for="ch" forName="ParentAccent2" refType="h" fact="0.5252"/>
                  <dgm:constr type="w" for="ch" forName="ParentAccent2" refType="w" fact="0.0287"/>
                  <dgm:constr type="h" for="ch" forName="ParentAccent2" refType="h" fact="0.0381"/>
                  <dgm:constr type="r" for="ch" forName="ParentAccent3" refType="w" fact="0.1339"/>
                  <dgm:constr type="t" for="ch" forName="ParentAccent3" refType="h" fact="0.5252"/>
                  <dgm:constr type="w" for="ch" forName="ParentAccent3" refType="w" fact="0.0287"/>
                  <dgm:constr type="h" for="ch" forName="ParentAccent3" refType="h" fact="0.0381"/>
                  <dgm:constr type="r" for="ch" forName="ParentAccent4" refType="w" fact="0.1864"/>
                  <dgm:constr type="t" for="ch" forName="ParentAccent4" refType="h" fact="0.5252"/>
                  <dgm:constr type="w" for="ch" forName="ParentAccent4" refType="w" fact="0.0287"/>
                  <dgm:constr type="h" for="ch" forName="ParentAccent4" refType="h" fact="0.0381"/>
                  <dgm:constr type="r" for="ch" forName="ParentAccent5" refType="w" fact="0.239"/>
                  <dgm:constr type="t" for="ch" forName="ParentAccent5" refType="h" fact="0.5252"/>
                  <dgm:constr type="w" for="ch" forName="ParentAccent5" refType="w" fact="0.0287"/>
                  <dgm:constr type="h" for="ch" forName="ParentAccent5" refType="h" fact="0.0381"/>
                  <dgm:constr type="r" for="ch" forName="ParentAccent6" refType="w" fact="0.3203"/>
                  <dgm:constr type="t" for="ch" forName="ParentAccent6" refType="h" fact="0.5061"/>
                  <dgm:constr type="w" for="ch" forName="ParentAccent6" refType="w" fact="0.0574"/>
                  <dgm:constr type="h" for="ch" forName="ParentAccent6" refType="h" fact="0.0763"/>
                  <dgm:constr type="r" for="ch" forName="ParentAccent7" refType="w" fact="0.0755"/>
                  <dgm:constr type="t" for="ch" forName="ParentAccent7" refType="h" fact="0.4464"/>
                  <dgm:constr type="w" for="ch" forName="ParentAccent7" refType="w" fact="0.0287"/>
                  <dgm:constr type="h" for="ch" forName="ParentAccent7" refType="h" fact="0.0381"/>
                  <dgm:constr type="r" for="ch" forName="ParentAccent8" refType="w" fact="0.0755"/>
                  <dgm:constr type="t" for="ch" forName="ParentAccent8" refType="h" fact="0.6045"/>
                  <dgm:constr type="w" for="ch" forName="ParentAccent8" refType="w" fact="0.0287"/>
                  <dgm:constr type="h" for="ch" forName="ParentAccent8" refType="h" fact="0.0381"/>
                  <dgm:constr type="r" for="ch" forName="ParentAccent9" refType="w" fact="0.0499"/>
                  <dgm:constr type="t" for="ch" forName="ParentAccent9" refType="h" fact="0.4807"/>
                  <dgm:constr type="w" for="ch" forName="ParentAccent9" refType="w" fact="0.0287"/>
                  <dgm:constr type="h" for="ch" forName="ParentAccent9" refType="h" fact="0.0381"/>
                  <dgm:constr type="r" for="ch" forName="ParentAccent10" refType="w" fact="0.0482"/>
                  <dgm:constr type="t" for="ch" forName="ParentAccent10" refType="h" fact="0.5705"/>
                  <dgm:constr type="w" for="ch" forName="ParentAccent10" refType="w" fact="0.0287"/>
                  <dgm:constr type="h" for="ch" forName="ParentAccent10" refType="h" fact="0.0381"/>
                  <dgm:constr type="r" for="ch" forName="Child1Accent1" refType="w" fact="0.5181"/>
                  <dgm:constr type="t" for="ch" forName="Child1Accent1" refType="h" fact="0.2457"/>
                  <dgm:constr type="w" for="ch" forName="Child1Accent1" refType="w" fact="0.0574"/>
                  <dgm:constr type="h" for="ch" forName="Child1Accent1" refType="h" fact="0.0763"/>
                  <dgm:constr type="r" for="ch" forName="Child1Accent2" refType="w" fact="0.5542"/>
                  <dgm:constr type="t" for="ch" forName="Child1Accent2" refType="h" fact="0.2004"/>
                  <dgm:constr type="w" for="ch" forName="Child1Accent2" refType="w" fact="0.0287"/>
                  <dgm:constr type="h" for="ch" forName="Child1Accent2" refType="h" fact="0.0381"/>
                  <dgm:constr type="r" for="ch" forName="Child1Accent3" refType="w" fact="0.5946"/>
                  <dgm:constr type="t" for="ch" forName="Child1Accent3" refType="h" fact="0.1445"/>
                  <dgm:constr type="w" for="ch" forName="Child1Accent3" refType="w" fact="0.0287"/>
                  <dgm:constr type="h" for="ch" forName="Child1Accent3" refType="h" fact="0.0381"/>
                  <dgm:constr type="r" for="ch" forName="Child1Accent4" refType="w" fact="0.6347"/>
                  <dgm:constr type="t" for="ch" forName="Child1Accent4" refType="h" fact="0.097"/>
                  <dgm:constr type="w" for="ch" forName="Child1Accent4" refType="w" fact="0.0287"/>
                  <dgm:constr type="h" for="ch" forName="Child1Accent4" refType="h" fact="0.0381"/>
                  <dgm:constr type="r" for="ch" forName="Child1Accent5" refType="w" fact="0.696"/>
                  <dgm:constr type="t" for="ch" forName="Child1Accent5" refType="h" fact="0.097"/>
                  <dgm:constr type="w" for="ch" forName="Child1Accent5" refType="w" fact="0.0287"/>
                  <dgm:constr type="h" for="ch" forName="Child1Accent5" refType="h" fact="0.0381"/>
                  <dgm:constr type="r" for="ch" forName="Child1Accent6" refType="w" fact="0.7574"/>
                  <dgm:constr type="t" for="ch" forName="Child1Accent6" refType="h" fact="0.097"/>
                  <dgm:constr type="w" for="ch" forName="Child1Accent6" refType="w" fact="0.0287"/>
                  <dgm:constr type="h" for="ch" forName="Child1Accent6" refType="h" fact="0.0381"/>
                  <dgm:constr type="r" for="ch" forName="Child1Accent7" refType="w" fact="0.8187"/>
                  <dgm:constr type="t" for="ch" forName="Child1Accent7" refType="h" fact="0.097"/>
                  <dgm:constr type="w" for="ch" forName="Child1Accent7" refType="w" fact="0.0287"/>
                  <dgm:constr type="h" for="ch" forName="Child1Accent7" refType="h" fact="0.0381"/>
                  <dgm:constr type="r" for="ch" forName="Child1Accent8" refType="w" fact="0.88"/>
                  <dgm:constr type="t" for="ch" forName="Child1Accent8" refType="h" fact="0.097"/>
                  <dgm:constr type="w" for="ch" forName="Child1Accent8" refType="w" fact="0.0287"/>
                  <dgm:constr type="h" for="ch" forName="Child1Accent8" refType="h" fact="0.0381"/>
                  <dgm:constr type="r" for="ch" forName="Child1Accent9" refType="w" fact="0.9413"/>
                  <dgm:constr type="t" for="ch" forName="Child1Accent9" refType="h" fact="0.097"/>
                  <dgm:constr type="w" for="ch" forName="Child1Accent9" refType="w" fact="0.0287"/>
                  <dgm:constr type="h" for="ch" forName="Child1Accent9" refType="h" fact="0.0381"/>
                  <dgm:constr type="r" for="ch" forName="Child5Accent1" refType="w" fact="0.5181"/>
                  <dgm:constr type="t" for="ch" forName="Child5Accent1" refType="h" fact="0.7601"/>
                  <dgm:constr type="w" for="ch" forName="Child5Accent1" refType="w" fact="0.0574"/>
                  <dgm:constr type="h" for="ch" forName="Child5Accent1" refType="h" fact="0.0763"/>
                  <dgm:constr type="r" for="ch" forName="Child5Accent2" refType="w" fact="0.547"/>
                  <dgm:constr type="t" for="ch" forName="Child5Accent2" refType="h" fact="0.8375"/>
                  <dgm:constr type="w" for="ch" forName="Child5Accent2" refType="w" fact="0.0287"/>
                  <dgm:constr type="h" for="ch" forName="Child5Accent2" refType="h" fact="0.0381"/>
                  <dgm:constr type="r" for="ch" forName="Child5Accent3" refType="w" fact="0.5882"/>
                  <dgm:constr type="t" for="ch" forName="Child5Accent3" refType="h" fact="0.8991"/>
                  <dgm:constr type="w" for="ch" forName="Child5Accent3" refType="w" fact="0.0287"/>
                  <dgm:constr type="h" for="ch" forName="Child5Accent3" refType="h" fact="0.0381"/>
                  <dgm:constr type="r" for="ch" forName="Child5Accent4" refType="w" fact="0.6347"/>
                  <dgm:constr type="t" for="ch" forName="Child5Accent4" refType="h" fact="0.9619"/>
                  <dgm:constr type="w" for="ch" forName="Child5Accent4" refType="w" fact="0.0287"/>
                  <dgm:constr type="h" for="ch" forName="Child5Accent4" refType="h" fact="0.0381"/>
                  <dgm:constr type="r" for="ch" forName="Child5Accent5" refType="w" fact="0.696"/>
                  <dgm:constr type="t" for="ch" forName="Child5Accent5" refType="h" fact="0.9619"/>
                  <dgm:constr type="w" for="ch" forName="Child5Accent5" refType="w" fact="0.0287"/>
                  <dgm:constr type="h" for="ch" forName="Child5Accent5" refType="h" fact="0.0381"/>
                  <dgm:constr type="r" for="ch" forName="Child5Accent6" refType="w" fact="0.7574"/>
                  <dgm:constr type="t" for="ch" forName="Child5Accent6" refType="h" fact="0.9619"/>
                  <dgm:constr type="w" for="ch" forName="Child5Accent6" refType="w" fact="0.0287"/>
                  <dgm:constr type="h" for="ch" forName="Child5Accent6" refType="h" fact="0.0381"/>
                  <dgm:constr type="r" for="ch" forName="Child5Accent7" refType="w" fact="0.8187"/>
                  <dgm:constr type="t" for="ch" forName="Child5Accent7" refType="h" fact="0.9619"/>
                  <dgm:constr type="w" for="ch" forName="Child5Accent7" refType="w" fact="0.0287"/>
                  <dgm:constr type="h" for="ch" forName="Child5Accent7" refType="h" fact="0.0381"/>
                  <dgm:constr type="r" for="ch" forName="Child5Accent8" refType="w" fact="0.88"/>
                  <dgm:constr type="t" for="ch" forName="Child5Accent8" refType="h" fact="0.9619"/>
                  <dgm:constr type="w" for="ch" forName="Child5Accent8" refType="w" fact="0.0287"/>
                  <dgm:constr type="h" for="ch" forName="Child5Accent8" refType="h" fact="0.0381"/>
                  <dgm:constr type="r" for="ch" forName="Child5Accent9" refType="w" fact="0.9423"/>
                  <dgm:constr type="t" for="ch" forName="Child5Accent9" refType="h" fact="0.9619"/>
                  <dgm:constr type="w" for="ch" forName="Child5Accent9" refType="w" fact="0.0287"/>
                  <dgm:constr type="h" for="ch" forName="Child5Accent9" refType="h" fact="0.0381"/>
                  <dgm:constr type="r" for="ch" forName="Child5" refType="w" fact="0.9419"/>
                  <dgm:constr type="t" for="ch" forName="Child5" refType="h" fact="0.8635"/>
                  <dgm:constr type="w" for="ch" forName="Child5" refType="w" fact="0.3364"/>
                  <dgm:constr type="h" for="ch" forName="Child5" refType="h" fact="0.0981"/>
                  <dgm:constr type="r" for="ch" forName="Child4" refType="w"/>
                  <dgm:constr type="t" for="ch" forName="Child4" refType="h" fact="0.6701"/>
                  <dgm:constr type="w" for="ch" forName="Child4" refType="w" fact="0.3364"/>
                  <dgm:constr type="h" for="ch" forName="Child4" refType="h" fact="0.0981"/>
                  <dgm:constr type="r" for="ch" forName="Child3" refType="w"/>
                  <dgm:constr type="t" for="ch" forName="Child3" refType="h" fact="0.4276"/>
                  <dgm:constr type="w" for="ch" forName="Child3" refType="w" fact="0.2544"/>
                  <dgm:constr type="h" for="ch" forName="Child3" refType="h" fact="0.0981"/>
                  <dgm:constr type="r" for="ch" forName="Child2" refType="w"/>
                  <dgm:constr type="t" for="ch" forName="Child2" refType="h" fact="0.1798"/>
                  <dgm:constr type="w" for="ch" forName="Child2" refType="w" fact="0.3364"/>
                  <dgm:constr type="h" for="ch" forName="Child2" refType="h" fact="0.0981"/>
                  <dgm:constr type="r" for="ch" forName="Child1" refType="w" fact="0.9419"/>
                  <dgm:constr type="t" for="ch" forName="Child1" refType="h" fact="0"/>
                  <dgm:constr type="w" for="ch" forName="Child1" refType="w" fact="0.3364"/>
                  <dgm:constr type="h" for="ch" forName="Child1" refType="h" fact="0.0981"/>
                  <dgm:constr type="r" for="ch" forName="Parent" refType="w" fact="0.6347"/>
                  <dgm:constr type="t" for="ch" forName="Parent" refType="h" fact="0.3513"/>
                  <dgm:constr type="w" for="ch" forName="Parent" refType="w" fact="0.2906"/>
                  <dgm:constr type="h" for="ch" forName="Parent" refType="h" fact="0.3859"/>
                </dgm:constrLst>
              </dgm:else>
            </dgm:choose>
          </dgm:else>
        </dgm:choose>
        <dgm:layoutNode name="ParentAccent1" styleLbl="alignNode1">
          <dgm:alg type="sp"/>
          <dgm:shape xmlns:r="http://schemas.openxmlformats.org/officeDocument/2006/relationships" type="ellipse" r:blip="">
            <dgm:adjLst/>
          </dgm:shape>
          <dgm:presOf/>
        </dgm:layoutNode>
        <dgm:layoutNode name="ParentAccent2" styleLbl="alignNode1">
          <dgm:alg type="sp"/>
          <dgm:shape xmlns:r="http://schemas.openxmlformats.org/officeDocument/2006/relationships" type="ellipse" r:blip="">
            <dgm:adjLst/>
          </dgm:shape>
          <dgm:presOf/>
        </dgm:layoutNode>
        <dgm:layoutNode name="ParentAccent3" styleLbl="alignNode1">
          <dgm:alg type="sp"/>
          <dgm:shape xmlns:r="http://schemas.openxmlformats.org/officeDocument/2006/relationships" type="ellipse" r:blip="">
            <dgm:adjLst/>
          </dgm:shape>
          <dgm:presOf/>
        </dgm:layoutNode>
        <dgm:layoutNode name="ParentAccent4" styleLbl="alignNode1">
          <dgm:alg type="sp"/>
          <dgm:shape xmlns:r="http://schemas.openxmlformats.org/officeDocument/2006/relationships" type="ellipse" r:blip="">
            <dgm:adjLst/>
          </dgm:shape>
          <dgm:presOf/>
        </dgm:layoutNode>
        <dgm:layoutNode name="ParentAccent5" styleLbl="alignNode1">
          <dgm:alg type="sp"/>
          <dgm:shape xmlns:r="http://schemas.openxmlformats.org/officeDocument/2006/relationships" type="ellipse" r:blip="">
            <dgm:adjLst/>
          </dgm:shape>
          <dgm:presOf/>
        </dgm:layoutNode>
        <dgm:layoutNode name="ParentAccent6" styleLbl="alignNode1">
          <dgm:alg type="sp"/>
          <dgm:shape xmlns:r="http://schemas.openxmlformats.org/officeDocument/2006/relationships" type="ellipse" r:blip="">
            <dgm:adjLst/>
          </dgm:shape>
          <dgm:presOf/>
        </dgm:layoutNode>
        <dgm:layoutNode name="ParentAccent7" styleLbl="alignNode1">
          <dgm:alg type="sp"/>
          <dgm:shape xmlns:r="http://schemas.openxmlformats.org/officeDocument/2006/relationships" type="ellipse" r:blip="">
            <dgm:adjLst/>
          </dgm:shape>
          <dgm:presOf/>
        </dgm:layoutNode>
        <dgm:layoutNode name="ParentAccent8" styleLbl="alignNode1">
          <dgm:alg type="sp"/>
          <dgm:shape xmlns:r="http://schemas.openxmlformats.org/officeDocument/2006/relationships" type="ellipse" r:blip="">
            <dgm:adjLst/>
          </dgm:shape>
          <dgm:presOf/>
        </dgm:layoutNode>
        <dgm:layoutNode name="ParentAccent9" styleLbl="alignNode1">
          <dgm:alg type="sp"/>
          <dgm:shape xmlns:r="http://schemas.openxmlformats.org/officeDocument/2006/relationships" type="ellipse" r:blip="">
            <dgm:adjLst/>
          </dgm:shape>
          <dgm:presOf/>
        </dgm:layoutNode>
        <dgm:layoutNode name="ParentAccent10" styleLbl="alignNode1">
          <dgm:alg type="sp"/>
          <dgm:shape xmlns:r="http://schemas.openxmlformats.org/officeDocument/2006/relationships" type="ellipse" r:blip="">
            <dgm:adjLst/>
          </dgm:shape>
          <dgm:presOf/>
        </dgm:layoutNode>
        <dgm:layoutNode name="Parent" styleLbl="alignNode1">
          <dgm:varLst>
            <dgm:chMax val="5"/>
            <dgm:chPref val="3"/>
            <dgm:bulletEnabled val="1"/>
          </dgm:varLst>
          <dgm:alg type="tx"/>
          <dgm:shape xmlns:r="http://schemas.openxmlformats.org/officeDocument/2006/relationships" type="ellipse"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name="Name21" axis="ch" ptType="node" cnt="1">
          <dgm:layoutNode name="Child1Accent1" styleLbl="alignNode1">
            <dgm:alg type="sp"/>
            <dgm:shape xmlns:r="http://schemas.openxmlformats.org/officeDocument/2006/relationships" type="ellipse" r:blip="">
              <dgm:adjLst/>
            </dgm:shape>
            <dgm:presOf/>
          </dgm:layoutNode>
          <dgm:layoutNode name="Child1Accent2" styleLbl="alignNode1">
            <dgm:alg type="sp"/>
            <dgm:shape xmlns:r="http://schemas.openxmlformats.org/officeDocument/2006/relationships" type="ellipse" r:blip="">
              <dgm:adjLst/>
            </dgm:shape>
            <dgm:presOf/>
          </dgm:layoutNode>
          <dgm:layoutNode name="Child1Accent3" styleLbl="alignNode1">
            <dgm:alg type="sp"/>
            <dgm:shape xmlns:r="http://schemas.openxmlformats.org/officeDocument/2006/relationships" type="ellipse" r:blip="">
              <dgm:adjLst/>
            </dgm:shape>
            <dgm:presOf/>
          </dgm:layoutNode>
          <dgm:layoutNode name="Child1Accent4" styleLbl="alignNode1">
            <dgm:alg type="sp"/>
            <dgm:shape xmlns:r="http://schemas.openxmlformats.org/officeDocument/2006/relationships" type="ellipse" r:blip="">
              <dgm:adjLst/>
            </dgm:shape>
            <dgm:presOf/>
          </dgm:layoutNode>
          <dgm:layoutNode name="Child1Accent5" styleLbl="alignNode1">
            <dgm:alg type="sp"/>
            <dgm:shape xmlns:r="http://schemas.openxmlformats.org/officeDocument/2006/relationships" type="ellipse" r:blip="">
              <dgm:adjLst/>
            </dgm:shape>
            <dgm:presOf/>
          </dgm:layoutNode>
          <dgm:layoutNode name="Child1Accent6" styleLbl="alignNode1">
            <dgm:alg type="sp"/>
            <dgm:shape xmlns:r="http://schemas.openxmlformats.org/officeDocument/2006/relationships" type="ellipse" r:blip="">
              <dgm:adjLst/>
            </dgm:shape>
            <dgm:presOf/>
          </dgm:layoutNode>
          <dgm:layoutNode name="Child1Accent7" styleLbl="alignNode1">
            <dgm:alg type="sp"/>
            <dgm:shape xmlns:r="http://schemas.openxmlformats.org/officeDocument/2006/relationships" type="ellipse" r:blip="">
              <dgm:adjLst/>
            </dgm:shape>
            <dgm:presOf/>
          </dgm:layoutNode>
          <dgm:layoutNode name="Child1Accent8" styleLbl="alignNode1">
            <dgm:alg type="sp"/>
            <dgm:shape xmlns:r="http://schemas.openxmlformats.org/officeDocument/2006/relationships" type="ellipse" r:blip="">
              <dgm:adjLst/>
            </dgm:shape>
            <dgm:presOf/>
          </dgm:layoutNode>
          <dgm:layoutNode name="Child1Accent9" styleLbl="alignNode1">
            <dgm:alg type="sp"/>
            <dgm:shape xmlns:r="http://schemas.openxmlformats.org/officeDocument/2006/relationships" type="ellipse" r:blip="">
              <dgm:adjLst/>
            </dgm:shape>
            <dgm:presOf/>
          </dgm:layoutNode>
          <dgm:layoutNode name="Child1"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2" axis="ch" ptType="node" st="2" cnt="1">
          <dgm:layoutNode name="Child2Accent1" styleLbl="alignNode1">
            <dgm:alg type="sp"/>
            <dgm:shape xmlns:r="http://schemas.openxmlformats.org/officeDocument/2006/relationships" type="ellipse" r:blip="">
              <dgm:adjLst/>
            </dgm:shape>
            <dgm:presOf/>
          </dgm:layoutNode>
          <dgm:layoutNode name="Child2Accent2" styleLbl="alignNode1">
            <dgm:alg type="sp"/>
            <dgm:shape xmlns:r="http://schemas.openxmlformats.org/officeDocument/2006/relationships" type="ellipse" r:blip="">
              <dgm:adjLst/>
            </dgm:shape>
            <dgm:presOf/>
          </dgm:layoutNode>
          <dgm:layoutNode name="Child2Accent3" styleLbl="alignNode1">
            <dgm:alg type="sp"/>
            <dgm:shape xmlns:r="http://schemas.openxmlformats.org/officeDocument/2006/relationships" type="ellipse" r:blip="">
              <dgm:adjLst/>
            </dgm:shape>
            <dgm:presOf/>
          </dgm:layoutNode>
          <dgm:layoutNode name="Child2Accent4" styleLbl="alignNode1">
            <dgm:alg type="sp"/>
            <dgm:shape xmlns:r="http://schemas.openxmlformats.org/officeDocument/2006/relationships" type="ellipse" r:blip="">
              <dgm:adjLst/>
            </dgm:shape>
            <dgm:presOf/>
          </dgm:layoutNode>
          <dgm:layoutNode name="Child2Accent5" styleLbl="alignNode1">
            <dgm:alg type="sp"/>
            <dgm:shape xmlns:r="http://schemas.openxmlformats.org/officeDocument/2006/relationships" type="ellipse" r:blip="">
              <dgm:adjLst/>
            </dgm:shape>
            <dgm:presOf/>
          </dgm:layoutNode>
          <dgm:layoutNode name="Child2Accent6" styleLbl="alignNode1">
            <dgm:alg type="sp"/>
            <dgm:shape xmlns:r="http://schemas.openxmlformats.org/officeDocument/2006/relationships" type="ellipse" r:blip="">
              <dgm:adjLst/>
            </dgm:shape>
            <dgm:presOf/>
          </dgm:layoutNode>
          <dgm:layoutNode name="Child2Accent7" styleLbl="alignNode1">
            <dgm:alg type="sp"/>
            <dgm:shape xmlns:r="http://schemas.openxmlformats.org/officeDocument/2006/relationships" type="ellipse" r:blip="">
              <dgm:adjLst/>
            </dgm:shape>
            <dgm:presOf/>
          </dgm:layoutNode>
          <dgm:layoutNode name="Child2"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3" axis="ch" ptType="node" st="3" cnt="1">
          <dgm:layoutNode name="Child3Accent1" styleLbl="alignNode1">
            <dgm:alg type="sp"/>
            <dgm:shape xmlns:r="http://schemas.openxmlformats.org/officeDocument/2006/relationships" type="ellipse" r:blip="">
              <dgm:adjLst/>
            </dgm:shape>
            <dgm:presOf/>
          </dgm:layoutNode>
          <dgm:layoutNode name="Child3Accent2" styleLbl="alignNode1">
            <dgm:alg type="sp"/>
            <dgm:shape xmlns:r="http://schemas.openxmlformats.org/officeDocument/2006/relationships" type="ellipse" r:blip="">
              <dgm:adjLst/>
            </dgm:shape>
            <dgm:presOf/>
          </dgm:layoutNode>
          <dgm:layoutNode name="Child3Accent3" styleLbl="alignNode1">
            <dgm:alg type="sp"/>
            <dgm:shape xmlns:r="http://schemas.openxmlformats.org/officeDocument/2006/relationships" type="ellipse" r:blip="">
              <dgm:adjLst/>
            </dgm:shape>
            <dgm:presOf/>
          </dgm:layoutNode>
          <dgm:layoutNode name="Child3Accent4" styleLbl="alignNode1">
            <dgm:alg type="sp"/>
            <dgm:shape xmlns:r="http://schemas.openxmlformats.org/officeDocument/2006/relationships" type="ellipse" r:blip="">
              <dgm:adjLst/>
            </dgm:shape>
            <dgm:presOf/>
          </dgm:layoutNode>
          <dgm:layoutNode name="Child3Accent5" styleLbl="alignNode1">
            <dgm:alg type="sp"/>
            <dgm:shape xmlns:r="http://schemas.openxmlformats.org/officeDocument/2006/relationships" type="ellipse" r:blip="">
              <dgm:adjLst/>
            </dgm:shape>
            <dgm:presOf/>
          </dgm:layoutNode>
          <dgm:layoutNode name="Child3Accent6" styleLbl="alignNode1">
            <dgm:alg type="sp"/>
            <dgm:shape xmlns:r="http://schemas.openxmlformats.org/officeDocument/2006/relationships" type="ellipse" r:blip="">
              <dgm:adjLst/>
            </dgm:shape>
            <dgm:presOf/>
          </dgm:layoutNode>
          <dgm:layoutNode name="Child3Accent7" styleLbl="alignNode1">
            <dgm:alg type="sp"/>
            <dgm:shape xmlns:r="http://schemas.openxmlformats.org/officeDocument/2006/relationships" type="ellipse" r:blip="">
              <dgm:adjLst/>
            </dgm:shape>
            <dgm:presOf/>
          </dgm:layoutNode>
          <dgm:layoutNode name="Child3"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4" axis="ch" ptType="node" st="4" cnt="1">
          <dgm:layoutNode name="Child4Accent1" styleLbl="alignNode1">
            <dgm:alg type="sp"/>
            <dgm:shape xmlns:r="http://schemas.openxmlformats.org/officeDocument/2006/relationships" type="ellipse" r:blip="">
              <dgm:adjLst/>
            </dgm:shape>
            <dgm:presOf/>
          </dgm:layoutNode>
          <dgm:layoutNode name="Child4Accent2" styleLbl="alignNode1">
            <dgm:alg type="sp"/>
            <dgm:shape xmlns:r="http://schemas.openxmlformats.org/officeDocument/2006/relationships" type="ellipse" r:blip="">
              <dgm:adjLst/>
            </dgm:shape>
            <dgm:presOf/>
          </dgm:layoutNode>
          <dgm:layoutNode name="Child4Accent3" styleLbl="alignNode1">
            <dgm:alg type="sp"/>
            <dgm:shape xmlns:r="http://schemas.openxmlformats.org/officeDocument/2006/relationships" type="ellipse" r:blip="">
              <dgm:adjLst/>
            </dgm:shape>
            <dgm:presOf/>
          </dgm:layoutNode>
          <dgm:layoutNode name="Child4Accent4" styleLbl="alignNode1">
            <dgm:alg type="sp"/>
            <dgm:shape xmlns:r="http://schemas.openxmlformats.org/officeDocument/2006/relationships" type="ellipse" r:blip="">
              <dgm:adjLst/>
            </dgm:shape>
            <dgm:presOf/>
          </dgm:layoutNode>
          <dgm:layoutNode name="Child4Accent5" styleLbl="alignNode1">
            <dgm:alg type="sp"/>
            <dgm:shape xmlns:r="http://schemas.openxmlformats.org/officeDocument/2006/relationships" type="ellipse" r:blip="">
              <dgm:adjLst/>
            </dgm:shape>
            <dgm:presOf/>
          </dgm:layoutNode>
          <dgm:layoutNode name="Child4Accent6" styleLbl="alignNode1">
            <dgm:alg type="sp"/>
            <dgm:shape xmlns:r="http://schemas.openxmlformats.org/officeDocument/2006/relationships" type="ellipse" r:blip="">
              <dgm:adjLst/>
            </dgm:shape>
            <dgm:presOf/>
          </dgm:layoutNode>
          <dgm:layoutNode name="Child4Accent7" styleLbl="alignNode1">
            <dgm:alg type="sp"/>
            <dgm:shape xmlns:r="http://schemas.openxmlformats.org/officeDocument/2006/relationships" type="ellipse" r:blip="">
              <dgm:adjLst/>
            </dgm:shape>
            <dgm:presOf/>
          </dgm:layoutNode>
          <dgm:layoutNode name="Child4Accent8" styleLbl="alignNode1">
            <dgm:alg type="sp"/>
            <dgm:shape xmlns:r="http://schemas.openxmlformats.org/officeDocument/2006/relationships" type="ellipse" r:blip="">
              <dgm:adjLst/>
            </dgm:shape>
            <dgm:presOf/>
          </dgm:layoutNode>
          <dgm:layoutNode name="Child4"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forEach name="Name25" axis="ch" ptType="node" st="5" cnt="1">
          <dgm:layoutNode name="Child5Accent1" styleLbl="alignNode1">
            <dgm:alg type="sp"/>
            <dgm:shape xmlns:r="http://schemas.openxmlformats.org/officeDocument/2006/relationships" type="ellipse" r:blip="">
              <dgm:adjLst/>
            </dgm:shape>
            <dgm:presOf/>
          </dgm:layoutNode>
          <dgm:layoutNode name="Child5Accent2" styleLbl="alignNode1">
            <dgm:alg type="sp"/>
            <dgm:shape xmlns:r="http://schemas.openxmlformats.org/officeDocument/2006/relationships" type="ellipse" r:blip="">
              <dgm:adjLst/>
            </dgm:shape>
            <dgm:presOf/>
          </dgm:layoutNode>
          <dgm:layoutNode name="Child5Accent3" styleLbl="alignNode1">
            <dgm:alg type="sp"/>
            <dgm:shape xmlns:r="http://schemas.openxmlformats.org/officeDocument/2006/relationships" type="ellipse" r:blip="">
              <dgm:adjLst/>
            </dgm:shape>
            <dgm:presOf/>
          </dgm:layoutNode>
          <dgm:layoutNode name="Child5Accent4" styleLbl="alignNode1">
            <dgm:alg type="sp"/>
            <dgm:shape xmlns:r="http://schemas.openxmlformats.org/officeDocument/2006/relationships" type="ellipse" r:blip="">
              <dgm:adjLst/>
            </dgm:shape>
            <dgm:presOf/>
          </dgm:layoutNode>
          <dgm:layoutNode name="Child5Accent5" styleLbl="alignNode1">
            <dgm:alg type="sp"/>
            <dgm:shape xmlns:r="http://schemas.openxmlformats.org/officeDocument/2006/relationships" type="ellipse" r:blip="">
              <dgm:adjLst/>
            </dgm:shape>
            <dgm:presOf/>
          </dgm:layoutNode>
          <dgm:layoutNode name="Child5Accent6" styleLbl="alignNode1">
            <dgm:alg type="sp"/>
            <dgm:shape xmlns:r="http://schemas.openxmlformats.org/officeDocument/2006/relationships" type="ellipse" r:blip="">
              <dgm:adjLst/>
            </dgm:shape>
            <dgm:presOf/>
          </dgm:layoutNode>
          <dgm:layoutNode name="Child5Accent7" styleLbl="alignNode1">
            <dgm:alg type="sp"/>
            <dgm:shape xmlns:r="http://schemas.openxmlformats.org/officeDocument/2006/relationships" type="ellipse" r:blip="">
              <dgm:adjLst/>
            </dgm:shape>
            <dgm:presOf/>
          </dgm:layoutNode>
          <dgm:layoutNode name="Child5Accent8" styleLbl="alignNode1">
            <dgm:alg type="sp"/>
            <dgm:shape xmlns:r="http://schemas.openxmlformats.org/officeDocument/2006/relationships" type="ellipse" r:blip="">
              <dgm:adjLst/>
            </dgm:shape>
            <dgm:presOf/>
          </dgm:layoutNode>
          <dgm:layoutNode name="Child5Accent9" styleLbl="alignNode1">
            <dgm:alg type="sp"/>
            <dgm:shape xmlns:r="http://schemas.openxmlformats.org/officeDocument/2006/relationships" type="ellipse" r:blip="">
              <dgm:adjLst/>
            </dgm:shape>
            <dgm:presOf/>
          </dgm:layoutNode>
          <dgm:layoutNode name="Child5" styleLbl="revTx">
            <dgm:varLst>
              <dgm:chMax/>
              <dgm:chPref val="0"/>
              <dgm:bulletEnabled val="1"/>
            </dgm:varLst>
            <dgm:alg type="tx">
              <dgm:param type="parTxLTRAlign" val="l"/>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forEach>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matrix2">
  <dgm:title val=""/>
  <dgm:desc val=""/>
  <dgm:catLst>
    <dgm:cat type="matrix" pri="3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l" for="ch" forName="rect1" refType="w" fact="0.065"/>
          <dgm:constr type="t" for="ch" forName="rect1" refType="h" fact="0.065"/>
          <dgm:constr type="w" for="ch" forName="rect2" refType="w" fact="0.4"/>
          <dgm:constr type="h" for="ch" forName="rect2" refType="h" fact="0.4"/>
          <dgm:constr type="r" for="ch" forName="rect2" refType="w" fact="0.935"/>
          <dgm:constr type="t" for="ch" forName="rect2" refType="h" fact="0.065"/>
          <dgm:constr type="w" for="ch" forName="rect3" refType="w" fact="0.4"/>
          <dgm:constr type="h" for="ch" forName="rect3" refType="w" fact="0.4"/>
          <dgm:constr type="l" for="ch" forName="rect3" refType="w" fact="0.065"/>
          <dgm:constr type="b" for="ch" forName="rect3" refType="h" fact="0.935"/>
          <dgm:constr type="w" for="ch" forName="rect4" refType="w" fact="0.4"/>
          <dgm:constr type="h" for="ch" forName="rect4" refType="h" fact="0.4"/>
          <dgm:constr type="r" for="ch" forName="rect4" refType="w" fact="0.935"/>
          <dgm:constr type="b" for="ch" forName="rect4" refType="h" fact="0.935"/>
        </dgm:constrLst>
      </dgm:if>
      <dgm:else name="Name2">
        <dgm:constrLst>
          <dgm:constr type="primFontSz" for="ch" ptType="node" op="equ" val="65"/>
          <dgm:constr type="w" for="ch" forName="axisShape" refType="w"/>
          <dgm:constr type="h" for="ch" forName="axisShape" refType="h"/>
          <dgm:constr type="w" for="ch" forName="rect1" refType="w" fact="0.4"/>
          <dgm:constr type="h" for="ch" forName="rect1" refType="w" fact="0.4"/>
          <dgm:constr type="r" for="ch" forName="rect1" refType="w" fact="0.935"/>
          <dgm:constr type="t" for="ch" forName="rect1" refType="h" fact="0.065"/>
          <dgm:constr type="w" for="ch" forName="rect2" refType="w" fact="0.4"/>
          <dgm:constr type="h" for="ch" forName="rect2" refType="h" fact="0.4"/>
          <dgm:constr type="l" for="ch" forName="rect2" refType="w" fact="0.065"/>
          <dgm:constr type="t" for="ch" forName="rect2" refType="h" fact="0.065"/>
          <dgm:constr type="w" for="ch" forName="rect3" refType="w" fact="0.4"/>
          <dgm:constr type="h" for="ch" forName="rect3" refType="w" fact="0.4"/>
          <dgm:constr type="r" for="ch" forName="rect3" refType="w" fact="0.935"/>
          <dgm:constr type="b" for="ch" forName="rect3" refType="h" fact="0.935"/>
          <dgm:constr type="w" for="ch" forName="rect4" refType="w" fact="0.4"/>
          <dgm:constr type="h" for="ch" forName="rect4" refType="h" fact="0.4"/>
          <dgm:constr type="l" for="ch" forName="rect4" refType="w" fact="0.065"/>
          <dgm:constr type="b" for="ch" forName="rect4" refType="h" fact="0.935"/>
        </dgm:constrLst>
      </dgm:else>
    </dgm:choose>
    <dgm:ruleLst/>
    <dgm:choose name="Name3">
      <dgm:if name="Name4" axis="ch" ptType="node" func="cnt" op="gte" val="1">
        <dgm:layoutNode name="axisShape" styleLbl="bgShp">
          <dgm:alg type="sp"/>
          <dgm:shape xmlns:r="http://schemas.openxmlformats.org/officeDocument/2006/relationships" type="quadArrow" r:blip="">
            <dgm:adjLst>
              <dgm:adj idx="1" val="0.02"/>
              <dgm:adj idx="2" val="0.04"/>
              <dgm:adj idx="3" val="0.05"/>
            </dgm:adjLst>
          </dgm:shape>
          <dgm:presOf/>
          <dgm:constrLst/>
          <dgm:ruleLst/>
        </dgm:layoutNode>
        <dgm:layoutNode name="rect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rect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9.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1729E000-41BF-4014-8EA0-5224E8ECD939}" type="datetimeFigureOut">
              <a:rPr lang="en-US"/>
              <a:pPr>
                <a:defRPr/>
              </a:pPr>
              <a:t>3/7/2016</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6C222C99-7B12-4D1C-89AB-49551F042484}" type="slidenum">
              <a:rPr lang="en-US"/>
              <a:pPr>
                <a:defRPr/>
              </a:pPr>
              <a:t>‹#›</a:t>
            </a:fld>
            <a:endParaRPr lang="en-US" dirty="0"/>
          </a:p>
        </p:txBody>
      </p:sp>
    </p:spTree>
    <p:extLst>
      <p:ext uri="{BB962C8B-B14F-4D97-AF65-F5344CB8AC3E}">
        <p14:creationId xmlns:p14="http://schemas.microsoft.com/office/powerpoint/2010/main" val="28319771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6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Live in the present: the past cannot be changed, and the future is the direct result of what you do right now!</a:t>
            </a:r>
            <a:endParaRPr lang="en-CA" dirty="0" smtClean="0"/>
          </a:p>
          <a:p>
            <a:pPr eaLnBrk="1" hangingPunct="1">
              <a:spcBef>
                <a:spcPct val="0"/>
              </a:spcBef>
            </a:pPr>
            <a:endParaRPr lang="en-US" dirty="0" smtClean="0"/>
          </a:p>
        </p:txBody>
      </p:sp>
      <p:sp>
        <p:nvSpPr>
          <p:cNvPr id="716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935C773-8B55-4936-B95F-0E4F451F6E47}" type="slidenum">
              <a:rPr lang="en-US" smtClean="0"/>
              <a:pPr fontAlgn="base">
                <a:spcBef>
                  <a:spcPct val="0"/>
                </a:spcBef>
                <a:spcAft>
                  <a:spcPct val="0"/>
                </a:spcAft>
                <a:defRPr/>
              </a:pPr>
              <a:t>5</a:t>
            </a:fld>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Personal development expert Brian Tracy believes that when you write down your action list the night before, your subconscious mind focuses on that plan while you sleep.</a:t>
            </a:r>
          </a:p>
          <a:p>
            <a:pPr eaLnBrk="1" hangingPunct="1">
              <a:spcBef>
                <a:spcPct val="0"/>
              </a:spcBef>
            </a:pPr>
            <a:endParaRPr lang="en-US" dirty="0" smtClean="0"/>
          </a:p>
        </p:txBody>
      </p:sp>
      <p:sp>
        <p:nvSpPr>
          <p:cNvPr id="81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AE3EBE9-9E59-4B29-A8A2-97814FD4D7E2}" type="slidenum">
              <a:rPr lang="en-US" smtClean="0"/>
              <a:pPr fontAlgn="base">
                <a:spcBef>
                  <a:spcPct val="0"/>
                </a:spcBef>
                <a:spcAft>
                  <a:spcPct val="0"/>
                </a:spcAft>
                <a:defRPr/>
              </a:pPr>
              <a:t>36</a:t>
            </a:fld>
            <a:endParaRPr 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 glass jar represents the time you have each day, and each item that goes into it represents an activity with a priority relative to its size. </a:t>
            </a:r>
          </a:p>
        </p:txBody>
      </p:sp>
      <p:sp>
        <p:nvSpPr>
          <p:cNvPr id="82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2994A12-DD8A-4F74-B4CF-C9F1AF63FD38}" type="slidenum">
              <a:rPr lang="en-US" smtClean="0"/>
              <a:pPr fontAlgn="base">
                <a:spcBef>
                  <a:spcPct val="0"/>
                </a:spcBef>
                <a:spcAft>
                  <a:spcPct val="0"/>
                </a:spcAft>
                <a:defRPr/>
              </a:pPr>
              <a:t>37</a:t>
            </a:fld>
            <a:endParaRPr lang="en-US" dirty="0"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Large projects can sometimes be so overwhelming it is difficult to even plan to start them. This time management technique is ideal for taking on these jobs. Simply break down the project into manageable chunks, block off time to work on the project, and then tackle it with a single-minded focus. </a:t>
            </a:r>
            <a:endParaRPr lang="en-CA" dirty="0" smtClean="0"/>
          </a:p>
        </p:txBody>
      </p:sp>
      <p:sp>
        <p:nvSpPr>
          <p:cNvPr id="83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D63453F-6876-4818-A895-A35046FB5A6B}" type="slidenum">
              <a:rPr lang="en-US" smtClean="0"/>
              <a:pPr fontAlgn="base">
                <a:spcBef>
                  <a:spcPct val="0"/>
                </a:spcBef>
                <a:spcAft>
                  <a:spcPct val="0"/>
                </a:spcAft>
                <a:defRPr/>
              </a:pPr>
              <a:t>38</a:t>
            </a:fld>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We’ve all heard the saying, “Ready, Aim, Fire!” Often in time management planning, it is better to think “Ready, Fire, Aim!” instead. This is because most people aim for the target, and then they keep aiming at the target, but they never seem to fire. They get so caught up with the planning that they fail to take action. This is just another form of procrastination, which we will discuss in a moment. Better to take a shot and see how close you were to the target.</a:t>
            </a:r>
            <a:endParaRPr lang="en-CA" dirty="0" smtClean="0"/>
          </a:p>
          <a:p>
            <a:pPr eaLnBrk="1" hangingPunct="1">
              <a:spcBef>
                <a:spcPct val="0"/>
              </a:spcBef>
            </a:pPr>
            <a:endParaRPr lang="en-US" dirty="0" smtClean="0"/>
          </a:p>
        </p:txBody>
      </p:sp>
      <p:sp>
        <p:nvSpPr>
          <p:cNvPr id="84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7954C69-AA16-4919-A296-7118772D5EB8}" type="slidenum">
              <a:rPr lang="en-US" smtClean="0"/>
              <a:pPr fontAlgn="base">
                <a:spcBef>
                  <a:spcPct val="0"/>
                </a:spcBef>
                <a:spcAft>
                  <a:spcPct val="0"/>
                </a:spcAft>
                <a:defRPr/>
              </a:pPr>
              <a:t>39</a:t>
            </a:fld>
            <a:endParaRPr lang="en-US" dirty="0"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6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Your frog is the task that will have the greatest impact on achieving your goals, and the task that you are most likely to procrastinate starting.</a:t>
            </a:r>
          </a:p>
          <a:p>
            <a:pPr eaLnBrk="1" hangingPunct="1">
              <a:spcBef>
                <a:spcPct val="0"/>
              </a:spcBef>
            </a:pPr>
            <a:endParaRPr lang="en-CA" dirty="0" smtClean="0"/>
          </a:p>
          <a:p>
            <a:pPr eaLnBrk="1" hangingPunct="1">
              <a:spcBef>
                <a:spcPct val="0"/>
              </a:spcBef>
            </a:pPr>
            <a:r>
              <a:rPr lang="en-US" dirty="0" smtClean="0"/>
              <a:t>The key to reaching high levels of performance and productivity is for you to develop the lifelong habit of tackling your major task first thing each morning. Don’t spend excessive time planning what you will do. You must develop the routine of "eating your frog" before you do anything else and without taking too much time to think about it. </a:t>
            </a:r>
            <a:endParaRPr lang="en-CA" dirty="0" smtClean="0"/>
          </a:p>
        </p:txBody>
      </p:sp>
      <p:sp>
        <p:nvSpPr>
          <p:cNvPr id="86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DB12757-5614-4E5C-A08E-81FF6C4FBD03}" type="slidenum">
              <a:rPr lang="en-US" smtClean="0"/>
              <a:pPr fontAlgn="base">
                <a:spcBef>
                  <a:spcPct val="0"/>
                </a:spcBef>
                <a:spcAft>
                  <a:spcPct val="0"/>
                </a:spcAft>
                <a:defRPr/>
              </a:pPr>
              <a:t>53</a:t>
            </a:fld>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CA" dirty="0" smtClean="0"/>
              <a:t>The key to successfully handling a crisis is to move quickly and decisively, but carefully.</a:t>
            </a:r>
          </a:p>
        </p:txBody>
      </p:sp>
      <p:sp>
        <p:nvSpPr>
          <p:cNvPr id="8704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168567F-456E-4552-B9FD-99B0FD4E4A81}" type="slidenum">
              <a:rPr lang="en-US" smtClean="0"/>
              <a:pPr fontAlgn="base">
                <a:spcBef>
                  <a:spcPct val="0"/>
                </a:spcBef>
                <a:spcAft>
                  <a:spcPct val="0"/>
                </a:spcAft>
                <a:defRPr/>
              </a:pPr>
              <a:t>65</a:t>
            </a:fld>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Once you have gathered the data, it’s time to create a plan. The best approach is to identify the problem, decide on a solution, break it down into parts, and create a timeline.</a:t>
            </a:r>
            <a:endParaRPr lang="en-CA" dirty="0" smtClean="0"/>
          </a:p>
          <a:p>
            <a:pPr eaLnBrk="1" hangingPunct="1">
              <a:spcBef>
                <a:spcPct val="0"/>
              </a:spcBef>
            </a:pPr>
            <a:endParaRPr lang="en-US" dirty="0" smtClean="0"/>
          </a:p>
        </p:txBody>
      </p:sp>
      <p:sp>
        <p:nvSpPr>
          <p:cNvPr id="8909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7EB097-3960-4019-A2D4-9B3E078B4185}" type="slidenum">
              <a:rPr lang="en-US" smtClean="0"/>
              <a:pPr fontAlgn="base">
                <a:spcBef>
                  <a:spcPct val="0"/>
                </a:spcBef>
                <a:spcAft>
                  <a:spcPct val="0"/>
                </a:spcAft>
                <a:defRPr/>
              </a:pPr>
              <a:t>66</a:t>
            </a:fld>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01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this example, your manager is probably pretty anxious to get that report!</a:t>
            </a:r>
          </a:p>
        </p:txBody>
      </p:sp>
      <p:sp>
        <p:nvSpPr>
          <p:cNvPr id="9011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ED60E8B-9DFF-4A8A-B59F-72BECDEB16B6}" type="slidenum">
              <a:rPr lang="en-US" smtClean="0"/>
              <a:pPr fontAlgn="base">
                <a:spcBef>
                  <a:spcPct val="0"/>
                </a:spcBef>
                <a:spcAft>
                  <a:spcPct val="0"/>
                </a:spcAft>
                <a:defRPr/>
              </a:pPr>
              <a:t>67</a:t>
            </a:fld>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In the case of illness, for example, you could prepare a short contingency plan indicating who will be responsible for your correspondence, projects, and general responsibilities in case you are ill for an extended period. Make sure you share these plans with the appropriate people so that they can be prepared as well.</a:t>
            </a:r>
            <a:endParaRPr lang="en-CA" dirty="0" smtClean="0"/>
          </a:p>
        </p:txBody>
      </p:sp>
      <p:sp>
        <p:nvSpPr>
          <p:cNvPr id="9114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9E81FF-558D-4FE0-8F75-15E970BEB999}" type="slidenum">
              <a:rPr lang="en-US" smtClean="0"/>
              <a:pPr fontAlgn="base">
                <a:spcBef>
                  <a:spcPct val="0"/>
                </a:spcBef>
                <a:spcAft>
                  <a:spcPct val="0"/>
                </a:spcAft>
                <a:defRPr/>
              </a:pPr>
              <a:t>68</a:t>
            </a:fld>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21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b="1" dirty="0" smtClean="0"/>
              <a:t>Working files</a:t>
            </a:r>
            <a:r>
              <a:rPr lang="en-US" dirty="0" smtClean="0"/>
              <a:t>: Materials used frequently and needed close at hand.</a:t>
            </a:r>
            <a:endParaRPr lang="en-CA" dirty="0" smtClean="0"/>
          </a:p>
          <a:p>
            <a:pPr eaLnBrk="1" hangingPunct="1">
              <a:spcBef>
                <a:spcPct val="0"/>
              </a:spcBef>
              <a:buFontTx/>
              <a:buChar char="•"/>
            </a:pPr>
            <a:r>
              <a:rPr lang="en-US" b="1" dirty="0" smtClean="0"/>
              <a:t>Reference files</a:t>
            </a:r>
            <a:r>
              <a:rPr lang="en-US" dirty="0" smtClean="0"/>
              <a:t>: Information needed only occasionally.</a:t>
            </a:r>
            <a:endParaRPr lang="en-CA" dirty="0" smtClean="0"/>
          </a:p>
          <a:p>
            <a:pPr eaLnBrk="1" hangingPunct="1">
              <a:spcBef>
                <a:spcPct val="0"/>
              </a:spcBef>
              <a:buFontTx/>
              <a:buChar char="•"/>
            </a:pPr>
            <a:r>
              <a:rPr lang="en-US" b="1" dirty="0" smtClean="0"/>
              <a:t>Archival files:</a:t>
            </a:r>
            <a:r>
              <a:rPr lang="en-US" dirty="0" smtClean="0"/>
              <a:t> Materials seldom retrieved but that must be kept. For ease of retrieval, organize files in the simplest way possible. For example, you could label files with a one or two word tag and arrange the files alphabetically.</a:t>
            </a:r>
            <a:endParaRPr lang="en-CA" dirty="0" smtClean="0"/>
          </a:p>
          <a:p>
            <a:pPr eaLnBrk="1" hangingPunct="1">
              <a:spcBef>
                <a:spcPct val="0"/>
              </a:spcBef>
              <a:buFontTx/>
              <a:buChar char="•"/>
            </a:pPr>
            <a:endParaRPr lang="en-US" dirty="0" smtClean="0"/>
          </a:p>
        </p:txBody>
      </p:sp>
      <p:sp>
        <p:nvSpPr>
          <p:cNvPr id="9216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C405A8B-48ED-48B3-8D59-23850CF401E2}" type="slidenum">
              <a:rPr lang="en-US" smtClean="0"/>
              <a:pPr fontAlgn="base">
                <a:spcBef>
                  <a:spcPct val="0"/>
                </a:spcBef>
                <a:spcAft>
                  <a:spcPct val="0"/>
                </a:spcAft>
                <a:defRPr/>
              </a:pPr>
              <a:t>80</a:t>
            </a:fld>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b="1" cap="small" dirty="0" smtClean="0"/>
              <a:t>POSITIVE</a:t>
            </a:r>
            <a:r>
              <a:rPr lang="en-US" dirty="0" smtClean="0"/>
              <a:t>: Who could get fired up about a goal such as "Find a career that's not boring"? Goals should be phrased positively, so they help you feel good about yourself and what you're trying to accomplish. A better alternative might be this: "Enroll in pre-law classes so I can help people with legal problems someday." </a:t>
            </a:r>
          </a:p>
          <a:p>
            <a:pPr eaLnBrk="1" fontAlgn="auto" hangingPunct="1">
              <a:spcBef>
                <a:spcPts val="0"/>
              </a:spcBef>
              <a:spcAft>
                <a:spcPts val="0"/>
              </a:spcAft>
              <a:defRPr/>
            </a:pPr>
            <a:endParaRPr lang="en-CA" dirty="0" smtClean="0"/>
          </a:p>
          <a:p>
            <a:pPr eaLnBrk="1" fontAlgn="auto" hangingPunct="1">
              <a:spcBef>
                <a:spcPts val="0"/>
              </a:spcBef>
              <a:spcAft>
                <a:spcPts val="0"/>
              </a:spcAft>
              <a:defRPr/>
            </a:pPr>
            <a:r>
              <a:rPr lang="en-US" b="1" cap="small" dirty="0" smtClean="0"/>
              <a:t>PERSONAL</a:t>
            </a:r>
            <a:r>
              <a:rPr lang="en-US" dirty="0" smtClean="0"/>
              <a:t>: Goals must be personal. They must reflect your own dreams and values, not those of friends, family, or the media. When crafting your goal statement, always use the word “I” in the sentence to brand it as your own. When your goals are personal, you'll be more motivated to succeed and take greater pride in your accomplishments.</a:t>
            </a:r>
          </a:p>
          <a:p>
            <a:pPr eaLnBrk="1" fontAlgn="auto" hangingPunct="1">
              <a:spcBef>
                <a:spcPts val="0"/>
              </a:spcBef>
              <a:spcAft>
                <a:spcPts val="0"/>
              </a:spcAft>
              <a:defRPr/>
            </a:pPr>
            <a:endParaRPr lang="en-CA" dirty="0" smtClean="0"/>
          </a:p>
          <a:p>
            <a:pPr eaLnBrk="1" fontAlgn="auto" hangingPunct="1">
              <a:spcBef>
                <a:spcPts val="0"/>
              </a:spcBef>
              <a:spcAft>
                <a:spcPts val="0"/>
              </a:spcAft>
              <a:defRPr/>
            </a:pPr>
            <a:r>
              <a:rPr lang="en-US" b="1" cap="small" dirty="0" smtClean="0"/>
              <a:t>POSSIBLE</a:t>
            </a:r>
            <a:r>
              <a:rPr lang="en-US" dirty="0" smtClean="0"/>
              <a:t>: When setting goals, be sure to consider what's possible and within your control. Getting into an Ivy League university may be possible if you are earning good grades but unrealistic if you're struggling. In the latter case, a more reasonable goal might be to attend a university or trade school that offers courses related to your chosen career. You might also pursue volunteer work that would strengthen your college applications. </a:t>
            </a:r>
            <a:endParaRPr lang="en-CA" dirty="0" smtClean="0"/>
          </a:p>
        </p:txBody>
      </p:sp>
      <p:sp>
        <p:nvSpPr>
          <p:cNvPr id="727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C15FEA6-AC28-4A26-BF95-A3DE8773C01C}" type="slidenum">
              <a:rPr lang="en-US" smtClean="0"/>
              <a:pPr fontAlgn="base">
                <a:spcBef>
                  <a:spcPct val="0"/>
                </a:spcBef>
                <a:spcAft>
                  <a:spcPct val="0"/>
                </a:spcAft>
                <a:defRPr/>
              </a:pPr>
              <a:t>6</a:t>
            </a:fld>
            <a:endParaRPr lang="en-US"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42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Delegation allows you to make the best use of your time and skills, and it helps other people in the team grow and develop to reach their full potential in the organization. Delegation is a win-win situation for all involved, but only when done correctly. </a:t>
            </a:r>
          </a:p>
        </p:txBody>
      </p:sp>
      <p:sp>
        <p:nvSpPr>
          <p:cNvPr id="9421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BA78490A-9DEA-4D8E-A17E-3EF98C36A1F8}" type="slidenum">
              <a:rPr lang="en-US" smtClean="0"/>
              <a:pPr fontAlgn="base">
                <a:spcBef>
                  <a:spcPct val="0"/>
                </a:spcBef>
                <a:spcAft>
                  <a:spcPct val="0"/>
                </a:spcAft>
                <a:defRPr/>
              </a:pPr>
              <a:t>95</a:t>
            </a:fld>
            <a:endParaRPr lang="en-US"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When you first start to delegate to someone, you may notice that he or she takes longer than you do to complete tasks. This is because you are an expert in the field and the person you have delegated to is still learning. Be patient: if you have chosen the right person to delegate to, and you are delegating correctly, you will find that he or she quickly becomes competent and reliable. Also, try to delegate to the lowest possible organizational level. The people who are closest to the work are best suited for the task because they have the most intimate knowledge of the detail of everyday work. This also increases workplace efficiency, and helps to develop people. </a:t>
            </a:r>
            <a:endParaRPr lang="en-CA" dirty="0" smtClean="0"/>
          </a:p>
        </p:txBody>
      </p:sp>
      <p:sp>
        <p:nvSpPr>
          <p:cNvPr id="9523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A6CFCA-A16F-4195-A308-E7BF06F4B705}" type="slidenum">
              <a:rPr lang="en-US" smtClean="0"/>
              <a:pPr fontAlgn="base">
                <a:spcBef>
                  <a:spcPct val="0"/>
                </a:spcBef>
                <a:spcAft>
                  <a:spcPct val="0"/>
                </a:spcAft>
                <a:defRPr/>
              </a:pPr>
              <a:t>96</a:t>
            </a:fld>
            <a:endParaRPr lang="en-US" dirty="0"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62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Delegation doesn’t have to be all or nothing. There are several different levels of delegation, each with different levels of delegate independence and delegator supervision.</a:t>
            </a:r>
            <a:endParaRPr lang="en-CA" dirty="0" smtClean="0"/>
          </a:p>
          <a:p>
            <a:pPr eaLnBrk="1" hangingPunct="1">
              <a:spcBef>
                <a:spcPct val="0"/>
              </a:spcBef>
            </a:pPr>
            <a:endParaRPr lang="en-US" dirty="0" smtClean="0"/>
          </a:p>
        </p:txBody>
      </p:sp>
      <p:sp>
        <p:nvSpPr>
          <p:cNvPr id="9626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2488E4A-E85E-4EC2-A598-3343F79327DA}" type="slidenum">
              <a:rPr lang="en-US" smtClean="0"/>
              <a:pPr fontAlgn="base">
                <a:spcBef>
                  <a:spcPct val="0"/>
                </a:spcBef>
                <a:spcAft>
                  <a:spcPct val="0"/>
                </a:spcAft>
                <a:defRPr/>
              </a:pPr>
              <a:t>97</a:t>
            </a:fld>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b="1" dirty="0" smtClean="0"/>
              <a:t>Identify the Task.</a:t>
            </a:r>
            <a:r>
              <a:rPr lang="en-US" dirty="0" smtClean="0"/>
              <a:t> Let’s say you want to build an exercise ritual.</a:t>
            </a:r>
            <a:endParaRPr lang="en-CA" dirty="0" smtClean="0"/>
          </a:p>
          <a:p>
            <a:pPr eaLnBrk="1" hangingPunct="1">
              <a:spcBef>
                <a:spcPct val="0"/>
              </a:spcBef>
            </a:pPr>
            <a:r>
              <a:rPr lang="en-US" b="1" dirty="0" smtClean="0"/>
              <a:t>Identify the Time and/or Trigger.</a:t>
            </a:r>
            <a:r>
              <a:rPr lang="en-US" dirty="0" smtClean="0"/>
              <a:t> For example, perhaps you normally exercise right after work.</a:t>
            </a:r>
            <a:endParaRPr lang="en-CA" dirty="0" smtClean="0"/>
          </a:p>
          <a:p>
            <a:pPr eaLnBrk="1" hangingPunct="1">
              <a:spcBef>
                <a:spcPct val="0"/>
              </a:spcBef>
            </a:pPr>
            <a:r>
              <a:rPr lang="en-US" b="1" dirty="0" smtClean="0"/>
              <a:t>Identify the Sub-Tasks.</a:t>
            </a:r>
            <a:r>
              <a:rPr lang="en-US" dirty="0" smtClean="0"/>
              <a:t> For you, perhaps your ritual involves going to the gym, getting changed, stretching, doing 45 minutes on the treadmill, performing three reps of weights, and doing a lap around the pool to finish things off. Then, you shower and go home.</a:t>
            </a:r>
            <a:endParaRPr lang="en-CA" dirty="0" smtClean="0"/>
          </a:p>
          <a:p>
            <a:pPr eaLnBrk="1" hangingPunct="1">
              <a:spcBef>
                <a:spcPct val="0"/>
              </a:spcBef>
            </a:pPr>
            <a:endParaRPr lang="en-US" dirty="0" smtClean="0"/>
          </a:p>
          <a:p>
            <a:pPr eaLnBrk="1" hangingPunct="1">
              <a:spcBef>
                <a:spcPct val="0"/>
              </a:spcBef>
            </a:pPr>
            <a:r>
              <a:rPr lang="en-US" dirty="0" smtClean="0"/>
              <a:t>Remember, a ritual shouldn’t be set in stone. Once you establish a ritual, it can be modified at any point in time, depending on what works for you. With our exercise example, you could easily decide to exercise before work or even at lunch and still use the basic task and sub-tasks.</a:t>
            </a:r>
            <a:endParaRPr lang="en-CA" dirty="0" smtClean="0"/>
          </a:p>
          <a:p>
            <a:pPr eaLnBrk="1" hangingPunct="1">
              <a:spcBef>
                <a:spcPct val="0"/>
              </a:spcBef>
            </a:pPr>
            <a:endParaRPr lang="en-US" dirty="0" smtClean="0"/>
          </a:p>
        </p:txBody>
      </p:sp>
      <p:sp>
        <p:nvSpPr>
          <p:cNvPr id="9728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76E9239-D8CB-4008-B015-4494AB604A63}" type="slidenum">
              <a:rPr lang="en-US" smtClean="0"/>
              <a:pPr fontAlgn="base">
                <a:spcBef>
                  <a:spcPct val="0"/>
                </a:spcBef>
                <a:spcAft>
                  <a:spcPct val="0"/>
                </a:spcAft>
                <a:defRPr/>
              </a:pPr>
              <a:t>111</a:t>
            </a:fld>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83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 recommend a fifty minute meeting, starting at five past the hour and ending five minutes before the hour</a:t>
            </a:r>
          </a:p>
        </p:txBody>
      </p:sp>
      <p:sp>
        <p:nvSpPr>
          <p:cNvPr id="9830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7B0983B-D45E-4C6B-A5B0-1F43BF159D50}" type="slidenum">
              <a:rPr lang="en-US" smtClean="0"/>
              <a:pPr fontAlgn="base">
                <a:spcBef>
                  <a:spcPct val="0"/>
                </a:spcBef>
                <a:spcAft>
                  <a:spcPct val="0"/>
                </a:spcAft>
                <a:defRPr/>
              </a:pPr>
              <a:t>127</a:t>
            </a:fld>
            <a:endParaRPr lang="en-US"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Before the meeting, make a list of what needs to be discussed, how long you believe it will take, and the person who will be presenting the item. </a:t>
            </a:r>
          </a:p>
          <a:p>
            <a:pPr eaLnBrk="1" hangingPunct="1">
              <a:spcBef>
                <a:spcPct val="0"/>
              </a:spcBef>
            </a:pPr>
            <a:endParaRPr lang="en-CA" dirty="0" smtClean="0"/>
          </a:p>
          <a:p>
            <a:pPr eaLnBrk="1" hangingPunct="1">
              <a:spcBef>
                <a:spcPct val="0"/>
              </a:spcBef>
            </a:pPr>
            <a:r>
              <a:rPr lang="en-US" dirty="0" smtClean="0"/>
              <a:t>Once the agenda is complete, send it to all participants and observers, preferably with the meeting request, and preferably two to three days before the meeting. Make sure you ask for everyone’s approval, including additions or deletions. If you do make changes, send out a single updated copy 24 hours before the meeting.</a:t>
            </a:r>
            <a:endParaRPr lang="en-CA" dirty="0" smtClean="0"/>
          </a:p>
        </p:txBody>
      </p:sp>
      <p:sp>
        <p:nvSpPr>
          <p:cNvPr id="993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DC5EA13-F081-498E-A65F-5EBA372F9FD2}" type="slidenum">
              <a:rPr lang="en-US" smtClean="0"/>
              <a:pPr fontAlgn="base">
                <a:spcBef>
                  <a:spcPct val="0"/>
                </a:spcBef>
                <a:spcAft>
                  <a:spcPct val="0"/>
                </a:spcAft>
                <a:defRPr/>
              </a:pPr>
              <a:t>128</a:t>
            </a:fld>
            <a:endParaRPr lang="en-US" dirty="0"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Before the meeting, post the agenda on a flip chart, whiteboard, or PowerPoint slide. Spend the first five minutes of the meeting going over the agenda and getting approval. During the meeting, take minutes with the agenda as a framework.</a:t>
            </a:r>
          </a:p>
          <a:p>
            <a:pPr eaLnBrk="1" hangingPunct="1">
              <a:spcBef>
                <a:spcPct val="0"/>
              </a:spcBef>
            </a:pPr>
            <a:endParaRPr lang="en-CA" dirty="0" smtClean="0"/>
          </a:p>
          <a:p>
            <a:pPr eaLnBrk="1" hangingPunct="1">
              <a:spcBef>
                <a:spcPct val="0"/>
              </a:spcBef>
            </a:pPr>
            <a:r>
              <a:rPr lang="en-US" dirty="0" smtClean="0"/>
              <a:t>(Although this informal structure will be sufficient for most meetings, more formal meetings may require more formal minutes.)</a:t>
            </a:r>
          </a:p>
          <a:p>
            <a:pPr eaLnBrk="1" hangingPunct="1">
              <a:spcBef>
                <a:spcPct val="0"/>
              </a:spcBef>
            </a:pPr>
            <a:endParaRPr lang="en-CA" dirty="0" smtClean="0"/>
          </a:p>
          <a:p>
            <a:pPr eaLnBrk="1" hangingPunct="1">
              <a:spcBef>
                <a:spcPct val="0"/>
              </a:spcBef>
            </a:pPr>
            <a:r>
              <a:rPr lang="en-US" dirty="0" smtClean="0"/>
              <a:t>Your job as chairperson is to keep the meeting running according to the agenda. If an item runs past its scheduled time, ask the group if they think more time is needed to discuss the item. If so, how do they want to handle it? They can reduce the time for other items, remove other items altogether, schedule an offline follow-up session, or schedule another meeting. No matter what the group agrees to, make sure that they stick to their decision.</a:t>
            </a:r>
          </a:p>
          <a:p>
            <a:pPr eaLnBrk="1" hangingPunct="1">
              <a:spcBef>
                <a:spcPct val="0"/>
              </a:spcBef>
            </a:pPr>
            <a:endParaRPr lang="en-CA" dirty="0" smtClean="0"/>
          </a:p>
          <a:p>
            <a:pPr eaLnBrk="1" hangingPunct="1">
              <a:spcBef>
                <a:spcPct val="0"/>
              </a:spcBef>
            </a:pPr>
            <a:r>
              <a:rPr lang="en-US" dirty="0" smtClean="0"/>
              <a:t>At the end of the meeting, get agreement that all items on the agenda were sufficiently covered. This will identify any gaps that may require follow-up and it will give people a positive sense of accomplishment about the meeting.</a:t>
            </a:r>
            <a:endParaRPr lang="en-CA" dirty="0" smtClean="0"/>
          </a:p>
          <a:p>
            <a:pPr eaLnBrk="1" hangingPunct="1">
              <a:spcBef>
                <a:spcPct val="0"/>
              </a:spcBef>
            </a:pPr>
            <a:endParaRPr lang="en-US" dirty="0" smtClean="0"/>
          </a:p>
        </p:txBody>
      </p:sp>
      <p:sp>
        <p:nvSpPr>
          <p:cNvPr id="1003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9B09C771-0B91-48F4-8968-686925D25EBA}" type="slidenum">
              <a:rPr lang="en-US" smtClean="0"/>
              <a:pPr fontAlgn="base">
                <a:spcBef>
                  <a:spcPct val="0"/>
                </a:spcBef>
                <a:spcAft>
                  <a:spcPct val="0"/>
                </a:spcAft>
                <a:defRPr/>
              </a:pPr>
              <a:t>129</a:t>
            </a:fld>
            <a:endParaRPr lang="en-US" dirty="0"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These tools must have their purpose clearly stated, and participants must make sure that these time-saving tools don’t turn into time wasters.</a:t>
            </a:r>
            <a:endParaRPr lang="en-CA" dirty="0" smtClean="0"/>
          </a:p>
        </p:txBody>
      </p:sp>
      <p:sp>
        <p:nvSpPr>
          <p:cNvPr id="1013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9DA4DC5-FB51-45ED-B0CA-0F9E6BAE971D}" type="slidenum">
              <a:rPr lang="en-US" smtClean="0"/>
              <a:pPr fontAlgn="base">
                <a:spcBef>
                  <a:spcPct val="0"/>
                </a:spcBef>
                <a:spcAft>
                  <a:spcPct val="0"/>
                </a:spcAft>
                <a:defRPr/>
              </a:pPr>
              <a:t>145</a:t>
            </a:fld>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buFontTx/>
              <a:buChar char="•"/>
            </a:pPr>
            <a:r>
              <a:rPr lang="en-US" b="1" dirty="0" smtClean="0"/>
              <a:t>Specific</a:t>
            </a:r>
            <a:r>
              <a:rPr lang="en-US" dirty="0" smtClean="0"/>
              <a:t>: Success coach Jack Canfield states in his book </a:t>
            </a:r>
            <a:r>
              <a:rPr lang="en-US" u="sng" dirty="0" smtClean="0"/>
              <a:t>The Success Principles</a:t>
            </a:r>
            <a:r>
              <a:rPr lang="en-US" dirty="0" smtClean="0"/>
              <a:t> that, “Vague goals produce vague results.” In order for you to achieve a goal, you must be very clear about what exactly you want. Often creating a list of benefits that the accomplishment of your goal will bring to your life, will you give your mind a compelling reason to pursue that goal.</a:t>
            </a:r>
            <a:endParaRPr lang="en-CA" dirty="0" smtClean="0"/>
          </a:p>
          <a:p>
            <a:pPr eaLnBrk="1" hangingPunct="1">
              <a:spcBef>
                <a:spcPct val="0"/>
              </a:spcBef>
              <a:buFontTx/>
              <a:buChar char="•"/>
            </a:pPr>
            <a:r>
              <a:rPr lang="en-US" b="1" dirty="0" smtClean="0"/>
              <a:t>Measurable</a:t>
            </a:r>
            <a:r>
              <a:rPr lang="en-US" dirty="0" smtClean="0"/>
              <a:t>: It’s crucial for goal achievement that you are able to track your progress towards your goal. That’s why all goals need some form of objective measuring system so that you can stay on track and become motivated when you enjoy the sweet taste of quantifiable progress. </a:t>
            </a:r>
            <a:endParaRPr lang="en-CA" dirty="0" smtClean="0"/>
          </a:p>
          <a:p>
            <a:pPr eaLnBrk="1" hangingPunct="1">
              <a:spcBef>
                <a:spcPct val="0"/>
              </a:spcBef>
              <a:buFontTx/>
              <a:buChar char="•"/>
            </a:pPr>
            <a:r>
              <a:rPr lang="en-US" b="1" dirty="0" smtClean="0"/>
              <a:t>Achievable</a:t>
            </a:r>
            <a:r>
              <a:rPr lang="en-US" dirty="0" smtClean="0"/>
              <a:t>: Setting big goals is great, but setting unrealistic goals will just de-motivate you. A good goal is one that challenges, but is not so unrealistic that you have virtually no chance of accomplishing it.</a:t>
            </a:r>
            <a:endParaRPr lang="en-CA" dirty="0" smtClean="0"/>
          </a:p>
          <a:p>
            <a:pPr eaLnBrk="1" hangingPunct="1">
              <a:spcBef>
                <a:spcPct val="0"/>
              </a:spcBef>
              <a:buFontTx/>
              <a:buChar char="•"/>
            </a:pPr>
            <a:r>
              <a:rPr lang="en-US" b="1" dirty="0" smtClean="0"/>
              <a:t>Relevant</a:t>
            </a:r>
            <a:r>
              <a:rPr lang="en-US" dirty="0" smtClean="0"/>
              <a:t>: Before you even set goals, it’s a good idea to sit down and define your core values and your life purpose because it’s these tools which ultimately decide how and what goals you choose for your life. Goals, in and of themselves, do not provide any happiness. Goals that are in harmony with our life purpose do have the power to make us happy. </a:t>
            </a:r>
            <a:endParaRPr lang="en-CA" dirty="0" smtClean="0"/>
          </a:p>
          <a:p>
            <a:pPr eaLnBrk="1" hangingPunct="1">
              <a:spcBef>
                <a:spcPct val="0"/>
              </a:spcBef>
              <a:buFontTx/>
              <a:buChar char="•"/>
            </a:pPr>
            <a:r>
              <a:rPr lang="en-US" b="1" dirty="0" smtClean="0"/>
              <a:t>Timed</a:t>
            </a:r>
            <a:r>
              <a:rPr lang="en-US" dirty="0" smtClean="0"/>
              <a:t>: Without setting deadlines for your goals, you have no real compelling reason or motivation to start working on them. By setting a deadline, your subconscious mind begins to work on that goal, night and day, to bring you closer to achievement.</a:t>
            </a:r>
            <a:endParaRPr lang="en-CA" dirty="0" smtClean="0"/>
          </a:p>
          <a:p>
            <a:pPr eaLnBrk="1" hangingPunct="1">
              <a:spcBef>
                <a:spcPct val="0"/>
              </a:spcBef>
              <a:buFontTx/>
              <a:buChar char="•"/>
            </a:pPr>
            <a:endParaRPr lang="en-US" dirty="0" smtClean="0"/>
          </a:p>
        </p:txBody>
      </p:sp>
      <p:sp>
        <p:nvSpPr>
          <p:cNvPr id="7373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4EDC240-AB25-43C2-A710-935271A8C727}" type="slidenum">
              <a:rPr lang="en-US" smtClean="0"/>
              <a:pPr fontAlgn="base">
                <a:spcBef>
                  <a:spcPct val="0"/>
                </a:spcBef>
                <a:spcAft>
                  <a:spcPct val="0"/>
                </a:spcAft>
                <a:defRPr/>
              </a:pPr>
              <a:t>7</a:t>
            </a:fld>
            <a:endParaRPr 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Most people are unwilling to make a conscious decision to give up the things in their life necessary to achieve their goals.</a:t>
            </a:r>
            <a:endParaRPr lang="en-CA" dirty="0" smtClean="0"/>
          </a:p>
        </p:txBody>
      </p:sp>
      <p:sp>
        <p:nvSpPr>
          <p:cNvPr id="7475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75AAE40-F1B3-4204-AD34-14EAD930AC81}" type="slidenum">
              <a:rPr lang="en-US" smtClean="0"/>
              <a:pPr fontAlgn="base">
                <a:spcBef>
                  <a:spcPct val="0"/>
                </a:spcBef>
                <a:spcAft>
                  <a:spcPct val="0"/>
                </a:spcAft>
                <a:defRPr/>
              </a:pPr>
              <a:t>8</a:t>
            </a:fld>
            <a:endParaRPr 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57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To create a vision board, simply find a magazine, cut out pictures that resonate with the goal that you want to achieve, glue them onto a piece of poster board, and place that board somewhere that you can view it several times a day. </a:t>
            </a:r>
            <a:endParaRPr lang="en-CA" dirty="0" smtClean="0"/>
          </a:p>
          <a:p>
            <a:pPr eaLnBrk="1" hangingPunct="1">
              <a:spcBef>
                <a:spcPct val="0"/>
              </a:spcBef>
            </a:pPr>
            <a:endParaRPr lang="en-US" dirty="0" smtClean="0"/>
          </a:p>
        </p:txBody>
      </p:sp>
      <p:sp>
        <p:nvSpPr>
          <p:cNvPr id="7578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3CD6CF18-2F12-42F8-82CE-44CF26D955A3}" type="slidenum">
              <a:rPr lang="en-US" smtClean="0"/>
              <a:pPr fontAlgn="base">
                <a:spcBef>
                  <a:spcPct val="0"/>
                </a:spcBef>
                <a:spcAft>
                  <a:spcPct val="0"/>
                </a:spcAft>
                <a:defRPr/>
              </a:pPr>
              <a:t>9</a:t>
            </a:fld>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Across the board, you will find that the 80/20 principle is pretty much right on with most things in your life. </a:t>
            </a:r>
          </a:p>
        </p:txBody>
      </p:sp>
      <p:sp>
        <p:nvSpPr>
          <p:cNvPr id="7680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C2A8145-EC05-43AF-8A50-703695B8BA06}" type="slidenum">
              <a:rPr lang="en-US" smtClean="0"/>
              <a:pPr fontAlgn="base">
                <a:spcBef>
                  <a:spcPct val="0"/>
                </a:spcBef>
                <a:spcAft>
                  <a:spcPct val="0"/>
                </a:spcAft>
                <a:defRPr/>
              </a:pPr>
              <a:t>21</a:t>
            </a:fld>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b="1" cap="small" dirty="0" smtClean="0"/>
              <a:t>Urgent And Important</a:t>
            </a:r>
            <a:r>
              <a:rPr lang="en-US" dirty="0" smtClean="0"/>
              <a:t>: Activities in this area relate to dealing with critical issues as they arise and meeting significant commitments. </a:t>
            </a:r>
            <a:r>
              <a:rPr lang="en-US" i="1" dirty="0" smtClean="0"/>
              <a:t>Perform these duties now.</a:t>
            </a:r>
          </a:p>
          <a:p>
            <a:pPr eaLnBrk="1" fontAlgn="auto" hangingPunct="1">
              <a:spcBef>
                <a:spcPts val="0"/>
              </a:spcBef>
              <a:spcAft>
                <a:spcPts val="0"/>
              </a:spcAft>
              <a:defRPr/>
            </a:pPr>
            <a:endParaRPr lang="en-CA" dirty="0" smtClean="0"/>
          </a:p>
          <a:p>
            <a:pPr eaLnBrk="1" fontAlgn="auto" hangingPunct="1">
              <a:spcBef>
                <a:spcPts val="0"/>
              </a:spcBef>
              <a:spcAft>
                <a:spcPts val="0"/>
              </a:spcAft>
              <a:defRPr/>
            </a:pPr>
            <a:r>
              <a:rPr lang="en-US" b="1" cap="small" dirty="0" smtClean="0"/>
              <a:t>Important, But Not Urgent:</a:t>
            </a:r>
            <a:r>
              <a:rPr lang="en-US" dirty="0" smtClean="0"/>
              <a:t> These success-oriented tasks are critical to achieving goals. </a:t>
            </a:r>
            <a:r>
              <a:rPr lang="en-US" i="1" dirty="0" smtClean="0"/>
              <a:t>Plan to do these tasks next.</a:t>
            </a:r>
          </a:p>
          <a:p>
            <a:pPr eaLnBrk="1" fontAlgn="auto" hangingPunct="1">
              <a:spcBef>
                <a:spcPts val="0"/>
              </a:spcBef>
              <a:spcAft>
                <a:spcPts val="0"/>
              </a:spcAft>
              <a:defRPr/>
            </a:pPr>
            <a:endParaRPr lang="en-CA" dirty="0" smtClean="0"/>
          </a:p>
          <a:p>
            <a:pPr eaLnBrk="1" fontAlgn="auto" hangingPunct="1">
              <a:spcBef>
                <a:spcPts val="0"/>
              </a:spcBef>
              <a:spcAft>
                <a:spcPts val="0"/>
              </a:spcAft>
              <a:defRPr/>
            </a:pPr>
            <a:r>
              <a:rPr lang="en-US" b="1" cap="small" dirty="0" smtClean="0"/>
              <a:t>Urgent, But Not Important: </a:t>
            </a:r>
            <a:r>
              <a:rPr lang="en-US" dirty="0" smtClean="0"/>
              <a:t>These chores do not move you forward toward your own goals.</a:t>
            </a:r>
            <a:r>
              <a:rPr lang="en-US" b="1" cap="small" dirty="0" smtClean="0"/>
              <a:t> </a:t>
            </a:r>
            <a:r>
              <a:rPr lang="en-US" dirty="0" smtClean="0"/>
              <a:t>Manage by delaying them, cutting them short, and rejecting requests from others</a:t>
            </a:r>
            <a:r>
              <a:rPr lang="en-US" i="1" dirty="0" smtClean="0"/>
              <a:t>. Postpone these chores.</a:t>
            </a:r>
          </a:p>
          <a:p>
            <a:pPr eaLnBrk="1" fontAlgn="auto" hangingPunct="1">
              <a:spcBef>
                <a:spcPts val="0"/>
              </a:spcBef>
              <a:spcAft>
                <a:spcPts val="0"/>
              </a:spcAft>
              <a:defRPr/>
            </a:pPr>
            <a:endParaRPr lang="en-CA" dirty="0" smtClean="0"/>
          </a:p>
          <a:p>
            <a:pPr eaLnBrk="1" fontAlgn="auto" hangingPunct="1">
              <a:spcBef>
                <a:spcPts val="0"/>
              </a:spcBef>
              <a:spcAft>
                <a:spcPts val="0"/>
              </a:spcAft>
              <a:defRPr/>
            </a:pPr>
            <a:r>
              <a:rPr lang="en-US" b="1" cap="small" dirty="0" smtClean="0"/>
              <a:t>Not Urgent And Not Important: </a:t>
            </a:r>
            <a:r>
              <a:rPr lang="en-US" dirty="0" smtClean="0"/>
              <a:t>These trivial interruptions are just a distraction, and should be avoided if possible. However, be careful not to mislabel things like time with family and recreational activities as not important.</a:t>
            </a:r>
            <a:r>
              <a:rPr lang="en-US" i="1" dirty="0" smtClean="0"/>
              <a:t> Avoid these distractions altogether</a:t>
            </a:r>
            <a:r>
              <a:rPr lang="en-US" dirty="0" smtClean="0"/>
              <a:t>.</a:t>
            </a:r>
            <a:endParaRPr lang="en-CA" dirty="0" smtClean="0"/>
          </a:p>
          <a:p>
            <a:pPr eaLnBrk="1" fontAlgn="auto" hangingPunct="1">
              <a:spcBef>
                <a:spcPts val="0"/>
              </a:spcBef>
              <a:spcAft>
                <a:spcPts val="0"/>
              </a:spcAft>
              <a:defRPr/>
            </a:pPr>
            <a:endParaRPr lang="en-US" dirty="0" smtClean="0"/>
          </a:p>
        </p:txBody>
      </p:sp>
      <p:sp>
        <p:nvSpPr>
          <p:cNvPr id="7885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D3E203E9-7837-4E72-BE0F-0A3C4FEC145A}" type="slidenum">
              <a:rPr lang="en-US" smtClean="0"/>
              <a:pPr fontAlgn="base">
                <a:spcBef>
                  <a:spcPct val="0"/>
                </a:spcBef>
                <a:spcAft>
                  <a:spcPct val="0"/>
                </a:spcAft>
                <a:defRPr/>
              </a:pPr>
              <a:t>22</a:t>
            </a:fld>
            <a:endParaRPr lang="en-US"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98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Examples:</a:t>
            </a:r>
          </a:p>
          <a:p>
            <a:pPr eaLnBrk="1" hangingPunct="1">
              <a:spcBef>
                <a:spcPct val="0"/>
              </a:spcBef>
              <a:buFontTx/>
              <a:buChar char="•"/>
            </a:pPr>
            <a:r>
              <a:rPr lang="en-US" dirty="0" smtClean="0"/>
              <a:t>“I am uncomfortable doing that because…”</a:t>
            </a:r>
            <a:endParaRPr lang="en-CA" dirty="0" smtClean="0"/>
          </a:p>
          <a:p>
            <a:pPr eaLnBrk="1" hangingPunct="1">
              <a:spcBef>
                <a:spcPct val="0"/>
              </a:spcBef>
              <a:buFontTx/>
              <a:buChar char="•"/>
            </a:pPr>
            <a:r>
              <a:rPr lang="en-US" dirty="0" smtClean="0"/>
              <a:t>“I can’t right now because I have another project that is due by 5 pm today.”</a:t>
            </a:r>
            <a:endParaRPr lang="en-CA" dirty="0" smtClean="0"/>
          </a:p>
          <a:p>
            <a:pPr eaLnBrk="1" hangingPunct="1">
              <a:spcBef>
                <a:spcPct val="0"/>
              </a:spcBef>
              <a:buFontTx/>
              <a:buChar char="•"/>
            </a:pPr>
            <a:r>
              <a:rPr lang="en-US" dirty="0" smtClean="0"/>
              <a:t>“I don’t have time today, but I could schedule it in for tomorrow morning.”</a:t>
            </a:r>
            <a:endParaRPr lang="en-CA" dirty="0" smtClean="0"/>
          </a:p>
          <a:p>
            <a:pPr eaLnBrk="1" hangingPunct="1">
              <a:spcBef>
                <a:spcPct val="0"/>
              </a:spcBef>
              <a:buFontTx/>
              <a:buChar char="•"/>
            </a:pPr>
            <a:r>
              <a:rPr lang="en-US" dirty="0" smtClean="0"/>
              <a:t>“I understand that you need to have this paperwork filed immediately, but I will not be able to file it for you.”</a:t>
            </a:r>
            <a:endParaRPr lang="en-CA" dirty="0" smtClean="0"/>
          </a:p>
          <a:p>
            <a:pPr eaLnBrk="1" hangingPunct="1">
              <a:spcBef>
                <a:spcPct val="0"/>
              </a:spcBef>
              <a:buFontTx/>
              <a:buChar char="•"/>
            </a:pPr>
            <a:r>
              <a:rPr lang="en-US" dirty="0" smtClean="0"/>
              <a:t>“Yes, I would love to help you by filing this paperwork, but I do not have time until tomorrow morning.”</a:t>
            </a:r>
            <a:endParaRPr lang="en-CA" dirty="0" smtClean="0"/>
          </a:p>
          <a:p>
            <a:pPr eaLnBrk="1" hangingPunct="1">
              <a:spcBef>
                <a:spcPct val="0"/>
              </a:spcBef>
              <a:buFontTx/>
              <a:buChar char="•"/>
            </a:pPr>
            <a:r>
              <a:rPr lang="en-US" dirty="0" smtClean="0"/>
              <a:t>“I understand how you feel, but I will not [or cannot]…”</a:t>
            </a:r>
            <a:endParaRPr lang="en-CA" dirty="0" smtClean="0"/>
          </a:p>
          <a:p>
            <a:pPr eaLnBrk="1" hangingPunct="1">
              <a:spcBef>
                <a:spcPct val="0"/>
              </a:spcBef>
              <a:buFontTx/>
              <a:buChar char="•"/>
            </a:pPr>
            <a:endParaRPr lang="en-US" dirty="0" smtClean="0"/>
          </a:p>
        </p:txBody>
      </p:sp>
      <p:sp>
        <p:nvSpPr>
          <p:cNvPr id="7987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806D0B5-BE49-4D9A-B5B3-853845947FE4}" type="slidenum">
              <a:rPr lang="en-US" smtClean="0"/>
              <a:pPr fontAlgn="base">
                <a:spcBef>
                  <a:spcPct val="0"/>
                </a:spcBef>
                <a:spcAft>
                  <a:spcPct val="0"/>
                </a:spcAft>
                <a:defRPr/>
              </a:pPr>
              <a:t>23</a:t>
            </a:fld>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We recommend keeping a separate journal for work and for your personal life, so you can focus on them at separate times, thus maintaining your optimal work/life balance.</a:t>
            </a:r>
          </a:p>
        </p:txBody>
      </p:sp>
      <p:sp>
        <p:nvSpPr>
          <p:cNvPr id="8090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073A3BC-3A91-458F-95E7-2D6F0CB922F2}" type="slidenum">
              <a:rPr lang="en-US" smtClean="0"/>
              <a:pPr fontAlgn="base">
                <a:spcBef>
                  <a:spcPct val="0"/>
                </a:spcBef>
                <a:spcAft>
                  <a:spcPct val="0"/>
                </a:spcAft>
                <a:defRPr/>
              </a:pPr>
              <a:t>35</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smtClean="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marL="0" indent="0">
              <a:buNone/>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
        <p:nvSpPr>
          <p:cNvPr id="13" name="Text Placeholder 12"/>
          <p:cNvSpPr>
            <a:spLocks noGrp="1"/>
          </p:cNvSpPr>
          <p:nvPr>
            <p:ph type="body" sz="quarter" idx="10"/>
          </p:nvPr>
        </p:nvSpPr>
        <p:spPr>
          <a:xfrm>
            <a:off x="7391400" y="381000"/>
            <a:ext cx="1752600" cy="2590800"/>
          </a:xfrm>
          <a:noFill/>
          <a:ln>
            <a:noFill/>
          </a:ln>
        </p:spPr>
        <p:txBody>
          <a:bodyPr/>
          <a:lstStyle>
            <a:lvl1pPr marL="0" indent="0" algn="l" rtl="0" eaLnBrk="0" fontAlgn="base" hangingPunct="0">
              <a:lnSpc>
                <a:spcPct val="115000"/>
              </a:lnSpc>
              <a:spcBef>
                <a:spcPct val="0"/>
              </a:spcBef>
              <a:spcAft>
                <a:spcPts val="1000"/>
              </a:spcAft>
              <a:buFont typeface="Arial" charset="0"/>
              <a:buNone/>
              <a:defRPr lang="en-US" sz="1600" kern="1200" dirty="0" smtClean="0">
                <a:solidFill>
                  <a:schemeClr val="tx1"/>
                </a:solidFill>
                <a:effectLst/>
                <a:latin typeface="+mn-lt"/>
                <a:ea typeface="+mn-ea"/>
                <a:cs typeface="Times New Roman" pitchFamily="18" charset="0"/>
              </a:defRPr>
            </a:lvl1pPr>
          </a:lstStyle>
          <a:p>
            <a:pPr lvl="0"/>
            <a:r>
              <a:rPr lang="en-US" dirty="0" smtClean="0"/>
              <a:t>Click to edit Master text styles</a:t>
            </a:r>
          </a:p>
        </p:txBody>
      </p:sp>
      <p:pic>
        <p:nvPicPr>
          <p:cNvPr id="104450" name="Picture 2" descr="C:\Users\Darren\Desktop\New Photos - Copy\s00040.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18350" t="5597" r="15716" b="9325"/>
          <a:stretch/>
        </p:blipFill>
        <p:spPr bwMode="auto">
          <a:xfrm>
            <a:off x="6917899" y="4026716"/>
            <a:ext cx="2203730" cy="28312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96205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lvl1pPr marL="0" indent="0">
              <a:buNone/>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p:txBody>
      </p:sp>
    </p:spTree>
    <p:extLst>
      <p:ext uri="{BB962C8B-B14F-4D97-AF65-F5344CB8AC3E}">
        <p14:creationId xmlns:p14="http://schemas.microsoft.com/office/powerpoint/2010/main" val="352299187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CA"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A38AB3BE-B828-4B06-8851-51DC22BEC8A0}" type="datetimeFigureOut">
              <a:rPr lang="en-US"/>
              <a:pPr>
                <a:defRPr/>
              </a:pPr>
              <a:t>3/7/2016</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6B4993A-DAB2-4A91-A9B0-D2189AC89229}"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113.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14.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143.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144.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8.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39.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7.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81.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82.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83.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97.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8.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99.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gradFill flip="none" rotWithShape="1">
          <a:gsLst>
            <a:gs pos="75000">
              <a:srgbClr val="FFFFFF"/>
            </a:gs>
            <a:gs pos="100000">
              <a:schemeClr val="tx1">
                <a:lumMod val="50000"/>
                <a:lumOff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123" name="Text Box 3"/>
          <p:cNvSpPr txBox="1">
            <a:spLocks noChangeArrowheads="1"/>
          </p:cNvSpPr>
          <p:nvPr/>
        </p:nvSpPr>
        <p:spPr bwMode="auto">
          <a:xfrm>
            <a:off x="4818063" y="4092575"/>
            <a:ext cx="2914650"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n-US" dirty="0"/>
          </a:p>
        </p:txBody>
      </p:sp>
      <p:pic>
        <p:nvPicPr>
          <p:cNvPr id="5124" name="Picture 5" descr="C:\Users\Darren\Desktop\New Photos\s0004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11831" y="4112453"/>
            <a:ext cx="2933700" cy="292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Box 3"/>
          <p:cNvSpPr txBox="1">
            <a:spLocks noChangeArrowheads="1"/>
          </p:cNvSpPr>
          <p:nvPr/>
        </p:nvSpPr>
        <p:spPr bwMode="auto">
          <a:xfrm>
            <a:off x="2514600" y="1736309"/>
            <a:ext cx="62910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CA" sz="4800" b="1" dirty="0">
                <a:latin typeface="Calibri" pitchFamily="34" charset="0"/>
              </a:rPr>
              <a:t>Time </a:t>
            </a:r>
            <a:r>
              <a:rPr lang="en-CA" sz="4800" b="1" dirty="0" smtClean="0">
                <a:latin typeface="Calibri" pitchFamily="34" charset="0"/>
              </a:rPr>
              <a:t>Management</a:t>
            </a:r>
          </a:p>
          <a:p>
            <a:pPr algn="r" eaLnBrk="1" hangingPunct="1"/>
            <a:r>
              <a:rPr lang="en-CA" sz="4800" b="1" dirty="0" smtClean="0">
                <a:latin typeface="Calibri" pitchFamily="34" charset="0"/>
              </a:rPr>
              <a:t>    </a:t>
            </a:r>
            <a:r>
              <a:rPr lang="en-CA" sz="4300" b="1" dirty="0">
                <a:solidFill>
                  <a:srgbClr val="17365D"/>
                </a:solidFill>
                <a:latin typeface="Calibri" pitchFamily="34" charset="0"/>
              </a:rPr>
              <a:t/>
            </a:r>
            <a:br>
              <a:rPr lang="en-CA" sz="4300" b="1" dirty="0">
                <a:solidFill>
                  <a:srgbClr val="17365D"/>
                </a:solidFill>
                <a:latin typeface="Calibri" pitchFamily="34" charset="0"/>
              </a:rPr>
            </a:br>
            <a:r>
              <a:rPr lang="en-CA" sz="1100" b="1" dirty="0">
                <a:solidFill>
                  <a:srgbClr val="17365D"/>
                </a:solidFill>
                <a:latin typeface="Calibri" pitchFamily="34" charset="0"/>
              </a:rPr>
              <a:t/>
            </a:r>
            <a:br>
              <a:rPr lang="en-CA" sz="1100" b="1" dirty="0">
                <a:solidFill>
                  <a:srgbClr val="17365D"/>
                </a:solidFill>
                <a:latin typeface="Calibri" pitchFamily="34" charset="0"/>
              </a:rPr>
            </a:br>
            <a:r>
              <a:rPr lang="en-CA" sz="2000" b="1" dirty="0">
                <a:latin typeface="Calibri" pitchFamily="34" charset="0"/>
              </a:rPr>
              <a:t>Corporate Training Materials</a:t>
            </a:r>
            <a:endParaRPr lang="en-US" sz="2000" b="1" dirty="0">
              <a:latin typeface="Calibri"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People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Positive</a:t>
            </a:r>
          </a:p>
          <a:p>
            <a:pPr marL="622300" lvl="1">
              <a:lnSpc>
                <a:spcPct val="115000"/>
              </a:lnSpc>
              <a:spcBef>
                <a:spcPts val="0"/>
              </a:spcBef>
              <a:spcAft>
                <a:spcPts val="0"/>
              </a:spcAft>
              <a:buFont typeface="+mj-lt"/>
              <a:buAutoNum type="alphaLcParenR"/>
              <a:tabLst>
                <a:tab pos="742950" algn="l"/>
                <a:tab pos="927100" algn="l"/>
              </a:tabLst>
            </a:pPr>
            <a:r>
              <a:rPr lang="en-US" dirty="0">
                <a:ea typeface="Times New Roman"/>
                <a:cs typeface="Times New Roman"/>
              </a:rPr>
              <a:t>Personal</a:t>
            </a:r>
          </a:p>
          <a:p>
            <a:pPr marL="622300" lvl="1">
              <a:lnSpc>
                <a:spcPct val="115000"/>
              </a:lnSpc>
              <a:spcBef>
                <a:spcPts val="0"/>
              </a:spcBef>
              <a:spcAft>
                <a:spcPts val="1000"/>
              </a:spcAft>
              <a:buFont typeface="+mj-lt"/>
              <a:buAutoNum type="alphaLcParenR"/>
              <a:tabLst>
                <a:tab pos="742950" algn="l"/>
                <a:tab pos="927100" algn="l"/>
              </a:tabLst>
            </a:pPr>
            <a:r>
              <a:rPr lang="en-US" dirty="0">
                <a:ea typeface="Times New Roman"/>
                <a:cs typeface="Times New Roman"/>
              </a:rPr>
              <a:t>Possible</a:t>
            </a:r>
          </a:p>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Timed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Tedious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Two</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Together</a:t>
            </a:r>
          </a:p>
          <a:p>
            <a:endParaRPr lang="en-US" dirty="0" smtClean="0"/>
          </a:p>
        </p:txBody>
      </p:sp>
    </p:spTree>
    <p:extLst>
      <p:ext uri="{BB962C8B-B14F-4D97-AF65-F5344CB8AC3E}">
        <p14:creationId xmlns:p14="http://schemas.microsoft.com/office/powerpoint/2010/main" val="393326281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Can I fire them if they fail?</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training or assistance might they need?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B and C</a:t>
            </a:r>
          </a:p>
        </p:txBody>
      </p:sp>
    </p:spTree>
    <p:extLst>
      <p:ext uri="{BB962C8B-B14F-4D97-AF65-F5344CB8AC3E}">
        <p14:creationId xmlns:p14="http://schemas.microsoft.com/office/powerpoint/2010/main" val="270980487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waits to be told what to do</a:t>
            </a:r>
          </a:p>
          <a:p>
            <a:pPr marL="690563" marR="0" lvl="0" indent="-342900">
              <a:lnSpc>
                <a:spcPct val="115000"/>
              </a:lnSpc>
              <a:spcBef>
                <a:spcPts val="0"/>
              </a:spcBef>
              <a:spcAft>
                <a:spcPts val="0"/>
              </a:spcAft>
              <a:buFont typeface="+mj-lt"/>
              <a:buAutoNum type="alphaLcParenR"/>
              <a:tabLst>
                <a:tab pos="1200150" algn="l"/>
              </a:tabLst>
            </a:pPr>
            <a:r>
              <a:rPr lang="en-US" dirty="0">
                <a:ea typeface="Times New Roman"/>
                <a:cs typeface="Times New Roman"/>
              </a:rPr>
              <a:t>Delegate initiates action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Delegate acts, then reports</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Delegate recommends what should be done</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p:txBody>
      </p:sp>
    </p:spTree>
    <p:extLst>
      <p:ext uri="{BB962C8B-B14F-4D97-AF65-F5344CB8AC3E}">
        <p14:creationId xmlns:p14="http://schemas.microsoft.com/office/powerpoint/2010/main" val="1499921035"/>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t>
            </a:r>
            <a:r>
              <a:rPr lang="en-US" dirty="0">
                <a:ea typeface="Times New Roman"/>
                <a:cs typeface="Times New Roman"/>
              </a:rPr>
              <a:t>amount of work you can deliver</a:t>
            </a:r>
          </a:p>
          <a:p>
            <a:pPr marL="681038" marR="0" lvl="0" indent="-342900">
              <a:lnSpc>
                <a:spcPct val="115000"/>
              </a:lnSpc>
              <a:spcBef>
                <a:spcPts val="0"/>
              </a:spcBef>
              <a:spcAft>
                <a:spcPts val="0"/>
              </a:spcAft>
              <a:buFont typeface="+mj-lt"/>
              <a:buAutoNum type="alphaLcParenR"/>
            </a:pPr>
            <a:r>
              <a:rPr lang="en-US" dirty="0">
                <a:ea typeface="Times New Roman"/>
                <a:cs typeface="Arial"/>
              </a:rPr>
              <a:t>If you delegate well, </a:t>
            </a:r>
            <a:r>
              <a:rPr lang="en-US" dirty="0">
                <a:ea typeface="Times New Roman"/>
                <a:cs typeface="Times New Roman"/>
              </a:rPr>
              <a:t>you can quickly build a strong and successful team of people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At first sight, delegation will never feel like more hassle than its worth</a:t>
            </a: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task that will provide </a:t>
            </a:r>
            <a:r>
              <a:rPr lang="en-US" dirty="0">
                <a:solidFill>
                  <a:srgbClr val="000000"/>
                </a:solidFill>
                <a:ea typeface="Times New Roman"/>
                <a:cs typeface="Arial"/>
              </a:rPr>
              <a:t>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376729004"/>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he goals you have for the project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a:t>
            </a:r>
            <a:r>
              <a:rPr lang="en-US" dirty="0">
                <a:ea typeface="Times New Roman"/>
                <a:cs typeface="Times New Roman"/>
              </a:rPr>
              <a:t>sk for recommended solutions when delegates come to you with a problem</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2268957744"/>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If you accept work you’re satisfied with, </a:t>
            </a:r>
            <a:r>
              <a:rPr lang="en-US" dirty="0">
                <a:ea typeface="Times New Roman"/>
                <a:cs typeface="Times New Roman"/>
              </a:rPr>
              <a:t>it means that you don’t have the time to do your own job properly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If you accept work that you are not satisfied with, your team member does not learn to do the job properly</a:t>
            </a: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829150994"/>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You should keep this in mind when deciding if a task should be delegated.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Is the task an </a:t>
            </a:r>
            <a:r>
              <a:rPr lang="en-US" dirty="0">
                <a:ea typeface="Times New Roman"/>
                <a:cs typeface="Times New Roman"/>
              </a:rPr>
              <a:t>opportunity for growth of another person</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Will delegating a task </a:t>
            </a:r>
            <a:r>
              <a:rPr lang="en-US" dirty="0">
                <a:ea typeface="Times New Roman"/>
                <a:cs typeface="Times New Roman"/>
              </a:rPr>
              <a:t> jeopardize any success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Weigh the effort to properly train another person against how often the task will reoccur</a:t>
            </a: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When considering delegating a task, what criteria should you consider?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Can I fire them if they fail?</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What is the current workload of this person?</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training or assistance might they need?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B and C</a:t>
            </a:r>
            <a:endParaRPr lang="en-US" dirty="0">
              <a:ea typeface="Times New Roman"/>
              <a:cs typeface="Times New Roman"/>
            </a:endParaRPr>
          </a:p>
        </p:txBody>
      </p:sp>
    </p:spTree>
    <p:extLst>
      <p:ext uri="{BB962C8B-B14F-4D97-AF65-F5344CB8AC3E}">
        <p14:creationId xmlns:p14="http://schemas.microsoft.com/office/powerpoint/2010/main" val="731661091"/>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What is the first level of the Spheres of Independence?</a:t>
            </a:r>
          </a:p>
          <a:p>
            <a:pPr marL="690563" marR="0" lvl="0" indent="-342900">
              <a:lnSpc>
                <a:spcPct val="115000"/>
              </a:lnSpc>
              <a:spcBef>
                <a:spcPts val="0"/>
              </a:spcBef>
              <a:spcAft>
                <a:spcPts val="0"/>
              </a:spcAft>
              <a:buFont typeface="+mj-lt"/>
              <a:buAutoNum type="alphaLcParenR"/>
              <a:tabLst>
                <a:tab pos="1200150" algn="l"/>
              </a:tabLst>
            </a:pPr>
            <a:r>
              <a:rPr lang="en-US" dirty="0">
                <a:solidFill>
                  <a:srgbClr val="FF0000"/>
                </a:solidFill>
                <a:ea typeface="Times New Roman"/>
                <a:cs typeface="Times New Roman"/>
              </a:rPr>
              <a:t>Delegate waits to be told what to do</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1200150" algn="l"/>
              </a:tabLst>
            </a:pPr>
            <a:r>
              <a:rPr lang="en-US" dirty="0">
                <a:solidFill>
                  <a:srgbClr val="000000"/>
                </a:solidFill>
                <a:ea typeface="Times New Roman"/>
                <a:cs typeface="Times New Roman"/>
              </a:rPr>
              <a:t>Delegate initiates action</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Delegate acts, then reports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Delegate recommends what should be done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Micro-managing is one of the best ways to keep control and stay updated.</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0608522"/>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514350" marR="0" lvl="0" indent="-514350">
              <a:lnSpc>
                <a:spcPct val="115000"/>
              </a:lnSpc>
              <a:spcBef>
                <a:spcPts val="1200"/>
              </a:spcBef>
              <a:spcAft>
                <a:spcPts val="1000"/>
              </a:spcAft>
              <a:buFont typeface="+mj-lt"/>
              <a:buAutoNum type="arabicParenR" startAt="5"/>
            </a:pPr>
            <a:r>
              <a:rPr lang="en-US" dirty="0">
                <a:ea typeface="Times New Roman"/>
                <a:cs typeface="Times New Roman"/>
              </a:rPr>
              <a:t>Which of these statements about delegation is true?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There is shame in asking for assistance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By</a:t>
            </a:r>
            <a:r>
              <a:rPr lang="en-US" dirty="0">
                <a:solidFill>
                  <a:srgbClr val="000000"/>
                </a:solidFill>
                <a:ea typeface="Times New Roman"/>
                <a:cs typeface="Times New Roman"/>
              </a:rPr>
              <a:t> delegating effectively, you can only slightly expand the amount of work you can deliver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If you delegate well, </a:t>
            </a:r>
            <a:r>
              <a:rPr lang="en-US" dirty="0">
                <a:solidFill>
                  <a:srgbClr val="FF0000"/>
                </a:solidFill>
                <a:ea typeface="Times New Roman"/>
                <a:cs typeface="Times New Roman"/>
              </a:rPr>
              <a:t>you can quickly build a strong and successful team of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At first sight, delegation will never feel like more hassle than its worth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tasks should not be delegated to others?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Time-sensitive projects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Tasks that have been assigned specifically to you</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task that will provide an opportunity for growth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meaningful of challenging assignment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902815801"/>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something that you need to explain to a delegate?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Every exact step that you would take if you were doing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t>
            </a:r>
            <a:r>
              <a:rPr lang="en-US" dirty="0">
                <a:solidFill>
                  <a:srgbClr val="000000"/>
                </a:solidFill>
                <a:ea typeface="Times New Roman"/>
                <a:cs typeface="Times New Roman"/>
              </a:rPr>
              <a:t>he goals you have for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What’s expected of them during the project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timelines and deadlines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one way to encourage growth in a delegate?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Delegate solutions to others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a:t>
            </a:r>
            <a:r>
              <a:rPr lang="en-US" dirty="0">
                <a:solidFill>
                  <a:srgbClr val="FF0000"/>
                </a:solidFill>
                <a:ea typeface="Times New Roman"/>
                <a:cs typeface="Times New Roman"/>
              </a:rPr>
              <a:t>sk for recommended solutions when delegates come to you with a problem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Micromanage as needed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Abdicate control altogether</a:t>
            </a:r>
            <a:endParaRPr lang="en-US" dirty="0">
              <a:ea typeface="Times New Roman"/>
              <a:cs typeface="Times New Roman"/>
            </a:endParaRPr>
          </a:p>
        </p:txBody>
      </p:sp>
    </p:spTree>
    <p:extLst>
      <p:ext uri="{BB962C8B-B14F-4D97-AF65-F5344CB8AC3E}">
        <p14:creationId xmlns:p14="http://schemas.microsoft.com/office/powerpoint/2010/main" val="3190168201"/>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smtClean="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good advice when overseeing and approving delegates’ work?</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Even if you accept work that you’re not satisfied with, your team member will learn to do the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that you’re not satisfied with, you won’t be need to complete the project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If you accept work you’re satisfied with, </a:t>
            </a:r>
            <a:r>
              <a:rPr lang="en-US" dirty="0">
                <a:solidFill>
                  <a:srgbClr val="000000"/>
                </a:solidFill>
                <a:ea typeface="Times New Roman"/>
                <a:cs typeface="Times New Roman"/>
              </a:rPr>
              <a:t>it means that you don’t have the time to do your own job properly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If you accept work that you are not satisfied with, your team member does not learn to do the job properly</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When good work is returned to you, what should you do?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Recognize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Reward the effort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the credit for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Both A &amp; B</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1437115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Share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Populate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Emotionalize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933262815"/>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Nine: </a:t>
            </a:r>
            <a:br>
              <a:rPr lang="en-US" dirty="0" smtClean="0"/>
            </a:br>
            <a:r>
              <a:rPr lang="en-US" dirty="0" smtClean="0"/>
              <a:t>Setting a Ritual </a:t>
            </a:r>
            <a:endParaRPr lang="en-US" dirty="0"/>
          </a:p>
        </p:txBody>
      </p:sp>
      <p:sp>
        <p:nvSpPr>
          <p:cNvPr id="49155" name="Content Placeholder 2"/>
          <p:cNvSpPr>
            <a:spLocks noGrp="1"/>
          </p:cNvSpPr>
          <p:nvPr>
            <p:ph idx="1"/>
          </p:nvPr>
        </p:nvSpPr>
        <p:spPr/>
        <p:txBody>
          <a:bodyPr/>
          <a:lstStyle/>
          <a:p>
            <a:pPr marL="0" indent="0" eaLnBrk="1" hangingPunct="1">
              <a:buNone/>
            </a:pPr>
            <a:r>
              <a:rPr lang="en-US" dirty="0" smtClean="0"/>
              <a:t>Rituals and routines can actually help increase the spontaneity and fun in your life. </a:t>
            </a:r>
          </a:p>
          <a:p>
            <a:pPr marL="0" indent="0" eaLnBrk="1" hangingPunct="1">
              <a:buNone/>
            </a:pPr>
            <a:r>
              <a:rPr lang="en-US" dirty="0" smtClean="0"/>
              <a:t>Because routine tasks are already planned for, you have more energy to spend on the tasks that will bring you closer to your goals and bring more joy to your life.</a:t>
            </a:r>
            <a:endParaRPr lang="en-CA" dirty="0" smtClean="0"/>
          </a:p>
        </p:txBody>
      </p:sp>
      <p:sp>
        <p:nvSpPr>
          <p:cNvPr id="4" name="Text Placeholder 3"/>
          <p:cNvSpPr>
            <a:spLocks noGrp="1"/>
          </p:cNvSpPr>
          <p:nvPr>
            <p:ph type="body" sz="quarter" idx="10"/>
          </p:nvPr>
        </p:nvSpPr>
        <p:spPr>
          <a:xfrm>
            <a:off x="7391400" y="381000"/>
            <a:ext cx="1752600" cy="3429000"/>
          </a:xfrm>
        </p:spPr>
        <p:txBody>
          <a:bodyPr rtlCol="0">
            <a:normAutofit/>
          </a:bodyPr>
          <a:lstStyle/>
          <a:p>
            <a:pPr eaLnBrk="1" fontAlgn="auto" hangingPunct="1">
              <a:spcAft>
                <a:spcPts val="0"/>
              </a:spcAft>
              <a:defRPr/>
            </a:pPr>
            <a:r>
              <a:rPr lang="en-US" sz="2000" dirty="0" smtClean="0"/>
              <a:t>Discipline is the bridge between goals and accomplish-ment.</a:t>
            </a:r>
            <a:r>
              <a:rPr lang="en-CA" sz="2000" dirty="0" smtClean="0"/>
              <a:t/>
            </a:r>
            <a:br>
              <a:rPr lang="en-CA" sz="2000" dirty="0" smtClean="0"/>
            </a:br>
            <a:endParaRPr lang="en-CA" sz="2000" dirty="0" smtClean="0"/>
          </a:p>
          <a:p>
            <a:pPr eaLnBrk="1" fontAlgn="auto" hangingPunct="1">
              <a:spcAft>
                <a:spcPts val="0"/>
              </a:spcAft>
              <a:defRPr/>
            </a:pPr>
            <a:r>
              <a:rPr lang="en-US" sz="2000" b="1" dirty="0" smtClean="0"/>
              <a:t>Jim Rohn</a:t>
            </a:r>
            <a:endParaRPr lang="en-US" sz="2000" b="1" dirty="0"/>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r>
              <a:rPr lang="en-US" dirty="0" smtClean="0"/>
              <a:t>What is a Ritual?</a:t>
            </a:r>
          </a:p>
        </p:txBody>
      </p:sp>
      <p:graphicFrame>
        <p:nvGraphicFramePr>
          <p:cNvPr id="4" name="Diagram 3"/>
          <p:cNvGraphicFramePr/>
          <p:nvPr>
            <p:extLst>
              <p:ext uri="{D42A27DB-BD31-4B8C-83A1-F6EECF244321}">
                <p14:modId xmlns:p14="http://schemas.microsoft.com/office/powerpoint/2010/main" val="3662429716"/>
              </p:ext>
            </p:extLst>
          </p:nvPr>
        </p:nvGraphicFramePr>
        <p:xfrm>
          <a:off x="609600" y="13716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Ritualizing Sleep, Meals, and Exercise</a:t>
            </a:r>
            <a:endParaRPr lang="en-US" dirty="0"/>
          </a:p>
        </p:txBody>
      </p:sp>
      <p:graphicFrame>
        <p:nvGraphicFramePr>
          <p:cNvPr id="5" name="Diagram 4"/>
          <p:cNvGraphicFramePr/>
          <p:nvPr>
            <p:extLst>
              <p:ext uri="{D42A27DB-BD31-4B8C-83A1-F6EECF244321}">
                <p14:modId xmlns:p14="http://schemas.microsoft.com/office/powerpoint/2010/main" val="3656226699"/>
              </p:ext>
            </p:extLst>
          </p:nvPr>
        </p:nvGraphicFramePr>
        <p:xfrm>
          <a:off x="762000" y="1600200"/>
          <a:ext cx="78486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pPr eaLnBrk="1" hangingPunct="1"/>
            <a:r>
              <a:rPr lang="en-US" dirty="0" smtClean="0"/>
              <a:t>Example Rituals</a:t>
            </a:r>
          </a:p>
        </p:txBody>
      </p:sp>
      <p:graphicFrame>
        <p:nvGraphicFramePr>
          <p:cNvPr id="2" name="Diagram 1"/>
          <p:cNvGraphicFramePr/>
          <p:nvPr>
            <p:extLst>
              <p:ext uri="{D42A27DB-BD31-4B8C-83A1-F6EECF244321}">
                <p14:modId xmlns:p14="http://schemas.microsoft.com/office/powerpoint/2010/main" val="705573648"/>
              </p:ext>
            </p:extLst>
          </p:nvPr>
        </p:nvGraphicFramePr>
        <p:xfrm>
          <a:off x="533400" y="1371600"/>
          <a:ext cx="8153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Using Rituals to Maximize Time</a:t>
            </a:r>
            <a:endParaRPr lang="en-US" dirty="0"/>
          </a:p>
        </p:txBody>
      </p:sp>
      <p:graphicFrame>
        <p:nvGraphicFramePr>
          <p:cNvPr id="4" name="Diagram 3"/>
          <p:cNvGraphicFramePr/>
          <p:nvPr>
            <p:extLst>
              <p:ext uri="{D42A27DB-BD31-4B8C-83A1-F6EECF244321}">
                <p14:modId xmlns:p14="http://schemas.microsoft.com/office/powerpoint/2010/main" val="4034592362"/>
              </p:ext>
            </p:extLst>
          </p:nvPr>
        </p:nvGraphicFramePr>
        <p:xfrm>
          <a:off x="609600" y="1600200"/>
          <a:ext cx="76200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Set the task in stone</a:t>
            </a: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Identify the time and or triggers</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Identify the sub-tasks</a:t>
            </a:r>
          </a:p>
          <a:p>
            <a:pPr marL="347663" marR="0" lvl="0" indent="-347663">
              <a:lnSpc>
                <a:spcPct val="115000"/>
              </a:lnSpc>
              <a:spcBef>
                <a:spcPts val="0"/>
              </a:spcBef>
              <a:spcAft>
                <a:spcPts val="1000"/>
              </a:spcAft>
              <a:buFont typeface="+mj-lt"/>
              <a:buAutoNum type="arabicPeriod" startAt="2"/>
              <a:tabLst>
                <a:tab pos="746125" algn="l"/>
              </a:tabLst>
            </a:pPr>
            <a:r>
              <a:rPr lang="en-US" dirty="0">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Sleep, meals, and exercise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585738129"/>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t>
            </a:r>
            <a:r>
              <a:rPr lang="en-US" sz="2400" dirty="0">
                <a:ea typeface="Times New Roman"/>
                <a:cs typeface="Times New Roman"/>
              </a:rPr>
              <a:t>a “Trigger” in regards to setting up a ritual?</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A situation or event</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Exercise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Thought or idea</a:t>
            </a: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a:t>
            </a:r>
            <a:r>
              <a:rPr lang="en-US" sz="2400" dirty="0" smtClean="0">
                <a:solidFill>
                  <a:srgbClr val="000000"/>
                </a:solidFill>
                <a:ea typeface="Times New Roman"/>
                <a:cs typeface="Times New Roman"/>
              </a:rPr>
              <a:t>day</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What is the definition of a ritual?</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A </a:t>
            </a:r>
            <a:r>
              <a:rPr lang="en-US" sz="2400" dirty="0">
                <a:solidFill>
                  <a:srgbClr val="000000"/>
                </a:solidFill>
                <a:ea typeface="Times New Roman"/>
                <a:cs typeface="Times New Roman"/>
              </a:rPr>
              <a:t>boring, repetitive life, with every moment controlled and managed</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No room for spontaneity</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An activity set in stone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A</a:t>
            </a:r>
            <a:r>
              <a:rPr lang="en-US" sz="2400" dirty="0">
                <a:ea typeface="Times New Roman"/>
                <a:cs typeface="Times New Roman"/>
              </a:rPr>
              <a:t>ny practice or pattern of behavior regularly performed in a set manner</a:t>
            </a:r>
          </a:p>
          <a:p>
            <a:pPr marL="690563" marR="0" lvl="0" indent="-342900">
              <a:lnSpc>
                <a:spcPct val="115000"/>
              </a:lnSpc>
              <a:spcBef>
                <a:spcPts val="0"/>
              </a:spcBef>
              <a:spcAft>
                <a:spcPts val="1000"/>
              </a:spcAft>
              <a:buFont typeface="+mj-lt"/>
              <a:buAutoNum type="alphaLcParenR"/>
            </a:pPr>
            <a:endParaRPr lang="en-US" sz="2400" dirty="0" smtClean="0">
              <a:ea typeface="Times New Roman"/>
              <a:cs typeface="Times New Roman"/>
            </a:endParaRPr>
          </a:p>
          <a:p>
            <a:endParaRPr lang="en-US" dirty="0" smtClean="0"/>
          </a:p>
        </p:txBody>
      </p:sp>
    </p:spTree>
    <p:extLst>
      <p:ext uri="{BB962C8B-B14F-4D97-AF65-F5344CB8AC3E}">
        <p14:creationId xmlns:p14="http://schemas.microsoft.com/office/powerpoint/2010/main" val="830838597"/>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ea typeface="Times New Roman"/>
                <a:cs typeface="Arial"/>
              </a:rPr>
              <a:t>Check </a:t>
            </a:r>
            <a:r>
              <a:rPr lang="en-US" dirty="0">
                <a:ea typeface="Times New Roman"/>
                <a:cs typeface="Times New Roman"/>
              </a:rPr>
              <a:t>e-mail, news, and Web sites throughout the day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Set up a system for maintaining your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In the morning, perform your tasks in an organized, routine manner.</a:t>
            </a:r>
          </a:p>
          <a:p>
            <a:pPr marL="681038" marR="0" lvl="0" indent="-342900">
              <a:lnSpc>
                <a:spcPct val="115000"/>
              </a:lnSpc>
              <a:spcBef>
                <a:spcPts val="0"/>
              </a:spcBef>
              <a:spcAft>
                <a:spcPts val="0"/>
              </a:spcAft>
              <a:buFont typeface="+mj-lt"/>
              <a:buAutoNum type="alphaLcParenR"/>
            </a:pPr>
            <a:r>
              <a:rPr lang="en-US" dirty="0">
                <a:ea typeface="Times New Roman"/>
                <a:cs typeface="Arial"/>
              </a:rPr>
              <a:t>L</a:t>
            </a:r>
            <a:r>
              <a:rPr lang="en-US" dirty="0">
                <a:ea typeface="Times New Roman"/>
                <a:cs typeface="Times New Roman"/>
              </a:rPr>
              <a:t>ay out your clothes </a:t>
            </a:r>
            <a:r>
              <a:rPr lang="en-US" dirty="0">
                <a:solidFill>
                  <a:srgbClr val="000000"/>
                </a:solidFill>
                <a:ea typeface="Times New Roman"/>
                <a:cs typeface="Times New Roman"/>
              </a:rPr>
              <a:t>and prepare your lunch the night before for maximum </a:t>
            </a:r>
            <a:r>
              <a:rPr lang="en-US" dirty="0" smtClean="0">
                <a:solidFill>
                  <a:srgbClr val="000000"/>
                </a:solidFill>
                <a:ea typeface="Times New Roman"/>
                <a:cs typeface="Times New Roman"/>
              </a:rPr>
              <a:t>efficiency</a:t>
            </a:r>
            <a:endParaRPr lang="en-US" dirty="0" smtClean="0"/>
          </a:p>
        </p:txBody>
      </p:sp>
    </p:spTree>
    <p:extLst>
      <p:ext uri="{BB962C8B-B14F-4D97-AF65-F5344CB8AC3E}">
        <p14:creationId xmlns:p14="http://schemas.microsoft.com/office/powerpoint/2010/main" val="96831599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ea typeface="Times New Roman"/>
                <a:cs typeface="Arial"/>
              </a:rPr>
              <a:t>F</a:t>
            </a:r>
            <a:r>
              <a:rPr lang="en-US" dirty="0">
                <a:ea typeface="Times New Roman"/>
                <a:cs typeface="Times New Roman"/>
              </a:rPr>
              <a:t>illing out your Productivity Journal for the next day</a:t>
            </a:r>
          </a:p>
          <a:p>
            <a:pPr marL="681038" marR="0" lvl="0" indent="-342900">
              <a:lnSpc>
                <a:spcPct val="115000"/>
              </a:lnSpc>
              <a:spcBef>
                <a:spcPts val="0"/>
              </a:spcBef>
              <a:spcAft>
                <a:spcPts val="0"/>
              </a:spcAft>
              <a:buFont typeface="+mj-lt"/>
              <a:buAutoNum type="alphaLcParenR"/>
            </a:pPr>
            <a:r>
              <a:rPr lang="en-US" dirty="0">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t>
            </a:r>
            <a:r>
              <a:rPr lang="en-US" dirty="0">
                <a:ea typeface="Times New Roman"/>
                <a:cs typeface="Times New Roman"/>
              </a:rPr>
              <a:t>hat you have bits of extra time here and there</a:t>
            </a:r>
          </a:p>
          <a:p>
            <a:endParaRPr lang="en-US" dirty="0" smtClean="0"/>
          </a:p>
        </p:txBody>
      </p:sp>
    </p:spTree>
    <p:extLst>
      <p:ext uri="{BB962C8B-B14F-4D97-AF65-F5344CB8AC3E}">
        <p14:creationId xmlns:p14="http://schemas.microsoft.com/office/powerpoint/2010/main" val="2778641144"/>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Appliances like slow cookers and delayed-start ovens can also help you make sure supper is ready when you are</a:t>
            </a:r>
          </a:p>
          <a:p>
            <a:pPr marL="681038" marR="0" lvl="0" indent="-342900">
              <a:lnSpc>
                <a:spcPct val="115000"/>
              </a:lnSpc>
              <a:spcBef>
                <a:spcPts val="0"/>
              </a:spcBef>
              <a:spcAft>
                <a:spcPts val="0"/>
              </a:spcAft>
              <a:buFont typeface="+mj-lt"/>
              <a:buAutoNum type="alphaLcParenR"/>
            </a:pPr>
            <a:r>
              <a:rPr lang="en-US" dirty="0">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ten minutes to update your Personal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Take five minutes to clean off your desk </a:t>
            </a:r>
            <a:r>
              <a:rPr lang="en-US" dirty="0">
                <a:solidFill>
                  <a:srgbClr val="000000"/>
                </a:solidFill>
                <a:ea typeface="Times New Roman"/>
                <a:cs typeface="Times New Roman"/>
              </a:rPr>
              <a:t>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21408304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74385453"/>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step is not a part of building a good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Identify the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Set the task in stone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Identify the time and or triggers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Identify the sub-tasks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746125" algn="l"/>
              </a:tabLst>
            </a:pPr>
            <a:r>
              <a:rPr lang="en-US" dirty="0">
                <a:solidFill>
                  <a:srgbClr val="000000"/>
                </a:solidFill>
                <a:ea typeface="Times New Roman"/>
                <a:cs typeface="Times New Roman"/>
              </a:rPr>
              <a:t>Which three items are essential to ritualize?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Sleep, meals, and exercise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 play, and driving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Sleep, work, and play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Collaboration, delegation, and procrastination</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0708336"/>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92500"/>
          </a:bodyPr>
          <a:lstStyle/>
          <a:p>
            <a:pPr marL="347663" marR="0" lvl="0" indent="-347663">
              <a:lnSpc>
                <a:spcPct val="115000"/>
              </a:lnSpc>
              <a:spcBef>
                <a:spcPts val="0"/>
              </a:spcBef>
              <a:spcAft>
                <a:spcPts val="1000"/>
              </a:spcAft>
              <a:buFont typeface="+mj-lt"/>
              <a:buAutoNum type="arabicPeriod" startAt="3"/>
              <a:tabLst>
                <a:tab pos="685800" algn="l"/>
              </a:tabLst>
            </a:pPr>
            <a:r>
              <a:rPr lang="en-US" sz="2400" dirty="0">
                <a:solidFill>
                  <a:srgbClr val="000000"/>
                </a:solidFill>
                <a:ea typeface="Times New Roman"/>
                <a:cs typeface="Times New Roman"/>
              </a:rPr>
              <a:t>What is a “Trigger” in regards to setting up a ritual?</a:t>
            </a:r>
          </a:p>
          <a:p>
            <a:pPr marL="690563"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A situation or event</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Exercise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Thought or idea</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000000"/>
                </a:solidFill>
                <a:ea typeface="Times New Roman"/>
                <a:cs typeface="Times New Roman"/>
              </a:rPr>
              <a:t>Specific time of day</a:t>
            </a:r>
            <a:endParaRPr lang="en-US" sz="2400" dirty="0">
              <a:ea typeface="Times New Roman"/>
              <a:cs typeface="Times New Roman"/>
            </a:endParaRPr>
          </a:p>
          <a:p>
            <a:pPr marL="347663" lvl="0" indent="-347663">
              <a:lnSpc>
                <a:spcPct val="115000"/>
              </a:lnSpc>
              <a:spcBef>
                <a:spcPts val="1200"/>
              </a:spcBef>
              <a:spcAft>
                <a:spcPts val="1000"/>
              </a:spcAft>
              <a:buFont typeface="+mj-lt"/>
              <a:buAutoNum type="arabicParenR" startAt="4"/>
            </a:pPr>
            <a:r>
              <a:rPr lang="en-US" sz="2200" dirty="0">
                <a:solidFill>
                  <a:prstClr val="black"/>
                </a:solidFill>
                <a:ea typeface="Times New Roman"/>
                <a:cs typeface="Times New Roman"/>
              </a:rPr>
              <a:t>What is the definition of a ritual?</a:t>
            </a: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A </a:t>
            </a:r>
            <a:r>
              <a:rPr lang="en-US" sz="2200" dirty="0">
                <a:solidFill>
                  <a:srgbClr val="000000"/>
                </a:solidFill>
                <a:ea typeface="Times New Roman"/>
                <a:cs typeface="Times New Roman"/>
              </a:rPr>
              <a:t>boring, repetitive life, with every moment controlled and managed</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000000"/>
                </a:solidFill>
                <a:ea typeface="Times New Roman"/>
                <a:cs typeface="Arial"/>
              </a:rPr>
              <a:t>No room for spontaneity</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prstClr val="black"/>
                </a:solidFill>
                <a:ea typeface="Times New Roman"/>
                <a:cs typeface="Arial"/>
              </a:rPr>
              <a:t>An activity set in stone</a:t>
            </a:r>
            <a:endParaRPr lang="en-US" sz="22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200" dirty="0">
                <a:solidFill>
                  <a:srgbClr val="FF0000"/>
                </a:solidFill>
                <a:ea typeface="Times New Roman"/>
                <a:cs typeface="Arial"/>
              </a:rPr>
              <a:t>A</a:t>
            </a:r>
            <a:r>
              <a:rPr lang="en-US" sz="2200" dirty="0">
                <a:solidFill>
                  <a:srgbClr val="FF0000"/>
                </a:solidFill>
                <a:ea typeface="Times New Roman"/>
                <a:cs typeface="Times New Roman"/>
              </a:rPr>
              <a:t>ny practice or pattern of behavior regularly performed in a set manner</a:t>
            </a:r>
          </a:p>
          <a:p>
            <a:endParaRPr lang="en-US" dirty="0" smtClean="0"/>
          </a:p>
        </p:txBody>
      </p:sp>
    </p:spTree>
    <p:extLst>
      <p:ext uri="{BB962C8B-B14F-4D97-AF65-F5344CB8AC3E}">
        <p14:creationId xmlns:p14="http://schemas.microsoft.com/office/powerpoint/2010/main" val="2757293528"/>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an example of an easy way to put exercise into your schedule?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hours of swimming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a half hour to plan exercises for the next week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Do yoga in the morning before work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Exercise for a different length of time on a different day of the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not an example of a ritual that many people find helpful in maximizing their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Check </a:t>
            </a:r>
            <a:r>
              <a:rPr lang="en-US" dirty="0">
                <a:solidFill>
                  <a:srgbClr val="FF0000"/>
                </a:solidFill>
                <a:ea typeface="Times New Roman"/>
                <a:cs typeface="Times New Roman"/>
              </a:rPr>
              <a:t>e-mail, news, and Web sites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Set up a system for maintaining your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In the morning, perform your tasks in an organized, routine manner.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L</a:t>
            </a:r>
            <a:r>
              <a:rPr lang="en-US" dirty="0">
                <a:solidFill>
                  <a:srgbClr val="000000"/>
                </a:solidFill>
                <a:ea typeface="Times New Roman"/>
                <a:cs typeface="Times New Roman"/>
              </a:rPr>
              <a:t>ay out your clothes and prepare your lunch the night before for maximum </a:t>
            </a:r>
            <a:r>
              <a:rPr lang="en-US" dirty="0" smtClean="0">
                <a:solidFill>
                  <a:srgbClr val="000000"/>
                </a:solidFill>
                <a:ea typeface="Times New Roman"/>
                <a:cs typeface="Times New Roman"/>
              </a:rPr>
              <a:t>efficiency</a:t>
            </a:r>
            <a:endParaRPr lang="en-US" dirty="0" smtClean="0"/>
          </a:p>
        </p:txBody>
      </p:sp>
    </p:spTree>
    <p:extLst>
      <p:ext uri="{BB962C8B-B14F-4D97-AF65-F5344CB8AC3E}">
        <p14:creationId xmlns:p14="http://schemas.microsoft.com/office/powerpoint/2010/main" val="2039694453"/>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is not a good idea to have as part of your sleep ritual?</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a:t>
            </a:r>
            <a:r>
              <a:rPr lang="en-US" dirty="0">
                <a:solidFill>
                  <a:srgbClr val="000000"/>
                </a:solidFill>
                <a:ea typeface="Times New Roman"/>
                <a:cs typeface="Times New Roman"/>
              </a:rPr>
              <a:t>illing out your Productivity Journal for the next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Vigorous exercise right before sleep</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Enjoying a cup of tea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Taking a warm bath</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Once you have been using a ritual for a while, what might you find?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have to constantly remind yourself of the ritual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 cannot live your life without things happening at exactly the same time every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That your day before repetitive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t>
            </a:r>
            <a:r>
              <a:rPr lang="en-US" dirty="0">
                <a:solidFill>
                  <a:srgbClr val="FF0000"/>
                </a:solidFill>
                <a:ea typeface="Times New Roman"/>
                <a:cs typeface="Times New Roman"/>
              </a:rPr>
              <a:t>hat you have bits of extra time here and there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03355790"/>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smtClean="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a good idea for ritualizing meals?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Appliances like slow cookers and delayed-start ovens can also help you make sure supper is ready when you are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Spend your weekend making meals for the week to come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Make a grocery list and do a comprehensive shopping trip in several grocery stores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Take two hours each weekend to plan meals for the next week</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not an example of situation or event that will cause a ritual to come into play?</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ten minutes to update your Personal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Take an hour to do some deep breathing and stretches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Take five minutes to clean off your desk or some other small area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During a break at home, read for ten minutes</a:t>
            </a:r>
            <a:endParaRPr lang="en-US" dirty="0">
              <a:ea typeface="Times New Roman"/>
              <a:cs typeface="Times New Roman"/>
            </a:endParaRPr>
          </a:p>
        </p:txBody>
      </p:sp>
    </p:spTree>
    <p:extLst>
      <p:ext uri="{BB962C8B-B14F-4D97-AF65-F5344CB8AC3E}">
        <p14:creationId xmlns:p14="http://schemas.microsoft.com/office/powerpoint/2010/main" val="3471866967"/>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Ten: </a:t>
            </a:r>
            <a:br>
              <a:rPr lang="en-US" dirty="0" smtClean="0"/>
            </a:br>
            <a:r>
              <a:rPr lang="en-US" dirty="0" smtClean="0"/>
              <a:t>Meeting Management</a:t>
            </a:r>
            <a:r>
              <a:rPr lang="en-CA" dirty="0" smtClean="0"/>
              <a:t/>
            </a:r>
            <a:br>
              <a:rPr lang="en-CA" dirty="0" smtClean="0"/>
            </a:br>
            <a:endParaRPr lang="en-US" dirty="0"/>
          </a:p>
        </p:txBody>
      </p:sp>
      <p:sp>
        <p:nvSpPr>
          <p:cNvPr id="56323" name="Content Placeholder 2"/>
          <p:cNvSpPr>
            <a:spLocks noGrp="1"/>
          </p:cNvSpPr>
          <p:nvPr>
            <p:ph idx="1"/>
          </p:nvPr>
        </p:nvSpPr>
        <p:spPr/>
        <p:txBody>
          <a:bodyPr/>
          <a:lstStyle/>
          <a:p>
            <a:pPr marL="0" indent="0" eaLnBrk="1" hangingPunct="1">
              <a:buNone/>
            </a:pPr>
            <a:r>
              <a:rPr lang="en-US" dirty="0" smtClean="0"/>
              <a:t>Few people look forward to meetings, and with good reason. </a:t>
            </a:r>
          </a:p>
          <a:p>
            <a:pPr marL="0" indent="0" eaLnBrk="1" hangingPunct="1">
              <a:buNone/>
            </a:pPr>
            <a:r>
              <a:rPr lang="en-US" dirty="0" smtClean="0"/>
              <a:t>Too many meetings lack purpose and structure. </a:t>
            </a:r>
          </a:p>
          <a:p>
            <a:pPr marL="0" indent="0" eaLnBrk="1" hangingPunct="1">
              <a:buNone/>
            </a:pPr>
            <a:r>
              <a:rPr lang="en-US" dirty="0" smtClean="0"/>
              <a:t>However, with just a few tools, you can make any meeting a much better use of everyone’s time.</a:t>
            </a:r>
            <a:endParaRPr lang="en-CA" dirty="0" smtClean="0"/>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dirty="0" smtClean="0"/>
              <a:t> History is written by people who attend meetings, and stay until the end, and keep the minutes.</a:t>
            </a:r>
            <a:r>
              <a:rPr lang="en-CA" sz="1800" dirty="0" smtClean="0"/>
              <a:t/>
            </a:r>
            <a:br>
              <a:rPr lang="en-CA" sz="1800" dirty="0" smtClean="0"/>
            </a:br>
            <a:endParaRPr lang="en-CA" sz="1800" dirty="0" smtClean="0"/>
          </a:p>
          <a:p>
            <a:pPr eaLnBrk="1" fontAlgn="auto" hangingPunct="1">
              <a:spcAft>
                <a:spcPts val="0"/>
              </a:spcAft>
              <a:defRPr/>
            </a:pPr>
            <a:r>
              <a:rPr lang="en-US" sz="1800" b="1" dirty="0" smtClean="0"/>
              <a:t>Anonymous</a:t>
            </a:r>
            <a:endParaRPr lang="en-US" sz="1800" b="1" dirty="0"/>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Deciding if a Meeting is Necessary</a:t>
            </a:r>
            <a:endParaRPr lang="en-US" dirty="0"/>
          </a:p>
        </p:txBody>
      </p:sp>
      <p:graphicFrame>
        <p:nvGraphicFramePr>
          <p:cNvPr id="4" name="Diagram 3"/>
          <p:cNvGraphicFramePr/>
          <p:nvPr>
            <p:extLst>
              <p:ext uri="{D42A27DB-BD31-4B8C-83A1-F6EECF244321}">
                <p14:modId xmlns:p14="http://schemas.microsoft.com/office/powerpoint/2010/main" val="55582300"/>
              </p:ext>
            </p:extLst>
          </p:nvPr>
        </p:nvGraphicFramePr>
        <p:xfrm>
          <a:off x="609600" y="1524000"/>
          <a:ext cx="80010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pPr eaLnBrk="1" hangingPunct="1"/>
            <a:r>
              <a:rPr lang="en-US" dirty="0" smtClean="0"/>
              <a:t>Using the PAT Approach</a:t>
            </a:r>
          </a:p>
        </p:txBody>
      </p:sp>
      <p:graphicFrame>
        <p:nvGraphicFramePr>
          <p:cNvPr id="4" name="Diagram 3"/>
          <p:cNvGraphicFramePr/>
          <p:nvPr>
            <p:extLst>
              <p:ext uri="{D42A27DB-BD31-4B8C-83A1-F6EECF244321}">
                <p14:modId xmlns:p14="http://schemas.microsoft.com/office/powerpoint/2010/main" val="573203681"/>
              </p:ext>
            </p:extLst>
          </p:nvPr>
        </p:nvGraphicFramePr>
        <p:xfrm>
          <a:off x="0" y="1295400"/>
          <a:ext cx="8610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pPr eaLnBrk="1" hangingPunct="1"/>
            <a:r>
              <a:rPr lang="en-US" dirty="0" smtClean="0"/>
              <a:t>Building the Agenda</a:t>
            </a:r>
          </a:p>
        </p:txBody>
      </p:sp>
      <p:graphicFrame>
        <p:nvGraphicFramePr>
          <p:cNvPr id="2" name="Table 1"/>
          <p:cNvGraphicFramePr>
            <a:graphicFrameLocks noGrp="1"/>
          </p:cNvGraphicFramePr>
          <p:nvPr>
            <p:extLst>
              <p:ext uri="{D42A27DB-BD31-4B8C-83A1-F6EECF244321}">
                <p14:modId xmlns:p14="http://schemas.microsoft.com/office/powerpoint/2010/main" val="3758756474"/>
              </p:ext>
            </p:extLst>
          </p:nvPr>
        </p:nvGraphicFramePr>
        <p:xfrm>
          <a:off x="457200" y="1600200"/>
          <a:ext cx="8229600" cy="4648200"/>
        </p:xfrm>
        <a:graphic>
          <a:graphicData uri="http://schemas.openxmlformats.org/drawingml/2006/table">
            <a:tbl>
              <a:tblPr firstRow="1" firstCol="1" bandRow="1">
                <a:tableStyleId>{EB344D84-9AFB-497E-A393-DC336BA19D2E}</a:tableStyleId>
              </a:tblPr>
              <a:tblGrid>
                <a:gridCol w="1293693"/>
                <a:gridCol w="5169835"/>
                <a:gridCol w="1766072"/>
              </a:tblGrid>
              <a:tr h="603840">
                <a:tc>
                  <a:txBody>
                    <a:bodyPr/>
                    <a:lstStyle/>
                    <a:p>
                      <a:pPr marL="0" marR="0" algn="l">
                        <a:lnSpc>
                          <a:spcPct val="115000"/>
                        </a:lnSpc>
                        <a:spcBef>
                          <a:spcPts val="0"/>
                        </a:spcBef>
                        <a:spcAft>
                          <a:spcPts val="1000"/>
                        </a:spcAft>
                      </a:pPr>
                      <a:r>
                        <a:rPr lang="en-US" sz="2800" cap="small" dirty="0">
                          <a:effectLst/>
                        </a:rPr>
                        <a:t>Time</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Item</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1000"/>
                        </a:spcAft>
                      </a:pPr>
                      <a:r>
                        <a:rPr lang="en-US" sz="2800" cap="small" dirty="0">
                          <a:effectLst/>
                        </a:rPr>
                        <a:t>Presenter</a:t>
                      </a:r>
                      <a:endParaRPr lang="en-US" sz="2000" dirty="0">
                        <a:effectLst/>
                        <a:latin typeface="Calibri"/>
                        <a:ea typeface="Times New Roman"/>
                        <a:cs typeface="Times New Roman"/>
                      </a:endParaRPr>
                    </a:p>
                  </a:txBody>
                  <a:tcPr marL="68580" marR="68580" marT="0" marB="0"/>
                </a:tc>
              </a:tr>
              <a:tr h="808872">
                <a:tc>
                  <a:txBody>
                    <a:bodyPr/>
                    <a:lstStyle/>
                    <a:p>
                      <a:pPr marL="0" marR="0" algn="l">
                        <a:lnSpc>
                          <a:spcPct val="115000"/>
                        </a:lnSpc>
                        <a:spcBef>
                          <a:spcPts val="0"/>
                        </a:spcBef>
                        <a:spcAft>
                          <a:spcPts val="0"/>
                        </a:spcAft>
                      </a:pPr>
                      <a:r>
                        <a:rPr lang="en-US" sz="2000" dirty="0">
                          <a:effectLst/>
                        </a:rPr>
                        <a:t>2:05-2:10</a:t>
                      </a:r>
                      <a:endParaRPr lang="en-US" sz="2000" dirty="0">
                        <a:effectLst/>
                        <a:latin typeface="Calibri"/>
                        <a:ea typeface="Times New Roman"/>
                        <a:cs typeface="Times New Roman"/>
                      </a:endParaRPr>
                    </a:p>
                  </a:txBody>
                  <a:tcPr marL="68580" marR="68580" marT="0" marB="0"/>
                </a:tc>
                <a:tc>
                  <a:txBody>
                    <a:bodyPr/>
                    <a:lstStyle/>
                    <a:p>
                      <a:pPr marL="342900" marR="0" lvl="0" indent="-342900" algn="l">
                        <a:lnSpc>
                          <a:spcPct val="115000"/>
                        </a:lnSpc>
                        <a:spcBef>
                          <a:spcPts val="0"/>
                        </a:spcBef>
                        <a:spcAft>
                          <a:spcPts val="0"/>
                        </a:spcAft>
                        <a:buFont typeface="+mj-lt"/>
                        <a:buAutoNum type="arabicPeriod"/>
                      </a:pPr>
                      <a:r>
                        <a:rPr lang="en-US" sz="2000" dirty="0">
                          <a:effectLst/>
                        </a:rPr>
                        <a:t>Agenda and Meeting Purpose </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tr>
              <a:tr h="808872">
                <a:tc>
                  <a:txBody>
                    <a:bodyPr/>
                    <a:lstStyle/>
                    <a:p>
                      <a:pPr marL="0" marR="0" algn="l">
                        <a:lnSpc>
                          <a:spcPct val="115000"/>
                        </a:lnSpc>
                        <a:spcBef>
                          <a:spcPts val="0"/>
                        </a:spcBef>
                        <a:spcAft>
                          <a:spcPts val="0"/>
                        </a:spcAft>
                      </a:pPr>
                      <a:r>
                        <a:rPr lang="en-US" sz="2000" dirty="0">
                          <a:effectLst/>
                        </a:rPr>
                        <a:t>2:10-2:20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2"/>
                      </a:pPr>
                      <a:r>
                        <a:rPr lang="en-US" sz="2000" dirty="0">
                          <a:effectLst/>
                        </a:rPr>
                        <a:t>Review of Current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tr>
              <a:tr h="808872">
                <a:tc>
                  <a:txBody>
                    <a:bodyPr/>
                    <a:lstStyle/>
                    <a:p>
                      <a:pPr marL="0" marR="0" algn="l">
                        <a:lnSpc>
                          <a:spcPct val="115000"/>
                        </a:lnSpc>
                        <a:spcBef>
                          <a:spcPts val="0"/>
                        </a:spcBef>
                        <a:spcAft>
                          <a:spcPts val="0"/>
                        </a:spcAft>
                      </a:pPr>
                      <a:r>
                        <a:rPr lang="en-US" sz="2000" dirty="0">
                          <a:effectLst/>
                        </a:rPr>
                        <a:t>2:20-2:40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3"/>
                      </a:pPr>
                      <a:r>
                        <a:rPr lang="en-US" sz="2000" dirty="0">
                          <a:effectLst/>
                        </a:rPr>
                        <a:t>Review of New Invoice Signing Process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tr>
              <a:tr h="808872">
                <a:tc>
                  <a:txBody>
                    <a:bodyPr/>
                    <a:lstStyle/>
                    <a:p>
                      <a:pPr marL="0" marR="0" algn="l">
                        <a:lnSpc>
                          <a:spcPct val="115000"/>
                        </a:lnSpc>
                        <a:spcBef>
                          <a:spcPts val="0"/>
                        </a:spcBef>
                        <a:spcAft>
                          <a:spcPts val="0"/>
                        </a:spcAft>
                      </a:pPr>
                      <a:r>
                        <a:rPr lang="en-US" sz="2000" dirty="0">
                          <a:effectLst/>
                        </a:rPr>
                        <a:t>2:40-2:50</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4"/>
                      </a:pPr>
                      <a:r>
                        <a:rPr lang="en-US" sz="2000" dirty="0">
                          <a:effectLst/>
                        </a:rPr>
                        <a:t>Questions and Answers</a:t>
                      </a:r>
                    </a:p>
                    <a:p>
                      <a:pPr marL="457200" marR="0" algn="r">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Joe King</a:t>
                      </a:r>
                      <a:endParaRPr lang="en-US" sz="2000" dirty="0">
                        <a:effectLst/>
                        <a:latin typeface="Calibri"/>
                        <a:ea typeface="Times New Roman"/>
                        <a:cs typeface="Times New Roman"/>
                      </a:endParaRPr>
                    </a:p>
                  </a:txBody>
                  <a:tcPr marL="68580" marR="68580" marT="0" marB="0"/>
                </a:tc>
              </a:tr>
              <a:tr h="808872">
                <a:tc>
                  <a:txBody>
                    <a:bodyPr/>
                    <a:lstStyle/>
                    <a:p>
                      <a:pPr marL="0" marR="0" algn="l">
                        <a:lnSpc>
                          <a:spcPct val="115000"/>
                        </a:lnSpc>
                        <a:spcBef>
                          <a:spcPts val="0"/>
                        </a:spcBef>
                        <a:spcAft>
                          <a:spcPts val="0"/>
                        </a:spcAft>
                      </a:pPr>
                      <a:r>
                        <a:rPr lang="en-US" sz="2000" dirty="0">
                          <a:effectLst/>
                        </a:rPr>
                        <a:t>2:50-2:55</a:t>
                      </a:r>
                      <a:endParaRPr lang="en-US" sz="2000" dirty="0">
                        <a:effectLst/>
                        <a:latin typeface="Calibri"/>
                        <a:ea typeface="Times New Roman"/>
                        <a:cs typeface="Times New Roman"/>
                      </a:endParaRPr>
                    </a:p>
                  </a:txBody>
                  <a:tcPr marL="68580" marR="68580" marT="0" marB="0"/>
                </a:tc>
                <a:tc>
                  <a:txBody>
                    <a:bodyPr/>
                    <a:lstStyle/>
                    <a:p>
                      <a:pPr marL="457200" marR="0" lvl="0" indent="-457200" algn="l">
                        <a:lnSpc>
                          <a:spcPct val="115000"/>
                        </a:lnSpc>
                        <a:spcBef>
                          <a:spcPts val="0"/>
                        </a:spcBef>
                        <a:spcAft>
                          <a:spcPts val="0"/>
                        </a:spcAft>
                        <a:buFont typeface="+mj-lt"/>
                        <a:buAutoNum type="arabicPeriod" startAt="5"/>
                      </a:pPr>
                      <a:r>
                        <a:rPr lang="en-US" sz="2000" dirty="0">
                          <a:effectLst/>
                        </a:rPr>
                        <a:t>Wrap-Up</a:t>
                      </a:r>
                    </a:p>
                    <a:p>
                      <a:pPr marL="457200" marR="0" algn="l">
                        <a:lnSpc>
                          <a:spcPct val="115000"/>
                        </a:lnSpc>
                        <a:spcBef>
                          <a:spcPts val="0"/>
                        </a:spcBef>
                        <a:spcAft>
                          <a:spcPts val="0"/>
                        </a:spcAft>
                      </a:pPr>
                      <a:r>
                        <a:rPr lang="en-US" sz="2000" dirty="0">
                          <a:effectLst/>
                        </a:rPr>
                        <a:t> </a:t>
                      </a:r>
                      <a:endParaRPr lang="en-US" sz="2000" dirty="0">
                        <a:effectLst/>
                        <a:latin typeface="Calibri"/>
                        <a:ea typeface="Times New Roman"/>
                        <a:cs typeface="Times New Roman"/>
                      </a:endParaRPr>
                    </a:p>
                  </a:txBody>
                  <a:tcPr marL="68580" marR="68580" marT="0" marB="0"/>
                </a:tc>
                <a:tc>
                  <a:txBody>
                    <a:bodyPr/>
                    <a:lstStyle/>
                    <a:p>
                      <a:pPr marL="0" marR="0" algn="l">
                        <a:lnSpc>
                          <a:spcPct val="115000"/>
                        </a:lnSpc>
                        <a:spcBef>
                          <a:spcPts val="0"/>
                        </a:spcBef>
                        <a:spcAft>
                          <a:spcPts val="0"/>
                        </a:spcAft>
                      </a:pPr>
                      <a:r>
                        <a:rPr lang="en-US" sz="2000" dirty="0">
                          <a:effectLst/>
                        </a:rPr>
                        <a:t>Jill Smith</a:t>
                      </a:r>
                      <a:endParaRPr lang="en-US" sz="2000" dirty="0">
                        <a:effectLst/>
                        <a:latin typeface="Calibri"/>
                        <a:ea typeface="Times New Roman"/>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pPr eaLnBrk="1" hangingPunct="1"/>
            <a:r>
              <a:rPr lang="en-US" dirty="0" smtClean="0"/>
              <a:t>Keeping Things on Track</a:t>
            </a:r>
          </a:p>
        </p:txBody>
      </p:sp>
      <p:graphicFrame>
        <p:nvGraphicFramePr>
          <p:cNvPr id="2" name="Diagram 1"/>
          <p:cNvGraphicFramePr/>
          <p:nvPr>
            <p:extLst>
              <p:ext uri="{D42A27DB-BD31-4B8C-83A1-F6EECF244321}">
                <p14:modId xmlns:p14="http://schemas.microsoft.com/office/powerpoint/2010/main" val="2128994467"/>
              </p:ext>
            </p:extLst>
          </p:nvPr>
        </p:nvGraphicFramePr>
        <p:xfrm>
          <a:off x="609600" y="1295400"/>
          <a:ext cx="8001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2132770"/>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Making Sure the Meeting was Worthwhile</a:t>
            </a:r>
            <a:endParaRPr lang="en-US" dirty="0"/>
          </a:p>
        </p:txBody>
      </p:sp>
      <p:graphicFrame>
        <p:nvGraphicFramePr>
          <p:cNvPr id="4" name="Diagram 3"/>
          <p:cNvGraphicFramePr/>
          <p:nvPr>
            <p:extLst>
              <p:ext uri="{D42A27DB-BD31-4B8C-83A1-F6EECF244321}">
                <p14:modId xmlns:p14="http://schemas.microsoft.com/office/powerpoint/2010/main" val="1490603100"/>
              </p:ext>
            </p:extLst>
          </p:nvPr>
        </p:nvGraphicFramePr>
        <p:xfrm>
          <a:off x="609600" y="1600200"/>
          <a:ext cx="8077200" cy="48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Postpone, Again, Today</a:t>
            </a: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Purpose, Agenda, Time frame</a:t>
            </a:r>
          </a:p>
          <a:p>
            <a:pPr marL="347663"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When creating an agenda it is best to hand it out at the </a:t>
            </a:r>
            <a:r>
              <a:rPr lang="en-US" dirty="0"/>
              <a:t>beginning </a:t>
            </a:r>
            <a:r>
              <a:rPr lang="en-US" dirty="0" smtClean="0">
                <a:ea typeface="Times New Roman"/>
                <a:cs typeface="Times New Roman"/>
              </a:rPr>
              <a:t>of </a:t>
            </a:r>
            <a:r>
              <a:rPr lang="en-US" dirty="0">
                <a:ea typeface="Times New Roman"/>
                <a:cs typeface="Times New Roman"/>
              </a:rPr>
              <a:t>the meeting.</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smtClean="0"/>
          </a:p>
        </p:txBody>
      </p:sp>
    </p:spTree>
    <p:extLst>
      <p:ext uri="{BB962C8B-B14F-4D97-AF65-F5344CB8AC3E}">
        <p14:creationId xmlns:p14="http://schemas.microsoft.com/office/powerpoint/2010/main" val="3263280469"/>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the group what they want to do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Skip it and move to the next item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Finish it and extend the meeting</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Remove the next item on the agenda</a:t>
            </a:r>
          </a:p>
          <a:p>
            <a:pPr marL="347663" marR="0" lvl="0" indent="-347663">
              <a:lnSpc>
                <a:spcPct val="115000"/>
              </a:lnSpc>
              <a:spcBef>
                <a:spcPts val="0"/>
              </a:spcBef>
              <a:spcAft>
                <a:spcPts val="1000"/>
              </a:spcAft>
              <a:buFont typeface="+mj-lt"/>
              <a:buAutoNum type="arabicPeriod" startAt="4"/>
              <a:tabLst>
                <a:tab pos="685800" algn="l"/>
              </a:tabLst>
            </a:pPr>
            <a:r>
              <a:rPr lang="en-US" dirty="0">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902167793"/>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Too many meetings lack purpose and structure</a:t>
            </a:r>
          </a:p>
          <a:p>
            <a:pPr marL="681038" marR="0" lvl="0" indent="-342900">
              <a:lnSpc>
                <a:spcPct val="115000"/>
              </a:lnSpc>
              <a:spcBef>
                <a:spcPts val="0"/>
              </a:spcBef>
              <a:spcAft>
                <a:spcPts val="0"/>
              </a:spcAft>
              <a:buFont typeface="+mj-lt"/>
              <a:buAutoNum type="alphaLcParenR"/>
            </a:pPr>
            <a:r>
              <a:rPr lang="en-US" dirty="0">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850113734"/>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655108468"/>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a:t>
            </a:r>
            <a:r>
              <a:rPr lang="en-US" dirty="0">
                <a:ea typeface="Times New Roman"/>
                <a:cs typeface="Times New Roman"/>
              </a:rPr>
              <a:t>keep the meeting running according to the agenda</a:t>
            </a:r>
          </a:p>
          <a:p>
            <a:pPr marL="681038" marR="0" lvl="0" indent="-342900">
              <a:lnSpc>
                <a:spcPct val="115000"/>
              </a:lnSpc>
              <a:spcBef>
                <a:spcPts val="0"/>
              </a:spcBef>
              <a:spcAft>
                <a:spcPts val="0"/>
              </a:spcAft>
              <a:buFont typeface="+mj-lt"/>
              <a:buAutoNum type="alphaLcParenR"/>
            </a:pPr>
            <a:r>
              <a:rPr lang="en-US" dirty="0">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agreement that all items on the agenda were sufficiently covered</a:t>
            </a:r>
          </a:p>
          <a:p>
            <a:pPr marL="681038" marR="0" lvl="0" indent="-342900">
              <a:lnSpc>
                <a:spcPct val="115000"/>
              </a:lnSpc>
              <a:spcBef>
                <a:spcPts val="0"/>
              </a:spcBef>
              <a:spcAft>
                <a:spcPts val="0"/>
              </a:spcAft>
              <a:buFont typeface="+mj-lt"/>
              <a:buAutoNum type="alphaLcParenR"/>
            </a:pPr>
            <a:r>
              <a:rPr lang="en-US" dirty="0">
                <a:ea typeface="Times New Roman"/>
                <a:cs typeface="Arial"/>
              </a:rPr>
              <a:t>D</a:t>
            </a:r>
            <a:r>
              <a:rPr lang="en-US" dirty="0">
                <a:ea typeface="Times New Roman"/>
                <a:cs typeface="Times New Roman"/>
              </a:rPr>
              <a:t>ecide is if a formal meeting is necessary</a:t>
            </a:r>
          </a:p>
          <a:p>
            <a:pPr marL="681038" marR="0" lvl="0" indent="-342900">
              <a:lnSpc>
                <a:spcPct val="115000"/>
              </a:lnSpc>
              <a:spcBef>
                <a:spcPts val="0"/>
              </a:spcBef>
              <a:spcAft>
                <a:spcPts val="0"/>
              </a:spcAft>
              <a:buFont typeface="+mj-lt"/>
              <a:buAutoNum type="alphaLcParenR"/>
            </a:pPr>
            <a:r>
              <a:rPr lang="en-US" dirty="0">
                <a:ea typeface="Times New Roman"/>
                <a:cs typeface="Arial"/>
              </a:rPr>
              <a:t>M</a:t>
            </a:r>
            <a:r>
              <a:rPr lang="en-US" dirty="0">
                <a:ea typeface="Times New Roman"/>
                <a:cs typeface="Times New Roman"/>
              </a:rPr>
              <a:t>ake a list of </a:t>
            </a:r>
            <a:r>
              <a:rPr lang="en-US" dirty="0">
                <a:solidFill>
                  <a:srgbClr val="000000"/>
                </a:solidFill>
                <a:ea typeface="Times New Roman"/>
                <a:cs typeface="Times New Roman"/>
              </a:rPr>
              <a:t>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348707358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Using the PAT approach is great for meeting management. What does PAT stand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Past, Approach, Tracking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People, Alternate, Task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Postpone, Again, Today</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Purpose, Agenda, Time frame</a:t>
            </a:r>
            <a:endParaRPr lang="en-US" dirty="0">
              <a:ea typeface="Times New Roman"/>
              <a:cs typeface="Times New Roman"/>
            </a:endParaRPr>
          </a:p>
          <a:p>
            <a:pPr marL="347663"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When creating an agenda it is best to hand it out at </a:t>
            </a:r>
            <a:r>
              <a:rPr lang="en-US">
                <a:solidFill>
                  <a:srgbClr val="000000"/>
                </a:solidFill>
                <a:ea typeface="Times New Roman"/>
                <a:cs typeface="Times New Roman"/>
              </a:rPr>
              <a:t>the </a:t>
            </a:r>
            <a:r>
              <a:rPr lang="en-US"/>
              <a:t>beginning </a:t>
            </a:r>
            <a:r>
              <a:rPr lang="en-US" smtClean="0">
                <a:solidFill>
                  <a:srgbClr val="000000"/>
                </a:solidFill>
                <a:ea typeface="Times New Roman"/>
                <a:cs typeface="Times New Roman"/>
              </a:rPr>
              <a:t>of </a:t>
            </a:r>
            <a:r>
              <a:rPr lang="en-US" dirty="0">
                <a:solidFill>
                  <a:srgbClr val="000000"/>
                </a:solidFill>
                <a:ea typeface="Times New Roman"/>
                <a:cs typeface="Times New Roman"/>
              </a:rPr>
              <a:t>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530078200"/>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746125" algn="l"/>
              </a:tabLst>
            </a:pPr>
            <a:r>
              <a:rPr lang="en-US" dirty="0">
                <a:solidFill>
                  <a:srgbClr val="000000"/>
                </a:solidFill>
                <a:ea typeface="Times New Roman"/>
                <a:cs typeface="Times New Roman"/>
              </a:rPr>
              <a:t>What should you do if an item runs past its scheduled time?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the group what they want to do</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Skip it and move to the next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Finish it and extend the meeting</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Remove the next item on the agenda</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Lst>
            </a:pPr>
            <a:r>
              <a:rPr lang="en-US" dirty="0">
                <a:solidFill>
                  <a:srgbClr val="000000"/>
                </a:solidFill>
                <a:ea typeface="Times New Roman"/>
                <a:cs typeface="Times New Roman"/>
              </a:rPr>
              <a:t>Action items should be clearly indicated, with start and end dates.</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365684342"/>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is a reason that people generally do not look forward to meetings?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always held early in the morning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Too many meetings lack purpose and structure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Too many meetings bring together co-workers and this creates conflict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Meetings are held daily and become repetitive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If a formal meeting is necessary, what two groups should you divide your attendees into?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Minute takers and chairpersons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Attendees and non-attendees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Supervisors and lower level employees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Participants and observers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746125" algn="l"/>
              </a:tabLst>
            </a:pPr>
            <a:endParaRPr lang="en-US" dirty="0">
              <a:ea typeface="Times New Roman"/>
              <a:cs typeface="Times New Roman"/>
            </a:endParaRPr>
          </a:p>
        </p:txBody>
      </p:sp>
    </p:spTree>
    <p:extLst>
      <p:ext uri="{BB962C8B-B14F-4D97-AF65-F5344CB8AC3E}">
        <p14:creationId xmlns:p14="http://schemas.microsoft.com/office/powerpoint/2010/main" val="1361817780"/>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In the PAT approach, which step is described as “the backbone of the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Approach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Purpose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Time frame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Typically, how long should meetings be?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exceed an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two hours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They should not exceed one hour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They should not exceed thirty minutes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8725151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Emotionalizing and </a:t>
            </a:r>
            <a:r>
              <a:rPr lang="en-US" dirty="0">
                <a:solidFill>
                  <a:srgbClr val="000000"/>
                </a:solidFill>
                <a:ea typeface="Times New Roman"/>
                <a:cs typeface="Arial"/>
              </a:rPr>
              <a:t>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259910198"/>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smtClean="0"/>
              <a:t>Module Ten: Review Questions</a:t>
            </a:r>
          </a:p>
        </p:txBody>
      </p:sp>
      <p:sp>
        <p:nvSpPr>
          <p:cNvPr id="5427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your job as the chairperson of the meeting?</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take minutes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To </a:t>
            </a:r>
            <a:r>
              <a:rPr lang="en-US" dirty="0">
                <a:solidFill>
                  <a:srgbClr val="FF0000"/>
                </a:solidFill>
                <a:ea typeface="Times New Roman"/>
                <a:cs typeface="Times New Roman"/>
              </a:rPr>
              <a:t>keep the meeting running according to the agenda</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ensure all participants are in attendance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To supervise participants’ behavior during the meeting</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an action to take at the end of a meeting?</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G</a:t>
            </a:r>
            <a:r>
              <a:rPr lang="en-US" dirty="0">
                <a:solidFill>
                  <a:srgbClr val="FF0000"/>
                </a:solidFill>
                <a:ea typeface="Times New Roman"/>
                <a:cs typeface="Times New Roman"/>
              </a:rPr>
              <a:t>et agreement that all items on the agenda were sufficiently covered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ecide is if a formal meeting is necessary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t>
            </a:r>
            <a:r>
              <a:rPr lang="en-US" dirty="0">
                <a:solidFill>
                  <a:srgbClr val="000000"/>
                </a:solidFill>
                <a:ea typeface="Times New Roman"/>
                <a:cs typeface="Times New Roman"/>
              </a:rPr>
              <a:t>ake a list of what needs to be discussed, how long you believe it will take, and the person who will be presenting the item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sure you ask for everyone’s approval, including additions or deletions</a:t>
            </a:r>
            <a:endParaRPr lang="en-US" dirty="0">
              <a:ea typeface="Times New Roman"/>
              <a:cs typeface="Times New Roman"/>
            </a:endParaRPr>
          </a:p>
        </p:txBody>
      </p:sp>
    </p:spTree>
    <p:extLst>
      <p:ext uri="{BB962C8B-B14F-4D97-AF65-F5344CB8AC3E}">
        <p14:creationId xmlns:p14="http://schemas.microsoft.com/office/powerpoint/2010/main" val="1744628291"/>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Eleven: Alternatives to Meetings</a:t>
            </a:r>
            <a:r>
              <a:rPr lang="en-CA" dirty="0" smtClean="0"/>
              <a:t/>
            </a:r>
            <a:br>
              <a:rPr lang="en-CA" dirty="0" smtClean="0"/>
            </a:br>
            <a:endParaRPr lang="en-US" dirty="0"/>
          </a:p>
        </p:txBody>
      </p:sp>
      <p:sp>
        <p:nvSpPr>
          <p:cNvPr id="3" name="Content Placeholder 2"/>
          <p:cNvSpPr>
            <a:spLocks noGrp="1"/>
          </p:cNvSpPr>
          <p:nvPr>
            <p:ph idx="1"/>
          </p:nvPr>
        </p:nvSpPr>
        <p:spPr/>
        <p:txBody>
          <a:bodyPr rtlCol="0">
            <a:normAutofit fontScale="92500" lnSpcReduction="20000"/>
          </a:bodyPr>
          <a:lstStyle/>
          <a:p>
            <a:pPr marL="0" indent="0" eaLnBrk="1" fontAlgn="auto" hangingPunct="1">
              <a:spcAft>
                <a:spcPts val="0"/>
              </a:spcAft>
              <a:buNone/>
              <a:defRPr/>
            </a:pPr>
            <a:r>
              <a:rPr lang="en-US" dirty="0" smtClean="0"/>
              <a:t>Sometimes, a face-to-face meeting isn’t the best solution. In this module, we will explore alternatives to meetings that can help you and your team save time and be more productive.</a:t>
            </a:r>
            <a:endParaRPr lang="en-CA" dirty="0" smtClean="0"/>
          </a:p>
          <a:p>
            <a:pPr marL="0" indent="0" eaLnBrk="1" fontAlgn="auto" hangingPunct="1">
              <a:spcAft>
                <a:spcPts val="0"/>
              </a:spcAft>
              <a:buNone/>
              <a:defRPr/>
            </a:pPr>
            <a:r>
              <a:rPr lang="en-US" dirty="0" smtClean="0"/>
              <a:t>Don’t forget that even if you use a meeting alternative, you should still use the PAT approach that we discussed in the last module, take minutes, and distribute post-meeting notes and action items.</a:t>
            </a:r>
            <a:endParaRPr lang="en-CA" dirty="0" smtClean="0"/>
          </a:p>
        </p:txBody>
      </p:sp>
      <p:sp>
        <p:nvSpPr>
          <p:cNvPr id="4" name="Text Placeholder 3"/>
          <p:cNvSpPr>
            <a:spLocks noGrp="1"/>
          </p:cNvSpPr>
          <p:nvPr>
            <p:ph type="body" sz="quarter" idx="10"/>
          </p:nvPr>
        </p:nvSpPr>
        <p:spPr>
          <a:xfrm>
            <a:off x="7391400" y="381000"/>
            <a:ext cx="1752600" cy="3429000"/>
          </a:xfrm>
        </p:spPr>
        <p:txBody>
          <a:bodyPr rtlCol="0">
            <a:normAutofit/>
          </a:bodyPr>
          <a:lstStyle/>
          <a:p>
            <a:pPr eaLnBrk="1" fontAlgn="auto" hangingPunct="1">
              <a:spcAft>
                <a:spcPts val="0"/>
              </a:spcAft>
              <a:defRPr/>
            </a:pPr>
            <a:r>
              <a:rPr lang="en-US" dirty="0" smtClean="0"/>
              <a:t> </a:t>
            </a:r>
            <a:r>
              <a:rPr lang="en-US" sz="1800" dirty="0" smtClean="0"/>
              <a:t>Our meetings are held to discuss many problems which would never arise if we held fewer meetings.</a:t>
            </a:r>
            <a:r>
              <a:rPr lang="en-CA" sz="1800" dirty="0" smtClean="0"/>
              <a:t/>
            </a:r>
            <a:br>
              <a:rPr lang="en-CA" sz="1800" dirty="0" smtClean="0"/>
            </a:br>
            <a:endParaRPr lang="en-CA" sz="1800" dirty="0" smtClean="0"/>
          </a:p>
          <a:p>
            <a:pPr eaLnBrk="1" fontAlgn="auto" hangingPunct="1">
              <a:spcAft>
                <a:spcPts val="0"/>
              </a:spcAft>
              <a:defRPr/>
            </a:pPr>
            <a:r>
              <a:rPr lang="en-US" sz="1800" b="1" dirty="0" smtClean="0"/>
              <a:t>Ashleigh Brilliant</a:t>
            </a:r>
            <a:endParaRPr lang="en-US" sz="1800" b="1" dirty="0"/>
          </a:p>
        </p:txBody>
      </p:sp>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Instant Messaging and </a:t>
            </a:r>
            <a:br>
              <a:rPr lang="en-US" dirty="0" smtClean="0"/>
            </a:br>
            <a:r>
              <a:rPr lang="en-US" dirty="0" smtClean="0"/>
              <a:t>Chat Rooms</a:t>
            </a:r>
            <a:endParaRPr lang="en-US" dirty="0"/>
          </a:p>
        </p:txBody>
      </p:sp>
      <p:graphicFrame>
        <p:nvGraphicFramePr>
          <p:cNvPr id="4" name="Diagram 3"/>
          <p:cNvGraphicFramePr/>
          <p:nvPr>
            <p:extLst>
              <p:ext uri="{D42A27DB-BD31-4B8C-83A1-F6EECF244321}">
                <p14:modId xmlns:p14="http://schemas.microsoft.com/office/powerpoint/2010/main" val="1612366457"/>
              </p:ext>
            </p:extLst>
          </p:nvPr>
        </p:nvGraphicFramePr>
        <p:xfrm>
          <a:off x="609600" y="1676400"/>
          <a:ext cx="8001000"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hangingPunct="1"/>
            <a:r>
              <a:rPr lang="en-US" dirty="0" smtClean="0"/>
              <a:t>Teleconferencing</a:t>
            </a:r>
          </a:p>
        </p:txBody>
      </p:sp>
      <p:graphicFrame>
        <p:nvGraphicFramePr>
          <p:cNvPr id="2" name="Diagram 1"/>
          <p:cNvGraphicFramePr/>
          <p:nvPr>
            <p:extLst>
              <p:ext uri="{D42A27DB-BD31-4B8C-83A1-F6EECF244321}">
                <p14:modId xmlns:p14="http://schemas.microsoft.com/office/powerpoint/2010/main" val="1462620511"/>
              </p:ext>
            </p:extLst>
          </p:nvPr>
        </p:nvGraphicFramePr>
        <p:xfrm>
          <a:off x="533400" y="1295400"/>
          <a:ext cx="82296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itle 1"/>
          <p:cNvSpPr>
            <a:spLocks noGrp="1"/>
          </p:cNvSpPr>
          <p:nvPr>
            <p:ph type="title"/>
          </p:nvPr>
        </p:nvSpPr>
        <p:spPr/>
        <p:txBody>
          <a:bodyPr/>
          <a:lstStyle/>
          <a:p>
            <a:pPr eaLnBrk="1" hangingPunct="1"/>
            <a:r>
              <a:rPr lang="en-US" dirty="0" smtClean="0"/>
              <a:t>E-mail Lists and Online Groups</a:t>
            </a:r>
          </a:p>
        </p:txBody>
      </p:sp>
      <p:graphicFrame>
        <p:nvGraphicFramePr>
          <p:cNvPr id="2" name="Diagram 1"/>
          <p:cNvGraphicFramePr/>
          <p:nvPr>
            <p:extLst>
              <p:ext uri="{D42A27DB-BD31-4B8C-83A1-F6EECF244321}">
                <p14:modId xmlns:p14="http://schemas.microsoft.com/office/powerpoint/2010/main" val="2343607426"/>
              </p:ext>
            </p:extLst>
          </p:nvPr>
        </p:nvGraphicFramePr>
        <p:xfrm>
          <a:off x="533400" y="1524000"/>
          <a:ext cx="81534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tle 1"/>
          <p:cNvSpPr>
            <a:spLocks noGrp="1"/>
          </p:cNvSpPr>
          <p:nvPr>
            <p:ph type="title"/>
          </p:nvPr>
        </p:nvSpPr>
        <p:spPr/>
        <p:txBody>
          <a:bodyPr/>
          <a:lstStyle/>
          <a:p>
            <a:pPr eaLnBrk="1" hangingPunct="1"/>
            <a:r>
              <a:rPr lang="en-US" dirty="0" smtClean="0"/>
              <a:t>Collaboration Applications</a:t>
            </a:r>
            <a:endParaRPr lang="en-CA" dirty="0" smtClean="0"/>
          </a:p>
        </p:txBody>
      </p:sp>
      <p:graphicFrame>
        <p:nvGraphicFramePr>
          <p:cNvPr id="2" name="Diagram 1"/>
          <p:cNvGraphicFramePr/>
          <p:nvPr>
            <p:extLst>
              <p:ext uri="{D42A27DB-BD31-4B8C-83A1-F6EECF244321}">
                <p14:modId xmlns:p14="http://schemas.microsoft.com/office/powerpoint/2010/main" val="3964691806"/>
              </p:ext>
            </p:extLst>
          </p:nvPr>
        </p:nvGraphicFramePr>
        <p:xfrm>
          <a:off x="609600" y="1371600"/>
          <a:ext cx="81534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854075" algn="l"/>
              </a:tabLst>
            </a:pPr>
            <a:r>
              <a:rPr lang="en-US" dirty="0">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175559090"/>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Monitor users time</a:t>
            </a:r>
          </a:p>
          <a:p>
            <a:pPr marL="690563" marR="0" lvl="0" indent="-342900">
              <a:lnSpc>
                <a:spcPct val="115000"/>
              </a:lnSpc>
              <a:spcBef>
                <a:spcPts val="0"/>
              </a:spcBef>
              <a:spcAft>
                <a:spcPts val="0"/>
              </a:spcAft>
              <a:buFont typeface="+mj-lt"/>
              <a:buAutoNum type="alphaLcParenR"/>
            </a:pPr>
            <a:r>
              <a:rPr lang="en-US" sz="2400" dirty="0">
                <a:ea typeface="Times New Roman"/>
                <a:cs typeface="Times New Roman"/>
              </a:rPr>
              <a:t>Have a purpose</a:t>
            </a:r>
          </a:p>
          <a:p>
            <a:pPr marL="690563" marR="0" lvl="0" indent="-342900">
              <a:lnSpc>
                <a:spcPct val="115000"/>
              </a:lnSpc>
              <a:spcBef>
                <a:spcPts val="0"/>
              </a:spcBef>
              <a:spcAft>
                <a:spcPts val="1000"/>
              </a:spcAft>
              <a:buFont typeface="+mj-lt"/>
              <a:buAutoNum type="alphaLcParenR"/>
            </a:pPr>
            <a:r>
              <a:rPr lang="en-US" sz="2400" dirty="0">
                <a:ea typeface="Times New Roman"/>
                <a:cs typeface="Times New Roman"/>
              </a:rPr>
              <a:t>All of the </a:t>
            </a:r>
            <a:r>
              <a:rPr lang="en-US" sz="2400" dirty="0" smtClean="0">
                <a:ea typeface="Times New Roman"/>
                <a:cs typeface="Times New Roman"/>
              </a:rPr>
              <a:t>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918976187"/>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Set some ground rules at the beginning of the meeting to eliminate distractions such as emoticons, sounds, and acronyms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The minute taker’s </a:t>
            </a:r>
            <a:r>
              <a:rPr lang="en-US" sz="2400" dirty="0">
                <a:ea typeface="Times New Roman"/>
                <a:cs typeface="Times New Roman"/>
              </a:rPr>
              <a:t>role in keeping things on track is more important than ever</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2829471212"/>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Windows Live Messenger</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Interactive whiteboards</a:t>
            </a:r>
          </a:p>
          <a:p>
            <a:pPr marL="685800" marR="0" lvl="0" indent="-347663">
              <a:lnSpc>
                <a:spcPct val="115000"/>
              </a:lnSpc>
              <a:spcBef>
                <a:spcPts val="0"/>
              </a:spcBef>
              <a:spcAft>
                <a:spcPts val="0"/>
              </a:spcAft>
              <a:buFont typeface="+mj-lt"/>
              <a:buAutoNum type="alphaLcParenR"/>
            </a:pPr>
            <a:r>
              <a:rPr lang="en-US" dirty="0">
                <a:ea typeface="Times New Roman"/>
                <a:cs typeface="Times New Roman"/>
              </a:rPr>
              <a:t>Voice and text chat support</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73144407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one of the Three Ps of goal setting?</a:t>
            </a:r>
          </a:p>
          <a:p>
            <a:pPr marL="622300" lvl="1">
              <a:lnSpc>
                <a:spcPct val="115000"/>
              </a:lnSpc>
              <a:spcBef>
                <a:spcPts val="0"/>
              </a:spcBef>
              <a:spcAft>
                <a:spcPts val="0"/>
              </a:spcAft>
              <a:buFont typeface="+mj-lt"/>
              <a:buAutoNum type="alphaLcParenR"/>
              <a:tabLst>
                <a:tab pos="742950" algn="l"/>
                <a:tab pos="927100" algn="l"/>
              </a:tabLst>
            </a:pPr>
            <a:r>
              <a:rPr lang="en-US" dirty="0">
                <a:solidFill>
                  <a:srgbClr val="FF0000"/>
                </a:solidFill>
                <a:ea typeface="Times New Roman"/>
                <a:cs typeface="Times New Roman"/>
              </a:rPr>
              <a:t>People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Positive</a:t>
            </a:r>
            <a:endParaRPr lang="en-US" dirty="0">
              <a:ea typeface="Times New Roman"/>
              <a:cs typeface="Times New Roman"/>
            </a:endParaRPr>
          </a:p>
          <a:p>
            <a:pPr marL="622300" lvl="1">
              <a:lnSpc>
                <a:spcPct val="115000"/>
              </a:lnSpc>
              <a:spcBef>
                <a:spcPts val="0"/>
              </a:spcBef>
              <a:spcAft>
                <a:spcPts val="0"/>
              </a:spcAft>
              <a:buFont typeface="+mj-lt"/>
              <a:buAutoNum type="alphaLcParenR"/>
              <a:tabLst>
                <a:tab pos="742950" algn="l"/>
                <a:tab pos="927100" algn="l"/>
              </a:tabLst>
            </a:pPr>
            <a:r>
              <a:rPr lang="en-US" dirty="0">
                <a:solidFill>
                  <a:srgbClr val="000000"/>
                </a:solidFill>
                <a:ea typeface="Times New Roman"/>
                <a:cs typeface="Times New Roman"/>
              </a:rPr>
              <a:t>Personal</a:t>
            </a:r>
            <a:endParaRPr lang="en-US" dirty="0">
              <a:ea typeface="Times New Roman"/>
              <a:cs typeface="Times New Roman"/>
            </a:endParaRPr>
          </a:p>
          <a:p>
            <a:pPr marL="622300" lvl="1">
              <a:lnSpc>
                <a:spcPct val="115000"/>
              </a:lnSpc>
              <a:spcBef>
                <a:spcPts val="0"/>
              </a:spcBef>
              <a:spcAft>
                <a:spcPts val="1000"/>
              </a:spcAft>
              <a:buFont typeface="+mj-lt"/>
              <a:buAutoNum type="alphaLcParenR"/>
              <a:tabLst>
                <a:tab pos="742950" algn="l"/>
                <a:tab pos="927100" algn="l"/>
              </a:tabLst>
            </a:pPr>
            <a:r>
              <a:rPr lang="en-US" dirty="0">
                <a:solidFill>
                  <a:srgbClr val="000000"/>
                </a:solidFill>
                <a:ea typeface="Times New Roman"/>
                <a:cs typeface="Times New Roman"/>
              </a:rPr>
              <a:t>Possible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r>
              <a:rPr lang="en-US" dirty="0">
                <a:solidFill>
                  <a:srgbClr val="000000"/>
                </a:solidFill>
                <a:ea typeface="Times New Roman"/>
                <a:cs typeface="Times New Roman"/>
              </a:rPr>
              <a:t>In the SMART acronym what does the T stand for?</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Timed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Tedious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Two</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Together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83723624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Having a moderator is essential</a:t>
            </a:r>
          </a:p>
          <a:p>
            <a:pPr marL="681038" marR="0" lvl="0" indent="-342900">
              <a:lnSpc>
                <a:spcPct val="115000"/>
              </a:lnSpc>
              <a:spcBef>
                <a:spcPts val="0"/>
              </a:spcBef>
              <a:spcAft>
                <a:spcPts val="0"/>
              </a:spcAft>
              <a:buFont typeface="+mj-lt"/>
              <a:buAutoNum type="alphaLcParenR"/>
            </a:pPr>
            <a:r>
              <a:rPr lang="en-US" sz="2400" dirty="0">
                <a:ea typeface="Times New Roman"/>
                <a:cs typeface="Times New Roman"/>
              </a:rPr>
              <a:t>Just like a meeting, an online list or group should not stick to a purpose</a:t>
            </a: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20664465"/>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hosting a meeting in a chat room using an agenda is not a good idea.</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854075" algn="l"/>
              </a:tabLst>
            </a:pPr>
            <a:r>
              <a:rPr lang="en-US" dirty="0">
                <a:solidFill>
                  <a:srgbClr val="000000"/>
                </a:solidFill>
                <a:ea typeface="Times New Roman"/>
                <a:cs typeface="Times New Roman"/>
              </a:rPr>
              <a:t>When teleconferencing it is recommended to us the PAT approach.</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39040385"/>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lnSpcReduction="10000"/>
          </a:bodyPr>
          <a:lstStyle/>
          <a:p>
            <a:pPr marL="347663" marR="0" lvl="0" indent="-347663">
              <a:lnSpc>
                <a:spcPct val="115000"/>
              </a:lnSpc>
              <a:spcBef>
                <a:spcPts val="0"/>
              </a:spcBef>
              <a:spcAft>
                <a:spcPts val="1000"/>
              </a:spcAft>
              <a:buFont typeface="+mj-lt"/>
              <a:buAutoNum type="arabicPeriod" startAt="3"/>
              <a:tabLst>
                <a:tab pos="576263" algn="l"/>
                <a:tab pos="746125" algn="l"/>
              </a:tabLst>
            </a:pPr>
            <a:r>
              <a:rPr lang="en-US" sz="2400" dirty="0">
                <a:solidFill>
                  <a:srgbClr val="000000"/>
                </a:solidFill>
                <a:ea typeface="Times New Roman"/>
                <a:cs typeface="Times New Roman"/>
              </a:rPr>
              <a:t>What should you keep in mind when using online groups?</a:t>
            </a: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Be sure to have a moderator</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Monitor users time</a:t>
            </a:r>
            <a:endParaRPr lang="en-US" sz="24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Have a purpose</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400" dirty="0">
                <a:solidFill>
                  <a:srgbClr val="FF0000"/>
                </a:solidFill>
                <a:ea typeface="Times New Roman"/>
                <a:cs typeface="Times New Roman"/>
              </a:rPr>
              <a:t>All of the </a:t>
            </a:r>
            <a:r>
              <a:rPr lang="en-US" sz="2400" dirty="0" smtClean="0">
                <a:solidFill>
                  <a:srgbClr val="FF0000"/>
                </a:solidFill>
                <a:ea typeface="Times New Roman"/>
                <a:cs typeface="Times New Roman"/>
              </a:rPr>
              <a:t>above</a:t>
            </a:r>
          </a:p>
          <a:p>
            <a:pPr marL="347663" marR="0" lvl="0" indent="-347663">
              <a:lnSpc>
                <a:spcPct val="115000"/>
              </a:lnSpc>
              <a:spcBef>
                <a:spcPts val="1200"/>
              </a:spcBef>
              <a:spcAft>
                <a:spcPts val="1000"/>
              </a:spcAft>
              <a:buFont typeface="+mj-lt"/>
              <a:buAutoNum type="arabicParenR" startAt="4"/>
            </a:pPr>
            <a:r>
              <a:rPr lang="en-US" sz="2400" dirty="0">
                <a:ea typeface="Times New Roman"/>
                <a:cs typeface="Times New Roman"/>
              </a:rPr>
              <a:t>Which of these is a great alternative to meetings, especially if meeting members are separated by distance?</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Face-to-face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In-house meetings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Chat rooms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957440228"/>
      </p:ext>
    </p:extLst>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tabLst>
                <a:tab pos="576263" algn="l"/>
              </a:tabLst>
            </a:pPr>
            <a:r>
              <a:rPr lang="en-US" sz="2400" dirty="0">
                <a:ea typeface="Times New Roman"/>
                <a:cs typeface="Times New Roman"/>
              </a:rPr>
              <a:t>Which of these is important to remember when hosting a meeting via instant messaging applications or chat rooms?</a:t>
            </a: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Set some ground rules at the beginning of the meeting to eliminate distractions such as emoticons, sounds, and acronyms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Don’t have an agenda, as it will be impossible to keep on track</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The minute taker’s </a:t>
            </a:r>
            <a:r>
              <a:rPr lang="en-US" sz="2400" dirty="0">
                <a:solidFill>
                  <a:srgbClr val="000000"/>
                </a:solidFill>
                <a:ea typeface="Times New Roman"/>
                <a:cs typeface="Times New Roman"/>
              </a:rPr>
              <a:t>role in keeping things on track is more important than ever</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dispose of the record of the meeting</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400" dirty="0">
                <a:ea typeface="Times New Roman"/>
                <a:cs typeface="Times New Roman"/>
              </a:rPr>
              <a:t>Which of these is not an application to try for instant message applications and chat rooms?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Meeting Pal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Microsoft Access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Microsoft Office Communicator</a:t>
            </a:r>
            <a:endParaRPr lang="en-US" sz="24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400" dirty="0">
              <a:ea typeface="Times New Roman"/>
              <a:cs typeface="Times New Roman"/>
            </a:endParaRPr>
          </a:p>
        </p:txBody>
      </p:sp>
    </p:spTree>
    <p:extLst>
      <p:ext uri="{BB962C8B-B14F-4D97-AF65-F5344CB8AC3E}">
        <p14:creationId xmlns:p14="http://schemas.microsoft.com/office/powerpoint/2010/main" val="1361746762"/>
      </p:ext>
    </p:extLst>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feature of most teleconferencing applications?</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Screen sharing</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Windows Live Messenger</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Interactive whiteboards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Voice and text chat support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your meeting group requires ongoing, interactive communication, rather than periodic face-to-face gatherings, what would be an effective tool?</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Email list</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Forum</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Online group</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p:txBody>
      </p:sp>
    </p:spTree>
    <p:extLst>
      <p:ext uri="{BB962C8B-B14F-4D97-AF65-F5344CB8AC3E}">
        <p14:creationId xmlns:p14="http://schemas.microsoft.com/office/powerpoint/2010/main" val="2906498424"/>
      </p:ext>
    </p:extLst>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smtClean="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10000"/>
          </a:bodyPr>
          <a:lstStyle/>
          <a:p>
            <a:pPr marL="347663" marR="0" lvl="0" indent="-347663">
              <a:lnSpc>
                <a:spcPct val="115000"/>
              </a:lnSpc>
              <a:spcBef>
                <a:spcPts val="1200"/>
              </a:spcBef>
              <a:spcAft>
                <a:spcPts val="1000"/>
              </a:spcAft>
              <a:buFont typeface="+mj-lt"/>
              <a:buAutoNum type="arabicParenR" startAt="9"/>
            </a:pPr>
            <a:r>
              <a:rPr lang="en-US" sz="2400" dirty="0">
                <a:ea typeface="Times New Roman"/>
                <a:cs typeface="Times New Roman"/>
              </a:rPr>
              <a:t>What is a good thing to keep in mind if you plan on using Google Groups, Yahoo Groups, and Convos?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You’ll want an informal atmosphere where participants stay off topic</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Make sure you encourage the participants to use these tools as much as possible without your monitoring</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Times New Roman"/>
              </a:rPr>
              <a:t>Having a moderator is essential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Times New Roman"/>
              </a:rPr>
              <a:t>Just like a meeting, an online list or group should not stick to a purpose</a:t>
            </a:r>
            <a:endParaRPr lang="en-US" sz="24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400" dirty="0">
                <a:ea typeface="Times New Roman"/>
                <a:cs typeface="Times New Roman"/>
              </a:rPr>
              <a:t>What is a more sophisticated electronic tool that can reduce the need for meetings?</a:t>
            </a: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Email</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Google groups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FF0000"/>
                </a:solidFill>
                <a:ea typeface="Times New Roman"/>
                <a:cs typeface="Arial"/>
              </a:rPr>
              <a:t>Collaboration applications</a:t>
            </a:r>
            <a:endParaRPr lang="en-US" sz="24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400" dirty="0">
                <a:solidFill>
                  <a:srgbClr val="000000"/>
                </a:solidFill>
                <a:ea typeface="Times New Roman"/>
                <a:cs typeface="Arial"/>
              </a:rPr>
              <a:t>Campfire</a:t>
            </a:r>
            <a:endParaRPr lang="en-US" sz="2400" dirty="0">
              <a:ea typeface="Times New Roman"/>
              <a:cs typeface="Times New Roman"/>
            </a:endParaRPr>
          </a:p>
        </p:txBody>
      </p:sp>
    </p:spTree>
    <p:extLst>
      <p:ext uri="{BB962C8B-B14F-4D97-AF65-F5344CB8AC3E}">
        <p14:creationId xmlns:p14="http://schemas.microsoft.com/office/powerpoint/2010/main" val="2588299372"/>
      </p:ext>
    </p:extLst>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Twelve: </a:t>
            </a:r>
            <a:br>
              <a:rPr lang="en-US" dirty="0" smtClean="0"/>
            </a:br>
            <a:r>
              <a:rPr lang="en-US" dirty="0" smtClean="0"/>
              <a:t>Wrapping Up</a:t>
            </a:r>
            <a:endParaRPr lang="en-US" dirty="0"/>
          </a:p>
        </p:txBody>
      </p:sp>
      <p:sp>
        <p:nvSpPr>
          <p:cNvPr id="3" name="Content Placeholder 2"/>
          <p:cNvSpPr>
            <a:spLocks noGrp="1"/>
          </p:cNvSpPr>
          <p:nvPr>
            <p:ph idx="1"/>
          </p:nvPr>
        </p:nvSpPr>
        <p:spPr/>
        <p:txBody>
          <a:bodyPr rtlCol="0">
            <a:normAutofit lnSpcReduction="10000"/>
          </a:bodyPr>
          <a:lstStyle/>
          <a:p>
            <a:pPr marL="0" indent="0" eaLnBrk="1" fontAlgn="auto" hangingPunct="1">
              <a:spcAft>
                <a:spcPts val="0"/>
              </a:spcAft>
              <a:buNone/>
              <a:defRPr/>
            </a:pPr>
            <a:r>
              <a:rPr lang="en-US" dirty="0" smtClean="0"/>
              <a:t>Although this workshop is coming to a close, we hope that your journey to improve your time management skills is just beginning. </a:t>
            </a:r>
          </a:p>
          <a:p>
            <a:pPr marL="0" indent="0" eaLnBrk="1" fontAlgn="auto" hangingPunct="1">
              <a:spcAft>
                <a:spcPts val="0"/>
              </a:spcAft>
              <a:buNone/>
              <a:defRPr/>
            </a:pPr>
            <a:r>
              <a:rPr lang="en-US" dirty="0" smtClean="0"/>
              <a:t>Please take a moment to review and update your action plan. This will be a key tool to guide your progress in the days, weeks, months, and years to come. </a:t>
            </a:r>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dirty="0" smtClean="0"/>
              <a:t> It has been my observation that most people get ahead during the time that others waste time.</a:t>
            </a:r>
          </a:p>
          <a:p>
            <a:pPr eaLnBrk="1" fontAlgn="auto" hangingPunct="1">
              <a:spcAft>
                <a:spcPts val="0"/>
              </a:spcAft>
              <a:defRPr/>
            </a:pPr>
            <a:r>
              <a:rPr lang="en-CA" sz="1800" dirty="0" smtClean="0"/>
              <a:t/>
            </a:r>
            <a:br>
              <a:rPr lang="en-CA" sz="1800" dirty="0" smtClean="0"/>
            </a:br>
            <a:r>
              <a:rPr lang="en-US" sz="1800" b="1" dirty="0" smtClean="0"/>
              <a:t>Henry Ford</a:t>
            </a:r>
            <a:endParaRPr lang="en-US" sz="1800" b="1" dirty="0"/>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Title 1"/>
          <p:cNvSpPr>
            <a:spLocks noGrp="1"/>
          </p:cNvSpPr>
          <p:nvPr>
            <p:ph type="title"/>
          </p:nvPr>
        </p:nvSpPr>
        <p:spPr>
          <a:xfrm>
            <a:off x="457200" y="274638"/>
            <a:ext cx="8229600" cy="1020762"/>
          </a:xfrm>
        </p:spPr>
        <p:txBody>
          <a:bodyPr/>
          <a:lstStyle/>
          <a:p>
            <a:pPr eaLnBrk="1" hangingPunct="1"/>
            <a:r>
              <a:rPr lang="en-US" dirty="0" smtClean="0"/>
              <a:t>Words from the Wise</a:t>
            </a:r>
          </a:p>
        </p:txBody>
      </p:sp>
      <p:graphicFrame>
        <p:nvGraphicFramePr>
          <p:cNvPr id="5" name="Diagram 4"/>
          <p:cNvGraphicFramePr/>
          <p:nvPr>
            <p:extLst>
              <p:ext uri="{D42A27DB-BD31-4B8C-83A1-F6EECF244321}">
                <p14:modId xmlns:p14="http://schemas.microsoft.com/office/powerpoint/2010/main" val="2124700796"/>
              </p:ext>
            </p:extLst>
          </p:nvPr>
        </p:nvGraphicFramePr>
        <p:xfrm>
          <a:off x="685800" y="1219200"/>
          <a:ext cx="7920880" cy="51125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When prioritizing your goals it is better to focus on several goals at once.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In order for visualization to work, it’s necessary that you ________ your goal as much as possible.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Share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Populate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Emotionalize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Achieve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3565470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In which area of your life can goal setting be used?</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Financial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Physical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Spiritual</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Which of these is something that your goals should reflect?</a:t>
            </a: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the media</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The dreams and values of your friends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FF0000"/>
                </a:solidFill>
                <a:ea typeface="Times New Roman"/>
                <a:cs typeface="Arial"/>
              </a:rPr>
              <a:t>Your dreams and values</a:t>
            </a:r>
            <a:endParaRPr lang="en-US" dirty="0">
              <a:ea typeface="Times New Roman"/>
              <a:cs typeface="Times New Roman"/>
            </a:endParaRPr>
          </a:p>
          <a:p>
            <a:pPr marL="685800" marR="0" lvl="0" indent="-347663">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6992218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crucial for goal achievement?</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vague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Track your progress towards your goal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unrealistic goals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Creating a goal that does not have a deadline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When prioritizing, which goal should you choose?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that identifies only what you want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Choose a goal based on how long it will take to achieve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Choose a goal that will have the greatest impact on your life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Spread yourself thin by focusing on several goals at once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6421562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a:t>
            </a:r>
            <a:r>
              <a:rPr lang="en-US" dirty="0" smtClean="0"/>
              <a:t>Two: </a:t>
            </a:r>
            <a:r>
              <a:rPr lang="en-US" dirty="0"/>
              <a:t>Review Questions</a:t>
            </a:r>
            <a:endParaRPr lang="en-US" dirty="0" smtClean="0"/>
          </a:p>
        </p:txBody>
      </p:sp>
      <p:sp>
        <p:nvSpPr>
          <p:cNvPr id="13315" name="Content Placeholder 2"/>
          <p:cNvSpPr>
            <a:spLocks noGrp="1"/>
          </p:cNvSpPr>
          <p:nvPr>
            <p:ph idx="1"/>
          </p:nvPr>
        </p:nvSpPr>
        <p:spPr>
          <a:xfrm>
            <a:off x="457200" y="1600200"/>
            <a:ext cx="8229600" cy="49530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What is one of the best visualization tools?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bar graph</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PowerPoint presentation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vision board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list of goals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will help you materialize your goal into your life?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Visualizing and acting quickly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Visualizing and emotionalizing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relaxing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Emotionalizing and acting quickly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270630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Module One: </a:t>
            </a:r>
            <a:br>
              <a:rPr lang="en-CA" dirty="0" smtClean="0"/>
            </a:br>
            <a:r>
              <a:rPr lang="en-CA" dirty="0" smtClean="0"/>
              <a:t>Getting Started</a:t>
            </a:r>
            <a:endParaRPr lang="en-CA" dirty="0"/>
          </a:p>
        </p:txBody>
      </p:sp>
      <p:sp>
        <p:nvSpPr>
          <p:cNvPr id="6147" name="Content Placeholder 2"/>
          <p:cNvSpPr>
            <a:spLocks noGrp="1"/>
          </p:cNvSpPr>
          <p:nvPr>
            <p:ph idx="1"/>
          </p:nvPr>
        </p:nvSpPr>
        <p:spPr/>
        <p:txBody>
          <a:bodyPr/>
          <a:lstStyle/>
          <a:p>
            <a:pPr marL="0" indent="0" eaLnBrk="1" hangingPunct="1">
              <a:buNone/>
            </a:pPr>
            <a:r>
              <a:rPr lang="en-US" sz="2800" dirty="0" smtClean="0"/>
              <a:t>Time management training most often begins with setting goals. This process results in a plan with a task list or calendar of activities. </a:t>
            </a:r>
            <a:endParaRPr lang="en-CA" sz="2800" dirty="0" smtClean="0"/>
          </a:p>
          <a:p>
            <a:pPr marL="0" indent="0" eaLnBrk="1" hangingPunct="1">
              <a:buNone/>
            </a:pPr>
            <a:r>
              <a:rPr lang="en-US" sz="2800" dirty="0" smtClean="0"/>
              <a:t>This entire process is supported by a skill set that should include personal motivation, delegation skills, organization tools, and crisis management. </a:t>
            </a:r>
          </a:p>
          <a:p>
            <a:pPr marL="0" indent="0" eaLnBrk="1" hangingPunct="1">
              <a:buNone/>
            </a:pPr>
            <a:r>
              <a:rPr lang="en-US" sz="2800" dirty="0" smtClean="0"/>
              <a:t>We’ll cover all this and more during this workshop.</a:t>
            </a:r>
            <a:endParaRPr lang="en-CA" sz="2800" dirty="0" smtClean="0"/>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1800" i="0" dirty="0" smtClean="0"/>
              <a:t>Cherish your dreams, as they are the children of your soul, the blueprints of your ultimate achievements.</a:t>
            </a:r>
            <a:endParaRPr lang="en-CA" sz="1800" i="0" dirty="0" smtClean="0"/>
          </a:p>
          <a:p>
            <a:pPr eaLnBrk="1" fontAlgn="auto" hangingPunct="1">
              <a:spcAft>
                <a:spcPts val="0"/>
              </a:spcAft>
              <a:defRPr/>
            </a:pPr>
            <a:endParaRPr lang="en-US" sz="1800" b="1" i="0" dirty="0" smtClean="0"/>
          </a:p>
          <a:p>
            <a:pPr eaLnBrk="1" fontAlgn="auto" hangingPunct="1">
              <a:spcAft>
                <a:spcPts val="0"/>
              </a:spcAft>
              <a:defRPr/>
            </a:pPr>
            <a:r>
              <a:rPr lang="en-US" sz="1800" b="1" i="0" dirty="0" smtClean="0"/>
              <a:t>Napoleon Hill</a:t>
            </a:r>
            <a:endParaRPr lang="en-CA" sz="1800" b="1" i="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Three: Prioritizing Your Time</a:t>
            </a:r>
            <a:endParaRPr lang="en-US" dirty="0"/>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dirty="0" smtClean="0"/>
              <a:t>Time management is about more than just managing our time; it is about managing ourselves in relation to time. </a:t>
            </a:r>
          </a:p>
          <a:p>
            <a:pPr marL="0" indent="0" eaLnBrk="1" fontAlgn="auto" hangingPunct="1">
              <a:spcAft>
                <a:spcPts val="0"/>
              </a:spcAft>
              <a:buNone/>
              <a:defRPr/>
            </a:pPr>
            <a:r>
              <a:rPr lang="en-US" dirty="0" smtClean="0"/>
              <a:t>It means being willing to experiment with different methods and ideas to enable you to find the best way to make maximum use of time. </a:t>
            </a:r>
            <a:endParaRPr lang="en-CA" dirty="0" smtClean="0"/>
          </a:p>
          <a:p>
            <a:pPr eaLnBrk="1" fontAlgn="auto" hangingPunct="1">
              <a:spcAft>
                <a:spcPts val="0"/>
              </a:spcAft>
              <a:defRPr/>
            </a:pPr>
            <a:endParaRPr lang="en-US" dirty="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2000" dirty="0" smtClean="0"/>
              <a:t>What is important is seldom urgent and what is urgent is seldom important.</a:t>
            </a:r>
            <a:endParaRPr lang="en-CA" sz="2000" dirty="0" smtClean="0"/>
          </a:p>
          <a:p>
            <a:pPr eaLnBrk="1" fontAlgn="auto" hangingPunct="1">
              <a:spcAft>
                <a:spcPts val="0"/>
              </a:spcAft>
              <a:defRPr/>
            </a:pPr>
            <a:endParaRPr lang="en-US" sz="2000" dirty="0" smtClean="0"/>
          </a:p>
          <a:p>
            <a:pPr eaLnBrk="1" fontAlgn="auto" hangingPunct="1">
              <a:spcAft>
                <a:spcPts val="0"/>
              </a:spcAft>
              <a:defRPr/>
            </a:pPr>
            <a:r>
              <a:rPr lang="en-US" sz="2000" b="1" dirty="0" smtClean="0"/>
              <a:t>Dwight D. Eisenhower</a:t>
            </a:r>
            <a:endParaRPr lang="en-US" sz="2000" b="1"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pPr eaLnBrk="1" hangingPunct="1"/>
            <a:r>
              <a:rPr lang="en-US" dirty="0" smtClean="0"/>
              <a:t>The 80/20 Rule</a:t>
            </a:r>
          </a:p>
        </p:txBody>
      </p:sp>
      <p:graphicFrame>
        <p:nvGraphicFramePr>
          <p:cNvPr id="2" name="Diagram 1"/>
          <p:cNvGraphicFramePr/>
          <p:nvPr>
            <p:extLst>
              <p:ext uri="{D42A27DB-BD31-4B8C-83A1-F6EECF244321}">
                <p14:modId xmlns:p14="http://schemas.microsoft.com/office/powerpoint/2010/main" val="3817773085"/>
              </p:ext>
            </p:extLst>
          </p:nvPr>
        </p:nvGraphicFramePr>
        <p:xfrm>
          <a:off x="914400" y="1295400"/>
          <a:ext cx="7543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eaLnBrk="1" fontAlgn="auto" hangingPunct="1">
              <a:spcAft>
                <a:spcPts val="0"/>
              </a:spcAft>
              <a:defRPr/>
            </a:pPr>
            <a:r>
              <a:rPr lang="en-US" dirty="0" smtClean="0"/>
              <a:t>The Urgent/Important Matrix</a:t>
            </a:r>
            <a:endParaRPr lang="en-US" dirty="0"/>
          </a:p>
        </p:txBody>
      </p:sp>
      <p:graphicFrame>
        <p:nvGraphicFramePr>
          <p:cNvPr id="4" name="Diagram 3"/>
          <p:cNvGraphicFramePr>
            <a:graphicFrameLocks/>
          </p:cNvGraphicFramePr>
          <p:nvPr>
            <p:extLst>
              <p:ext uri="{D42A27DB-BD31-4B8C-83A1-F6EECF244321}">
                <p14:modId xmlns:p14="http://schemas.microsoft.com/office/powerpoint/2010/main" val="2947208732"/>
              </p:ext>
            </p:extLst>
          </p:nvPr>
        </p:nvGraphicFramePr>
        <p:xfrm>
          <a:off x="1066800" y="1371600"/>
          <a:ext cx="71628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US" dirty="0" smtClean="0"/>
              <a:t>Being Assertive</a:t>
            </a:r>
          </a:p>
        </p:txBody>
      </p:sp>
      <p:graphicFrame>
        <p:nvGraphicFramePr>
          <p:cNvPr id="2" name="Diagram 1"/>
          <p:cNvGraphicFramePr/>
          <p:nvPr>
            <p:extLst>
              <p:ext uri="{D42A27DB-BD31-4B8C-83A1-F6EECF244321}">
                <p14:modId xmlns:p14="http://schemas.microsoft.com/office/powerpoint/2010/main" val="1594159273"/>
              </p:ext>
            </p:extLst>
          </p:nvPr>
        </p:nvGraphicFramePr>
        <p:xfrm>
          <a:off x="533400" y="1371600"/>
          <a:ext cx="8229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Errors / mistakes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Results / actions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Time / actions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Results / friends</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endParaRPr lang="en-US" dirty="0" smtClean="0"/>
          </a:p>
        </p:txBody>
      </p:sp>
    </p:spTree>
    <p:extLst>
      <p:ext uri="{BB962C8B-B14F-4D97-AF65-F5344CB8AC3E}">
        <p14:creationId xmlns:p14="http://schemas.microsoft.com/office/powerpoint/2010/main" val="296465882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Positive</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88065326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00203046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Urgent/Important matrix</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239326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am uncomfortable doing that because…”</a:t>
            </a:r>
          </a:p>
          <a:p>
            <a:pPr marL="681038" marR="0" lvl="0" indent="-342900">
              <a:lnSpc>
                <a:spcPct val="115000"/>
              </a:lnSpc>
              <a:spcBef>
                <a:spcPts val="0"/>
              </a:spcBef>
              <a:spcAft>
                <a:spcPts val="0"/>
              </a:spcAft>
              <a:buFont typeface="+mj-lt"/>
              <a:buAutoNum type="alphaLcParenR"/>
            </a:pPr>
            <a:r>
              <a:rPr lang="en-US" dirty="0">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 can’t right now because I have another project that is due by 5 pm today.”</a:t>
            </a:r>
          </a:p>
          <a:p>
            <a:pPr marL="681038" marR="0" lvl="0" indent="-342900">
              <a:lnSpc>
                <a:spcPct val="115000"/>
              </a:lnSpc>
              <a:spcBef>
                <a:spcPts val="0"/>
              </a:spcBef>
              <a:spcAft>
                <a:spcPts val="0"/>
              </a:spcAft>
              <a:buFont typeface="+mj-lt"/>
              <a:buAutoNum type="alphaLcParenR"/>
            </a:pPr>
            <a:r>
              <a:rPr lang="en-US" dirty="0">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318076369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850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The 80/20 rule states that 80% of your ________ come from only 20% of your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Errors / mistakes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Results / actions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Time / actions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Results / friends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A deadline to complete a report due next month can be considered Urgent and Important on the Urgent/Important matrix?</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False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0992201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smtClean="0"/>
              <a:t>Workshop Objectives</a:t>
            </a:r>
          </a:p>
        </p:txBody>
      </p:sp>
      <p:graphicFrame>
        <p:nvGraphicFramePr>
          <p:cNvPr id="5" name="Diagram 4"/>
          <p:cNvGraphicFramePr/>
          <p:nvPr>
            <p:extLst>
              <p:ext uri="{D42A27DB-BD31-4B8C-83A1-F6EECF244321}">
                <p14:modId xmlns:p14="http://schemas.microsoft.com/office/powerpoint/2010/main" val="1494758076"/>
              </p:ext>
            </p:extLst>
          </p:nvPr>
        </p:nvGraphicFramePr>
        <p:xfrm>
          <a:off x="609600" y="1295400"/>
          <a:ext cx="8001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Where would having lunch with a coworker fall on the Urgent/Important matrix?</a:t>
            </a: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and Important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Important, But Not Urgent</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CA" dirty="0">
                <a:solidFill>
                  <a:srgbClr val="000000"/>
                </a:solidFill>
                <a:ea typeface="Times New Roman"/>
                <a:cs typeface="Times New Roman"/>
              </a:rPr>
              <a:t>Urgent, But Not Important</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CA" dirty="0">
                <a:solidFill>
                  <a:srgbClr val="FF0000"/>
                </a:solidFill>
                <a:ea typeface="Times New Roman"/>
                <a:cs typeface="Times New Roman"/>
              </a:rPr>
              <a:t>Not Urgent and Not Important</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pPr>
            <a:r>
              <a:rPr lang="en-US" dirty="0">
                <a:solidFill>
                  <a:srgbClr val="000000"/>
                </a:solidFill>
                <a:ea typeface="Times New Roman"/>
                <a:cs typeface="Times New Roman"/>
              </a:rPr>
              <a:t>A great tool in being more assertive is to use a ________no when interrupted.</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Positive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Negative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Manual</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Timely</a:t>
            </a:r>
            <a:endParaRPr lang="en-US" dirty="0">
              <a:ea typeface="Times New Roman"/>
              <a:cs typeface="Times New Roman"/>
            </a:endParaRPr>
          </a:p>
        </p:txBody>
      </p:sp>
    </p:spTree>
    <p:extLst>
      <p:ext uri="{BB962C8B-B14F-4D97-AF65-F5344CB8AC3E}">
        <p14:creationId xmlns:p14="http://schemas.microsoft.com/office/powerpoint/2010/main" val="150508609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is the best description of what time management is about?</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Managing ourselves in relation to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Continuing habits and activities that waste our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Keeping your strategies that help you manage time the same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is the 80/20 rule also known as?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Urgent/Important matrix</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269365400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activities demand immediate attention, but are often associated with someone else’s goals rather than our own?</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Important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urgent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Not important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What is a powerful way of organizing tasks based on priorities?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Business logic</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Z notation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Pareto’s principle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Urgent/Important matrix</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125689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a:t>
            </a:r>
            <a:r>
              <a:rPr lang="en-US" dirty="0" smtClean="0"/>
              <a:t>Three: </a:t>
            </a:r>
            <a:r>
              <a:rPr lang="en-US" dirty="0"/>
              <a:t>Review Questions</a:t>
            </a:r>
            <a:endParaRPr lang="en-US" dirty="0" smtClean="0"/>
          </a:p>
        </p:txBody>
      </p:sp>
      <p:sp>
        <p:nvSpPr>
          <p:cNvPr id="17411"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not an example of a Positive No?</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am uncomfortable doing that because…”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 don’t have time to do that today, but I can schedule it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“I can’t right now because I have another project that is due by 5 pm today.”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 understand that you need to have this paperwork filed immediately, but I cannot file it for you.”</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is the positive no most appropriate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Aggressive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Manipulative people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An effective strategy to control your emotions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576263" algn="l"/>
              </a:tabLst>
            </a:pPr>
            <a:endParaRPr lang="en-US" dirty="0">
              <a:ea typeface="Times New Roman"/>
              <a:cs typeface="Times New Roman"/>
            </a:endParaRPr>
          </a:p>
        </p:txBody>
      </p:sp>
    </p:spTree>
    <p:extLst>
      <p:ext uri="{BB962C8B-B14F-4D97-AF65-F5344CB8AC3E}">
        <p14:creationId xmlns:p14="http://schemas.microsoft.com/office/powerpoint/2010/main" val="41295433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Four: </a:t>
            </a:r>
            <a:br>
              <a:rPr lang="en-US" dirty="0" smtClean="0"/>
            </a:br>
            <a:r>
              <a:rPr lang="en-US" dirty="0" smtClean="0"/>
              <a:t>Planning Wisely</a:t>
            </a:r>
            <a:endParaRPr lang="en-US" dirty="0"/>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sz="3600" dirty="0" smtClean="0"/>
              <a:t>The hallmark of successful time management is being consistently productive each day. </a:t>
            </a:r>
          </a:p>
          <a:p>
            <a:pPr marL="0" indent="0" eaLnBrk="1" fontAlgn="auto" hangingPunct="1">
              <a:spcAft>
                <a:spcPts val="0"/>
              </a:spcAft>
              <a:buNone/>
              <a:defRPr/>
            </a:pPr>
            <a:r>
              <a:rPr lang="en-US" sz="3600" dirty="0" smtClean="0"/>
              <a:t>Having a daily plan and committing to it can help you stay focused on the priorities of that particular day.</a:t>
            </a:r>
          </a:p>
        </p:txBody>
      </p:sp>
      <p:sp>
        <p:nvSpPr>
          <p:cNvPr id="4" name="Text Placeholder 3"/>
          <p:cNvSpPr>
            <a:spLocks noGrp="1"/>
          </p:cNvSpPr>
          <p:nvPr>
            <p:ph type="body" sz="quarter" idx="10"/>
          </p:nvPr>
        </p:nvSpPr>
        <p:spPr/>
        <p:txBody>
          <a:bodyPr rtlCol="0">
            <a:normAutofit fontScale="92500"/>
          </a:bodyPr>
          <a:lstStyle/>
          <a:p>
            <a:pPr eaLnBrk="1" fontAlgn="auto" hangingPunct="1">
              <a:spcAft>
                <a:spcPts val="0"/>
              </a:spcAft>
              <a:defRPr/>
            </a:pPr>
            <a:r>
              <a:rPr lang="en-US" sz="2800" dirty="0" smtClean="0"/>
              <a:t>A work well begun is half ended.</a:t>
            </a:r>
            <a:endParaRPr lang="en-CA" sz="2800" dirty="0" smtClean="0"/>
          </a:p>
          <a:p>
            <a:pPr eaLnBrk="1" fontAlgn="auto" hangingPunct="1">
              <a:spcAft>
                <a:spcPts val="0"/>
              </a:spcAft>
              <a:defRPr/>
            </a:pPr>
            <a:endParaRPr lang="en-US" sz="2800" dirty="0" smtClean="0"/>
          </a:p>
          <a:p>
            <a:pPr eaLnBrk="1" fontAlgn="auto" hangingPunct="1">
              <a:spcAft>
                <a:spcPts val="0"/>
              </a:spcAft>
              <a:defRPr/>
            </a:pPr>
            <a:r>
              <a:rPr lang="en-US" sz="2800" b="1" dirty="0" smtClean="0"/>
              <a:t>Plato</a:t>
            </a:r>
            <a:endParaRPr lang="en-CA" sz="2800" b="1" dirty="0" smtClean="0"/>
          </a:p>
          <a:p>
            <a:pPr eaLnBrk="1" fontAlgn="auto" hangingPunct="1">
              <a:spcAft>
                <a:spcPts val="0"/>
              </a:spcAft>
              <a:defRPr/>
            </a:pP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Creating Your Productivity Journal</a:t>
            </a:r>
            <a:endParaRPr lang="en-US" dirty="0"/>
          </a:p>
        </p:txBody>
      </p:sp>
      <p:graphicFrame>
        <p:nvGraphicFramePr>
          <p:cNvPr id="4" name="Diagram 3"/>
          <p:cNvGraphicFramePr/>
          <p:nvPr>
            <p:extLst>
              <p:ext uri="{D42A27DB-BD31-4B8C-83A1-F6EECF244321}">
                <p14:modId xmlns:p14="http://schemas.microsoft.com/office/powerpoint/2010/main" val="494544763"/>
              </p:ext>
            </p:extLst>
          </p:nvPr>
        </p:nvGraphicFramePr>
        <p:xfrm>
          <a:off x="685800" y="1447800"/>
          <a:ext cx="78486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Maximizing the Power of Your Personal Productivity Journal</a:t>
            </a:r>
            <a:endParaRPr lang="en-US" dirty="0"/>
          </a:p>
        </p:txBody>
      </p:sp>
      <p:graphicFrame>
        <p:nvGraphicFramePr>
          <p:cNvPr id="3" name="Diagram 2"/>
          <p:cNvGraphicFramePr/>
          <p:nvPr>
            <p:extLst>
              <p:ext uri="{D42A27DB-BD31-4B8C-83A1-F6EECF244321}">
                <p14:modId xmlns:p14="http://schemas.microsoft.com/office/powerpoint/2010/main" val="2749110615"/>
              </p:ext>
            </p:extLst>
          </p:nvPr>
        </p:nvGraphicFramePr>
        <p:xfrm>
          <a:off x="609600" y="1676400"/>
          <a:ext cx="80010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The Glass Jar: </a:t>
            </a:r>
            <a:br>
              <a:rPr lang="en-US" dirty="0" smtClean="0"/>
            </a:br>
            <a:r>
              <a:rPr lang="en-US" dirty="0" smtClean="0"/>
              <a:t>Rocks, Pebbles, Sand, and Water</a:t>
            </a:r>
            <a:endParaRPr lang="en-CA" dirty="0"/>
          </a:p>
        </p:txBody>
      </p:sp>
      <p:graphicFrame>
        <p:nvGraphicFramePr>
          <p:cNvPr id="5" name="Diagram 4"/>
          <p:cNvGraphicFramePr/>
          <p:nvPr>
            <p:extLst>
              <p:ext uri="{D42A27DB-BD31-4B8C-83A1-F6EECF244321}">
                <p14:modId xmlns:p14="http://schemas.microsoft.com/office/powerpoint/2010/main" val="1362419499"/>
              </p:ext>
            </p:extLst>
          </p:nvPr>
        </p:nvGraphicFramePr>
        <p:xfrm>
          <a:off x="609600" y="1676400"/>
          <a:ext cx="79248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US" dirty="0" smtClean="0"/>
              <a:t>Chunk, Block, and Tackle</a:t>
            </a:r>
          </a:p>
        </p:txBody>
      </p:sp>
      <p:graphicFrame>
        <p:nvGraphicFramePr>
          <p:cNvPr id="4" name="Diagram 3"/>
          <p:cNvGraphicFramePr/>
          <p:nvPr>
            <p:extLst>
              <p:ext uri="{D42A27DB-BD31-4B8C-83A1-F6EECF244321}">
                <p14:modId xmlns:p14="http://schemas.microsoft.com/office/powerpoint/2010/main" val="4282226957"/>
              </p:ext>
            </p:extLst>
          </p:nvPr>
        </p:nvGraphicFramePr>
        <p:xfrm>
          <a:off x="762000" y="1371600"/>
          <a:ext cx="77724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eaLnBrk="1" hangingPunct="1"/>
            <a:r>
              <a:rPr lang="en-US" dirty="0" smtClean="0"/>
              <a:t>Ready, Fire, Aim!</a:t>
            </a:r>
          </a:p>
        </p:txBody>
      </p:sp>
      <p:graphicFrame>
        <p:nvGraphicFramePr>
          <p:cNvPr id="4" name="Diagram 3"/>
          <p:cNvGraphicFramePr/>
          <p:nvPr>
            <p:extLst>
              <p:ext uri="{D42A27DB-BD31-4B8C-83A1-F6EECF244321}">
                <p14:modId xmlns:p14="http://schemas.microsoft.com/office/powerpoint/2010/main" val="4231808457"/>
              </p:ext>
            </p:extLst>
          </p:nvPr>
        </p:nvGraphicFramePr>
        <p:xfrm>
          <a:off x="609600" y="12954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dirty="0" smtClean="0"/>
              <a:t>Pre-Assignment Review</a:t>
            </a:r>
          </a:p>
        </p:txBody>
      </p:sp>
      <p:graphicFrame>
        <p:nvGraphicFramePr>
          <p:cNvPr id="2" name="Diagram 1"/>
          <p:cNvGraphicFramePr/>
          <p:nvPr>
            <p:extLst>
              <p:ext uri="{D42A27DB-BD31-4B8C-83A1-F6EECF244321}">
                <p14:modId xmlns:p14="http://schemas.microsoft.com/office/powerpoint/2010/main" val="2287441299"/>
              </p:ext>
            </p:extLst>
          </p:nvPr>
        </p:nvGraphicFramePr>
        <p:xfrm>
          <a:off x="609600" y="1447800"/>
          <a:ext cx="8001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3</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4</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5874300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Sand</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Water</a:t>
            </a: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Completed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Tackle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Fire</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7592171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a:t>
            </a:r>
            <a:r>
              <a:rPr lang="en-US" sz="2000" dirty="0">
                <a:ea typeface="Times New Roman"/>
                <a:cs typeface="Times New Roman"/>
              </a:rPr>
              <a:t>_______, ________</a:t>
            </a:r>
          </a:p>
          <a:p>
            <a:pPr marL="690563" marR="0" lvl="0" indent="-342900">
              <a:lnSpc>
                <a:spcPct val="95000"/>
              </a:lnSpc>
              <a:spcBef>
                <a:spcPts val="0"/>
              </a:spcBef>
              <a:spcAft>
                <a:spcPts val="0"/>
              </a:spcAft>
              <a:buFont typeface="+mj-lt"/>
              <a:buAutoNum type="alphaLcParenR"/>
            </a:pPr>
            <a:r>
              <a:rPr lang="en-US" sz="2000" dirty="0">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Fire, Ready, </a:t>
            </a:r>
            <a:r>
              <a:rPr lang="en-US" sz="2000" dirty="0" smtClean="0">
                <a:solidFill>
                  <a:srgbClr val="000000"/>
                </a:solidFill>
                <a:ea typeface="Times New Roman"/>
                <a:cs typeface="Times New Roman"/>
              </a:rPr>
              <a:t>Aim</a:t>
            </a:r>
          </a:p>
          <a:p>
            <a:pPr marL="457200" lvl="0" indent="-457200">
              <a:lnSpc>
                <a:spcPct val="115000"/>
              </a:lnSpc>
              <a:spcBef>
                <a:spcPts val="1200"/>
              </a:spcBef>
              <a:spcAft>
                <a:spcPts val="1000"/>
              </a:spcAft>
              <a:buFont typeface="+mj-lt"/>
              <a:buAutoNum type="arabicParenR" startAt="6"/>
            </a:pPr>
            <a:r>
              <a:rPr lang="en-US" sz="2000" dirty="0" smtClean="0">
                <a:solidFill>
                  <a:prstClr val="black"/>
                </a:solidFill>
                <a:ea typeface="Times New Roman"/>
                <a:cs typeface="Times New Roman"/>
              </a:rPr>
              <a:t>What </a:t>
            </a:r>
            <a:r>
              <a:rPr lang="en-US" sz="2000" dirty="0">
                <a:solidFill>
                  <a:prstClr val="black"/>
                </a:solidFill>
                <a:ea typeface="Times New Roman"/>
                <a:cs typeface="Times New Roman"/>
              </a:rPr>
              <a:t>is the hallmark of successful time management?</a:t>
            </a:r>
          </a:p>
          <a:p>
            <a:pPr marL="681038" lvl="0" indent="-342900">
              <a:lnSpc>
                <a:spcPct val="115000"/>
              </a:lnSpc>
              <a:spcBef>
                <a:spcPts val="0"/>
              </a:spcBef>
              <a:spcAft>
                <a:spcPts val="0"/>
              </a:spcAft>
              <a:buFont typeface="+mj-lt"/>
              <a:buAutoNum type="alphaLcParenR"/>
            </a:pPr>
            <a:r>
              <a:rPr lang="en-US" sz="2000" dirty="0">
                <a:ea typeface="Times New Roman"/>
                <a:cs typeface="Arial"/>
              </a:rPr>
              <a:t>Accomplishing everything you planned to every single day with no excuses</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Being consistently productive each day</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Putting off things that are due the next </a:t>
            </a:r>
            <a:r>
              <a:rPr lang="en-US" sz="2000" dirty="0">
                <a:solidFill>
                  <a:srgbClr val="000000"/>
                </a:solidFill>
                <a:ea typeface="Times New Roman"/>
                <a:cs typeface="Arial"/>
              </a:rPr>
              <a:t>day</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solidFill>
                <a:prstClr val="black"/>
              </a:solidFill>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0809675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Arial"/>
              </a:rPr>
              <a:t>H</a:t>
            </a:r>
            <a:r>
              <a:rPr lang="en-US" dirty="0">
                <a:ea typeface="Times New Roman"/>
                <a:cs typeface="Times New Roman"/>
              </a:rPr>
              <a:t>ighlight the top five items and focus on those first</a:t>
            </a:r>
          </a:p>
          <a:p>
            <a:pPr marL="681038" marR="0" lvl="0" indent="-342900">
              <a:lnSpc>
                <a:spcPct val="115000"/>
              </a:lnSpc>
              <a:spcBef>
                <a:spcPts val="0"/>
              </a:spcBef>
              <a:spcAft>
                <a:spcPts val="0"/>
              </a:spcAft>
              <a:buFont typeface="+mj-lt"/>
              <a:buAutoNum type="alphaLcParenR"/>
            </a:pPr>
            <a:r>
              <a:rPr lang="en-US" dirty="0">
                <a:ea typeface="Times New Roman"/>
                <a:cs typeface="Arial"/>
              </a:rPr>
              <a:t>G</a:t>
            </a:r>
            <a:r>
              <a:rPr lang="en-US" dirty="0">
                <a:ea typeface="Times New Roman"/>
                <a:cs typeface="Times New Roman"/>
              </a:rPr>
              <a:t>et yourself a spiral notebook and label it as your Professional Productivity Journal</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Label each page with the day and the date and what needs to be done that particular day</a:t>
            </a:r>
          </a:p>
          <a:p>
            <a:pPr marL="681038" marR="0" lvl="0" indent="-342900">
              <a:lnSpc>
                <a:spcPct val="115000"/>
              </a:lnSpc>
              <a:spcBef>
                <a:spcPts val="0"/>
              </a:spcBef>
              <a:spcAft>
                <a:spcPts val="0"/>
              </a:spcAft>
              <a:buFont typeface="+mj-lt"/>
              <a:buAutoNum type="alphaLcParenR"/>
            </a:pPr>
            <a:r>
              <a:rPr lang="en-US" dirty="0">
                <a:ea typeface="Times New Roman"/>
                <a:cs typeface="Arial"/>
              </a:rPr>
              <a:t>P</a:t>
            </a:r>
            <a:r>
              <a:rPr lang="en-US" dirty="0">
                <a:ea typeface="Times New Roman"/>
                <a:cs typeface="Times New Roman"/>
              </a:rPr>
              <a:t>rioritize each task in order of importance</a:t>
            </a: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Brian Tracy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8985492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and important tasks, but contribute less to important goals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U</a:t>
            </a:r>
            <a:r>
              <a:rPr lang="en-US" sz="2000" dirty="0">
                <a:ea typeface="Times New Roman"/>
                <a:cs typeface="Times New Roman"/>
              </a:rPr>
              <a:t>rgent, but not important tasks</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15346164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It is recommended to keep a separate journal for work and for your personal life.</a:t>
            </a: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If you postpone a task ____ times, it does not belong on your action list.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3</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4</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5</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6</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22075708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0"/>
              </a:spcBef>
              <a:spcAft>
                <a:spcPts val="1000"/>
              </a:spcAft>
              <a:buFont typeface="+mj-lt"/>
              <a:buAutoNum type="arabicPeriod" startAt="3"/>
              <a:tabLst>
                <a:tab pos="685800" algn="l"/>
              </a:tabLst>
            </a:pPr>
            <a:r>
              <a:rPr lang="en-US" dirty="0">
                <a:solidFill>
                  <a:srgbClr val="000000"/>
                </a:solidFill>
                <a:ea typeface="Times New Roman"/>
                <a:cs typeface="Times New Roman"/>
              </a:rPr>
              <a:t>What is considered trivial time-wasters are neither important nor urgent in the Glass Jar approach?</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Rocks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Pebbles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Sand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Water</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85800" algn="l"/>
                <a:tab pos="746125" algn="l"/>
              </a:tabLst>
            </a:pPr>
            <a:r>
              <a:rPr lang="en-US" dirty="0">
                <a:solidFill>
                  <a:srgbClr val="000000"/>
                </a:solidFill>
                <a:ea typeface="Times New Roman"/>
                <a:cs typeface="Times New Roman"/>
              </a:rPr>
              <a:t> A large project can be broken down by Chunk, Block , and ________</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Completed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Tackle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Fire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Focus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0833478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5"/>
              <a:tabLst>
                <a:tab pos="625475" algn="l"/>
              </a:tabLst>
            </a:pPr>
            <a:r>
              <a:rPr lang="en-US" sz="2000" dirty="0">
                <a:solidFill>
                  <a:srgbClr val="000000"/>
                </a:solidFill>
                <a:ea typeface="Times New Roman"/>
                <a:cs typeface="Times New Roman"/>
              </a:rPr>
              <a:t>Often in time management planning, it is better to think ________, _______, ________</a:t>
            </a:r>
          </a:p>
          <a:p>
            <a:pPr marL="690563" marR="0" lvl="0" indent="-342900">
              <a:lnSpc>
                <a:spcPct val="95000"/>
              </a:lnSpc>
              <a:spcBef>
                <a:spcPts val="0"/>
              </a:spcBef>
              <a:spcAft>
                <a:spcPts val="0"/>
              </a:spcAft>
              <a:buFont typeface="+mj-lt"/>
              <a:buAutoNum type="alphaLcParenR"/>
            </a:pPr>
            <a:r>
              <a:rPr lang="en-US" sz="2000" dirty="0">
                <a:solidFill>
                  <a:srgbClr val="FF0000"/>
                </a:solidFill>
                <a:ea typeface="Times New Roman"/>
                <a:cs typeface="Times New Roman"/>
              </a:rPr>
              <a:t>Ready, Fire, Aim</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Ready, Aim, Fire</a:t>
            </a:r>
          </a:p>
          <a:p>
            <a:pPr marL="690563" indent="-342900">
              <a:lnSpc>
                <a:spcPct val="95000"/>
              </a:lnSpc>
              <a:spcBef>
                <a:spcPts val="0"/>
              </a:spcBef>
              <a:spcAft>
                <a:spcPts val="0"/>
              </a:spcAft>
              <a:buFont typeface="+mj-lt"/>
              <a:buAutoNum type="alphaLcParenR"/>
            </a:pPr>
            <a:r>
              <a:rPr lang="en-US" sz="2000" dirty="0">
                <a:solidFill>
                  <a:srgbClr val="000000"/>
                </a:solidFill>
                <a:ea typeface="Times New Roman"/>
                <a:cs typeface="Times New Roman"/>
              </a:rPr>
              <a:t>Aim, Aim, Fire</a:t>
            </a:r>
          </a:p>
          <a:p>
            <a:pPr marL="690563" indent="-342900">
              <a:lnSpc>
                <a:spcPct val="95000"/>
              </a:lnSpc>
              <a:spcBef>
                <a:spcPts val="0"/>
              </a:spcBef>
              <a:spcAft>
                <a:spcPts val="0"/>
              </a:spcAft>
              <a:buFont typeface="+mj-lt"/>
              <a:buAutoNum type="alphaLcParenR"/>
            </a:pPr>
            <a:r>
              <a:rPr lang="en-US" sz="2000" dirty="0" smtClean="0">
                <a:solidFill>
                  <a:srgbClr val="000000"/>
                </a:solidFill>
                <a:ea typeface="Times New Roman"/>
                <a:cs typeface="Times New Roman"/>
              </a:rPr>
              <a:t>Fire</a:t>
            </a:r>
            <a:r>
              <a:rPr lang="en-US" sz="2000" dirty="0">
                <a:solidFill>
                  <a:srgbClr val="000000"/>
                </a:solidFill>
                <a:ea typeface="Times New Roman"/>
                <a:cs typeface="Times New Roman"/>
              </a:rPr>
              <a:t>, Ready, </a:t>
            </a:r>
            <a:r>
              <a:rPr lang="en-US" sz="2000" dirty="0" smtClean="0">
                <a:solidFill>
                  <a:srgbClr val="000000"/>
                </a:solidFill>
                <a:ea typeface="Times New Roman"/>
                <a:cs typeface="Times New Roman"/>
              </a:rPr>
              <a:t>Aim</a:t>
            </a:r>
          </a:p>
          <a:p>
            <a:pPr marL="457200" marR="0" lvl="0" indent="-457200">
              <a:lnSpc>
                <a:spcPct val="115000"/>
              </a:lnSpc>
              <a:spcBef>
                <a:spcPts val="1200"/>
              </a:spcBef>
              <a:spcAft>
                <a:spcPts val="1000"/>
              </a:spcAft>
              <a:buFont typeface="+mj-lt"/>
              <a:buAutoNum type="arabicParenR" startAt="6"/>
            </a:pPr>
            <a:r>
              <a:rPr lang="en-US" sz="2000" dirty="0" smtClean="0">
                <a:ea typeface="Times New Roman"/>
                <a:cs typeface="Times New Roman"/>
              </a:rPr>
              <a:t>What </a:t>
            </a:r>
            <a:r>
              <a:rPr lang="en-US" sz="2000" dirty="0">
                <a:ea typeface="Times New Roman"/>
                <a:cs typeface="Times New Roman"/>
              </a:rPr>
              <a:t>is the hallmark of successful time management?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Accomplishing everything you planned to every single day with no excuses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Being consistently productive each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Putting off things that are due the next day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Taking time out for distractions during your day</a:t>
            </a:r>
            <a:endParaRPr lang="en-US" sz="2000" dirty="0">
              <a:ea typeface="Times New Roman"/>
              <a:cs typeface="Times New Roman"/>
            </a:endParaRP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232547837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is not a step in creating a Professional Productivity Journal?</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H</a:t>
            </a:r>
            <a:r>
              <a:rPr lang="en-US" dirty="0">
                <a:solidFill>
                  <a:srgbClr val="FF0000"/>
                </a:solidFill>
                <a:ea typeface="Times New Roman"/>
                <a:cs typeface="Times New Roman"/>
              </a:rPr>
              <a:t>ighlight the top five items and focus on those first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
            </a:r>
            <a:r>
              <a:rPr lang="en-US" dirty="0">
                <a:solidFill>
                  <a:srgbClr val="000000"/>
                </a:solidFill>
                <a:ea typeface="Times New Roman"/>
                <a:cs typeface="Times New Roman"/>
              </a:rPr>
              <a:t>et yourself a spiral notebook and label it as your Professional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Label each page with the day and the date and what needs to be done that particular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a:t>
            </a:r>
            <a:r>
              <a:rPr lang="en-US" dirty="0">
                <a:solidFill>
                  <a:srgbClr val="000000"/>
                </a:solidFill>
                <a:ea typeface="Times New Roman"/>
                <a:cs typeface="Times New Roman"/>
              </a:rPr>
              <a:t>rioritize each task in order of importance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personal development expert believes that when you write down your action list the night before, your subconscious mind focuses on that plan while you sleep?</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Brian Tracy</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02203820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a:t>
            </a:r>
            <a:r>
              <a:rPr lang="en-US" dirty="0" smtClean="0"/>
              <a:t>Four: </a:t>
            </a:r>
            <a:r>
              <a:rPr lang="en-US" dirty="0"/>
              <a:t>Review Questions</a:t>
            </a:r>
            <a:endParaRPr lang="en-US" dirty="0" smtClean="0"/>
          </a:p>
        </p:txBody>
      </p:sp>
      <p:sp>
        <p:nvSpPr>
          <p:cNvPr id="2253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“sand” represent in the Glass Jar approach?</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Y</a:t>
            </a:r>
            <a:r>
              <a:rPr lang="en-US" sz="2000" dirty="0">
                <a:solidFill>
                  <a:srgbClr val="000000"/>
                </a:solidFill>
                <a:ea typeface="Times New Roman"/>
                <a:cs typeface="Times New Roman"/>
              </a:rPr>
              <a:t>our highest priority projects and deadlines with the greatest value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U</a:t>
            </a:r>
            <a:r>
              <a:rPr lang="en-US" sz="2000" dirty="0">
                <a:solidFill>
                  <a:srgbClr val="000000"/>
                </a:solidFill>
                <a:ea typeface="Times New Roman"/>
                <a:cs typeface="Times New Roman"/>
              </a:rPr>
              <a:t>rgent, and important tasks, but contribute less to important goals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U</a:t>
            </a:r>
            <a:r>
              <a:rPr lang="en-US" sz="2000" dirty="0">
                <a:solidFill>
                  <a:srgbClr val="FF0000"/>
                </a:solidFill>
                <a:ea typeface="Times New Roman"/>
                <a:cs typeface="Times New Roman"/>
              </a:rPr>
              <a:t>rgent, but not important tasks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Neither important nor urgent tasks</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 Which time management strategy is ideal for taking on jobs that are so overwhelming it is difficult to even plan to start them?</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Chunk, block, tackle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Glass Jar approach</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Ready, Aim, Fire</a:t>
            </a:r>
          </a:p>
          <a:p>
            <a:pPr marL="681038" marR="0" lvl="0" indent="-342900">
              <a:lnSpc>
                <a:spcPct val="115000"/>
              </a:lnSpc>
              <a:spcBef>
                <a:spcPts val="0"/>
              </a:spcBef>
              <a:spcAft>
                <a:spcPts val="1000"/>
              </a:spcAft>
              <a:buFont typeface="+mj-lt"/>
              <a:buAutoNum type="alphaLcParenR"/>
            </a:pPr>
            <a:r>
              <a:rPr lang="en-US" sz="2000" dirty="0">
                <a:ea typeface="Times New Roman"/>
                <a:cs typeface="Times New Roman"/>
              </a:rPr>
              <a:t>Chunk, block, focus</a:t>
            </a:r>
          </a:p>
          <a:p>
            <a:pPr marL="690563" indent="-342900">
              <a:lnSpc>
                <a:spcPct val="95000"/>
              </a:lnSpc>
              <a:spcBef>
                <a:spcPts val="0"/>
              </a:spcBef>
              <a:spcAft>
                <a:spcPts val="0"/>
              </a:spcAft>
              <a:buFont typeface="+mj-lt"/>
              <a:buAutoNum type="alphaLcParenR"/>
            </a:pPr>
            <a:endParaRPr lang="en-US" sz="2000" dirty="0">
              <a:solidFill>
                <a:srgbClr val="000000"/>
              </a:solidFill>
              <a:ea typeface="Times New Roman"/>
              <a:cs typeface="Times New Roman"/>
            </a:endParaRPr>
          </a:p>
        </p:txBody>
      </p:sp>
    </p:spTree>
    <p:extLst>
      <p:ext uri="{BB962C8B-B14F-4D97-AF65-F5344CB8AC3E}">
        <p14:creationId xmlns:p14="http://schemas.microsoft.com/office/powerpoint/2010/main" val="38736826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Two: </a:t>
            </a:r>
            <a:br>
              <a:rPr lang="en-US" dirty="0" smtClean="0"/>
            </a:br>
            <a:r>
              <a:rPr lang="en-US" dirty="0" smtClean="0"/>
              <a:t>Setting SMART Goals</a:t>
            </a:r>
            <a:r>
              <a:rPr lang="en-CA" dirty="0" smtClean="0"/>
              <a:t/>
            </a:r>
            <a:br>
              <a:rPr lang="en-CA" dirty="0" smtClean="0"/>
            </a:br>
            <a:endParaRPr lang="en-US" dirty="0"/>
          </a:p>
        </p:txBody>
      </p:sp>
      <p:sp>
        <p:nvSpPr>
          <p:cNvPr id="9219" name="Content Placeholder 2"/>
          <p:cNvSpPr>
            <a:spLocks noGrp="1"/>
          </p:cNvSpPr>
          <p:nvPr>
            <p:ph idx="1"/>
          </p:nvPr>
        </p:nvSpPr>
        <p:spPr>
          <a:xfrm>
            <a:off x="457200" y="1600200"/>
            <a:ext cx="6400800" cy="4800600"/>
          </a:xfrm>
        </p:spPr>
        <p:txBody>
          <a:bodyPr/>
          <a:lstStyle/>
          <a:p>
            <a:pPr marL="0" indent="0" eaLnBrk="1" hangingPunct="1">
              <a:buNone/>
            </a:pPr>
            <a:r>
              <a:rPr lang="en-US" sz="2800" dirty="0" smtClean="0"/>
              <a:t>Goal setting can be used in every area of your life. Setting goals puts you ahead of the pack! Some people blame everything that goes wrong in their life on something or someone else. </a:t>
            </a:r>
          </a:p>
          <a:p>
            <a:pPr marL="0" indent="0" eaLnBrk="1" hangingPunct="1">
              <a:buNone/>
            </a:pPr>
            <a:r>
              <a:rPr lang="en-US" sz="2800" dirty="0" smtClean="0"/>
              <a:t>Successful people dedicate themselves towards taking responsibility for their lives, no matter what the unforeseen or uncontrollable events. </a:t>
            </a:r>
          </a:p>
        </p:txBody>
      </p:sp>
      <p:sp>
        <p:nvSpPr>
          <p:cNvPr id="4" name="Text Placeholder 3"/>
          <p:cNvSpPr>
            <a:spLocks noGrp="1"/>
          </p:cNvSpPr>
          <p:nvPr>
            <p:ph type="body" sz="quarter" idx="10"/>
          </p:nvPr>
        </p:nvSpPr>
        <p:spPr>
          <a:xfrm>
            <a:off x="7391400" y="381000"/>
            <a:ext cx="1752600" cy="3505200"/>
          </a:xfrm>
        </p:spPr>
        <p:txBody>
          <a:bodyPr rtlCol="0">
            <a:normAutofit/>
          </a:bodyPr>
          <a:lstStyle/>
          <a:p>
            <a:pPr eaLnBrk="1" fontAlgn="auto" hangingPunct="1">
              <a:spcAft>
                <a:spcPts val="0"/>
              </a:spcAft>
              <a:defRPr/>
            </a:pPr>
            <a:r>
              <a:rPr lang="en-US" sz="2000" dirty="0" smtClean="0"/>
              <a:t>The bad news is that time flies. The good news is that you are the pilot.</a:t>
            </a:r>
          </a:p>
          <a:p>
            <a:pPr eaLnBrk="1" fontAlgn="auto" hangingPunct="1">
              <a:spcAft>
                <a:spcPts val="0"/>
              </a:spcAft>
              <a:defRPr/>
            </a:pPr>
            <a:r>
              <a:rPr lang="en-CA" sz="2000" dirty="0" smtClean="0"/>
              <a:t/>
            </a:r>
            <a:br>
              <a:rPr lang="en-CA" sz="2000" dirty="0" smtClean="0"/>
            </a:br>
            <a:r>
              <a:rPr lang="en-US" sz="2000" b="1" dirty="0" smtClean="0"/>
              <a:t>Michael Altshuler</a:t>
            </a:r>
            <a:endParaRPr lang="en-US" sz="2000" b="1"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Five: Tackling Procrastination</a:t>
            </a:r>
            <a:r>
              <a:rPr lang="en-CA" dirty="0" smtClean="0"/>
              <a:t/>
            </a:r>
            <a:br>
              <a:rPr lang="en-CA" dirty="0" smtClean="0"/>
            </a:br>
            <a:endParaRPr lang="en-US" dirty="0"/>
          </a:p>
        </p:txBody>
      </p:sp>
      <p:sp>
        <p:nvSpPr>
          <p:cNvPr id="3" name="Content Placeholder 2"/>
          <p:cNvSpPr>
            <a:spLocks noGrp="1"/>
          </p:cNvSpPr>
          <p:nvPr>
            <p:ph idx="1"/>
          </p:nvPr>
        </p:nvSpPr>
        <p:spPr/>
        <p:txBody>
          <a:bodyPr rtlCol="0">
            <a:normAutofit/>
          </a:bodyPr>
          <a:lstStyle/>
          <a:p>
            <a:pPr marL="0" indent="0" eaLnBrk="1" fontAlgn="auto" hangingPunct="1">
              <a:spcAft>
                <a:spcPts val="0"/>
              </a:spcAft>
              <a:buNone/>
              <a:defRPr/>
            </a:pPr>
            <a:r>
              <a:rPr lang="en-US" dirty="0" smtClean="0"/>
              <a:t>Procrastination means delaying a task (or even several tasks) that should be a priority. </a:t>
            </a:r>
          </a:p>
          <a:p>
            <a:pPr marL="0" indent="0" eaLnBrk="1" fontAlgn="auto" hangingPunct="1">
              <a:spcAft>
                <a:spcPts val="0"/>
              </a:spcAft>
              <a:buNone/>
              <a:defRPr/>
            </a:pPr>
            <a:r>
              <a:rPr lang="en-US" dirty="0" smtClean="0"/>
              <a:t>The ability to overcome procrastination and tackle the important tasks is a hallmark of the most successful people out there.</a:t>
            </a:r>
            <a:endParaRPr lang="en-CA" dirty="0" smtClean="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1800" dirty="0" smtClean="0"/>
              <a:t> </a:t>
            </a:r>
            <a:r>
              <a:rPr lang="en-US" sz="2000" dirty="0" smtClean="0"/>
              <a:t>I am a great believer in luck, and I find the harder I work, the more I have of it.</a:t>
            </a:r>
            <a:r>
              <a:rPr lang="en-CA" sz="2000" dirty="0" smtClean="0"/>
              <a:t/>
            </a:r>
            <a:br>
              <a:rPr lang="en-CA" sz="2000" dirty="0" smtClean="0"/>
            </a:br>
            <a:endParaRPr lang="en-CA" sz="2000" dirty="0" smtClean="0"/>
          </a:p>
          <a:p>
            <a:pPr eaLnBrk="1" fontAlgn="auto" hangingPunct="1">
              <a:spcAft>
                <a:spcPts val="0"/>
              </a:spcAft>
              <a:defRPr/>
            </a:pPr>
            <a:r>
              <a:rPr lang="en-US" sz="2000" b="1" dirty="0" smtClean="0"/>
              <a:t>Thomas Jefferson</a:t>
            </a:r>
            <a:endParaRPr lang="en-US" sz="2000"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dirty="0" smtClean="0"/>
              <a:t>Why We Procrastinate</a:t>
            </a:r>
          </a:p>
        </p:txBody>
      </p:sp>
      <p:graphicFrame>
        <p:nvGraphicFramePr>
          <p:cNvPr id="3" name="Diagram 2"/>
          <p:cNvGraphicFramePr/>
          <p:nvPr>
            <p:extLst>
              <p:ext uri="{D42A27DB-BD31-4B8C-83A1-F6EECF244321}">
                <p14:modId xmlns:p14="http://schemas.microsoft.com/office/powerpoint/2010/main" val="3052888341"/>
              </p:ext>
            </p:extLst>
          </p:nvPr>
        </p:nvGraphicFramePr>
        <p:xfrm>
          <a:off x="533400" y="1371600"/>
          <a:ext cx="80010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Nine Ways to Overcome Procrastination</a:t>
            </a:r>
            <a:endParaRPr lang="en-US" dirty="0"/>
          </a:p>
        </p:txBody>
      </p:sp>
      <p:graphicFrame>
        <p:nvGraphicFramePr>
          <p:cNvPr id="4" name="Diagram 3"/>
          <p:cNvGraphicFramePr/>
          <p:nvPr>
            <p:extLst>
              <p:ext uri="{D42A27DB-BD31-4B8C-83A1-F6EECF244321}">
                <p14:modId xmlns:p14="http://schemas.microsoft.com/office/powerpoint/2010/main" val="2026547763"/>
              </p:ext>
            </p:extLst>
          </p:nvPr>
        </p:nvGraphicFramePr>
        <p:xfrm>
          <a:off x="533400" y="1524000"/>
          <a:ext cx="79248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pPr eaLnBrk="1" hangingPunct="1"/>
            <a:r>
              <a:rPr lang="en-US" dirty="0" smtClean="0"/>
              <a:t>Eat That Frog!</a:t>
            </a:r>
          </a:p>
        </p:txBody>
      </p:sp>
      <p:graphicFrame>
        <p:nvGraphicFramePr>
          <p:cNvPr id="2" name="Diagram 1"/>
          <p:cNvGraphicFramePr/>
          <p:nvPr>
            <p:extLst>
              <p:ext uri="{D42A27DB-BD31-4B8C-83A1-F6EECF244321}">
                <p14:modId xmlns:p14="http://schemas.microsoft.com/office/powerpoint/2010/main" val="2043682415"/>
              </p:ext>
            </p:extLst>
          </p:nvPr>
        </p:nvGraphicFramePr>
        <p:xfrm>
          <a:off x="457200" y="1295400"/>
          <a:ext cx="80772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a:t>
            </a:r>
            <a:r>
              <a:rPr lang="en-US" dirty="0" smtClean="0">
                <a:ea typeface="Times New Roman"/>
                <a:cs typeface="Times New Roman"/>
              </a:rPr>
              <a:t>procrastinate?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Have a clear deadline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Delay the task</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146100308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a:t>
            </a:r>
            <a:r>
              <a:rPr lang="en-US" sz="2000" dirty="0">
                <a:ea typeface="Times New Roman"/>
                <a:cs typeface="Times New Roman"/>
              </a:rPr>
              <a:t>Eat That Frog” analogy what does the frog represent?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Procrastination </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A task that will have great impact</a:t>
            </a:r>
          </a:p>
          <a:p>
            <a:pPr marL="690563" marR="0" lvl="0" indent="-342900">
              <a:lnSpc>
                <a:spcPct val="115000"/>
              </a:lnSpc>
              <a:spcBef>
                <a:spcPts val="0"/>
              </a:spcBef>
              <a:spcAft>
                <a:spcPts val="0"/>
              </a:spcAft>
              <a:buFont typeface="+mj-lt"/>
              <a:buAutoNum type="alphaLcParenR"/>
            </a:pPr>
            <a:r>
              <a:rPr lang="en-US" sz="2000" dirty="0">
                <a:ea typeface="Times New Roman"/>
                <a:cs typeface="Times New Roman"/>
              </a:rPr>
              <a:t>Ideas</a:t>
            </a:r>
          </a:p>
          <a:p>
            <a:pPr marL="690563" marR="0" lvl="0" indent="-342900">
              <a:lnSpc>
                <a:spcPct val="115000"/>
              </a:lnSpc>
              <a:spcBef>
                <a:spcPts val="0"/>
              </a:spcBef>
              <a:spcAft>
                <a:spcPts val="1000"/>
              </a:spcAft>
              <a:buFont typeface="+mj-lt"/>
              <a:buAutoNum type="alphaLcParenR"/>
            </a:pPr>
            <a:r>
              <a:rPr lang="en-US" sz="2000" dirty="0">
                <a:ea typeface="Times New Roman"/>
                <a:cs typeface="Times New Roman"/>
              </a:rPr>
              <a:t>A task that will have low </a:t>
            </a:r>
            <a:r>
              <a:rPr lang="en-US" sz="2000" dirty="0" smtClean="0">
                <a:ea typeface="Times New Roman"/>
                <a:cs typeface="Times New Roman"/>
              </a:rPr>
              <a:t>impact</a:t>
            </a:r>
          </a:p>
          <a:p>
            <a:pPr marL="347663" lvl="0" indent="-347663">
              <a:lnSpc>
                <a:spcPct val="115000"/>
              </a:lnSpc>
              <a:spcBef>
                <a:spcPts val="1200"/>
              </a:spcBef>
              <a:spcAft>
                <a:spcPts val="1000"/>
              </a:spcAft>
              <a:buFont typeface="+mj-lt"/>
              <a:buAutoNum type="arabicParenR" startAt="4"/>
            </a:pPr>
            <a:r>
              <a:rPr lang="en-US" sz="2000" dirty="0">
                <a:solidFill>
                  <a:prstClr val="black"/>
                </a:solidFill>
                <a:ea typeface="Times New Roman"/>
                <a:cs typeface="Times New Roman"/>
              </a:rPr>
              <a:t>What is the definition of procrastination?</a:t>
            </a:r>
          </a:p>
          <a:p>
            <a:pPr marL="681038" lvl="0" indent="-342900">
              <a:lnSpc>
                <a:spcPct val="115000"/>
              </a:lnSpc>
              <a:spcBef>
                <a:spcPts val="0"/>
              </a:spcBef>
              <a:spcAft>
                <a:spcPts val="0"/>
              </a:spcAft>
              <a:buFont typeface="+mj-lt"/>
              <a:buAutoNum type="alphaLcParenR"/>
            </a:pPr>
            <a:r>
              <a:rPr lang="en-US" sz="2000" dirty="0">
                <a:ea typeface="Times New Roman"/>
                <a:cs typeface="Arial"/>
              </a:rPr>
              <a:t>Tackling the important actions that have the biggest positive impact in your life</a:t>
            </a:r>
            <a:endParaRPr lang="en-US" sz="2000" dirty="0">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ea typeface="Times New Roman"/>
                <a:cs typeface="Arial"/>
              </a:rPr>
              <a:t>De</a:t>
            </a:r>
            <a:r>
              <a:rPr lang="en-US" sz="2000" dirty="0">
                <a:ea typeface="Times New Roman"/>
                <a:cs typeface="Times New Roman"/>
              </a:rPr>
              <a:t>laying a task (or even several tasks) that should be a priority</a:t>
            </a:r>
          </a:p>
          <a:p>
            <a:pPr marL="681038" lvl="0" indent="-342900">
              <a:lnSpc>
                <a:spcPct val="115000"/>
              </a:lnSpc>
              <a:spcBef>
                <a:spcPts val="0"/>
              </a:spcBef>
              <a:spcAft>
                <a:spcPts val="0"/>
              </a:spcAft>
              <a:buFont typeface="+mj-lt"/>
              <a:buAutoNum type="alphaLcParenR"/>
            </a:pPr>
            <a:r>
              <a:rPr lang="en-US" sz="2000" dirty="0">
                <a:ea typeface="Times New Roman"/>
                <a:cs typeface="Arial"/>
              </a:rPr>
              <a:t>The latest time or </a:t>
            </a:r>
            <a:r>
              <a:rPr lang="en-US" sz="2000" dirty="0">
                <a:solidFill>
                  <a:srgbClr val="222222"/>
                </a:solidFill>
                <a:ea typeface="Times New Roman"/>
                <a:cs typeface="Arial"/>
              </a:rPr>
              <a:t>date by which something should be completed</a:t>
            </a:r>
            <a:endParaRPr lang="en-US" sz="2000" dirty="0">
              <a:solidFill>
                <a:prstClr val="black"/>
              </a:solidFill>
              <a:ea typeface="Times New Roman"/>
              <a:cs typeface="Times New Roman"/>
            </a:endParaRPr>
          </a:p>
          <a:p>
            <a:pPr marL="681038"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solidFill>
                <a:prstClr val="black"/>
              </a:solidFill>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1925456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Inadequate resources available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Task feels overwhelming</a:t>
            </a: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11204564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210419568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I</a:t>
            </a:r>
            <a:r>
              <a:rPr lang="en-US" sz="2000" dirty="0">
                <a:ea typeface="Times New Roman"/>
                <a:cs typeface="Times New Roman"/>
              </a:rPr>
              <a:t>f you have two important tasks before you, start with the biggest, hardest, and most important task first</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The key to reaching high levels of performance and productivity is for you to develop the lifelong habit of tackling your major task first thing each morning</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Celebrate the completion of project milestones and reward yourself for getting projects done on time</a:t>
            </a:r>
          </a:p>
          <a:p>
            <a:pPr marL="681038" marR="0" lvl="0" indent="-342900">
              <a:lnSpc>
                <a:spcPct val="115000"/>
              </a:lnSpc>
              <a:spcBef>
                <a:spcPts val="0"/>
              </a:spcBef>
              <a:spcAft>
                <a:spcPts val="0"/>
              </a:spcAft>
              <a:buFont typeface="+mj-lt"/>
              <a:buAutoNum type="alphaLcParenR"/>
            </a:pPr>
            <a:r>
              <a:rPr lang="en-US" sz="2000" dirty="0">
                <a:ea typeface="Times New Roman"/>
                <a:cs typeface="Times New Roman"/>
              </a:rPr>
              <a:t>You need to establish a positive working environment that is conducive to getting your work done</a:t>
            </a: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22087181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85000" lnSpcReduction="1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item is a reason we generally </a:t>
            </a:r>
            <a:r>
              <a:rPr lang="en-US" dirty="0" smtClean="0">
                <a:ea typeface="Times New Roman"/>
                <a:cs typeface="Times New Roman"/>
              </a:rPr>
              <a:t>procrastinate?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Don’t know where to begin</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Task feels overwhelming</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No clear deadline</a:t>
            </a: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What habit will help you overcome procrastination?</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Have a clear deadline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Delay the task</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Make more plans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8177943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dirty="0" smtClean="0"/>
              <a:t>The Three P’s</a:t>
            </a:r>
          </a:p>
        </p:txBody>
      </p:sp>
      <p:graphicFrame>
        <p:nvGraphicFramePr>
          <p:cNvPr id="2" name="Diagram 1"/>
          <p:cNvGraphicFramePr/>
          <p:nvPr>
            <p:extLst>
              <p:ext uri="{D42A27DB-BD31-4B8C-83A1-F6EECF244321}">
                <p14:modId xmlns:p14="http://schemas.microsoft.com/office/powerpoint/2010/main" val="1677302977"/>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0"/>
              </a:spcBef>
              <a:spcAft>
                <a:spcPts val="1000"/>
              </a:spcAft>
              <a:buFont typeface="+mj-lt"/>
              <a:buAutoNum type="arabicPeriod" startAt="3"/>
              <a:tabLst>
                <a:tab pos="685800" algn="l"/>
              </a:tabLst>
            </a:pPr>
            <a:r>
              <a:rPr lang="en-US" sz="2000" dirty="0">
                <a:solidFill>
                  <a:srgbClr val="000000"/>
                </a:solidFill>
                <a:ea typeface="Times New Roman"/>
                <a:cs typeface="Times New Roman"/>
              </a:rPr>
              <a:t>In the “Eat That Frog” analogy what does the frog represent?</a:t>
            </a: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Procrastination </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Times New Roman"/>
              </a:rPr>
              <a:t>A task that will have great impact</a:t>
            </a:r>
            <a:endParaRPr lang="en-US" sz="2000"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Ideas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sz="2000" dirty="0">
                <a:solidFill>
                  <a:srgbClr val="000000"/>
                </a:solidFill>
                <a:ea typeface="Times New Roman"/>
                <a:cs typeface="Times New Roman"/>
              </a:rPr>
              <a:t>A task that will have low </a:t>
            </a:r>
            <a:r>
              <a:rPr lang="en-US" sz="2000" dirty="0" smtClean="0">
                <a:solidFill>
                  <a:srgbClr val="000000"/>
                </a:solidFill>
                <a:ea typeface="Times New Roman"/>
                <a:cs typeface="Times New Roman"/>
              </a:rPr>
              <a:t>impact</a:t>
            </a:r>
          </a:p>
          <a:p>
            <a:pPr marL="347663" marR="0" lvl="0" indent="-347663">
              <a:lnSpc>
                <a:spcPct val="115000"/>
              </a:lnSpc>
              <a:spcBef>
                <a:spcPts val="1200"/>
              </a:spcBef>
              <a:spcAft>
                <a:spcPts val="1000"/>
              </a:spcAft>
              <a:buFont typeface="+mj-lt"/>
              <a:buAutoNum type="arabicParenR" startAt="4"/>
            </a:pPr>
            <a:r>
              <a:rPr lang="en-US" sz="2000" dirty="0">
                <a:ea typeface="Times New Roman"/>
                <a:cs typeface="Times New Roman"/>
              </a:rPr>
              <a:t>What is the definition of procrastination?</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Tackling the important actions that have the biggest positive impact in your life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De</a:t>
            </a:r>
            <a:r>
              <a:rPr lang="en-US" sz="2000" dirty="0">
                <a:solidFill>
                  <a:srgbClr val="FF0000"/>
                </a:solidFill>
                <a:ea typeface="Times New Roman"/>
                <a:cs typeface="Times New Roman"/>
              </a:rPr>
              <a:t>laying a task (or even several tasks) that should be a priority</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a:t>
            </a:r>
            <a:r>
              <a:rPr lang="en-US" sz="2000" dirty="0">
                <a:solidFill>
                  <a:srgbClr val="222222"/>
                </a:solidFill>
                <a:ea typeface="Times New Roman"/>
                <a:cs typeface="Arial"/>
              </a:rPr>
              <a:t>he latest time or date by which something should be completed</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To b</a:t>
            </a:r>
            <a:r>
              <a:rPr lang="en-US" sz="2000" dirty="0">
                <a:solidFill>
                  <a:srgbClr val="222222"/>
                </a:solidFill>
                <a:ea typeface="Times New Roman"/>
                <a:cs typeface="Arial"/>
              </a:rPr>
              <a:t>ury or drown beneath a huge mass</a:t>
            </a:r>
            <a:endParaRPr lang="en-US" sz="2000" dirty="0">
              <a:ea typeface="Times New Roman"/>
              <a:cs typeface="Times New Roman"/>
            </a:endParaRPr>
          </a:p>
          <a:p>
            <a:pPr marL="690563" marR="0" lvl="0" indent="-342900">
              <a:lnSpc>
                <a:spcPct val="115000"/>
              </a:lnSpc>
              <a:spcBef>
                <a:spcPts val="0"/>
              </a:spcBef>
              <a:spcAft>
                <a:spcPts val="1000"/>
              </a:spcAft>
              <a:buFont typeface="+mj-lt"/>
              <a:buAutoNum type="alphaLcParenR"/>
            </a:pPr>
            <a:endParaRPr lang="en-US" sz="2000" dirty="0">
              <a:ea typeface="Times New Roman"/>
              <a:cs typeface="Times New Roman"/>
            </a:endParaRPr>
          </a:p>
        </p:txBody>
      </p:sp>
    </p:spTree>
    <p:extLst>
      <p:ext uri="{BB962C8B-B14F-4D97-AF65-F5344CB8AC3E}">
        <p14:creationId xmlns:p14="http://schemas.microsoft.com/office/powerpoint/2010/main" val="308438534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lstStyle/>
          <a:p>
            <a:pPr marL="347663" marR="0" lvl="0" indent="-347663">
              <a:lnSpc>
                <a:spcPct val="115000"/>
              </a:lnSpc>
              <a:spcBef>
                <a:spcPts val="1200"/>
              </a:spcBef>
              <a:spcAft>
                <a:spcPts val="1000"/>
              </a:spcAft>
              <a:buFont typeface="+mj-lt"/>
              <a:buAutoNum type="arabicParenR" startAt="5"/>
            </a:pPr>
            <a:r>
              <a:rPr lang="en-US" sz="2000" dirty="0">
                <a:ea typeface="Times New Roman"/>
                <a:cs typeface="Times New Roman"/>
              </a:rPr>
              <a:t>Which of these is not a reason for procrastination?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Passion for doing the work</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Inadequate resources available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Fear of failure or success</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Task feels overwhelming</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sz="2000" dirty="0">
                <a:ea typeface="Times New Roman"/>
                <a:cs typeface="Times New Roman"/>
              </a:rPr>
              <a:t>Which way to overcome procrastination can be defined as “help from a trusted mentor, supervisor, coach, or expert can give you some great insight on where to start and the steps for completing a project”?</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Delegate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Delete it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Do it now</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Ask for advice</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56994319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Who gives the advice “Break it down into the ridiculous.”?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Britt Reints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Stephen Guise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Jamie Alexander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Bob Proctor</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To reduce the temptation of procrastination, each actionable step on a project should take no more than how many minutes to complete?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10</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15</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20</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336890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a:t>
            </a:r>
            <a:r>
              <a:rPr lang="en-US" dirty="0" smtClean="0"/>
              <a:t>Five: </a:t>
            </a:r>
            <a:r>
              <a:rPr lang="en-US" dirty="0"/>
              <a:t>Review Questions</a:t>
            </a:r>
            <a:endParaRPr lang="en-US" dirty="0" smtClean="0"/>
          </a:p>
        </p:txBody>
      </p:sp>
      <p:sp>
        <p:nvSpPr>
          <p:cNvPr id="27651"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1200"/>
              </a:spcBef>
              <a:spcAft>
                <a:spcPts val="1000"/>
              </a:spcAft>
              <a:buFont typeface="+mj-lt"/>
              <a:buAutoNum type="arabicParenR" startAt="9"/>
            </a:pPr>
            <a:r>
              <a:rPr lang="en-US" sz="2000" dirty="0">
                <a:ea typeface="Times New Roman"/>
                <a:cs typeface="Times New Roman"/>
              </a:rPr>
              <a:t>What does the saying "If you have to eat two frogs, eat the ugliest one first!" mean?</a:t>
            </a: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I</a:t>
            </a:r>
            <a:r>
              <a:rPr lang="en-US" sz="2000" dirty="0">
                <a:solidFill>
                  <a:srgbClr val="FF0000"/>
                </a:solidFill>
                <a:ea typeface="Times New Roman"/>
                <a:cs typeface="Times New Roman"/>
              </a:rPr>
              <a:t>f you have two important tasks before you, start with the biggest, hardest, and most important task first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The key to reaching high levels of performance and productivity is for you to develop the lifelong habit of tackling your major task first thing each morning</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Celebrate the completion of project milestones and reward yourself for getting projects done on time</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Times New Roman"/>
              </a:rPr>
              <a:t>You need to establish a positive working environment that is conducive to getting your work done</a:t>
            </a:r>
            <a:endParaRPr lang="en-US" sz="2000"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sz="2000" dirty="0">
                <a:ea typeface="Times New Roman"/>
                <a:cs typeface="Times New Roman"/>
              </a:rPr>
              <a:t>What do many employees confuse activity with that causes failure to execute?</a:t>
            </a: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Procrastination</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FF0000"/>
                </a:solidFill>
                <a:ea typeface="Times New Roman"/>
                <a:cs typeface="Arial"/>
              </a:rPr>
              <a:t>Accomplishment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Time management</a:t>
            </a:r>
            <a:endParaRPr lang="en-US" sz="2000"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sz="2000" dirty="0">
                <a:solidFill>
                  <a:srgbClr val="000000"/>
                </a:solidFill>
                <a:ea typeface="Times New Roman"/>
                <a:cs typeface="Arial"/>
              </a:rPr>
              <a:t>Celebration</a:t>
            </a:r>
            <a:endParaRPr lang="en-US" sz="2000"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85800" algn="l"/>
              </a:tabLst>
            </a:pPr>
            <a:endParaRPr lang="en-US" sz="2000" dirty="0">
              <a:ea typeface="Times New Roman"/>
              <a:cs typeface="Times New Roman"/>
            </a:endParaRPr>
          </a:p>
        </p:txBody>
      </p:sp>
    </p:spTree>
    <p:extLst>
      <p:ext uri="{BB962C8B-B14F-4D97-AF65-F5344CB8AC3E}">
        <p14:creationId xmlns:p14="http://schemas.microsoft.com/office/powerpoint/2010/main" val="402205051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Module Six: </a:t>
            </a:r>
            <a:br>
              <a:rPr lang="en-US" dirty="0" smtClean="0"/>
            </a:br>
            <a:r>
              <a:rPr lang="en-US" dirty="0" smtClean="0"/>
              <a:t>Crisis Management</a:t>
            </a:r>
            <a:endParaRPr lang="en-US" dirty="0"/>
          </a:p>
        </p:txBody>
      </p:sp>
      <p:sp>
        <p:nvSpPr>
          <p:cNvPr id="29699" name="Content Placeholder 2"/>
          <p:cNvSpPr>
            <a:spLocks noGrp="1"/>
          </p:cNvSpPr>
          <p:nvPr>
            <p:ph idx="1"/>
          </p:nvPr>
        </p:nvSpPr>
        <p:spPr/>
        <p:txBody>
          <a:bodyPr/>
          <a:lstStyle/>
          <a:p>
            <a:pPr marL="0" indent="0" eaLnBrk="1" hangingPunct="1">
              <a:buNone/>
            </a:pPr>
            <a:r>
              <a:rPr lang="en-US" dirty="0" smtClean="0"/>
              <a:t>With better planning, improved efficiency, and increased productivity, the number of crises you encounter should decline. </a:t>
            </a:r>
          </a:p>
          <a:p>
            <a:pPr marL="0" indent="0" eaLnBrk="1" hangingPunct="1">
              <a:buNone/>
            </a:pPr>
            <a:r>
              <a:rPr lang="en-US" dirty="0" smtClean="0"/>
              <a:t>However, you can’t plan for everything, so in this module we’ll look at what to do when a crisis does occur.</a:t>
            </a:r>
            <a:endParaRPr lang="en-CA" dirty="0" smtClean="0"/>
          </a:p>
        </p:txBody>
      </p:sp>
      <p:sp>
        <p:nvSpPr>
          <p:cNvPr id="4" name="Text Placeholder 3"/>
          <p:cNvSpPr>
            <a:spLocks noGrp="1"/>
          </p:cNvSpPr>
          <p:nvPr>
            <p:ph type="body" sz="quarter" idx="10"/>
          </p:nvPr>
        </p:nvSpPr>
        <p:spPr>
          <a:xfrm>
            <a:off x="7391400" y="381000"/>
            <a:ext cx="1752600" cy="3505200"/>
          </a:xfrm>
        </p:spPr>
        <p:txBody>
          <a:bodyPr rtlCol="0">
            <a:noAutofit/>
          </a:bodyPr>
          <a:lstStyle/>
          <a:p>
            <a:pPr eaLnBrk="1" fontAlgn="auto" hangingPunct="1">
              <a:spcAft>
                <a:spcPts val="0"/>
              </a:spcAft>
              <a:defRPr/>
            </a:pPr>
            <a:r>
              <a:rPr lang="en-US" sz="2000" dirty="0" smtClean="0"/>
              <a:t>In a crisis, be aware of the danger, but recognize the opportunity.</a:t>
            </a:r>
            <a:r>
              <a:rPr lang="en-CA" sz="2000" dirty="0" smtClean="0"/>
              <a:t/>
            </a:r>
            <a:br>
              <a:rPr lang="en-CA" sz="2000" dirty="0" smtClean="0"/>
            </a:br>
            <a:endParaRPr lang="en-CA" sz="2000" dirty="0" smtClean="0"/>
          </a:p>
          <a:p>
            <a:pPr eaLnBrk="1" fontAlgn="auto" hangingPunct="1">
              <a:spcAft>
                <a:spcPts val="0"/>
              </a:spcAft>
              <a:defRPr/>
            </a:pPr>
            <a:r>
              <a:rPr lang="en-US" sz="2000" b="1" dirty="0" smtClean="0"/>
              <a:t>John F. Kennedy</a:t>
            </a:r>
            <a:endParaRPr lang="en-US" sz="2000" b="1" dirty="0"/>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dirty="0" smtClean="0"/>
              <a:t>When the Storm Hits</a:t>
            </a:r>
          </a:p>
        </p:txBody>
      </p:sp>
      <p:graphicFrame>
        <p:nvGraphicFramePr>
          <p:cNvPr id="2" name="Diagram 1"/>
          <p:cNvGraphicFramePr/>
          <p:nvPr>
            <p:extLst>
              <p:ext uri="{D42A27DB-BD31-4B8C-83A1-F6EECF244321}">
                <p14:modId xmlns:p14="http://schemas.microsoft.com/office/powerpoint/2010/main" val="4217557456"/>
              </p:ext>
            </p:extLst>
          </p:nvPr>
        </p:nvGraphicFramePr>
        <p:xfrm>
          <a:off x="533400" y="1295400"/>
          <a:ext cx="79248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dirty="0" smtClean="0"/>
              <a:t>Creating a Plan</a:t>
            </a:r>
          </a:p>
        </p:txBody>
      </p:sp>
      <p:graphicFrame>
        <p:nvGraphicFramePr>
          <p:cNvPr id="2" name="Diagram 1"/>
          <p:cNvGraphicFramePr/>
          <p:nvPr>
            <p:extLst>
              <p:ext uri="{D42A27DB-BD31-4B8C-83A1-F6EECF244321}">
                <p14:modId xmlns:p14="http://schemas.microsoft.com/office/powerpoint/2010/main" val="2590904474"/>
              </p:ext>
            </p:extLst>
          </p:nvPr>
        </p:nvGraphicFramePr>
        <p:xfrm>
          <a:off x="685800" y="1295400"/>
          <a:ext cx="7696200" cy="5029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dirty="0" smtClean="0"/>
              <a:t>Executing the Plan</a:t>
            </a:r>
          </a:p>
        </p:txBody>
      </p:sp>
      <p:graphicFrame>
        <p:nvGraphicFramePr>
          <p:cNvPr id="2" name="Diagram 1"/>
          <p:cNvGraphicFramePr/>
          <p:nvPr>
            <p:extLst>
              <p:ext uri="{D42A27DB-BD31-4B8C-83A1-F6EECF244321}">
                <p14:modId xmlns:p14="http://schemas.microsoft.com/office/powerpoint/2010/main" val="790254824"/>
              </p:ext>
            </p:extLst>
          </p:nvPr>
        </p:nvGraphicFramePr>
        <p:xfrm>
          <a:off x="685800" y="1219200"/>
          <a:ext cx="7772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dirty="0" smtClean="0"/>
              <a:t>Lessons Learned</a:t>
            </a:r>
          </a:p>
        </p:txBody>
      </p:sp>
      <p:graphicFrame>
        <p:nvGraphicFramePr>
          <p:cNvPr id="2" name="Diagram 1"/>
          <p:cNvGraphicFramePr/>
          <p:nvPr>
            <p:extLst>
              <p:ext uri="{D42A27DB-BD31-4B8C-83A1-F6EECF244321}">
                <p14:modId xmlns:p14="http://schemas.microsoft.com/office/powerpoint/2010/main" val="403926197"/>
              </p:ext>
            </p:extLst>
          </p:nvPr>
        </p:nvGraphicFramePr>
        <p:xfrm>
          <a:off x="762000" y="1371600"/>
          <a:ext cx="78486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2"/>
              <a:tabLst>
                <a:tab pos="625475" algn="l"/>
              </a:tabLst>
            </a:pPr>
            <a:r>
              <a:rPr lang="en-US" dirty="0">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ea typeface="Times New Roman"/>
                <a:cs typeface="Times New Roman"/>
              </a:rPr>
              <a:t>All of the above</a:t>
            </a:r>
          </a:p>
        </p:txBody>
      </p:sp>
    </p:spTree>
    <p:extLst>
      <p:ext uri="{BB962C8B-B14F-4D97-AF65-F5344CB8AC3E}">
        <p14:creationId xmlns:p14="http://schemas.microsoft.com/office/powerpoint/2010/main" val="3551421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pPr eaLnBrk="1" hangingPunct="1"/>
            <a:r>
              <a:rPr lang="en-US" dirty="0" smtClean="0"/>
              <a:t>The SMART Way</a:t>
            </a:r>
          </a:p>
        </p:txBody>
      </p:sp>
      <p:graphicFrame>
        <p:nvGraphicFramePr>
          <p:cNvPr id="5" name="Diagram 4"/>
          <p:cNvGraphicFramePr/>
          <p:nvPr>
            <p:extLst>
              <p:ext uri="{D42A27DB-BD31-4B8C-83A1-F6EECF244321}">
                <p14:modId xmlns:p14="http://schemas.microsoft.com/office/powerpoint/2010/main" val="1036536594"/>
              </p:ext>
            </p:extLst>
          </p:nvPr>
        </p:nvGraphicFramePr>
        <p:xfrm>
          <a:off x="762000" y="1277441"/>
          <a:ext cx="7086600" cy="508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1427923" y="4343400"/>
            <a:ext cx="609600" cy="769441"/>
          </a:xfrm>
          <a:prstGeom prst="rect">
            <a:avLst/>
          </a:prstGeom>
          <a:noFill/>
        </p:spPr>
        <p:txBody>
          <a:bodyPr wrap="square" rtlCol="0">
            <a:spAutoFit/>
          </a:bodyPr>
          <a:lstStyle/>
          <a:p>
            <a:r>
              <a:rPr lang="en-US" sz="4400" b="1" dirty="0"/>
              <a:t>R</a:t>
            </a:r>
          </a:p>
        </p:txBody>
      </p:sp>
      <p:sp>
        <p:nvSpPr>
          <p:cNvPr id="9" name="TextBox 8"/>
          <p:cNvSpPr txBox="1"/>
          <p:nvPr/>
        </p:nvSpPr>
        <p:spPr>
          <a:xfrm>
            <a:off x="1371600" y="2460668"/>
            <a:ext cx="609600" cy="769441"/>
          </a:xfrm>
          <a:prstGeom prst="rect">
            <a:avLst/>
          </a:prstGeom>
          <a:noFill/>
        </p:spPr>
        <p:txBody>
          <a:bodyPr wrap="square" rtlCol="0">
            <a:spAutoFit/>
          </a:bodyPr>
          <a:lstStyle/>
          <a:p>
            <a:r>
              <a:rPr lang="en-US" sz="4400" b="1" dirty="0"/>
              <a:t>M</a:t>
            </a:r>
          </a:p>
        </p:txBody>
      </p:sp>
      <p:sp>
        <p:nvSpPr>
          <p:cNvPr id="10" name="TextBox 9"/>
          <p:cNvSpPr txBox="1"/>
          <p:nvPr/>
        </p:nvSpPr>
        <p:spPr>
          <a:xfrm>
            <a:off x="1524000" y="3418246"/>
            <a:ext cx="609600" cy="769441"/>
          </a:xfrm>
          <a:prstGeom prst="rect">
            <a:avLst/>
          </a:prstGeom>
          <a:noFill/>
        </p:spPr>
        <p:txBody>
          <a:bodyPr wrap="square" rtlCol="0">
            <a:spAutoFit/>
          </a:bodyPr>
          <a:lstStyle/>
          <a:p>
            <a:r>
              <a:rPr lang="en-US" sz="4400" b="1" dirty="0"/>
              <a:t>A</a:t>
            </a:r>
          </a:p>
        </p:txBody>
      </p:sp>
      <p:sp>
        <p:nvSpPr>
          <p:cNvPr id="11" name="TextBox 10"/>
          <p:cNvSpPr txBox="1"/>
          <p:nvPr/>
        </p:nvSpPr>
        <p:spPr>
          <a:xfrm>
            <a:off x="980662" y="1524000"/>
            <a:ext cx="609600" cy="769441"/>
          </a:xfrm>
          <a:prstGeom prst="rect">
            <a:avLst/>
          </a:prstGeom>
          <a:noFill/>
        </p:spPr>
        <p:txBody>
          <a:bodyPr wrap="square" rtlCol="0">
            <a:spAutoFit/>
          </a:bodyPr>
          <a:lstStyle/>
          <a:p>
            <a:r>
              <a:rPr lang="en-US" sz="4400" b="1" dirty="0" smtClean="0"/>
              <a:t>S</a:t>
            </a:r>
            <a:endParaRPr lang="en-US" sz="4400" b="1" dirty="0"/>
          </a:p>
        </p:txBody>
      </p:sp>
      <p:sp>
        <p:nvSpPr>
          <p:cNvPr id="12" name="TextBox 11"/>
          <p:cNvSpPr txBox="1"/>
          <p:nvPr/>
        </p:nvSpPr>
        <p:spPr>
          <a:xfrm>
            <a:off x="980662" y="5334000"/>
            <a:ext cx="609600" cy="769441"/>
          </a:xfrm>
          <a:prstGeom prst="rect">
            <a:avLst/>
          </a:prstGeom>
          <a:noFill/>
        </p:spPr>
        <p:txBody>
          <a:bodyPr wrap="square" rtlCol="0">
            <a:spAutoFit/>
          </a:bodyPr>
          <a:lstStyle/>
          <a:p>
            <a:r>
              <a:rPr lang="en-US" sz="4400" b="1" dirty="0"/>
              <a:t>T</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746125" algn="l"/>
              </a:tabLst>
            </a:pPr>
            <a:r>
              <a:rPr lang="en-US" dirty="0">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 </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1891353408"/>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What events will this impact?</a:t>
            </a:r>
          </a:p>
          <a:p>
            <a:pPr marL="681038" marR="0" lvl="0" indent="-342900">
              <a:lnSpc>
                <a:spcPct val="115000"/>
              </a:lnSpc>
              <a:spcBef>
                <a:spcPts val="0"/>
              </a:spcBef>
              <a:spcAft>
                <a:spcPts val="0"/>
              </a:spcAft>
              <a:buFont typeface="+mj-lt"/>
              <a:buAutoNum type="alphaLcParenR"/>
            </a:pPr>
            <a:r>
              <a:rPr lang="en-US" dirty="0">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216687095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254566116"/>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a:t>
            </a:r>
            <a:r>
              <a:rPr lang="en-US" dirty="0">
                <a:ea typeface="Times New Roman"/>
                <a:cs typeface="Times New Roman"/>
              </a:rPr>
              <a:t>listen</a:t>
            </a:r>
          </a:p>
          <a:p>
            <a:pPr marL="681038" marR="0" lvl="0" indent="-342900">
              <a:lnSpc>
                <a:spcPct val="115000"/>
              </a:lnSpc>
              <a:spcBef>
                <a:spcPts val="0"/>
              </a:spcBef>
              <a:spcAft>
                <a:spcPts val="0"/>
              </a:spcAft>
              <a:buFont typeface="+mj-lt"/>
              <a:buAutoNum type="alphaLcParenR"/>
            </a:pPr>
            <a:r>
              <a:rPr lang="en-US" dirty="0">
                <a:ea typeface="Times New Roman"/>
                <a:cs typeface="Arial"/>
              </a:rPr>
              <a:t>Stay </a:t>
            </a:r>
            <a:r>
              <a:rPr lang="en-US" dirty="0">
                <a:ea typeface="Times New Roman"/>
                <a:cs typeface="Times New Roman"/>
              </a:rPr>
              <a:t>organized and on top of events to make sure that your plan is still applicable</a:t>
            </a:r>
          </a:p>
          <a:p>
            <a:pPr marL="681038" marR="0" lvl="0" indent="-342900">
              <a:lnSpc>
                <a:spcPct val="115000"/>
              </a:lnSpc>
              <a:spcBef>
                <a:spcPts val="0"/>
              </a:spcBef>
              <a:spcAft>
                <a:spcPts val="0"/>
              </a:spcAft>
              <a:buFont typeface="+mj-lt"/>
              <a:buAutoNum type="alphaLcParenR"/>
            </a:pPr>
            <a:r>
              <a:rPr lang="en-US" dirty="0">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3392037204"/>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When a crisis hits you should implement the first fix that comes to your mind.</a:t>
            </a:r>
          </a:p>
          <a:p>
            <a:pPr marL="681038"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True</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tabLst>
                <a:tab pos="742950" algn="l"/>
              </a:tabLst>
            </a:pPr>
            <a:r>
              <a:rPr lang="en-US" dirty="0">
                <a:solidFill>
                  <a:srgbClr val="FF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25475" algn="l"/>
              </a:tabLst>
            </a:pPr>
            <a:r>
              <a:rPr lang="en-US" dirty="0">
                <a:solidFill>
                  <a:srgbClr val="000000"/>
                </a:solidFill>
                <a:ea typeface="Times New Roman"/>
                <a:cs typeface="Times New Roman"/>
              </a:rPr>
              <a:t>The best approach when creating a plan during a crisis is to:</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Identify the problem</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Decide on a solution</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Create a timeline</a:t>
            </a:r>
          </a:p>
          <a:p>
            <a:pPr marL="681038"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p:txBody>
      </p:sp>
    </p:spTree>
    <p:extLst>
      <p:ext uri="{BB962C8B-B14F-4D97-AF65-F5344CB8AC3E}">
        <p14:creationId xmlns:p14="http://schemas.microsoft.com/office/powerpoint/2010/main" val="2700673091"/>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92500" lnSpcReduction="10000"/>
          </a:bodyPr>
          <a:lstStyle/>
          <a:p>
            <a:pPr marL="347663" marR="0" lvl="0" indent="-347663">
              <a:lnSpc>
                <a:spcPct val="115000"/>
              </a:lnSpc>
              <a:spcBef>
                <a:spcPts val="0"/>
              </a:spcBef>
              <a:spcAft>
                <a:spcPts val="1000"/>
              </a:spcAft>
              <a:buFont typeface="+mj-lt"/>
              <a:buAutoNum type="arabicPeriod" startAt="3"/>
              <a:tabLst>
                <a:tab pos="625475" algn="l"/>
              </a:tabLst>
            </a:pPr>
            <a:r>
              <a:rPr lang="en-US" dirty="0">
                <a:solidFill>
                  <a:srgbClr val="000000"/>
                </a:solidFill>
                <a:ea typeface="Times New Roman"/>
                <a:cs typeface="Times New Roman"/>
              </a:rPr>
              <a:t>As you execute the plan you should continue to evaluate it.</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746125" algn="l"/>
              </a:tabLst>
            </a:pPr>
            <a:r>
              <a:rPr lang="en-US" dirty="0">
                <a:solidFill>
                  <a:srgbClr val="000000"/>
                </a:solidFill>
                <a:ea typeface="Times New Roman"/>
                <a:cs typeface="Times New Roman"/>
              </a:rPr>
              <a:t>An important step to look at is see what is learned after a crisis is over as it will help prevent it from happening in the future.</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 </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p:txBody>
      </p:sp>
    </p:spTree>
    <p:extLst>
      <p:ext uri="{BB962C8B-B14F-4D97-AF65-F5344CB8AC3E}">
        <p14:creationId xmlns:p14="http://schemas.microsoft.com/office/powerpoint/2010/main" val="894210926"/>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What should help the number of crises you encounter decline?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Better planning</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Substandard efficiency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Decreased productivity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All of the above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In a crisis, which question will not help you gather and analyze the data?</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What events will this impact?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What happened?</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Who is to blame for this?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Who else needs to know about this?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3"/>
              <a:tabLst>
                <a:tab pos="625475" algn="l"/>
              </a:tabLst>
            </a:pPr>
            <a:endParaRPr lang="en-US" dirty="0">
              <a:ea typeface="Times New Roman"/>
              <a:cs typeface="Times New Roman"/>
            </a:endParaRPr>
          </a:p>
        </p:txBody>
      </p:sp>
    </p:spTree>
    <p:extLst>
      <p:ext uri="{BB962C8B-B14F-4D97-AF65-F5344CB8AC3E}">
        <p14:creationId xmlns:p14="http://schemas.microsoft.com/office/powerpoint/2010/main" val="315596321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What can be defined as “the time that you have before the situation moves out of your control, or becomes exponentially worse”?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Planning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Threshold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Executing time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Decisive time</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Which of these is not a step in creating a plan?</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Decide on a solution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Identify the achievement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Break it down into parts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Create a timeline</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4652506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a:t>
            </a:r>
            <a:r>
              <a:rPr lang="en-US" dirty="0" smtClean="0"/>
              <a:t>Six: </a:t>
            </a:r>
            <a:r>
              <a:rPr lang="en-US" dirty="0"/>
              <a:t>Review Questions</a:t>
            </a:r>
            <a:endParaRPr lang="en-US" dirty="0" smtClean="0"/>
          </a:p>
        </p:txBody>
      </p:sp>
      <p:sp>
        <p:nvSpPr>
          <p:cNvPr id="3379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During execution of a plan, what is important to remember?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Identify the crisis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a:t>
            </a:r>
            <a:r>
              <a:rPr lang="en-US" dirty="0">
                <a:solidFill>
                  <a:srgbClr val="000000"/>
                </a:solidFill>
                <a:ea typeface="Times New Roman"/>
                <a:cs typeface="Times New Roman"/>
              </a:rPr>
              <a:t>eliver accurate, effective communication to everyone who will listen</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Stay </a:t>
            </a:r>
            <a:r>
              <a:rPr lang="en-US" dirty="0">
                <a:solidFill>
                  <a:srgbClr val="FF0000"/>
                </a:solidFill>
                <a:ea typeface="Times New Roman"/>
                <a:cs typeface="Times New Roman"/>
              </a:rPr>
              <a:t>organized and on top of events to make sure that your plan is still applicable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Stop evaluating the plan once you start executing it</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Times New Roman"/>
              </a:rPr>
              <a:t> What disaster will you be unable to prepare for?</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Illness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Fire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Theft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None of the above</a:t>
            </a:r>
            <a:endParaRPr lang="en-US" dirty="0">
              <a:ea typeface="Times New Roman"/>
              <a:cs typeface="Times New Roman"/>
            </a:endParaRPr>
          </a:p>
        </p:txBody>
      </p:sp>
    </p:spTree>
    <p:extLst>
      <p:ext uri="{BB962C8B-B14F-4D97-AF65-F5344CB8AC3E}">
        <p14:creationId xmlns:p14="http://schemas.microsoft.com/office/powerpoint/2010/main" val="2535811458"/>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Seven: Organizing Your Workspace</a:t>
            </a:r>
            <a:r>
              <a:rPr lang="en-CA" dirty="0" smtClean="0"/>
              <a:t/>
            </a:r>
            <a:br>
              <a:rPr lang="en-CA" dirty="0" smtClean="0"/>
            </a:br>
            <a:endParaRPr lang="en-US" dirty="0"/>
          </a:p>
        </p:txBody>
      </p:sp>
      <p:sp>
        <p:nvSpPr>
          <p:cNvPr id="3" name="Content Placeholder 2"/>
          <p:cNvSpPr>
            <a:spLocks noGrp="1"/>
          </p:cNvSpPr>
          <p:nvPr>
            <p:ph idx="1"/>
          </p:nvPr>
        </p:nvSpPr>
        <p:spPr/>
        <p:txBody>
          <a:bodyPr rtlCol="0">
            <a:normAutofit fontScale="92500"/>
          </a:bodyPr>
          <a:lstStyle/>
          <a:p>
            <a:pPr marL="0" indent="0" eaLnBrk="1" fontAlgn="auto" hangingPunct="1">
              <a:spcAft>
                <a:spcPts val="0"/>
              </a:spcAft>
              <a:buNone/>
              <a:defRPr/>
            </a:pPr>
            <a:r>
              <a:rPr lang="en-US" dirty="0" smtClean="0"/>
              <a:t>In order to effectively manage your time and to be productive each day, you must create an appropriate environment.</a:t>
            </a:r>
          </a:p>
          <a:p>
            <a:pPr marL="0" indent="0" eaLnBrk="1" fontAlgn="auto" hangingPunct="1">
              <a:spcAft>
                <a:spcPts val="0"/>
              </a:spcAft>
              <a:buNone/>
              <a:defRPr/>
            </a:pPr>
            <a:r>
              <a:rPr lang="en-US" dirty="0" smtClean="0"/>
              <a:t>By eliminating clutter, setting up an effective filing system, gathering essential tools, and managing workflow, you will be well on your way to creative an effective workspace. </a:t>
            </a:r>
            <a:endParaRPr lang="en-CA" dirty="0" smtClean="0"/>
          </a:p>
          <a:p>
            <a:pPr eaLnBrk="1" fontAlgn="auto" hangingPunct="1">
              <a:spcAft>
                <a:spcPts val="0"/>
              </a:spcAft>
              <a:defRPr/>
            </a:pPr>
            <a:endParaRPr lang="en-US" dirty="0"/>
          </a:p>
        </p:txBody>
      </p:sp>
      <p:sp>
        <p:nvSpPr>
          <p:cNvPr id="4" name="Text Placeholder 3"/>
          <p:cNvSpPr>
            <a:spLocks noGrp="1"/>
          </p:cNvSpPr>
          <p:nvPr>
            <p:ph type="body" sz="quarter" idx="10"/>
          </p:nvPr>
        </p:nvSpPr>
        <p:spPr>
          <a:xfrm>
            <a:off x="7391400" y="381000"/>
            <a:ext cx="1752600" cy="3429000"/>
          </a:xfrm>
        </p:spPr>
        <p:txBody>
          <a:bodyPr rtlCol="0">
            <a:normAutofit fontScale="92500"/>
          </a:bodyPr>
          <a:lstStyle/>
          <a:p>
            <a:pPr eaLnBrk="1" fontAlgn="auto" hangingPunct="1">
              <a:spcAft>
                <a:spcPts val="0"/>
              </a:spcAft>
              <a:defRPr/>
            </a:pPr>
            <a:r>
              <a:rPr lang="en-US" sz="1800" dirty="0" smtClean="0"/>
              <a:t> The only thing even in this world is the number of hours in a day. The difference in winning or losing is what you do with those hours.</a:t>
            </a:r>
          </a:p>
          <a:p>
            <a:pPr eaLnBrk="1" fontAlgn="auto" hangingPunct="1">
              <a:spcAft>
                <a:spcPts val="0"/>
              </a:spcAft>
              <a:defRPr/>
            </a:pPr>
            <a:r>
              <a:rPr lang="en-CA" sz="1800" dirty="0" smtClean="0"/>
              <a:t/>
            </a:r>
            <a:br>
              <a:rPr lang="en-CA" sz="1800" dirty="0" smtClean="0"/>
            </a:br>
            <a:r>
              <a:rPr lang="en-US" sz="1800" b="1" dirty="0" smtClean="0"/>
              <a:t>Woody Hayes</a:t>
            </a:r>
            <a:endParaRPr lang="en-US" sz="1800" b="1"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pPr eaLnBrk="1" hangingPunct="1"/>
            <a:r>
              <a:rPr lang="en-US" dirty="0" smtClean="0"/>
              <a:t>Prioritizing Your Goals</a:t>
            </a:r>
          </a:p>
        </p:txBody>
      </p:sp>
      <p:graphicFrame>
        <p:nvGraphicFramePr>
          <p:cNvPr id="2" name="Diagram 1"/>
          <p:cNvGraphicFramePr/>
          <p:nvPr>
            <p:extLst>
              <p:ext uri="{D42A27DB-BD31-4B8C-83A1-F6EECF244321}">
                <p14:modId xmlns:p14="http://schemas.microsoft.com/office/powerpoint/2010/main" val="3221766245"/>
              </p:ext>
            </p:extLst>
          </p:nvPr>
        </p:nvGraphicFramePr>
        <p:xfrm>
          <a:off x="533400" y="1447800"/>
          <a:ext cx="7543800" cy="4572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dirty="0" smtClean="0"/>
              <a:t>De-Clutter</a:t>
            </a:r>
          </a:p>
        </p:txBody>
      </p:sp>
      <p:graphicFrame>
        <p:nvGraphicFramePr>
          <p:cNvPr id="4" name="Diagram 3"/>
          <p:cNvGraphicFramePr/>
          <p:nvPr>
            <p:extLst>
              <p:ext uri="{D42A27DB-BD31-4B8C-83A1-F6EECF244321}">
                <p14:modId xmlns:p14="http://schemas.microsoft.com/office/powerpoint/2010/main" val="3543813933"/>
              </p:ext>
            </p:extLst>
          </p:nvPr>
        </p:nvGraphicFramePr>
        <p:xfrm>
          <a:off x="457200" y="1219200"/>
          <a:ext cx="8153400" cy="533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dirty="0" smtClean="0"/>
              <a:t>Managing Workflow</a:t>
            </a:r>
          </a:p>
        </p:txBody>
      </p:sp>
      <p:graphicFrame>
        <p:nvGraphicFramePr>
          <p:cNvPr id="2" name="Diagram 1"/>
          <p:cNvGraphicFramePr/>
          <p:nvPr>
            <p:extLst>
              <p:ext uri="{D42A27DB-BD31-4B8C-83A1-F6EECF244321}">
                <p14:modId xmlns:p14="http://schemas.microsoft.com/office/powerpoint/2010/main" val="444636287"/>
              </p:ext>
            </p:extLst>
          </p:nvPr>
        </p:nvGraphicFramePr>
        <p:xfrm>
          <a:off x="457200" y="1371600"/>
          <a:ext cx="81534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dirty="0" smtClean="0"/>
              <a:t>Dealing with E-mail (I)</a:t>
            </a:r>
          </a:p>
        </p:txBody>
      </p:sp>
      <p:graphicFrame>
        <p:nvGraphicFramePr>
          <p:cNvPr id="3" name="Diagram 2"/>
          <p:cNvGraphicFramePr/>
          <p:nvPr>
            <p:extLst>
              <p:ext uri="{D42A27DB-BD31-4B8C-83A1-F6EECF244321}">
                <p14:modId xmlns:p14="http://schemas.microsoft.com/office/powerpoint/2010/main" val="791095323"/>
              </p:ext>
            </p:extLst>
          </p:nvPr>
        </p:nvGraphicFramePr>
        <p:xfrm>
          <a:off x="609600" y="1371600"/>
          <a:ext cx="80772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pPr eaLnBrk="1" hangingPunct="1"/>
            <a:r>
              <a:rPr lang="en-US" dirty="0" smtClean="0"/>
              <a:t>Using Calendars</a:t>
            </a:r>
          </a:p>
        </p:txBody>
      </p:sp>
      <p:graphicFrame>
        <p:nvGraphicFramePr>
          <p:cNvPr id="2" name="Diagram 1"/>
          <p:cNvGraphicFramePr/>
          <p:nvPr>
            <p:extLst>
              <p:ext uri="{D42A27DB-BD31-4B8C-83A1-F6EECF244321}">
                <p14:modId xmlns:p14="http://schemas.microsoft.com/office/powerpoint/2010/main" val="3481391024"/>
              </p:ext>
            </p:extLst>
          </p:nvPr>
        </p:nvGraphicFramePr>
        <p:xfrm>
          <a:off x="609600" y="1371600"/>
          <a:ext cx="7848600"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DIY files</a:t>
            </a:r>
          </a:p>
          <a:p>
            <a:pPr marL="690563" marR="0" lvl="0" indent="-342900">
              <a:lnSpc>
                <a:spcPct val="115000"/>
              </a:lnSpc>
              <a:spcBef>
                <a:spcPts val="0"/>
              </a:spcBef>
              <a:spcAft>
                <a:spcPts val="0"/>
              </a:spcAft>
              <a:buFont typeface="+mj-lt"/>
              <a:buAutoNum type="alphaLcParenR"/>
              <a:tabLst>
                <a:tab pos="742950" algn="l"/>
              </a:tabLst>
            </a:pPr>
            <a:r>
              <a:rPr lang="en-US" dirty="0">
                <a:ea typeface="Times New Roman"/>
                <a:cs typeface="Times New Roman"/>
              </a:rPr>
              <a:t>Reference files</a:t>
            </a:r>
          </a:p>
          <a:p>
            <a:pPr marL="690563" marR="0" lvl="0" indent="-342900">
              <a:lnSpc>
                <a:spcPct val="115000"/>
              </a:lnSpc>
              <a:spcBef>
                <a:spcPts val="0"/>
              </a:spcBef>
              <a:spcAft>
                <a:spcPts val="1000"/>
              </a:spcAft>
              <a:buFont typeface="+mj-lt"/>
              <a:buAutoNum type="alphaLcParenR"/>
              <a:tabLst>
                <a:tab pos="742950" algn="l"/>
              </a:tabLst>
            </a:pPr>
            <a:r>
              <a:rPr lang="en-US" dirty="0">
                <a:ea typeface="Times New Roman"/>
                <a:cs typeface="Times New Roman"/>
              </a:rPr>
              <a:t>Archival files</a:t>
            </a:r>
          </a:p>
          <a:p>
            <a:pPr marL="347663" marR="0"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Deliver, Double</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Decide, Defer, Detour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Do, Done, Doubt, Decide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Do, Delete, Defer, Delegate</a:t>
            </a:r>
          </a:p>
        </p:txBody>
      </p:sp>
    </p:spTree>
    <p:extLst>
      <p:ext uri="{BB962C8B-B14F-4D97-AF65-F5344CB8AC3E}">
        <p14:creationId xmlns:p14="http://schemas.microsoft.com/office/powerpoint/2010/main" val="3008176010"/>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a:t>
            </a:r>
            <a:r>
              <a:rPr lang="en-US" dirty="0">
                <a:ea typeface="Times New Roman"/>
                <a:cs typeface="Times New Roman"/>
              </a:rPr>
              <a:t>rules to filter emails to certain folders.</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True</a:t>
            </a:r>
          </a:p>
          <a:p>
            <a:pPr marL="690563" marR="0" lvl="0" indent="-342900">
              <a:lnSpc>
                <a:spcPct val="115000"/>
              </a:lnSpc>
              <a:spcBef>
                <a:spcPts val="0"/>
              </a:spcBef>
              <a:spcAft>
                <a:spcPts val="1000"/>
              </a:spcAft>
              <a:buFont typeface="+mj-lt"/>
              <a:buAutoNum type="alphaLcParenR"/>
            </a:pPr>
            <a:r>
              <a:rPr lang="en-US" dirty="0">
                <a:ea typeface="Times New Roman"/>
                <a:cs typeface="Times New Roman"/>
              </a:rPr>
              <a:t>False</a:t>
            </a:r>
          </a:p>
          <a:p>
            <a:pPr marL="347663" marR="0"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Give up</a:t>
            </a:r>
          </a:p>
          <a:p>
            <a:pPr marL="690563" marR="0" lvl="0" indent="-342900">
              <a:lnSpc>
                <a:spcPct val="115000"/>
              </a:lnSpc>
              <a:spcBef>
                <a:spcPts val="0"/>
              </a:spcBef>
              <a:spcAft>
                <a:spcPts val="0"/>
              </a:spcAft>
              <a:buFont typeface="+mj-lt"/>
              <a:buAutoNum type="alphaLcParenR"/>
            </a:pPr>
            <a:r>
              <a:rPr lang="en-US" cap="small" dirty="0">
                <a:ea typeface="Times New Roman"/>
                <a:cs typeface="Times New Roman"/>
              </a:rPr>
              <a:t>G</a:t>
            </a:r>
            <a:r>
              <a:rPr lang="en-US" dirty="0">
                <a:ea typeface="Times New Roman"/>
                <a:cs typeface="Times New Roman"/>
              </a:rPr>
              <a:t>ive yourself a reward</a:t>
            </a:r>
          </a:p>
          <a:p>
            <a:pPr marL="690563" marR="0" lvl="0" indent="-342900">
              <a:lnSpc>
                <a:spcPct val="115000"/>
              </a:lnSpc>
              <a:spcBef>
                <a:spcPts val="0"/>
              </a:spcBef>
              <a:spcAft>
                <a:spcPts val="0"/>
              </a:spcAft>
              <a:buFont typeface="+mj-lt"/>
              <a:buAutoNum type="alphaLcParenR"/>
            </a:pPr>
            <a:r>
              <a:rPr lang="en-US" dirty="0">
                <a:ea typeface="Times New Roman"/>
                <a:cs typeface="Times New Roman"/>
              </a:rPr>
              <a:t>Go home when completed</a:t>
            </a: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54076534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Working files</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76609739"/>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a:t>
            </a:r>
            <a:r>
              <a:rPr lang="en-US" dirty="0" smtClean="0">
                <a:ea typeface="Times New Roman"/>
                <a:cs typeface="Times New Roman"/>
              </a:rPr>
              <a:t>is </a:t>
            </a:r>
            <a:r>
              <a:rPr lang="en-US" dirty="0">
                <a:ea typeface="Times New Roman"/>
                <a:cs typeface="Times New Roman"/>
              </a:rPr>
              <a:t>not yours to do, how should you respond?</a:t>
            </a:r>
          </a:p>
          <a:p>
            <a:pPr marL="681038" marR="0" lvl="0" indent="-342900">
              <a:lnSpc>
                <a:spcPct val="115000"/>
              </a:lnSpc>
              <a:spcBef>
                <a:spcPts val="0"/>
              </a:spcBef>
              <a:spcAft>
                <a:spcPts val="0"/>
              </a:spcAft>
              <a:buFont typeface="+mj-lt"/>
              <a:buAutoNum type="alphaLcParenR"/>
            </a:pPr>
            <a:r>
              <a:rPr lang="en-US" dirty="0">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98734829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Once you know the subject of the message, open and read urgent e-mails and non-urgent emails (like jokes), and respond accordingly</a:t>
            </a:r>
          </a:p>
          <a:p>
            <a:pPr marL="681038" marR="0" lvl="0" indent="-342900">
              <a:lnSpc>
                <a:spcPct val="115000"/>
              </a:lnSpc>
              <a:spcBef>
                <a:spcPts val="0"/>
              </a:spcBef>
              <a:spcAft>
                <a:spcPts val="0"/>
              </a:spcAft>
              <a:buFont typeface="+mj-lt"/>
              <a:buAutoNum type="alphaLcParenR"/>
            </a:pPr>
            <a:r>
              <a:rPr lang="en-US" dirty="0">
                <a:ea typeface="Times New Roman"/>
                <a:cs typeface="Times New Roman"/>
              </a:rPr>
              <a:t>Ask your e-mail contacts to use specific subject lines, and make sure to use them yourself</a:t>
            </a:r>
          </a:p>
          <a:p>
            <a:pPr marL="681038" marR="0" lvl="0" indent="-342900">
              <a:lnSpc>
                <a:spcPct val="115000"/>
              </a:lnSpc>
              <a:spcBef>
                <a:spcPts val="0"/>
              </a:spcBef>
              <a:spcAft>
                <a:spcPts val="0"/>
              </a:spcAft>
              <a:buFont typeface="+mj-lt"/>
              <a:buAutoNum type="alphaLcParenR"/>
            </a:pPr>
            <a:r>
              <a:rPr lang="en-US" dirty="0">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195415920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533400" y="1600200"/>
            <a:ext cx="8153400" cy="5029200"/>
          </a:xfrm>
        </p:spPr>
        <p:txBody>
          <a:bodyPr>
            <a:normAutofit fontScale="92500" lnSpcReduction="20000"/>
          </a:bodyPr>
          <a:lstStyle/>
          <a:p>
            <a:pPr marL="342900" marR="0" lvl="0" indent="-342900">
              <a:lnSpc>
                <a:spcPct val="115000"/>
              </a:lnSpc>
              <a:spcBef>
                <a:spcPts val="0"/>
              </a:spcBef>
              <a:spcAft>
                <a:spcPts val="1000"/>
              </a:spcAft>
              <a:buFont typeface="+mj-lt"/>
              <a:buAutoNum type="arabicPeriod"/>
              <a:tabLst>
                <a:tab pos="457200" algn="l"/>
              </a:tabLst>
            </a:pPr>
            <a:r>
              <a:rPr lang="en-US" dirty="0">
                <a:ea typeface="Times New Roman"/>
                <a:cs typeface="Times New Roman"/>
              </a:rPr>
              <a:t>Which is not a part of a basic filling system?</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Working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FF0000"/>
                </a:solidFill>
                <a:ea typeface="Times New Roman"/>
                <a:cs typeface="Times New Roman"/>
              </a:rPr>
              <a:t>DIY files</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tabLst>
                <a:tab pos="742950" algn="l"/>
              </a:tabLst>
            </a:pPr>
            <a:r>
              <a:rPr lang="en-US" dirty="0">
                <a:solidFill>
                  <a:srgbClr val="000000"/>
                </a:solidFill>
                <a:ea typeface="Times New Roman"/>
                <a:cs typeface="Times New Roman"/>
              </a:rPr>
              <a:t>Reference files</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tabLst>
                <a:tab pos="742950" algn="l"/>
              </a:tabLst>
            </a:pPr>
            <a:r>
              <a:rPr lang="en-US" dirty="0">
                <a:solidFill>
                  <a:srgbClr val="000000"/>
                </a:solidFill>
                <a:ea typeface="Times New Roman"/>
                <a:cs typeface="Times New Roman"/>
              </a:rPr>
              <a:t>Archival files</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2"/>
              <a:tabLst>
                <a:tab pos="685800" algn="l"/>
              </a:tabLst>
            </a:pPr>
            <a:r>
              <a:rPr lang="en-US" dirty="0">
                <a:solidFill>
                  <a:srgbClr val="000000"/>
                </a:solidFill>
                <a:ea typeface="Times New Roman"/>
                <a:cs typeface="Times New Roman"/>
              </a:rPr>
              <a:t>In managing workflow what are the four Ds?</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Deliver, Double</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Decide, Defer, Detour</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Do, Done, Doubt, Decide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FF0000"/>
                </a:solidFill>
                <a:ea typeface="Times New Roman"/>
                <a:cs typeface="Times New Roman"/>
              </a:rPr>
              <a:t>Do, Delete, Defer, Delegate</a:t>
            </a:r>
            <a:endParaRPr lang="en-US" dirty="0">
              <a:ea typeface="Times New Roman"/>
              <a:cs typeface="Times New Roman"/>
            </a:endParaRPr>
          </a:p>
        </p:txBody>
      </p:sp>
    </p:spTree>
    <p:extLst>
      <p:ext uri="{BB962C8B-B14F-4D97-AF65-F5344CB8AC3E}">
        <p14:creationId xmlns:p14="http://schemas.microsoft.com/office/powerpoint/2010/main" val="30850952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pPr eaLnBrk="1" hangingPunct="1"/>
            <a:r>
              <a:rPr lang="en-US" dirty="0" smtClean="0"/>
              <a:t>Visualization</a:t>
            </a:r>
          </a:p>
        </p:txBody>
      </p:sp>
      <p:graphicFrame>
        <p:nvGraphicFramePr>
          <p:cNvPr id="3" name="Diagram 2"/>
          <p:cNvGraphicFramePr/>
          <p:nvPr>
            <p:extLst>
              <p:ext uri="{D42A27DB-BD31-4B8C-83A1-F6EECF244321}">
                <p14:modId xmlns:p14="http://schemas.microsoft.com/office/powerpoint/2010/main" val="2293423037"/>
              </p:ext>
            </p:extLst>
          </p:nvPr>
        </p:nvGraphicFramePr>
        <p:xfrm>
          <a:off x="609600" y="1219200"/>
          <a:ext cx="8153400" cy="518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92500" lnSpcReduction="20000"/>
          </a:bodyPr>
          <a:lstStyle/>
          <a:p>
            <a:pPr marL="347663" marR="0" lvl="0" indent="-347663">
              <a:lnSpc>
                <a:spcPct val="115000"/>
              </a:lnSpc>
              <a:spcBef>
                <a:spcPts val="0"/>
              </a:spcBef>
              <a:spcAft>
                <a:spcPts val="1000"/>
              </a:spcAft>
              <a:buFont typeface="+mj-lt"/>
              <a:buAutoNum type="arabicPeriod" startAt="3"/>
              <a:tabLst>
                <a:tab pos="576263" algn="l"/>
              </a:tabLst>
            </a:pPr>
            <a:r>
              <a:rPr lang="en-US" dirty="0">
                <a:solidFill>
                  <a:srgbClr val="000000"/>
                </a:solidFill>
                <a:ea typeface="Times New Roman"/>
                <a:cs typeface="Times New Roman"/>
              </a:rPr>
              <a:t>One of the best ways to deal with email is to set up rules to filter emails to certain folders.</a:t>
            </a:r>
          </a:p>
          <a:p>
            <a:pPr marL="690563"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True</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False</a:t>
            </a:r>
            <a:endParaRPr lang="en-US" dirty="0">
              <a:ea typeface="Times New Roman"/>
              <a:cs typeface="Times New Roman"/>
            </a:endParaRPr>
          </a:p>
          <a:p>
            <a:pPr marL="347663" marR="0" lvl="0" indent="-347663">
              <a:lnSpc>
                <a:spcPct val="115000"/>
              </a:lnSpc>
              <a:spcBef>
                <a:spcPts val="0"/>
              </a:spcBef>
              <a:spcAft>
                <a:spcPts val="1000"/>
              </a:spcAft>
              <a:buFont typeface="+mj-lt"/>
              <a:buAutoNum type="arabicPeriod" startAt="4"/>
              <a:tabLst>
                <a:tab pos="625475" algn="l"/>
              </a:tabLst>
            </a:pPr>
            <a:r>
              <a:rPr lang="en-US" dirty="0">
                <a:solidFill>
                  <a:srgbClr val="000000"/>
                </a:solidFill>
                <a:ea typeface="Times New Roman"/>
                <a:cs typeface="Times New Roman"/>
              </a:rPr>
              <a:t>The acronym S.T.I.N.G can help when feeling overwhelmed; what does the G stand for?</a:t>
            </a: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Give up</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cap="small" dirty="0">
                <a:solidFill>
                  <a:srgbClr val="FF0000"/>
                </a:solidFill>
                <a:ea typeface="Times New Roman"/>
                <a:cs typeface="Times New Roman"/>
              </a:rPr>
              <a:t>G</a:t>
            </a:r>
            <a:r>
              <a:rPr lang="en-US" dirty="0">
                <a:solidFill>
                  <a:srgbClr val="FF0000"/>
                </a:solidFill>
                <a:ea typeface="Times New Roman"/>
                <a:cs typeface="Times New Roman"/>
              </a:rPr>
              <a:t>ive yourself a reward</a:t>
            </a:r>
            <a:endParaRPr lang="en-US" dirty="0">
              <a:ea typeface="Times New Roman"/>
              <a:cs typeface="Times New Roman"/>
            </a:endParaRPr>
          </a:p>
          <a:p>
            <a:pPr marL="690563"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Go home when completed</a:t>
            </a:r>
            <a:endParaRPr lang="en-US" dirty="0">
              <a:ea typeface="Times New Roman"/>
              <a:cs typeface="Times New Roman"/>
            </a:endParaRPr>
          </a:p>
          <a:p>
            <a:pPr marL="690563"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Get it done</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3861116268"/>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70000" lnSpcReduction="20000"/>
          </a:bodyPr>
          <a:lstStyle/>
          <a:p>
            <a:pPr marL="347663" marR="0" lvl="0" indent="-347663">
              <a:lnSpc>
                <a:spcPct val="115000"/>
              </a:lnSpc>
              <a:spcBef>
                <a:spcPts val="1200"/>
              </a:spcBef>
              <a:spcAft>
                <a:spcPts val="1000"/>
              </a:spcAft>
              <a:buFont typeface="+mj-lt"/>
              <a:buAutoNum type="arabicParenR" startAt="5"/>
            </a:pPr>
            <a:r>
              <a:rPr lang="en-US" dirty="0">
                <a:ea typeface="Times New Roman"/>
                <a:cs typeface="Times New Roman"/>
              </a:rPr>
              <a:t>Which of these does not help to create an effective work space?</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Working around clutter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Setting up an effective file system</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Gathering essential tools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Managing workflow</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6"/>
            </a:pPr>
            <a:r>
              <a:rPr lang="en-US" dirty="0">
                <a:ea typeface="Times New Roman"/>
                <a:cs typeface="Times New Roman"/>
              </a:rPr>
              <a:t>What types of files are used for materials used frequently and needed close at hand?</a:t>
            </a: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Working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DIY files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Reference files</a:t>
            </a:r>
            <a:endParaRPr lang="en-US" dirty="0">
              <a:ea typeface="Times New Roman"/>
              <a:cs typeface="Times New Roman"/>
            </a:endParaRPr>
          </a:p>
          <a:p>
            <a:pPr marL="681038" marR="0" lvl="0" indent="-342900">
              <a:lnSpc>
                <a:spcPct val="115000"/>
              </a:lnSpc>
              <a:spcBef>
                <a:spcPts val="0"/>
              </a:spcBef>
              <a:spcAft>
                <a:spcPts val="1000"/>
              </a:spcAft>
              <a:buFont typeface="+mj-lt"/>
              <a:buAutoNum type="alphaLcParenR"/>
            </a:pPr>
            <a:r>
              <a:rPr lang="en-US" dirty="0">
                <a:solidFill>
                  <a:srgbClr val="000000"/>
                </a:solidFill>
                <a:ea typeface="Times New Roman"/>
                <a:cs typeface="Times New Roman"/>
              </a:rPr>
              <a:t>Archival files</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404509658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533400" y="1600200"/>
            <a:ext cx="8153400" cy="5029200"/>
          </a:xfrm>
        </p:spPr>
        <p:txBody>
          <a:bodyPr>
            <a:normAutofit fontScale="85000" lnSpcReduction="20000"/>
          </a:bodyPr>
          <a:lstStyle/>
          <a:p>
            <a:pPr marL="347663" marR="0" lvl="0" indent="-347663">
              <a:lnSpc>
                <a:spcPct val="115000"/>
              </a:lnSpc>
              <a:spcBef>
                <a:spcPts val="1200"/>
              </a:spcBef>
              <a:spcAft>
                <a:spcPts val="1000"/>
              </a:spcAft>
              <a:buFont typeface="+mj-lt"/>
              <a:buAutoNum type="arabicParenR" startAt="7"/>
            </a:pPr>
            <a:r>
              <a:rPr lang="en-US" dirty="0">
                <a:ea typeface="Times New Roman"/>
                <a:cs typeface="Times New Roman"/>
              </a:rPr>
              <a:t>Which of these are not essential in an effective workplace?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Telephone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Three trays to control the workflow on your desk</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 pile of used post-it notes</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Standard office supplies</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8"/>
            </a:pPr>
            <a:r>
              <a:rPr lang="en-US" dirty="0">
                <a:ea typeface="Times New Roman"/>
                <a:cs typeface="Times New Roman"/>
              </a:rPr>
              <a:t>If a task </a:t>
            </a:r>
            <a:r>
              <a:rPr lang="en-US" dirty="0" smtClean="0">
                <a:ea typeface="Times New Roman"/>
                <a:cs typeface="Times New Roman"/>
              </a:rPr>
              <a:t>is </a:t>
            </a:r>
            <a:r>
              <a:rPr lang="en-US" dirty="0">
                <a:ea typeface="Times New Roman"/>
                <a:cs typeface="Times New Roman"/>
              </a:rPr>
              <a:t>not yours to do, how should you respond?</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Do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Delete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Defer it</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Delegate it</a:t>
            </a:r>
            <a:endParaRPr lang="en-US" dirty="0">
              <a:ea typeface="Times New Roman"/>
              <a:cs typeface="Times New Roman"/>
            </a:endParaRPr>
          </a:p>
          <a:p>
            <a:pPr marL="342900" marR="0" lvl="0" indent="-342900">
              <a:lnSpc>
                <a:spcPct val="115000"/>
              </a:lnSpc>
              <a:spcBef>
                <a:spcPts val="0"/>
              </a:spcBef>
              <a:spcAft>
                <a:spcPts val="1000"/>
              </a:spcAft>
              <a:buFont typeface="+mj-lt"/>
              <a:buAutoNum type="arabicPeriod"/>
              <a:tabLst>
                <a:tab pos="457200" algn="l"/>
              </a:tabLst>
            </a:pPr>
            <a:endParaRPr lang="en-US" dirty="0">
              <a:ea typeface="Times New Roman"/>
              <a:cs typeface="Times New Roman"/>
            </a:endParaRPr>
          </a:p>
        </p:txBody>
      </p:sp>
    </p:spTree>
    <p:extLst>
      <p:ext uri="{BB962C8B-B14F-4D97-AF65-F5344CB8AC3E}">
        <p14:creationId xmlns:p14="http://schemas.microsoft.com/office/powerpoint/2010/main" val="10926737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a:t>
            </a:r>
            <a:r>
              <a:rPr lang="en-US" dirty="0" smtClean="0"/>
              <a:t>Seven: </a:t>
            </a:r>
            <a:r>
              <a:rPr lang="en-US" dirty="0"/>
              <a:t>Review Questions</a:t>
            </a:r>
            <a:endParaRPr lang="en-US" dirty="0" smtClean="0"/>
          </a:p>
        </p:txBody>
      </p:sp>
      <p:sp>
        <p:nvSpPr>
          <p:cNvPr id="38915" name="Content Placeholder 2"/>
          <p:cNvSpPr>
            <a:spLocks noGrp="1"/>
          </p:cNvSpPr>
          <p:nvPr>
            <p:ph idx="1"/>
          </p:nvPr>
        </p:nvSpPr>
        <p:spPr>
          <a:xfrm>
            <a:off x="457200" y="1600200"/>
            <a:ext cx="8229600" cy="4953000"/>
          </a:xfrm>
        </p:spPr>
        <p:txBody>
          <a:bodyPr>
            <a:normAutofit fontScale="62500" lnSpcReduction="20000"/>
          </a:bodyPr>
          <a:lstStyle/>
          <a:p>
            <a:pPr marL="347663" marR="0" lvl="0" indent="-347663">
              <a:lnSpc>
                <a:spcPct val="115000"/>
              </a:lnSpc>
              <a:spcBef>
                <a:spcPts val="1200"/>
              </a:spcBef>
              <a:spcAft>
                <a:spcPts val="1000"/>
              </a:spcAft>
              <a:buFont typeface="+mj-lt"/>
              <a:buAutoNum type="arabicParenR" startAt="9"/>
            </a:pPr>
            <a:r>
              <a:rPr lang="en-US" dirty="0">
                <a:ea typeface="Times New Roman"/>
                <a:cs typeface="Times New Roman"/>
              </a:rPr>
              <a:t>Which of these is good advice for maximizing your e-mail time?</a:t>
            </a: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Email is best handled constantly throughout the day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Times New Roman"/>
              </a:rPr>
              <a:t>Once you know the subject of the message, open and read urgent e-mails and non-urgent emails (like jokes), and respond accordingly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Times New Roman"/>
              </a:rPr>
              <a:t>Ask your e-mail contacts to use specific subject lines, and make sure to use them yourself</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Move all email to your junk or trashcan when finished</a:t>
            </a:r>
            <a:endParaRPr lang="en-US" dirty="0">
              <a:ea typeface="Times New Roman"/>
              <a:cs typeface="Times New Roman"/>
            </a:endParaRPr>
          </a:p>
          <a:p>
            <a:pPr marL="347663" marR="0" lvl="0" indent="-347663">
              <a:lnSpc>
                <a:spcPct val="115000"/>
              </a:lnSpc>
              <a:spcBef>
                <a:spcPts val="1200"/>
              </a:spcBef>
              <a:spcAft>
                <a:spcPts val="1000"/>
              </a:spcAft>
              <a:buFont typeface="+mj-lt"/>
              <a:buAutoNum type="arabicParenR" startAt="10"/>
            </a:pPr>
            <a:r>
              <a:rPr lang="en-US" dirty="0">
                <a:solidFill>
                  <a:srgbClr val="000000"/>
                </a:solidFill>
                <a:ea typeface="Times New Roman"/>
                <a:cs typeface="Arial"/>
              </a:rPr>
              <a:t>For people with multiple responsibilities, what type of calendar might be especially valuable?</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productivity journal</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FF0000"/>
                </a:solidFill>
                <a:ea typeface="Times New Roman"/>
                <a:cs typeface="Arial"/>
              </a:rPr>
              <a:t>An annual calendar organized by areas of responsibility</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day-by-day calendar</a:t>
            </a:r>
            <a:endParaRPr lang="en-US" dirty="0">
              <a:ea typeface="Times New Roman"/>
              <a:cs typeface="Times New Roman"/>
            </a:endParaRPr>
          </a:p>
          <a:p>
            <a:pPr marL="681038" marR="0" lvl="0" indent="-342900">
              <a:lnSpc>
                <a:spcPct val="115000"/>
              </a:lnSpc>
              <a:spcBef>
                <a:spcPts val="0"/>
              </a:spcBef>
              <a:spcAft>
                <a:spcPts val="0"/>
              </a:spcAft>
              <a:buFont typeface="+mj-lt"/>
              <a:buAutoNum type="alphaLcParenR"/>
            </a:pPr>
            <a:r>
              <a:rPr lang="en-US" dirty="0">
                <a:solidFill>
                  <a:srgbClr val="000000"/>
                </a:solidFill>
                <a:ea typeface="Times New Roman"/>
                <a:cs typeface="Arial"/>
              </a:rPr>
              <a:t>A filing calendar</a:t>
            </a:r>
            <a:endParaRPr lang="en-US" dirty="0">
              <a:ea typeface="Times New Roman"/>
              <a:cs typeface="Times New Roman"/>
            </a:endParaRPr>
          </a:p>
          <a:p>
            <a:endParaRPr lang="en-US" dirty="0" smtClean="0"/>
          </a:p>
        </p:txBody>
      </p:sp>
    </p:spTree>
    <p:extLst>
      <p:ext uri="{BB962C8B-B14F-4D97-AF65-F5344CB8AC3E}">
        <p14:creationId xmlns:p14="http://schemas.microsoft.com/office/powerpoint/2010/main" val="2607644022"/>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CA" dirty="0" smtClean="0"/>
              <a:t/>
            </a:r>
            <a:br>
              <a:rPr lang="en-CA" dirty="0" smtClean="0"/>
            </a:br>
            <a:r>
              <a:rPr lang="en-US" dirty="0" smtClean="0"/>
              <a:t>Module Eight: Delegating Made Easy </a:t>
            </a:r>
            <a:r>
              <a:rPr lang="en-CA" dirty="0" smtClean="0"/>
              <a:t/>
            </a:r>
            <a:br>
              <a:rPr lang="en-CA" dirty="0" smtClean="0"/>
            </a:br>
            <a:endParaRPr lang="en-US" dirty="0"/>
          </a:p>
        </p:txBody>
      </p:sp>
      <p:sp>
        <p:nvSpPr>
          <p:cNvPr id="43011" name="Content Placeholder 2"/>
          <p:cNvSpPr>
            <a:spLocks noGrp="1"/>
          </p:cNvSpPr>
          <p:nvPr>
            <p:ph idx="1"/>
          </p:nvPr>
        </p:nvSpPr>
        <p:spPr/>
        <p:txBody>
          <a:bodyPr/>
          <a:lstStyle/>
          <a:p>
            <a:pPr marL="0" indent="0" eaLnBrk="1" hangingPunct="1">
              <a:buNone/>
            </a:pPr>
            <a:r>
              <a:rPr lang="en-US" sz="2800" dirty="0" smtClean="0"/>
              <a:t>If you work on your own, there’s only so much you can get done, no matter how hard you work. </a:t>
            </a:r>
          </a:p>
          <a:p>
            <a:pPr marL="0" indent="0" eaLnBrk="1" hangingPunct="1">
              <a:buNone/>
            </a:pPr>
            <a:r>
              <a:rPr lang="en-US" sz="2800" dirty="0" smtClean="0"/>
              <a:t>One of the most common ways of overcoming this limitation is to learn how to delegate your work to other people.</a:t>
            </a:r>
          </a:p>
          <a:p>
            <a:pPr marL="0" indent="0" eaLnBrk="1" hangingPunct="1">
              <a:buNone/>
            </a:pPr>
            <a:r>
              <a:rPr lang="en-US" sz="2800" dirty="0" smtClean="0"/>
              <a:t>At first sight, delegation can feel like more hassle than it’s worth. By delegating effectively, you can hugely expand the amount of work that you can deliver. </a:t>
            </a:r>
          </a:p>
        </p:txBody>
      </p:sp>
      <p:sp>
        <p:nvSpPr>
          <p:cNvPr id="4" name="Text Placeholder 3"/>
          <p:cNvSpPr>
            <a:spLocks noGrp="1"/>
          </p:cNvSpPr>
          <p:nvPr>
            <p:ph type="body" sz="quarter" idx="10"/>
          </p:nvPr>
        </p:nvSpPr>
        <p:spPr>
          <a:xfrm>
            <a:off x="7391400" y="381000"/>
            <a:ext cx="1752600" cy="3657600"/>
          </a:xfrm>
        </p:spPr>
        <p:txBody>
          <a:bodyPr rtlCol="0">
            <a:normAutofit fontScale="92500"/>
          </a:bodyPr>
          <a:lstStyle/>
          <a:p>
            <a:pPr eaLnBrk="1" fontAlgn="auto" hangingPunct="1">
              <a:spcAft>
                <a:spcPts val="0"/>
              </a:spcAft>
              <a:defRPr/>
            </a:pPr>
            <a:r>
              <a:rPr lang="en-US" dirty="0" smtClean="0"/>
              <a:t> The best executive is the one who has sense enough to pick good men to do what he wants done, and self-restraint enough to keep from meddling with them while they do it. </a:t>
            </a:r>
            <a:r>
              <a:rPr lang="en-CA" dirty="0" smtClean="0"/>
              <a:t/>
            </a:r>
            <a:br>
              <a:rPr lang="en-CA" dirty="0" smtClean="0"/>
            </a:br>
            <a:endParaRPr lang="en-CA" dirty="0" smtClean="0"/>
          </a:p>
          <a:p>
            <a:pPr eaLnBrk="1" fontAlgn="auto" hangingPunct="1">
              <a:spcAft>
                <a:spcPts val="0"/>
              </a:spcAft>
              <a:defRPr/>
            </a:pPr>
            <a:r>
              <a:rPr lang="en-US" b="1" dirty="0" smtClean="0"/>
              <a:t>Theodore Roosevelt</a:t>
            </a:r>
            <a:endParaRPr lang="en-US" b="1" dirty="0"/>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dirty="0" smtClean="0"/>
              <a:t>When to Delegate </a:t>
            </a:r>
          </a:p>
        </p:txBody>
      </p:sp>
      <p:graphicFrame>
        <p:nvGraphicFramePr>
          <p:cNvPr id="2" name="Diagram 1"/>
          <p:cNvGraphicFramePr/>
          <p:nvPr>
            <p:extLst>
              <p:ext uri="{D42A27DB-BD31-4B8C-83A1-F6EECF244321}">
                <p14:modId xmlns:p14="http://schemas.microsoft.com/office/powerpoint/2010/main" val="4035164530"/>
              </p:ext>
            </p:extLst>
          </p:nvPr>
        </p:nvGraphicFramePr>
        <p:xfrm>
          <a:off x="685800" y="1524000"/>
          <a:ext cx="80772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pPr eaLnBrk="1" hangingPunct="1"/>
            <a:r>
              <a:rPr lang="en-US" dirty="0" smtClean="0"/>
              <a:t>To Whom Should You Delegate?</a:t>
            </a:r>
          </a:p>
        </p:txBody>
      </p:sp>
      <p:graphicFrame>
        <p:nvGraphicFramePr>
          <p:cNvPr id="2" name="Diagram 1"/>
          <p:cNvGraphicFramePr/>
          <p:nvPr>
            <p:extLst>
              <p:ext uri="{D42A27DB-BD31-4B8C-83A1-F6EECF244321}">
                <p14:modId xmlns:p14="http://schemas.microsoft.com/office/powerpoint/2010/main" val="355470199"/>
              </p:ext>
            </p:extLst>
          </p:nvPr>
        </p:nvGraphicFramePr>
        <p:xfrm>
          <a:off x="381000" y="1524000"/>
          <a:ext cx="7924800" cy="495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dirty="0" smtClean="0"/>
              <a:t>How Should You Delegate?</a:t>
            </a:r>
          </a:p>
        </p:txBody>
      </p:sp>
      <p:graphicFrame>
        <p:nvGraphicFramePr>
          <p:cNvPr id="2" name="Diagram 1"/>
          <p:cNvGraphicFramePr/>
          <p:nvPr>
            <p:extLst>
              <p:ext uri="{D42A27DB-BD31-4B8C-83A1-F6EECF244321}">
                <p14:modId xmlns:p14="http://schemas.microsoft.com/office/powerpoint/2010/main" val="1164323165"/>
              </p:ext>
            </p:extLst>
          </p:nvPr>
        </p:nvGraphicFramePr>
        <p:xfrm>
          <a:off x="381000" y="1295400"/>
          <a:ext cx="8077200" cy="4648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2743200" y="6172200"/>
            <a:ext cx="4328429" cy="461665"/>
          </a:xfrm>
          <a:prstGeom prst="rect">
            <a:avLst/>
          </a:prstGeom>
          <a:noFill/>
        </p:spPr>
        <p:txBody>
          <a:bodyPr wrap="none" rtlCol="0">
            <a:spAutoFit/>
          </a:bodyPr>
          <a:lstStyle/>
          <a:p>
            <a:r>
              <a:rPr lang="en-US" sz="2400" dirty="0" smtClean="0"/>
              <a:t>The Spheres of Independence</a:t>
            </a:r>
            <a:endParaRPr lang="en-US" sz="2400" dirty="0"/>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pPr eaLnBrk="1" hangingPunct="1"/>
            <a:r>
              <a:rPr lang="en-US" dirty="0" smtClean="0"/>
              <a:t>Keeping Control</a:t>
            </a:r>
          </a:p>
        </p:txBody>
      </p:sp>
      <p:graphicFrame>
        <p:nvGraphicFramePr>
          <p:cNvPr id="2" name="Diagram 1"/>
          <p:cNvGraphicFramePr/>
          <p:nvPr>
            <p:extLst>
              <p:ext uri="{D42A27DB-BD31-4B8C-83A1-F6EECF244321}">
                <p14:modId xmlns:p14="http://schemas.microsoft.com/office/powerpoint/2010/main" val="3195067679"/>
              </p:ext>
            </p:extLst>
          </p:nvPr>
        </p:nvGraphicFramePr>
        <p:xfrm>
          <a:off x="533400" y="1447800"/>
          <a:ext cx="8077200" cy="4953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smtClean="0"/>
              <a:t>The Importance of Full Acceptance</a:t>
            </a:r>
            <a:endParaRPr lang="en-US" dirty="0"/>
          </a:p>
        </p:txBody>
      </p:sp>
      <p:graphicFrame>
        <p:nvGraphicFramePr>
          <p:cNvPr id="4" name="Diagram 3"/>
          <p:cNvGraphicFramePr/>
          <p:nvPr>
            <p:extLst>
              <p:ext uri="{D42A27DB-BD31-4B8C-83A1-F6EECF244321}">
                <p14:modId xmlns:p14="http://schemas.microsoft.com/office/powerpoint/2010/main" val="2598504056"/>
              </p:ext>
            </p:extLst>
          </p:nvPr>
        </p:nvGraphicFramePr>
        <p:xfrm>
          <a:off x="533400" y="1600200"/>
          <a:ext cx="8077200" cy="4876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2014</TotalTime>
  <Words>10672</Words>
  <Application>Microsoft Office PowerPoint</Application>
  <PresentationFormat>On-screen Show (4:3)</PresentationFormat>
  <Paragraphs>1445</Paragraphs>
  <Slides>157</Slides>
  <Notes>27</Notes>
  <HiddenSlides>0</HiddenSlides>
  <MMClips>0</MMClips>
  <ScaleCrop>false</ScaleCrop>
  <HeadingPairs>
    <vt:vector size="4" baseType="variant">
      <vt:variant>
        <vt:lpstr>Theme</vt:lpstr>
      </vt:variant>
      <vt:variant>
        <vt:i4>1</vt:i4>
      </vt:variant>
      <vt:variant>
        <vt:lpstr>Slide Titles</vt:lpstr>
      </vt:variant>
      <vt:variant>
        <vt:i4>157</vt:i4>
      </vt:variant>
    </vt:vector>
  </HeadingPairs>
  <TitlesOfParts>
    <vt:vector size="158" baseType="lpstr">
      <vt:lpstr>PowerPoint Slides</vt:lpstr>
      <vt:lpstr>PowerPoint Presentation</vt:lpstr>
      <vt:lpstr>Module One:  Getting Started</vt:lpstr>
      <vt:lpstr>Workshop Objectives</vt:lpstr>
      <vt:lpstr>Pre-Assignment Review</vt:lpstr>
      <vt:lpstr> Module Two:  Setting SMART Goals </vt:lpstr>
      <vt:lpstr>The Three P’s</vt:lpstr>
      <vt:lpstr>The SMART Way</vt:lpstr>
      <vt:lpstr>Prioritizing Your Goals</vt:lpstr>
      <vt:lpstr>Visualization</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Prioritizing Your Time</vt:lpstr>
      <vt:lpstr>The 80/20 Rule</vt:lpstr>
      <vt:lpstr>The Urgent/Important Matrix</vt:lpstr>
      <vt:lpstr>Being Assertive</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Planning Wisely</vt:lpstr>
      <vt:lpstr>Creating Your Productivity Journal</vt:lpstr>
      <vt:lpstr>Maximizing the Power of Your Personal Productivity Journal</vt:lpstr>
      <vt:lpstr>The Glass Jar:  Rocks, Pebbles, Sand, and Water</vt:lpstr>
      <vt:lpstr>Chunk, Block, and Tackle</vt:lpstr>
      <vt:lpstr>Ready, Fire, Aim!</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 Module Five: Tackling Procrastination </vt:lpstr>
      <vt:lpstr>Why We Procrastinate</vt:lpstr>
      <vt:lpstr>Nine Ways to Overcome Procrastination</vt:lpstr>
      <vt:lpstr>Eat That Frog!</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Crisis Management</vt:lpstr>
      <vt:lpstr>When the Storm Hits</vt:lpstr>
      <vt:lpstr>Creating a Plan</vt:lpstr>
      <vt:lpstr>Executing the Plan</vt:lpstr>
      <vt:lpstr>Lessons Learned</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 Module Seven: Organizing Your Workspace </vt:lpstr>
      <vt:lpstr>De-Clutter</vt:lpstr>
      <vt:lpstr>Managing Workflow</vt:lpstr>
      <vt:lpstr>Dealing with E-mail (I)</vt:lpstr>
      <vt:lpstr>Using Calendars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 Module Eight: Delegating Made Easy  </vt:lpstr>
      <vt:lpstr>When to Delegate </vt:lpstr>
      <vt:lpstr>To Whom Should You Delegate?</vt:lpstr>
      <vt:lpstr>How Should You Delegate?</vt:lpstr>
      <vt:lpstr>Keeping Control</vt:lpstr>
      <vt:lpstr>The Importance of Full Acceptance</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Setting a Ritual </vt:lpstr>
      <vt:lpstr>What is a Ritual?</vt:lpstr>
      <vt:lpstr>Ritualizing Sleep, Meals, and Exercise</vt:lpstr>
      <vt:lpstr>Example Rituals</vt:lpstr>
      <vt:lpstr>Using Rituals to Maximize Time</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 Module Ten:  Meeting Management </vt:lpstr>
      <vt:lpstr>Deciding if a Meeting is Necessary</vt:lpstr>
      <vt:lpstr>Using the PAT Approach</vt:lpstr>
      <vt:lpstr>Building the Agenda</vt:lpstr>
      <vt:lpstr>Keeping Things on Track</vt:lpstr>
      <vt:lpstr>Making Sure the Meeting was Worthwhile</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 Module Eleven: Alternatives to Meetings </vt:lpstr>
      <vt:lpstr>Instant Messaging and  Chat Rooms</vt:lpstr>
      <vt:lpstr>Teleconferencing</vt:lpstr>
      <vt:lpstr>E-mail Lists and Online Groups</vt:lpstr>
      <vt:lpstr>Collaboration Applications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Darren</cp:lastModifiedBy>
  <cp:revision>112</cp:revision>
  <dcterms:created xsi:type="dcterms:W3CDTF">2009-05-11T22:15:13Z</dcterms:created>
  <dcterms:modified xsi:type="dcterms:W3CDTF">2016-03-07T17:27:10Z</dcterms:modified>
</cp:coreProperties>
</file>