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6.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8.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1.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2.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5.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6.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9.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0.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3.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4.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0"/>
  </p:notesMasterIdLst>
  <p:sldIdLst>
    <p:sldId id="309" r:id="rId2"/>
    <p:sldId id="257" r:id="rId3"/>
    <p:sldId id="258" r:id="rId4"/>
    <p:sldId id="261" r:id="rId5"/>
    <p:sldId id="262" r:id="rId6"/>
    <p:sldId id="263" r:id="rId7"/>
    <p:sldId id="264" r:id="rId8"/>
    <p:sldId id="266" r:id="rId9"/>
    <p:sldId id="311" r:id="rId10"/>
    <p:sldId id="312" r:id="rId11"/>
    <p:sldId id="313" r:id="rId12"/>
    <p:sldId id="314" r:id="rId13"/>
    <p:sldId id="315" r:id="rId14"/>
    <p:sldId id="361" r:id="rId15"/>
    <p:sldId id="362" r:id="rId16"/>
    <p:sldId id="363" r:id="rId17"/>
    <p:sldId id="364" r:id="rId18"/>
    <p:sldId id="365" r:id="rId19"/>
    <p:sldId id="269" r:id="rId20"/>
    <p:sldId id="270" r:id="rId21"/>
    <p:sldId id="271" r:id="rId22"/>
    <p:sldId id="272" r:id="rId23"/>
    <p:sldId id="273" r:id="rId24"/>
    <p:sldId id="316" r:id="rId25"/>
    <p:sldId id="317" r:id="rId26"/>
    <p:sldId id="318" r:id="rId27"/>
    <p:sldId id="319" r:id="rId28"/>
    <p:sldId id="320" r:id="rId29"/>
    <p:sldId id="366" r:id="rId30"/>
    <p:sldId id="367" r:id="rId31"/>
    <p:sldId id="368" r:id="rId32"/>
    <p:sldId id="369" r:id="rId33"/>
    <p:sldId id="370" r:id="rId34"/>
    <p:sldId id="274" r:id="rId35"/>
    <p:sldId id="275" r:id="rId36"/>
    <p:sldId id="310" r:id="rId37"/>
    <p:sldId id="277" r:id="rId38"/>
    <p:sldId id="321" r:id="rId39"/>
    <p:sldId id="322" r:id="rId40"/>
    <p:sldId id="323" r:id="rId41"/>
    <p:sldId id="324" r:id="rId42"/>
    <p:sldId id="325" r:id="rId43"/>
    <p:sldId id="371" r:id="rId44"/>
    <p:sldId id="372" r:id="rId45"/>
    <p:sldId id="373" r:id="rId46"/>
    <p:sldId id="374" r:id="rId47"/>
    <p:sldId id="375" r:id="rId48"/>
    <p:sldId id="278" r:id="rId49"/>
    <p:sldId id="279" r:id="rId50"/>
    <p:sldId id="280" r:id="rId51"/>
    <p:sldId id="281" r:id="rId52"/>
    <p:sldId id="326" r:id="rId53"/>
    <p:sldId id="327" r:id="rId54"/>
    <p:sldId id="328" r:id="rId55"/>
    <p:sldId id="329" r:id="rId56"/>
    <p:sldId id="330" r:id="rId57"/>
    <p:sldId id="376" r:id="rId58"/>
    <p:sldId id="377" r:id="rId59"/>
    <p:sldId id="378" r:id="rId60"/>
    <p:sldId id="379" r:id="rId61"/>
    <p:sldId id="380" r:id="rId62"/>
    <p:sldId id="282" r:id="rId63"/>
    <p:sldId id="283" r:id="rId64"/>
    <p:sldId id="304" r:id="rId65"/>
    <p:sldId id="305" r:id="rId66"/>
    <p:sldId id="331" r:id="rId67"/>
    <p:sldId id="332" r:id="rId68"/>
    <p:sldId id="333" r:id="rId69"/>
    <p:sldId id="334" r:id="rId70"/>
    <p:sldId id="335" r:id="rId71"/>
    <p:sldId id="381" r:id="rId72"/>
    <p:sldId id="382" r:id="rId73"/>
    <p:sldId id="383" r:id="rId74"/>
    <p:sldId id="384" r:id="rId75"/>
    <p:sldId id="385" r:id="rId76"/>
    <p:sldId id="284" r:id="rId77"/>
    <p:sldId id="306" r:id="rId78"/>
    <p:sldId id="285" r:id="rId79"/>
    <p:sldId id="286" r:id="rId80"/>
    <p:sldId id="287" r:id="rId81"/>
    <p:sldId id="336" r:id="rId82"/>
    <p:sldId id="337" r:id="rId83"/>
    <p:sldId id="338" r:id="rId84"/>
    <p:sldId id="339" r:id="rId85"/>
    <p:sldId id="340" r:id="rId86"/>
    <p:sldId id="386" r:id="rId87"/>
    <p:sldId id="387" r:id="rId88"/>
    <p:sldId id="388" r:id="rId89"/>
    <p:sldId id="389" r:id="rId90"/>
    <p:sldId id="390" r:id="rId91"/>
    <p:sldId id="288" r:id="rId92"/>
    <p:sldId id="289" r:id="rId93"/>
    <p:sldId id="290" r:id="rId94"/>
    <p:sldId id="291" r:id="rId95"/>
    <p:sldId id="341" r:id="rId96"/>
    <p:sldId id="342" r:id="rId97"/>
    <p:sldId id="343" r:id="rId98"/>
    <p:sldId id="344" r:id="rId99"/>
    <p:sldId id="345" r:id="rId100"/>
    <p:sldId id="391" r:id="rId101"/>
    <p:sldId id="392" r:id="rId102"/>
    <p:sldId id="393" r:id="rId103"/>
    <p:sldId id="394" r:id="rId104"/>
    <p:sldId id="395" r:id="rId105"/>
    <p:sldId id="292" r:id="rId106"/>
    <p:sldId id="293" r:id="rId107"/>
    <p:sldId id="294" r:id="rId108"/>
    <p:sldId id="307" r:id="rId109"/>
    <p:sldId id="346" r:id="rId110"/>
    <p:sldId id="347" r:id="rId111"/>
    <p:sldId id="348" r:id="rId112"/>
    <p:sldId id="349" r:id="rId113"/>
    <p:sldId id="350" r:id="rId114"/>
    <p:sldId id="396" r:id="rId115"/>
    <p:sldId id="397" r:id="rId116"/>
    <p:sldId id="398" r:id="rId117"/>
    <p:sldId id="399" r:id="rId118"/>
    <p:sldId id="400" r:id="rId119"/>
    <p:sldId id="295" r:id="rId120"/>
    <p:sldId id="296" r:id="rId121"/>
    <p:sldId id="297" r:id="rId122"/>
    <p:sldId id="298" r:id="rId123"/>
    <p:sldId id="351" r:id="rId124"/>
    <p:sldId id="352" r:id="rId125"/>
    <p:sldId id="353" r:id="rId126"/>
    <p:sldId id="354" r:id="rId127"/>
    <p:sldId id="355" r:id="rId128"/>
    <p:sldId id="401" r:id="rId129"/>
    <p:sldId id="402" r:id="rId130"/>
    <p:sldId id="403" r:id="rId131"/>
    <p:sldId id="404" r:id="rId132"/>
    <p:sldId id="405" r:id="rId133"/>
    <p:sldId id="299" r:id="rId134"/>
    <p:sldId id="300" r:id="rId135"/>
    <p:sldId id="301" r:id="rId136"/>
    <p:sldId id="302" r:id="rId137"/>
    <p:sldId id="356" r:id="rId138"/>
    <p:sldId id="357" r:id="rId139"/>
    <p:sldId id="358" r:id="rId140"/>
    <p:sldId id="359" r:id="rId141"/>
    <p:sldId id="360" r:id="rId142"/>
    <p:sldId id="406" r:id="rId143"/>
    <p:sldId id="407" r:id="rId144"/>
    <p:sldId id="408" r:id="rId145"/>
    <p:sldId id="409" r:id="rId146"/>
    <p:sldId id="410" r:id="rId147"/>
    <p:sldId id="303" r:id="rId148"/>
    <p:sldId id="308" r:id="rId14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833" autoAdjust="0"/>
  </p:normalViewPr>
  <p:slideViewPr>
    <p:cSldViewPr>
      <p:cViewPr varScale="1">
        <p:scale>
          <a:sx n="91" d="100"/>
          <a:sy n="91" d="100"/>
        </p:scale>
        <p:origin x="-210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C7606D-5B68-458C-986A-84EDF01CEF67}"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B8E36FFB-832E-4E69-9FD4-08F6F81ECD01}">
      <dgm:prSet phldrT="[Text]"/>
      <dgm:spPr/>
      <dgm:t>
        <a:bodyPr/>
        <a:lstStyle/>
        <a:p>
          <a:r>
            <a:rPr lang="en-US" dirty="0" smtClean="0"/>
            <a:t>Define leadership</a:t>
          </a:r>
          <a:endParaRPr lang="en-US" dirty="0"/>
        </a:p>
      </dgm:t>
    </dgm:pt>
    <dgm:pt modelId="{A4E7C0C3-EFE1-4107-94E6-4D0776A00002}" type="parTrans" cxnId="{0DBD263D-D3CC-439F-8A6B-5B0B44172886}">
      <dgm:prSet/>
      <dgm:spPr/>
      <dgm:t>
        <a:bodyPr/>
        <a:lstStyle/>
        <a:p>
          <a:endParaRPr lang="en-US"/>
        </a:p>
      </dgm:t>
    </dgm:pt>
    <dgm:pt modelId="{042D80F5-F6A1-48B1-A1A5-B374D22C90BF}" type="sibTrans" cxnId="{0DBD263D-D3CC-439F-8A6B-5B0B44172886}">
      <dgm:prSet/>
      <dgm:spPr/>
      <dgm:t>
        <a:bodyPr/>
        <a:lstStyle/>
        <a:p>
          <a:endParaRPr lang="en-US"/>
        </a:p>
      </dgm:t>
    </dgm:pt>
    <dgm:pt modelId="{1A0F2B0A-A955-45FE-810E-50CE742A8612}">
      <dgm:prSet phldrT="[Text]"/>
      <dgm:spPr/>
      <dgm:t>
        <a:bodyPr/>
        <a:lstStyle/>
        <a:p>
          <a:r>
            <a:rPr lang="en-US" dirty="0" smtClean="0"/>
            <a:t>Adapt leadership styles</a:t>
          </a:r>
          <a:endParaRPr lang="en-US" dirty="0"/>
        </a:p>
      </dgm:t>
    </dgm:pt>
    <dgm:pt modelId="{3211E13E-7AE5-4D59-BD40-2F2EF0992197}" type="parTrans" cxnId="{AE297DEC-D5B3-4571-AA58-595D369AE769}">
      <dgm:prSet/>
      <dgm:spPr/>
      <dgm:t>
        <a:bodyPr/>
        <a:lstStyle/>
        <a:p>
          <a:endParaRPr lang="en-US"/>
        </a:p>
      </dgm:t>
    </dgm:pt>
    <dgm:pt modelId="{8EC6BD43-E919-4D3A-9E7A-AE202DE2200B}" type="sibTrans" cxnId="{AE297DEC-D5B3-4571-AA58-595D369AE769}">
      <dgm:prSet/>
      <dgm:spPr/>
      <dgm:t>
        <a:bodyPr/>
        <a:lstStyle/>
        <a:p>
          <a:endParaRPr lang="en-US"/>
        </a:p>
      </dgm:t>
    </dgm:pt>
    <dgm:pt modelId="{08FE34C1-0E91-4441-A8E5-5B4FC981A461}">
      <dgm:prSet phldrT="[Text]"/>
      <dgm:spPr/>
      <dgm:t>
        <a:bodyPr/>
        <a:lstStyle/>
        <a:p>
          <a:r>
            <a:rPr lang="en-US" dirty="0" smtClean="0"/>
            <a:t>Establish personal goals</a:t>
          </a:r>
          <a:endParaRPr lang="en-US" dirty="0"/>
        </a:p>
      </dgm:t>
    </dgm:pt>
    <dgm:pt modelId="{9033768D-170E-40D0-868C-96612A493E10}" type="parTrans" cxnId="{FE050DB2-B50F-4CEC-AE98-C59ADB331E5F}">
      <dgm:prSet/>
      <dgm:spPr/>
      <dgm:t>
        <a:bodyPr/>
        <a:lstStyle/>
        <a:p>
          <a:endParaRPr lang="en-US"/>
        </a:p>
      </dgm:t>
    </dgm:pt>
    <dgm:pt modelId="{B6A328B5-280A-4D31-A187-420ABE49A492}" type="sibTrans" cxnId="{FE050DB2-B50F-4CEC-AE98-C59ADB331E5F}">
      <dgm:prSet/>
      <dgm:spPr/>
      <dgm:t>
        <a:bodyPr/>
        <a:lstStyle/>
        <a:p>
          <a:endParaRPr lang="en-US"/>
        </a:p>
      </dgm:t>
    </dgm:pt>
    <dgm:pt modelId="{3EB9CC58-B842-44A5-BD68-EB0BE8EF19DD}" type="pres">
      <dgm:prSet presAssocID="{8CC7606D-5B68-458C-986A-84EDF01CEF67}" presName="Name0" presStyleCnt="0">
        <dgm:presLayoutVars>
          <dgm:dir/>
          <dgm:resizeHandles val="exact"/>
        </dgm:presLayoutVars>
      </dgm:prSet>
      <dgm:spPr/>
      <dgm:t>
        <a:bodyPr/>
        <a:lstStyle/>
        <a:p>
          <a:endParaRPr lang="en-US"/>
        </a:p>
      </dgm:t>
    </dgm:pt>
    <dgm:pt modelId="{6D7A3443-2BDD-4EDA-BE54-B51AE29BE293}" type="pres">
      <dgm:prSet presAssocID="{B8E36FFB-832E-4E69-9FD4-08F6F81ECD01}" presName="node" presStyleLbl="node1" presStyleIdx="0" presStyleCnt="3">
        <dgm:presLayoutVars>
          <dgm:bulletEnabled val="1"/>
        </dgm:presLayoutVars>
      </dgm:prSet>
      <dgm:spPr/>
      <dgm:t>
        <a:bodyPr/>
        <a:lstStyle/>
        <a:p>
          <a:endParaRPr lang="en-US"/>
        </a:p>
      </dgm:t>
    </dgm:pt>
    <dgm:pt modelId="{86DF0EC8-9C04-4C51-8E62-0CA1280B606B}" type="pres">
      <dgm:prSet presAssocID="{042D80F5-F6A1-48B1-A1A5-B374D22C90BF}" presName="sibTrans" presStyleCnt="0"/>
      <dgm:spPr/>
      <dgm:t>
        <a:bodyPr/>
        <a:lstStyle/>
        <a:p>
          <a:endParaRPr lang="en-US"/>
        </a:p>
      </dgm:t>
    </dgm:pt>
    <dgm:pt modelId="{F4CA5B7F-2E78-44FA-9BDA-EB660D7A869D}" type="pres">
      <dgm:prSet presAssocID="{1A0F2B0A-A955-45FE-810E-50CE742A8612}" presName="node" presStyleLbl="node1" presStyleIdx="1" presStyleCnt="3">
        <dgm:presLayoutVars>
          <dgm:bulletEnabled val="1"/>
        </dgm:presLayoutVars>
      </dgm:prSet>
      <dgm:spPr/>
      <dgm:t>
        <a:bodyPr/>
        <a:lstStyle/>
        <a:p>
          <a:endParaRPr lang="en-US"/>
        </a:p>
      </dgm:t>
    </dgm:pt>
    <dgm:pt modelId="{20993640-024E-4A41-8D1D-C039FEAA6C81}" type="pres">
      <dgm:prSet presAssocID="{8EC6BD43-E919-4D3A-9E7A-AE202DE2200B}" presName="sibTrans" presStyleCnt="0"/>
      <dgm:spPr/>
      <dgm:t>
        <a:bodyPr/>
        <a:lstStyle/>
        <a:p>
          <a:endParaRPr lang="en-US"/>
        </a:p>
      </dgm:t>
    </dgm:pt>
    <dgm:pt modelId="{A839A51F-A7FA-4EFA-933D-9DCF1A05D95F}" type="pres">
      <dgm:prSet presAssocID="{08FE34C1-0E91-4441-A8E5-5B4FC981A461}" presName="node" presStyleLbl="node1" presStyleIdx="2" presStyleCnt="3">
        <dgm:presLayoutVars>
          <dgm:bulletEnabled val="1"/>
        </dgm:presLayoutVars>
      </dgm:prSet>
      <dgm:spPr/>
      <dgm:t>
        <a:bodyPr/>
        <a:lstStyle/>
        <a:p>
          <a:endParaRPr lang="en-US"/>
        </a:p>
      </dgm:t>
    </dgm:pt>
  </dgm:ptLst>
  <dgm:cxnLst>
    <dgm:cxn modelId="{2BA0AB71-695F-4CD2-A57A-1EE8B4540CBD}" type="presOf" srcId="{8CC7606D-5B68-458C-986A-84EDF01CEF67}" destId="{3EB9CC58-B842-44A5-BD68-EB0BE8EF19DD}" srcOrd="0" destOrd="0" presId="urn:microsoft.com/office/officeart/2005/8/layout/hList6"/>
    <dgm:cxn modelId="{245AE86B-5A84-43DC-8DD6-DC7E0845E9FC}" type="presOf" srcId="{08FE34C1-0E91-4441-A8E5-5B4FC981A461}" destId="{A839A51F-A7FA-4EFA-933D-9DCF1A05D95F}" srcOrd="0" destOrd="0" presId="urn:microsoft.com/office/officeart/2005/8/layout/hList6"/>
    <dgm:cxn modelId="{FE050DB2-B50F-4CEC-AE98-C59ADB331E5F}" srcId="{8CC7606D-5B68-458C-986A-84EDF01CEF67}" destId="{08FE34C1-0E91-4441-A8E5-5B4FC981A461}" srcOrd="2" destOrd="0" parTransId="{9033768D-170E-40D0-868C-96612A493E10}" sibTransId="{B6A328B5-280A-4D31-A187-420ABE49A492}"/>
    <dgm:cxn modelId="{8F0CB017-8260-4998-87B9-CF2B65FAC63A}" type="presOf" srcId="{B8E36FFB-832E-4E69-9FD4-08F6F81ECD01}" destId="{6D7A3443-2BDD-4EDA-BE54-B51AE29BE293}" srcOrd="0" destOrd="0" presId="urn:microsoft.com/office/officeart/2005/8/layout/hList6"/>
    <dgm:cxn modelId="{0DBD263D-D3CC-439F-8A6B-5B0B44172886}" srcId="{8CC7606D-5B68-458C-986A-84EDF01CEF67}" destId="{B8E36FFB-832E-4E69-9FD4-08F6F81ECD01}" srcOrd="0" destOrd="0" parTransId="{A4E7C0C3-EFE1-4107-94E6-4D0776A00002}" sibTransId="{042D80F5-F6A1-48B1-A1A5-B374D22C90BF}"/>
    <dgm:cxn modelId="{4FF8D3FA-A8BD-45B2-8D2C-C5A383176382}" type="presOf" srcId="{1A0F2B0A-A955-45FE-810E-50CE742A8612}" destId="{F4CA5B7F-2E78-44FA-9BDA-EB660D7A869D}" srcOrd="0" destOrd="0" presId="urn:microsoft.com/office/officeart/2005/8/layout/hList6"/>
    <dgm:cxn modelId="{AE297DEC-D5B3-4571-AA58-595D369AE769}" srcId="{8CC7606D-5B68-458C-986A-84EDF01CEF67}" destId="{1A0F2B0A-A955-45FE-810E-50CE742A8612}" srcOrd="1" destOrd="0" parTransId="{3211E13E-7AE5-4D59-BD40-2F2EF0992197}" sibTransId="{8EC6BD43-E919-4D3A-9E7A-AE202DE2200B}"/>
    <dgm:cxn modelId="{1AE1D7D3-AAA7-4E99-9387-43575998109A}" type="presParOf" srcId="{3EB9CC58-B842-44A5-BD68-EB0BE8EF19DD}" destId="{6D7A3443-2BDD-4EDA-BE54-B51AE29BE293}" srcOrd="0" destOrd="0" presId="urn:microsoft.com/office/officeart/2005/8/layout/hList6"/>
    <dgm:cxn modelId="{370756C8-0D07-44F2-BEE8-2F0D8F9BEA97}" type="presParOf" srcId="{3EB9CC58-B842-44A5-BD68-EB0BE8EF19DD}" destId="{86DF0EC8-9C04-4C51-8E62-0CA1280B606B}" srcOrd="1" destOrd="0" presId="urn:microsoft.com/office/officeart/2005/8/layout/hList6"/>
    <dgm:cxn modelId="{EE4BEE1E-5618-4CE9-B898-40E3E593461C}" type="presParOf" srcId="{3EB9CC58-B842-44A5-BD68-EB0BE8EF19DD}" destId="{F4CA5B7F-2E78-44FA-9BDA-EB660D7A869D}" srcOrd="2" destOrd="0" presId="urn:microsoft.com/office/officeart/2005/8/layout/hList6"/>
    <dgm:cxn modelId="{B0240D56-A0A9-4EAC-A8D7-F4E34A53FEDB}" type="presParOf" srcId="{3EB9CC58-B842-44A5-BD68-EB0BE8EF19DD}" destId="{20993640-024E-4A41-8D1D-C039FEAA6C81}" srcOrd="3" destOrd="0" presId="urn:microsoft.com/office/officeart/2005/8/layout/hList6"/>
    <dgm:cxn modelId="{599DF0C7-5FB6-4AE8-A16D-929987534F6D}" type="presParOf" srcId="{3EB9CC58-B842-44A5-BD68-EB0BE8EF19DD}" destId="{A839A51F-A7FA-4EFA-933D-9DCF1A05D95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D5EA432-4E32-47A8-B2B2-5DAEBC24998B}"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B43D3E31-30BF-4751-BBF5-94EA192B3C04}">
      <dgm:prSet phldrT="[Text]"/>
      <dgm:spPr/>
      <dgm:t>
        <a:bodyPr/>
        <a:lstStyle/>
        <a:p>
          <a:r>
            <a:rPr lang="en-US" b="0" dirty="0" smtClean="0"/>
            <a:t>Model the Way</a:t>
          </a:r>
          <a:endParaRPr lang="en-US" b="0" dirty="0"/>
        </a:p>
      </dgm:t>
    </dgm:pt>
    <dgm:pt modelId="{FDA3D464-B3F5-45F0-AA33-F00A03AEE5E5}" type="parTrans" cxnId="{ECC63E14-58DF-4116-BB42-8D866BDC8611}">
      <dgm:prSet/>
      <dgm:spPr/>
      <dgm:t>
        <a:bodyPr/>
        <a:lstStyle/>
        <a:p>
          <a:endParaRPr lang="en-US"/>
        </a:p>
      </dgm:t>
    </dgm:pt>
    <dgm:pt modelId="{5AED2469-0CB7-46F0-AA7E-F29088693846}" type="sibTrans" cxnId="{ECC63E14-58DF-4116-BB42-8D866BDC8611}">
      <dgm:prSet/>
      <dgm:spPr/>
      <dgm:t>
        <a:bodyPr/>
        <a:lstStyle/>
        <a:p>
          <a:endParaRPr lang="en-US"/>
        </a:p>
      </dgm:t>
    </dgm:pt>
    <dgm:pt modelId="{88B1135D-142D-475C-ABCA-B2B9C104D006}">
      <dgm:prSet phldrT="[Text]"/>
      <dgm:spPr/>
      <dgm:t>
        <a:bodyPr/>
        <a:lstStyle/>
        <a:p>
          <a:r>
            <a:rPr lang="en-US" b="0" dirty="0" smtClean="0"/>
            <a:t>Inspire a Shared Vision</a:t>
          </a:r>
          <a:endParaRPr lang="en-US" b="0" dirty="0"/>
        </a:p>
      </dgm:t>
    </dgm:pt>
    <dgm:pt modelId="{0590E4F4-777F-414B-8540-08901E16DED7}" type="parTrans" cxnId="{C0B5F603-AE5C-4B16-8F57-E9DB91019F14}">
      <dgm:prSet/>
      <dgm:spPr/>
      <dgm:t>
        <a:bodyPr/>
        <a:lstStyle/>
        <a:p>
          <a:endParaRPr lang="en-US"/>
        </a:p>
      </dgm:t>
    </dgm:pt>
    <dgm:pt modelId="{3D6A1ACF-1659-4274-BD3B-4AEBD4CCA09D}" type="sibTrans" cxnId="{C0B5F603-AE5C-4B16-8F57-E9DB91019F14}">
      <dgm:prSet/>
      <dgm:spPr/>
      <dgm:t>
        <a:bodyPr/>
        <a:lstStyle/>
        <a:p>
          <a:endParaRPr lang="en-US"/>
        </a:p>
      </dgm:t>
    </dgm:pt>
    <dgm:pt modelId="{AEDA649E-D1E9-4369-BB2A-35EF0D1A1FB8}">
      <dgm:prSet phldrT="[Text]"/>
      <dgm:spPr/>
      <dgm:t>
        <a:bodyPr/>
        <a:lstStyle/>
        <a:p>
          <a:r>
            <a:rPr lang="en-US" b="0" dirty="0" smtClean="0"/>
            <a:t>Challenge the Process</a:t>
          </a:r>
          <a:endParaRPr lang="en-US" b="0" dirty="0"/>
        </a:p>
      </dgm:t>
    </dgm:pt>
    <dgm:pt modelId="{BFAB225E-6F66-4286-A4D1-EB19CC1F8CE3}" type="parTrans" cxnId="{B30D16F5-A0AC-446B-87D8-099E3707E3AB}">
      <dgm:prSet/>
      <dgm:spPr/>
      <dgm:t>
        <a:bodyPr/>
        <a:lstStyle/>
        <a:p>
          <a:endParaRPr lang="en-US"/>
        </a:p>
      </dgm:t>
    </dgm:pt>
    <dgm:pt modelId="{96BA466F-2ECD-41EF-A853-75A3D169BFEE}" type="sibTrans" cxnId="{B30D16F5-A0AC-446B-87D8-099E3707E3AB}">
      <dgm:prSet/>
      <dgm:spPr/>
      <dgm:t>
        <a:bodyPr/>
        <a:lstStyle/>
        <a:p>
          <a:endParaRPr lang="en-US"/>
        </a:p>
      </dgm:t>
    </dgm:pt>
    <dgm:pt modelId="{8E302C77-36B2-4A1A-A4A9-A8DF6CBBA7F0}">
      <dgm:prSet phldrT="[Text]"/>
      <dgm:spPr/>
      <dgm:t>
        <a:bodyPr/>
        <a:lstStyle/>
        <a:p>
          <a:r>
            <a:rPr lang="en-US" b="0" dirty="0" smtClean="0"/>
            <a:t>Enable Others to Act</a:t>
          </a:r>
          <a:endParaRPr lang="en-US" b="0" dirty="0"/>
        </a:p>
      </dgm:t>
    </dgm:pt>
    <dgm:pt modelId="{9231A9C4-ABCD-4788-9695-CB160BB2D6B7}" type="parTrans" cxnId="{B356DB76-38A5-4B7B-B7A4-8F702813B8CF}">
      <dgm:prSet/>
      <dgm:spPr/>
      <dgm:t>
        <a:bodyPr/>
        <a:lstStyle/>
        <a:p>
          <a:endParaRPr lang="en-US"/>
        </a:p>
      </dgm:t>
    </dgm:pt>
    <dgm:pt modelId="{AF306D9E-EF2B-469F-A90B-051CD1529AB6}" type="sibTrans" cxnId="{B356DB76-38A5-4B7B-B7A4-8F702813B8CF}">
      <dgm:prSet/>
      <dgm:spPr/>
      <dgm:t>
        <a:bodyPr/>
        <a:lstStyle/>
        <a:p>
          <a:endParaRPr lang="en-US"/>
        </a:p>
      </dgm:t>
    </dgm:pt>
    <dgm:pt modelId="{3CC3CB57-33BA-4FA3-B2B4-2A7CCC97D983}">
      <dgm:prSet phldrT="[Text]"/>
      <dgm:spPr/>
      <dgm:t>
        <a:bodyPr/>
        <a:lstStyle/>
        <a:p>
          <a:r>
            <a:rPr lang="en-US" b="0" dirty="0" smtClean="0"/>
            <a:t>Encourage the Heart</a:t>
          </a:r>
          <a:endParaRPr lang="en-US" b="0" dirty="0"/>
        </a:p>
      </dgm:t>
    </dgm:pt>
    <dgm:pt modelId="{CC5FBB48-3216-4139-8FC9-6C7CB3484F9B}" type="parTrans" cxnId="{39C2AABB-B9F3-41CC-9A4E-E2FF58526A02}">
      <dgm:prSet/>
      <dgm:spPr/>
      <dgm:t>
        <a:bodyPr/>
        <a:lstStyle/>
        <a:p>
          <a:endParaRPr lang="en-US"/>
        </a:p>
      </dgm:t>
    </dgm:pt>
    <dgm:pt modelId="{97AE0A82-EAFE-44B4-B8A9-B19E0FD86D18}" type="sibTrans" cxnId="{39C2AABB-B9F3-41CC-9A4E-E2FF58526A02}">
      <dgm:prSet/>
      <dgm:spPr/>
      <dgm:t>
        <a:bodyPr/>
        <a:lstStyle/>
        <a:p>
          <a:endParaRPr lang="en-US"/>
        </a:p>
      </dgm:t>
    </dgm:pt>
    <dgm:pt modelId="{33E24E07-E927-4138-BAD6-A47751926DC2}" type="pres">
      <dgm:prSet presAssocID="{6D5EA432-4E32-47A8-B2B2-5DAEBC24998B}" presName="diagram" presStyleCnt="0">
        <dgm:presLayoutVars>
          <dgm:dir/>
          <dgm:resizeHandles val="exact"/>
        </dgm:presLayoutVars>
      </dgm:prSet>
      <dgm:spPr/>
      <dgm:t>
        <a:bodyPr/>
        <a:lstStyle/>
        <a:p>
          <a:endParaRPr lang="en-US"/>
        </a:p>
      </dgm:t>
    </dgm:pt>
    <dgm:pt modelId="{676DD6DD-8AB4-442F-8275-85AB9743F23A}" type="pres">
      <dgm:prSet presAssocID="{B43D3E31-30BF-4751-BBF5-94EA192B3C04}" presName="node" presStyleLbl="node1" presStyleIdx="0" presStyleCnt="5">
        <dgm:presLayoutVars>
          <dgm:bulletEnabled val="1"/>
        </dgm:presLayoutVars>
      </dgm:prSet>
      <dgm:spPr/>
      <dgm:t>
        <a:bodyPr/>
        <a:lstStyle/>
        <a:p>
          <a:endParaRPr lang="en-US"/>
        </a:p>
      </dgm:t>
    </dgm:pt>
    <dgm:pt modelId="{2042475E-18D6-498D-BE6F-641E2CB748F3}" type="pres">
      <dgm:prSet presAssocID="{5AED2469-0CB7-46F0-AA7E-F29088693846}" presName="sibTrans" presStyleCnt="0"/>
      <dgm:spPr/>
    </dgm:pt>
    <dgm:pt modelId="{0C93DD08-2D1A-44F8-868C-427E316C0179}" type="pres">
      <dgm:prSet presAssocID="{88B1135D-142D-475C-ABCA-B2B9C104D006}" presName="node" presStyleLbl="node1" presStyleIdx="1" presStyleCnt="5">
        <dgm:presLayoutVars>
          <dgm:bulletEnabled val="1"/>
        </dgm:presLayoutVars>
      </dgm:prSet>
      <dgm:spPr/>
      <dgm:t>
        <a:bodyPr/>
        <a:lstStyle/>
        <a:p>
          <a:endParaRPr lang="en-US"/>
        </a:p>
      </dgm:t>
    </dgm:pt>
    <dgm:pt modelId="{35044138-17AF-4F9E-B6EA-7FB2F864DFD0}" type="pres">
      <dgm:prSet presAssocID="{3D6A1ACF-1659-4274-BD3B-4AEBD4CCA09D}" presName="sibTrans" presStyleCnt="0"/>
      <dgm:spPr/>
    </dgm:pt>
    <dgm:pt modelId="{B7162612-3752-47D7-A621-C101AACD272F}" type="pres">
      <dgm:prSet presAssocID="{AEDA649E-D1E9-4369-BB2A-35EF0D1A1FB8}" presName="node" presStyleLbl="node1" presStyleIdx="2" presStyleCnt="5">
        <dgm:presLayoutVars>
          <dgm:bulletEnabled val="1"/>
        </dgm:presLayoutVars>
      </dgm:prSet>
      <dgm:spPr/>
      <dgm:t>
        <a:bodyPr/>
        <a:lstStyle/>
        <a:p>
          <a:endParaRPr lang="en-US"/>
        </a:p>
      </dgm:t>
    </dgm:pt>
    <dgm:pt modelId="{A21C71C9-97B9-4B6A-9901-4928F1316DA9}" type="pres">
      <dgm:prSet presAssocID="{96BA466F-2ECD-41EF-A853-75A3D169BFEE}" presName="sibTrans" presStyleCnt="0"/>
      <dgm:spPr/>
    </dgm:pt>
    <dgm:pt modelId="{1980489E-3639-4311-AE23-6A856889D3FB}" type="pres">
      <dgm:prSet presAssocID="{8E302C77-36B2-4A1A-A4A9-A8DF6CBBA7F0}" presName="node" presStyleLbl="node1" presStyleIdx="3" presStyleCnt="5">
        <dgm:presLayoutVars>
          <dgm:bulletEnabled val="1"/>
        </dgm:presLayoutVars>
      </dgm:prSet>
      <dgm:spPr/>
      <dgm:t>
        <a:bodyPr/>
        <a:lstStyle/>
        <a:p>
          <a:endParaRPr lang="en-US"/>
        </a:p>
      </dgm:t>
    </dgm:pt>
    <dgm:pt modelId="{3097F56D-4B18-40BC-BDDD-BC3593CB2A2E}" type="pres">
      <dgm:prSet presAssocID="{AF306D9E-EF2B-469F-A90B-051CD1529AB6}" presName="sibTrans" presStyleCnt="0"/>
      <dgm:spPr/>
    </dgm:pt>
    <dgm:pt modelId="{00F763DF-DDB6-4796-87BB-F22D7AB39044}" type="pres">
      <dgm:prSet presAssocID="{3CC3CB57-33BA-4FA3-B2B4-2A7CCC97D983}" presName="node" presStyleLbl="node1" presStyleIdx="4" presStyleCnt="5">
        <dgm:presLayoutVars>
          <dgm:bulletEnabled val="1"/>
        </dgm:presLayoutVars>
      </dgm:prSet>
      <dgm:spPr/>
      <dgm:t>
        <a:bodyPr/>
        <a:lstStyle/>
        <a:p>
          <a:endParaRPr lang="en-US"/>
        </a:p>
      </dgm:t>
    </dgm:pt>
  </dgm:ptLst>
  <dgm:cxnLst>
    <dgm:cxn modelId="{17063F35-F730-4CED-B891-0EED4B429E64}" type="presOf" srcId="{3CC3CB57-33BA-4FA3-B2B4-2A7CCC97D983}" destId="{00F763DF-DDB6-4796-87BB-F22D7AB39044}" srcOrd="0" destOrd="0" presId="urn:microsoft.com/office/officeart/2005/8/layout/default"/>
    <dgm:cxn modelId="{153B01C6-80CE-4B4F-85CA-C3F8369C0BFC}" type="presOf" srcId="{6D5EA432-4E32-47A8-B2B2-5DAEBC24998B}" destId="{33E24E07-E927-4138-BAD6-A47751926DC2}" srcOrd="0" destOrd="0" presId="urn:microsoft.com/office/officeart/2005/8/layout/default"/>
    <dgm:cxn modelId="{C0B5F603-AE5C-4B16-8F57-E9DB91019F14}" srcId="{6D5EA432-4E32-47A8-B2B2-5DAEBC24998B}" destId="{88B1135D-142D-475C-ABCA-B2B9C104D006}" srcOrd="1" destOrd="0" parTransId="{0590E4F4-777F-414B-8540-08901E16DED7}" sibTransId="{3D6A1ACF-1659-4274-BD3B-4AEBD4CCA09D}"/>
    <dgm:cxn modelId="{4D54CBC0-D8FD-47E5-8D9E-F13D76BA9AF9}" type="presOf" srcId="{AEDA649E-D1E9-4369-BB2A-35EF0D1A1FB8}" destId="{B7162612-3752-47D7-A621-C101AACD272F}" srcOrd="0" destOrd="0" presId="urn:microsoft.com/office/officeart/2005/8/layout/default"/>
    <dgm:cxn modelId="{B30D16F5-A0AC-446B-87D8-099E3707E3AB}" srcId="{6D5EA432-4E32-47A8-B2B2-5DAEBC24998B}" destId="{AEDA649E-D1E9-4369-BB2A-35EF0D1A1FB8}" srcOrd="2" destOrd="0" parTransId="{BFAB225E-6F66-4286-A4D1-EB19CC1F8CE3}" sibTransId="{96BA466F-2ECD-41EF-A853-75A3D169BFEE}"/>
    <dgm:cxn modelId="{ECC63E14-58DF-4116-BB42-8D866BDC8611}" srcId="{6D5EA432-4E32-47A8-B2B2-5DAEBC24998B}" destId="{B43D3E31-30BF-4751-BBF5-94EA192B3C04}" srcOrd="0" destOrd="0" parTransId="{FDA3D464-B3F5-45F0-AA33-F00A03AEE5E5}" sibTransId="{5AED2469-0CB7-46F0-AA7E-F29088693846}"/>
    <dgm:cxn modelId="{8FCEBABA-0385-4EC8-8F2B-3A44E840087A}" type="presOf" srcId="{B43D3E31-30BF-4751-BBF5-94EA192B3C04}" destId="{676DD6DD-8AB4-442F-8275-85AB9743F23A}" srcOrd="0" destOrd="0" presId="urn:microsoft.com/office/officeart/2005/8/layout/default"/>
    <dgm:cxn modelId="{63B3C82A-C1AB-4D1F-8E18-7F0D6D4A1C6E}" type="presOf" srcId="{88B1135D-142D-475C-ABCA-B2B9C104D006}" destId="{0C93DD08-2D1A-44F8-868C-427E316C0179}" srcOrd="0" destOrd="0" presId="urn:microsoft.com/office/officeart/2005/8/layout/default"/>
    <dgm:cxn modelId="{39C2AABB-B9F3-41CC-9A4E-E2FF58526A02}" srcId="{6D5EA432-4E32-47A8-B2B2-5DAEBC24998B}" destId="{3CC3CB57-33BA-4FA3-B2B4-2A7CCC97D983}" srcOrd="4" destOrd="0" parTransId="{CC5FBB48-3216-4139-8FC9-6C7CB3484F9B}" sibTransId="{97AE0A82-EAFE-44B4-B8A9-B19E0FD86D18}"/>
    <dgm:cxn modelId="{1B057D7D-8AF3-4339-AC82-582519050D26}" type="presOf" srcId="{8E302C77-36B2-4A1A-A4A9-A8DF6CBBA7F0}" destId="{1980489E-3639-4311-AE23-6A856889D3FB}" srcOrd="0" destOrd="0" presId="urn:microsoft.com/office/officeart/2005/8/layout/default"/>
    <dgm:cxn modelId="{B356DB76-38A5-4B7B-B7A4-8F702813B8CF}" srcId="{6D5EA432-4E32-47A8-B2B2-5DAEBC24998B}" destId="{8E302C77-36B2-4A1A-A4A9-A8DF6CBBA7F0}" srcOrd="3" destOrd="0" parTransId="{9231A9C4-ABCD-4788-9695-CB160BB2D6B7}" sibTransId="{AF306D9E-EF2B-469F-A90B-051CD1529AB6}"/>
    <dgm:cxn modelId="{37F949C3-DD13-4C2A-B535-D2DE11057D18}" type="presParOf" srcId="{33E24E07-E927-4138-BAD6-A47751926DC2}" destId="{676DD6DD-8AB4-442F-8275-85AB9743F23A}" srcOrd="0" destOrd="0" presId="urn:microsoft.com/office/officeart/2005/8/layout/default"/>
    <dgm:cxn modelId="{BA12F960-7EDE-4AFC-8A6D-15216651161B}" type="presParOf" srcId="{33E24E07-E927-4138-BAD6-A47751926DC2}" destId="{2042475E-18D6-498D-BE6F-641E2CB748F3}" srcOrd="1" destOrd="0" presId="urn:microsoft.com/office/officeart/2005/8/layout/default"/>
    <dgm:cxn modelId="{3958DFAE-7C5D-4C31-B852-29B50A26C391}" type="presParOf" srcId="{33E24E07-E927-4138-BAD6-A47751926DC2}" destId="{0C93DD08-2D1A-44F8-868C-427E316C0179}" srcOrd="2" destOrd="0" presId="urn:microsoft.com/office/officeart/2005/8/layout/default"/>
    <dgm:cxn modelId="{F3006B0F-1062-4C23-8657-E6A3560A0586}" type="presParOf" srcId="{33E24E07-E927-4138-BAD6-A47751926DC2}" destId="{35044138-17AF-4F9E-B6EA-7FB2F864DFD0}" srcOrd="3" destOrd="0" presId="urn:microsoft.com/office/officeart/2005/8/layout/default"/>
    <dgm:cxn modelId="{83D395AD-BD32-459D-9A7C-EA700A88A52A}" type="presParOf" srcId="{33E24E07-E927-4138-BAD6-A47751926DC2}" destId="{B7162612-3752-47D7-A621-C101AACD272F}" srcOrd="4" destOrd="0" presId="urn:microsoft.com/office/officeart/2005/8/layout/default"/>
    <dgm:cxn modelId="{616C174F-E21E-4182-83C1-703D703DE8FD}" type="presParOf" srcId="{33E24E07-E927-4138-BAD6-A47751926DC2}" destId="{A21C71C9-97B9-4B6A-9901-4928F1316DA9}" srcOrd="5" destOrd="0" presId="urn:microsoft.com/office/officeart/2005/8/layout/default"/>
    <dgm:cxn modelId="{1A7236F2-2290-4C4D-9A9E-0052ACFFCA2D}" type="presParOf" srcId="{33E24E07-E927-4138-BAD6-A47751926DC2}" destId="{1980489E-3639-4311-AE23-6A856889D3FB}" srcOrd="6" destOrd="0" presId="urn:microsoft.com/office/officeart/2005/8/layout/default"/>
    <dgm:cxn modelId="{70BFCBB6-85DE-4519-B85F-2FEA3FB74E01}" type="presParOf" srcId="{33E24E07-E927-4138-BAD6-A47751926DC2}" destId="{3097F56D-4B18-40BC-BDDD-BC3593CB2A2E}" srcOrd="7" destOrd="0" presId="urn:microsoft.com/office/officeart/2005/8/layout/default"/>
    <dgm:cxn modelId="{F3E5EE01-42FF-43AB-9C1A-D0A223682DB3}" type="presParOf" srcId="{33E24E07-E927-4138-BAD6-A47751926DC2}" destId="{00F763DF-DDB6-4796-87BB-F22D7AB39044}"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AFED49D-C240-4497-A983-3727D615F27D}" type="doc">
      <dgm:prSet loTypeId="urn:microsoft.com/office/officeart/2005/8/layout/cycle6" loCatId="cycle" qsTypeId="urn:microsoft.com/office/officeart/2005/8/quickstyle/simple1" qsCatId="simple" csTypeId="urn:microsoft.com/office/officeart/2005/8/colors/colorful3" csCatId="colorful" phldr="1"/>
      <dgm:spPr/>
      <dgm:t>
        <a:bodyPr/>
        <a:lstStyle/>
        <a:p>
          <a:endParaRPr lang="en-US"/>
        </a:p>
      </dgm:t>
    </dgm:pt>
    <dgm:pt modelId="{A4FAC9CC-3613-432E-AE85-2DCB4A9F9B46}">
      <dgm:prSet phldrT="[Text]" custT="1"/>
      <dgm:spPr/>
      <dgm:t>
        <a:bodyPr/>
        <a:lstStyle/>
        <a:p>
          <a:r>
            <a:rPr lang="en-US" sz="2800" dirty="0" smtClean="0"/>
            <a:t>Honest</a:t>
          </a:r>
          <a:endParaRPr lang="en-US" sz="2800" dirty="0"/>
        </a:p>
      </dgm:t>
    </dgm:pt>
    <dgm:pt modelId="{393F6B09-BC80-4AA8-BDC7-7F6A0C51D867}" type="parTrans" cxnId="{21B2A25C-0679-4B33-AB93-C6EE96CE4D0A}">
      <dgm:prSet/>
      <dgm:spPr/>
      <dgm:t>
        <a:bodyPr/>
        <a:lstStyle/>
        <a:p>
          <a:endParaRPr lang="en-US"/>
        </a:p>
      </dgm:t>
    </dgm:pt>
    <dgm:pt modelId="{8B23BB13-602D-43C3-BFAA-D1B71561688F}" type="sibTrans" cxnId="{21B2A25C-0679-4B33-AB93-C6EE96CE4D0A}">
      <dgm:prSet/>
      <dgm:spPr/>
      <dgm:t>
        <a:bodyPr/>
        <a:lstStyle/>
        <a:p>
          <a:endParaRPr lang="en-US"/>
        </a:p>
      </dgm:t>
    </dgm:pt>
    <dgm:pt modelId="{D871826D-5D53-416D-A851-0818D9CF0198}">
      <dgm:prSet phldrT="[Text]" custT="1"/>
      <dgm:spPr/>
      <dgm:t>
        <a:bodyPr/>
        <a:lstStyle/>
        <a:p>
          <a:r>
            <a:rPr lang="en-US" sz="2800" dirty="0" smtClean="0"/>
            <a:t>Cooperative</a:t>
          </a:r>
          <a:endParaRPr lang="en-US" sz="2800" dirty="0"/>
        </a:p>
      </dgm:t>
    </dgm:pt>
    <dgm:pt modelId="{AD4B1D8D-54C3-498F-8A5D-75302C83BCC2}" type="parTrans" cxnId="{538D45D9-1FF4-4901-90CC-B28F81A97B46}">
      <dgm:prSet/>
      <dgm:spPr/>
      <dgm:t>
        <a:bodyPr/>
        <a:lstStyle/>
        <a:p>
          <a:endParaRPr lang="en-US"/>
        </a:p>
      </dgm:t>
    </dgm:pt>
    <dgm:pt modelId="{C12D9D64-6BC5-4BE3-9522-54F08AC46D47}" type="sibTrans" cxnId="{538D45D9-1FF4-4901-90CC-B28F81A97B46}">
      <dgm:prSet/>
      <dgm:spPr/>
      <dgm:t>
        <a:bodyPr/>
        <a:lstStyle/>
        <a:p>
          <a:endParaRPr lang="en-US"/>
        </a:p>
      </dgm:t>
    </dgm:pt>
    <dgm:pt modelId="{544242F5-9EA4-4D93-A911-B838C1E2F4D0}">
      <dgm:prSet phldrT="[Text]" custT="1"/>
      <dgm:spPr/>
      <dgm:t>
        <a:bodyPr/>
        <a:lstStyle/>
        <a:p>
          <a:r>
            <a:rPr lang="en-US" sz="2800" dirty="0" smtClean="0"/>
            <a:t>Determined</a:t>
          </a:r>
          <a:endParaRPr lang="en-US" sz="2800" dirty="0"/>
        </a:p>
      </dgm:t>
    </dgm:pt>
    <dgm:pt modelId="{97F3960B-C6F5-42B5-8AD0-128A27E20202}" type="parTrans" cxnId="{EF46CFA0-0B7D-456B-9A6A-61CAB45FDC5D}">
      <dgm:prSet/>
      <dgm:spPr/>
      <dgm:t>
        <a:bodyPr/>
        <a:lstStyle/>
        <a:p>
          <a:endParaRPr lang="en-US"/>
        </a:p>
      </dgm:t>
    </dgm:pt>
    <dgm:pt modelId="{3BC1865D-054B-47B7-B0D8-C8BDA57DE774}" type="sibTrans" cxnId="{EF46CFA0-0B7D-456B-9A6A-61CAB45FDC5D}">
      <dgm:prSet/>
      <dgm:spPr/>
      <dgm:t>
        <a:bodyPr/>
        <a:lstStyle/>
        <a:p>
          <a:endParaRPr lang="en-US"/>
        </a:p>
      </dgm:t>
    </dgm:pt>
    <dgm:pt modelId="{A80CD837-665A-44E4-B05B-85FD63C8851D}">
      <dgm:prSet phldrT="[Text]" custT="1"/>
      <dgm:spPr/>
      <dgm:t>
        <a:bodyPr/>
        <a:lstStyle/>
        <a:p>
          <a:r>
            <a:rPr lang="en-US" sz="2800" dirty="0" smtClean="0"/>
            <a:t>Inspiring</a:t>
          </a:r>
          <a:endParaRPr lang="en-US" sz="2800" dirty="0"/>
        </a:p>
      </dgm:t>
    </dgm:pt>
    <dgm:pt modelId="{5462F25B-BDDE-44B5-9002-A95DCBFAAC6A}" type="parTrans" cxnId="{26A0402D-2453-4006-97AD-2FA9B014A598}">
      <dgm:prSet/>
      <dgm:spPr/>
      <dgm:t>
        <a:bodyPr/>
        <a:lstStyle/>
        <a:p>
          <a:endParaRPr lang="en-US"/>
        </a:p>
      </dgm:t>
    </dgm:pt>
    <dgm:pt modelId="{BEA6B7A2-8E6D-41E0-877D-FBEC962145B3}" type="sibTrans" cxnId="{26A0402D-2453-4006-97AD-2FA9B014A598}">
      <dgm:prSet/>
      <dgm:spPr/>
      <dgm:t>
        <a:bodyPr/>
        <a:lstStyle/>
        <a:p>
          <a:endParaRPr lang="en-US"/>
        </a:p>
      </dgm:t>
    </dgm:pt>
    <dgm:pt modelId="{00A52244-4119-4CED-8EDA-418265EC277B}">
      <dgm:prSet phldrT="[Text]" custT="1"/>
      <dgm:spPr/>
      <dgm:t>
        <a:bodyPr/>
        <a:lstStyle/>
        <a:p>
          <a:r>
            <a:rPr lang="en-US" sz="2800" dirty="0" smtClean="0"/>
            <a:t>Loyal</a:t>
          </a:r>
          <a:endParaRPr lang="en-US" sz="2800" dirty="0"/>
        </a:p>
      </dgm:t>
    </dgm:pt>
    <dgm:pt modelId="{E20C6B54-6BD2-4098-89D8-B201BC8F83B3}" type="parTrans" cxnId="{AAF6B9B5-1A02-4777-8532-9A5FDD0FAF4E}">
      <dgm:prSet/>
      <dgm:spPr/>
      <dgm:t>
        <a:bodyPr/>
        <a:lstStyle/>
        <a:p>
          <a:endParaRPr lang="en-US"/>
        </a:p>
      </dgm:t>
    </dgm:pt>
    <dgm:pt modelId="{E2C102BE-A66C-4AC2-A7CE-B434B3217E10}" type="sibTrans" cxnId="{AAF6B9B5-1A02-4777-8532-9A5FDD0FAF4E}">
      <dgm:prSet/>
      <dgm:spPr/>
      <dgm:t>
        <a:bodyPr/>
        <a:lstStyle/>
        <a:p>
          <a:endParaRPr lang="en-US"/>
        </a:p>
      </dgm:t>
    </dgm:pt>
    <dgm:pt modelId="{BD4A0A28-7E8B-4221-8623-DA31E8F8D6B4}" type="pres">
      <dgm:prSet presAssocID="{9AFED49D-C240-4497-A983-3727D615F27D}" presName="cycle" presStyleCnt="0">
        <dgm:presLayoutVars>
          <dgm:dir/>
          <dgm:resizeHandles val="exact"/>
        </dgm:presLayoutVars>
      </dgm:prSet>
      <dgm:spPr/>
      <dgm:t>
        <a:bodyPr/>
        <a:lstStyle/>
        <a:p>
          <a:endParaRPr lang="en-US"/>
        </a:p>
      </dgm:t>
    </dgm:pt>
    <dgm:pt modelId="{60D5C46E-09E3-481A-9F7B-971BDD84BE6F}" type="pres">
      <dgm:prSet presAssocID="{A4FAC9CC-3613-432E-AE85-2DCB4A9F9B46}" presName="node" presStyleLbl="node1" presStyleIdx="0" presStyleCnt="5" custScaleX="146410">
        <dgm:presLayoutVars>
          <dgm:bulletEnabled val="1"/>
        </dgm:presLayoutVars>
      </dgm:prSet>
      <dgm:spPr/>
      <dgm:t>
        <a:bodyPr/>
        <a:lstStyle/>
        <a:p>
          <a:endParaRPr lang="en-US"/>
        </a:p>
      </dgm:t>
    </dgm:pt>
    <dgm:pt modelId="{55EDD173-EFE3-4ACA-B5CA-DDD289A8CEF7}" type="pres">
      <dgm:prSet presAssocID="{A4FAC9CC-3613-432E-AE85-2DCB4A9F9B46}" presName="spNode" presStyleCnt="0"/>
      <dgm:spPr/>
    </dgm:pt>
    <dgm:pt modelId="{70ABFBE6-1792-4CDE-96E6-D2EE8D51411B}" type="pres">
      <dgm:prSet presAssocID="{8B23BB13-602D-43C3-BFAA-D1B71561688F}" presName="sibTrans" presStyleLbl="sibTrans1D1" presStyleIdx="0" presStyleCnt="5"/>
      <dgm:spPr/>
      <dgm:t>
        <a:bodyPr/>
        <a:lstStyle/>
        <a:p>
          <a:endParaRPr lang="en-US"/>
        </a:p>
      </dgm:t>
    </dgm:pt>
    <dgm:pt modelId="{19B043F2-B45F-4930-AED2-0F75AAEDC5E9}" type="pres">
      <dgm:prSet presAssocID="{D871826D-5D53-416D-A851-0818D9CF0198}" presName="node" presStyleLbl="node1" presStyleIdx="1" presStyleCnt="5" custScaleX="146410" custRadScaleRad="98481" custRadScaleInc="12315">
        <dgm:presLayoutVars>
          <dgm:bulletEnabled val="1"/>
        </dgm:presLayoutVars>
      </dgm:prSet>
      <dgm:spPr/>
      <dgm:t>
        <a:bodyPr/>
        <a:lstStyle/>
        <a:p>
          <a:endParaRPr lang="en-US"/>
        </a:p>
      </dgm:t>
    </dgm:pt>
    <dgm:pt modelId="{992115E3-315A-4807-AB01-C1BDB29DBAFA}" type="pres">
      <dgm:prSet presAssocID="{D871826D-5D53-416D-A851-0818D9CF0198}" presName="spNode" presStyleCnt="0"/>
      <dgm:spPr/>
    </dgm:pt>
    <dgm:pt modelId="{42112DF2-9B60-4067-947D-FD1867E4015A}" type="pres">
      <dgm:prSet presAssocID="{C12D9D64-6BC5-4BE3-9522-54F08AC46D47}" presName="sibTrans" presStyleLbl="sibTrans1D1" presStyleIdx="1" presStyleCnt="5"/>
      <dgm:spPr/>
      <dgm:t>
        <a:bodyPr/>
        <a:lstStyle/>
        <a:p>
          <a:endParaRPr lang="en-US"/>
        </a:p>
      </dgm:t>
    </dgm:pt>
    <dgm:pt modelId="{1D041868-2C27-4FCB-8231-04573C157495}" type="pres">
      <dgm:prSet presAssocID="{544242F5-9EA4-4D93-A911-B838C1E2F4D0}" presName="node" presStyleLbl="node1" presStyleIdx="2" presStyleCnt="5" custScaleX="146410" custRadScaleRad="104839" custRadScaleInc="-14563">
        <dgm:presLayoutVars>
          <dgm:bulletEnabled val="1"/>
        </dgm:presLayoutVars>
      </dgm:prSet>
      <dgm:spPr/>
      <dgm:t>
        <a:bodyPr/>
        <a:lstStyle/>
        <a:p>
          <a:endParaRPr lang="en-US"/>
        </a:p>
      </dgm:t>
    </dgm:pt>
    <dgm:pt modelId="{94B01DA8-F516-49A3-8B21-BC4D4E4199D5}" type="pres">
      <dgm:prSet presAssocID="{544242F5-9EA4-4D93-A911-B838C1E2F4D0}" presName="spNode" presStyleCnt="0"/>
      <dgm:spPr/>
    </dgm:pt>
    <dgm:pt modelId="{8F7FC9CC-49B4-4A02-9C14-3F200F257374}" type="pres">
      <dgm:prSet presAssocID="{3BC1865D-054B-47B7-B0D8-C8BDA57DE774}" presName="sibTrans" presStyleLbl="sibTrans1D1" presStyleIdx="2" presStyleCnt="5"/>
      <dgm:spPr/>
      <dgm:t>
        <a:bodyPr/>
        <a:lstStyle/>
        <a:p>
          <a:endParaRPr lang="en-US"/>
        </a:p>
      </dgm:t>
    </dgm:pt>
    <dgm:pt modelId="{88C9F4B9-E086-4C8B-9C1B-FB3D53E2A65B}" type="pres">
      <dgm:prSet presAssocID="{A80CD837-665A-44E4-B05B-85FD63C8851D}" presName="node" presStyleLbl="node1" presStyleIdx="3" presStyleCnt="5" custScaleX="146410" custRadScaleRad="104839" custRadScaleInc="14563">
        <dgm:presLayoutVars>
          <dgm:bulletEnabled val="1"/>
        </dgm:presLayoutVars>
      </dgm:prSet>
      <dgm:spPr/>
      <dgm:t>
        <a:bodyPr/>
        <a:lstStyle/>
        <a:p>
          <a:endParaRPr lang="en-US"/>
        </a:p>
      </dgm:t>
    </dgm:pt>
    <dgm:pt modelId="{653B47E9-4099-436B-8F57-5AAE4508172B}" type="pres">
      <dgm:prSet presAssocID="{A80CD837-665A-44E4-B05B-85FD63C8851D}" presName="spNode" presStyleCnt="0"/>
      <dgm:spPr/>
    </dgm:pt>
    <dgm:pt modelId="{309B66EF-324C-4B20-A7DE-6D486BF9F92F}" type="pres">
      <dgm:prSet presAssocID="{BEA6B7A2-8E6D-41E0-877D-FBEC962145B3}" presName="sibTrans" presStyleLbl="sibTrans1D1" presStyleIdx="3" presStyleCnt="5"/>
      <dgm:spPr/>
      <dgm:t>
        <a:bodyPr/>
        <a:lstStyle/>
        <a:p>
          <a:endParaRPr lang="en-US"/>
        </a:p>
      </dgm:t>
    </dgm:pt>
    <dgm:pt modelId="{79F3AA12-E8B5-4C06-BC39-3FA0295671EA}" type="pres">
      <dgm:prSet presAssocID="{00A52244-4119-4CED-8EDA-418265EC277B}" presName="node" presStyleLbl="node1" presStyleIdx="4" presStyleCnt="5" custScaleX="146410" custRadScaleRad="98481" custRadScaleInc="-12315">
        <dgm:presLayoutVars>
          <dgm:bulletEnabled val="1"/>
        </dgm:presLayoutVars>
      </dgm:prSet>
      <dgm:spPr/>
      <dgm:t>
        <a:bodyPr/>
        <a:lstStyle/>
        <a:p>
          <a:endParaRPr lang="en-US"/>
        </a:p>
      </dgm:t>
    </dgm:pt>
    <dgm:pt modelId="{52EE92C0-8847-44C6-94C4-FD5CCE229A91}" type="pres">
      <dgm:prSet presAssocID="{00A52244-4119-4CED-8EDA-418265EC277B}" presName="spNode" presStyleCnt="0"/>
      <dgm:spPr/>
    </dgm:pt>
    <dgm:pt modelId="{72DC7EB7-092E-493F-AC73-AF0834B38430}" type="pres">
      <dgm:prSet presAssocID="{E2C102BE-A66C-4AC2-A7CE-B434B3217E10}" presName="sibTrans" presStyleLbl="sibTrans1D1" presStyleIdx="4" presStyleCnt="5"/>
      <dgm:spPr/>
      <dgm:t>
        <a:bodyPr/>
        <a:lstStyle/>
        <a:p>
          <a:endParaRPr lang="en-US"/>
        </a:p>
      </dgm:t>
    </dgm:pt>
  </dgm:ptLst>
  <dgm:cxnLst>
    <dgm:cxn modelId="{21B2A25C-0679-4B33-AB93-C6EE96CE4D0A}" srcId="{9AFED49D-C240-4497-A983-3727D615F27D}" destId="{A4FAC9CC-3613-432E-AE85-2DCB4A9F9B46}" srcOrd="0" destOrd="0" parTransId="{393F6B09-BC80-4AA8-BDC7-7F6A0C51D867}" sibTransId="{8B23BB13-602D-43C3-BFAA-D1B71561688F}"/>
    <dgm:cxn modelId="{EF46CFA0-0B7D-456B-9A6A-61CAB45FDC5D}" srcId="{9AFED49D-C240-4497-A983-3727D615F27D}" destId="{544242F5-9EA4-4D93-A911-B838C1E2F4D0}" srcOrd="2" destOrd="0" parTransId="{97F3960B-C6F5-42B5-8AD0-128A27E20202}" sibTransId="{3BC1865D-054B-47B7-B0D8-C8BDA57DE774}"/>
    <dgm:cxn modelId="{4551441A-3FAA-4295-9409-7A68DD2A2351}" type="presOf" srcId="{A80CD837-665A-44E4-B05B-85FD63C8851D}" destId="{88C9F4B9-E086-4C8B-9C1B-FB3D53E2A65B}" srcOrd="0" destOrd="0" presId="urn:microsoft.com/office/officeart/2005/8/layout/cycle6"/>
    <dgm:cxn modelId="{364A0DAA-1BB9-4A39-9D6E-92C7B5A91AAD}" type="presOf" srcId="{E2C102BE-A66C-4AC2-A7CE-B434B3217E10}" destId="{72DC7EB7-092E-493F-AC73-AF0834B38430}" srcOrd="0" destOrd="0" presId="urn:microsoft.com/office/officeart/2005/8/layout/cycle6"/>
    <dgm:cxn modelId="{E9F9A631-40C2-4ADC-9490-801F2035A298}" type="presOf" srcId="{C12D9D64-6BC5-4BE3-9522-54F08AC46D47}" destId="{42112DF2-9B60-4067-947D-FD1867E4015A}" srcOrd="0" destOrd="0" presId="urn:microsoft.com/office/officeart/2005/8/layout/cycle6"/>
    <dgm:cxn modelId="{4CEF1156-DD14-4C05-86A1-DFC85C6C6E63}" type="presOf" srcId="{A4FAC9CC-3613-432E-AE85-2DCB4A9F9B46}" destId="{60D5C46E-09E3-481A-9F7B-971BDD84BE6F}" srcOrd="0" destOrd="0" presId="urn:microsoft.com/office/officeart/2005/8/layout/cycle6"/>
    <dgm:cxn modelId="{241BA3B7-69D6-4F2C-B375-06B99A8D3F49}" type="presOf" srcId="{544242F5-9EA4-4D93-A911-B838C1E2F4D0}" destId="{1D041868-2C27-4FCB-8231-04573C157495}" srcOrd="0" destOrd="0" presId="urn:microsoft.com/office/officeart/2005/8/layout/cycle6"/>
    <dgm:cxn modelId="{4E584AB8-A727-4EC1-A607-A103B237B589}" type="presOf" srcId="{BEA6B7A2-8E6D-41E0-877D-FBEC962145B3}" destId="{309B66EF-324C-4B20-A7DE-6D486BF9F92F}" srcOrd="0" destOrd="0" presId="urn:microsoft.com/office/officeart/2005/8/layout/cycle6"/>
    <dgm:cxn modelId="{538D45D9-1FF4-4901-90CC-B28F81A97B46}" srcId="{9AFED49D-C240-4497-A983-3727D615F27D}" destId="{D871826D-5D53-416D-A851-0818D9CF0198}" srcOrd="1" destOrd="0" parTransId="{AD4B1D8D-54C3-498F-8A5D-75302C83BCC2}" sibTransId="{C12D9D64-6BC5-4BE3-9522-54F08AC46D47}"/>
    <dgm:cxn modelId="{D6797D29-B676-4AAB-B0CE-C05E4F93B17C}" type="presOf" srcId="{9AFED49D-C240-4497-A983-3727D615F27D}" destId="{BD4A0A28-7E8B-4221-8623-DA31E8F8D6B4}" srcOrd="0" destOrd="0" presId="urn:microsoft.com/office/officeart/2005/8/layout/cycle6"/>
    <dgm:cxn modelId="{1A111629-1CC1-4839-86D2-D906E51D1650}" type="presOf" srcId="{00A52244-4119-4CED-8EDA-418265EC277B}" destId="{79F3AA12-E8B5-4C06-BC39-3FA0295671EA}" srcOrd="0" destOrd="0" presId="urn:microsoft.com/office/officeart/2005/8/layout/cycle6"/>
    <dgm:cxn modelId="{6569906B-DC89-46AE-976D-8C88B15293CB}" type="presOf" srcId="{8B23BB13-602D-43C3-BFAA-D1B71561688F}" destId="{70ABFBE6-1792-4CDE-96E6-D2EE8D51411B}" srcOrd="0" destOrd="0" presId="urn:microsoft.com/office/officeart/2005/8/layout/cycle6"/>
    <dgm:cxn modelId="{AAF6B9B5-1A02-4777-8532-9A5FDD0FAF4E}" srcId="{9AFED49D-C240-4497-A983-3727D615F27D}" destId="{00A52244-4119-4CED-8EDA-418265EC277B}" srcOrd="4" destOrd="0" parTransId="{E20C6B54-6BD2-4098-89D8-B201BC8F83B3}" sibTransId="{E2C102BE-A66C-4AC2-A7CE-B434B3217E10}"/>
    <dgm:cxn modelId="{26A0402D-2453-4006-97AD-2FA9B014A598}" srcId="{9AFED49D-C240-4497-A983-3727D615F27D}" destId="{A80CD837-665A-44E4-B05B-85FD63C8851D}" srcOrd="3" destOrd="0" parTransId="{5462F25B-BDDE-44B5-9002-A95DCBFAAC6A}" sibTransId="{BEA6B7A2-8E6D-41E0-877D-FBEC962145B3}"/>
    <dgm:cxn modelId="{181F6509-59AE-49F5-9BE6-4B3EA5ED3AC7}" type="presOf" srcId="{D871826D-5D53-416D-A851-0818D9CF0198}" destId="{19B043F2-B45F-4930-AED2-0F75AAEDC5E9}" srcOrd="0" destOrd="0" presId="urn:microsoft.com/office/officeart/2005/8/layout/cycle6"/>
    <dgm:cxn modelId="{6EC760BC-7A5F-49BE-B0FE-849A72828E6D}" type="presOf" srcId="{3BC1865D-054B-47B7-B0D8-C8BDA57DE774}" destId="{8F7FC9CC-49B4-4A02-9C14-3F200F257374}" srcOrd="0" destOrd="0" presId="urn:microsoft.com/office/officeart/2005/8/layout/cycle6"/>
    <dgm:cxn modelId="{0C88B05D-37F1-4D9D-90C0-4FE30377C4A0}" type="presParOf" srcId="{BD4A0A28-7E8B-4221-8623-DA31E8F8D6B4}" destId="{60D5C46E-09E3-481A-9F7B-971BDD84BE6F}" srcOrd="0" destOrd="0" presId="urn:microsoft.com/office/officeart/2005/8/layout/cycle6"/>
    <dgm:cxn modelId="{4069B94D-0BD2-43FE-BFEA-D7DE5777E3A0}" type="presParOf" srcId="{BD4A0A28-7E8B-4221-8623-DA31E8F8D6B4}" destId="{55EDD173-EFE3-4ACA-B5CA-DDD289A8CEF7}" srcOrd="1" destOrd="0" presId="urn:microsoft.com/office/officeart/2005/8/layout/cycle6"/>
    <dgm:cxn modelId="{1C981047-BCAE-4952-842B-217615BC4724}" type="presParOf" srcId="{BD4A0A28-7E8B-4221-8623-DA31E8F8D6B4}" destId="{70ABFBE6-1792-4CDE-96E6-D2EE8D51411B}" srcOrd="2" destOrd="0" presId="urn:microsoft.com/office/officeart/2005/8/layout/cycle6"/>
    <dgm:cxn modelId="{9AFC9612-61CE-4494-8740-C1E85256FDA4}" type="presParOf" srcId="{BD4A0A28-7E8B-4221-8623-DA31E8F8D6B4}" destId="{19B043F2-B45F-4930-AED2-0F75AAEDC5E9}" srcOrd="3" destOrd="0" presId="urn:microsoft.com/office/officeart/2005/8/layout/cycle6"/>
    <dgm:cxn modelId="{4CAEE17D-3AF3-4177-BF08-E73FE349590D}" type="presParOf" srcId="{BD4A0A28-7E8B-4221-8623-DA31E8F8D6B4}" destId="{992115E3-315A-4807-AB01-C1BDB29DBAFA}" srcOrd="4" destOrd="0" presId="urn:microsoft.com/office/officeart/2005/8/layout/cycle6"/>
    <dgm:cxn modelId="{C70A9A2C-A344-45A4-9400-07B2963F7D7D}" type="presParOf" srcId="{BD4A0A28-7E8B-4221-8623-DA31E8F8D6B4}" destId="{42112DF2-9B60-4067-947D-FD1867E4015A}" srcOrd="5" destOrd="0" presId="urn:microsoft.com/office/officeart/2005/8/layout/cycle6"/>
    <dgm:cxn modelId="{DDC2541F-6DB4-4BFE-9715-4468919FEB50}" type="presParOf" srcId="{BD4A0A28-7E8B-4221-8623-DA31E8F8D6B4}" destId="{1D041868-2C27-4FCB-8231-04573C157495}" srcOrd="6" destOrd="0" presId="urn:microsoft.com/office/officeart/2005/8/layout/cycle6"/>
    <dgm:cxn modelId="{BDCB96C2-476E-4C4C-AF1D-B0820C8C456D}" type="presParOf" srcId="{BD4A0A28-7E8B-4221-8623-DA31E8F8D6B4}" destId="{94B01DA8-F516-49A3-8B21-BC4D4E4199D5}" srcOrd="7" destOrd="0" presId="urn:microsoft.com/office/officeart/2005/8/layout/cycle6"/>
    <dgm:cxn modelId="{0EBEC1A3-B39B-4788-9E61-61AB4D556E8D}" type="presParOf" srcId="{BD4A0A28-7E8B-4221-8623-DA31E8F8D6B4}" destId="{8F7FC9CC-49B4-4A02-9C14-3F200F257374}" srcOrd="8" destOrd="0" presId="urn:microsoft.com/office/officeart/2005/8/layout/cycle6"/>
    <dgm:cxn modelId="{8D7C3FA2-7F62-4981-9551-9EC6124A6AE2}" type="presParOf" srcId="{BD4A0A28-7E8B-4221-8623-DA31E8F8D6B4}" destId="{88C9F4B9-E086-4C8B-9C1B-FB3D53E2A65B}" srcOrd="9" destOrd="0" presId="urn:microsoft.com/office/officeart/2005/8/layout/cycle6"/>
    <dgm:cxn modelId="{E176FADE-16F2-40D5-9A48-494628F3A63A}" type="presParOf" srcId="{BD4A0A28-7E8B-4221-8623-DA31E8F8D6B4}" destId="{653B47E9-4099-436B-8F57-5AAE4508172B}" srcOrd="10" destOrd="0" presId="urn:microsoft.com/office/officeart/2005/8/layout/cycle6"/>
    <dgm:cxn modelId="{D581C6B9-BE0C-4DB4-AE82-2040EE761B28}" type="presParOf" srcId="{BD4A0A28-7E8B-4221-8623-DA31E8F8D6B4}" destId="{309B66EF-324C-4B20-A7DE-6D486BF9F92F}" srcOrd="11" destOrd="0" presId="urn:microsoft.com/office/officeart/2005/8/layout/cycle6"/>
    <dgm:cxn modelId="{5FA9C0CE-06BF-4AFF-9019-E6F5FE1548A2}" type="presParOf" srcId="{BD4A0A28-7E8B-4221-8623-DA31E8F8D6B4}" destId="{79F3AA12-E8B5-4C06-BC39-3FA0295671EA}" srcOrd="12" destOrd="0" presId="urn:microsoft.com/office/officeart/2005/8/layout/cycle6"/>
    <dgm:cxn modelId="{B656494D-AB92-4766-A77D-36B0DD5D9E7B}" type="presParOf" srcId="{BD4A0A28-7E8B-4221-8623-DA31E8F8D6B4}" destId="{52EE92C0-8847-44C6-94C4-FD5CCE229A91}" srcOrd="13" destOrd="0" presId="urn:microsoft.com/office/officeart/2005/8/layout/cycle6"/>
    <dgm:cxn modelId="{2EB87BBF-6D95-4D32-B99A-FA3DE8915255}" type="presParOf" srcId="{BD4A0A28-7E8B-4221-8623-DA31E8F8D6B4}" destId="{72DC7EB7-092E-493F-AC73-AF0834B38430}"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70C6A5D-E5B1-4718-AA16-0BF4661A728A}" type="doc">
      <dgm:prSet loTypeId="urn:diagrams.loki3.com/VaryingWidthList+Icon" loCatId="list" qsTypeId="urn:microsoft.com/office/officeart/2005/8/quickstyle/simple1" qsCatId="simple" csTypeId="urn:microsoft.com/office/officeart/2005/8/colors/colorful3" csCatId="colorful" phldr="1"/>
      <dgm:spPr/>
    </dgm:pt>
    <dgm:pt modelId="{DEECB1D1-0150-4CBE-8D91-93A147EB0290}">
      <dgm:prSet phldrT="[Text]" custT="1"/>
      <dgm:spPr/>
      <dgm:t>
        <a:bodyPr/>
        <a:lstStyle/>
        <a:p>
          <a:r>
            <a:rPr lang="en-US" sz="4000" b="0" dirty="0" smtClean="0"/>
            <a:t>Set Leadership Goals</a:t>
          </a:r>
          <a:endParaRPr lang="en-US" sz="4000" b="0" dirty="0"/>
        </a:p>
      </dgm:t>
    </dgm:pt>
    <dgm:pt modelId="{EBD2B581-9544-441C-87FF-F439B8C61597}" type="parTrans" cxnId="{EB3A4DC2-F872-437D-88AD-404FD0688681}">
      <dgm:prSet/>
      <dgm:spPr/>
      <dgm:t>
        <a:bodyPr/>
        <a:lstStyle/>
        <a:p>
          <a:endParaRPr lang="en-US"/>
        </a:p>
      </dgm:t>
    </dgm:pt>
    <dgm:pt modelId="{9283FFF2-982F-420C-93C2-3B1235C8D436}" type="sibTrans" cxnId="{EB3A4DC2-F872-437D-88AD-404FD0688681}">
      <dgm:prSet/>
      <dgm:spPr/>
      <dgm:t>
        <a:bodyPr/>
        <a:lstStyle/>
        <a:p>
          <a:endParaRPr lang="en-US"/>
        </a:p>
      </dgm:t>
    </dgm:pt>
    <dgm:pt modelId="{FE8A61AB-67F7-48EB-88F3-06F3F1ABD2EF}">
      <dgm:prSet phldrT="[Text]" custT="1"/>
      <dgm:spPr/>
      <dgm:t>
        <a:bodyPr/>
        <a:lstStyle/>
        <a:p>
          <a:r>
            <a:rPr lang="en-US" sz="4000" b="0" dirty="0" smtClean="0"/>
            <a:t>Address the Goals</a:t>
          </a:r>
          <a:endParaRPr lang="en-US" sz="4000" b="0" dirty="0"/>
        </a:p>
      </dgm:t>
    </dgm:pt>
    <dgm:pt modelId="{26A3B091-BE7D-4440-A9B0-C7DD69474774}" type="parTrans" cxnId="{A70DE05C-A3B2-456C-A99F-4D9526DAF909}">
      <dgm:prSet/>
      <dgm:spPr/>
      <dgm:t>
        <a:bodyPr/>
        <a:lstStyle/>
        <a:p>
          <a:endParaRPr lang="en-US"/>
        </a:p>
      </dgm:t>
    </dgm:pt>
    <dgm:pt modelId="{16E6F668-E52B-4BBC-99E4-335BAC9E52A3}" type="sibTrans" cxnId="{A70DE05C-A3B2-456C-A99F-4D9526DAF909}">
      <dgm:prSet/>
      <dgm:spPr/>
      <dgm:t>
        <a:bodyPr/>
        <a:lstStyle/>
        <a:p>
          <a:endParaRPr lang="en-US"/>
        </a:p>
      </dgm:t>
    </dgm:pt>
    <dgm:pt modelId="{DBB106CD-3744-4FD3-A07F-E9121AC853AD}">
      <dgm:prSet phldrT="[Text]" custT="1"/>
      <dgm:spPr/>
      <dgm:t>
        <a:bodyPr/>
        <a:lstStyle/>
        <a:p>
          <a:r>
            <a:rPr lang="en-US" sz="4000" b="0" dirty="0" smtClean="0"/>
            <a:t>Seek Inspiration</a:t>
          </a:r>
          <a:endParaRPr lang="en-US" sz="4000" b="0" dirty="0"/>
        </a:p>
      </dgm:t>
    </dgm:pt>
    <dgm:pt modelId="{67B8210E-288E-44D4-857F-F6BA6155C52F}" type="parTrans" cxnId="{5967DA5D-0E9E-40F1-B36A-92F8827F39B5}">
      <dgm:prSet/>
      <dgm:spPr/>
      <dgm:t>
        <a:bodyPr/>
        <a:lstStyle/>
        <a:p>
          <a:endParaRPr lang="en-US"/>
        </a:p>
      </dgm:t>
    </dgm:pt>
    <dgm:pt modelId="{E7CA9F8C-3F18-460F-B50F-791876E64B99}" type="sibTrans" cxnId="{5967DA5D-0E9E-40F1-B36A-92F8827F39B5}">
      <dgm:prSet/>
      <dgm:spPr/>
      <dgm:t>
        <a:bodyPr/>
        <a:lstStyle/>
        <a:p>
          <a:endParaRPr lang="en-US"/>
        </a:p>
      </dgm:t>
    </dgm:pt>
    <dgm:pt modelId="{642E68BE-FC24-4D1A-BC19-FA8CAD6394F4}">
      <dgm:prSet phldrT="[Text]" custT="1"/>
      <dgm:spPr/>
      <dgm:t>
        <a:bodyPr/>
        <a:lstStyle/>
        <a:p>
          <a:r>
            <a:rPr lang="en-US" sz="4000" b="0" dirty="0" smtClean="0"/>
            <a:t>Create a Personal Mission Statement</a:t>
          </a:r>
          <a:endParaRPr lang="en-US" sz="4000" b="0" dirty="0"/>
        </a:p>
      </dgm:t>
    </dgm:pt>
    <dgm:pt modelId="{A9089FBD-EA1D-4B81-B01B-3B4EEC265A03}" type="parTrans" cxnId="{F78B3F9B-E988-4EAA-8EF3-22F02DCC4FE3}">
      <dgm:prSet/>
      <dgm:spPr/>
      <dgm:t>
        <a:bodyPr/>
        <a:lstStyle/>
        <a:p>
          <a:endParaRPr lang="en-US"/>
        </a:p>
      </dgm:t>
    </dgm:pt>
    <dgm:pt modelId="{AC6BB279-4479-4664-9B92-6D8A7E6BF045}" type="sibTrans" cxnId="{F78B3F9B-E988-4EAA-8EF3-22F02DCC4FE3}">
      <dgm:prSet/>
      <dgm:spPr/>
      <dgm:t>
        <a:bodyPr/>
        <a:lstStyle/>
        <a:p>
          <a:endParaRPr lang="en-US"/>
        </a:p>
      </dgm:t>
    </dgm:pt>
    <dgm:pt modelId="{91A30DEC-F908-4C45-A24C-2ECF85782DCE}">
      <dgm:prSet phldrT="[Text]" custT="1"/>
      <dgm:spPr/>
      <dgm:t>
        <a:bodyPr/>
        <a:lstStyle/>
        <a:p>
          <a:r>
            <a:rPr lang="en-US" sz="4000" b="0" dirty="0" smtClean="0"/>
            <a:t>Choose a Role Model</a:t>
          </a:r>
          <a:endParaRPr lang="en-US" sz="4000" b="0" dirty="0"/>
        </a:p>
      </dgm:t>
    </dgm:pt>
    <dgm:pt modelId="{07DDAB62-102E-4460-9E53-AAE8D6B56F62}" type="parTrans" cxnId="{FCD917A3-5D7F-4E79-AE5F-C63DC6DBB71D}">
      <dgm:prSet/>
      <dgm:spPr/>
      <dgm:t>
        <a:bodyPr/>
        <a:lstStyle/>
        <a:p>
          <a:endParaRPr lang="en-US"/>
        </a:p>
      </dgm:t>
    </dgm:pt>
    <dgm:pt modelId="{A286EF0F-05D8-44D1-B8FD-7470B9C8A667}" type="sibTrans" cxnId="{FCD917A3-5D7F-4E79-AE5F-C63DC6DBB71D}">
      <dgm:prSet/>
      <dgm:spPr/>
      <dgm:t>
        <a:bodyPr/>
        <a:lstStyle/>
        <a:p>
          <a:endParaRPr lang="en-US"/>
        </a:p>
      </dgm:t>
    </dgm:pt>
    <dgm:pt modelId="{3D586EF6-37C5-492B-A946-7B35DB100974}">
      <dgm:prSet phldrT="[Text]" custT="1"/>
      <dgm:spPr/>
      <dgm:t>
        <a:bodyPr/>
        <a:lstStyle/>
        <a:p>
          <a:r>
            <a:rPr lang="en-US" sz="4000" b="0" dirty="0" smtClean="0"/>
            <a:t>Seek Experience</a:t>
          </a:r>
          <a:endParaRPr lang="en-US" sz="4000" b="0" dirty="0"/>
        </a:p>
      </dgm:t>
    </dgm:pt>
    <dgm:pt modelId="{14FBEBA1-2846-4239-8DA7-39C07F79656C}" type="parTrans" cxnId="{002DE6BB-A765-4E4B-81B8-D67470BD62D7}">
      <dgm:prSet/>
      <dgm:spPr/>
      <dgm:t>
        <a:bodyPr/>
        <a:lstStyle/>
        <a:p>
          <a:endParaRPr lang="en-US"/>
        </a:p>
      </dgm:t>
    </dgm:pt>
    <dgm:pt modelId="{8ABE8909-0138-4E45-8405-7F86CC28EB79}" type="sibTrans" cxnId="{002DE6BB-A765-4E4B-81B8-D67470BD62D7}">
      <dgm:prSet/>
      <dgm:spPr/>
      <dgm:t>
        <a:bodyPr/>
        <a:lstStyle/>
        <a:p>
          <a:endParaRPr lang="en-US"/>
        </a:p>
      </dgm:t>
    </dgm:pt>
    <dgm:pt modelId="{6ED574D8-E3E3-44D1-A78D-9B8F343EF3D9}" type="pres">
      <dgm:prSet presAssocID="{D70C6A5D-E5B1-4718-AA16-0BF4661A728A}" presName="Name0" presStyleCnt="0">
        <dgm:presLayoutVars>
          <dgm:resizeHandles/>
        </dgm:presLayoutVars>
      </dgm:prSet>
      <dgm:spPr/>
    </dgm:pt>
    <dgm:pt modelId="{71BEC4CE-EAF2-4323-A1D6-5F3041124A5F}" type="pres">
      <dgm:prSet presAssocID="{DEECB1D1-0150-4CBE-8D91-93A147EB0290}" presName="text" presStyleLbl="node1" presStyleIdx="0" presStyleCnt="6">
        <dgm:presLayoutVars>
          <dgm:bulletEnabled val="1"/>
        </dgm:presLayoutVars>
      </dgm:prSet>
      <dgm:spPr/>
      <dgm:t>
        <a:bodyPr/>
        <a:lstStyle/>
        <a:p>
          <a:endParaRPr lang="en-US"/>
        </a:p>
      </dgm:t>
    </dgm:pt>
    <dgm:pt modelId="{50EC9ABC-267B-4721-B298-46F1FBF8A590}" type="pres">
      <dgm:prSet presAssocID="{9283FFF2-982F-420C-93C2-3B1235C8D436}" presName="space" presStyleCnt="0"/>
      <dgm:spPr/>
    </dgm:pt>
    <dgm:pt modelId="{D4C26AEE-CA07-4F44-916C-6A01AACD2810}" type="pres">
      <dgm:prSet presAssocID="{FE8A61AB-67F7-48EB-88F3-06F3F1ABD2EF}" presName="text" presStyleLbl="node1" presStyleIdx="1" presStyleCnt="6">
        <dgm:presLayoutVars>
          <dgm:bulletEnabled val="1"/>
        </dgm:presLayoutVars>
      </dgm:prSet>
      <dgm:spPr/>
      <dgm:t>
        <a:bodyPr/>
        <a:lstStyle/>
        <a:p>
          <a:endParaRPr lang="en-US"/>
        </a:p>
      </dgm:t>
    </dgm:pt>
    <dgm:pt modelId="{A3CFE241-CD7A-41C0-A53E-A07AEF8530C9}" type="pres">
      <dgm:prSet presAssocID="{16E6F668-E52B-4BBC-99E4-335BAC9E52A3}" presName="space" presStyleCnt="0"/>
      <dgm:spPr/>
    </dgm:pt>
    <dgm:pt modelId="{02FA3E5B-2C79-4A5B-9CDC-EA350310A2F2}" type="pres">
      <dgm:prSet presAssocID="{DBB106CD-3744-4FD3-A07F-E9121AC853AD}" presName="text" presStyleLbl="node1" presStyleIdx="2" presStyleCnt="6">
        <dgm:presLayoutVars>
          <dgm:bulletEnabled val="1"/>
        </dgm:presLayoutVars>
      </dgm:prSet>
      <dgm:spPr/>
      <dgm:t>
        <a:bodyPr/>
        <a:lstStyle/>
        <a:p>
          <a:endParaRPr lang="en-US"/>
        </a:p>
      </dgm:t>
    </dgm:pt>
    <dgm:pt modelId="{0C96B3D9-35EE-4586-9623-17747B77FD2A}" type="pres">
      <dgm:prSet presAssocID="{E7CA9F8C-3F18-460F-B50F-791876E64B99}" presName="space" presStyleCnt="0"/>
      <dgm:spPr/>
    </dgm:pt>
    <dgm:pt modelId="{7EBF8D66-4A6D-4C29-8C06-7C9B0B9BA081}" type="pres">
      <dgm:prSet presAssocID="{91A30DEC-F908-4C45-A24C-2ECF85782DCE}" presName="text" presStyleLbl="node1" presStyleIdx="3" presStyleCnt="6">
        <dgm:presLayoutVars>
          <dgm:bulletEnabled val="1"/>
        </dgm:presLayoutVars>
      </dgm:prSet>
      <dgm:spPr/>
      <dgm:t>
        <a:bodyPr/>
        <a:lstStyle/>
        <a:p>
          <a:endParaRPr lang="en-US"/>
        </a:p>
      </dgm:t>
    </dgm:pt>
    <dgm:pt modelId="{AFB63F69-2269-4AAB-A7DF-6C62E9FC45CE}" type="pres">
      <dgm:prSet presAssocID="{A286EF0F-05D8-44D1-B8FD-7470B9C8A667}" presName="space" presStyleCnt="0"/>
      <dgm:spPr/>
    </dgm:pt>
    <dgm:pt modelId="{7C0EE5D0-D1E7-4D75-80A6-DE920BEDBF3C}" type="pres">
      <dgm:prSet presAssocID="{3D586EF6-37C5-492B-A946-7B35DB100974}" presName="text" presStyleLbl="node1" presStyleIdx="4" presStyleCnt="6">
        <dgm:presLayoutVars>
          <dgm:bulletEnabled val="1"/>
        </dgm:presLayoutVars>
      </dgm:prSet>
      <dgm:spPr/>
      <dgm:t>
        <a:bodyPr/>
        <a:lstStyle/>
        <a:p>
          <a:endParaRPr lang="en-US"/>
        </a:p>
      </dgm:t>
    </dgm:pt>
    <dgm:pt modelId="{73B15F23-4992-4A2E-B382-56BB7FCD7F34}" type="pres">
      <dgm:prSet presAssocID="{8ABE8909-0138-4E45-8405-7F86CC28EB79}" presName="space" presStyleCnt="0"/>
      <dgm:spPr/>
    </dgm:pt>
    <dgm:pt modelId="{5D232003-B13E-4858-9BAF-0FA4C58FFD92}" type="pres">
      <dgm:prSet presAssocID="{642E68BE-FC24-4D1A-BC19-FA8CAD6394F4}" presName="text" presStyleLbl="node1" presStyleIdx="5" presStyleCnt="6">
        <dgm:presLayoutVars>
          <dgm:bulletEnabled val="1"/>
        </dgm:presLayoutVars>
      </dgm:prSet>
      <dgm:spPr/>
      <dgm:t>
        <a:bodyPr/>
        <a:lstStyle/>
        <a:p>
          <a:endParaRPr lang="en-US"/>
        </a:p>
      </dgm:t>
    </dgm:pt>
  </dgm:ptLst>
  <dgm:cxnLst>
    <dgm:cxn modelId="{FCD917A3-5D7F-4E79-AE5F-C63DC6DBB71D}" srcId="{D70C6A5D-E5B1-4718-AA16-0BF4661A728A}" destId="{91A30DEC-F908-4C45-A24C-2ECF85782DCE}" srcOrd="3" destOrd="0" parTransId="{07DDAB62-102E-4460-9E53-AAE8D6B56F62}" sibTransId="{A286EF0F-05D8-44D1-B8FD-7470B9C8A667}"/>
    <dgm:cxn modelId="{5967DA5D-0E9E-40F1-B36A-92F8827F39B5}" srcId="{D70C6A5D-E5B1-4718-AA16-0BF4661A728A}" destId="{DBB106CD-3744-4FD3-A07F-E9121AC853AD}" srcOrd="2" destOrd="0" parTransId="{67B8210E-288E-44D4-857F-F6BA6155C52F}" sibTransId="{E7CA9F8C-3F18-460F-B50F-791876E64B99}"/>
    <dgm:cxn modelId="{86487B38-B834-4B01-857C-46563EB9A666}" type="presOf" srcId="{FE8A61AB-67F7-48EB-88F3-06F3F1ABD2EF}" destId="{D4C26AEE-CA07-4F44-916C-6A01AACD2810}" srcOrd="0" destOrd="0" presId="urn:diagrams.loki3.com/VaryingWidthList+Icon"/>
    <dgm:cxn modelId="{E19BC454-0F34-4029-9B8F-8C209C3431B7}" type="presOf" srcId="{D70C6A5D-E5B1-4718-AA16-0BF4661A728A}" destId="{6ED574D8-E3E3-44D1-A78D-9B8F343EF3D9}" srcOrd="0" destOrd="0" presId="urn:diagrams.loki3.com/VaryingWidthList+Icon"/>
    <dgm:cxn modelId="{96516DA7-9DCC-4503-AB62-9A2D2E1DC4FA}" type="presOf" srcId="{3D586EF6-37C5-492B-A946-7B35DB100974}" destId="{7C0EE5D0-D1E7-4D75-80A6-DE920BEDBF3C}" srcOrd="0" destOrd="0" presId="urn:diagrams.loki3.com/VaryingWidthList+Icon"/>
    <dgm:cxn modelId="{BAF05721-F3F2-43B3-BE27-9AEA9A21EB9F}" type="presOf" srcId="{DEECB1D1-0150-4CBE-8D91-93A147EB0290}" destId="{71BEC4CE-EAF2-4323-A1D6-5F3041124A5F}" srcOrd="0" destOrd="0" presId="urn:diagrams.loki3.com/VaryingWidthList+Icon"/>
    <dgm:cxn modelId="{1D256285-0ACA-47C2-9DBF-81D49C564BAE}" type="presOf" srcId="{91A30DEC-F908-4C45-A24C-2ECF85782DCE}" destId="{7EBF8D66-4A6D-4C29-8C06-7C9B0B9BA081}" srcOrd="0" destOrd="0" presId="urn:diagrams.loki3.com/VaryingWidthList+Icon"/>
    <dgm:cxn modelId="{EB3A4DC2-F872-437D-88AD-404FD0688681}" srcId="{D70C6A5D-E5B1-4718-AA16-0BF4661A728A}" destId="{DEECB1D1-0150-4CBE-8D91-93A147EB0290}" srcOrd="0" destOrd="0" parTransId="{EBD2B581-9544-441C-87FF-F439B8C61597}" sibTransId="{9283FFF2-982F-420C-93C2-3B1235C8D436}"/>
    <dgm:cxn modelId="{F78B3F9B-E988-4EAA-8EF3-22F02DCC4FE3}" srcId="{D70C6A5D-E5B1-4718-AA16-0BF4661A728A}" destId="{642E68BE-FC24-4D1A-BC19-FA8CAD6394F4}" srcOrd="5" destOrd="0" parTransId="{A9089FBD-EA1D-4B81-B01B-3B4EEC265A03}" sibTransId="{AC6BB279-4479-4664-9B92-6D8A7E6BF045}"/>
    <dgm:cxn modelId="{01A5B52D-8F04-4C07-BEFB-6B9C3826CF6C}" type="presOf" srcId="{DBB106CD-3744-4FD3-A07F-E9121AC853AD}" destId="{02FA3E5B-2C79-4A5B-9CDC-EA350310A2F2}" srcOrd="0" destOrd="0" presId="urn:diagrams.loki3.com/VaryingWidthList+Icon"/>
    <dgm:cxn modelId="{002DE6BB-A765-4E4B-81B8-D67470BD62D7}" srcId="{D70C6A5D-E5B1-4718-AA16-0BF4661A728A}" destId="{3D586EF6-37C5-492B-A946-7B35DB100974}" srcOrd="4" destOrd="0" parTransId="{14FBEBA1-2846-4239-8DA7-39C07F79656C}" sibTransId="{8ABE8909-0138-4E45-8405-7F86CC28EB79}"/>
    <dgm:cxn modelId="{A70DE05C-A3B2-456C-A99F-4D9526DAF909}" srcId="{D70C6A5D-E5B1-4718-AA16-0BF4661A728A}" destId="{FE8A61AB-67F7-48EB-88F3-06F3F1ABD2EF}" srcOrd="1" destOrd="0" parTransId="{26A3B091-BE7D-4440-A9B0-C7DD69474774}" sibTransId="{16E6F668-E52B-4BBC-99E4-335BAC9E52A3}"/>
    <dgm:cxn modelId="{18262645-964E-43C5-A72F-377C610DCA32}" type="presOf" srcId="{642E68BE-FC24-4D1A-BC19-FA8CAD6394F4}" destId="{5D232003-B13E-4858-9BAF-0FA4C58FFD92}" srcOrd="0" destOrd="0" presId="urn:diagrams.loki3.com/VaryingWidthList+Icon"/>
    <dgm:cxn modelId="{2EDAF70B-8CCE-4D12-A422-56EECE700431}" type="presParOf" srcId="{6ED574D8-E3E3-44D1-A78D-9B8F343EF3D9}" destId="{71BEC4CE-EAF2-4323-A1D6-5F3041124A5F}" srcOrd="0" destOrd="0" presId="urn:diagrams.loki3.com/VaryingWidthList+Icon"/>
    <dgm:cxn modelId="{576AB17A-D995-462E-B379-94BB7DD0E621}" type="presParOf" srcId="{6ED574D8-E3E3-44D1-A78D-9B8F343EF3D9}" destId="{50EC9ABC-267B-4721-B298-46F1FBF8A590}" srcOrd="1" destOrd="0" presId="urn:diagrams.loki3.com/VaryingWidthList+Icon"/>
    <dgm:cxn modelId="{40FD1647-FCA9-43E9-9024-F454F4D50D6D}" type="presParOf" srcId="{6ED574D8-E3E3-44D1-A78D-9B8F343EF3D9}" destId="{D4C26AEE-CA07-4F44-916C-6A01AACD2810}" srcOrd="2" destOrd="0" presId="urn:diagrams.loki3.com/VaryingWidthList+Icon"/>
    <dgm:cxn modelId="{EF02005A-C129-4985-932C-901550148EA7}" type="presParOf" srcId="{6ED574D8-E3E3-44D1-A78D-9B8F343EF3D9}" destId="{A3CFE241-CD7A-41C0-A53E-A07AEF8530C9}" srcOrd="3" destOrd="0" presId="urn:diagrams.loki3.com/VaryingWidthList+Icon"/>
    <dgm:cxn modelId="{6A08F4E4-46F0-4BDB-A4A8-282035F7C44A}" type="presParOf" srcId="{6ED574D8-E3E3-44D1-A78D-9B8F343EF3D9}" destId="{02FA3E5B-2C79-4A5B-9CDC-EA350310A2F2}" srcOrd="4" destOrd="0" presId="urn:diagrams.loki3.com/VaryingWidthList+Icon"/>
    <dgm:cxn modelId="{249E3DB3-3B88-4AC1-840F-204BDB9583D1}" type="presParOf" srcId="{6ED574D8-E3E3-44D1-A78D-9B8F343EF3D9}" destId="{0C96B3D9-35EE-4586-9623-17747B77FD2A}" srcOrd="5" destOrd="0" presId="urn:diagrams.loki3.com/VaryingWidthList+Icon"/>
    <dgm:cxn modelId="{148E37CD-99DA-4157-B9C3-8FF037FAD125}" type="presParOf" srcId="{6ED574D8-E3E3-44D1-A78D-9B8F343EF3D9}" destId="{7EBF8D66-4A6D-4C29-8C06-7C9B0B9BA081}" srcOrd="6" destOrd="0" presId="urn:diagrams.loki3.com/VaryingWidthList+Icon"/>
    <dgm:cxn modelId="{C4E70EC6-0F45-4F68-A16D-0588554E341B}" type="presParOf" srcId="{6ED574D8-E3E3-44D1-A78D-9B8F343EF3D9}" destId="{AFB63F69-2269-4AAB-A7DF-6C62E9FC45CE}" srcOrd="7" destOrd="0" presId="urn:diagrams.loki3.com/VaryingWidthList+Icon"/>
    <dgm:cxn modelId="{91FF4407-4FD8-4849-BB81-57030C5C7FCA}" type="presParOf" srcId="{6ED574D8-E3E3-44D1-A78D-9B8F343EF3D9}" destId="{7C0EE5D0-D1E7-4D75-80A6-DE920BEDBF3C}" srcOrd="8" destOrd="0" presId="urn:diagrams.loki3.com/VaryingWidthList+Icon"/>
    <dgm:cxn modelId="{8F2A3DC2-323E-4180-9C6D-9CD34E4C31F7}" type="presParOf" srcId="{6ED574D8-E3E3-44D1-A78D-9B8F343EF3D9}" destId="{73B15F23-4992-4A2E-B382-56BB7FCD7F34}" srcOrd="9" destOrd="0" presId="urn:diagrams.loki3.com/VaryingWidthList+Icon"/>
    <dgm:cxn modelId="{4159E495-C57C-45DF-8884-6A052C059F5A}" type="presParOf" srcId="{6ED574D8-E3E3-44D1-A78D-9B8F343EF3D9}" destId="{5D232003-B13E-4858-9BAF-0FA4C58FFD92}" srcOrd="10"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A640496-3E9E-4D29-8163-A52471E78C6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E884BC0-7227-4A37-A086-CFA02739FC7A}">
      <dgm:prSet phldrT="[Text]"/>
      <dgm:spPr/>
      <dgm:t>
        <a:bodyPr/>
        <a:lstStyle/>
        <a:p>
          <a:r>
            <a:rPr lang="en-US" dirty="0" smtClean="0"/>
            <a:t>Determine successful qualities</a:t>
          </a:r>
          <a:endParaRPr lang="en-US" dirty="0"/>
        </a:p>
      </dgm:t>
    </dgm:pt>
    <dgm:pt modelId="{21A63048-C55E-4C24-BCE7-6F91D14C0E82}" type="parTrans" cxnId="{AD72E93B-5B7E-4B8C-9424-9939F830D9D8}">
      <dgm:prSet/>
      <dgm:spPr/>
      <dgm:t>
        <a:bodyPr/>
        <a:lstStyle/>
        <a:p>
          <a:endParaRPr lang="en-US"/>
        </a:p>
      </dgm:t>
    </dgm:pt>
    <dgm:pt modelId="{C9FF18CD-70C5-4554-916F-8C3CBEA5978E}" type="sibTrans" cxnId="{AD72E93B-5B7E-4B8C-9424-9939F830D9D8}">
      <dgm:prSet/>
      <dgm:spPr/>
      <dgm:t>
        <a:bodyPr/>
        <a:lstStyle/>
        <a:p>
          <a:endParaRPr lang="en-US"/>
        </a:p>
      </dgm:t>
    </dgm:pt>
    <dgm:pt modelId="{EBE6D698-6A64-4883-AB7A-0D207A28B203}">
      <dgm:prSet phldrT="[Text]"/>
      <dgm:spPr/>
      <dgm:t>
        <a:bodyPr/>
        <a:lstStyle/>
        <a:p>
          <a:r>
            <a:rPr lang="en-US" dirty="0" smtClean="0"/>
            <a:t>Deals with adversity</a:t>
          </a:r>
          <a:endParaRPr lang="en-US" dirty="0"/>
        </a:p>
      </dgm:t>
    </dgm:pt>
    <dgm:pt modelId="{239D940C-112C-4E07-BFA4-0F60EBEA2647}" type="parTrans" cxnId="{A1617F0A-5D80-4FD3-9707-0A17FF1B101D}">
      <dgm:prSet/>
      <dgm:spPr/>
      <dgm:t>
        <a:bodyPr/>
        <a:lstStyle/>
        <a:p>
          <a:endParaRPr lang="en-US"/>
        </a:p>
      </dgm:t>
    </dgm:pt>
    <dgm:pt modelId="{5AACC4C5-03B5-41EF-B478-9291D58AD0EE}" type="sibTrans" cxnId="{A1617F0A-5D80-4FD3-9707-0A17FF1B101D}">
      <dgm:prSet/>
      <dgm:spPr/>
      <dgm:t>
        <a:bodyPr/>
        <a:lstStyle/>
        <a:p>
          <a:endParaRPr lang="en-US"/>
        </a:p>
      </dgm:t>
    </dgm:pt>
    <dgm:pt modelId="{32C9B615-8572-4979-8263-416A92C61A4B}">
      <dgm:prSet phldrT="[Text]"/>
      <dgm:spPr/>
      <dgm:t>
        <a:bodyPr/>
        <a:lstStyle/>
        <a:p>
          <a:r>
            <a:rPr lang="en-US" dirty="0" smtClean="0"/>
            <a:t>Learn from mistakes</a:t>
          </a:r>
          <a:endParaRPr lang="en-US" dirty="0"/>
        </a:p>
      </dgm:t>
    </dgm:pt>
    <dgm:pt modelId="{B569FEC7-D1D2-4CAC-A8E1-56F722604060}" type="parTrans" cxnId="{27A594A5-8AFC-43FB-B600-44BB5589E06F}">
      <dgm:prSet/>
      <dgm:spPr/>
      <dgm:t>
        <a:bodyPr/>
        <a:lstStyle/>
        <a:p>
          <a:endParaRPr lang="en-US"/>
        </a:p>
      </dgm:t>
    </dgm:pt>
    <dgm:pt modelId="{2E294B84-89B0-40CE-BF00-0EC8EA868D30}" type="sibTrans" cxnId="{27A594A5-8AFC-43FB-B600-44BB5589E06F}">
      <dgm:prSet/>
      <dgm:spPr/>
      <dgm:t>
        <a:bodyPr/>
        <a:lstStyle/>
        <a:p>
          <a:endParaRPr lang="en-US"/>
        </a:p>
      </dgm:t>
    </dgm:pt>
    <dgm:pt modelId="{30C8EBB2-D1CD-491B-9875-1CF86CAD77B4}" type="pres">
      <dgm:prSet presAssocID="{EA640496-3E9E-4D29-8163-A52471E78C69}" presName="diagram" presStyleCnt="0">
        <dgm:presLayoutVars>
          <dgm:dir/>
          <dgm:resizeHandles val="exact"/>
        </dgm:presLayoutVars>
      </dgm:prSet>
      <dgm:spPr/>
      <dgm:t>
        <a:bodyPr/>
        <a:lstStyle/>
        <a:p>
          <a:endParaRPr lang="en-US"/>
        </a:p>
      </dgm:t>
    </dgm:pt>
    <dgm:pt modelId="{9EB0574D-AC11-4E62-BE97-2784411FCCA0}" type="pres">
      <dgm:prSet presAssocID="{AE884BC0-7227-4A37-A086-CFA02739FC7A}" presName="node" presStyleLbl="node1" presStyleIdx="0" presStyleCnt="3">
        <dgm:presLayoutVars>
          <dgm:bulletEnabled val="1"/>
        </dgm:presLayoutVars>
      </dgm:prSet>
      <dgm:spPr/>
      <dgm:t>
        <a:bodyPr/>
        <a:lstStyle/>
        <a:p>
          <a:endParaRPr lang="en-US"/>
        </a:p>
      </dgm:t>
    </dgm:pt>
    <dgm:pt modelId="{B0E8C232-7110-49B9-94FD-59450ACD7331}" type="pres">
      <dgm:prSet presAssocID="{C9FF18CD-70C5-4554-916F-8C3CBEA5978E}" presName="sibTrans" presStyleCnt="0"/>
      <dgm:spPr/>
    </dgm:pt>
    <dgm:pt modelId="{D31F52DE-D4A0-469D-B47C-425DFC9F27A5}" type="pres">
      <dgm:prSet presAssocID="{EBE6D698-6A64-4883-AB7A-0D207A28B203}" presName="node" presStyleLbl="node1" presStyleIdx="1" presStyleCnt="3">
        <dgm:presLayoutVars>
          <dgm:bulletEnabled val="1"/>
        </dgm:presLayoutVars>
      </dgm:prSet>
      <dgm:spPr/>
      <dgm:t>
        <a:bodyPr/>
        <a:lstStyle/>
        <a:p>
          <a:endParaRPr lang="en-US"/>
        </a:p>
      </dgm:t>
    </dgm:pt>
    <dgm:pt modelId="{3800B692-2362-446E-A397-BDAA34187A6E}" type="pres">
      <dgm:prSet presAssocID="{5AACC4C5-03B5-41EF-B478-9291D58AD0EE}" presName="sibTrans" presStyleCnt="0"/>
      <dgm:spPr/>
    </dgm:pt>
    <dgm:pt modelId="{5CB17FF8-29E4-4A5B-81FC-091DF61392F3}" type="pres">
      <dgm:prSet presAssocID="{32C9B615-8572-4979-8263-416A92C61A4B}" presName="node" presStyleLbl="node1" presStyleIdx="2" presStyleCnt="3">
        <dgm:presLayoutVars>
          <dgm:bulletEnabled val="1"/>
        </dgm:presLayoutVars>
      </dgm:prSet>
      <dgm:spPr/>
      <dgm:t>
        <a:bodyPr/>
        <a:lstStyle/>
        <a:p>
          <a:endParaRPr lang="en-US"/>
        </a:p>
      </dgm:t>
    </dgm:pt>
  </dgm:ptLst>
  <dgm:cxnLst>
    <dgm:cxn modelId="{5C7108F8-BE94-446A-BC66-69E82F0FA745}" type="presOf" srcId="{EBE6D698-6A64-4883-AB7A-0D207A28B203}" destId="{D31F52DE-D4A0-469D-B47C-425DFC9F27A5}" srcOrd="0" destOrd="0" presId="urn:microsoft.com/office/officeart/2005/8/layout/default"/>
    <dgm:cxn modelId="{A1617F0A-5D80-4FD3-9707-0A17FF1B101D}" srcId="{EA640496-3E9E-4D29-8163-A52471E78C69}" destId="{EBE6D698-6A64-4883-AB7A-0D207A28B203}" srcOrd="1" destOrd="0" parTransId="{239D940C-112C-4E07-BFA4-0F60EBEA2647}" sibTransId="{5AACC4C5-03B5-41EF-B478-9291D58AD0EE}"/>
    <dgm:cxn modelId="{27A594A5-8AFC-43FB-B600-44BB5589E06F}" srcId="{EA640496-3E9E-4D29-8163-A52471E78C69}" destId="{32C9B615-8572-4979-8263-416A92C61A4B}" srcOrd="2" destOrd="0" parTransId="{B569FEC7-D1D2-4CAC-A8E1-56F722604060}" sibTransId="{2E294B84-89B0-40CE-BF00-0EC8EA868D30}"/>
    <dgm:cxn modelId="{AD72E93B-5B7E-4B8C-9424-9939F830D9D8}" srcId="{EA640496-3E9E-4D29-8163-A52471E78C69}" destId="{AE884BC0-7227-4A37-A086-CFA02739FC7A}" srcOrd="0" destOrd="0" parTransId="{21A63048-C55E-4C24-BCE7-6F91D14C0E82}" sibTransId="{C9FF18CD-70C5-4554-916F-8C3CBEA5978E}"/>
    <dgm:cxn modelId="{F295CE30-359A-4458-8D01-5D67F4991312}" type="presOf" srcId="{32C9B615-8572-4979-8263-416A92C61A4B}" destId="{5CB17FF8-29E4-4A5B-81FC-091DF61392F3}" srcOrd="0" destOrd="0" presId="urn:microsoft.com/office/officeart/2005/8/layout/default"/>
    <dgm:cxn modelId="{669A1CF0-7D9A-4DC7-84FC-F045B885B937}" type="presOf" srcId="{AE884BC0-7227-4A37-A086-CFA02739FC7A}" destId="{9EB0574D-AC11-4E62-BE97-2784411FCCA0}" srcOrd="0" destOrd="0" presId="urn:microsoft.com/office/officeart/2005/8/layout/default"/>
    <dgm:cxn modelId="{1C26C157-8326-4818-BED1-DD3786943111}" type="presOf" srcId="{EA640496-3E9E-4D29-8163-A52471E78C69}" destId="{30C8EBB2-D1CD-491B-9875-1CF86CAD77B4}" srcOrd="0" destOrd="0" presId="urn:microsoft.com/office/officeart/2005/8/layout/default"/>
    <dgm:cxn modelId="{61B2E493-A532-4403-8D8C-F93383ACE505}" type="presParOf" srcId="{30C8EBB2-D1CD-491B-9875-1CF86CAD77B4}" destId="{9EB0574D-AC11-4E62-BE97-2784411FCCA0}" srcOrd="0" destOrd="0" presId="urn:microsoft.com/office/officeart/2005/8/layout/default"/>
    <dgm:cxn modelId="{8EF9F241-5173-44BC-9D08-2EC56B3BA65A}" type="presParOf" srcId="{30C8EBB2-D1CD-491B-9875-1CF86CAD77B4}" destId="{B0E8C232-7110-49B9-94FD-59450ACD7331}" srcOrd="1" destOrd="0" presId="urn:microsoft.com/office/officeart/2005/8/layout/default"/>
    <dgm:cxn modelId="{2A0A1627-5D94-4C6F-9D19-8BCB062321C5}" type="presParOf" srcId="{30C8EBB2-D1CD-491B-9875-1CF86CAD77B4}" destId="{D31F52DE-D4A0-469D-B47C-425DFC9F27A5}" srcOrd="2" destOrd="0" presId="urn:microsoft.com/office/officeart/2005/8/layout/default"/>
    <dgm:cxn modelId="{C45C6220-F66B-4C65-8515-57CFD5769AB8}" type="presParOf" srcId="{30C8EBB2-D1CD-491B-9875-1CF86CAD77B4}" destId="{3800B692-2362-446E-A397-BDAA34187A6E}" srcOrd="3" destOrd="0" presId="urn:microsoft.com/office/officeart/2005/8/layout/default"/>
    <dgm:cxn modelId="{9E000E93-295E-42E2-9656-03180EC0D905}" type="presParOf" srcId="{30C8EBB2-D1CD-491B-9875-1CF86CAD77B4}" destId="{5CB17FF8-29E4-4A5B-81FC-091DF61392F3}"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1B41701-60F9-49A7-8B82-EF5F1B36FAC6}"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C21668B0-77AD-4F62-B9C6-33D61B0D3C89}">
      <dgm:prSet phldrT="[Text]"/>
      <dgm:spPr/>
      <dgm:t>
        <a:bodyPr/>
        <a:lstStyle/>
        <a:p>
          <a:r>
            <a:rPr lang="en-US" dirty="0" smtClean="0"/>
            <a:t>Honesty</a:t>
          </a:r>
          <a:endParaRPr lang="en-US" dirty="0"/>
        </a:p>
      </dgm:t>
    </dgm:pt>
    <dgm:pt modelId="{575F2E3C-F55B-4CF9-B4E7-216E1B542700}" type="parTrans" cxnId="{6C15E4F8-8EBF-4BFE-9C2E-32A60F2304CD}">
      <dgm:prSet/>
      <dgm:spPr/>
      <dgm:t>
        <a:bodyPr/>
        <a:lstStyle/>
        <a:p>
          <a:endParaRPr lang="en-US"/>
        </a:p>
      </dgm:t>
    </dgm:pt>
    <dgm:pt modelId="{F5826993-8CA2-4A9D-BBFC-3CE5832A0EF0}" type="sibTrans" cxnId="{6C15E4F8-8EBF-4BFE-9C2E-32A60F2304CD}">
      <dgm:prSet/>
      <dgm:spPr/>
      <dgm:t>
        <a:bodyPr/>
        <a:lstStyle/>
        <a:p>
          <a:endParaRPr lang="en-US"/>
        </a:p>
      </dgm:t>
    </dgm:pt>
    <dgm:pt modelId="{5048EF09-2579-4699-BE31-D20D675F8A09}">
      <dgm:prSet phldrT="[Text]"/>
      <dgm:spPr/>
      <dgm:t>
        <a:bodyPr/>
        <a:lstStyle/>
        <a:p>
          <a:r>
            <a:rPr lang="en-US" dirty="0" smtClean="0"/>
            <a:t>Integrity</a:t>
          </a:r>
          <a:endParaRPr lang="en-US" dirty="0"/>
        </a:p>
      </dgm:t>
    </dgm:pt>
    <dgm:pt modelId="{E073B2EF-C0D0-4358-BBCD-58C1B06FC90A}" type="parTrans" cxnId="{75C5203E-DFE7-4F90-8603-90BF0915F242}">
      <dgm:prSet/>
      <dgm:spPr/>
      <dgm:t>
        <a:bodyPr/>
        <a:lstStyle/>
        <a:p>
          <a:endParaRPr lang="en-US"/>
        </a:p>
      </dgm:t>
    </dgm:pt>
    <dgm:pt modelId="{1A69AA50-D0A1-487F-8EBB-82BD441100A4}" type="sibTrans" cxnId="{75C5203E-DFE7-4F90-8603-90BF0915F242}">
      <dgm:prSet/>
      <dgm:spPr/>
      <dgm:t>
        <a:bodyPr/>
        <a:lstStyle/>
        <a:p>
          <a:endParaRPr lang="en-US"/>
        </a:p>
      </dgm:t>
    </dgm:pt>
    <dgm:pt modelId="{E4049159-3ABC-4048-AAD0-0170B59938FF}">
      <dgm:prSet phldrT="[Text]"/>
      <dgm:spPr/>
      <dgm:t>
        <a:bodyPr/>
        <a:lstStyle/>
        <a:p>
          <a:r>
            <a:rPr lang="en-US" dirty="0" smtClean="0"/>
            <a:t>Fair</a:t>
          </a:r>
          <a:endParaRPr lang="en-US" dirty="0"/>
        </a:p>
      </dgm:t>
    </dgm:pt>
    <dgm:pt modelId="{945E8B25-047E-4449-84C8-EAC4D38978A0}" type="parTrans" cxnId="{45AAD639-0155-4CA2-B863-1FC72489B907}">
      <dgm:prSet/>
      <dgm:spPr/>
      <dgm:t>
        <a:bodyPr/>
        <a:lstStyle/>
        <a:p>
          <a:endParaRPr lang="en-US"/>
        </a:p>
      </dgm:t>
    </dgm:pt>
    <dgm:pt modelId="{AEC2D04B-BC1C-4CBD-9CA1-1F79B8D320ED}" type="sibTrans" cxnId="{45AAD639-0155-4CA2-B863-1FC72489B907}">
      <dgm:prSet/>
      <dgm:spPr/>
      <dgm:t>
        <a:bodyPr/>
        <a:lstStyle/>
        <a:p>
          <a:endParaRPr lang="en-US"/>
        </a:p>
      </dgm:t>
    </dgm:pt>
    <dgm:pt modelId="{A7519690-847E-4EC6-8510-3CB5812E7427}">
      <dgm:prSet phldrT="[Text]"/>
      <dgm:spPr/>
      <dgm:t>
        <a:bodyPr/>
        <a:lstStyle/>
        <a:p>
          <a:r>
            <a:rPr lang="en-US" dirty="0" smtClean="0"/>
            <a:t>Listen to criticism</a:t>
          </a:r>
          <a:endParaRPr lang="en-US" dirty="0"/>
        </a:p>
      </dgm:t>
    </dgm:pt>
    <dgm:pt modelId="{41033876-F63A-4D9B-980A-3F1DC4B8952D}" type="parTrans" cxnId="{AFB639EC-A50B-46BB-8974-215B7A8A6E75}">
      <dgm:prSet/>
      <dgm:spPr/>
      <dgm:t>
        <a:bodyPr/>
        <a:lstStyle/>
        <a:p>
          <a:endParaRPr lang="en-US"/>
        </a:p>
      </dgm:t>
    </dgm:pt>
    <dgm:pt modelId="{49345082-D0B8-4B26-AD86-A36F0F9B742A}" type="sibTrans" cxnId="{AFB639EC-A50B-46BB-8974-215B7A8A6E75}">
      <dgm:prSet/>
      <dgm:spPr/>
      <dgm:t>
        <a:bodyPr/>
        <a:lstStyle/>
        <a:p>
          <a:endParaRPr lang="en-US"/>
        </a:p>
      </dgm:t>
    </dgm:pt>
    <dgm:pt modelId="{D66A5D8D-5C7C-4425-AE19-3439C81AD600}" type="pres">
      <dgm:prSet presAssocID="{21B41701-60F9-49A7-8B82-EF5F1B36FAC6}" presName="Name0" presStyleCnt="0">
        <dgm:presLayoutVars>
          <dgm:dir/>
          <dgm:resizeHandles val="exact"/>
        </dgm:presLayoutVars>
      </dgm:prSet>
      <dgm:spPr/>
      <dgm:t>
        <a:bodyPr/>
        <a:lstStyle/>
        <a:p>
          <a:endParaRPr lang="en-US"/>
        </a:p>
      </dgm:t>
    </dgm:pt>
    <dgm:pt modelId="{4F84AB2F-E944-4D8D-AF51-B20127823789}" type="pres">
      <dgm:prSet presAssocID="{C21668B0-77AD-4F62-B9C6-33D61B0D3C89}" presName="node" presStyleLbl="node1" presStyleIdx="0" presStyleCnt="4">
        <dgm:presLayoutVars>
          <dgm:bulletEnabled val="1"/>
        </dgm:presLayoutVars>
      </dgm:prSet>
      <dgm:spPr/>
      <dgm:t>
        <a:bodyPr/>
        <a:lstStyle/>
        <a:p>
          <a:endParaRPr lang="en-US"/>
        </a:p>
      </dgm:t>
    </dgm:pt>
    <dgm:pt modelId="{26701952-CC85-4E50-AA1F-7F25D9C20737}" type="pres">
      <dgm:prSet presAssocID="{F5826993-8CA2-4A9D-BBFC-3CE5832A0EF0}" presName="sibTrans" presStyleCnt="0"/>
      <dgm:spPr/>
    </dgm:pt>
    <dgm:pt modelId="{F110551C-82E4-4056-AE5D-074956782295}" type="pres">
      <dgm:prSet presAssocID="{5048EF09-2579-4699-BE31-D20D675F8A09}" presName="node" presStyleLbl="node1" presStyleIdx="1" presStyleCnt="4">
        <dgm:presLayoutVars>
          <dgm:bulletEnabled val="1"/>
        </dgm:presLayoutVars>
      </dgm:prSet>
      <dgm:spPr/>
      <dgm:t>
        <a:bodyPr/>
        <a:lstStyle/>
        <a:p>
          <a:endParaRPr lang="en-US"/>
        </a:p>
      </dgm:t>
    </dgm:pt>
    <dgm:pt modelId="{9D391FA2-8D5D-4B67-8320-63D457619996}" type="pres">
      <dgm:prSet presAssocID="{1A69AA50-D0A1-487F-8EBB-82BD441100A4}" presName="sibTrans" presStyleCnt="0"/>
      <dgm:spPr/>
    </dgm:pt>
    <dgm:pt modelId="{07B95EF6-ABDA-40EB-97D5-EA91B4825BC7}" type="pres">
      <dgm:prSet presAssocID="{E4049159-3ABC-4048-AAD0-0170B59938FF}" presName="node" presStyleLbl="node1" presStyleIdx="2" presStyleCnt="4">
        <dgm:presLayoutVars>
          <dgm:bulletEnabled val="1"/>
        </dgm:presLayoutVars>
      </dgm:prSet>
      <dgm:spPr/>
      <dgm:t>
        <a:bodyPr/>
        <a:lstStyle/>
        <a:p>
          <a:endParaRPr lang="en-US"/>
        </a:p>
      </dgm:t>
    </dgm:pt>
    <dgm:pt modelId="{FDC1ADCC-2A46-4B26-996C-CCF63C419AFC}" type="pres">
      <dgm:prSet presAssocID="{AEC2D04B-BC1C-4CBD-9CA1-1F79B8D320ED}" presName="sibTrans" presStyleCnt="0"/>
      <dgm:spPr/>
    </dgm:pt>
    <dgm:pt modelId="{152E6F1C-9955-431B-90F6-10B7F0612105}" type="pres">
      <dgm:prSet presAssocID="{A7519690-847E-4EC6-8510-3CB5812E7427}" presName="node" presStyleLbl="node1" presStyleIdx="3" presStyleCnt="4">
        <dgm:presLayoutVars>
          <dgm:bulletEnabled val="1"/>
        </dgm:presLayoutVars>
      </dgm:prSet>
      <dgm:spPr/>
      <dgm:t>
        <a:bodyPr/>
        <a:lstStyle/>
        <a:p>
          <a:endParaRPr lang="en-US"/>
        </a:p>
      </dgm:t>
    </dgm:pt>
  </dgm:ptLst>
  <dgm:cxnLst>
    <dgm:cxn modelId="{F323103A-5875-4666-A5A1-81AE7E2B46B8}" type="presOf" srcId="{A7519690-847E-4EC6-8510-3CB5812E7427}" destId="{152E6F1C-9955-431B-90F6-10B7F0612105}" srcOrd="0" destOrd="0" presId="urn:microsoft.com/office/officeart/2005/8/layout/hList6"/>
    <dgm:cxn modelId="{75C5203E-DFE7-4F90-8603-90BF0915F242}" srcId="{21B41701-60F9-49A7-8B82-EF5F1B36FAC6}" destId="{5048EF09-2579-4699-BE31-D20D675F8A09}" srcOrd="1" destOrd="0" parTransId="{E073B2EF-C0D0-4358-BBCD-58C1B06FC90A}" sibTransId="{1A69AA50-D0A1-487F-8EBB-82BD441100A4}"/>
    <dgm:cxn modelId="{45AAD639-0155-4CA2-B863-1FC72489B907}" srcId="{21B41701-60F9-49A7-8B82-EF5F1B36FAC6}" destId="{E4049159-3ABC-4048-AAD0-0170B59938FF}" srcOrd="2" destOrd="0" parTransId="{945E8B25-047E-4449-84C8-EAC4D38978A0}" sibTransId="{AEC2D04B-BC1C-4CBD-9CA1-1F79B8D320ED}"/>
    <dgm:cxn modelId="{47370B8B-182D-48A5-827D-71B66F45AFB9}" type="presOf" srcId="{C21668B0-77AD-4F62-B9C6-33D61B0D3C89}" destId="{4F84AB2F-E944-4D8D-AF51-B20127823789}" srcOrd="0" destOrd="0" presId="urn:microsoft.com/office/officeart/2005/8/layout/hList6"/>
    <dgm:cxn modelId="{BAD77105-E4C5-46CC-9A99-E44CBA2EB060}" type="presOf" srcId="{21B41701-60F9-49A7-8B82-EF5F1B36FAC6}" destId="{D66A5D8D-5C7C-4425-AE19-3439C81AD600}" srcOrd="0" destOrd="0" presId="urn:microsoft.com/office/officeart/2005/8/layout/hList6"/>
    <dgm:cxn modelId="{E8063C6E-90F4-482F-B554-9B748E234B5F}" type="presOf" srcId="{E4049159-3ABC-4048-AAD0-0170B59938FF}" destId="{07B95EF6-ABDA-40EB-97D5-EA91B4825BC7}" srcOrd="0" destOrd="0" presId="urn:microsoft.com/office/officeart/2005/8/layout/hList6"/>
    <dgm:cxn modelId="{E4B0619D-E795-4ABB-83CD-6556BDB87176}" type="presOf" srcId="{5048EF09-2579-4699-BE31-D20D675F8A09}" destId="{F110551C-82E4-4056-AE5D-074956782295}" srcOrd="0" destOrd="0" presId="urn:microsoft.com/office/officeart/2005/8/layout/hList6"/>
    <dgm:cxn modelId="{6C15E4F8-8EBF-4BFE-9C2E-32A60F2304CD}" srcId="{21B41701-60F9-49A7-8B82-EF5F1B36FAC6}" destId="{C21668B0-77AD-4F62-B9C6-33D61B0D3C89}" srcOrd="0" destOrd="0" parTransId="{575F2E3C-F55B-4CF9-B4E7-216E1B542700}" sibTransId="{F5826993-8CA2-4A9D-BBFC-3CE5832A0EF0}"/>
    <dgm:cxn modelId="{AFB639EC-A50B-46BB-8974-215B7A8A6E75}" srcId="{21B41701-60F9-49A7-8B82-EF5F1B36FAC6}" destId="{A7519690-847E-4EC6-8510-3CB5812E7427}" srcOrd="3" destOrd="0" parTransId="{41033876-F63A-4D9B-980A-3F1DC4B8952D}" sibTransId="{49345082-D0B8-4B26-AD86-A36F0F9B742A}"/>
    <dgm:cxn modelId="{0EA622E4-4DCD-4505-A051-A09693D7C2CF}" type="presParOf" srcId="{D66A5D8D-5C7C-4425-AE19-3439C81AD600}" destId="{4F84AB2F-E944-4D8D-AF51-B20127823789}" srcOrd="0" destOrd="0" presId="urn:microsoft.com/office/officeart/2005/8/layout/hList6"/>
    <dgm:cxn modelId="{FCAFD9C2-B76E-4928-AE19-15F185757D92}" type="presParOf" srcId="{D66A5D8D-5C7C-4425-AE19-3439C81AD600}" destId="{26701952-CC85-4E50-AA1F-7F25D9C20737}" srcOrd="1" destOrd="0" presId="urn:microsoft.com/office/officeart/2005/8/layout/hList6"/>
    <dgm:cxn modelId="{F1EECDA0-3DD8-4A46-8481-DA34D8874227}" type="presParOf" srcId="{D66A5D8D-5C7C-4425-AE19-3439C81AD600}" destId="{F110551C-82E4-4056-AE5D-074956782295}" srcOrd="2" destOrd="0" presId="urn:microsoft.com/office/officeart/2005/8/layout/hList6"/>
    <dgm:cxn modelId="{B6CBDA70-D335-4B41-B7FA-E5FBBB1C7A02}" type="presParOf" srcId="{D66A5D8D-5C7C-4425-AE19-3439C81AD600}" destId="{9D391FA2-8D5D-4B67-8320-63D457619996}" srcOrd="3" destOrd="0" presId="urn:microsoft.com/office/officeart/2005/8/layout/hList6"/>
    <dgm:cxn modelId="{5D9E378C-32C9-4317-B04B-6FB082657DAC}" type="presParOf" srcId="{D66A5D8D-5C7C-4425-AE19-3439C81AD600}" destId="{07B95EF6-ABDA-40EB-97D5-EA91B4825BC7}" srcOrd="4" destOrd="0" presId="urn:microsoft.com/office/officeart/2005/8/layout/hList6"/>
    <dgm:cxn modelId="{FF4F7FEB-025A-42A0-9088-007F17FE3448}" type="presParOf" srcId="{D66A5D8D-5C7C-4425-AE19-3439C81AD600}" destId="{FDC1ADCC-2A46-4B26-996C-CCF63C419AFC}" srcOrd="5" destOrd="0" presId="urn:microsoft.com/office/officeart/2005/8/layout/hList6"/>
    <dgm:cxn modelId="{0C1BA640-DA09-4766-945A-CB94A8D04892}" type="presParOf" srcId="{D66A5D8D-5C7C-4425-AE19-3439C81AD600}" destId="{152E6F1C-9955-431B-90F6-10B7F0612105}"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BE4F92E-1CC9-4DB7-BCD9-3178A3C0960F}"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41AA5D4-47DD-413D-B647-881A8D3D74A8}">
      <dgm:prSet phldrT="[Text]"/>
      <dgm:spPr/>
      <dgm:t>
        <a:bodyPr/>
        <a:lstStyle/>
        <a:p>
          <a:r>
            <a:rPr lang="en-US" dirty="0" smtClean="0"/>
            <a:t>Address issues immediately</a:t>
          </a:r>
          <a:endParaRPr lang="en-US" dirty="0"/>
        </a:p>
      </dgm:t>
    </dgm:pt>
    <dgm:pt modelId="{5CD071AD-08CE-400A-8740-EF0908668ECF}" type="parTrans" cxnId="{D777F290-BC1C-4E5E-91E2-E553BC2EF384}">
      <dgm:prSet/>
      <dgm:spPr/>
      <dgm:t>
        <a:bodyPr/>
        <a:lstStyle/>
        <a:p>
          <a:endParaRPr lang="en-US"/>
        </a:p>
      </dgm:t>
    </dgm:pt>
    <dgm:pt modelId="{68BA0FE5-AECE-4EE5-AEB4-E53C199E579E}" type="sibTrans" cxnId="{D777F290-BC1C-4E5E-91E2-E553BC2EF384}">
      <dgm:prSet/>
      <dgm:spPr/>
      <dgm:t>
        <a:bodyPr/>
        <a:lstStyle/>
        <a:p>
          <a:endParaRPr lang="en-US"/>
        </a:p>
      </dgm:t>
    </dgm:pt>
    <dgm:pt modelId="{55D4B521-7EF6-4E40-9D5F-22D92B5F5A6F}">
      <dgm:prSet phldrT="[Text]"/>
      <dgm:spPr/>
      <dgm:t>
        <a:bodyPr/>
        <a:lstStyle/>
        <a:p>
          <a:r>
            <a:rPr lang="en-US" dirty="0" smtClean="0"/>
            <a:t>Listen to people</a:t>
          </a:r>
          <a:endParaRPr lang="en-US" dirty="0"/>
        </a:p>
      </dgm:t>
    </dgm:pt>
    <dgm:pt modelId="{156DD346-04E6-4876-AA23-0F5140A0DA25}" type="parTrans" cxnId="{84904E8C-467D-4631-9740-F4DDBEF1C96A}">
      <dgm:prSet/>
      <dgm:spPr/>
      <dgm:t>
        <a:bodyPr/>
        <a:lstStyle/>
        <a:p>
          <a:endParaRPr lang="en-US"/>
        </a:p>
      </dgm:t>
    </dgm:pt>
    <dgm:pt modelId="{459112E2-92D7-443A-B6E7-B25956467C50}" type="sibTrans" cxnId="{84904E8C-467D-4631-9740-F4DDBEF1C96A}">
      <dgm:prSet/>
      <dgm:spPr/>
      <dgm:t>
        <a:bodyPr/>
        <a:lstStyle/>
        <a:p>
          <a:endParaRPr lang="en-US"/>
        </a:p>
      </dgm:t>
    </dgm:pt>
    <dgm:pt modelId="{445F50B3-3428-483F-B67D-9706796F7859}">
      <dgm:prSet phldrT="[Text]"/>
      <dgm:spPr/>
      <dgm:t>
        <a:bodyPr/>
        <a:lstStyle/>
        <a:p>
          <a:r>
            <a:rPr lang="en-US" dirty="0" smtClean="0"/>
            <a:t>Go that extra mile</a:t>
          </a:r>
          <a:endParaRPr lang="en-US" dirty="0"/>
        </a:p>
      </dgm:t>
    </dgm:pt>
    <dgm:pt modelId="{A0450C16-A039-4D43-813C-012AEAF43383}" type="parTrans" cxnId="{153569F1-A129-4BB1-8F9F-BF6E4A3C95B5}">
      <dgm:prSet/>
      <dgm:spPr/>
      <dgm:t>
        <a:bodyPr/>
        <a:lstStyle/>
        <a:p>
          <a:endParaRPr lang="en-US"/>
        </a:p>
      </dgm:t>
    </dgm:pt>
    <dgm:pt modelId="{62C9FFFE-FD1B-40E5-8295-64DD3346FD0B}" type="sibTrans" cxnId="{153569F1-A129-4BB1-8F9F-BF6E4A3C95B5}">
      <dgm:prSet/>
      <dgm:spPr/>
      <dgm:t>
        <a:bodyPr/>
        <a:lstStyle/>
        <a:p>
          <a:endParaRPr lang="en-US"/>
        </a:p>
      </dgm:t>
    </dgm:pt>
    <dgm:pt modelId="{BA5BE19B-E782-4693-A1E6-C7D56F6EC44C}">
      <dgm:prSet phldrT="[Text]"/>
      <dgm:spPr/>
      <dgm:t>
        <a:bodyPr/>
        <a:lstStyle/>
        <a:p>
          <a:r>
            <a:rPr lang="en-US" dirty="0" smtClean="0"/>
            <a:t>Be seen</a:t>
          </a:r>
          <a:endParaRPr lang="en-US" dirty="0"/>
        </a:p>
      </dgm:t>
    </dgm:pt>
    <dgm:pt modelId="{F30FFF24-47CF-44AD-9EFA-3EDA69EBC310}" type="parTrans" cxnId="{486FF955-3BC9-488F-97DC-DC598CE4627B}">
      <dgm:prSet/>
      <dgm:spPr/>
      <dgm:t>
        <a:bodyPr/>
        <a:lstStyle/>
        <a:p>
          <a:endParaRPr lang="en-US"/>
        </a:p>
      </dgm:t>
    </dgm:pt>
    <dgm:pt modelId="{2885A374-02C9-405C-BBCE-FDAB902FBCC1}" type="sibTrans" cxnId="{486FF955-3BC9-488F-97DC-DC598CE4627B}">
      <dgm:prSet/>
      <dgm:spPr/>
      <dgm:t>
        <a:bodyPr/>
        <a:lstStyle/>
        <a:p>
          <a:endParaRPr lang="en-US"/>
        </a:p>
      </dgm:t>
    </dgm:pt>
    <dgm:pt modelId="{20C5294D-7021-4C3B-9760-7A2498E7F465}" type="pres">
      <dgm:prSet presAssocID="{9BE4F92E-1CC9-4DB7-BCD9-3178A3C0960F}" presName="Name0" presStyleCnt="0">
        <dgm:presLayoutVars>
          <dgm:chMax val="7"/>
          <dgm:chPref val="7"/>
          <dgm:dir/>
        </dgm:presLayoutVars>
      </dgm:prSet>
      <dgm:spPr/>
      <dgm:t>
        <a:bodyPr/>
        <a:lstStyle/>
        <a:p>
          <a:endParaRPr lang="en-US"/>
        </a:p>
      </dgm:t>
    </dgm:pt>
    <dgm:pt modelId="{61CB9E67-8151-4D0D-8DF3-66081524BF7C}" type="pres">
      <dgm:prSet presAssocID="{9BE4F92E-1CC9-4DB7-BCD9-3178A3C0960F}" presName="Name1" presStyleCnt="0"/>
      <dgm:spPr/>
    </dgm:pt>
    <dgm:pt modelId="{3DD7C3F5-C213-4CE7-952F-3E8E0F19187A}" type="pres">
      <dgm:prSet presAssocID="{9BE4F92E-1CC9-4DB7-BCD9-3178A3C0960F}" presName="cycle" presStyleCnt="0"/>
      <dgm:spPr/>
    </dgm:pt>
    <dgm:pt modelId="{25C3A75E-BE23-49DE-BB7A-5137A0093DB0}" type="pres">
      <dgm:prSet presAssocID="{9BE4F92E-1CC9-4DB7-BCD9-3178A3C0960F}" presName="srcNode" presStyleLbl="node1" presStyleIdx="0" presStyleCnt="4"/>
      <dgm:spPr/>
    </dgm:pt>
    <dgm:pt modelId="{A146989E-25B3-470C-9839-1CB9B4D1A220}" type="pres">
      <dgm:prSet presAssocID="{9BE4F92E-1CC9-4DB7-BCD9-3178A3C0960F}" presName="conn" presStyleLbl="parChTrans1D2" presStyleIdx="0" presStyleCnt="1"/>
      <dgm:spPr/>
      <dgm:t>
        <a:bodyPr/>
        <a:lstStyle/>
        <a:p>
          <a:endParaRPr lang="en-US"/>
        </a:p>
      </dgm:t>
    </dgm:pt>
    <dgm:pt modelId="{3C5D7321-8ED5-4BAD-B067-E52E73B94EBC}" type="pres">
      <dgm:prSet presAssocID="{9BE4F92E-1CC9-4DB7-BCD9-3178A3C0960F}" presName="extraNode" presStyleLbl="node1" presStyleIdx="0" presStyleCnt="4"/>
      <dgm:spPr/>
    </dgm:pt>
    <dgm:pt modelId="{655FF098-A01C-4C79-A08F-2AFC997A4BD1}" type="pres">
      <dgm:prSet presAssocID="{9BE4F92E-1CC9-4DB7-BCD9-3178A3C0960F}" presName="dstNode" presStyleLbl="node1" presStyleIdx="0" presStyleCnt="4"/>
      <dgm:spPr/>
    </dgm:pt>
    <dgm:pt modelId="{F82C9592-EB74-4C37-8C38-F001974CDC48}" type="pres">
      <dgm:prSet presAssocID="{041AA5D4-47DD-413D-B647-881A8D3D74A8}" presName="text_1" presStyleLbl="node1" presStyleIdx="0" presStyleCnt="4">
        <dgm:presLayoutVars>
          <dgm:bulletEnabled val="1"/>
        </dgm:presLayoutVars>
      </dgm:prSet>
      <dgm:spPr/>
      <dgm:t>
        <a:bodyPr/>
        <a:lstStyle/>
        <a:p>
          <a:endParaRPr lang="en-US"/>
        </a:p>
      </dgm:t>
    </dgm:pt>
    <dgm:pt modelId="{2412C10A-E82F-4C9D-9DDE-63D22ECFD33B}" type="pres">
      <dgm:prSet presAssocID="{041AA5D4-47DD-413D-B647-881A8D3D74A8}" presName="accent_1" presStyleCnt="0"/>
      <dgm:spPr/>
    </dgm:pt>
    <dgm:pt modelId="{BB8533A0-FE24-4539-A01B-14E940DAA505}" type="pres">
      <dgm:prSet presAssocID="{041AA5D4-47DD-413D-B647-881A8D3D74A8}" presName="accentRepeatNode" presStyleLbl="solidFgAcc1" presStyleIdx="0" presStyleCnt="4"/>
      <dgm:spPr/>
    </dgm:pt>
    <dgm:pt modelId="{B9DE553F-67E0-4E52-9228-C1B35E0610DD}" type="pres">
      <dgm:prSet presAssocID="{55D4B521-7EF6-4E40-9D5F-22D92B5F5A6F}" presName="text_2" presStyleLbl="node1" presStyleIdx="1" presStyleCnt="4">
        <dgm:presLayoutVars>
          <dgm:bulletEnabled val="1"/>
        </dgm:presLayoutVars>
      </dgm:prSet>
      <dgm:spPr/>
      <dgm:t>
        <a:bodyPr/>
        <a:lstStyle/>
        <a:p>
          <a:endParaRPr lang="en-US"/>
        </a:p>
      </dgm:t>
    </dgm:pt>
    <dgm:pt modelId="{7078BCB1-0BFB-4E70-A638-8E19B7A85898}" type="pres">
      <dgm:prSet presAssocID="{55D4B521-7EF6-4E40-9D5F-22D92B5F5A6F}" presName="accent_2" presStyleCnt="0"/>
      <dgm:spPr/>
    </dgm:pt>
    <dgm:pt modelId="{B42A59E5-D3E0-437C-9248-6BCE6F182ADB}" type="pres">
      <dgm:prSet presAssocID="{55D4B521-7EF6-4E40-9D5F-22D92B5F5A6F}" presName="accentRepeatNode" presStyleLbl="solidFgAcc1" presStyleIdx="1" presStyleCnt="4"/>
      <dgm:spPr/>
    </dgm:pt>
    <dgm:pt modelId="{716E909A-0FC6-46D8-9B9D-0E44A67AB410}" type="pres">
      <dgm:prSet presAssocID="{445F50B3-3428-483F-B67D-9706796F7859}" presName="text_3" presStyleLbl="node1" presStyleIdx="2" presStyleCnt="4">
        <dgm:presLayoutVars>
          <dgm:bulletEnabled val="1"/>
        </dgm:presLayoutVars>
      </dgm:prSet>
      <dgm:spPr/>
      <dgm:t>
        <a:bodyPr/>
        <a:lstStyle/>
        <a:p>
          <a:endParaRPr lang="en-US"/>
        </a:p>
      </dgm:t>
    </dgm:pt>
    <dgm:pt modelId="{DC2E2E7B-2417-4061-874A-20FF232CBACA}" type="pres">
      <dgm:prSet presAssocID="{445F50B3-3428-483F-B67D-9706796F7859}" presName="accent_3" presStyleCnt="0"/>
      <dgm:spPr/>
    </dgm:pt>
    <dgm:pt modelId="{3C8F1B9F-31CC-4B0B-8CE8-80B660FF5428}" type="pres">
      <dgm:prSet presAssocID="{445F50B3-3428-483F-B67D-9706796F7859}" presName="accentRepeatNode" presStyleLbl="solidFgAcc1" presStyleIdx="2" presStyleCnt="4"/>
      <dgm:spPr/>
    </dgm:pt>
    <dgm:pt modelId="{7DBCB236-355D-486F-B716-D4822184D43E}" type="pres">
      <dgm:prSet presAssocID="{BA5BE19B-E782-4693-A1E6-C7D56F6EC44C}" presName="text_4" presStyleLbl="node1" presStyleIdx="3" presStyleCnt="4">
        <dgm:presLayoutVars>
          <dgm:bulletEnabled val="1"/>
        </dgm:presLayoutVars>
      </dgm:prSet>
      <dgm:spPr/>
      <dgm:t>
        <a:bodyPr/>
        <a:lstStyle/>
        <a:p>
          <a:endParaRPr lang="en-US"/>
        </a:p>
      </dgm:t>
    </dgm:pt>
    <dgm:pt modelId="{2F91D6C3-A45D-4F30-944B-3EB94FFE7088}" type="pres">
      <dgm:prSet presAssocID="{BA5BE19B-E782-4693-A1E6-C7D56F6EC44C}" presName="accent_4" presStyleCnt="0"/>
      <dgm:spPr/>
    </dgm:pt>
    <dgm:pt modelId="{772552BE-416F-45E1-9A2F-B3E66FDA6644}" type="pres">
      <dgm:prSet presAssocID="{BA5BE19B-E782-4693-A1E6-C7D56F6EC44C}" presName="accentRepeatNode" presStyleLbl="solidFgAcc1" presStyleIdx="3" presStyleCnt="4"/>
      <dgm:spPr/>
    </dgm:pt>
  </dgm:ptLst>
  <dgm:cxnLst>
    <dgm:cxn modelId="{DF94A469-D85B-4FC6-AC7A-B1FF69B96134}" type="presOf" srcId="{68BA0FE5-AECE-4EE5-AEB4-E53C199E579E}" destId="{A146989E-25B3-470C-9839-1CB9B4D1A220}" srcOrd="0" destOrd="0" presId="urn:microsoft.com/office/officeart/2008/layout/VerticalCurvedList"/>
    <dgm:cxn modelId="{D777F290-BC1C-4E5E-91E2-E553BC2EF384}" srcId="{9BE4F92E-1CC9-4DB7-BCD9-3178A3C0960F}" destId="{041AA5D4-47DD-413D-B647-881A8D3D74A8}" srcOrd="0" destOrd="0" parTransId="{5CD071AD-08CE-400A-8740-EF0908668ECF}" sibTransId="{68BA0FE5-AECE-4EE5-AEB4-E53C199E579E}"/>
    <dgm:cxn modelId="{6BF9B509-5B13-464C-85F8-A434525DF161}" type="presOf" srcId="{BA5BE19B-E782-4693-A1E6-C7D56F6EC44C}" destId="{7DBCB236-355D-486F-B716-D4822184D43E}" srcOrd="0" destOrd="0" presId="urn:microsoft.com/office/officeart/2008/layout/VerticalCurvedList"/>
    <dgm:cxn modelId="{EEEAEBE6-77BA-4688-8B5E-487F8E11B76B}" type="presOf" srcId="{041AA5D4-47DD-413D-B647-881A8D3D74A8}" destId="{F82C9592-EB74-4C37-8C38-F001974CDC48}" srcOrd="0" destOrd="0" presId="urn:microsoft.com/office/officeart/2008/layout/VerticalCurvedList"/>
    <dgm:cxn modelId="{486FF955-3BC9-488F-97DC-DC598CE4627B}" srcId="{9BE4F92E-1CC9-4DB7-BCD9-3178A3C0960F}" destId="{BA5BE19B-E782-4693-A1E6-C7D56F6EC44C}" srcOrd="3" destOrd="0" parTransId="{F30FFF24-47CF-44AD-9EFA-3EDA69EBC310}" sibTransId="{2885A374-02C9-405C-BBCE-FDAB902FBCC1}"/>
    <dgm:cxn modelId="{7C735992-23A7-4592-8B3F-DC1DE1030F2B}" type="presOf" srcId="{9BE4F92E-1CC9-4DB7-BCD9-3178A3C0960F}" destId="{20C5294D-7021-4C3B-9760-7A2498E7F465}" srcOrd="0" destOrd="0" presId="urn:microsoft.com/office/officeart/2008/layout/VerticalCurvedList"/>
    <dgm:cxn modelId="{D5DD39BB-2930-407C-AC07-93968E564D58}" type="presOf" srcId="{445F50B3-3428-483F-B67D-9706796F7859}" destId="{716E909A-0FC6-46D8-9B9D-0E44A67AB410}" srcOrd="0" destOrd="0" presId="urn:microsoft.com/office/officeart/2008/layout/VerticalCurvedList"/>
    <dgm:cxn modelId="{84904E8C-467D-4631-9740-F4DDBEF1C96A}" srcId="{9BE4F92E-1CC9-4DB7-BCD9-3178A3C0960F}" destId="{55D4B521-7EF6-4E40-9D5F-22D92B5F5A6F}" srcOrd="1" destOrd="0" parTransId="{156DD346-04E6-4876-AA23-0F5140A0DA25}" sibTransId="{459112E2-92D7-443A-B6E7-B25956467C50}"/>
    <dgm:cxn modelId="{153569F1-A129-4BB1-8F9F-BF6E4A3C95B5}" srcId="{9BE4F92E-1CC9-4DB7-BCD9-3178A3C0960F}" destId="{445F50B3-3428-483F-B67D-9706796F7859}" srcOrd="2" destOrd="0" parTransId="{A0450C16-A039-4D43-813C-012AEAF43383}" sibTransId="{62C9FFFE-FD1B-40E5-8295-64DD3346FD0B}"/>
    <dgm:cxn modelId="{47392D3A-5FAF-4DD7-8EDB-132FBB2550DB}" type="presOf" srcId="{55D4B521-7EF6-4E40-9D5F-22D92B5F5A6F}" destId="{B9DE553F-67E0-4E52-9228-C1B35E0610DD}" srcOrd="0" destOrd="0" presId="urn:microsoft.com/office/officeart/2008/layout/VerticalCurvedList"/>
    <dgm:cxn modelId="{1704BCB1-80EF-429B-9127-309F334F3F8F}" type="presParOf" srcId="{20C5294D-7021-4C3B-9760-7A2498E7F465}" destId="{61CB9E67-8151-4D0D-8DF3-66081524BF7C}" srcOrd="0" destOrd="0" presId="urn:microsoft.com/office/officeart/2008/layout/VerticalCurvedList"/>
    <dgm:cxn modelId="{E2804379-F92D-43AD-A488-CC67A3E593FD}" type="presParOf" srcId="{61CB9E67-8151-4D0D-8DF3-66081524BF7C}" destId="{3DD7C3F5-C213-4CE7-952F-3E8E0F19187A}" srcOrd="0" destOrd="0" presId="urn:microsoft.com/office/officeart/2008/layout/VerticalCurvedList"/>
    <dgm:cxn modelId="{2DD5BB2F-3A3D-4F21-A2A5-2F88AAD2BC5A}" type="presParOf" srcId="{3DD7C3F5-C213-4CE7-952F-3E8E0F19187A}" destId="{25C3A75E-BE23-49DE-BB7A-5137A0093DB0}" srcOrd="0" destOrd="0" presId="urn:microsoft.com/office/officeart/2008/layout/VerticalCurvedList"/>
    <dgm:cxn modelId="{7DD9986D-2DFC-4631-8182-2C1346898610}" type="presParOf" srcId="{3DD7C3F5-C213-4CE7-952F-3E8E0F19187A}" destId="{A146989E-25B3-470C-9839-1CB9B4D1A220}" srcOrd="1" destOrd="0" presId="urn:microsoft.com/office/officeart/2008/layout/VerticalCurvedList"/>
    <dgm:cxn modelId="{89C05690-E7D8-496C-B807-982C3697E0D2}" type="presParOf" srcId="{3DD7C3F5-C213-4CE7-952F-3E8E0F19187A}" destId="{3C5D7321-8ED5-4BAD-B067-E52E73B94EBC}" srcOrd="2" destOrd="0" presId="urn:microsoft.com/office/officeart/2008/layout/VerticalCurvedList"/>
    <dgm:cxn modelId="{020FE1FD-2173-4289-A945-3990FE742A8C}" type="presParOf" srcId="{3DD7C3F5-C213-4CE7-952F-3E8E0F19187A}" destId="{655FF098-A01C-4C79-A08F-2AFC997A4BD1}" srcOrd="3" destOrd="0" presId="urn:microsoft.com/office/officeart/2008/layout/VerticalCurvedList"/>
    <dgm:cxn modelId="{170F6F3B-7F62-4859-BFE1-619E20BE75E9}" type="presParOf" srcId="{61CB9E67-8151-4D0D-8DF3-66081524BF7C}" destId="{F82C9592-EB74-4C37-8C38-F001974CDC48}" srcOrd="1" destOrd="0" presId="urn:microsoft.com/office/officeart/2008/layout/VerticalCurvedList"/>
    <dgm:cxn modelId="{AF6530E0-9884-483A-8EAC-0B4D5F52BFD6}" type="presParOf" srcId="{61CB9E67-8151-4D0D-8DF3-66081524BF7C}" destId="{2412C10A-E82F-4C9D-9DDE-63D22ECFD33B}" srcOrd="2" destOrd="0" presId="urn:microsoft.com/office/officeart/2008/layout/VerticalCurvedList"/>
    <dgm:cxn modelId="{76C88BDC-356D-47B2-8DCF-18842F713BCB}" type="presParOf" srcId="{2412C10A-E82F-4C9D-9DDE-63D22ECFD33B}" destId="{BB8533A0-FE24-4539-A01B-14E940DAA505}" srcOrd="0" destOrd="0" presId="urn:microsoft.com/office/officeart/2008/layout/VerticalCurvedList"/>
    <dgm:cxn modelId="{FF7CEE9C-8BD6-4A0E-8A1E-9D1CAEF85068}" type="presParOf" srcId="{61CB9E67-8151-4D0D-8DF3-66081524BF7C}" destId="{B9DE553F-67E0-4E52-9228-C1B35E0610DD}" srcOrd="3" destOrd="0" presId="urn:microsoft.com/office/officeart/2008/layout/VerticalCurvedList"/>
    <dgm:cxn modelId="{A158929E-9A91-4D12-88B2-9DB22CD91C5F}" type="presParOf" srcId="{61CB9E67-8151-4D0D-8DF3-66081524BF7C}" destId="{7078BCB1-0BFB-4E70-A638-8E19B7A85898}" srcOrd="4" destOrd="0" presId="urn:microsoft.com/office/officeart/2008/layout/VerticalCurvedList"/>
    <dgm:cxn modelId="{DFB4119D-053D-4DC1-8B0B-B0D286553306}" type="presParOf" srcId="{7078BCB1-0BFB-4E70-A638-8E19B7A85898}" destId="{B42A59E5-D3E0-437C-9248-6BCE6F182ADB}" srcOrd="0" destOrd="0" presId="urn:microsoft.com/office/officeart/2008/layout/VerticalCurvedList"/>
    <dgm:cxn modelId="{E58311C1-2461-4E03-9B1A-1C0C9A28EA44}" type="presParOf" srcId="{61CB9E67-8151-4D0D-8DF3-66081524BF7C}" destId="{716E909A-0FC6-46D8-9B9D-0E44A67AB410}" srcOrd="5" destOrd="0" presId="urn:microsoft.com/office/officeart/2008/layout/VerticalCurvedList"/>
    <dgm:cxn modelId="{85014554-6C7F-459A-85AC-67A8527B1A96}" type="presParOf" srcId="{61CB9E67-8151-4D0D-8DF3-66081524BF7C}" destId="{DC2E2E7B-2417-4061-874A-20FF232CBACA}" srcOrd="6" destOrd="0" presId="urn:microsoft.com/office/officeart/2008/layout/VerticalCurvedList"/>
    <dgm:cxn modelId="{CFE649DF-7131-45DA-ACFE-EE892F158E4A}" type="presParOf" srcId="{DC2E2E7B-2417-4061-874A-20FF232CBACA}" destId="{3C8F1B9F-31CC-4B0B-8CE8-80B660FF5428}" srcOrd="0" destOrd="0" presId="urn:microsoft.com/office/officeart/2008/layout/VerticalCurvedList"/>
    <dgm:cxn modelId="{AB703D2E-A22A-4E4E-9429-D1217D4088DA}" type="presParOf" srcId="{61CB9E67-8151-4D0D-8DF3-66081524BF7C}" destId="{7DBCB236-355D-486F-B716-D4822184D43E}" srcOrd="7" destOrd="0" presId="urn:microsoft.com/office/officeart/2008/layout/VerticalCurvedList"/>
    <dgm:cxn modelId="{C9A2EA09-47E3-4A94-BD1B-40798C400CC0}" type="presParOf" srcId="{61CB9E67-8151-4D0D-8DF3-66081524BF7C}" destId="{2F91D6C3-A45D-4F30-944B-3EB94FFE7088}" srcOrd="8" destOrd="0" presId="urn:microsoft.com/office/officeart/2008/layout/VerticalCurvedList"/>
    <dgm:cxn modelId="{A78A3951-C791-4A3A-999C-5CEFA5EA7736}" type="presParOf" srcId="{2F91D6C3-A45D-4F30-944B-3EB94FFE7088}" destId="{772552BE-416F-45E1-9A2F-B3E66FDA664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16AE01D-B39D-4F0D-AD86-D81EF42003F5}"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8EFF8B0F-3D90-466F-B9D1-1F55C5AEAAC3}">
      <dgm:prSet phldrT="[Text]"/>
      <dgm:spPr/>
      <dgm:t>
        <a:bodyPr/>
        <a:lstStyle/>
        <a:p>
          <a:r>
            <a:rPr lang="en-US" dirty="0" smtClean="0"/>
            <a:t>Attainable goals</a:t>
          </a:r>
          <a:endParaRPr lang="en-US" dirty="0"/>
        </a:p>
      </dgm:t>
    </dgm:pt>
    <dgm:pt modelId="{798737DF-1794-4230-88B8-5CFA66FCAE34}" type="parTrans" cxnId="{5DC6887E-A992-498B-A87B-19EFD6FDB8D9}">
      <dgm:prSet/>
      <dgm:spPr/>
      <dgm:t>
        <a:bodyPr/>
        <a:lstStyle/>
        <a:p>
          <a:endParaRPr lang="en-US"/>
        </a:p>
      </dgm:t>
    </dgm:pt>
    <dgm:pt modelId="{C241A255-7B0A-41C1-8123-1F986EF7FDA5}" type="sibTrans" cxnId="{5DC6887E-A992-498B-A87B-19EFD6FDB8D9}">
      <dgm:prSet/>
      <dgm:spPr/>
      <dgm:t>
        <a:bodyPr/>
        <a:lstStyle/>
        <a:p>
          <a:endParaRPr lang="en-US"/>
        </a:p>
      </dgm:t>
    </dgm:pt>
    <dgm:pt modelId="{B17DBFAC-2556-41E6-BF78-753BCCD5FD7F}">
      <dgm:prSet phldrT="[Text]"/>
      <dgm:spPr/>
      <dgm:t>
        <a:bodyPr/>
        <a:lstStyle/>
        <a:p>
          <a:r>
            <a:rPr lang="en-US" dirty="0" smtClean="0"/>
            <a:t>Focus</a:t>
          </a:r>
          <a:endParaRPr lang="en-US" dirty="0"/>
        </a:p>
      </dgm:t>
    </dgm:pt>
    <dgm:pt modelId="{9F89C187-EF69-41D3-BF40-CFDE59027CF7}" type="parTrans" cxnId="{E630E84D-E9FA-4182-B364-6FDAF8E7862B}">
      <dgm:prSet/>
      <dgm:spPr/>
      <dgm:t>
        <a:bodyPr/>
        <a:lstStyle/>
        <a:p>
          <a:endParaRPr lang="en-US"/>
        </a:p>
      </dgm:t>
    </dgm:pt>
    <dgm:pt modelId="{52A211E1-9D0E-46C4-8F09-1E0BEFEF52EF}" type="sibTrans" cxnId="{E630E84D-E9FA-4182-B364-6FDAF8E7862B}">
      <dgm:prSet/>
      <dgm:spPr/>
      <dgm:t>
        <a:bodyPr/>
        <a:lstStyle/>
        <a:p>
          <a:endParaRPr lang="en-US"/>
        </a:p>
      </dgm:t>
    </dgm:pt>
    <dgm:pt modelId="{48791888-C1B6-4C1E-AA5F-476524177155}">
      <dgm:prSet phldrT="[Text]"/>
      <dgm:spPr/>
      <dgm:t>
        <a:bodyPr/>
        <a:lstStyle/>
        <a:p>
          <a:r>
            <a:rPr lang="en-US" dirty="0" smtClean="0"/>
            <a:t>Sense of direction</a:t>
          </a:r>
          <a:endParaRPr lang="en-US" dirty="0"/>
        </a:p>
      </dgm:t>
    </dgm:pt>
    <dgm:pt modelId="{FCE6F150-36AC-46AB-B39B-60FBCBB91601}" type="parTrans" cxnId="{EC0307B2-2F19-40C1-B748-DBFC14D3BBD6}">
      <dgm:prSet/>
      <dgm:spPr/>
      <dgm:t>
        <a:bodyPr/>
        <a:lstStyle/>
        <a:p>
          <a:endParaRPr lang="en-US"/>
        </a:p>
      </dgm:t>
    </dgm:pt>
    <dgm:pt modelId="{1781DB26-625B-4E22-964F-E0773B915220}" type="sibTrans" cxnId="{EC0307B2-2F19-40C1-B748-DBFC14D3BBD6}">
      <dgm:prSet/>
      <dgm:spPr/>
      <dgm:t>
        <a:bodyPr/>
        <a:lstStyle/>
        <a:p>
          <a:endParaRPr lang="en-US"/>
        </a:p>
      </dgm:t>
    </dgm:pt>
    <dgm:pt modelId="{CDB5CD66-919A-424F-976F-16C1FDF692EB}" type="pres">
      <dgm:prSet presAssocID="{A16AE01D-B39D-4F0D-AD86-D81EF42003F5}" presName="Name0" presStyleCnt="0">
        <dgm:presLayoutVars>
          <dgm:dir/>
          <dgm:animLvl val="lvl"/>
          <dgm:resizeHandles/>
        </dgm:presLayoutVars>
      </dgm:prSet>
      <dgm:spPr/>
      <dgm:t>
        <a:bodyPr/>
        <a:lstStyle/>
        <a:p>
          <a:endParaRPr lang="en-US"/>
        </a:p>
      </dgm:t>
    </dgm:pt>
    <dgm:pt modelId="{F1FD1F64-9083-420F-9450-CF3EB0898202}" type="pres">
      <dgm:prSet presAssocID="{8EFF8B0F-3D90-466F-B9D1-1F55C5AEAAC3}" presName="linNode" presStyleCnt="0"/>
      <dgm:spPr/>
    </dgm:pt>
    <dgm:pt modelId="{73748156-DBEF-4C66-B9FA-6FB4EAD3EB47}" type="pres">
      <dgm:prSet presAssocID="{8EFF8B0F-3D90-466F-B9D1-1F55C5AEAAC3}" presName="parentShp" presStyleLbl="node1" presStyleIdx="0" presStyleCnt="3" custScaleX="285313">
        <dgm:presLayoutVars>
          <dgm:bulletEnabled val="1"/>
        </dgm:presLayoutVars>
      </dgm:prSet>
      <dgm:spPr/>
      <dgm:t>
        <a:bodyPr/>
        <a:lstStyle/>
        <a:p>
          <a:endParaRPr lang="en-US"/>
        </a:p>
      </dgm:t>
    </dgm:pt>
    <dgm:pt modelId="{CF28439F-E897-4FE9-8EF5-9D55956FD5ED}" type="pres">
      <dgm:prSet presAssocID="{8EFF8B0F-3D90-466F-B9D1-1F55C5AEAAC3}" presName="childShp" presStyleLbl="bgAccFollowNode1" presStyleIdx="0" presStyleCnt="3">
        <dgm:presLayoutVars>
          <dgm:bulletEnabled val="1"/>
        </dgm:presLayoutVars>
      </dgm:prSet>
      <dgm:spPr/>
    </dgm:pt>
    <dgm:pt modelId="{EF80D2CC-B747-4B04-8895-6DFAF12A4E22}" type="pres">
      <dgm:prSet presAssocID="{C241A255-7B0A-41C1-8123-1F986EF7FDA5}" presName="spacing" presStyleCnt="0"/>
      <dgm:spPr/>
    </dgm:pt>
    <dgm:pt modelId="{37A4FDE0-E5B9-4547-BB8E-94B55F93F8EB}" type="pres">
      <dgm:prSet presAssocID="{B17DBFAC-2556-41E6-BF78-753BCCD5FD7F}" presName="linNode" presStyleCnt="0"/>
      <dgm:spPr/>
    </dgm:pt>
    <dgm:pt modelId="{C4801B33-7942-4AA0-BA9C-2B9769BA571A}" type="pres">
      <dgm:prSet presAssocID="{B17DBFAC-2556-41E6-BF78-753BCCD5FD7F}" presName="parentShp" presStyleLbl="node1" presStyleIdx="1" presStyleCnt="3" custScaleX="285313">
        <dgm:presLayoutVars>
          <dgm:bulletEnabled val="1"/>
        </dgm:presLayoutVars>
      </dgm:prSet>
      <dgm:spPr/>
      <dgm:t>
        <a:bodyPr/>
        <a:lstStyle/>
        <a:p>
          <a:endParaRPr lang="en-US"/>
        </a:p>
      </dgm:t>
    </dgm:pt>
    <dgm:pt modelId="{746F46CF-4E52-40B9-BA8D-6E877B8A3F89}" type="pres">
      <dgm:prSet presAssocID="{B17DBFAC-2556-41E6-BF78-753BCCD5FD7F}" presName="childShp" presStyleLbl="bgAccFollowNode1" presStyleIdx="1" presStyleCnt="3">
        <dgm:presLayoutVars>
          <dgm:bulletEnabled val="1"/>
        </dgm:presLayoutVars>
      </dgm:prSet>
      <dgm:spPr/>
    </dgm:pt>
    <dgm:pt modelId="{3C664D0C-2507-4D11-90CA-351456751D76}" type="pres">
      <dgm:prSet presAssocID="{52A211E1-9D0E-46C4-8F09-1E0BEFEF52EF}" presName="spacing" presStyleCnt="0"/>
      <dgm:spPr/>
    </dgm:pt>
    <dgm:pt modelId="{6025E6A0-98F9-4371-B5D8-F992B153B6D4}" type="pres">
      <dgm:prSet presAssocID="{48791888-C1B6-4C1E-AA5F-476524177155}" presName="linNode" presStyleCnt="0"/>
      <dgm:spPr/>
    </dgm:pt>
    <dgm:pt modelId="{5E7351E8-38B0-48BF-B1F6-3CA5AF0B51EF}" type="pres">
      <dgm:prSet presAssocID="{48791888-C1B6-4C1E-AA5F-476524177155}" presName="parentShp" presStyleLbl="node1" presStyleIdx="2" presStyleCnt="3" custScaleX="285313">
        <dgm:presLayoutVars>
          <dgm:bulletEnabled val="1"/>
        </dgm:presLayoutVars>
      </dgm:prSet>
      <dgm:spPr/>
      <dgm:t>
        <a:bodyPr/>
        <a:lstStyle/>
        <a:p>
          <a:endParaRPr lang="en-US"/>
        </a:p>
      </dgm:t>
    </dgm:pt>
    <dgm:pt modelId="{B79FAE09-C111-47E3-A7B9-6C2F6FFF0F6E}" type="pres">
      <dgm:prSet presAssocID="{48791888-C1B6-4C1E-AA5F-476524177155}" presName="childShp" presStyleLbl="bgAccFollowNode1" presStyleIdx="2" presStyleCnt="3">
        <dgm:presLayoutVars>
          <dgm:bulletEnabled val="1"/>
        </dgm:presLayoutVars>
      </dgm:prSet>
      <dgm:spPr/>
    </dgm:pt>
  </dgm:ptLst>
  <dgm:cxnLst>
    <dgm:cxn modelId="{EC0307B2-2F19-40C1-B748-DBFC14D3BBD6}" srcId="{A16AE01D-B39D-4F0D-AD86-D81EF42003F5}" destId="{48791888-C1B6-4C1E-AA5F-476524177155}" srcOrd="2" destOrd="0" parTransId="{FCE6F150-36AC-46AB-B39B-60FBCBB91601}" sibTransId="{1781DB26-625B-4E22-964F-E0773B915220}"/>
    <dgm:cxn modelId="{E630E84D-E9FA-4182-B364-6FDAF8E7862B}" srcId="{A16AE01D-B39D-4F0D-AD86-D81EF42003F5}" destId="{B17DBFAC-2556-41E6-BF78-753BCCD5FD7F}" srcOrd="1" destOrd="0" parTransId="{9F89C187-EF69-41D3-BF40-CFDE59027CF7}" sibTransId="{52A211E1-9D0E-46C4-8F09-1E0BEFEF52EF}"/>
    <dgm:cxn modelId="{6B26137F-5DB3-4C03-AA4E-DAA8B0EB079B}" type="presOf" srcId="{8EFF8B0F-3D90-466F-B9D1-1F55C5AEAAC3}" destId="{73748156-DBEF-4C66-B9FA-6FB4EAD3EB47}" srcOrd="0" destOrd="0" presId="urn:microsoft.com/office/officeart/2005/8/layout/vList6"/>
    <dgm:cxn modelId="{C74ED125-F6EA-4FFC-BF6A-D34D45F3AC68}" type="presOf" srcId="{B17DBFAC-2556-41E6-BF78-753BCCD5FD7F}" destId="{C4801B33-7942-4AA0-BA9C-2B9769BA571A}" srcOrd="0" destOrd="0" presId="urn:microsoft.com/office/officeart/2005/8/layout/vList6"/>
    <dgm:cxn modelId="{5DC6887E-A992-498B-A87B-19EFD6FDB8D9}" srcId="{A16AE01D-B39D-4F0D-AD86-D81EF42003F5}" destId="{8EFF8B0F-3D90-466F-B9D1-1F55C5AEAAC3}" srcOrd="0" destOrd="0" parTransId="{798737DF-1794-4230-88B8-5CFA66FCAE34}" sibTransId="{C241A255-7B0A-41C1-8123-1F986EF7FDA5}"/>
    <dgm:cxn modelId="{AD4C8C96-369C-41A4-AB17-3D9E50811E31}" type="presOf" srcId="{48791888-C1B6-4C1E-AA5F-476524177155}" destId="{5E7351E8-38B0-48BF-B1F6-3CA5AF0B51EF}" srcOrd="0" destOrd="0" presId="urn:microsoft.com/office/officeart/2005/8/layout/vList6"/>
    <dgm:cxn modelId="{E6C3F93D-ED67-4032-A7CF-A612D0860A59}" type="presOf" srcId="{A16AE01D-B39D-4F0D-AD86-D81EF42003F5}" destId="{CDB5CD66-919A-424F-976F-16C1FDF692EB}" srcOrd="0" destOrd="0" presId="urn:microsoft.com/office/officeart/2005/8/layout/vList6"/>
    <dgm:cxn modelId="{FE987760-D5BD-4E9E-8D57-60B4543E28FD}" type="presParOf" srcId="{CDB5CD66-919A-424F-976F-16C1FDF692EB}" destId="{F1FD1F64-9083-420F-9450-CF3EB0898202}" srcOrd="0" destOrd="0" presId="urn:microsoft.com/office/officeart/2005/8/layout/vList6"/>
    <dgm:cxn modelId="{AC091FB6-BD15-4649-AF7E-70A97F0A19A7}" type="presParOf" srcId="{F1FD1F64-9083-420F-9450-CF3EB0898202}" destId="{73748156-DBEF-4C66-B9FA-6FB4EAD3EB47}" srcOrd="0" destOrd="0" presId="urn:microsoft.com/office/officeart/2005/8/layout/vList6"/>
    <dgm:cxn modelId="{4F4DFD01-06C7-4B85-9B95-F687963B9963}" type="presParOf" srcId="{F1FD1F64-9083-420F-9450-CF3EB0898202}" destId="{CF28439F-E897-4FE9-8EF5-9D55956FD5ED}" srcOrd="1" destOrd="0" presId="urn:microsoft.com/office/officeart/2005/8/layout/vList6"/>
    <dgm:cxn modelId="{AA02F35B-5694-44F8-8C91-FC22F82F0BFE}" type="presParOf" srcId="{CDB5CD66-919A-424F-976F-16C1FDF692EB}" destId="{EF80D2CC-B747-4B04-8895-6DFAF12A4E22}" srcOrd="1" destOrd="0" presId="urn:microsoft.com/office/officeart/2005/8/layout/vList6"/>
    <dgm:cxn modelId="{0C6709ED-6989-4DB2-825A-AF172AB07587}" type="presParOf" srcId="{CDB5CD66-919A-424F-976F-16C1FDF692EB}" destId="{37A4FDE0-E5B9-4547-BB8E-94B55F93F8EB}" srcOrd="2" destOrd="0" presId="urn:microsoft.com/office/officeart/2005/8/layout/vList6"/>
    <dgm:cxn modelId="{F451897E-619E-462B-9C71-EA5BB29A5265}" type="presParOf" srcId="{37A4FDE0-E5B9-4547-BB8E-94B55F93F8EB}" destId="{C4801B33-7942-4AA0-BA9C-2B9769BA571A}" srcOrd="0" destOrd="0" presId="urn:microsoft.com/office/officeart/2005/8/layout/vList6"/>
    <dgm:cxn modelId="{32565B47-C49C-4FC6-8D08-CA559A8148EF}" type="presParOf" srcId="{37A4FDE0-E5B9-4547-BB8E-94B55F93F8EB}" destId="{746F46CF-4E52-40B9-BA8D-6E877B8A3F89}" srcOrd="1" destOrd="0" presId="urn:microsoft.com/office/officeart/2005/8/layout/vList6"/>
    <dgm:cxn modelId="{EF1B105C-21C1-42D1-AC27-A43A56792488}" type="presParOf" srcId="{CDB5CD66-919A-424F-976F-16C1FDF692EB}" destId="{3C664D0C-2507-4D11-90CA-351456751D76}" srcOrd="3" destOrd="0" presId="urn:microsoft.com/office/officeart/2005/8/layout/vList6"/>
    <dgm:cxn modelId="{A9C5566F-3314-470C-915B-064E94AA016A}" type="presParOf" srcId="{CDB5CD66-919A-424F-976F-16C1FDF692EB}" destId="{6025E6A0-98F9-4371-B5D8-F992B153B6D4}" srcOrd="4" destOrd="0" presId="urn:microsoft.com/office/officeart/2005/8/layout/vList6"/>
    <dgm:cxn modelId="{43F919B8-0E95-45E0-8FBF-7D0B4CB86243}" type="presParOf" srcId="{6025E6A0-98F9-4371-B5D8-F992B153B6D4}" destId="{5E7351E8-38B0-48BF-B1F6-3CA5AF0B51EF}" srcOrd="0" destOrd="0" presId="urn:microsoft.com/office/officeart/2005/8/layout/vList6"/>
    <dgm:cxn modelId="{B43E31BC-5CB0-4195-A246-F4B030255392}" type="presParOf" srcId="{6025E6A0-98F9-4371-B5D8-F992B153B6D4}" destId="{B79FAE09-C111-47E3-A7B9-6C2F6FFF0F6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67620C4-4DD4-4860-A9FC-3B4F7B731BCC}"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E6B223B6-66CC-45BC-81E6-C4E9C6FAE243}">
      <dgm:prSet phldrT="[Text]"/>
      <dgm:spPr/>
      <dgm:t>
        <a:bodyPr/>
        <a:lstStyle/>
        <a:p>
          <a:r>
            <a:rPr lang="en-US" dirty="0" smtClean="0"/>
            <a:t>Through actions</a:t>
          </a:r>
          <a:endParaRPr lang="en-US" dirty="0"/>
        </a:p>
      </dgm:t>
    </dgm:pt>
    <dgm:pt modelId="{A94E55DE-F95A-4070-8310-C67C2256CE50}" type="parTrans" cxnId="{F2F1D270-1F86-444F-BD2C-250BAD29511D}">
      <dgm:prSet/>
      <dgm:spPr/>
      <dgm:t>
        <a:bodyPr/>
        <a:lstStyle/>
        <a:p>
          <a:endParaRPr lang="en-US"/>
        </a:p>
      </dgm:t>
    </dgm:pt>
    <dgm:pt modelId="{B6D318C0-6809-4975-8E71-54F7EBBDAFC2}" type="sibTrans" cxnId="{F2F1D270-1F86-444F-BD2C-250BAD29511D}">
      <dgm:prSet/>
      <dgm:spPr/>
      <dgm:t>
        <a:bodyPr/>
        <a:lstStyle/>
        <a:p>
          <a:endParaRPr lang="en-US" dirty="0"/>
        </a:p>
      </dgm:t>
    </dgm:pt>
    <dgm:pt modelId="{833A0A1C-8149-4D9D-9167-DC635AA6414C}">
      <dgm:prSet phldrT="[Text]"/>
      <dgm:spPr/>
      <dgm:t>
        <a:bodyPr/>
        <a:lstStyle/>
        <a:p>
          <a:r>
            <a:rPr lang="en-US" dirty="0" smtClean="0"/>
            <a:t>Create a catch phrase</a:t>
          </a:r>
          <a:endParaRPr lang="en-US" dirty="0"/>
        </a:p>
      </dgm:t>
    </dgm:pt>
    <dgm:pt modelId="{C87A4BF8-51E0-4713-90A9-BA20EF443653}" type="parTrans" cxnId="{83877069-F78A-4C0C-9AF8-F781433D8848}">
      <dgm:prSet/>
      <dgm:spPr/>
      <dgm:t>
        <a:bodyPr/>
        <a:lstStyle/>
        <a:p>
          <a:endParaRPr lang="en-US"/>
        </a:p>
      </dgm:t>
    </dgm:pt>
    <dgm:pt modelId="{24709532-2A50-4D7B-8777-30E7313751EC}" type="sibTrans" cxnId="{83877069-F78A-4C0C-9AF8-F781433D8848}">
      <dgm:prSet/>
      <dgm:spPr/>
      <dgm:t>
        <a:bodyPr/>
        <a:lstStyle/>
        <a:p>
          <a:endParaRPr lang="en-US" dirty="0"/>
        </a:p>
      </dgm:t>
    </dgm:pt>
    <dgm:pt modelId="{10F4464A-5335-461B-B055-703309FE3AE8}">
      <dgm:prSet phldrT="[Text]"/>
      <dgm:spPr/>
      <dgm:t>
        <a:bodyPr/>
        <a:lstStyle/>
        <a:p>
          <a:r>
            <a:rPr lang="en-US" dirty="0" smtClean="0"/>
            <a:t>Lead by example</a:t>
          </a:r>
          <a:endParaRPr lang="en-US" dirty="0"/>
        </a:p>
      </dgm:t>
    </dgm:pt>
    <dgm:pt modelId="{ACCD71DF-4915-4E26-927F-966026E61CE3}" type="parTrans" cxnId="{CCF90B19-7991-40F3-B6DE-340965D0A378}">
      <dgm:prSet/>
      <dgm:spPr/>
      <dgm:t>
        <a:bodyPr/>
        <a:lstStyle/>
        <a:p>
          <a:endParaRPr lang="en-US"/>
        </a:p>
      </dgm:t>
    </dgm:pt>
    <dgm:pt modelId="{F8A32960-F933-4606-970E-ADDAEB46C747}" type="sibTrans" cxnId="{CCF90B19-7991-40F3-B6DE-340965D0A378}">
      <dgm:prSet/>
      <dgm:spPr/>
      <dgm:t>
        <a:bodyPr/>
        <a:lstStyle/>
        <a:p>
          <a:endParaRPr lang="en-US"/>
        </a:p>
      </dgm:t>
    </dgm:pt>
    <dgm:pt modelId="{F4592322-5F97-4770-87A0-2445B8698B1A}" type="pres">
      <dgm:prSet presAssocID="{E67620C4-4DD4-4860-A9FC-3B4F7B731BCC}" presName="outerComposite" presStyleCnt="0">
        <dgm:presLayoutVars>
          <dgm:chMax val="5"/>
          <dgm:dir/>
          <dgm:resizeHandles val="exact"/>
        </dgm:presLayoutVars>
      </dgm:prSet>
      <dgm:spPr/>
      <dgm:t>
        <a:bodyPr/>
        <a:lstStyle/>
        <a:p>
          <a:endParaRPr lang="en-US"/>
        </a:p>
      </dgm:t>
    </dgm:pt>
    <dgm:pt modelId="{79B06F0E-19A7-43AF-8B98-46D2C335E868}" type="pres">
      <dgm:prSet presAssocID="{E67620C4-4DD4-4860-A9FC-3B4F7B731BCC}" presName="dummyMaxCanvas" presStyleCnt="0">
        <dgm:presLayoutVars/>
      </dgm:prSet>
      <dgm:spPr/>
    </dgm:pt>
    <dgm:pt modelId="{F2082A50-D998-49E4-A3E1-CDD348D5C0B2}" type="pres">
      <dgm:prSet presAssocID="{E67620C4-4DD4-4860-A9FC-3B4F7B731BCC}" presName="ThreeNodes_1" presStyleLbl="node1" presStyleIdx="0" presStyleCnt="3">
        <dgm:presLayoutVars>
          <dgm:bulletEnabled val="1"/>
        </dgm:presLayoutVars>
      </dgm:prSet>
      <dgm:spPr/>
      <dgm:t>
        <a:bodyPr/>
        <a:lstStyle/>
        <a:p>
          <a:endParaRPr lang="en-US"/>
        </a:p>
      </dgm:t>
    </dgm:pt>
    <dgm:pt modelId="{36A47B6F-F312-4C83-AB3A-D5DC2BE4E5C0}" type="pres">
      <dgm:prSet presAssocID="{E67620C4-4DD4-4860-A9FC-3B4F7B731BCC}" presName="ThreeNodes_2" presStyleLbl="node1" presStyleIdx="1" presStyleCnt="3">
        <dgm:presLayoutVars>
          <dgm:bulletEnabled val="1"/>
        </dgm:presLayoutVars>
      </dgm:prSet>
      <dgm:spPr/>
      <dgm:t>
        <a:bodyPr/>
        <a:lstStyle/>
        <a:p>
          <a:endParaRPr lang="en-US"/>
        </a:p>
      </dgm:t>
    </dgm:pt>
    <dgm:pt modelId="{525F60CA-63D3-4AAA-AB81-D73C5B369461}" type="pres">
      <dgm:prSet presAssocID="{E67620C4-4DD4-4860-A9FC-3B4F7B731BCC}" presName="ThreeNodes_3" presStyleLbl="node1" presStyleIdx="2" presStyleCnt="3">
        <dgm:presLayoutVars>
          <dgm:bulletEnabled val="1"/>
        </dgm:presLayoutVars>
      </dgm:prSet>
      <dgm:spPr/>
      <dgm:t>
        <a:bodyPr/>
        <a:lstStyle/>
        <a:p>
          <a:endParaRPr lang="en-US"/>
        </a:p>
      </dgm:t>
    </dgm:pt>
    <dgm:pt modelId="{81FCC2A4-F618-4561-8EEE-82A703367EA7}" type="pres">
      <dgm:prSet presAssocID="{E67620C4-4DD4-4860-A9FC-3B4F7B731BCC}" presName="ThreeConn_1-2" presStyleLbl="fgAccFollowNode1" presStyleIdx="0" presStyleCnt="2">
        <dgm:presLayoutVars>
          <dgm:bulletEnabled val="1"/>
        </dgm:presLayoutVars>
      </dgm:prSet>
      <dgm:spPr/>
      <dgm:t>
        <a:bodyPr/>
        <a:lstStyle/>
        <a:p>
          <a:endParaRPr lang="en-US"/>
        </a:p>
      </dgm:t>
    </dgm:pt>
    <dgm:pt modelId="{D8EEF393-F853-4457-A736-98E7A62BD5B2}" type="pres">
      <dgm:prSet presAssocID="{E67620C4-4DD4-4860-A9FC-3B4F7B731BCC}" presName="ThreeConn_2-3" presStyleLbl="fgAccFollowNode1" presStyleIdx="1" presStyleCnt="2">
        <dgm:presLayoutVars>
          <dgm:bulletEnabled val="1"/>
        </dgm:presLayoutVars>
      </dgm:prSet>
      <dgm:spPr/>
      <dgm:t>
        <a:bodyPr/>
        <a:lstStyle/>
        <a:p>
          <a:endParaRPr lang="en-US"/>
        </a:p>
      </dgm:t>
    </dgm:pt>
    <dgm:pt modelId="{F5534C54-FD0D-4404-A1A3-7B10EF45EBCD}" type="pres">
      <dgm:prSet presAssocID="{E67620C4-4DD4-4860-A9FC-3B4F7B731BCC}" presName="ThreeNodes_1_text" presStyleLbl="node1" presStyleIdx="2" presStyleCnt="3">
        <dgm:presLayoutVars>
          <dgm:bulletEnabled val="1"/>
        </dgm:presLayoutVars>
      </dgm:prSet>
      <dgm:spPr/>
      <dgm:t>
        <a:bodyPr/>
        <a:lstStyle/>
        <a:p>
          <a:endParaRPr lang="en-US"/>
        </a:p>
      </dgm:t>
    </dgm:pt>
    <dgm:pt modelId="{14D05939-606B-4B67-8FB3-3868F46C400F}" type="pres">
      <dgm:prSet presAssocID="{E67620C4-4DD4-4860-A9FC-3B4F7B731BCC}" presName="ThreeNodes_2_text" presStyleLbl="node1" presStyleIdx="2" presStyleCnt="3">
        <dgm:presLayoutVars>
          <dgm:bulletEnabled val="1"/>
        </dgm:presLayoutVars>
      </dgm:prSet>
      <dgm:spPr/>
      <dgm:t>
        <a:bodyPr/>
        <a:lstStyle/>
        <a:p>
          <a:endParaRPr lang="en-US"/>
        </a:p>
      </dgm:t>
    </dgm:pt>
    <dgm:pt modelId="{A10DC9D5-C646-4044-897C-4B80877EC3DA}" type="pres">
      <dgm:prSet presAssocID="{E67620C4-4DD4-4860-A9FC-3B4F7B731BCC}" presName="ThreeNodes_3_text" presStyleLbl="node1" presStyleIdx="2" presStyleCnt="3">
        <dgm:presLayoutVars>
          <dgm:bulletEnabled val="1"/>
        </dgm:presLayoutVars>
      </dgm:prSet>
      <dgm:spPr/>
      <dgm:t>
        <a:bodyPr/>
        <a:lstStyle/>
        <a:p>
          <a:endParaRPr lang="en-US"/>
        </a:p>
      </dgm:t>
    </dgm:pt>
  </dgm:ptLst>
  <dgm:cxnLst>
    <dgm:cxn modelId="{6AB85246-A9B2-47D0-A3CF-60AED9CF6087}" type="presOf" srcId="{B6D318C0-6809-4975-8E71-54F7EBBDAFC2}" destId="{81FCC2A4-F618-4561-8EEE-82A703367EA7}" srcOrd="0" destOrd="0" presId="urn:microsoft.com/office/officeart/2005/8/layout/vProcess5"/>
    <dgm:cxn modelId="{F2F1D270-1F86-444F-BD2C-250BAD29511D}" srcId="{E67620C4-4DD4-4860-A9FC-3B4F7B731BCC}" destId="{E6B223B6-66CC-45BC-81E6-C4E9C6FAE243}" srcOrd="0" destOrd="0" parTransId="{A94E55DE-F95A-4070-8310-C67C2256CE50}" sibTransId="{B6D318C0-6809-4975-8E71-54F7EBBDAFC2}"/>
    <dgm:cxn modelId="{4DDCCFF6-99AD-4FF3-BE42-CAAE16A5C707}" type="presOf" srcId="{833A0A1C-8149-4D9D-9167-DC635AA6414C}" destId="{36A47B6F-F312-4C83-AB3A-D5DC2BE4E5C0}" srcOrd="0" destOrd="0" presId="urn:microsoft.com/office/officeart/2005/8/layout/vProcess5"/>
    <dgm:cxn modelId="{CCF90B19-7991-40F3-B6DE-340965D0A378}" srcId="{E67620C4-4DD4-4860-A9FC-3B4F7B731BCC}" destId="{10F4464A-5335-461B-B055-703309FE3AE8}" srcOrd="2" destOrd="0" parTransId="{ACCD71DF-4915-4E26-927F-966026E61CE3}" sibTransId="{F8A32960-F933-4606-970E-ADDAEB46C747}"/>
    <dgm:cxn modelId="{339BAC65-C7D1-4ABC-B0D5-05E1B21B64D5}" type="presOf" srcId="{24709532-2A50-4D7B-8777-30E7313751EC}" destId="{D8EEF393-F853-4457-A736-98E7A62BD5B2}" srcOrd="0" destOrd="0" presId="urn:microsoft.com/office/officeart/2005/8/layout/vProcess5"/>
    <dgm:cxn modelId="{83877069-F78A-4C0C-9AF8-F781433D8848}" srcId="{E67620C4-4DD4-4860-A9FC-3B4F7B731BCC}" destId="{833A0A1C-8149-4D9D-9167-DC635AA6414C}" srcOrd="1" destOrd="0" parTransId="{C87A4BF8-51E0-4713-90A9-BA20EF443653}" sibTransId="{24709532-2A50-4D7B-8777-30E7313751EC}"/>
    <dgm:cxn modelId="{2E275E7A-DD04-424B-A85D-DA82FD3C69A4}" type="presOf" srcId="{10F4464A-5335-461B-B055-703309FE3AE8}" destId="{525F60CA-63D3-4AAA-AB81-D73C5B369461}" srcOrd="0" destOrd="0" presId="urn:microsoft.com/office/officeart/2005/8/layout/vProcess5"/>
    <dgm:cxn modelId="{3C3A40B8-8510-4713-8821-FB2832BC4E61}" type="presOf" srcId="{E6B223B6-66CC-45BC-81E6-C4E9C6FAE243}" destId="{F5534C54-FD0D-4404-A1A3-7B10EF45EBCD}" srcOrd="1" destOrd="0" presId="urn:microsoft.com/office/officeart/2005/8/layout/vProcess5"/>
    <dgm:cxn modelId="{4F7D3864-6BAA-4CF6-847F-AB1AC4BBD9FC}" type="presOf" srcId="{E67620C4-4DD4-4860-A9FC-3B4F7B731BCC}" destId="{F4592322-5F97-4770-87A0-2445B8698B1A}" srcOrd="0" destOrd="0" presId="urn:microsoft.com/office/officeart/2005/8/layout/vProcess5"/>
    <dgm:cxn modelId="{E848CA1B-6BF6-4A53-AF6F-D469DC4226AF}" type="presOf" srcId="{10F4464A-5335-461B-B055-703309FE3AE8}" destId="{A10DC9D5-C646-4044-897C-4B80877EC3DA}" srcOrd="1" destOrd="0" presId="urn:microsoft.com/office/officeart/2005/8/layout/vProcess5"/>
    <dgm:cxn modelId="{926AA6A7-DDC8-4414-AF46-68A5DD183F7A}" type="presOf" srcId="{E6B223B6-66CC-45BC-81E6-C4E9C6FAE243}" destId="{F2082A50-D998-49E4-A3E1-CDD348D5C0B2}" srcOrd="0" destOrd="0" presId="urn:microsoft.com/office/officeart/2005/8/layout/vProcess5"/>
    <dgm:cxn modelId="{A379E417-692B-4E58-9B79-21F8754AFB6E}" type="presOf" srcId="{833A0A1C-8149-4D9D-9167-DC635AA6414C}" destId="{14D05939-606B-4B67-8FB3-3868F46C400F}" srcOrd="1" destOrd="0" presId="urn:microsoft.com/office/officeart/2005/8/layout/vProcess5"/>
    <dgm:cxn modelId="{98A92DE1-2EE5-4F14-A250-8A70D2387E68}" type="presParOf" srcId="{F4592322-5F97-4770-87A0-2445B8698B1A}" destId="{79B06F0E-19A7-43AF-8B98-46D2C335E868}" srcOrd="0" destOrd="0" presId="urn:microsoft.com/office/officeart/2005/8/layout/vProcess5"/>
    <dgm:cxn modelId="{4B41099C-AE2F-4EB8-B3C8-F120FBA11F22}" type="presParOf" srcId="{F4592322-5F97-4770-87A0-2445B8698B1A}" destId="{F2082A50-D998-49E4-A3E1-CDD348D5C0B2}" srcOrd="1" destOrd="0" presId="urn:microsoft.com/office/officeart/2005/8/layout/vProcess5"/>
    <dgm:cxn modelId="{61529211-6F99-4451-94C7-E0D403EF1713}" type="presParOf" srcId="{F4592322-5F97-4770-87A0-2445B8698B1A}" destId="{36A47B6F-F312-4C83-AB3A-D5DC2BE4E5C0}" srcOrd="2" destOrd="0" presId="urn:microsoft.com/office/officeart/2005/8/layout/vProcess5"/>
    <dgm:cxn modelId="{2869ACD6-8082-4A07-B829-71C2CEE4EB59}" type="presParOf" srcId="{F4592322-5F97-4770-87A0-2445B8698B1A}" destId="{525F60CA-63D3-4AAA-AB81-D73C5B369461}" srcOrd="3" destOrd="0" presId="urn:microsoft.com/office/officeart/2005/8/layout/vProcess5"/>
    <dgm:cxn modelId="{FE81C8FA-08B1-4DAB-94F1-954952B6FBCB}" type="presParOf" srcId="{F4592322-5F97-4770-87A0-2445B8698B1A}" destId="{81FCC2A4-F618-4561-8EEE-82A703367EA7}" srcOrd="4" destOrd="0" presId="urn:microsoft.com/office/officeart/2005/8/layout/vProcess5"/>
    <dgm:cxn modelId="{563A4EEF-B145-4CEA-AF86-5E52D50523ED}" type="presParOf" srcId="{F4592322-5F97-4770-87A0-2445B8698B1A}" destId="{D8EEF393-F853-4457-A736-98E7A62BD5B2}" srcOrd="5" destOrd="0" presId="urn:microsoft.com/office/officeart/2005/8/layout/vProcess5"/>
    <dgm:cxn modelId="{74929DD4-1977-470E-A623-72A5DBEA14CB}" type="presParOf" srcId="{F4592322-5F97-4770-87A0-2445B8698B1A}" destId="{F5534C54-FD0D-4404-A1A3-7B10EF45EBCD}" srcOrd="6" destOrd="0" presId="urn:microsoft.com/office/officeart/2005/8/layout/vProcess5"/>
    <dgm:cxn modelId="{DC3ADDFD-CA41-4DB6-812F-6FCD323B0BF3}" type="presParOf" srcId="{F4592322-5F97-4770-87A0-2445B8698B1A}" destId="{14D05939-606B-4B67-8FB3-3868F46C400F}" srcOrd="7" destOrd="0" presId="urn:microsoft.com/office/officeart/2005/8/layout/vProcess5"/>
    <dgm:cxn modelId="{9B65EF21-FCBA-454D-9D56-EE485ECF1279}" type="presParOf" srcId="{F4592322-5F97-4770-87A0-2445B8698B1A}" destId="{A10DC9D5-C646-4044-897C-4B80877EC3D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CA5DB01-2AD9-44E9-B1C0-412ED05DB221}"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C6D0E0EF-33E6-4E72-A503-1A0B911DC303}">
      <dgm:prSet phldrT="[Text]"/>
      <dgm:spPr/>
      <dgm:t>
        <a:bodyPr/>
        <a:lstStyle/>
        <a:p>
          <a:r>
            <a:rPr lang="en-US" dirty="0" smtClean="0"/>
            <a:t>Everyone loves a winner</a:t>
          </a:r>
          <a:endParaRPr lang="en-US" dirty="0"/>
        </a:p>
      </dgm:t>
    </dgm:pt>
    <dgm:pt modelId="{4844E077-E411-40B8-A76F-CF7A4896F98E}" type="parTrans" cxnId="{62056A8F-EF4E-4835-877F-C28C5BDED3CD}">
      <dgm:prSet/>
      <dgm:spPr/>
      <dgm:t>
        <a:bodyPr/>
        <a:lstStyle/>
        <a:p>
          <a:endParaRPr lang="en-US"/>
        </a:p>
      </dgm:t>
    </dgm:pt>
    <dgm:pt modelId="{A4965846-898D-4165-867D-78BF5E4C00D2}" type="sibTrans" cxnId="{62056A8F-EF4E-4835-877F-C28C5BDED3CD}">
      <dgm:prSet/>
      <dgm:spPr/>
      <dgm:t>
        <a:bodyPr/>
        <a:lstStyle/>
        <a:p>
          <a:endParaRPr lang="en-US"/>
        </a:p>
      </dgm:t>
    </dgm:pt>
    <dgm:pt modelId="{59780B7F-B0E5-4111-9F9A-EB54937A8CFE}">
      <dgm:prSet phldrT="[Text]"/>
      <dgm:spPr/>
      <dgm:t>
        <a:bodyPr/>
        <a:lstStyle/>
        <a:p>
          <a:r>
            <a:rPr lang="en-US" dirty="0" smtClean="0"/>
            <a:t>Social acceptance</a:t>
          </a:r>
          <a:endParaRPr lang="en-US" dirty="0"/>
        </a:p>
      </dgm:t>
    </dgm:pt>
    <dgm:pt modelId="{04F91B20-27A1-448A-91C1-9F05ABBE4B15}" type="parTrans" cxnId="{48571774-FF73-4281-9BA4-AD7F6A7CC88A}">
      <dgm:prSet/>
      <dgm:spPr/>
      <dgm:t>
        <a:bodyPr/>
        <a:lstStyle/>
        <a:p>
          <a:endParaRPr lang="en-US"/>
        </a:p>
      </dgm:t>
    </dgm:pt>
    <dgm:pt modelId="{896D2724-0D21-4F22-8019-FA3200834D77}" type="sibTrans" cxnId="{48571774-FF73-4281-9BA4-AD7F6A7CC88A}">
      <dgm:prSet/>
      <dgm:spPr/>
      <dgm:t>
        <a:bodyPr/>
        <a:lstStyle/>
        <a:p>
          <a:endParaRPr lang="en-US"/>
        </a:p>
      </dgm:t>
    </dgm:pt>
    <dgm:pt modelId="{6328DC63-F42F-486C-9306-4F3E9FEDBD18}">
      <dgm:prSet phldrT="[Text]"/>
      <dgm:spPr/>
      <dgm:t>
        <a:bodyPr/>
        <a:lstStyle/>
        <a:p>
          <a:r>
            <a:rPr lang="en-US" dirty="0" smtClean="0"/>
            <a:t>Reward loyalty</a:t>
          </a:r>
          <a:endParaRPr lang="en-US" dirty="0"/>
        </a:p>
      </dgm:t>
    </dgm:pt>
    <dgm:pt modelId="{D2993EF7-A094-4590-87B9-2B712EFA2A4E}" type="parTrans" cxnId="{BFB465BA-0C78-49CF-A76D-4AE34E0BA367}">
      <dgm:prSet/>
      <dgm:spPr/>
      <dgm:t>
        <a:bodyPr/>
        <a:lstStyle/>
        <a:p>
          <a:endParaRPr lang="en-US"/>
        </a:p>
      </dgm:t>
    </dgm:pt>
    <dgm:pt modelId="{45B9B4C8-475A-4DF9-9938-7AE47A7FD472}" type="sibTrans" cxnId="{BFB465BA-0C78-49CF-A76D-4AE34E0BA367}">
      <dgm:prSet/>
      <dgm:spPr/>
      <dgm:t>
        <a:bodyPr/>
        <a:lstStyle/>
        <a:p>
          <a:endParaRPr lang="en-US"/>
        </a:p>
      </dgm:t>
    </dgm:pt>
    <dgm:pt modelId="{6CFE6C65-6140-424A-96A6-80FB6A2AAB63}" type="pres">
      <dgm:prSet presAssocID="{ACA5DB01-2AD9-44E9-B1C0-412ED05DB221}" presName="Name0" presStyleCnt="0">
        <dgm:presLayoutVars>
          <dgm:chMax val="7"/>
          <dgm:chPref val="7"/>
          <dgm:dir/>
        </dgm:presLayoutVars>
      </dgm:prSet>
      <dgm:spPr/>
      <dgm:t>
        <a:bodyPr/>
        <a:lstStyle/>
        <a:p>
          <a:endParaRPr lang="en-US"/>
        </a:p>
      </dgm:t>
    </dgm:pt>
    <dgm:pt modelId="{8F862387-3933-4A84-A5FF-BD76FA75C969}" type="pres">
      <dgm:prSet presAssocID="{ACA5DB01-2AD9-44E9-B1C0-412ED05DB221}" presName="Name1" presStyleCnt="0"/>
      <dgm:spPr/>
    </dgm:pt>
    <dgm:pt modelId="{6FE4B2B5-FF74-48CA-9BCB-8F2FA62142F3}" type="pres">
      <dgm:prSet presAssocID="{ACA5DB01-2AD9-44E9-B1C0-412ED05DB221}" presName="cycle" presStyleCnt="0"/>
      <dgm:spPr/>
    </dgm:pt>
    <dgm:pt modelId="{83ED3754-A74E-4EEC-86DD-14B638BD7A94}" type="pres">
      <dgm:prSet presAssocID="{ACA5DB01-2AD9-44E9-B1C0-412ED05DB221}" presName="srcNode" presStyleLbl="node1" presStyleIdx="0" presStyleCnt="3"/>
      <dgm:spPr/>
    </dgm:pt>
    <dgm:pt modelId="{C9139C98-5203-4E0B-9C42-806D6F0AB154}" type="pres">
      <dgm:prSet presAssocID="{ACA5DB01-2AD9-44E9-B1C0-412ED05DB221}" presName="conn" presStyleLbl="parChTrans1D2" presStyleIdx="0" presStyleCnt="1"/>
      <dgm:spPr/>
      <dgm:t>
        <a:bodyPr/>
        <a:lstStyle/>
        <a:p>
          <a:endParaRPr lang="en-US"/>
        </a:p>
      </dgm:t>
    </dgm:pt>
    <dgm:pt modelId="{5ED9A8EF-69BA-4D2E-AEC5-7B5C6B414E2C}" type="pres">
      <dgm:prSet presAssocID="{ACA5DB01-2AD9-44E9-B1C0-412ED05DB221}" presName="extraNode" presStyleLbl="node1" presStyleIdx="0" presStyleCnt="3"/>
      <dgm:spPr/>
    </dgm:pt>
    <dgm:pt modelId="{BE6233CF-30AD-45FB-86D0-AD59DCAD5E2D}" type="pres">
      <dgm:prSet presAssocID="{ACA5DB01-2AD9-44E9-B1C0-412ED05DB221}" presName="dstNode" presStyleLbl="node1" presStyleIdx="0" presStyleCnt="3"/>
      <dgm:spPr/>
    </dgm:pt>
    <dgm:pt modelId="{D4D7D80B-4374-4F87-AE8D-A898AE897080}" type="pres">
      <dgm:prSet presAssocID="{C6D0E0EF-33E6-4E72-A503-1A0B911DC303}" presName="text_1" presStyleLbl="node1" presStyleIdx="0" presStyleCnt="3">
        <dgm:presLayoutVars>
          <dgm:bulletEnabled val="1"/>
        </dgm:presLayoutVars>
      </dgm:prSet>
      <dgm:spPr/>
      <dgm:t>
        <a:bodyPr/>
        <a:lstStyle/>
        <a:p>
          <a:endParaRPr lang="en-US"/>
        </a:p>
      </dgm:t>
    </dgm:pt>
    <dgm:pt modelId="{41AD3B78-4EF8-4C79-B7FC-6B2C999D040D}" type="pres">
      <dgm:prSet presAssocID="{C6D0E0EF-33E6-4E72-A503-1A0B911DC303}" presName="accent_1" presStyleCnt="0"/>
      <dgm:spPr/>
    </dgm:pt>
    <dgm:pt modelId="{A532EA47-0FF2-4BE6-8755-498E79019921}" type="pres">
      <dgm:prSet presAssocID="{C6D0E0EF-33E6-4E72-A503-1A0B911DC303}" presName="accentRepeatNode" presStyleLbl="solidFgAcc1" presStyleIdx="0" presStyleCnt="3"/>
      <dgm:spPr/>
    </dgm:pt>
    <dgm:pt modelId="{9657877A-0BC2-4F8A-83DA-FCE208DCD5AB}" type="pres">
      <dgm:prSet presAssocID="{59780B7F-B0E5-4111-9F9A-EB54937A8CFE}" presName="text_2" presStyleLbl="node1" presStyleIdx="1" presStyleCnt="3">
        <dgm:presLayoutVars>
          <dgm:bulletEnabled val="1"/>
        </dgm:presLayoutVars>
      </dgm:prSet>
      <dgm:spPr/>
      <dgm:t>
        <a:bodyPr/>
        <a:lstStyle/>
        <a:p>
          <a:endParaRPr lang="en-US"/>
        </a:p>
      </dgm:t>
    </dgm:pt>
    <dgm:pt modelId="{B75FFC9D-461B-4339-9E23-BFA93B616AC8}" type="pres">
      <dgm:prSet presAssocID="{59780B7F-B0E5-4111-9F9A-EB54937A8CFE}" presName="accent_2" presStyleCnt="0"/>
      <dgm:spPr/>
    </dgm:pt>
    <dgm:pt modelId="{1DCE5594-D9FA-4567-93BA-4214D4010088}" type="pres">
      <dgm:prSet presAssocID="{59780B7F-B0E5-4111-9F9A-EB54937A8CFE}" presName="accentRepeatNode" presStyleLbl="solidFgAcc1" presStyleIdx="1" presStyleCnt="3"/>
      <dgm:spPr/>
    </dgm:pt>
    <dgm:pt modelId="{9A3C9CA8-E1A0-4697-AFE5-EBC77938538F}" type="pres">
      <dgm:prSet presAssocID="{6328DC63-F42F-486C-9306-4F3E9FEDBD18}" presName="text_3" presStyleLbl="node1" presStyleIdx="2" presStyleCnt="3">
        <dgm:presLayoutVars>
          <dgm:bulletEnabled val="1"/>
        </dgm:presLayoutVars>
      </dgm:prSet>
      <dgm:spPr/>
      <dgm:t>
        <a:bodyPr/>
        <a:lstStyle/>
        <a:p>
          <a:endParaRPr lang="en-US"/>
        </a:p>
      </dgm:t>
    </dgm:pt>
    <dgm:pt modelId="{6BB57FD1-0E2D-4386-BEEE-D3314DE18A55}" type="pres">
      <dgm:prSet presAssocID="{6328DC63-F42F-486C-9306-4F3E9FEDBD18}" presName="accent_3" presStyleCnt="0"/>
      <dgm:spPr/>
    </dgm:pt>
    <dgm:pt modelId="{BB3C1976-B6F7-4D16-BB8F-4A5B1C6613B8}" type="pres">
      <dgm:prSet presAssocID="{6328DC63-F42F-486C-9306-4F3E9FEDBD18}" presName="accentRepeatNode" presStyleLbl="solidFgAcc1" presStyleIdx="2" presStyleCnt="3"/>
      <dgm:spPr/>
    </dgm:pt>
  </dgm:ptLst>
  <dgm:cxnLst>
    <dgm:cxn modelId="{D0CD6C79-4EE6-4BCA-A4A1-C74DD75D0767}" type="presOf" srcId="{A4965846-898D-4165-867D-78BF5E4C00D2}" destId="{C9139C98-5203-4E0B-9C42-806D6F0AB154}" srcOrd="0" destOrd="0" presId="urn:microsoft.com/office/officeart/2008/layout/VerticalCurvedList"/>
    <dgm:cxn modelId="{8DFEEF7F-CD26-4B92-A37E-45F0EAD6C6C4}" type="presOf" srcId="{59780B7F-B0E5-4111-9F9A-EB54937A8CFE}" destId="{9657877A-0BC2-4F8A-83DA-FCE208DCD5AB}" srcOrd="0" destOrd="0" presId="urn:microsoft.com/office/officeart/2008/layout/VerticalCurvedList"/>
    <dgm:cxn modelId="{9E157C69-52A2-4FC1-BFDB-A4D1887056BD}" type="presOf" srcId="{C6D0E0EF-33E6-4E72-A503-1A0B911DC303}" destId="{D4D7D80B-4374-4F87-AE8D-A898AE897080}" srcOrd="0" destOrd="0" presId="urn:microsoft.com/office/officeart/2008/layout/VerticalCurvedList"/>
    <dgm:cxn modelId="{A5843053-C78E-4962-8254-B6D025AC61FE}" type="presOf" srcId="{6328DC63-F42F-486C-9306-4F3E9FEDBD18}" destId="{9A3C9CA8-E1A0-4697-AFE5-EBC77938538F}" srcOrd="0" destOrd="0" presId="urn:microsoft.com/office/officeart/2008/layout/VerticalCurvedList"/>
    <dgm:cxn modelId="{48571774-FF73-4281-9BA4-AD7F6A7CC88A}" srcId="{ACA5DB01-2AD9-44E9-B1C0-412ED05DB221}" destId="{59780B7F-B0E5-4111-9F9A-EB54937A8CFE}" srcOrd="1" destOrd="0" parTransId="{04F91B20-27A1-448A-91C1-9F05ABBE4B15}" sibTransId="{896D2724-0D21-4F22-8019-FA3200834D77}"/>
    <dgm:cxn modelId="{339A2B4B-EDA4-42B8-9CFE-55F398EB0322}" type="presOf" srcId="{ACA5DB01-2AD9-44E9-B1C0-412ED05DB221}" destId="{6CFE6C65-6140-424A-96A6-80FB6A2AAB63}" srcOrd="0" destOrd="0" presId="urn:microsoft.com/office/officeart/2008/layout/VerticalCurvedList"/>
    <dgm:cxn modelId="{62056A8F-EF4E-4835-877F-C28C5BDED3CD}" srcId="{ACA5DB01-2AD9-44E9-B1C0-412ED05DB221}" destId="{C6D0E0EF-33E6-4E72-A503-1A0B911DC303}" srcOrd="0" destOrd="0" parTransId="{4844E077-E411-40B8-A76F-CF7A4896F98E}" sibTransId="{A4965846-898D-4165-867D-78BF5E4C00D2}"/>
    <dgm:cxn modelId="{BFB465BA-0C78-49CF-A76D-4AE34E0BA367}" srcId="{ACA5DB01-2AD9-44E9-B1C0-412ED05DB221}" destId="{6328DC63-F42F-486C-9306-4F3E9FEDBD18}" srcOrd="2" destOrd="0" parTransId="{D2993EF7-A094-4590-87B9-2B712EFA2A4E}" sibTransId="{45B9B4C8-475A-4DF9-9938-7AE47A7FD472}"/>
    <dgm:cxn modelId="{EA42F38C-DF81-47F7-B1C7-FF04E8737C2B}" type="presParOf" srcId="{6CFE6C65-6140-424A-96A6-80FB6A2AAB63}" destId="{8F862387-3933-4A84-A5FF-BD76FA75C969}" srcOrd="0" destOrd="0" presId="urn:microsoft.com/office/officeart/2008/layout/VerticalCurvedList"/>
    <dgm:cxn modelId="{2E72BB81-D2A6-4CD3-9F6E-73D62BA85D76}" type="presParOf" srcId="{8F862387-3933-4A84-A5FF-BD76FA75C969}" destId="{6FE4B2B5-FF74-48CA-9BCB-8F2FA62142F3}" srcOrd="0" destOrd="0" presId="urn:microsoft.com/office/officeart/2008/layout/VerticalCurvedList"/>
    <dgm:cxn modelId="{AB0E88E4-A0C5-417A-BD52-0669BC85B7CE}" type="presParOf" srcId="{6FE4B2B5-FF74-48CA-9BCB-8F2FA62142F3}" destId="{83ED3754-A74E-4EEC-86DD-14B638BD7A94}" srcOrd="0" destOrd="0" presId="urn:microsoft.com/office/officeart/2008/layout/VerticalCurvedList"/>
    <dgm:cxn modelId="{1CAC0739-BE9C-4608-B37E-E99216A54A02}" type="presParOf" srcId="{6FE4B2B5-FF74-48CA-9BCB-8F2FA62142F3}" destId="{C9139C98-5203-4E0B-9C42-806D6F0AB154}" srcOrd="1" destOrd="0" presId="urn:microsoft.com/office/officeart/2008/layout/VerticalCurvedList"/>
    <dgm:cxn modelId="{1A27D9C8-7334-48C8-9474-DC92E6CBB2FB}" type="presParOf" srcId="{6FE4B2B5-FF74-48CA-9BCB-8F2FA62142F3}" destId="{5ED9A8EF-69BA-4D2E-AEC5-7B5C6B414E2C}" srcOrd="2" destOrd="0" presId="urn:microsoft.com/office/officeart/2008/layout/VerticalCurvedList"/>
    <dgm:cxn modelId="{D7C5FE9D-FE5E-490C-9555-57596D716969}" type="presParOf" srcId="{6FE4B2B5-FF74-48CA-9BCB-8F2FA62142F3}" destId="{BE6233CF-30AD-45FB-86D0-AD59DCAD5E2D}" srcOrd="3" destOrd="0" presId="urn:microsoft.com/office/officeart/2008/layout/VerticalCurvedList"/>
    <dgm:cxn modelId="{331F0E6B-9A60-41AA-B7B3-FF9C7D0260EA}" type="presParOf" srcId="{8F862387-3933-4A84-A5FF-BD76FA75C969}" destId="{D4D7D80B-4374-4F87-AE8D-A898AE897080}" srcOrd="1" destOrd="0" presId="urn:microsoft.com/office/officeart/2008/layout/VerticalCurvedList"/>
    <dgm:cxn modelId="{D1FA62D0-5F63-429E-AF41-8D1C5E6AE8BB}" type="presParOf" srcId="{8F862387-3933-4A84-A5FF-BD76FA75C969}" destId="{41AD3B78-4EF8-4C79-B7FC-6B2C999D040D}" srcOrd="2" destOrd="0" presId="urn:microsoft.com/office/officeart/2008/layout/VerticalCurvedList"/>
    <dgm:cxn modelId="{DB8FF7DB-1B3F-4CD5-9DC1-3D1CE3C87424}" type="presParOf" srcId="{41AD3B78-4EF8-4C79-B7FC-6B2C999D040D}" destId="{A532EA47-0FF2-4BE6-8755-498E79019921}" srcOrd="0" destOrd="0" presId="urn:microsoft.com/office/officeart/2008/layout/VerticalCurvedList"/>
    <dgm:cxn modelId="{5BE54E32-ACF3-400D-9C7D-08D1B7D80A39}" type="presParOf" srcId="{8F862387-3933-4A84-A5FF-BD76FA75C969}" destId="{9657877A-0BC2-4F8A-83DA-FCE208DCD5AB}" srcOrd="3" destOrd="0" presId="urn:microsoft.com/office/officeart/2008/layout/VerticalCurvedList"/>
    <dgm:cxn modelId="{EA7A3688-BB67-4F1F-BC25-4EA4FBC3CFC9}" type="presParOf" srcId="{8F862387-3933-4A84-A5FF-BD76FA75C969}" destId="{B75FFC9D-461B-4339-9E23-BFA93B616AC8}" srcOrd="4" destOrd="0" presId="urn:microsoft.com/office/officeart/2008/layout/VerticalCurvedList"/>
    <dgm:cxn modelId="{AFC4791B-5FDC-4888-80DE-B08E21930476}" type="presParOf" srcId="{B75FFC9D-461B-4339-9E23-BFA93B616AC8}" destId="{1DCE5594-D9FA-4567-93BA-4214D4010088}" srcOrd="0" destOrd="0" presId="urn:microsoft.com/office/officeart/2008/layout/VerticalCurvedList"/>
    <dgm:cxn modelId="{10E32E1B-DC30-4A18-A8AC-57474EEA1326}" type="presParOf" srcId="{8F862387-3933-4A84-A5FF-BD76FA75C969}" destId="{9A3C9CA8-E1A0-4697-AFE5-EBC77938538F}" srcOrd="5" destOrd="0" presId="urn:microsoft.com/office/officeart/2008/layout/VerticalCurvedList"/>
    <dgm:cxn modelId="{B8976E6D-1DC2-495D-B234-DD351924D310}" type="presParOf" srcId="{8F862387-3933-4A84-A5FF-BD76FA75C969}" destId="{6BB57FD1-0E2D-4386-BEEE-D3314DE18A55}" srcOrd="6" destOrd="0" presId="urn:microsoft.com/office/officeart/2008/layout/VerticalCurvedList"/>
    <dgm:cxn modelId="{075FD602-E1BE-459E-9519-AB1A45D04269}" type="presParOf" srcId="{6BB57FD1-0E2D-4386-BEEE-D3314DE18A55}" destId="{BB3C1976-B6F7-4D16-BB8F-4A5B1C6613B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DB59A7D-2DF7-4A6C-BA84-0108A9D4D6B0}"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BDFEF699-9539-47A7-BBEC-602360B7818D}">
      <dgm:prSet phldrT="[Text]"/>
      <dgm:spPr/>
      <dgm:t>
        <a:bodyPr/>
        <a:lstStyle/>
        <a:p>
          <a:r>
            <a:rPr lang="en-US" dirty="0" smtClean="0"/>
            <a:t>Ask why?</a:t>
          </a:r>
          <a:endParaRPr lang="en-US" dirty="0"/>
        </a:p>
      </dgm:t>
    </dgm:pt>
    <dgm:pt modelId="{EBD00F5A-BB9C-4F38-9888-CA6B8BD2C9C3}" type="parTrans" cxnId="{C26409AF-B942-458A-9560-541775BD830D}">
      <dgm:prSet/>
      <dgm:spPr/>
      <dgm:t>
        <a:bodyPr/>
        <a:lstStyle/>
        <a:p>
          <a:endParaRPr lang="en-US"/>
        </a:p>
      </dgm:t>
    </dgm:pt>
    <dgm:pt modelId="{7AD87EE2-0E94-4BE7-BE66-9C07C9FDAB52}" type="sibTrans" cxnId="{C26409AF-B942-458A-9560-541775BD830D}">
      <dgm:prSet/>
      <dgm:spPr/>
      <dgm:t>
        <a:bodyPr/>
        <a:lstStyle/>
        <a:p>
          <a:endParaRPr lang="en-US"/>
        </a:p>
      </dgm:t>
    </dgm:pt>
    <dgm:pt modelId="{15D2FB8C-488A-45D0-80D7-97FD088248E5}">
      <dgm:prSet phldrT="[Text]"/>
      <dgm:spPr/>
      <dgm:t>
        <a:bodyPr/>
        <a:lstStyle/>
        <a:p>
          <a:r>
            <a:rPr lang="en-US" dirty="0" smtClean="0"/>
            <a:t>Generate ideas</a:t>
          </a:r>
          <a:endParaRPr lang="en-US" dirty="0"/>
        </a:p>
      </dgm:t>
    </dgm:pt>
    <dgm:pt modelId="{35E9C8DF-8A2C-4EA4-8F1D-2B233475B8B8}" type="parTrans" cxnId="{5363CF37-8E51-416E-9EC2-2ECAAEEA34B8}">
      <dgm:prSet/>
      <dgm:spPr/>
      <dgm:t>
        <a:bodyPr/>
        <a:lstStyle/>
        <a:p>
          <a:endParaRPr lang="en-US"/>
        </a:p>
      </dgm:t>
    </dgm:pt>
    <dgm:pt modelId="{78E71B84-9BAD-425D-90C3-04975E2F44D9}" type="sibTrans" cxnId="{5363CF37-8E51-416E-9EC2-2ECAAEEA34B8}">
      <dgm:prSet/>
      <dgm:spPr/>
      <dgm:t>
        <a:bodyPr/>
        <a:lstStyle/>
        <a:p>
          <a:endParaRPr lang="en-US"/>
        </a:p>
      </dgm:t>
    </dgm:pt>
    <dgm:pt modelId="{A0A0545F-04D2-4693-B363-E3BBE4E4B5CC}">
      <dgm:prSet phldrT="[Text]"/>
      <dgm:spPr/>
      <dgm:t>
        <a:bodyPr/>
        <a:lstStyle/>
        <a:p>
          <a:r>
            <a:rPr lang="en-US" dirty="0" smtClean="0"/>
            <a:t>Query everyone</a:t>
          </a:r>
          <a:endParaRPr lang="en-US" dirty="0"/>
        </a:p>
      </dgm:t>
    </dgm:pt>
    <dgm:pt modelId="{5FAEE9FD-6A96-47F4-9BF7-8A01B7DF89ED}" type="parTrans" cxnId="{FAE7A174-6426-4A44-9953-0DEAC668E313}">
      <dgm:prSet/>
      <dgm:spPr/>
      <dgm:t>
        <a:bodyPr/>
        <a:lstStyle/>
        <a:p>
          <a:endParaRPr lang="en-US"/>
        </a:p>
      </dgm:t>
    </dgm:pt>
    <dgm:pt modelId="{FC8C4961-AC9B-4619-A0CC-A6715BEE5CA2}" type="sibTrans" cxnId="{FAE7A174-6426-4A44-9953-0DEAC668E313}">
      <dgm:prSet/>
      <dgm:spPr/>
      <dgm:t>
        <a:bodyPr/>
        <a:lstStyle/>
        <a:p>
          <a:endParaRPr lang="en-US"/>
        </a:p>
      </dgm:t>
    </dgm:pt>
    <dgm:pt modelId="{40A5BFED-5B7D-49E8-8210-47CC701B1D1B}" type="pres">
      <dgm:prSet presAssocID="{EDB59A7D-2DF7-4A6C-BA84-0108A9D4D6B0}" presName="diagram" presStyleCnt="0">
        <dgm:presLayoutVars>
          <dgm:dir/>
          <dgm:resizeHandles val="exact"/>
        </dgm:presLayoutVars>
      </dgm:prSet>
      <dgm:spPr/>
      <dgm:t>
        <a:bodyPr/>
        <a:lstStyle/>
        <a:p>
          <a:endParaRPr lang="en-US"/>
        </a:p>
      </dgm:t>
    </dgm:pt>
    <dgm:pt modelId="{68760043-6D5C-4488-B88D-567EB836A308}" type="pres">
      <dgm:prSet presAssocID="{BDFEF699-9539-47A7-BBEC-602360B7818D}" presName="node" presStyleLbl="node1" presStyleIdx="0" presStyleCnt="3">
        <dgm:presLayoutVars>
          <dgm:bulletEnabled val="1"/>
        </dgm:presLayoutVars>
      </dgm:prSet>
      <dgm:spPr/>
      <dgm:t>
        <a:bodyPr/>
        <a:lstStyle/>
        <a:p>
          <a:endParaRPr lang="en-US"/>
        </a:p>
      </dgm:t>
    </dgm:pt>
    <dgm:pt modelId="{2B18F120-59DA-4908-91E6-DE2B32944132}" type="pres">
      <dgm:prSet presAssocID="{7AD87EE2-0E94-4BE7-BE66-9C07C9FDAB52}" presName="sibTrans" presStyleCnt="0"/>
      <dgm:spPr/>
    </dgm:pt>
    <dgm:pt modelId="{80F24869-3D29-47F2-8C9A-1E6455050BB3}" type="pres">
      <dgm:prSet presAssocID="{15D2FB8C-488A-45D0-80D7-97FD088248E5}" presName="node" presStyleLbl="node1" presStyleIdx="1" presStyleCnt="3">
        <dgm:presLayoutVars>
          <dgm:bulletEnabled val="1"/>
        </dgm:presLayoutVars>
      </dgm:prSet>
      <dgm:spPr/>
      <dgm:t>
        <a:bodyPr/>
        <a:lstStyle/>
        <a:p>
          <a:endParaRPr lang="en-US"/>
        </a:p>
      </dgm:t>
    </dgm:pt>
    <dgm:pt modelId="{25588972-6A4E-4A32-B4D2-6A048A72C5E9}" type="pres">
      <dgm:prSet presAssocID="{78E71B84-9BAD-425D-90C3-04975E2F44D9}" presName="sibTrans" presStyleCnt="0"/>
      <dgm:spPr/>
    </dgm:pt>
    <dgm:pt modelId="{CCA79868-DFFF-45F4-98FA-C4BD644D0768}" type="pres">
      <dgm:prSet presAssocID="{A0A0545F-04D2-4693-B363-E3BBE4E4B5CC}" presName="node" presStyleLbl="node1" presStyleIdx="2" presStyleCnt="3">
        <dgm:presLayoutVars>
          <dgm:bulletEnabled val="1"/>
        </dgm:presLayoutVars>
      </dgm:prSet>
      <dgm:spPr/>
      <dgm:t>
        <a:bodyPr/>
        <a:lstStyle/>
        <a:p>
          <a:endParaRPr lang="en-US"/>
        </a:p>
      </dgm:t>
    </dgm:pt>
  </dgm:ptLst>
  <dgm:cxnLst>
    <dgm:cxn modelId="{EEFE5A15-C751-4088-A2ED-9284A0734E2C}" type="presOf" srcId="{15D2FB8C-488A-45D0-80D7-97FD088248E5}" destId="{80F24869-3D29-47F2-8C9A-1E6455050BB3}" srcOrd="0" destOrd="0" presId="urn:microsoft.com/office/officeart/2005/8/layout/default"/>
    <dgm:cxn modelId="{DC2816AE-7AE7-4C35-B8B0-C3F4DD8B32B3}" type="presOf" srcId="{BDFEF699-9539-47A7-BBEC-602360B7818D}" destId="{68760043-6D5C-4488-B88D-567EB836A308}" srcOrd="0" destOrd="0" presId="urn:microsoft.com/office/officeart/2005/8/layout/default"/>
    <dgm:cxn modelId="{C26409AF-B942-458A-9560-541775BD830D}" srcId="{EDB59A7D-2DF7-4A6C-BA84-0108A9D4D6B0}" destId="{BDFEF699-9539-47A7-BBEC-602360B7818D}" srcOrd="0" destOrd="0" parTransId="{EBD00F5A-BB9C-4F38-9888-CA6B8BD2C9C3}" sibTransId="{7AD87EE2-0E94-4BE7-BE66-9C07C9FDAB52}"/>
    <dgm:cxn modelId="{4E60AF5A-1A67-4344-BA98-C6D90A61E8BB}" type="presOf" srcId="{EDB59A7D-2DF7-4A6C-BA84-0108A9D4D6B0}" destId="{40A5BFED-5B7D-49E8-8210-47CC701B1D1B}" srcOrd="0" destOrd="0" presId="urn:microsoft.com/office/officeart/2005/8/layout/default"/>
    <dgm:cxn modelId="{E8BA898E-205E-4962-9D24-36BBC09FB3A1}" type="presOf" srcId="{A0A0545F-04D2-4693-B363-E3BBE4E4B5CC}" destId="{CCA79868-DFFF-45F4-98FA-C4BD644D0768}" srcOrd="0" destOrd="0" presId="urn:microsoft.com/office/officeart/2005/8/layout/default"/>
    <dgm:cxn modelId="{5363CF37-8E51-416E-9EC2-2ECAAEEA34B8}" srcId="{EDB59A7D-2DF7-4A6C-BA84-0108A9D4D6B0}" destId="{15D2FB8C-488A-45D0-80D7-97FD088248E5}" srcOrd="1" destOrd="0" parTransId="{35E9C8DF-8A2C-4EA4-8F1D-2B233475B8B8}" sibTransId="{78E71B84-9BAD-425D-90C3-04975E2F44D9}"/>
    <dgm:cxn modelId="{FAE7A174-6426-4A44-9953-0DEAC668E313}" srcId="{EDB59A7D-2DF7-4A6C-BA84-0108A9D4D6B0}" destId="{A0A0545F-04D2-4693-B363-E3BBE4E4B5CC}" srcOrd="2" destOrd="0" parTransId="{5FAEE9FD-6A96-47F4-9BF7-8A01B7DF89ED}" sibTransId="{FC8C4961-AC9B-4619-A0CC-A6715BEE5CA2}"/>
    <dgm:cxn modelId="{3616556B-0794-4452-A8A3-AF711CA15C14}" type="presParOf" srcId="{40A5BFED-5B7D-49E8-8210-47CC701B1D1B}" destId="{68760043-6D5C-4488-B88D-567EB836A308}" srcOrd="0" destOrd="0" presId="urn:microsoft.com/office/officeart/2005/8/layout/default"/>
    <dgm:cxn modelId="{9F81DBC1-ACA5-451D-A691-3F95736727E0}" type="presParOf" srcId="{40A5BFED-5B7D-49E8-8210-47CC701B1D1B}" destId="{2B18F120-59DA-4908-91E6-DE2B32944132}" srcOrd="1" destOrd="0" presId="urn:microsoft.com/office/officeart/2005/8/layout/default"/>
    <dgm:cxn modelId="{41685A93-1C65-49C9-BF4E-AFDFE0DE159B}" type="presParOf" srcId="{40A5BFED-5B7D-49E8-8210-47CC701B1D1B}" destId="{80F24869-3D29-47F2-8C9A-1E6455050BB3}" srcOrd="2" destOrd="0" presId="urn:microsoft.com/office/officeart/2005/8/layout/default"/>
    <dgm:cxn modelId="{E8E93900-896E-4566-818A-C96A235654B8}" type="presParOf" srcId="{40A5BFED-5B7D-49E8-8210-47CC701B1D1B}" destId="{25588972-6A4E-4A32-B4D2-6A048A72C5E9}" srcOrd="3" destOrd="0" presId="urn:microsoft.com/office/officeart/2005/8/layout/default"/>
    <dgm:cxn modelId="{0255A64D-7B7A-4693-9439-92BCD7E273CF}" type="presParOf" srcId="{40A5BFED-5B7D-49E8-8210-47CC701B1D1B}" destId="{CCA79868-DFFF-45F4-98FA-C4BD644D0768}"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A26EEF-3934-4B28-A4DF-EA5A95F605B1}"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C3F25713-A029-4907-8613-6F227D42B23F}">
      <dgm:prSet phldrT="[Text]"/>
      <dgm:spPr/>
      <dgm:t>
        <a:bodyPr/>
        <a:lstStyle/>
        <a:p>
          <a:r>
            <a:rPr lang="en-US" dirty="0" smtClean="0"/>
            <a:t>Establish direction</a:t>
          </a:r>
          <a:endParaRPr lang="en-US" dirty="0"/>
        </a:p>
      </dgm:t>
    </dgm:pt>
    <dgm:pt modelId="{ED6CFBB7-F788-418A-9325-83BEC5BC117A}" type="parTrans" cxnId="{3A536442-650E-4270-AB89-50E2EC4F62AD}">
      <dgm:prSet/>
      <dgm:spPr/>
      <dgm:t>
        <a:bodyPr/>
        <a:lstStyle/>
        <a:p>
          <a:endParaRPr lang="en-US"/>
        </a:p>
      </dgm:t>
    </dgm:pt>
    <dgm:pt modelId="{85ED8092-8930-4FDB-B076-E7491D149FFA}" type="sibTrans" cxnId="{3A536442-650E-4270-AB89-50E2EC4F62AD}">
      <dgm:prSet/>
      <dgm:spPr/>
      <dgm:t>
        <a:bodyPr/>
        <a:lstStyle/>
        <a:p>
          <a:endParaRPr lang="en-US"/>
        </a:p>
      </dgm:t>
    </dgm:pt>
    <dgm:pt modelId="{19263699-423B-4641-983A-EA36AD36D332}">
      <dgm:prSet phldrT="[Text]"/>
      <dgm:spPr/>
      <dgm:t>
        <a:bodyPr/>
        <a:lstStyle/>
        <a:p>
          <a:r>
            <a:rPr lang="en-US" dirty="0" smtClean="0"/>
            <a:t>Influence</a:t>
          </a:r>
          <a:endParaRPr lang="en-US" dirty="0"/>
        </a:p>
      </dgm:t>
    </dgm:pt>
    <dgm:pt modelId="{6E871DA5-80E0-4A55-BB3A-ACFE98CEF4E9}" type="parTrans" cxnId="{5BFC1E02-D89A-48E6-B342-BA1ED7BB0181}">
      <dgm:prSet/>
      <dgm:spPr/>
      <dgm:t>
        <a:bodyPr/>
        <a:lstStyle/>
        <a:p>
          <a:endParaRPr lang="en-US"/>
        </a:p>
      </dgm:t>
    </dgm:pt>
    <dgm:pt modelId="{2348087A-B192-42C1-91AC-4DA0C6EB45EA}" type="sibTrans" cxnId="{5BFC1E02-D89A-48E6-B342-BA1ED7BB0181}">
      <dgm:prSet/>
      <dgm:spPr/>
      <dgm:t>
        <a:bodyPr/>
        <a:lstStyle/>
        <a:p>
          <a:endParaRPr lang="en-US"/>
        </a:p>
      </dgm:t>
    </dgm:pt>
    <dgm:pt modelId="{8C86F976-EF7E-49E7-A5DC-DA3BDA2624A1}">
      <dgm:prSet phldrT="[Text]"/>
      <dgm:spPr/>
      <dgm:t>
        <a:bodyPr/>
        <a:lstStyle/>
        <a:p>
          <a:r>
            <a:rPr lang="en-US" dirty="0" smtClean="0"/>
            <a:t>Motivate</a:t>
          </a:r>
          <a:endParaRPr lang="en-US" dirty="0"/>
        </a:p>
      </dgm:t>
    </dgm:pt>
    <dgm:pt modelId="{8B5762F2-1E87-4D1E-8661-BB0C93B6A5A9}" type="parTrans" cxnId="{E722B889-27A3-45F0-A66B-6EE43111C747}">
      <dgm:prSet/>
      <dgm:spPr/>
      <dgm:t>
        <a:bodyPr/>
        <a:lstStyle/>
        <a:p>
          <a:endParaRPr lang="en-US"/>
        </a:p>
      </dgm:t>
    </dgm:pt>
    <dgm:pt modelId="{8178DA65-1BFE-435B-BEEB-F2174B1C5E55}" type="sibTrans" cxnId="{E722B889-27A3-45F0-A66B-6EE43111C747}">
      <dgm:prSet/>
      <dgm:spPr/>
      <dgm:t>
        <a:bodyPr/>
        <a:lstStyle/>
        <a:p>
          <a:endParaRPr lang="en-US"/>
        </a:p>
      </dgm:t>
    </dgm:pt>
    <dgm:pt modelId="{C93B6CC9-DC62-4B63-9841-97737B3499CD}">
      <dgm:prSet phldrT="[Text]"/>
      <dgm:spPr/>
      <dgm:t>
        <a:bodyPr/>
        <a:lstStyle/>
        <a:p>
          <a:r>
            <a:rPr lang="en-US" dirty="0" smtClean="0"/>
            <a:t>Responsible</a:t>
          </a:r>
          <a:endParaRPr lang="en-US" dirty="0"/>
        </a:p>
      </dgm:t>
    </dgm:pt>
    <dgm:pt modelId="{46C6DA47-28E7-47FC-A0FD-B37327A65097}" type="parTrans" cxnId="{AE3EA89F-AEAF-4E13-9E43-4AD277A1858D}">
      <dgm:prSet/>
      <dgm:spPr/>
      <dgm:t>
        <a:bodyPr/>
        <a:lstStyle/>
        <a:p>
          <a:endParaRPr lang="en-US"/>
        </a:p>
      </dgm:t>
    </dgm:pt>
    <dgm:pt modelId="{CC02D6C8-A71C-4918-BB4F-BA0B5B083061}" type="sibTrans" cxnId="{AE3EA89F-AEAF-4E13-9E43-4AD277A1858D}">
      <dgm:prSet/>
      <dgm:spPr/>
      <dgm:t>
        <a:bodyPr/>
        <a:lstStyle/>
        <a:p>
          <a:endParaRPr lang="en-US"/>
        </a:p>
      </dgm:t>
    </dgm:pt>
    <dgm:pt modelId="{EA440492-C62F-4129-8EB5-DAE1AF054148}" type="pres">
      <dgm:prSet presAssocID="{B9A26EEF-3934-4B28-A4DF-EA5A95F605B1}" presName="Name0" presStyleCnt="0">
        <dgm:presLayoutVars>
          <dgm:chMax val="7"/>
          <dgm:chPref val="7"/>
          <dgm:dir/>
        </dgm:presLayoutVars>
      </dgm:prSet>
      <dgm:spPr/>
      <dgm:t>
        <a:bodyPr/>
        <a:lstStyle/>
        <a:p>
          <a:endParaRPr lang="en-US"/>
        </a:p>
      </dgm:t>
    </dgm:pt>
    <dgm:pt modelId="{49FF62A0-C000-44AD-BBD7-7313686AE44F}" type="pres">
      <dgm:prSet presAssocID="{B9A26EEF-3934-4B28-A4DF-EA5A95F605B1}" presName="Name1" presStyleCnt="0"/>
      <dgm:spPr/>
    </dgm:pt>
    <dgm:pt modelId="{03C5C548-C6D2-4264-9000-4191C777D5CB}" type="pres">
      <dgm:prSet presAssocID="{B9A26EEF-3934-4B28-A4DF-EA5A95F605B1}" presName="cycle" presStyleCnt="0"/>
      <dgm:spPr/>
    </dgm:pt>
    <dgm:pt modelId="{8CF5861F-D063-438C-BF8A-FFB119218D27}" type="pres">
      <dgm:prSet presAssocID="{B9A26EEF-3934-4B28-A4DF-EA5A95F605B1}" presName="srcNode" presStyleLbl="node1" presStyleIdx="0" presStyleCnt="4"/>
      <dgm:spPr/>
    </dgm:pt>
    <dgm:pt modelId="{DFA2CA28-1C62-4A3A-9E2A-490BA6E01FF7}" type="pres">
      <dgm:prSet presAssocID="{B9A26EEF-3934-4B28-A4DF-EA5A95F605B1}" presName="conn" presStyleLbl="parChTrans1D2" presStyleIdx="0" presStyleCnt="1"/>
      <dgm:spPr/>
      <dgm:t>
        <a:bodyPr/>
        <a:lstStyle/>
        <a:p>
          <a:endParaRPr lang="en-US"/>
        </a:p>
      </dgm:t>
    </dgm:pt>
    <dgm:pt modelId="{D38E8C4B-26EA-4057-9625-B0B5E000273F}" type="pres">
      <dgm:prSet presAssocID="{B9A26EEF-3934-4B28-A4DF-EA5A95F605B1}" presName="extraNode" presStyleLbl="node1" presStyleIdx="0" presStyleCnt="4"/>
      <dgm:spPr/>
    </dgm:pt>
    <dgm:pt modelId="{7E455827-424A-4771-A9DB-DB864418FDBB}" type="pres">
      <dgm:prSet presAssocID="{B9A26EEF-3934-4B28-A4DF-EA5A95F605B1}" presName="dstNode" presStyleLbl="node1" presStyleIdx="0" presStyleCnt="4"/>
      <dgm:spPr/>
    </dgm:pt>
    <dgm:pt modelId="{CA6143F1-76A1-4F58-BAFC-4082AB88D005}" type="pres">
      <dgm:prSet presAssocID="{C3F25713-A029-4907-8613-6F227D42B23F}" presName="text_1" presStyleLbl="node1" presStyleIdx="0" presStyleCnt="4">
        <dgm:presLayoutVars>
          <dgm:bulletEnabled val="1"/>
        </dgm:presLayoutVars>
      </dgm:prSet>
      <dgm:spPr/>
      <dgm:t>
        <a:bodyPr/>
        <a:lstStyle/>
        <a:p>
          <a:endParaRPr lang="en-US"/>
        </a:p>
      </dgm:t>
    </dgm:pt>
    <dgm:pt modelId="{39CEA1C2-3242-4D86-9A23-C9B24516996C}" type="pres">
      <dgm:prSet presAssocID="{C3F25713-A029-4907-8613-6F227D42B23F}" presName="accent_1" presStyleCnt="0"/>
      <dgm:spPr/>
    </dgm:pt>
    <dgm:pt modelId="{4568A02C-1D21-408F-AE60-A56F2AC01376}" type="pres">
      <dgm:prSet presAssocID="{C3F25713-A029-4907-8613-6F227D42B23F}" presName="accentRepeatNode" presStyleLbl="solidFgAcc1" presStyleIdx="0" presStyleCnt="4"/>
      <dgm:spPr/>
    </dgm:pt>
    <dgm:pt modelId="{5F75B6F7-47DA-4F1A-A9A9-AE61202E778E}" type="pres">
      <dgm:prSet presAssocID="{19263699-423B-4641-983A-EA36AD36D332}" presName="text_2" presStyleLbl="node1" presStyleIdx="1" presStyleCnt="4">
        <dgm:presLayoutVars>
          <dgm:bulletEnabled val="1"/>
        </dgm:presLayoutVars>
      </dgm:prSet>
      <dgm:spPr/>
      <dgm:t>
        <a:bodyPr/>
        <a:lstStyle/>
        <a:p>
          <a:endParaRPr lang="en-US"/>
        </a:p>
      </dgm:t>
    </dgm:pt>
    <dgm:pt modelId="{E1B70FFE-E9D6-4368-BE62-28C63DBB1320}" type="pres">
      <dgm:prSet presAssocID="{19263699-423B-4641-983A-EA36AD36D332}" presName="accent_2" presStyleCnt="0"/>
      <dgm:spPr/>
    </dgm:pt>
    <dgm:pt modelId="{644414D5-029E-45E0-8387-3AB09A8959E1}" type="pres">
      <dgm:prSet presAssocID="{19263699-423B-4641-983A-EA36AD36D332}" presName="accentRepeatNode" presStyleLbl="solidFgAcc1" presStyleIdx="1" presStyleCnt="4"/>
      <dgm:spPr/>
    </dgm:pt>
    <dgm:pt modelId="{D431D18D-6FE0-4518-AEB2-FE784E174CC8}" type="pres">
      <dgm:prSet presAssocID="{8C86F976-EF7E-49E7-A5DC-DA3BDA2624A1}" presName="text_3" presStyleLbl="node1" presStyleIdx="2" presStyleCnt="4">
        <dgm:presLayoutVars>
          <dgm:bulletEnabled val="1"/>
        </dgm:presLayoutVars>
      </dgm:prSet>
      <dgm:spPr/>
      <dgm:t>
        <a:bodyPr/>
        <a:lstStyle/>
        <a:p>
          <a:endParaRPr lang="en-US"/>
        </a:p>
      </dgm:t>
    </dgm:pt>
    <dgm:pt modelId="{D404395E-5C24-43A6-AFB6-18884D428D7A}" type="pres">
      <dgm:prSet presAssocID="{8C86F976-EF7E-49E7-A5DC-DA3BDA2624A1}" presName="accent_3" presStyleCnt="0"/>
      <dgm:spPr/>
    </dgm:pt>
    <dgm:pt modelId="{39F42719-703E-42D4-81F3-0E9D04B9F3BB}" type="pres">
      <dgm:prSet presAssocID="{8C86F976-EF7E-49E7-A5DC-DA3BDA2624A1}" presName="accentRepeatNode" presStyleLbl="solidFgAcc1" presStyleIdx="2" presStyleCnt="4"/>
      <dgm:spPr/>
    </dgm:pt>
    <dgm:pt modelId="{C5618442-A423-4F8C-A1E5-C669BA3724E6}" type="pres">
      <dgm:prSet presAssocID="{C93B6CC9-DC62-4B63-9841-97737B3499CD}" presName="text_4" presStyleLbl="node1" presStyleIdx="3" presStyleCnt="4">
        <dgm:presLayoutVars>
          <dgm:bulletEnabled val="1"/>
        </dgm:presLayoutVars>
      </dgm:prSet>
      <dgm:spPr/>
      <dgm:t>
        <a:bodyPr/>
        <a:lstStyle/>
        <a:p>
          <a:endParaRPr lang="en-US"/>
        </a:p>
      </dgm:t>
    </dgm:pt>
    <dgm:pt modelId="{B6861F61-4E9A-4317-B252-AD25AF9D31C3}" type="pres">
      <dgm:prSet presAssocID="{C93B6CC9-DC62-4B63-9841-97737B3499CD}" presName="accent_4" presStyleCnt="0"/>
      <dgm:spPr/>
    </dgm:pt>
    <dgm:pt modelId="{EDFF3440-F45C-4A50-88EF-8EB78930EBE5}" type="pres">
      <dgm:prSet presAssocID="{C93B6CC9-DC62-4B63-9841-97737B3499CD}" presName="accentRepeatNode" presStyleLbl="solidFgAcc1" presStyleIdx="3" presStyleCnt="4"/>
      <dgm:spPr/>
    </dgm:pt>
  </dgm:ptLst>
  <dgm:cxnLst>
    <dgm:cxn modelId="{EBAF6A14-3209-4D95-BD98-14B7CAF94C88}" type="presOf" srcId="{85ED8092-8930-4FDB-B076-E7491D149FFA}" destId="{DFA2CA28-1C62-4A3A-9E2A-490BA6E01FF7}" srcOrd="0" destOrd="0" presId="urn:microsoft.com/office/officeart/2008/layout/VerticalCurvedList"/>
    <dgm:cxn modelId="{5630F483-2BE5-465E-8DD1-9F0429D91EC6}" type="presOf" srcId="{8C86F976-EF7E-49E7-A5DC-DA3BDA2624A1}" destId="{D431D18D-6FE0-4518-AEB2-FE784E174CC8}" srcOrd="0" destOrd="0" presId="urn:microsoft.com/office/officeart/2008/layout/VerticalCurvedList"/>
    <dgm:cxn modelId="{5BFC1E02-D89A-48E6-B342-BA1ED7BB0181}" srcId="{B9A26EEF-3934-4B28-A4DF-EA5A95F605B1}" destId="{19263699-423B-4641-983A-EA36AD36D332}" srcOrd="1" destOrd="0" parTransId="{6E871DA5-80E0-4A55-BB3A-ACFE98CEF4E9}" sibTransId="{2348087A-B192-42C1-91AC-4DA0C6EB45EA}"/>
    <dgm:cxn modelId="{DDA75956-E895-4E43-A5AA-F2A84B6D4231}" type="presOf" srcId="{19263699-423B-4641-983A-EA36AD36D332}" destId="{5F75B6F7-47DA-4F1A-A9A9-AE61202E778E}" srcOrd="0" destOrd="0" presId="urn:microsoft.com/office/officeart/2008/layout/VerticalCurvedList"/>
    <dgm:cxn modelId="{AE3EA89F-AEAF-4E13-9E43-4AD277A1858D}" srcId="{B9A26EEF-3934-4B28-A4DF-EA5A95F605B1}" destId="{C93B6CC9-DC62-4B63-9841-97737B3499CD}" srcOrd="3" destOrd="0" parTransId="{46C6DA47-28E7-47FC-A0FD-B37327A65097}" sibTransId="{CC02D6C8-A71C-4918-BB4F-BA0B5B083061}"/>
    <dgm:cxn modelId="{6A24B920-EEB3-447A-A282-7988F4B33646}" type="presOf" srcId="{C93B6CC9-DC62-4B63-9841-97737B3499CD}" destId="{C5618442-A423-4F8C-A1E5-C669BA3724E6}" srcOrd="0" destOrd="0" presId="urn:microsoft.com/office/officeart/2008/layout/VerticalCurvedList"/>
    <dgm:cxn modelId="{E4281799-0EE6-4165-AA76-7A3044B40FF0}" type="presOf" srcId="{C3F25713-A029-4907-8613-6F227D42B23F}" destId="{CA6143F1-76A1-4F58-BAFC-4082AB88D005}" srcOrd="0" destOrd="0" presId="urn:microsoft.com/office/officeart/2008/layout/VerticalCurvedList"/>
    <dgm:cxn modelId="{3A536442-650E-4270-AB89-50E2EC4F62AD}" srcId="{B9A26EEF-3934-4B28-A4DF-EA5A95F605B1}" destId="{C3F25713-A029-4907-8613-6F227D42B23F}" srcOrd="0" destOrd="0" parTransId="{ED6CFBB7-F788-418A-9325-83BEC5BC117A}" sibTransId="{85ED8092-8930-4FDB-B076-E7491D149FFA}"/>
    <dgm:cxn modelId="{E722B889-27A3-45F0-A66B-6EE43111C747}" srcId="{B9A26EEF-3934-4B28-A4DF-EA5A95F605B1}" destId="{8C86F976-EF7E-49E7-A5DC-DA3BDA2624A1}" srcOrd="2" destOrd="0" parTransId="{8B5762F2-1E87-4D1E-8661-BB0C93B6A5A9}" sibTransId="{8178DA65-1BFE-435B-BEEB-F2174B1C5E55}"/>
    <dgm:cxn modelId="{A4ED71F2-0565-464B-B1DA-546521D7769C}" type="presOf" srcId="{B9A26EEF-3934-4B28-A4DF-EA5A95F605B1}" destId="{EA440492-C62F-4129-8EB5-DAE1AF054148}" srcOrd="0" destOrd="0" presId="urn:microsoft.com/office/officeart/2008/layout/VerticalCurvedList"/>
    <dgm:cxn modelId="{69AFF5DB-7C99-499F-AC8C-7C701D9B39C7}" type="presParOf" srcId="{EA440492-C62F-4129-8EB5-DAE1AF054148}" destId="{49FF62A0-C000-44AD-BBD7-7313686AE44F}" srcOrd="0" destOrd="0" presId="urn:microsoft.com/office/officeart/2008/layout/VerticalCurvedList"/>
    <dgm:cxn modelId="{13AA8B3D-D08E-482B-BE9D-3ACF1EECC3ED}" type="presParOf" srcId="{49FF62A0-C000-44AD-BBD7-7313686AE44F}" destId="{03C5C548-C6D2-4264-9000-4191C777D5CB}" srcOrd="0" destOrd="0" presId="urn:microsoft.com/office/officeart/2008/layout/VerticalCurvedList"/>
    <dgm:cxn modelId="{4DA131B6-E25E-426B-9FB4-114695D8517B}" type="presParOf" srcId="{03C5C548-C6D2-4264-9000-4191C777D5CB}" destId="{8CF5861F-D063-438C-BF8A-FFB119218D27}" srcOrd="0" destOrd="0" presId="urn:microsoft.com/office/officeart/2008/layout/VerticalCurvedList"/>
    <dgm:cxn modelId="{FC8A88E2-BAEC-4969-B036-D63DCC7CC4A3}" type="presParOf" srcId="{03C5C548-C6D2-4264-9000-4191C777D5CB}" destId="{DFA2CA28-1C62-4A3A-9E2A-490BA6E01FF7}" srcOrd="1" destOrd="0" presId="urn:microsoft.com/office/officeart/2008/layout/VerticalCurvedList"/>
    <dgm:cxn modelId="{B9D4457B-95F8-4B84-A2AD-BFE0555B558F}" type="presParOf" srcId="{03C5C548-C6D2-4264-9000-4191C777D5CB}" destId="{D38E8C4B-26EA-4057-9625-B0B5E000273F}" srcOrd="2" destOrd="0" presId="urn:microsoft.com/office/officeart/2008/layout/VerticalCurvedList"/>
    <dgm:cxn modelId="{190AA3D6-7E8C-4BE6-8150-CDA95FAD3E86}" type="presParOf" srcId="{03C5C548-C6D2-4264-9000-4191C777D5CB}" destId="{7E455827-424A-4771-A9DB-DB864418FDBB}" srcOrd="3" destOrd="0" presId="urn:microsoft.com/office/officeart/2008/layout/VerticalCurvedList"/>
    <dgm:cxn modelId="{35DF8FAE-88A7-49A2-A7D9-E6678F925BA3}" type="presParOf" srcId="{49FF62A0-C000-44AD-BBD7-7313686AE44F}" destId="{CA6143F1-76A1-4F58-BAFC-4082AB88D005}" srcOrd="1" destOrd="0" presId="urn:microsoft.com/office/officeart/2008/layout/VerticalCurvedList"/>
    <dgm:cxn modelId="{BA5147DC-3EEB-4639-AFF2-6BC81E62D788}" type="presParOf" srcId="{49FF62A0-C000-44AD-BBD7-7313686AE44F}" destId="{39CEA1C2-3242-4D86-9A23-C9B24516996C}" srcOrd="2" destOrd="0" presId="urn:microsoft.com/office/officeart/2008/layout/VerticalCurvedList"/>
    <dgm:cxn modelId="{2492D855-53B3-4385-B43C-213B0E22A536}" type="presParOf" srcId="{39CEA1C2-3242-4D86-9A23-C9B24516996C}" destId="{4568A02C-1D21-408F-AE60-A56F2AC01376}" srcOrd="0" destOrd="0" presId="urn:microsoft.com/office/officeart/2008/layout/VerticalCurvedList"/>
    <dgm:cxn modelId="{345616FF-1CC0-43BC-A4DB-7F9BAF426A32}" type="presParOf" srcId="{49FF62A0-C000-44AD-BBD7-7313686AE44F}" destId="{5F75B6F7-47DA-4F1A-A9A9-AE61202E778E}" srcOrd="3" destOrd="0" presId="urn:microsoft.com/office/officeart/2008/layout/VerticalCurvedList"/>
    <dgm:cxn modelId="{C74E37FF-F93A-4BDC-B9DB-D32C5B162D44}" type="presParOf" srcId="{49FF62A0-C000-44AD-BBD7-7313686AE44F}" destId="{E1B70FFE-E9D6-4368-BE62-28C63DBB1320}" srcOrd="4" destOrd="0" presId="urn:microsoft.com/office/officeart/2008/layout/VerticalCurvedList"/>
    <dgm:cxn modelId="{1F5ED702-C8D3-4BD3-A0DF-B5A9C11CB4C2}" type="presParOf" srcId="{E1B70FFE-E9D6-4368-BE62-28C63DBB1320}" destId="{644414D5-029E-45E0-8387-3AB09A8959E1}" srcOrd="0" destOrd="0" presId="urn:microsoft.com/office/officeart/2008/layout/VerticalCurvedList"/>
    <dgm:cxn modelId="{8E901210-22F5-4B4F-B055-289273C0C958}" type="presParOf" srcId="{49FF62A0-C000-44AD-BBD7-7313686AE44F}" destId="{D431D18D-6FE0-4518-AEB2-FE784E174CC8}" srcOrd="5" destOrd="0" presId="urn:microsoft.com/office/officeart/2008/layout/VerticalCurvedList"/>
    <dgm:cxn modelId="{1B38C908-384B-4AE5-B5B0-9C95B90B25DC}" type="presParOf" srcId="{49FF62A0-C000-44AD-BBD7-7313686AE44F}" destId="{D404395E-5C24-43A6-AFB6-18884D428D7A}" srcOrd="6" destOrd="0" presId="urn:microsoft.com/office/officeart/2008/layout/VerticalCurvedList"/>
    <dgm:cxn modelId="{278494B4-F73B-4044-8905-D19877360A87}" type="presParOf" srcId="{D404395E-5C24-43A6-AFB6-18884D428D7A}" destId="{39F42719-703E-42D4-81F3-0E9D04B9F3BB}" srcOrd="0" destOrd="0" presId="urn:microsoft.com/office/officeart/2008/layout/VerticalCurvedList"/>
    <dgm:cxn modelId="{B8D6D62D-CC25-4FC8-B53C-D38937A22584}" type="presParOf" srcId="{49FF62A0-C000-44AD-BBD7-7313686AE44F}" destId="{C5618442-A423-4F8C-A1E5-C669BA3724E6}" srcOrd="7" destOrd="0" presId="urn:microsoft.com/office/officeart/2008/layout/VerticalCurvedList"/>
    <dgm:cxn modelId="{BE8B5C73-7B9E-475A-9621-137A5D7DCE3F}" type="presParOf" srcId="{49FF62A0-C000-44AD-BBD7-7313686AE44F}" destId="{B6861F61-4E9A-4317-B252-AD25AF9D31C3}" srcOrd="8" destOrd="0" presId="urn:microsoft.com/office/officeart/2008/layout/VerticalCurvedList"/>
    <dgm:cxn modelId="{D1214999-E179-4FF5-93EE-2CAD62486E86}" type="presParOf" srcId="{B6861F61-4E9A-4317-B252-AD25AF9D31C3}" destId="{EDFF3440-F45C-4A50-88EF-8EB78930EBE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E36C26E-4E55-4E35-9290-905928552E3F}"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B599EFB5-CA94-45B1-AE27-620D3467138C}">
      <dgm:prSet phldrT="[Text]"/>
      <dgm:spPr/>
      <dgm:t>
        <a:bodyPr/>
        <a:lstStyle/>
        <a:p>
          <a:r>
            <a:rPr lang="en-US" dirty="0" smtClean="0"/>
            <a:t>Utilize new visions and goals</a:t>
          </a:r>
          <a:endParaRPr lang="en-US" dirty="0"/>
        </a:p>
      </dgm:t>
    </dgm:pt>
    <dgm:pt modelId="{3643F9A4-6DE6-4FB8-BA28-BD737300C89E}" type="parTrans" cxnId="{9D117AC2-B484-43E5-A4E6-DC179145943A}">
      <dgm:prSet/>
      <dgm:spPr/>
      <dgm:t>
        <a:bodyPr/>
        <a:lstStyle/>
        <a:p>
          <a:endParaRPr lang="en-US"/>
        </a:p>
      </dgm:t>
    </dgm:pt>
    <dgm:pt modelId="{B652A06F-55A5-428C-9CE7-F77C867DBF86}" type="sibTrans" cxnId="{9D117AC2-B484-43E5-A4E6-DC179145943A}">
      <dgm:prSet/>
      <dgm:spPr/>
      <dgm:t>
        <a:bodyPr/>
        <a:lstStyle/>
        <a:p>
          <a:endParaRPr lang="en-US" dirty="0"/>
        </a:p>
      </dgm:t>
    </dgm:pt>
    <dgm:pt modelId="{332DD535-A956-47C5-B9A8-4C4F18E9814D}">
      <dgm:prSet phldrT="[Text]"/>
      <dgm:spPr/>
      <dgm:t>
        <a:bodyPr/>
        <a:lstStyle/>
        <a:p>
          <a:r>
            <a:rPr lang="en-US" dirty="0" smtClean="0"/>
            <a:t>Work from the target backwards</a:t>
          </a:r>
          <a:endParaRPr lang="en-US" dirty="0"/>
        </a:p>
      </dgm:t>
    </dgm:pt>
    <dgm:pt modelId="{E7C4457A-FFDA-40EA-9186-F8AB4DDADB40}" type="parTrans" cxnId="{B7ACD9AC-E529-4F8F-9399-9721BAD416AB}">
      <dgm:prSet/>
      <dgm:spPr/>
      <dgm:t>
        <a:bodyPr/>
        <a:lstStyle/>
        <a:p>
          <a:endParaRPr lang="en-US"/>
        </a:p>
      </dgm:t>
    </dgm:pt>
    <dgm:pt modelId="{C04BBDC9-897A-4062-A85E-817E6D110A9A}" type="sibTrans" cxnId="{B7ACD9AC-E529-4F8F-9399-9721BAD416AB}">
      <dgm:prSet/>
      <dgm:spPr/>
      <dgm:t>
        <a:bodyPr/>
        <a:lstStyle/>
        <a:p>
          <a:endParaRPr lang="en-US" dirty="0"/>
        </a:p>
      </dgm:t>
    </dgm:pt>
    <dgm:pt modelId="{EBD2C3DB-D61B-4248-B8AE-D37E7D636B99}">
      <dgm:prSet phldrT="[Text]"/>
      <dgm:spPr/>
      <dgm:t>
        <a:bodyPr/>
        <a:lstStyle/>
        <a:p>
          <a:r>
            <a:rPr lang="en-US" dirty="0" smtClean="0"/>
            <a:t>Plan and research</a:t>
          </a:r>
          <a:endParaRPr lang="en-US" dirty="0"/>
        </a:p>
      </dgm:t>
    </dgm:pt>
    <dgm:pt modelId="{AAD81918-3351-4F19-A395-D535C9BC6DC9}" type="parTrans" cxnId="{F7F70EEA-7C35-4EBD-9069-A0EEDA51DBD8}">
      <dgm:prSet/>
      <dgm:spPr/>
      <dgm:t>
        <a:bodyPr/>
        <a:lstStyle/>
        <a:p>
          <a:endParaRPr lang="en-US"/>
        </a:p>
      </dgm:t>
    </dgm:pt>
    <dgm:pt modelId="{AB52CB64-1DB1-4D50-A3C3-FD15BD821915}" type="sibTrans" cxnId="{F7F70EEA-7C35-4EBD-9069-A0EEDA51DBD8}">
      <dgm:prSet/>
      <dgm:spPr/>
      <dgm:t>
        <a:bodyPr/>
        <a:lstStyle/>
        <a:p>
          <a:endParaRPr lang="en-US"/>
        </a:p>
      </dgm:t>
    </dgm:pt>
    <dgm:pt modelId="{093390FB-E3BE-49E8-8795-2F1FFE14DC82}" type="pres">
      <dgm:prSet presAssocID="{CE36C26E-4E55-4E35-9290-905928552E3F}" presName="outerComposite" presStyleCnt="0">
        <dgm:presLayoutVars>
          <dgm:chMax val="5"/>
          <dgm:dir/>
          <dgm:resizeHandles val="exact"/>
        </dgm:presLayoutVars>
      </dgm:prSet>
      <dgm:spPr/>
      <dgm:t>
        <a:bodyPr/>
        <a:lstStyle/>
        <a:p>
          <a:endParaRPr lang="en-US"/>
        </a:p>
      </dgm:t>
    </dgm:pt>
    <dgm:pt modelId="{3DE125CE-AEF0-4964-A85D-C2F5AC40B8CD}" type="pres">
      <dgm:prSet presAssocID="{CE36C26E-4E55-4E35-9290-905928552E3F}" presName="dummyMaxCanvas" presStyleCnt="0">
        <dgm:presLayoutVars/>
      </dgm:prSet>
      <dgm:spPr/>
    </dgm:pt>
    <dgm:pt modelId="{AE8B7DBD-DB27-4FE6-B0D2-D601A1A8A43F}" type="pres">
      <dgm:prSet presAssocID="{CE36C26E-4E55-4E35-9290-905928552E3F}" presName="ThreeNodes_1" presStyleLbl="node1" presStyleIdx="0" presStyleCnt="3">
        <dgm:presLayoutVars>
          <dgm:bulletEnabled val="1"/>
        </dgm:presLayoutVars>
      </dgm:prSet>
      <dgm:spPr/>
      <dgm:t>
        <a:bodyPr/>
        <a:lstStyle/>
        <a:p>
          <a:endParaRPr lang="en-US"/>
        </a:p>
      </dgm:t>
    </dgm:pt>
    <dgm:pt modelId="{2A8139EF-2575-4E0E-944B-C2ACFFF1138B}" type="pres">
      <dgm:prSet presAssocID="{CE36C26E-4E55-4E35-9290-905928552E3F}" presName="ThreeNodes_2" presStyleLbl="node1" presStyleIdx="1" presStyleCnt="3">
        <dgm:presLayoutVars>
          <dgm:bulletEnabled val="1"/>
        </dgm:presLayoutVars>
      </dgm:prSet>
      <dgm:spPr/>
      <dgm:t>
        <a:bodyPr/>
        <a:lstStyle/>
        <a:p>
          <a:endParaRPr lang="en-US"/>
        </a:p>
      </dgm:t>
    </dgm:pt>
    <dgm:pt modelId="{BAE9C37E-4684-4A37-8A32-5D594D1B7C5B}" type="pres">
      <dgm:prSet presAssocID="{CE36C26E-4E55-4E35-9290-905928552E3F}" presName="ThreeNodes_3" presStyleLbl="node1" presStyleIdx="2" presStyleCnt="3">
        <dgm:presLayoutVars>
          <dgm:bulletEnabled val="1"/>
        </dgm:presLayoutVars>
      </dgm:prSet>
      <dgm:spPr/>
      <dgm:t>
        <a:bodyPr/>
        <a:lstStyle/>
        <a:p>
          <a:endParaRPr lang="en-US"/>
        </a:p>
      </dgm:t>
    </dgm:pt>
    <dgm:pt modelId="{9325A821-C5AE-44FC-A582-A4F7879F09BC}" type="pres">
      <dgm:prSet presAssocID="{CE36C26E-4E55-4E35-9290-905928552E3F}" presName="ThreeConn_1-2" presStyleLbl="fgAccFollowNode1" presStyleIdx="0" presStyleCnt="2">
        <dgm:presLayoutVars>
          <dgm:bulletEnabled val="1"/>
        </dgm:presLayoutVars>
      </dgm:prSet>
      <dgm:spPr/>
      <dgm:t>
        <a:bodyPr/>
        <a:lstStyle/>
        <a:p>
          <a:endParaRPr lang="en-US"/>
        </a:p>
      </dgm:t>
    </dgm:pt>
    <dgm:pt modelId="{311B51D0-0655-4AE8-9DB1-82D5C47A3337}" type="pres">
      <dgm:prSet presAssocID="{CE36C26E-4E55-4E35-9290-905928552E3F}" presName="ThreeConn_2-3" presStyleLbl="fgAccFollowNode1" presStyleIdx="1" presStyleCnt="2">
        <dgm:presLayoutVars>
          <dgm:bulletEnabled val="1"/>
        </dgm:presLayoutVars>
      </dgm:prSet>
      <dgm:spPr/>
      <dgm:t>
        <a:bodyPr/>
        <a:lstStyle/>
        <a:p>
          <a:endParaRPr lang="en-US"/>
        </a:p>
      </dgm:t>
    </dgm:pt>
    <dgm:pt modelId="{ABDB63CD-806B-4016-878D-D98C07DAA916}" type="pres">
      <dgm:prSet presAssocID="{CE36C26E-4E55-4E35-9290-905928552E3F}" presName="ThreeNodes_1_text" presStyleLbl="node1" presStyleIdx="2" presStyleCnt="3">
        <dgm:presLayoutVars>
          <dgm:bulletEnabled val="1"/>
        </dgm:presLayoutVars>
      </dgm:prSet>
      <dgm:spPr/>
      <dgm:t>
        <a:bodyPr/>
        <a:lstStyle/>
        <a:p>
          <a:endParaRPr lang="en-US"/>
        </a:p>
      </dgm:t>
    </dgm:pt>
    <dgm:pt modelId="{3B27D15E-F1AE-4954-AA6F-FE5F9C46F001}" type="pres">
      <dgm:prSet presAssocID="{CE36C26E-4E55-4E35-9290-905928552E3F}" presName="ThreeNodes_2_text" presStyleLbl="node1" presStyleIdx="2" presStyleCnt="3">
        <dgm:presLayoutVars>
          <dgm:bulletEnabled val="1"/>
        </dgm:presLayoutVars>
      </dgm:prSet>
      <dgm:spPr/>
      <dgm:t>
        <a:bodyPr/>
        <a:lstStyle/>
        <a:p>
          <a:endParaRPr lang="en-US"/>
        </a:p>
      </dgm:t>
    </dgm:pt>
    <dgm:pt modelId="{986BD056-23E3-4E29-AD11-E0613C468CF4}" type="pres">
      <dgm:prSet presAssocID="{CE36C26E-4E55-4E35-9290-905928552E3F}" presName="ThreeNodes_3_text" presStyleLbl="node1" presStyleIdx="2" presStyleCnt="3">
        <dgm:presLayoutVars>
          <dgm:bulletEnabled val="1"/>
        </dgm:presLayoutVars>
      </dgm:prSet>
      <dgm:spPr/>
      <dgm:t>
        <a:bodyPr/>
        <a:lstStyle/>
        <a:p>
          <a:endParaRPr lang="en-US"/>
        </a:p>
      </dgm:t>
    </dgm:pt>
  </dgm:ptLst>
  <dgm:cxnLst>
    <dgm:cxn modelId="{E55D8C9A-A8D6-4376-9527-9ADE86F694E3}" type="presOf" srcId="{332DD535-A956-47C5-B9A8-4C4F18E9814D}" destId="{2A8139EF-2575-4E0E-944B-C2ACFFF1138B}" srcOrd="0" destOrd="0" presId="urn:microsoft.com/office/officeart/2005/8/layout/vProcess5"/>
    <dgm:cxn modelId="{1E057F5E-A13B-4EF6-8129-923FF969F86A}" type="presOf" srcId="{B599EFB5-CA94-45B1-AE27-620D3467138C}" destId="{ABDB63CD-806B-4016-878D-D98C07DAA916}" srcOrd="1" destOrd="0" presId="urn:microsoft.com/office/officeart/2005/8/layout/vProcess5"/>
    <dgm:cxn modelId="{9D117AC2-B484-43E5-A4E6-DC179145943A}" srcId="{CE36C26E-4E55-4E35-9290-905928552E3F}" destId="{B599EFB5-CA94-45B1-AE27-620D3467138C}" srcOrd="0" destOrd="0" parTransId="{3643F9A4-6DE6-4FB8-BA28-BD737300C89E}" sibTransId="{B652A06F-55A5-428C-9CE7-F77C867DBF86}"/>
    <dgm:cxn modelId="{7979599C-5E53-4D78-B257-555802E9061A}" type="presOf" srcId="{CE36C26E-4E55-4E35-9290-905928552E3F}" destId="{093390FB-E3BE-49E8-8795-2F1FFE14DC82}" srcOrd="0" destOrd="0" presId="urn:microsoft.com/office/officeart/2005/8/layout/vProcess5"/>
    <dgm:cxn modelId="{FCE4CF19-7305-43BF-A8DA-0D0D488E6857}" type="presOf" srcId="{B599EFB5-CA94-45B1-AE27-620D3467138C}" destId="{AE8B7DBD-DB27-4FE6-B0D2-D601A1A8A43F}" srcOrd="0" destOrd="0" presId="urn:microsoft.com/office/officeart/2005/8/layout/vProcess5"/>
    <dgm:cxn modelId="{B82692A9-54E9-4C39-8CC9-420F766C9ABA}" type="presOf" srcId="{332DD535-A956-47C5-B9A8-4C4F18E9814D}" destId="{3B27D15E-F1AE-4954-AA6F-FE5F9C46F001}" srcOrd="1" destOrd="0" presId="urn:microsoft.com/office/officeart/2005/8/layout/vProcess5"/>
    <dgm:cxn modelId="{3202DCFD-0EF1-4228-AADF-83572F468351}" type="presOf" srcId="{EBD2C3DB-D61B-4248-B8AE-D37E7D636B99}" destId="{BAE9C37E-4684-4A37-8A32-5D594D1B7C5B}" srcOrd="0" destOrd="0" presId="urn:microsoft.com/office/officeart/2005/8/layout/vProcess5"/>
    <dgm:cxn modelId="{19D9096F-C94A-4114-915F-8DAA559BD6E7}" type="presOf" srcId="{C04BBDC9-897A-4062-A85E-817E6D110A9A}" destId="{311B51D0-0655-4AE8-9DB1-82D5C47A3337}" srcOrd="0" destOrd="0" presId="urn:microsoft.com/office/officeart/2005/8/layout/vProcess5"/>
    <dgm:cxn modelId="{BC79EBC0-3E4C-4573-8209-C5F7A5A3AF07}" type="presOf" srcId="{EBD2C3DB-D61B-4248-B8AE-D37E7D636B99}" destId="{986BD056-23E3-4E29-AD11-E0613C468CF4}" srcOrd="1" destOrd="0" presId="urn:microsoft.com/office/officeart/2005/8/layout/vProcess5"/>
    <dgm:cxn modelId="{F7F70EEA-7C35-4EBD-9069-A0EEDA51DBD8}" srcId="{CE36C26E-4E55-4E35-9290-905928552E3F}" destId="{EBD2C3DB-D61B-4248-B8AE-D37E7D636B99}" srcOrd="2" destOrd="0" parTransId="{AAD81918-3351-4F19-A395-D535C9BC6DC9}" sibTransId="{AB52CB64-1DB1-4D50-A3C3-FD15BD821915}"/>
    <dgm:cxn modelId="{D76D2740-A138-4A81-B092-A0E462413692}" type="presOf" srcId="{B652A06F-55A5-428C-9CE7-F77C867DBF86}" destId="{9325A821-C5AE-44FC-A582-A4F7879F09BC}" srcOrd="0" destOrd="0" presId="urn:microsoft.com/office/officeart/2005/8/layout/vProcess5"/>
    <dgm:cxn modelId="{B7ACD9AC-E529-4F8F-9399-9721BAD416AB}" srcId="{CE36C26E-4E55-4E35-9290-905928552E3F}" destId="{332DD535-A956-47C5-B9A8-4C4F18E9814D}" srcOrd="1" destOrd="0" parTransId="{E7C4457A-FFDA-40EA-9186-F8AB4DDADB40}" sibTransId="{C04BBDC9-897A-4062-A85E-817E6D110A9A}"/>
    <dgm:cxn modelId="{103D671B-E8B2-4E48-9145-A66A19C1E3E4}" type="presParOf" srcId="{093390FB-E3BE-49E8-8795-2F1FFE14DC82}" destId="{3DE125CE-AEF0-4964-A85D-C2F5AC40B8CD}" srcOrd="0" destOrd="0" presId="urn:microsoft.com/office/officeart/2005/8/layout/vProcess5"/>
    <dgm:cxn modelId="{10FA7170-E815-4C0F-89A3-EF40AE4C99FB}" type="presParOf" srcId="{093390FB-E3BE-49E8-8795-2F1FFE14DC82}" destId="{AE8B7DBD-DB27-4FE6-B0D2-D601A1A8A43F}" srcOrd="1" destOrd="0" presId="urn:microsoft.com/office/officeart/2005/8/layout/vProcess5"/>
    <dgm:cxn modelId="{F1CF297F-6A0E-49AD-8D2A-0DEAD0D5AD0B}" type="presParOf" srcId="{093390FB-E3BE-49E8-8795-2F1FFE14DC82}" destId="{2A8139EF-2575-4E0E-944B-C2ACFFF1138B}" srcOrd="2" destOrd="0" presId="urn:microsoft.com/office/officeart/2005/8/layout/vProcess5"/>
    <dgm:cxn modelId="{A7D44950-11B0-44E1-B696-F532B1CA3347}" type="presParOf" srcId="{093390FB-E3BE-49E8-8795-2F1FFE14DC82}" destId="{BAE9C37E-4684-4A37-8A32-5D594D1B7C5B}" srcOrd="3" destOrd="0" presId="urn:microsoft.com/office/officeart/2005/8/layout/vProcess5"/>
    <dgm:cxn modelId="{6B614EE6-381A-48B2-A777-14C83E131E23}" type="presParOf" srcId="{093390FB-E3BE-49E8-8795-2F1FFE14DC82}" destId="{9325A821-C5AE-44FC-A582-A4F7879F09BC}" srcOrd="4" destOrd="0" presId="urn:microsoft.com/office/officeart/2005/8/layout/vProcess5"/>
    <dgm:cxn modelId="{449E1364-A7BB-4A4A-B827-89A2CDF79E23}" type="presParOf" srcId="{093390FB-E3BE-49E8-8795-2F1FFE14DC82}" destId="{311B51D0-0655-4AE8-9DB1-82D5C47A3337}" srcOrd="5" destOrd="0" presId="urn:microsoft.com/office/officeart/2005/8/layout/vProcess5"/>
    <dgm:cxn modelId="{AEED0400-EF0B-424F-BFA1-2F33180855CF}" type="presParOf" srcId="{093390FB-E3BE-49E8-8795-2F1FFE14DC82}" destId="{ABDB63CD-806B-4016-878D-D98C07DAA916}" srcOrd="6" destOrd="0" presId="urn:microsoft.com/office/officeart/2005/8/layout/vProcess5"/>
    <dgm:cxn modelId="{C6B1D868-D4AE-4498-90CD-EF0D06D5652C}" type="presParOf" srcId="{093390FB-E3BE-49E8-8795-2F1FFE14DC82}" destId="{3B27D15E-F1AE-4954-AA6F-FE5F9C46F001}" srcOrd="7" destOrd="0" presId="urn:microsoft.com/office/officeart/2005/8/layout/vProcess5"/>
    <dgm:cxn modelId="{840B8250-582E-4253-89E8-3BF7E1B2DE6B}" type="presParOf" srcId="{093390FB-E3BE-49E8-8795-2F1FFE14DC82}" destId="{986BD056-23E3-4E29-AD11-E0613C468CF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6CCCA87-F612-4302-B0FF-5BF05B43302B}"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D2D2B58D-E65B-49B2-9F0D-D7D1ADA6EBEA}">
      <dgm:prSet phldrT="[Text]" custT="1"/>
      <dgm:spPr/>
      <dgm:t>
        <a:bodyPr/>
        <a:lstStyle/>
        <a:p>
          <a:r>
            <a:rPr lang="en-US" sz="4800" dirty="0" smtClean="0"/>
            <a:t>Goals must be attainable</a:t>
          </a:r>
          <a:endParaRPr lang="en-US" sz="4800" dirty="0"/>
        </a:p>
      </dgm:t>
    </dgm:pt>
    <dgm:pt modelId="{11EEDB19-84CB-47B6-9719-1B30B6FF2F62}" type="parTrans" cxnId="{6789564F-D797-4DC9-87A2-7B6A948BB4D2}">
      <dgm:prSet/>
      <dgm:spPr/>
      <dgm:t>
        <a:bodyPr/>
        <a:lstStyle/>
        <a:p>
          <a:endParaRPr lang="en-US"/>
        </a:p>
      </dgm:t>
    </dgm:pt>
    <dgm:pt modelId="{B6CF00DC-0F79-49B5-8667-FBB32E0CF991}" type="sibTrans" cxnId="{6789564F-D797-4DC9-87A2-7B6A948BB4D2}">
      <dgm:prSet/>
      <dgm:spPr/>
      <dgm:t>
        <a:bodyPr/>
        <a:lstStyle/>
        <a:p>
          <a:endParaRPr lang="en-US"/>
        </a:p>
      </dgm:t>
    </dgm:pt>
    <dgm:pt modelId="{B11D2AE4-3B47-4BA3-9550-8FD312C95BD0}">
      <dgm:prSet phldrT="[Text]" custT="1"/>
      <dgm:spPr/>
      <dgm:t>
        <a:bodyPr/>
        <a:lstStyle/>
        <a:p>
          <a:r>
            <a:rPr lang="en-US" sz="4800" dirty="0" smtClean="0"/>
            <a:t>Some degree of difficulty</a:t>
          </a:r>
          <a:endParaRPr lang="en-US" sz="4800" dirty="0"/>
        </a:p>
      </dgm:t>
    </dgm:pt>
    <dgm:pt modelId="{FCF9C0EE-2FC3-494B-9E9E-ED5D4CFD4297}" type="parTrans" cxnId="{0F69F5F3-3C26-426F-98CC-2553AD67AA98}">
      <dgm:prSet/>
      <dgm:spPr/>
      <dgm:t>
        <a:bodyPr/>
        <a:lstStyle/>
        <a:p>
          <a:endParaRPr lang="en-US"/>
        </a:p>
      </dgm:t>
    </dgm:pt>
    <dgm:pt modelId="{3BCC7CC5-2214-4416-976A-709AFAEE3722}" type="sibTrans" cxnId="{0F69F5F3-3C26-426F-98CC-2553AD67AA98}">
      <dgm:prSet/>
      <dgm:spPr/>
      <dgm:t>
        <a:bodyPr/>
        <a:lstStyle/>
        <a:p>
          <a:endParaRPr lang="en-US"/>
        </a:p>
      </dgm:t>
    </dgm:pt>
    <dgm:pt modelId="{0A8950E4-B74C-43A5-A44D-B603FA430360}">
      <dgm:prSet phldrT="[Text]" custT="1"/>
      <dgm:spPr/>
      <dgm:t>
        <a:bodyPr/>
        <a:lstStyle/>
        <a:p>
          <a:r>
            <a:rPr lang="en-US" sz="4800" dirty="0" smtClean="0"/>
            <a:t>Investigate any potential bottlenecks</a:t>
          </a:r>
          <a:endParaRPr lang="en-US" sz="4800" dirty="0"/>
        </a:p>
      </dgm:t>
    </dgm:pt>
    <dgm:pt modelId="{E861661B-2245-4358-9775-5C465632F4FD}" type="parTrans" cxnId="{23CC29F9-F0DA-4DA2-BA30-075CB61E997F}">
      <dgm:prSet/>
      <dgm:spPr/>
      <dgm:t>
        <a:bodyPr/>
        <a:lstStyle/>
        <a:p>
          <a:endParaRPr lang="en-US"/>
        </a:p>
      </dgm:t>
    </dgm:pt>
    <dgm:pt modelId="{692D90CE-0B44-43CA-B30C-9140BC29E9A7}" type="sibTrans" cxnId="{23CC29F9-F0DA-4DA2-BA30-075CB61E997F}">
      <dgm:prSet/>
      <dgm:spPr/>
      <dgm:t>
        <a:bodyPr/>
        <a:lstStyle/>
        <a:p>
          <a:endParaRPr lang="en-US"/>
        </a:p>
      </dgm:t>
    </dgm:pt>
    <dgm:pt modelId="{209EBC19-9659-4147-8BF7-28F309A0FC13}" type="pres">
      <dgm:prSet presAssocID="{06CCCA87-F612-4302-B0FF-5BF05B43302B}" presName="Name0" presStyleCnt="0">
        <dgm:presLayoutVars>
          <dgm:resizeHandles/>
        </dgm:presLayoutVars>
      </dgm:prSet>
      <dgm:spPr/>
      <dgm:t>
        <a:bodyPr/>
        <a:lstStyle/>
        <a:p>
          <a:endParaRPr lang="en-US"/>
        </a:p>
      </dgm:t>
    </dgm:pt>
    <dgm:pt modelId="{674E4B71-E8D6-4CB6-968F-BF734B69EC0A}" type="pres">
      <dgm:prSet presAssocID="{D2D2B58D-E65B-49B2-9F0D-D7D1ADA6EBEA}" presName="text" presStyleLbl="node1" presStyleIdx="0" presStyleCnt="3">
        <dgm:presLayoutVars>
          <dgm:bulletEnabled val="1"/>
        </dgm:presLayoutVars>
      </dgm:prSet>
      <dgm:spPr/>
      <dgm:t>
        <a:bodyPr/>
        <a:lstStyle/>
        <a:p>
          <a:endParaRPr lang="en-US"/>
        </a:p>
      </dgm:t>
    </dgm:pt>
    <dgm:pt modelId="{B5C4372A-E70B-4D24-BFD8-58DE78F94919}" type="pres">
      <dgm:prSet presAssocID="{B6CF00DC-0F79-49B5-8667-FBB32E0CF991}" presName="space" presStyleCnt="0"/>
      <dgm:spPr/>
    </dgm:pt>
    <dgm:pt modelId="{3126B8E6-1588-41F4-9AC1-1411A08F7F74}" type="pres">
      <dgm:prSet presAssocID="{B11D2AE4-3B47-4BA3-9550-8FD312C95BD0}" presName="text" presStyleLbl="node1" presStyleIdx="1" presStyleCnt="3">
        <dgm:presLayoutVars>
          <dgm:bulletEnabled val="1"/>
        </dgm:presLayoutVars>
      </dgm:prSet>
      <dgm:spPr/>
      <dgm:t>
        <a:bodyPr/>
        <a:lstStyle/>
        <a:p>
          <a:endParaRPr lang="en-US"/>
        </a:p>
      </dgm:t>
    </dgm:pt>
    <dgm:pt modelId="{6B4DE207-F535-4EBC-B94A-56DB2FE8B237}" type="pres">
      <dgm:prSet presAssocID="{3BCC7CC5-2214-4416-976A-709AFAEE3722}" presName="space" presStyleCnt="0"/>
      <dgm:spPr/>
    </dgm:pt>
    <dgm:pt modelId="{38197966-5CD9-4F95-8D58-1A8407A4FA93}" type="pres">
      <dgm:prSet presAssocID="{0A8950E4-B74C-43A5-A44D-B603FA430360}" presName="text" presStyleLbl="node1" presStyleIdx="2" presStyleCnt="3">
        <dgm:presLayoutVars>
          <dgm:bulletEnabled val="1"/>
        </dgm:presLayoutVars>
      </dgm:prSet>
      <dgm:spPr/>
      <dgm:t>
        <a:bodyPr/>
        <a:lstStyle/>
        <a:p>
          <a:endParaRPr lang="en-US"/>
        </a:p>
      </dgm:t>
    </dgm:pt>
  </dgm:ptLst>
  <dgm:cxnLst>
    <dgm:cxn modelId="{4961B557-3F22-43F2-A6B8-542BD766BBDB}" type="presOf" srcId="{B11D2AE4-3B47-4BA3-9550-8FD312C95BD0}" destId="{3126B8E6-1588-41F4-9AC1-1411A08F7F74}" srcOrd="0" destOrd="0" presId="urn:diagrams.loki3.com/VaryingWidthList+Icon"/>
    <dgm:cxn modelId="{6789564F-D797-4DC9-87A2-7B6A948BB4D2}" srcId="{06CCCA87-F612-4302-B0FF-5BF05B43302B}" destId="{D2D2B58D-E65B-49B2-9F0D-D7D1ADA6EBEA}" srcOrd="0" destOrd="0" parTransId="{11EEDB19-84CB-47B6-9719-1B30B6FF2F62}" sibTransId="{B6CF00DC-0F79-49B5-8667-FBB32E0CF991}"/>
    <dgm:cxn modelId="{1DB445C6-D784-4591-A8A2-10DC52299195}" type="presOf" srcId="{D2D2B58D-E65B-49B2-9F0D-D7D1ADA6EBEA}" destId="{674E4B71-E8D6-4CB6-968F-BF734B69EC0A}" srcOrd="0" destOrd="0" presId="urn:diagrams.loki3.com/VaryingWidthList+Icon"/>
    <dgm:cxn modelId="{23CC29F9-F0DA-4DA2-BA30-075CB61E997F}" srcId="{06CCCA87-F612-4302-B0FF-5BF05B43302B}" destId="{0A8950E4-B74C-43A5-A44D-B603FA430360}" srcOrd="2" destOrd="0" parTransId="{E861661B-2245-4358-9775-5C465632F4FD}" sibTransId="{692D90CE-0B44-43CA-B30C-9140BC29E9A7}"/>
    <dgm:cxn modelId="{61D19E51-E0E0-4249-8057-668735C936B5}" type="presOf" srcId="{0A8950E4-B74C-43A5-A44D-B603FA430360}" destId="{38197966-5CD9-4F95-8D58-1A8407A4FA93}" srcOrd="0" destOrd="0" presId="urn:diagrams.loki3.com/VaryingWidthList+Icon"/>
    <dgm:cxn modelId="{62485C57-2F20-4702-B7A9-60E42968EA93}" type="presOf" srcId="{06CCCA87-F612-4302-B0FF-5BF05B43302B}" destId="{209EBC19-9659-4147-8BF7-28F309A0FC13}" srcOrd="0" destOrd="0" presId="urn:diagrams.loki3.com/VaryingWidthList+Icon"/>
    <dgm:cxn modelId="{0F69F5F3-3C26-426F-98CC-2553AD67AA98}" srcId="{06CCCA87-F612-4302-B0FF-5BF05B43302B}" destId="{B11D2AE4-3B47-4BA3-9550-8FD312C95BD0}" srcOrd="1" destOrd="0" parTransId="{FCF9C0EE-2FC3-494B-9E9E-ED5D4CFD4297}" sibTransId="{3BCC7CC5-2214-4416-976A-709AFAEE3722}"/>
    <dgm:cxn modelId="{14C2369D-A0D9-4D88-8DF3-3BE9619774CB}" type="presParOf" srcId="{209EBC19-9659-4147-8BF7-28F309A0FC13}" destId="{674E4B71-E8D6-4CB6-968F-BF734B69EC0A}" srcOrd="0" destOrd="0" presId="urn:diagrams.loki3.com/VaryingWidthList+Icon"/>
    <dgm:cxn modelId="{A720E7E6-672B-4D01-B035-AD4094A1DA59}" type="presParOf" srcId="{209EBC19-9659-4147-8BF7-28F309A0FC13}" destId="{B5C4372A-E70B-4D24-BFD8-58DE78F94919}" srcOrd="1" destOrd="0" presId="urn:diagrams.loki3.com/VaryingWidthList+Icon"/>
    <dgm:cxn modelId="{6FE91C2F-2360-42BE-AD1F-97F6E5F86290}" type="presParOf" srcId="{209EBC19-9659-4147-8BF7-28F309A0FC13}" destId="{3126B8E6-1588-41F4-9AC1-1411A08F7F74}" srcOrd="2" destOrd="0" presId="urn:diagrams.loki3.com/VaryingWidthList+Icon"/>
    <dgm:cxn modelId="{2483B0D9-BA52-429F-9748-EF68ED76CC49}" type="presParOf" srcId="{209EBC19-9659-4147-8BF7-28F309A0FC13}" destId="{6B4DE207-F535-4EBC-B94A-56DB2FE8B237}" srcOrd="3" destOrd="0" presId="urn:diagrams.loki3.com/VaryingWidthList+Icon"/>
    <dgm:cxn modelId="{2A3060D3-DFB6-458A-B8F9-E89A40390919}" type="presParOf" srcId="{209EBC19-9659-4147-8BF7-28F309A0FC13}" destId="{38197966-5CD9-4F95-8D58-1A8407A4FA93}"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C205BD2-A5FC-4A87-8133-C4D13B0EFB69}"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01FEF42B-715B-49CD-9200-B304713E7126}">
      <dgm:prSet phldrT="[Text]"/>
      <dgm:spPr/>
      <dgm:t>
        <a:bodyPr/>
        <a:lstStyle/>
        <a:p>
          <a:r>
            <a:rPr lang="en-US" dirty="0" smtClean="0"/>
            <a:t>Influence people </a:t>
          </a:r>
          <a:endParaRPr lang="en-US" dirty="0"/>
        </a:p>
      </dgm:t>
    </dgm:pt>
    <dgm:pt modelId="{30B1AE15-3FCD-4B0F-8EC9-F7E6256D1AAE}" type="parTrans" cxnId="{AB211051-7959-4E55-8A27-ACB00EA0E3B2}">
      <dgm:prSet/>
      <dgm:spPr/>
      <dgm:t>
        <a:bodyPr/>
        <a:lstStyle/>
        <a:p>
          <a:endParaRPr lang="en-US"/>
        </a:p>
      </dgm:t>
    </dgm:pt>
    <dgm:pt modelId="{881553D1-C621-4CC7-B8E3-681AEE5CEE06}" type="sibTrans" cxnId="{AB211051-7959-4E55-8A27-ACB00EA0E3B2}">
      <dgm:prSet/>
      <dgm:spPr/>
      <dgm:t>
        <a:bodyPr/>
        <a:lstStyle/>
        <a:p>
          <a:endParaRPr lang="en-US"/>
        </a:p>
      </dgm:t>
    </dgm:pt>
    <dgm:pt modelId="{72E19160-8A2A-43F9-887D-1C8012BE88E8}">
      <dgm:prSet phldrT="[Text]"/>
      <dgm:spPr/>
      <dgm:t>
        <a:bodyPr/>
        <a:lstStyle/>
        <a:p>
          <a:r>
            <a:rPr lang="en-US" dirty="0" smtClean="0"/>
            <a:t>Be prepared, do your research</a:t>
          </a:r>
          <a:endParaRPr lang="en-US" dirty="0"/>
        </a:p>
      </dgm:t>
    </dgm:pt>
    <dgm:pt modelId="{E479A92C-A462-4A09-807C-772D0142CB6A}" type="parTrans" cxnId="{AF18458D-3EE5-439B-BD68-FD20BF0BA469}">
      <dgm:prSet/>
      <dgm:spPr/>
      <dgm:t>
        <a:bodyPr/>
        <a:lstStyle/>
        <a:p>
          <a:endParaRPr lang="en-US"/>
        </a:p>
      </dgm:t>
    </dgm:pt>
    <dgm:pt modelId="{11F9C958-7866-417C-AADB-EDF8113B090C}" type="sibTrans" cxnId="{AF18458D-3EE5-439B-BD68-FD20BF0BA469}">
      <dgm:prSet/>
      <dgm:spPr/>
      <dgm:t>
        <a:bodyPr/>
        <a:lstStyle/>
        <a:p>
          <a:endParaRPr lang="en-US"/>
        </a:p>
      </dgm:t>
    </dgm:pt>
    <dgm:pt modelId="{93C62454-7612-4794-BD42-C35ED13E599C}">
      <dgm:prSet phldrT="[Text]"/>
      <dgm:spPr/>
      <dgm:t>
        <a:bodyPr/>
        <a:lstStyle/>
        <a:p>
          <a:r>
            <a:rPr lang="en-US" dirty="0" smtClean="0"/>
            <a:t>Attack the problem with a plan</a:t>
          </a:r>
          <a:endParaRPr lang="en-US" dirty="0"/>
        </a:p>
      </dgm:t>
    </dgm:pt>
    <dgm:pt modelId="{6835FC3A-D5CE-4DED-852D-56FF9C312F76}" type="parTrans" cxnId="{AC20BEFB-980E-46DE-B0DD-FCE7C06B2A7A}">
      <dgm:prSet/>
      <dgm:spPr/>
      <dgm:t>
        <a:bodyPr/>
        <a:lstStyle/>
        <a:p>
          <a:endParaRPr lang="en-US"/>
        </a:p>
      </dgm:t>
    </dgm:pt>
    <dgm:pt modelId="{607D2FC1-D6AF-45ED-B028-BD58A3377746}" type="sibTrans" cxnId="{AC20BEFB-980E-46DE-B0DD-FCE7C06B2A7A}">
      <dgm:prSet/>
      <dgm:spPr/>
      <dgm:t>
        <a:bodyPr/>
        <a:lstStyle/>
        <a:p>
          <a:endParaRPr lang="en-US"/>
        </a:p>
      </dgm:t>
    </dgm:pt>
    <dgm:pt modelId="{7EBFDD68-6B01-449D-94CF-C8C32FC9A5E7}" type="pres">
      <dgm:prSet presAssocID="{8C205BD2-A5FC-4A87-8133-C4D13B0EFB69}" presName="linear" presStyleCnt="0">
        <dgm:presLayoutVars>
          <dgm:dir/>
          <dgm:animLvl val="lvl"/>
          <dgm:resizeHandles val="exact"/>
        </dgm:presLayoutVars>
      </dgm:prSet>
      <dgm:spPr/>
      <dgm:t>
        <a:bodyPr/>
        <a:lstStyle/>
        <a:p>
          <a:endParaRPr lang="en-US"/>
        </a:p>
      </dgm:t>
    </dgm:pt>
    <dgm:pt modelId="{5E49B2AA-A8BD-4BC4-B2B3-EDF06BA43235}" type="pres">
      <dgm:prSet presAssocID="{01FEF42B-715B-49CD-9200-B304713E7126}" presName="parentLin" presStyleCnt="0"/>
      <dgm:spPr/>
    </dgm:pt>
    <dgm:pt modelId="{BFFECD0F-EE5E-4BC9-BCE9-795420BC9749}" type="pres">
      <dgm:prSet presAssocID="{01FEF42B-715B-49CD-9200-B304713E7126}" presName="parentLeftMargin" presStyleLbl="node1" presStyleIdx="0" presStyleCnt="3"/>
      <dgm:spPr/>
      <dgm:t>
        <a:bodyPr/>
        <a:lstStyle/>
        <a:p>
          <a:endParaRPr lang="en-US"/>
        </a:p>
      </dgm:t>
    </dgm:pt>
    <dgm:pt modelId="{835F416C-A8CB-4445-8608-9BBC4CB46EAF}" type="pres">
      <dgm:prSet presAssocID="{01FEF42B-715B-49CD-9200-B304713E7126}" presName="parentText" presStyleLbl="node1" presStyleIdx="0" presStyleCnt="3">
        <dgm:presLayoutVars>
          <dgm:chMax val="0"/>
          <dgm:bulletEnabled val="1"/>
        </dgm:presLayoutVars>
      </dgm:prSet>
      <dgm:spPr/>
      <dgm:t>
        <a:bodyPr/>
        <a:lstStyle/>
        <a:p>
          <a:endParaRPr lang="en-US"/>
        </a:p>
      </dgm:t>
    </dgm:pt>
    <dgm:pt modelId="{67D54BBF-7B40-4EDF-A7C0-FDC76A4F7AAB}" type="pres">
      <dgm:prSet presAssocID="{01FEF42B-715B-49CD-9200-B304713E7126}" presName="negativeSpace" presStyleCnt="0"/>
      <dgm:spPr/>
    </dgm:pt>
    <dgm:pt modelId="{EEA61B37-EFC1-48E7-AAD4-A330A2EC0205}" type="pres">
      <dgm:prSet presAssocID="{01FEF42B-715B-49CD-9200-B304713E7126}" presName="childText" presStyleLbl="conFgAcc1" presStyleIdx="0" presStyleCnt="3">
        <dgm:presLayoutVars>
          <dgm:bulletEnabled val="1"/>
        </dgm:presLayoutVars>
      </dgm:prSet>
      <dgm:spPr>
        <a:noFill/>
      </dgm:spPr>
    </dgm:pt>
    <dgm:pt modelId="{B3205AA1-26B2-4440-ABCD-3F52AA0AF134}" type="pres">
      <dgm:prSet presAssocID="{881553D1-C621-4CC7-B8E3-681AEE5CEE06}" presName="spaceBetweenRectangles" presStyleCnt="0"/>
      <dgm:spPr/>
    </dgm:pt>
    <dgm:pt modelId="{552866D2-4691-44B4-B370-4892848FFAD2}" type="pres">
      <dgm:prSet presAssocID="{72E19160-8A2A-43F9-887D-1C8012BE88E8}" presName="parentLin" presStyleCnt="0"/>
      <dgm:spPr/>
    </dgm:pt>
    <dgm:pt modelId="{C64DE272-DBAE-4AF9-85D5-DFD28AEAE8AB}" type="pres">
      <dgm:prSet presAssocID="{72E19160-8A2A-43F9-887D-1C8012BE88E8}" presName="parentLeftMargin" presStyleLbl="node1" presStyleIdx="0" presStyleCnt="3"/>
      <dgm:spPr/>
      <dgm:t>
        <a:bodyPr/>
        <a:lstStyle/>
        <a:p>
          <a:endParaRPr lang="en-US"/>
        </a:p>
      </dgm:t>
    </dgm:pt>
    <dgm:pt modelId="{E1B3D22E-99DB-4F11-A810-A48001E40376}" type="pres">
      <dgm:prSet presAssocID="{72E19160-8A2A-43F9-887D-1C8012BE88E8}" presName="parentText" presStyleLbl="node1" presStyleIdx="1" presStyleCnt="3">
        <dgm:presLayoutVars>
          <dgm:chMax val="0"/>
          <dgm:bulletEnabled val="1"/>
        </dgm:presLayoutVars>
      </dgm:prSet>
      <dgm:spPr/>
      <dgm:t>
        <a:bodyPr/>
        <a:lstStyle/>
        <a:p>
          <a:endParaRPr lang="en-US"/>
        </a:p>
      </dgm:t>
    </dgm:pt>
    <dgm:pt modelId="{1BE629F0-374B-4BF7-AC43-22E169BEB815}" type="pres">
      <dgm:prSet presAssocID="{72E19160-8A2A-43F9-887D-1C8012BE88E8}" presName="negativeSpace" presStyleCnt="0"/>
      <dgm:spPr/>
    </dgm:pt>
    <dgm:pt modelId="{BD71B1DF-7CD3-4315-9327-0AC154958E4B}" type="pres">
      <dgm:prSet presAssocID="{72E19160-8A2A-43F9-887D-1C8012BE88E8}" presName="childText" presStyleLbl="conFgAcc1" presStyleIdx="1" presStyleCnt="3">
        <dgm:presLayoutVars>
          <dgm:bulletEnabled val="1"/>
        </dgm:presLayoutVars>
      </dgm:prSet>
      <dgm:spPr>
        <a:noFill/>
      </dgm:spPr>
    </dgm:pt>
    <dgm:pt modelId="{C747D70A-8FFF-42DC-81D1-8E3CC124675B}" type="pres">
      <dgm:prSet presAssocID="{11F9C958-7866-417C-AADB-EDF8113B090C}" presName="spaceBetweenRectangles" presStyleCnt="0"/>
      <dgm:spPr/>
    </dgm:pt>
    <dgm:pt modelId="{17B759DB-8F52-46E4-8C71-086CF21C5DE1}" type="pres">
      <dgm:prSet presAssocID="{93C62454-7612-4794-BD42-C35ED13E599C}" presName="parentLin" presStyleCnt="0"/>
      <dgm:spPr/>
    </dgm:pt>
    <dgm:pt modelId="{625F075A-07FF-4144-9B49-07ED534E6FA9}" type="pres">
      <dgm:prSet presAssocID="{93C62454-7612-4794-BD42-C35ED13E599C}" presName="parentLeftMargin" presStyleLbl="node1" presStyleIdx="1" presStyleCnt="3"/>
      <dgm:spPr/>
      <dgm:t>
        <a:bodyPr/>
        <a:lstStyle/>
        <a:p>
          <a:endParaRPr lang="en-US"/>
        </a:p>
      </dgm:t>
    </dgm:pt>
    <dgm:pt modelId="{3840101C-6A2F-418A-BE4A-6F0988531115}" type="pres">
      <dgm:prSet presAssocID="{93C62454-7612-4794-BD42-C35ED13E599C}" presName="parentText" presStyleLbl="node1" presStyleIdx="2" presStyleCnt="3">
        <dgm:presLayoutVars>
          <dgm:chMax val="0"/>
          <dgm:bulletEnabled val="1"/>
        </dgm:presLayoutVars>
      </dgm:prSet>
      <dgm:spPr/>
      <dgm:t>
        <a:bodyPr/>
        <a:lstStyle/>
        <a:p>
          <a:endParaRPr lang="en-US"/>
        </a:p>
      </dgm:t>
    </dgm:pt>
    <dgm:pt modelId="{0CB10BBA-C8EA-4ED1-85C7-540CC2409220}" type="pres">
      <dgm:prSet presAssocID="{93C62454-7612-4794-BD42-C35ED13E599C}" presName="negativeSpace" presStyleCnt="0"/>
      <dgm:spPr/>
    </dgm:pt>
    <dgm:pt modelId="{4C379E69-1E5B-495E-93D9-13EA46D2BFB6}" type="pres">
      <dgm:prSet presAssocID="{93C62454-7612-4794-BD42-C35ED13E599C}" presName="childText" presStyleLbl="conFgAcc1" presStyleIdx="2" presStyleCnt="3">
        <dgm:presLayoutVars>
          <dgm:bulletEnabled val="1"/>
        </dgm:presLayoutVars>
      </dgm:prSet>
      <dgm:spPr>
        <a:noFill/>
      </dgm:spPr>
    </dgm:pt>
  </dgm:ptLst>
  <dgm:cxnLst>
    <dgm:cxn modelId="{BFB729BF-52AF-49CF-A526-05916EB4B76D}" type="presOf" srcId="{93C62454-7612-4794-BD42-C35ED13E599C}" destId="{625F075A-07FF-4144-9B49-07ED534E6FA9}" srcOrd="0" destOrd="0" presId="urn:microsoft.com/office/officeart/2005/8/layout/list1"/>
    <dgm:cxn modelId="{35EBEF39-2C5F-44C0-8E93-309803FEEE89}" type="presOf" srcId="{8C205BD2-A5FC-4A87-8133-C4D13B0EFB69}" destId="{7EBFDD68-6B01-449D-94CF-C8C32FC9A5E7}" srcOrd="0" destOrd="0" presId="urn:microsoft.com/office/officeart/2005/8/layout/list1"/>
    <dgm:cxn modelId="{AB211051-7959-4E55-8A27-ACB00EA0E3B2}" srcId="{8C205BD2-A5FC-4A87-8133-C4D13B0EFB69}" destId="{01FEF42B-715B-49CD-9200-B304713E7126}" srcOrd="0" destOrd="0" parTransId="{30B1AE15-3FCD-4B0F-8EC9-F7E6256D1AAE}" sibTransId="{881553D1-C621-4CC7-B8E3-681AEE5CEE06}"/>
    <dgm:cxn modelId="{23746984-D339-4FAB-BD82-FE88FE3A5FD3}" type="presOf" srcId="{01FEF42B-715B-49CD-9200-B304713E7126}" destId="{835F416C-A8CB-4445-8608-9BBC4CB46EAF}" srcOrd="1" destOrd="0" presId="urn:microsoft.com/office/officeart/2005/8/layout/list1"/>
    <dgm:cxn modelId="{FC440E26-3388-4923-BFBE-88F4D56BEBCD}" type="presOf" srcId="{72E19160-8A2A-43F9-887D-1C8012BE88E8}" destId="{E1B3D22E-99DB-4F11-A810-A48001E40376}" srcOrd="1" destOrd="0" presId="urn:microsoft.com/office/officeart/2005/8/layout/list1"/>
    <dgm:cxn modelId="{AF18458D-3EE5-439B-BD68-FD20BF0BA469}" srcId="{8C205BD2-A5FC-4A87-8133-C4D13B0EFB69}" destId="{72E19160-8A2A-43F9-887D-1C8012BE88E8}" srcOrd="1" destOrd="0" parTransId="{E479A92C-A462-4A09-807C-772D0142CB6A}" sibTransId="{11F9C958-7866-417C-AADB-EDF8113B090C}"/>
    <dgm:cxn modelId="{2D16FE52-C462-4CEE-AFEF-ADE6E91DDB40}" type="presOf" srcId="{01FEF42B-715B-49CD-9200-B304713E7126}" destId="{BFFECD0F-EE5E-4BC9-BCE9-795420BC9749}" srcOrd="0" destOrd="0" presId="urn:microsoft.com/office/officeart/2005/8/layout/list1"/>
    <dgm:cxn modelId="{208344CE-B9DA-443B-B65A-79EABCE0D583}" type="presOf" srcId="{93C62454-7612-4794-BD42-C35ED13E599C}" destId="{3840101C-6A2F-418A-BE4A-6F0988531115}" srcOrd="1" destOrd="0" presId="urn:microsoft.com/office/officeart/2005/8/layout/list1"/>
    <dgm:cxn modelId="{AC20BEFB-980E-46DE-B0DD-FCE7C06B2A7A}" srcId="{8C205BD2-A5FC-4A87-8133-C4D13B0EFB69}" destId="{93C62454-7612-4794-BD42-C35ED13E599C}" srcOrd="2" destOrd="0" parTransId="{6835FC3A-D5CE-4DED-852D-56FF9C312F76}" sibTransId="{607D2FC1-D6AF-45ED-B028-BD58A3377746}"/>
    <dgm:cxn modelId="{D28DB30B-9408-4EED-B6DA-FD89EC85142E}" type="presOf" srcId="{72E19160-8A2A-43F9-887D-1C8012BE88E8}" destId="{C64DE272-DBAE-4AF9-85D5-DFD28AEAE8AB}" srcOrd="0" destOrd="0" presId="urn:microsoft.com/office/officeart/2005/8/layout/list1"/>
    <dgm:cxn modelId="{8B40444F-8D27-4AC4-8C61-9531558FB8BF}" type="presParOf" srcId="{7EBFDD68-6B01-449D-94CF-C8C32FC9A5E7}" destId="{5E49B2AA-A8BD-4BC4-B2B3-EDF06BA43235}" srcOrd="0" destOrd="0" presId="urn:microsoft.com/office/officeart/2005/8/layout/list1"/>
    <dgm:cxn modelId="{B4102077-1291-42A4-80B7-7F4B2C386A06}" type="presParOf" srcId="{5E49B2AA-A8BD-4BC4-B2B3-EDF06BA43235}" destId="{BFFECD0F-EE5E-4BC9-BCE9-795420BC9749}" srcOrd="0" destOrd="0" presId="urn:microsoft.com/office/officeart/2005/8/layout/list1"/>
    <dgm:cxn modelId="{BC8D2A27-4520-405E-A5F5-3280ADC370AA}" type="presParOf" srcId="{5E49B2AA-A8BD-4BC4-B2B3-EDF06BA43235}" destId="{835F416C-A8CB-4445-8608-9BBC4CB46EAF}" srcOrd="1" destOrd="0" presId="urn:microsoft.com/office/officeart/2005/8/layout/list1"/>
    <dgm:cxn modelId="{28D6D6CD-826E-454F-A93F-1DA629AEAF9C}" type="presParOf" srcId="{7EBFDD68-6B01-449D-94CF-C8C32FC9A5E7}" destId="{67D54BBF-7B40-4EDF-A7C0-FDC76A4F7AAB}" srcOrd="1" destOrd="0" presId="urn:microsoft.com/office/officeart/2005/8/layout/list1"/>
    <dgm:cxn modelId="{99990CF8-B9F1-47F2-99B3-5C1B2674D28F}" type="presParOf" srcId="{7EBFDD68-6B01-449D-94CF-C8C32FC9A5E7}" destId="{EEA61B37-EFC1-48E7-AAD4-A330A2EC0205}" srcOrd="2" destOrd="0" presId="urn:microsoft.com/office/officeart/2005/8/layout/list1"/>
    <dgm:cxn modelId="{355431E6-6127-4D3F-BF2C-BE28407BC222}" type="presParOf" srcId="{7EBFDD68-6B01-449D-94CF-C8C32FC9A5E7}" destId="{B3205AA1-26B2-4440-ABCD-3F52AA0AF134}" srcOrd="3" destOrd="0" presId="urn:microsoft.com/office/officeart/2005/8/layout/list1"/>
    <dgm:cxn modelId="{01946440-6B1A-49B2-92C8-F74E9D1F7A20}" type="presParOf" srcId="{7EBFDD68-6B01-449D-94CF-C8C32FC9A5E7}" destId="{552866D2-4691-44B4-B370-4892848FFAD2}" srcOrd="4" destOrd="0" presId="urn:microsoft.com/office/officeart/2005/8/layout/list1"/>
    <dgm:cxn modelId="{983D02DA-BDD1-400D-AF9C-14869A2A1B84}" type="presParOf" srcId="{552866D2-4691-44B4-B370-4892848FFAD2}" destId="{C64DE272-DBAE-4AF9-85D5-DFD28AEAE8AB}" srcOrd="0" destOrd="0" presId="urn:microsoft.com/office/officeart/2005/8/layout/list1"/>
    <dgm:cxn modelId="{9600EF51-21DD-4A45-AFAC-493ECF6E399C}" type="presParOf" srcId="{552866D2-4691-44B4-B370-4892848FFAD2}" destId="{E1B3D22E-99DB-4F11-A810-A48001E40376}" srcOrd="1" destOrd="0" presId="urn:microsoft.com/office/officeart/2005/8/layout/list1"/>
    <dgm:cxn modelId="{B7268BB3-B2DB-4058-8A4A-5EDDCDDE2B57}" type="presParOf" srcId="{7EBFDD68-6B01-449D-94CF-C8C32FC9A5E7}" destId="{1BE629F0-374B-4BF7-AC43-22E169BEB815}" srcOrd="5" destOrd="0" presId="urn:microsoft.com/office/officeart/2005/8/layout/list1"/>
    <dgm:cxn modelId="{57FFFFD5-9665-41E6-817C-44D797F476A6}" type="presParOf" srcId="{7EBFDD68-6B01-449D-94CF-C8C32FC9A5E7}" destId="{BD71B1DF-7CD3-4315-9327-0AC154958E4B}" srcOrd="6" destOrd="0" presId="urn:microsoft.com/office/officeart/2005/8/layout/list1"/>
    <dgm:cxn modelId="{DA3253B3-60DE-4942-8F27-84BC3123CEE0}" type="presParOf" srcId="{7EBFDD68-6B01-449D-94CF-C8C32FC9A5E7}" destId="{C747D70A-8FFF-42DC-81D1-8E3CC124675B}" srcOrd="7" destOrd="0" presId="urn:microsoft.com/office/officeart/2005/8/layout/list1"/>
    <dgm:cxn modelId="{B3D7107D-850C-420B-A7AC-F3EFFB0F8077}" type="presParOf" srcId="{7EBFDD68-6B01-449D-94CF-C8C32FC9A5E7}" destId="{17B759DB-8F52-46E4-8C71-086CF21C5DE1}" srcOrd="8" destOrd="0" presId="urn:microsoft.com/office/officeart/2005/8/layout/list1"/>
    <dgm:cxn modelId="{43102141-786C-4D3F-B4A9-50CA2FFF8C6D}" type="presParOf" srcId="{17B759DB-8F52-46E4-8C71-086CF21C5DE1}" destId="{625F075A-07FF-4144-9B49-07ED534E6FA9}" srcOrd="0" destOrd="0" presId="urn:microsoft.com/office/officeart/2005/8/layout/list1"/>
    <dgm:cxn modelId="{2271F567-9C2D-442D-9BBC-9953F6162958}" type="presParOf" srcId="{17B759DB-8F52-46E4-8C71-086CF21C5DE1}" destId="{3840101C-6A2F-418A-BE4A-6F0988531115}" srcOrd="1" destOrd="0" presId="urn:microsoft.com/office/officeart/2005/8/layout/list1"/>
    <dgm:cxn modelId="{AF6B6C07-30C4-4533-95EF-6EAA4EEB9E1C}" type="presParOf" srcId="{7EBFDD68-6B01-449D-94CF-C8C32FC9A5E7}" destId="{0CB10BBA-C8EA-4ED1-85C7-540CC2409220}" srcOrd="9" destOrd="0" presId="urn:microsoft.com/office/officeart/2005/8/layout/list1"/>
    <dgm:cxn modelId="{1EAE81B4-8A3F-47F5-B0AC-B6F2397CCD70}" type="presParOf" srcId="{7EBFDD68-6B01-449D-94CF-C8C32FC9A5E7}" destId="{4C379E69-1E5B-495E-93D9-13EA46D2BFB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7DF05C4-3D47-488B-8D69-8B3AF190A1C7}"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CCD259C-FFC3-4188-B594-E8AA86C2AE40}">
      <dgm:prSet phldrT="[Text]"/>
      <dgm:spPr/>
      <dgm:t>
        <a:bodyPr/>
        <a:lstStyle/>
        <a:p>
          <a:r>
            <a:rPr lang="en-US" dirty="0" smtClean="0"/>
            <a:t>Positive attitude</a:t>
          </a:r>
          <a:endParaRPr lang="en-US" dirty="0"/>
        </a:p>
      </dgm:t>
    </dgm:pt>
    <dgm:pt modelId="{92A957C5-41F5-4C57-9BC4-1B71DD31BE5B}" type="parTrans" cxnId="{874639AA-3002-484D-BE84-326E047666A7}">
      <dgm:prSet/>
      <dgm:spPr/>
      <dgm:t>
        <a:bodyPr/>
        <a:lstStyle/>
        <a:p>
          <a:endParaRPr lang="en-US"/>
        </a:p>
      </dgm:t>
    </dgm:pt>
    <dgm:pt modelId="{BE05B7C2-83BE-410D-B1D2-0F09B5FA205B}" type="sibTrans" cxnId="{874639AA-3002-484D-BE84-326E047666A7}">
      <dgm:prSet/>
      <dgm:spPr/>
      <dgm:t>
        <a:bodyPr/>
        <a:lstStyle/>
        <a:p>
          <a:endParaRPr lang="en-US"/>
        </a:p>
      </dgm:t>
    </dgm:pt>
    <dgm:pt modelId="{0DF99A52-2D52-4818-BB1F-E7F6199672D1}">
      <dgm:prSet phldrT="[Text]"/>
      <dgm:spPr/>
      <dgm:t>
        <a:bodyPr/>
        <a:lstStyle/>
        <a:p>
          <a:r>
            <a:rPr lang="en-US" dirty="0" smtClean="0"/>
            <a:t>One on one</a:t>
          </a:r>
          <a:endParaRPr lang="en-US" dirty="0"/>
        </a:p>
      </dgm:t>
    </dgm:pt>
    <dgm:pt modelId="{0B99CC1B-2CEF-4D87-9D07-235D365B2896}" type="parTrans" cxnId="{AB307DB1-AA87-487F-BE9A-1E978D08B749}">
      <dgm:prSet/>
      <dgm:spPr/>
      <dgm:t>
        <a:bodyPr/>
        <a:lstStyle/>
        <a:p>
          <a:endParaRPr lang="en-US"/>
        </a:p>
      </dgm:t>
    </dgm:pt>
    <dgm:pt modelId="{81E51C44-C3D3-486A-B9FE-A3578E5EB18E}" type="sibTrans" cxnId="{AB307DB1-AA87-487F-BE9A-1E978D08B749}">
      <dgm:prSet/>
      <dgm:spPr/>
      <dgm:t>
        <a:bodyPr/>
        <a:lstStyle/>
        <a:p>
          <a:endParaRPr lang="en-US"/>
        </a:p>
      </dgm:t>
    </dgm:pt>
    <dgm:pt modelId="{1F4DD19E-3900-4BCE-A421-AE5E60E30ECA}">
      <dgm:prSet phldrT="[Text]"/>
      <dgm:spPr/>
      <dgm:t>
        <a:bodyPr/>
        <a:lstStyle/>
        <a:p>
          <a:r>
            <a:rPr lang="en-US" dirty="0" smtClean="0"/>
            <a:t>Question and listen</a:t>
          </a:r>
          <a:endParaRPr lang="en-US" dirty="0"/>
        </a:p>
      </dgm:t>
    </dgm:pt>
    <dgm:pt modelId="{00626543-4669-4752-A6B0-65D10D474FDA}" type="parTrans" cxnId="{31F53A85-3D86-4DD9-89E0-362C0CB83F1D}">
      <dgm:prSet/>
      <dgm:spPr/>
      <dgm:t>
        <a:bodyPr/>
        <a:lstStyle/>
        <a:p>
          <a:endParaRPr lang="en-US"/>
        </a:p>
      </dgm:t>
    </dgm:pt>
    <dgm:pt modelId="{CC97B9FC-2FA2-4AC6-B8CF-8F0558C7E801}" type="sibTrans" cxnId="{31F53A85-3D86-4DD9-89E0-362C0CB83F1D}">
      <dgm:prSet/>
      <dgm:spPr/>
      <dgm:t>
        <a:bodyPr/>
        <a:lstStyle/>
        <a:p>
          <a:endParaRPr lang="en-US"/>
        </a:p>
      </dgm:t>
    </dgm:pt>
    <dgm:pt modelId="{A7B16436-F4A4-4E32-8D8A-B91DDE7D4134}" type="pres">
      <dgm:prSet presAssocID="{C7DF05C4-3D47-488B-8D69-8B3AF190A1C7}" presName="diagram" presStyleCnt="0">
        <dgm:presLayoutVars>
          <dgm:dir/>
          <dgm:resizeHandles val="exact"/>
        </dgm:presLayoutVars>
      </dgm:prSet>
      <dgm:spPr/>
      <dgm:t>
        <a:bodyPr/>
        <a:lstStyle/>
        <a:p>
          <a:endParaRPr lang="en-US"/>
        </a:p>
      </dgm:t>
    </dgm:pt>
    <dgm:pt modelId="{DE17BC74-65A0-4F3F-906A-3E129BCD355C}" type="pres">
      <dgm:prSet presAssocID="{3CCD259C-FFC3-4188-B594-E8AA86C2AE40}" presName="node" presStyleLbl="node1" presStyleIdx="0" presStyleCnt="3">
        <dgm:presLayoutVars>
          <dgm:bulletEnabled val="1"/>
        </dgm:presLayoutVars>
      </dgm:prSet>
      <dgm:spPr/>
      <dgm:t>
        <a:bodyPr/>
        <a:lstStyle/>
        <a:p>
          <a:endParaRPr lang="en-US"/>
        </a:p>
      </dgm:t>
    </dgm:pt>
    <dgm:pt modelId="{6D4BEC08-EEDA-4889-8EF9-2BBF447E6701}" type="pres">
      <dgm:prSet presAssocID="{BE05B7C2-83BE-410D-B1D2-0F09B5FA205B}" presName="sibTrans" presStyleCnt="0"/>
      <dgm:spPr/>
    </dgm:pt>
    <dgm:pt modelId="{AD4946EE-8B9F-457F-BB1C-EB4739092D05}" type="pres">
      <dgm:prSet presAssocID="{0DF99A52-2D52-4818-BB1F-E7F6199672D1}" presName="node" presStyleLbl="node1" presStyleIdx="1" presStyleCnt="3">
        <dgm:presLayoutVars>
          <dgm:bulletEnabled val="1"/>
        </dgm:presLayoutVars>
      </dgm:prSet>
      <dgm:spPr/>
      <dgm:t>
        <a:bodyPr/>
        <a:lstStyle/>
        <a:p>
          <a:endParaRPr lang="en-US"/>
        </a:p>
      </dgm:t>
    </dgm:pt>
    <dgm:pt modelId="{97C69F02-040D-47DC-8DF0-0A389BB9D409}" type="pres">
      <dgm:prSet presAssocID="{81E51C44-C3D3-486A-B9FE-A3578E5EB18E}" presName="sibTrans" presStyleCnt="0"/>
      <dgm:spPr/>
    </dgm:pt>
    <dgm:pt modelId="{6D07B075-E868-4402-AF00-9CD033091B35}" type="pres">
      <dgm:prSet presAssocID="{1F4DD19E-3900-4BCE-A421-AE5E60E30ECA}" presName="node" presStyleLbl="node1" presStyleIdx="2" presStyleCnt="3">
        <dgm:presLayoutVars>
          <dgm:bulletEnabled val="1"/>
        </dgm:presLayoutVars>
      </dgm:prSet>
      <dgm:spPr/>
      <dgm:t>
        <a:bodyPr/>
        <a:lstStyle/>
        <a:p>
          <a:endParaRPr lang="en-US"/>
        </a:p>
      </dgm:t>
    </dgm:pt>
  </dgm:ptLst>
  <dgm:cxnLst>
    <dgm:cxn modelId="{A40A8F1D-DEF7-4A19-80CE-C8A7C9B6AB72}" type="presOf" srcId="{C7DF05C4-3D47-488B-8D69-8B3AF190A1C7}" destId="{A7B16436-F4A4-4E32-8D8A-B91DDE7D4134}" srcOrd="0" destOrd="0" presId="urn:microsoft.com/office/officeart/2005/8/layout/default"/>
    <dgm:cxn modelId="{874639AA-3002-484D-BE84-326E047666A7}" srcId="{C7DF05C4-3D47-488B-8D69-8B3AF190A1C7}" destId="{3CCD259C-FFC3-4188-B594-E8AA86C2AE40}" srcOrd="0" destOrd="0" parTransId="{92A957C5-41F5-4C57-9BC4-1B71DD31BE5B}" sibTransId="{BE05B7C2-83BE-410D-B1D2-0F09B5FA205B}"/>
    <dgm:cxn modelId="{31F53A85-3D86-4DD9-89E0-362C0CB83F1D}" srcId="{C7DF05C4-3D47-488B-8D69-8B3AF190A1C7}" destId="{1F4DD19E-3900-4BCE-A421-AE5E60E30ECA}" srcOrd="2" destOrd="0" parTransId="{00626543-4669-4752-A6B0-65D10D474FDA}" sibTransId="{CC97B9FC-2FA2-4AC6-B8CF-8F0558C7E801}"/>
    <dgm:cxn modelId="{4E219608-2B0B-40F8-A2F3-B5AF6D30126A}" type="presOf" srcId="{1F4DD19E-3900-4BCE-A421-AE5E60E30ECA}" destId="{6D07B075-E868-4402-AF00-9CD033091B35}" srcOrd="0" destOrd="0" presId="urn:microsoft.com/office/officeart/2005/8/layout/default"/>
    <dgm:cxn modelId="{C9CD5285-800A-4E26-A8D6-B1D80B244B70}" type="presOf" srcId="{3CCD259C-FFC3-4188-B594-E8AA86C2AE40}" destId="{DE17BC74-65A0-4F3F-906A-3E129BCD355C}" srcOrd="0" destOrd="0" presId="urn:microsoft.com/office/officeart/2005/8/layout/default"/>
    <dgm:cxn modelId="{05CDFD41-0A5C-4900-8887-FCE51C5C94D3}" type="presOf" srcId="{0DF99A52-2D52-4818-BB1F-E7F6199672D1}" destId="{AD4946EE-8B9F-457F-BB1C-EB4739092D05}" srcOrd="0" destOrd="0" presId="urn:microsoft.com/office/officeart/2005/8/layout/default"/>
    <dgm:cxn modelId="{AB307DB1-AA87-487F-BE9A-1E978D08B749}" srcId="{C7DF05C4-3D47-488B-8D69-8B3AF190A1C7}" destId="{0DF99A52-2D52-4818-BB1F-E7F6199672D1}" srcOrd="1" destOrd="0" parTransId="{0B99CC1B-2CEF-4D87-9D07-235D365B2896}" sibTransId="{81E51C44-C3D3-486A-B9FE-A3578E5EB18E}"/>
    <dgm:cxn modelId="{BB2309FA-3F98-44B8-B75E-CD03FD77AAB8}" type="presParOf" srcId="{A7B16436-F4A4-4E32-8D8A-B91DDE7D4134}" destId="{DE17BC74-65A0-4F3F-906A-3E129BCD355C}" srcOrd="0" destOrd="0" presId="urn:microsoft.com/office/officeart/2005/8/layout/default"/>
    <dgm:cxn modelId="{42EDE4F0-8C26-4BB2-BFEB-37AE7788CE2E}" type="presParOf" srcId="{A7B16436-F4A4-4E32-8D8A-B91DDE7D4134}" destId="{6D4BEC08-EEDA-4889-8EF9-2BBF447E6701}" srcOrd="1" destOrd="0" presId="urn:microsoft.com/office/officeart/2005/8/layout/default"/>
    <dgm:cxn modelId="{64D87353-9235-4B83-8546-516542D01A81}" type="presParOf" srcId="{A7B16436-F4A4-4E32-8D8A-B91DDE7D4134}" destId="{AD4946EE-8B9F-457F-BB1C-EB4739092D05}" srcOrd="2" destOrd="0" presId="urn:microsoft.com/office/officeart/2005/8/layout/default"/>
    <dgm:cxn modelId="{D29726D1-ADEA-4189-A5C5-D8588C64F81F}" type="presParOf" srcId="{A7B16436-F4A4-4E32-8D8A-B91DDE7D4134}" destId="{97C69F02-040D-47DC-8DF0-0A389BB9D409}" srcOrd="3" destOrd="0" presId="urn:microsoft.com/office/officeart/2005/8/layout/default"/>
    <dgm:cxn modelId="{D98B0135-5857-4809-BF60-6007D467205E}" type="presParOf" srcId="{A7B16436-F4A4-4E32-8D8A-B91DDE7D4134}" destId="{6D07B075-E868-4402-AF00-9CD033091B3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6490EE8-1736-4B05-B38D-6B99F4B8983B}"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F88798CE-08D0-4A89-A0A8-E127981173B8}">
      <dgm:prSet phldrT="[Text]"/>
      <dgm:spPr/>
      <dgm:t>
        <a:bodyPr/>
        <a:lstStyle/>
        <a:p>
          <a:r>
            <a:rPr lang="en-US" dirty="0" smtClean="0"/>
            <a:t>Give respect</a:t>
          </a:r>
          <a:endParaRPr lang="en-US" dirty="0"/>
        </a:p>
      </dgm:t>
    </dgm:pt>
    <dgm:pt modelId="{B56A3B19-EB65-4996-BC79-A0252DAD5602}" type="parTrans" cxnId="{CB215299-C485-4E2F-84B1-11B32C3B3718}">
      <dgm:prSet/>
      <dgm:spPr/>
      <dgm:t>
        <a:bodyPr/>
        <a:lstStyle/>
        <a:p>
          <a:endParaRPr lang="en-US"/>
        </a:p>
      </dgm:t>
    </dgm:pt>
    <dgm:pt modelId="{6B455D3A-CA3B-4900-A6DE-F871DC6D28E3}" type="sibTrans" cxnId="{CB215299-C485-4E2F-84B1-11B32C3B3718}">
      <dgm:prSet/>
      <dgm:spPr/>
      <dgm:t>
        <a:bodyPr/>
        <a:lstStyle/>
        <a:p>
          <a:endParaRPr lang="en-US"/>
        </a:p>
      </dgm:t>
    </dgm:pt>
    <dgm:pt modelId="{562C1CED-F387-4381-BCB8-19DB3380689F}">
      <dgm:prSet phldrT="[Text]"/>
      <dgm:spPr/>
      <dgm:t>
        <a:bodyPr/>
        <a:lstStyle/>
        <a:p>
          <a:r>
            <a:rPr lang="en-US" dirty="0" smtClean="0"/>
            <a:t>Be visible</a:t>
          </a:r>
          <a:endParaRPr lang="en-US" dirty="0"/>
        </a:p>
      </dgm:t>
    </dgm:pt>
    <dgm:pt modelId="{F9E52E23-7A9A-4FC9-908F-C7539F6DAD7F}" type="parTrans" cxnId="{4F6407F3-0DC2-4CA9-9200-F16E628FE899}">
      <dgm:prSet/>
      <dgm:spPr/>
      <dgm:t>
        <a:bodyPr/>
        <a:lstStyle/>
        <a:p>
          <a:endParaRPr lang="en-US"/>
        </a:p>
      </dgm:t>
    </dgm:pt>
    <dgm:pt modelId="{B8D78E4E-7F5E-4FD4-8A11-C2C90C266FB5}" type="sibTrans" cxnId="{4F6407F3-0DC2-4CA9-9200-F16E628FE899}">
      <dgm:prSet/>
      <dgm:spPr/>
      <dgm:t>
        <a:bodyPr/>
        <a:lstStyle/>
        <a:p>
          <a:endParaRPr lang="en-US"/>
        </a:p>
      </dgm:t>
    </dgm:pt>
    <dgm:pt modelId="{2DAB0C29-E04C-47E2-8043-C2D4B9979522}">
      <dgm:prSet phldrT="[Text]"/>
      <dgm:spPr/>
      <dgm:t>
        <a:bodyPr/>
        <a:lstStyle/>
        <a:p>
          <a:r>
            <a:rPr lang="en-US" dirty="0" smtClean="0"/>
            <a:t>Answer questions</a:t>
          </a:r>
          <a:endParaRPr lang="en-US" dirty="0"/>
        </a:p>
      </dgm:t>
    </dgm:pt>
    <dgm:pt modelId="{D526CD2E-FCB8-40A0-87F6-5FF027DF9706}" type="parTrans" cxnId="{3134510C-D375-43E5-A543-685376B4BC14}">
      <dgm:prSet/>
      <dgm:spPr/>
      <dgm:t>
        <a:bodyPr/>
        <a:lstStyle/>
        <a:p>
          <a:endParaRPr lang="en-US"/>
        </a:p>
      </dgm:t>
    </dgm:pt>
    <dgm:pt modelId="{CBFBE4F6-4780-4B23-93A4-C88B985DDECD}" type="sibTrans" cxnId="{3134510C-D375-43E5-A543-685376B4BC14}">
      <dgm:prSet/>
      <dgm:spPr/>
      <dgm:t>
        <a:bodyPr/>
        <a:lstStyle/>
        <a:p>
          <a:endParaRPr lang="en-US"/>
        </a:p>
      </dgm:t>
    </dgm:pt>
    <dgm:pt modelId="{95745398-7B30-45AD-A393-06F3F2A48964}" type="pres">
      <dgm:prSet presAssocID="{06490EE8-1736-4B05-B38D-6B99F4B8983B}" presName="Name0" presStyleCnt="0">
        <dgm:presLayoutVars>
          <dgm:dir/>
          <dgm:animLvl val="lvl"/>
          <dgm:resizeHandles/>
        </dgm:presLayoutVars>
      </dgm:prSet>
      <dgm:spPr/>
      <dgm:t>
        <a:bodyPr/>
        <a:lstStyle/>
        <a:p>
          <a:endParaRPr lang="en-US"/>
        </a:p>
      </dgm:t>
    </dgm:pt>
    <dgm:pt modelId="{022B4A9E-3E0F-4B92-BCA9-ADC8BCBCBDFA}" type="pres">
      <dgm:prSet presAssocID="{F88798CE-08D0-4A89-A0A8-E127981173B8}" presName="linNode" presStyleCnt="0"/>
      <dgm:spPr/>
    </dgm:pt>
    <dgm:pt modelId="{57BFB38E-0C47-4A3F-963F-827F50751AF7}" type="pres">
      <dgm:prSet presAssocID="{F88798CE-08D0-4A89-A0A8-E127981173B8}" presName="parentShp" presStyleLbl="node1" presStyleIdx="0" presStyleCnt="3" custScaleX="235795">
        <dgm:presLayoutVars>
          <dgm:bulletEnabled val="1"/>
        </dgm:presLayoutVars>
      </dgm:prSet>
      <dgm:spPr/>
      <dgm:t>
        <a:bodyPr/>
        <a:lstStyle/>
        <a:p>
          <a:endParaRPr lang="en-US"/>
        </a:p>
      </dgm:t>
    </dgm:pt>
    <dgm:pt modelId="{748FC2A2-CB20-4417-BA64-0F41308CFAED}" type="pres">
      <dgm:prSet presAssocID="{F88798CE-08D0-4A89-A0A8-E127981173B8}" presName="childShp" presStyleLbl="bgAccFollowNode1" presStyleIdx="0" presStyleCnt="3">
        <dgm:presLayoutVars>
          <dgm:bulletEnabled val="1"/>
        </dgm:presLayoutVars>
      </dgm:prSet>
      <dgm:spPr/>
      <dgm:t>
        <a:bodyPr/>
        <a:lstStyle/>
        <a:p>
          <a:endParaRPr lang="en-US"/>
        </a:p>
      </dgm:t>
    </dgm:pt>
    <dgm:pt modelId="{D704AEAA-FEB4-42B4-9580-7F2D16FCF042}" type="pres">
      <dgm:prSet presAssocID="{6B455D3A-CA3B-4900-A6DE-F871DC6D28E3}" presName="spacing" presStyleCnt="0"/>
      <dgm:spPr/>
    </dgm:pt>
    <dgm:pt modelId="{B2DBE21F-3851-4DEA-BC26-9E8978B50290}" type="pres">
      <dgm:prSet presAssocID="{562C1CED-F387-4381-BCB8-19DB3380689F}" presName="linNode" presStyleCnt="0"/>
      <dgm:spPr/>
    </dgm:pt>
    <dgm:pt modelId="{43DD5C95-B025-48C9-A483-06108CD58C57}" type="pres">
      <dgm:prSet presAssocID="{562C1CED-F387-4381-BCB8-19DB3380689F}" presName="parentShp" presStyleLbl="node1" presStyleIdx="1" presStyleCnt="3" custScaleX="235795">
        <dgm:presLayoutVars>
          <dgm:bulletEnabled val="1"/>
        </dgm:presLayoutVars>
      </dgm:prSet>
      <dgm:spPr/>
      <dgm:t>
        <a:bodyPr/>
        <a:lstStyle/>
        <a:p>
          <a:endParaRPr lang="en-US"/>
        </a:p>
      </dgm:t>
    </dgm:pt>
    <dgm:pt modelId="{F1134C87-220E-45B9-9A0B-CF0A7DB4030C}" type="pres">
      <dgm:prSet presAssocID="{562C1CED-F387-4381-BCB8-19DB3380689F}" presName="childShp" presStyleLbl="bgAccFollowNode1" presStyleIdx="1" presStyleCnt="3">
        <dgm:presLayoutVars>
          <dgm:bulletEnabled val="1"/>
        </dgm:presLayoutVars>
      </dgm:prSet>
      <dgm:spPr/>
    </dgm:pt>
    <dgm:pt modelId="{0BDEA243-A9C6-4FA7-A9B0-09E333EB06D9}" type="pres">
      <dgm:prSet presAssocID="{B8D78E4E-7F5E-4FD4-8A11-C2C90C266FB5}" presName="spacing" presStyleCnt="0"/>
      <dgm:spPr/>
    </dgm:pt>
    <dgm:pt modelId="{EF1D601A-80C5-412E-BA4C-77A5899199FB}" type="pres">
      <dgm:prSet presAssocID="{2DAB0C29-E04C-47E2-8043-C2D4B9979522}" presName="linNode" presStyleCnt="0"/>
      <dgm:spPr/>
    </dgm:pt>
    <dgm:pt modelId="{FBCE2712-2D05-4A90-83D7-C4907E6D82B6}" type="pres">
      <dgm:prSet presAssocID="{2DAB0C29-E04C-47E2-8043-C2D4B9979522}" presName="parentShp" presStyleLbl="node1" presStyleIdx="2" presStyleCnt="3" custScaleX="235795">
        <dgm:presLayoutVars>
          <dgm:bulletEnabled val="1"/>
        </dgm:presLayoutVars>
      </dgm:prSet>
      <dgm:spPr/>
      <dgm:t>
        <a:bodyPr/>
        <a:lstStyle/>
        <a:p>
          <a:endParaRPr lang="en-US"/>
        </a:p>
      </dgm:t>
    </dgm:pt>
    <dgm:pt modelId="{75F8CEFD-06A6-4078-86D7-A1C25AA27BF8}" type="pres">
      <dgm:prSet presAssocID="{2DAB0C29-E04C-47E2-8043-C2D4B9979522}" presName="childShp" presStyleLbl="bgAccFollowNode1" presStyleIdx="2" presStyleCnt="3">
        <dgm:presLayoutVars>
          <dgm:bulletEnabled val="1"/>
        </dgm:presLayoutVars>
      </dgm:prSet>
      <dgm:spPr/>
    </dgm:pt>
  </dgm:ptLst>
  <dgm:cxnLst>
    <dgm:cxn modelId="{CB215299-C485-4E2F-84B1-11B32C3B3718}" srcId="{06490EE8-1736-4B05-B38D-6B99F4B8983B}" destId="{F88798CE-08D0-4A89-A0A8-E127981173B8}" srcOrd="0" destOrd="0" parTransId="{B56A3B19-EB65-4996-BC79-A0252DAD5602}" sibTransId="{6B455D3A-CA3B-4900-A6DE-F871DC6D28E3}"/>
    <dgm:cxn modelId="{421D2D24-6BEE-43BC-8909-D8F31AD9616A}" type="presOf" srcId="{06490EE8-1736-4B05-B38D-6B99F4B8983B}" destId="{95745398-7B30-45AD-A393-06F3F2A48964}" srcOrd="0" destOrd="0" presId="urn:microsoft.com/office/officeart/2005/8/layout/vList6"/>
    <dgm:cxn modelId="{7666A9EC-EC4F-481D-A3F0-9378DCD43537}" type="presOf" srcId="{F88798CE-08D0-4A89-A0A8-E127981173B8}" destId="{57BFB38E-0C47-4A3F-963F-827F50751AF7}" srcOrd="0" destOrd="0" presId="urn:microsoft.com/office/officeart/2005/8/layout/vList6"/>
    <dgm:cxn modelId="{C612DC70-F85A-447C-934E-D9580F9626F6}" type="presOf" srcId="{562C1CED-F387-4381-BCB8-19DB3380689F}" destId="{43DD5C95-B025-48C9-A483-06108CD58C57}" srcOrd="0" destOrd="0" presId="urn:microsoft.com/office/officeart/2005/8/layout/vList6"/>
    <dgm:cxn modelId="{3134510C-D375-43E5-A543-685376B4BC14}" srcId="{06490EE8-1736-4B05-B38D-6B99F4B8983B}" destId="{2DAB0C29-E04C-47E2-8043-C2D4B9979522}" srcOrd="2" destOrd="0" parTransId="{D526CD2E-FCB8-40A0-87F6-5FF027DF9706}" sibTransId="{CBFBE4F6-4780-4B23-93A4-C88B985DDECD}"/>
    <dgm:cxn modelId="{3734B6CB-6C8B-4202-992B-FEF3A4658F26}" type="presOf" srcId="{2DAB0C29-E04C-47E2-8043-C2D4B9979522}" destId="{FBCE2712-2D05-4A90-83D7-C4907E6D82B6}" srcOrd="0" destOrd="0" presId="urn:microsoft.com/office/officeart/2005/8/layout/vList6"/>
    <dgm:cxn modelId="{4F6407F3-0DC2-4CA9-9200-F16E628FE899}" srcId="{06490EE8-1736-4B05-B38D-6B99F4B8983B}" destId="{562C1CED-F387-4381-BCB8-19DB3380689F}" srcOrd="1" destOrd="0" parTransId="{F9E52E23-7A9A-4FC9-908F-C7539F6DAD7F}" sibTransId="{B8D78E4E-7F5E-4FD4-8A11-C2C90C266FB5}"/>
    <dgm:cxn modelId="{F4B20220-D8BD-4EEC-9BDF-E70D5AC82EDC}" type="presParOf" srcId="{95745398-7B30-45AD-A393-06F3F2A48964}" destId="{022B4A9E-3E0F-4B92-BCA9-ADC8BCBCBDFA}" srcOrd="0" destOrd="0" presId="urn:microsoft.com/office/officeart/2005/8/layout/vList6"/>
    <dgm:cxn modelId="{54297261-555A-45A2-BB14-5927A3DDCA32}" type="presParOf" srcId="{022B4A9E-3E0F-4B92-BCA9-ADC8BCBCBDFA}" destId="{57BFB38E-0C47-4A3F-963F-827F50751AF7}" srcOrd="0" destOrd="0" presId="urn:microsoft.com/office/officeart/2005/8/layout/vList6"/>
    <dgm:cxn modelId="{9B6ABA17-4F5A-4F4B-8212-806A12CB4100}" type="presParOf" srcId="{022B4A9E-3E0F-4B92-BCA9-ADC8BCBCBDFA}" destId="{748FC2A2-CB20-4417-BA64-0F41308CFAED}" srcOrd="1" destOrd="0" presId="urn:microsoft.com/office/officeart/2005/8/layout/vList6"/>
    <dgm:cxn modelId="{21A1E802-A846-4A0B-8A2E-71481CA986D8}" type="presParOf" srcId="{95745398-7B30-45AD-A393-06F3F2A48964}" destId="{D704AEAA-FEB4-42B4-9580-7F2D16FCF042}" srcOrd="1" destOrd="0" presId="urn:microsoft.com/office/officeart/2005/8/layout/vList6"/>
    <dgm:cxn modelId="{3955D7DE-7ACA-42E6-8BDA-B0C64F33D70E}" type="presParOf" srcId="{95745398-7B30-45AD-A393-06F3F2A48964}" destId="{B2DBE21F-3851-4DEA-BC26-9E8978B50290}" srcOrd="2" destOrd="0" presId="urn:microsoft.com/office/officeart/2005/8/layout/vList6"/>
    <dgm:cxn modelId="{3D4CEE1E-6EDB-4214-A9C8-34A79BC49D90}" type="presParOf" srcId="{B2DBE21F-3851-4DEA-BC26-9E8978B50290}" destId="{43DD5C95-B025-48C9-A483-06108CD58C57}" srcOrd="0" destOrd="0" presId="urn:microsoft.com/office/officeart/2005/8/layout/vList6"/>
    <dgm:cxn modelId="{5F3D7296-874F-4A0C-B726-C947D8A74F86}" type="presParOf" srcId="{B2DBE21F-3851-4DEA-BC26-9E8978B50290}" destId="{F1134C87-220E-45B9-9A0B-CF0A7DB4030C}" srcOrd="1" destOrd="0" presId="urn:microsoft.com/office/officeart/2005/8/layout/vList6"/>
    <dgm:cxn modelId="{E659E743-18F3-4B51-97A7-A3AE7107DAC2}" type="presParOf" srcId="{95745398-7B30-45AD-A393-06F3F2A48964}" destId="{0BDEA243-A9C6-4FA7-A9B0-09E333EB06D9}" srcOrd="3" destOrd="0" presId="urn:microsoft.com/office/officeart/2005/8/layout/vList6"/>
    <dgm:cxn modelId="{A774AC21-C643-46F0-931D-B3D0AA112900}" type="presParOf" srcId="{95745398-7B30-45AD-A393-06F3F2A48964}" destId="{EF1D601A-80C5-412E-BA4C-77A5899199FB}" srcOrd="4" destOrd="0" presId="urn:microsoft.com/office/officeart/2005/8/layout/vList6"/>
    <dgm:cxn modelId="{C36776BF-1BD5-4095-8349-ADD443BEE5D6}" type="presParOf" srcId="{EF1D601A-80C5-412E-BA4C-77A5899199FB}" destId="{FBCE2712-2D05-4A90-83D7-C4907E6D82B6}" srcOrd="0" destOrd="0" presId="urn:microsoft.com/office/officeart/2005/8/layout/vList6"/>
    <dgm:cxn modelId="{EC1F955E-53B4-472F-B032-400446391D4D}" type="presParOf" srcId="{EF1D601A-80C5-412E-BA4C-77A5899199FB}" destId="{75F8CEFD-06A6-4078-86D7-A1C25AA27BF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92FE5B8-7147-405E-AF42-92DB3CFB1D3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D1F60DA2-4C49-4205-972D-3390198E7EC3}">
      <dgm:prSet phldrT="[Text]" custT="1"/>
      <dgm:spPr/>
      <dgm:t>
        <a:bodyPr/>
        <a:lstStyle/>
        <a:p>
          <a:r>
            <a:rPr lang="en-US" sz="4400" dirty="0" smtClean="0"/>
            <a:t>Respect leads to trust</a:t>
          </a:r>
          <a:endParaRPr lang="en-US" sz="4400" dirty="0"/>
        </a:p>
      </dgm:t>
    </dgm:pt>
    <dgm:pt modelId="{848021DB-A12A-4F08-A8E8-CF397DCCE766}" type="parTrans" cxnId="{55DD5D35-3E98-4A1E-ACF6-AB92DC58650A}">
      <dgm:prSet/>
      <dgm:spPr/>
      <dgm:t>
        <a:bodyPr/>
        <a:lstStyle/>
        <a:p>
          <a:endParaRPr lang="en-US"/>
        </a:p>
      </dgm:t>
    </dgm:pt>
    <dgm:pt modelId="{143BE610-61F8-49D4-88CE-E455D5240416}" type="sibTrans" cxnId="{55DD5D35-3E98-4A1E-ACF6-AB92DC58650A}">
      <dgm:prSet/>
      <dgm:spPr/>
      <dgm:t>
        <a:bodyPr/>
        <a:lstStyle/>
        <a:p>
          <a:endParaRPr lang="en-US"/>
        </a:p>
      </dgm:t>
    </dgm:pt>
    <dgm:pt modelId="{7E47CCED-B87E-4548-AD29-DBCA68B03749}">
      <dgm:prSet phldrT="[Text]" custT="1"/>
      <dgm:spPr/>
      <dgm:t>
        <a:bodyPr/>
        <a:lstStyle/>
        <a:p>
          <a:r>
            <a:rPr lang="en-US" sz="4400" dirty="0" smtClean="0"/>
            <a:t>Manage expectations</a:t>
          </a:r>
          <a:endParaRPr lang="en-US" sz="4400" dirty="0"/>
        </a:p>
      </dgm:t>
    </dgm:pt>
    <dgm:pt modelId="{8A86E0C5-1A5E-4186-94D4-5B3F6F4A13DD}" type="parTrans" cxnId="{4DC5ADD5-DC24-4825-9A1A-19E8241B324D}">
      <dgm:prSet/>
      <dgm:spPr/>
      <dgm:t>
        <a:bodyPr/>
        <a:lstStyle/>
        <a:p>
          <a:endParaRPr lang="en-US"/>
        </a:p>
      </dgm:t>
    </dgm:pt>
    <dgm:pt modelId="{A748D071-8AE8-4168-BB18-3A2B5AE67448}" type="sibTrans" cxnId="{4DC5ADD5-DC24-4825-9A1A-19E8241B324D}">
      <dgm:prSet/>
      <dgm:spPr/>
      <dgm:t>
        <a:bodyPr/>
        <a:lstStyle/>
        <a:p>
          <a:endParaRPr lang="en-US"/>
        </a:p>
      </dgm:t>
    </dgm:pt>
    <dgm:pt modelId="{6979DB78-B972-4F68-B5BB-52B06EFD38C8}">
      <dgm:prSet phldrT="[Text]" custT="1"/>
      <dgm:spPr/>
      <dgm:t>
        <a:bodyPr/>
        <a:lstStyle/>
        <a:p>
          <a:r>
            <a:rPr lang="en-US" sz="4400" dirty="0" smtClean="0"/>
            <a:t>Work hard and be seen working hard</a:t>
          </a:r>
          <a:endParaRPr lang="en-US" sz="4400" dirty="0"/>
        </a:p>
      </dgm:t>
    </dgm:pt>
    <dgm:pt modelId="{BDFFAE77-B48D-462B-97F8-8421FDA2E775}" type="parTrans" cxnId="{5B38A8FC-39DC-4A68-BF88-E16EC2A3FA0B}">
      <dgm:prSet/>
      <dgm:spPr/>
      <dgm:t>
        <a:bodyPr/>
        <a:lstStyle/>
        <a:p>
          <a:endParaRPr lang="en-US"/>
        </a:p>
      </dgm:t>
    </dgm:pt>
    <dgm:pt modelId="{24AA1B6F-49CA-4979-AAB5-769808D80BC3}" type="sibTrans" cxnId="{5B38A8FC-39DC-4A68-BF88-E16EC2A3FA0B}">
      <dgm:prSet/>
      <dgm:spPr/>
      <dgm:t>
        <a:bodyPr/>
        <a:lstStyle/>
        <a:p>
          <a:endParaRPr lang="en-US"/>
        </a:p>
      </dgm:t>
    </dgm:pt>
    <dgm:pt modelId="{ABF3D091-4A80-436A-8053-7CD7EC570EDD}" type="pres">
      <dgm:prSet presAssocID="{092FE5B8-7147-405E-AF42-92DB3CFB1D37}" presName="linear" presStyleCnt="0">
        <dgm:presLayoutVars>
          <dgm:animLvl val="lvl"/>
          <dgm:resizeHandles val="exact"/>
        </dgm:presLayoutVars>
      </dgm:prSet>
      <dgm:spPr/>
      <dgm:t>
        <a:bodyPr/>
        <a:lstStyle/>
        <a:p>
          <a:endParaRPr lang="en-US"/>
        </a:p>
      </dgm:t>
    </dgm:pt>
    <dgm:pt modelId="{15206F58-FB54-4687-8F56-5A552B73D22B}" type="pres">
      <dgm:prSet presAssocID="{D1F60DA2-4C49-4205-972D-3390198E7EC3}" presName="parentText" presStyleLbl="node1" presStyleIdx="0" presStyleCnt="3">
        <dgm:presLayoutVars>
          <dgm:chMax val="0"/>
          <dgm:bulletEnabled val="1"/>
        </dgm:presLayoutVars>
      </dgm:prSet>
      <dgm:spPr/>
      <dgm:t>
        <a:bodyPr/>
        <a:lstStyle/>
        <a:p>
          <a:endParaRPr lang="en-US"/>
        </a:p>
      </dgm:t>
    </dgm:pt>
    <dgm:pt modelId="{6641FD04-ACBE-4B72-838D-7340A77E2503}" type="pres">
      <dgm:prSet presAssocID="{143BE610-61F8-49D4-88CE-E455D5240416}" presName="spacer" presStyleCnt="0"/>
      <dgm:spPr/>
    </dgm:pt>
    <dgm:pt modelId="{D50E777A-6433-49B1-82C1-EDE574BDB6E9}" type="pres">
      <dgm:prSet presAssocID="{7E47CCED-B87E-4548-AD29-DBCA68B03749}" presName="parentText" presStyleLbl="node1" presStyleIdx="1" presStyleCnt="3">
        <dgm:presLayoutVars>
          <dgm:chMax val="0"/>
          <dgm:bulletEnabled val="1"/>
        </dgm:presLayoutVars>
      </dgm:prSet>
      <dgm:spPr/>
      <dgm:t>
        <a:bodyPr/>
        <a:lstStyle/>
        <a:p>
          <a:endParaRPr lang="en-US"/>
        </a:p>
      </dgm:t>
    </dgm:pt>
    <dgm:pt modelId="{D2D24CF5-8A8A-4A8E-9352-17C1D46218D4}" type="pres">
      <dgm:prSet presAssocID="{A748D071-8AE8-4168-BB18-3A2B5AE67448}" presName="spacer" presStyleCnt="0"/>
      <dgm:spPr/>
    </dgm:pt>
    <dgm:pt modelId="{F14D7C76-463E-46CA-8B2A-31FC587501EE}" type="pres">
      <dgm:prSet presAssocID="{6979DB78-B972-4F68-B5BB-52B06EFD38C8}" presName="parentText" presStyleLbl="node1" presStyleIdx="2" presStyleCnt="3">
        <dgm:presLayoutVars>
          <dgm:chMax val="0"/>
          <dgm:bulletEnabled val="1"/>
        </dgm:presLayoutVars>
      </dgm:prSet>
      <dgm:spPr/>
      <dgm:t>
        <a:bodyPr/>
        <a:lstStyle/>
        <a:p>
          <a:endParaRPr lang="en-US"/>
        </a:p>
      </dgm:t>
    </dgm:pt>
  </dgm:ptLst>
  <dgm:cxnLst>
    <dgm:cxn modelId="{56E6CB2B-FDF0-4E13-9A51-44901115B14E}" type="presOf" srcId="{7E47CCED-B87E-4548-AD29-DBCA68B03749}" destId="{D50E777A-6433-49B1-82C1-EDE574BDB6E9}" srcOrd="0" destOrd="0" presId="urn:microsoft.com/office/officeart/2005/8/layout/vList2"/>
    <dgm:cxn modelId="{CDA3B6FC-7279-4F49-B78D-383FFDC54781}" type="presOf" srcId="{D1F60DA2-4C49-4205-972D-3390198E7EC3}" destId="{15206F58-FB54-4687-8F56-5A552B73D22B}" srcOrd="0" destOrd="0" presId="urn:microsoft.com/office/officeart/2005/8/layout/vList2"/>
    <dgm:cxn modelId="{4DC5ADD5-DC24-4825-9A1A-19E8241B324D}" srcId="{092FE5B8-7147-405E-AF42-92DB3CFB1D37}" destId="{7E47CCED-B87E-4548-AD29-DBCA68B03749}" srcOrd="1" destOrd="0" parTransId="{8A86E0C5-1A5E-4186-94D4-5B3F6F4A13DD}" sibTransId="{A748D071-8AE8-4168-BB18-3A2B5AE67448}"/>
    <dgm:cxn modelId="{40B27745-EB8A-447B-8E79-04C2603D496F}" type="presOf" srcId="{6979DB78-B972-4F68-B5BB-52B06EFD38C8}" destId="{F14D7C76-463E-46CA-8B2A-31FC587501EE}" srcOrd="0" destOrd="0" presId="urn:microsoft.com/office/officeart/2005/8/layout/vList2"/>
    <dgm:cxn modelId="{9DFBF9CB-BA5F-4E4A-8B63-33FE1F257E1A}" type="presOf" srcId="{092FE5B8-7147-405E-AF42-92DB3CFB1D37}" destId="{ABF3D091-4A80-436A-8053-7CD7EC570EDD}" srcOrd="0" destOrd="0" presId="urn:microsoft.com/office/officeart/2005/8/layout/vList2"/>
    <dgm:cxn modelId="{5B38A8FC-39DC-4A68-BF88-E16EC2A3FA0B}" srcId="{092FE5B8-7147-405E-AF42-92DB3CFB1D37}" destId="{6979DB78-B972-4F68-B5BB-52B06EFD38C8}" srcOrd="2" destOrd="0" parTransId="{BDFFAE77-B48D-462B-97F8-8421FDA2E775}" sibTransId="{24AA1B6F-49CA-4979-AAB5-769808D80BC3}"/>
    <dgm:cxn modelId="{55DD5D35-3E98-4A1E-ACF6-AB92DC58650A}" srcId="{092FE5B8-7147-405E-AF42-92DB3CFB1D37}" destId="{D1F60DA2-4C49-4205-972D-3390198E7EC3}" srcOrd="0" destOrd="0" parTransId="{848021DB-A12A-4F08-A8E8-CF397DCCE766}" sibTransId="{143BE610-61F8-49D4-88CE-E455D5240416}"/>
    <dgm:cxn modelId="{52C46A2C-A81E-4D23-85F7-9E222E134554}" type="presParOf" srcId="{ABF3D091-4A80-436A-8053-7CD7EC570EDD}" destId="{15206F58-FB54-4687-8F56-5A552B73D22B}" srcOrd="0" destOrd="0" presId="urn:microsoft.com/office/officeart/2005/8/layout/vList2"/>
    <dgm:cxn modelId="{FAA282D6-11AB-4242-B07C-F61B4839161E}" type="presParOf" srcId="{ABF3D091-4A80-436A-8053-7CD7EC570EDD}" destId="{6641FD04-ACBE-4B72-838D-7340A77E2503}" srcOrd="1" destOrd="0" presId="urn:microsoft.com/office/officeart/2005/8/layout/vList2"/>
    <dgm:cxn modelId="{0A776E14-6653-400B-89B5-4C260487326D}" type="presParOf" srcId="{ABF3D091-4A80-436A-8053-7CD7EC570EDD}" destId="{D50E777A-6433-49B1-82C1-EDE574BDB6E9}" srcOrd="2" destOrd="0" presId="urn:microsoft.com/office/officeart/2005/8/layout/vList2"/>
    <dgm:cxn modelId="{751A415D-4355-46AB-93C5-C4700A9517DA}" type="presParOf" srcId="{ABF3D091-4A80-436A-8053-7CD7EC570EDD}" destId="{D2D24CF5-8A8A-4A8E-9352-17C1D46218D4}" srcOrd="3" destOrd="0" presId="urn:microsoft.com/office/officeart/2005/8/layout/vList2"/>
    <dgm:cxn modelId="{9AD8FCEB-051E-4E36-A684-27BB141EF73D}" type="presParOf" srcId="{ABF3D091-4A80-436A-8053-7CD7EC570EDD}" destId="{F14D7C76-463E-46CA-8B2A-31FC587501E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08A1B4F-1D49-46D7-9E4C-3E2AE4C74F7D}" type="doc">
      <dgm:prSet loTypeId="urn:diagrams.loki3.com/VaryingWidthList+Icon" loCatId="list" qsTypeId="urn:microsoft.com/office/officeart/2005/8/quickstyle/simple1" qsCatId="simple" csTypeId="urn:microsoft.com/office/officeart/2005/8/colors/colorful2" csCatId="colorful" phldr="1"/>
      <dgm:spPr/>
    </dgm:pt>
    <dgm:pt modelId="{F8A6E42A-8CE8-4BDA-80D2-E9D89D3EABC2}">
      <dgm:prSet phldrT="[Text]"/>
      <dgm:spPr/>
      <dgm:t>
        <a:bodyPr/>
        <a:lstStyle/>
        <a:p>
          <a:r>
            <a:rPr lang="en-US" dirty="0" smtClean="0"/>
            <a:t>Have a party</a:t>
          </a:r>
          <a:endParaRPr lang="en-US" dirty="0"/>
        </a:p>
      </dgm:t>
    </dgm:pt>
    <dgm:pt modelId="{B9A42383-C3C6-4BDF-A186-AB68FC393053}" type="parTrans" cxnId="{7A876FDA-54AA-41B3-B2DB-A5FAA57E7FA9}">
      <dgm:prSet/>
      <dgm:spPr/>
    </dgm:pt>
    <dgm:pt modelId="{F12B2C58-1C1A-4B02-B7DB-246D700778E9}" type="sibTrans" cxnId="{7A876FDA-54AA-41B3-B2DB-A5FAA57E7FA9}">
      <dgm:prSet/>
      <dgm:spPr/>
    </dgm:pt>
    <dgm:pt modelId="{D6EA554C-8C3A-47E5-880A-6CB6EE83811C}">
      <dgm:prSet phldrT="[Text]"/>
      <dgm:spPr/>
      <dgm:t>
        <a:bodyPr/>
        <a:lstStyle/>
        <a:p>
          <a:r>
            <a:rPr lang="en-US" dirty="0" smtClean="0"/>
            <a:t>Buy lunch</a:t>
          </a:r>
          <a:endParaRPr lang="en-US" dirty="0"/>
        </a:p>
      </dgm:t>
    </dgm:pt>
    <dgm:pt modelId="{276A0EC0-3CD3-4191-90B1-60C48A533E04}" type="parTrans" cxnId="{7A290E88-8741-4FD6-9261-B81D84EF88EB}">
      <dgm:prSet/>
      <dgm:spPr/>
    </dgm:pt>
    <dgm:pt modelId="{5CE628AC-FF61-4D0D-BFDC-3B007C5400EE}" type="sibTrans" cxnId="{7A290E88-8741-4FD6-9261-B81D84EF88EB}">
      <dgm:prSet/>
      <dgm:spPr/>
    </dgm:pt>
    <dgm:pt modelId="{A640DAE4-39A3-4913-BA71-0D429B5FE7AD}">
      <dgm:prSet phldrT="[Text]"/>
      <dgm:spPr/>
      <dgm:t>
        <a:bodyPr/>
        <a:lstStyle/>
        <a:p>
          <a:r>
            <a:rPr lang="en-US" dirty="0" smtClean="0"/>
            <a:t>Something to show credit</a:t>
          </a:r>
          <a:endParaRPr lang="en-US" dirty="0"/>
        </a:p>
      </dgm:t>
    </dgm:pt>
    <dgm:pt modelId="{0B63B855-7645-4413-88A7-58152EB13276}" type="parTrans" cxnId="{4AA303D0-877D-413A-BADC-5E8A9240BE29}">
      <dgm:prSet/>
      <dgm:spPr/>
    </dgm:pt>
    <dgm:pt modelId="{E13205D8-DE05-4138-8F5D-3700F5FB1CBE}" type="sibTrans" cxnId="{4AA303D0-877D-413A-BADC-5E8A9240BE29}">
      <dgm:prSet/>
      <dgm:spPr/>
    </dgm:pt>
    <dgm:pt modelId="{F9AE7BA3-8415-4D05-AA6B-CE90925D26BD}" type="pres">
      <dgm:prSet presAssocID="{B08A1B4F-1D49-46D7-9E4C-3E2AE4C74F7D}" presName="Name0" presStyleCnt="0">
        <dgm:presLayoutVars>
          <dgm:resizeHandles/>
        </dgm:presLayoutVars>
      </dgm:prSet>
      <dgm:spPr/>
    </dgm:pt>
    <dgm:pt modelId="{28877A55-7E34-48B4-A0AA-4EE79821F442}" type="pres">
      <dgm:prSet presAssocID="{F8A6E42A-8CE8-4BDA-80D2-E9D89D3EABC2}" presName="text" presStyleLbl="node1" presStyleIdx="0" presStyleCnt="3">
        <dgm:presLayoutVars>
          <dgm:bulletEnabled val="1"/>
        </dgm:presLayoutVars>
      </dgm:prSet>
      <dgm:spPr/>
      <dgm:t>
        <a:bodyPr/>
        <a:lstStyle/>
        <a:p>
          <a:endParaRPr lang="en-US"/>
        </a:p>
      </dgm:t>
    </dgm:pt>
    <dgm:pt modelId="{0FEBE3C0-683C-4B06-99FA-A56F77B51AA4}" type="pres">
      <dgm:prSet presAssocID="{F12B2C58-1C1A-4B02-B7DB-246D700778E9}" presName="space" presStyleCnt="0"/>
      <dgm:spPr/>
    </dgm:pt>
    <dgm:pt modelId="{FD1ED84A-FEA9-4A51-BB63-3CD05A031FC8}" type="pres">
      <dgm:prSet presAssocID="{D6EA554C-8C3A-47E5-880A-6CB6EE83811C}" presName="text" presStyleLbl="node1" presStyleIdx="1" presStyleCnt="3">
        <dgm:presLayoutVars>
          <dgm:bulletEnabled val="1"/>
        </dgm:presLayoutVars>
      </dgm:prSet>
      <dgm:spPr/>
      <dgm:t>
        <a:bodyPr/>
        <a:lstStyle/>
        <a:p>
          <a:endParaRPr lang="en-US"/>
        </a:p>
      </dgm:t>
    </dgm:pt>
    <dgm:pt modelId="{BAE0F2E4-42AD-4A44-9174-C7F7ADF4DD79}" type="pres">
      <dgm:prSet presAssocID="{5CE628AC-FF61-4D0D-BFDC-3B007C5400EE}" presName="space" presStyleCnt="0"/>
      <dgm:spPr/>
    </dgm:pt>
    <dgm:pt modelId="{289E2F7E-5BAA-4F99-9000-BFE1B92E0D3A}" type="pres">
      <dgm:prSet presAssocID="{A640DAE4-39A3-4913-BA71-0D429B5FE7AD}" presName="text" presStyleLbl="node1" presStyleIdx="2" presStyleCnt="3">
        <dgm:presLayoutVars>
          <dgm:bulletEnabled val="1"/>
        </dgm:presLayoutVars>
      </dgm:prSet>
      <dgm:spPr/>
      <dgm:t>
        <a:bodyPr/>
        <a:lstStyle/>
        <a:p>
          <a:endParaRPr lang="en-US"/>
        </a:p>
      </dgm:t>
    </dgm:pt>
  </dgm:ptLst>
  <dgm:cxnLst>
    <dgm:cxn modelId="{4AA303D0-877D-413A-BADC-5E8A9240BE29}" srcId="{B08A1B4F-1D49-46D7-9E4C-3E2AE4C74F7D}" destId="{A640DAE4-39A3-4913-BA71-0D429B5FE7AD}" srcOrd="2" destOrd="0" parTransId="{0B63B855-7645-4413-88A7-58152EB13276}" sibTransId="{E13205D8-DE05-4138-8F5D-3700F5FB1CBE}"/>
    <dgm:cxn modelId="{71491D83-C4C2-4E47-BBC6-871818EB8CD6}" type="presOf" srcId="{F8A6E42A-8CE8-4BDA-80D2-E9D89D3EABC2}" destId="{28877A55-7E34-48B4-A0AA-4EE79821F442}" srcOrd="0" destOrd="0" presId="urn:diagrams.loki3.com/VaryingWidthList+Icon"/>
    <dgm:cxn modelId="{CD3FD3EB-924F-42D6-B652-70FF395D4957}" type="presOf" srcId="{B08A1B4F-1D49-46D7-9E4C-3E2AE4C74F7D}" destId="{F9AE7BA3-8415-4D05-AA6B-CE90925D26BD}" srcOrd="0" destOrd="0" presId="urn:diagrams.loki3.com/VaryingWidthList+Icon"/>
    <dgm:cxn modelId="{138BEA19-1F16-45B4-B14E-8AB43BB158E0}" type="presOf" srcId="{D6EA554C-8C3A-47E5-880A-6CB6EE83811C}" destId="{FD1ED84A-FEA9-4A51-BB63-3CD05A031FC8}" srcOrd="0" destOrd="0" presId="urn:diagrams.loki3.com/VaryingWidthList+Icon"/>
    <dgm:cxn modelId="{7A290E88-8741-4FD6-9261-B81D84EF88EB}" srcId="{B08A1B4F-1D49-46D7-9E4C-3E2AE4C74F7D}" destId="{D6EA554C-8C3A-47E5-880A-6CB6EE83811C}" srcOrd="1" destOrd="0" parTransId="{276A0EC0-3CD3-4191-90B1-60C48A533E04}" sibTransId="{5CE628AC-FF61-4D0D-BFDC-3B007C5400EE}"/>
    <dgm:cxn modelId="{39D1177F-A05C-47D1-BFD0-69A9F09F478E}" type="presOf" srcId="{A640DAE4-39A3-4913-BA71-0D429B5FE7AD}" destId="{289E2F7E-5BAA-4F99-9000-BFE1B92E0D3A}" srcOrd="0" destOrd="0" presId="urn:diagrams.loki3.com/VaryingWidthList+Icon"/>
    <dgm:cxn modelId="{7A876FDA-54AA-41B3-B2DB-A5FAA57E7FA9}" srcId="{B08A1B4F-1D49-46D7-9E4C-3E2AE4C74F7D}" destId="{F8A6E42A-8CE8-4BDA-80D2-E9D89D3EABC2}" srcOrd="0" destOrd="0" parTransId="{B9A42383-C3C6-4BDF-A186-AB68FC393053}" sibTransId="{F12B2C58-1C1A-4B02-B7DB-246D700778E9}"/>
    <dgm:cxn modelId="{A92E3163-A218-4AD9-9738-C50415BEF7DC}" type="presParOf" srcId="{F9AE7BA3-8415-4D05-AA6B-CE90925D26BD}" destId="{28877A55-7E34-48B4-A0AA-4EE79821F442}" srcOrd="0" destOrd="0" presId="urn:diagrams.loki3.com/VaryingWidthList+Icon"/>
    <dgm:cxn modelId="{7EC903B3-56C1-4AC8-A6E6-3E52890F643B}" type="presParOf" srcId="{F9AE7BA3-8415-4D05-AA6B-CE90925D26BD}" destId="{0FEBE3C0-683C-4B06-99FA-A56F77B51AA4}" srcOrd="1" destOrd="0" presId="urn:diagrams.loki3.com/VaryingWidthList+Icon"/>
    <dgm:cxn modelId="{6366442B-547B-453A-A1FC-2C2CD2BDB82C}" type="presParOf" srcId="{F9AE7BA3-8415-4D05-AA6B-CE90925D26BD}" destId="{FD1ED84A-FEA9-4A51-BB63-3CD05A031FC8}" srcOrd="2" destOrd="0" presId="urn:diagrams.loki3.com/VaryingWidthList+Icon"/>
    <dgm:cxn modelId="{33617A84-6078-4AA3-81CE-60EEF08BDC74}" type="presParOf" srcId="{F9AE7BA3-8415-4D05-AA6B-CE90925D26BD}" destId="{BAE0F2E4-42AD-4A44-9174-C7F7ADF4DD79}" srcOrd="3" destOrd="0" presId="urn:diagrams.loki3.com/VaryingWidthList+Icon"/>
    <dgm:cxn modelId="{577A145A-CA39-4EE2-B08B-E438DE9554DB}" type="presParOf" srcId="{F9AE7BA3-8415-4D05-AA6B-CE90925D26BD}" destId="{289E2F7E-5BAA-4F99-9000-BFE1B92E0D3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6EA97E32-C5FD-4720-BC6F-248685ABD7A2}"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F7BEF401-4530-4F2B-B825-6EB7D0BB2D6D}">
      <dgm:prSet phldrT="[Text]"/>
      <dgm:spPr/>
      <dgm:t>
        <a:bodyPr/>
        <a:lstStyle/>
        <a:p>
          <a:r>
            <a:rPr lang="en-US" dirty="0" smtClean="0"/>
            <a:t>Public recognition</a:t>
          </a:r>
          <a:endParaRPr lang="en-US" dirty="0"/>
        </a:p>
      </dgm:t>
    </dgm:pt>
    <dgm:pt modelId="{7488E0D2-4096-4002-B304-06E644C14609}" type="parTrans" cxnId="{20A1EDFF-38C0-4DC0-9BC0-C9B8F79A926A}">
      <dgm:prSet/>
      <dgm:spPr/>
      <dgm:t>
        <a:bodyPr/>
        <a:lstStyle/>
        <a:p>
          <a:endParaRPr lang="en-US"/>
        </a:p>
      </dgm:t>
    </dgm:pt>
    <dgm:pt modelId="{F4E3D5F6-97A6-4191-92A7-DBA498C98422}" type="sibTrans" cxnId="{20A1EDFF-38C0-4DC0-9BC0-C9B8F79A926A}">
      <dgm:prSet/>
      <dgm:spPr/>
      <dgm:t>
        <a:bodyPr/>
        <a:lstStyle/>
        <a:p>
          <a:endParaRPr lang="en-US"/>
        </a:p>
      </dgm:t>
    </dgm:pt>
    <dgm:pt modelId="{FB6290DB-48B8-43EE-9507-A3E7D612DB88}">
      <dgm:prSet phldrT="[Text]"/>
      <dgm:spPr/>
      <dgm:t>
        <a:bodyPr/>
        <a:lstStyle/>
        <a:p>
          <a:r>
            <a:rPr lang="en-US" dirty="0" smtClean="0"/>
            <a:t>Team milestones</a:t>
          </a:r>
          <a:endParaRPr lang="en-US" dirty="0"/>
        </a:p>
      </dgm:t>
    </dgm:pt>
    <dgm:pt modelId="{7C928E63-6878-473C-81FA-8BA10F17B493}" type="parTrans" cxnId="{B54523E0-8D2F-406A-B81E-187E96A46B03}">
      <dgm:prSet/>
      <dgm:spPr/>
      <dgm:t>
        <a:bodyPr/>
        <a:lstStyle/>
        <a:p>
          <a:endParaRPr lang="en-US"/>
        </a:p>
      </dgm:t>
    </dgm:pt>
    <dgm:pt modelId="{84C5EEFF-73BC-4FF0-BEA2-C753F9B40A14}" type="sibTrans" cxnId="{B54523E0-8D2F-406A-B81E-187E96A46B03}">
      <dgm:prSet/>
      <dgm:spPr/>
      <dgm:t>
        <a:bodyPr/>
        <a:lstStyle/>
        <a:p>
          <a:endParaRPr lang="en-US"/>
        </a:p>
      </dgm:t>
    </dgm:pt>
    <dgm:pt modelId="{294B5430-0EC6-4409-9ED2-0D3FD4ABE995}">
      <dgm:prSet phldrT="[Text]"/>
      <dgm:spPr/>
      <dgm:t>
        <a:bodyPr/>
        <a:lstStyle/>
        <a:p>
          <a:r>
            <a:rPr lang="en-US" dirty="0" smtClean="0"/>
            <a:t>Provides motivation</a:t>
          </a:r>
          <a:endParaRPr lang="en-US" dirty="0"/>
        </a:p>
      </dgm:t>
    </dgm:pt>
    <dgm:pt modelId="{F753EC76-4B80-45BF-AEA1-A2AF47A03BF0}" type="parTrans" cxnId="{84A2F261-FD17-4FAB-923A-ED4F7962414A}">
      <dgm:prSet/>
      <dgm:spPr/>
      <dgm:t>
        <a:bodyPr/>
        <a:lstStyle/>
        <a:p>
          <a:endParaRPr lang="en-US"/>
        </a:p>
      </dgm:t>
    </dgm:pt>
    <dgm:pt modelId="{AAC51F30-CE9E-4354-A922-9E0FC962494E}" type="sibTrans" cxnId="{84A2F261-FD17-4FAB-923A-ED4F7962414A}">
      <dgm:prSet/>
      <dgm:spPr/>
      <dgm:t>
        <a:bodyPr/>
        <a:lstStyle/>
        <a:p>
          <a:endParaRPr lang="en-US"/>
        </a:p>
      </dgm:t>
    </dgm:pt>
    <dgm:pt modelId="{A3077633-2B29-4D55-A2B0-5E758A185B7E}" type="pres">
      <dgm:prSet presAssocID="{6EA97E32-C5FD-4720-BC6F-248685ABD7A2}" presName="Name0" presStyleCnt="0">
        <dgm:presLayoutVars>
          <dgm:dir/>
          <dgm:resizeHandles val="exact"/>
        </dgm:presLayoutVars>
      </dgm:prSet>
      <dgm:spPr/>
      <dgm:t>
        <a:bodyPr/>
        <a:lstStyle/>
        <a:p>
          <a:endParaRPr lang="en-US"/>
        </a:p>
      </dgm:t>
    </dgm:pt>
    <dgm:pt modelId="{E956E369-FCB5-430F-84C5-AE4B91D3FF97}" type="pres">
      <dgm:prSet presAssocID="{F7BEF401-4530-4F2B-B825-6EB7D0BB2D6D}" presName="node" presStyleLbl="node1" presStyleIdx="0" presStyleCnt="3">
        <dgm:presLayoutVars>
          <dgm:bulletEnabled val="1"/>
        </dgm:presLayoutVars>
      </dgm:prSet>
      <dgm:spPr/>
      <dgm:t>
        <a:bodyPr/>
        <a:lstStyle/>
        <a:p>
          <a:endParaRPr lang="en-US"/>
        </a:p>
      </dgm:t>
    </dgm:pt>
    <dgm:pt modelId="{A201694A-5FC3-42BD-88C7-AFCB874A807B}" type="pres">
      <dgm:prSet presAssocID="{F4E3D5F6-97A6-4191-92A7-DBA498C98422}" presName="sibTrans" presStyleCnt="0"/>
      <dgm:spPr/>
    </dgm:pt>
    <dgm:pt modelId="{5CDD563C-EACD-4E9F-8C0A-A3D0F5312018}" type="pres">
      <dgm:prSet presAssocID="{FB6290DB-48B8-43EE-9507-A3E7D612DB88}" presName="node" presStyleLbl="node1" presStyleIdx="1" presStyleCnt="3">
        <dgm:presLayoutVars>
          <dgm:bulletEnabled val="1"/>
        </dgm:presLayoutVars>
      </dgm:prSet>
      <dgm:spPr/>
      <dgm:t>
        <a:bodyPr/>
        <a:lstStyle/>
        <a:p>
          <a:endParaRPr lang="en-US"/>
        </a:p>
      </dgm:t>
    </dgm:pt>
    <dgm:pt modelId="{F3CA0176-D92C-4506-8A51-35E05E912FE8}" type="pres">
      <dgm:prSet presAssocID="{84C5EEFF-73BC-4FF0-BEA2-C753F9B40A14}" presName="sibTrans" presStyleCnt="0"/>
      <dgm:spPr/>
    </dgm:pt>
    <dgm:pt modelId="{61BEC80F-A54D-4BAB-9514-DCDB33B618A2}" type="pres">
      <dgm:prSet presAssocID="{294B5430-0EC6-4409-9ED2-0D3FD4ABE995}" presName="node" presStyleLbl="node1" presStyleIdx="2" presStyleCnt="3">
        <dgm:presLayoutVars>
          <dgm:bulletEnabled val="1"/>
        </dgm:presLayoutVars>
      </dgm:prSet>
      <dgm:spPr/>
      <dgm:t>
        <a:bodyPr/>
        <a:lstStyle/>
        <a:p>
          <a:endParaRPr lang="en-US"/>
        </a:p>
      </dgm:t>
    </dgm:pt>
  </dgm:ptLst>
  <dgm:cxnLst>
    <dgm:cxn modelId="{B54523E0-8D2F-406A-B81E-187E96A46B03}" srcId="{6EA97E32-C5FD-4720-BC6F-248685ABD7A2}" destId="{FB6290DB-48B8-43EE-9507-A3E7D612DB88}" srcOrd="1" destOrd="0" parTransId="{7C928E63-6878-473C-81FA-8BA10F17B493}" sibTransId="{84C5EEFF-73BC-4FF0-BEA2-C753F9B40A14}"/>
    <dgm:cxn modelId="{84A2F261-FD17-4FAB-923A-ED4F7962414A}" srcId="{6EA97E32-C5FD-4720-BC6F-248685ABD7A2}" destId="{294B5430-0EC6-4409-9ED2-0D3FD4ABE995}" srcOrd="2" destOrd="0" parTransId="{F753EC76-4B80-45BF-AEA1-A2AF47A03BF0}" sibTransId="{AAC51F30-CE9E-4354-A922-9E0FC962494E}"/>
    <dgm:cxn modelId="{6D9B6311-4477-45DA-BEFD-597F9B8E69C8}" type="presOf" srcId="{FB6290DB-48B8-43EE-9507-A3E7D612DB88}" destId="{5CDD563C-EACD-4E9F-8C0A-A3D0F5312018}" srcOrd="0" destOrd="0" presId="urn:microsoft.com/office/officeart/2005/8/layout/hList6"/>
    <dgm:cxn modelId="{9C8B948A-06FC-49AB-B988-391741E7E22C}" type="presOf" srcId="{6EA97E32-C5FD-4720-BC6F-248685ABD7A2}" destId="{A3077633-2B29-4D55-A2B0-5E758A185B7E}" srcOrd="0" destOrd="0" presId="urn:microsoft.com/office/officeart/2005/8/layout/hList6"/>
    <dgm:cxn modelId="{4BD9F24D-E9D7-4C82-8A7A-F96790F18A99}" type="presOf" srcId="{294B5430-0EC6-4409-9ED2-0D3FD4ABE995}" destId="{61BEC80F-A54D-4BAB-9514-DCDB33B618A2}" srcOrd="0" destOrd="0" presId="urn:microsoft.com/office/officeart/2005/8/layout/hList6"/>
    <dgm:cxn modelId="{20A1EDFF-38C0-4DC0-9BC0-C9B8F79A926A}" srcId="{6EA97E32-C5FD-4720-BC6F-248685ABD7A2}" destId="{F7BEF401-4530-4F2B-B825-6EB7D0BB2D6D}" srcOrd="0" destOrd="0" parTransId="{7488E0D2-4096-4002-B304-06E644C14609}" sibTransId="{F4E3D5F6-97A6-4191-92A7-DBA498C98422}"/>
    <dgm:cxn modelId="{3D26C281-CC0A-4456-A225-2EF55483C7A1}" type="presOf" srcId="{F7BEF401-4530-4F2B-B825-6EB7D0BB2D6D}" destId="{E956E369-FCB5-430F-84C5-AE4B91D3FF97}" srcOrd="0" destOrd="0" presId="urn:microsoft.com/office/officeart/2005/8/layout/hList6"/>
    <dgm:cxn modelId="{643CE5BF-C355-461C-820C-C2674A3BF382}" type="presParOf" srcId="{A3077633-2B29-4D55-A2B0-5E758A185B7E}" destId="{E956E369-FCB5-430F-84C5-AE4B91D3FF97}" srcOrd="0" destOrd="0" presId="urn:microsoft.com/office/officeart/2005/8/layout/hList6"/>
    <dgm:cxn modelId="{5F888D85-0C63-4808-9081-55EF65CDEDE1}" type="presParOf" srcId="{A3077633-2B29-4D55-A2B0-5E758A185B7E}" destId="{A201694A-5FC3-42BD-88C7-AFCB874A807B}" srcOrd="1" destOrd="0" presId="urn:microsoft.com/office/officeart/2005/8/layout/hList6"/>
    <dgm:cxn modelId="{9ACB262B-5462-413F-9B46-8FB3E3D90447}" type="presParOf" srcId="{A3077633-2B29-4D55-A2B0-5E758A185B7E}" destId="{5CDD563C-EACD-4E9F-8C0A-A3D0F5312018}" srcOrd="2" destOrd="0" presId="urn:microsoft.com/office/officeart/2005/8/layout/hList6"/>
    <dgm:cxn modelId="{0F86C632-7708-497E-8CB2-02D188D08ED6}" type="presParOf" srcId="{A3077633-2B29-4D55-A2B0-5E758A185B7E}" destId="{F3CA0176-D92C-4506-8A51-35E05E912FE8}" srcOrd="3" destOrd="0" presId="urn:microsoft.com/office/officeart/2005/8/layout/hList6"/>
    <dgm:cxn modelId="{11C29808-8E69-4C9F-A738-C6F74A606BAE}" type="presParOf" srcId="{A3077633-2B29-4D55-A2B0-5E758A185B7E}" destId="{61BEC80F-A54D-4BAB-9514-DCDB33B618A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CEDDE86-78E6-4D67-A060-FD3C8E2F1324}"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41CBFD01-6B65-4E07-9C83-519FC9F1B139}">
      <dgm:prSet phldrT="[Text]"/>
      <dgm:spPr/>
      <dgm:t>
        <a:bodyPr/>
        <a:lstStyle/>
        <a:p>
          <a:r>
            <a:rPr lang="en-US" dirty="0" smtClean="0"/>
            <a:t>Have a welcoming environment</a:t>
          </a:r>
          <a:endParaRPr lang="en-US" dirty="0"/>
        </a:p>
      </dgm:t>
    </dgm:pt>
    <dgm:pt modelId="{FECDC1C5-9C5B-4B53-BDA2-7D1755B7C395}" type="parTrans" cxnId="{2AF07930-56A0-43D0-9138-E19B4FB87625}">
      <dgm:prSet/>
      <dgm:spPr/>
      <dgm:t>
        <a:bodyPr/>
        <a:lstStyle/>
        <a:p>
          <a:endParaRPr lang="en-US"/>
        </a:p>
      </dgm:t>
    </dgm:pt>
    <dgm:pt modelId="{308404A4-C406-4875-AF33-B23025040D69}" type="sibTrans" cxnId="{2AF07930-56A0-43D0-9138-E19B4FB87625}">
      <dgm:prSet/>
      <dgm:spPr/>
      <dgm:t>
        <a:bodyPr/>
        <a:lstStyle/>
        <a:p>
          <a:endParaRPr lang="en-US" dirty="0"/>
        </a:p>
      </dgm:t>
    </dgm:pt>
    <dgm:pt modelId="{00954CA8-0D92-46B0-AA77-F38E0EB96408}">
      <dgm:prSet phldrT="[Text]"/>
      <dgm:spPr/>
      <dgm:t>
        <a:bodyPr/>
        <a:lstStyle/>
        <a:p>
          <a:r>
            <a:rPr lang="en-US" dirty="0" smtClean="0"/>
            <a:t>Break up the routine</a:t>
          </a:r>
          <a:endParaRPr lang="en-US" dirty="0"/>
        </a:p>
      </dgm:t>
    </dgm:pt>
    <dgm:pt modelId="{5858323F-6A76-4622-8B9C-95B7E420AA27}" type="parTrans" cxnId="{138A8BD0-1368-4F59-8064-B2E916352C44}">
      <dgm:prSet/>
      <dgm:spPr/>
      <dgm:t>
        <a:bodyPr/>
        <a:lstStyle/>
        <a:p>
          <a:endParaRPr lang="en-US"/>
        </a:p>
      </dgm:t>
    </dgm:pt>
    <dgm:pt modelId="{EAC7E0D7-D35B-4882-936C-29E02A3A643D}" type="sibTrans" cxnId="{138A8BD0-1368-4F59-8064-B2E916352C44}">
      <dgm:prSet/>
      <dgm:spPr/>
      <dgm:t>
        <a:bodyPr/>
        <a:lstStyle/>
        <a:p>
          <a:endParaRPr lang="en-US" dirty="0"/>
        </a:p>
      </dgm:t>
    </dgm:pt>
    <dgm:pt modelId="{5200491A-FB8F-4AAB-901E-BE9368AD6424}">
      <dgm:prSet phldrT="[Text]"/>
      <dgm:spPr/>
      <dgm:t>
        <a:bodyPr/>
        <a:lstStyle/>
        <a:p>
          <a:r>
            <a:rPr lang="en-US" dirty="0" smtClean="0"/>
            <a:t>More than just a paycheck</a:t>
          </a:r>
          <a:endParaRPr lang="en-US" dirty="0"/>
        </a:p>
      </dgm:t>
    </dgm:pt>
    <dgm:pt modelId="{A3176CFB-EFBA-419B-AB2A-A5E381893EC6}" type="parTrans" cxnId="{A5C8FDB8-154A-4BE7-B639-2750319A07B8}">
      <dgm:prSet/>
      <dgm:spPr/>
      <dgm:t>
        <a:bodyPr/>
        <a:lstStyle/>
        <a:p>
          <a:endParaRPr lang="en-US"/>
        </a:p>
      </dgm:t>
    </dgm:pt>
    <dgm:pt modelId="{C9246050-12CE-4AEE-84EE-9451C6C56A39}" type="sibTrans" cxnId="{A5C8FDB8-154A-4BE7-B639-2750319A07B8}">
      <dgm:prSet/>
      <dgm:spPr/>
      <dgm:t>
        <a:bodyPr/>
        <a:lstStyle/>
        <a:p>
          <a:endParaRPr lang="en-US"/>
        </a:p>
      </dgm:t>
    </dgm:pt>
    <dgm:pt modelId="{A3956AFC-294D-4226-88A3-A235C526A03A}" type="pres">
      <dgm:prSet presAssocID="{2CEDDE86-78E6-4D67-A060-FD3C8E2F1324}" presName="outerComposite" presStyleCnt="0">
        <dgm:presLayoutVars>
          <dgm:chMax val="5"/>
          <dgm:dir/>
          <dgm:resizeHandles val="exact"/>
        </dgm:presLayoutVars>
      </dgm:prSet>
      <dgm:spPr/>
      <dgm:t>
        <a:bodyPr/>
        <a:lstStyle/>
        <a:p>
          <a:endParaRPr lang="en-US"/>
        </a:p>
      </dgm:t>
    </dgm:pt>
    <dgm:pt modelId="{65A7A263-694C-4426-8D02-DE44ECEC37CA}" type="pres">
      <dgm:prSet presAssocID="{2CEDDE86-78E6-4D67-A060-FD3C8E2F1324}" presName="dummyMaxCanvas" presStyleCnt="0">
        <dgm:presLayoutVars/>
      </dgm:prSet>
      <dgm:spPr/>
    </dgm:pt>
    <dgm:pt modelId="{018FF987-AAC0-49B6-ACCD-006DCBF22CAF}" type="pres">
      <dgm:prSet presAssocID="{2CEDDE86-78E6-4D67-A060-FD3C8E2F1324}" presName="ThreeNodes_1" presStyleLbl="node1" presStyleIdx="0" presStyleCnt="3">
        <dgm:presLayoutVars>
          <dgm:bulletEnabled val="1"/>
        </dgm:presLayoutVars>
      </dgm:prSet>
      <dgm:spPr/>
      <dgm:t>
        <a:bodyPr/>
        <a:lstStyle/>
        <a:p>
          <a:endParaRPr lang="en-US"/>
        </a:p>
      </dgm:t>
    </dgm:pt>
    <dgm:pt modelId="{F21101E1-ED4E-40E5-9A11-D90C4ED03419}" type="pres">
      <dgm:prSet presAssocID="{2CEDDE86-78E6-4D67-A060-FD3C8E2F1324}" presName="ThreeNodes_2" presStyleLbl="node1" presStyleIdx="1" presStyleCnt="3">
        <dgm:presLayoutVars>
          <dgm:bulletEnabled val="1"/>
        </dgm:presLayoutVars>
      </dgm:prSet>
      <dgm:spPr/>
      <dgm:t>
        <a:bodyPr/>
        <a:lstStyle/>
        <a:p>
          <a:endParaRPr lang="en-US"/>
        </a:p>
      </dgm:t>
    </dgm:pt>
    <dgm:pt modelId="{ECEB879E-F889-44FA-A296-4259E83BFACE}" type="pres">
      <dgm:prSet presAssocID="{2CEDDE86-78E6-4D67-A060-FD3C8E2F1324}" presName="ThreeNodes_3" presStyleLbl="node1" presStyleIdx="2" presStyleCnt="3">
        <dgm:presLayoutVars>
          <dgm:bulletEnabled val="1"/>
        </dgm:presLayoutVars>
      </dgm:prSet>
      <dgm:spPr/>
      <dgm:t>
        <a:bodyPr/>
        <a:lstStyle/>
        <a:p>
          <a:endParaRPr lang="en-US"/>
        </a:p>
      </dgm:t>
    </dgm:pt>
    <dgm:pt modelId="{3C4EAB83-3A9F-41E9-AC20-2BDCAC0A3E0E}" type="pres">
      <dgm:prSet presAssocID="{2CEDDE86-78E6-4D67-A060-FD3C8E2F1324}" presName="ThreeConn_1-2" presStyleLbl="fgAccFollowNode1" presStyleIdx="0" presStyleCnt="2">
        <dgm:presLayoutVars>
          <dgm:bulletEnabled val="1"/>
        </dgm:presLayoutVars>
      </dgm:prSet>
      <dgm:spPr/>
      <dgm:t>
        <a:bodyPr/>
        <a:lstStyle/>
        <a:p>
          <a:endParaRPr lang="en-US"/>
        </a:p>
      </dgm:t>
    </dgm:pt>
    <dgm:pt modelId="{B85C40B8-2A51-4C34-B7A1-9EE70BBCC31B}" type="pres">
      <dgm:prSet presAssocID="{2CEDDE86-78E6-4D67-A060-FD3C8E2F1324}" presName="ThreeConn_2-3" presStyleLbl="fgAccFollowNode1" presStyleIdx="1" presStyleCnt="2">
        <dgm:presLayoutVars>
          <dgm:bulletEnabled val="1"/>
        </dgm:presLayoutVars>
      </dgm:prSet>
      <dgm:spPr/>
      <dgm:t>
        <a:bodyPr/>
        <a:lstStyle/>
        <a:p>
          <a:endParaRPr lang="en-US"/>
        </a:p>
      </dgm:t>
    </dgm:pt>
    <dgm:pt modelId="{92393A0E-1C07-42FD-B291-94EC43EF5592}" type="pres">
      <dgm:prSet presAssocID="{2CEDDE86-78E6-4D67-A060-FD3C8E2F1324}" presName="ThreeNodes_1_text" presStyleLbl="node1" presStyleIdx="2" presStyleCnt="3">
        <dgm:presLayoutVars>
          <dgm:bulletEnabled val="1"/>
        </dgm:presLayoutVars>
      </dgm:prSet>
      <dgm:spPr/>
      <dgm:t>
        <a:bodyPr/>
        <a:lstStyle/>
        <a:p>
          <a:endParaRPr lang="en-US"/>
        </a:p>
      </dgm:t>
    </dgm:pt>
    <dgm:pt modelId="{3977B000-DD34-447E-BA01-92F77A79A7DE}" type="pres">
      <dgm:prSet presAssocID="{2CEDDE86-78E6-4D67-A060-FD3C8E2F1324}" presName="ThreeNodes_2_text" presStyleLbl="node1" presStyleIdx="2" presStyleCnt="3">
        <dgm:presLayoutVars>
          <dgm:bulletEnabled val="1"/>
        </dgm:presLayoutVars>
      </dgm:prSet>
      <dgm:spPr/>
      <dgm:t>
        <a:bodyPr/>
        <a:lstStyle/>
        <a:p>
          <a:endParaRPr lang="en-US"/>
        </a:p>
      </dgm:t>
    </dgm:pt>
    <dgm:pt modelId="{209C6A0C-DDB2-4BE1-9F75-F34950520A40}" type="pres">
      <dgm:prSet presAssocID="{2CEDDE86-78E6-4D67-A060-FD3C8E2F1324}" presName="ThreeNodes_3_text" presStyleLbl="node1" presStyleIdx="2" presStyleCnt="3">
        <dgm:presLayoutVars>
          <dgm:bulletEnabled val="1"/>
        </dgm:presLayoutVars>
      </dgm:prSet>
      <dgm:spPr/>
      <dgm:t>
        <a:bodyPr/>
        <a:lstStyle/>
        <a:p>
          <a:endParaRPr lang="en-US"/>
        </a:p>
      </dgm:t>
    </dgm:pt>
  </dgm:ptLst>
  <dgm:cxnLst>
    <dgm:cxn modelId="{2AF07930-56A0-43D0-9138-E19B4FB87625}" srcId="{2CEDDE86-78E6-4D67-A060-FD3C8E2F1324}" destId="{41CBFD01-6B65-4E07-9C83-519FC9F1B139}" srcOrd="0" destOrd="0" parTransId="{FECDC1C5-9C5B-4B53-BDA2-7D1755B7C395}" sibTransId="{308404A4-C406-4875-AF33-B23025040D69}"/>
    <dgm:cxn modelId="{726BC797-8FD6-49D1-A5FD-56D045FA6D3D}" type="presOf" srcId="{2CEDDE86-78E6-4D67-A060-FD3C8E2F1324}" destId="{A3956AFC-294D-4226-88A3-A235C526A03A}" srcOrd="0" destOrd="0" presId="urn:microsoft.com/office/officeart/2005/8/layout/vProcess5"/>
    <dgm:cxn modelId="{824C5EF5-73F8-4B21-8566-D52AA0BAAC6F}" type="presOf" srcId="{00954CA8-0D92-46B0-AA77-F38E0EB96408}" destId="{3977B000-DD34-447E-BA01-92F77A79A7DE}" srcOrd="1" destOrd="0" presId="urn:microsoft.com/office/officeart/2005/8/layout/vProcess5"/>
    <dgm:cxn modelId="{317CE391-A3D6-463F-B497-D757C0F611DC}" type="presOf" srcId="{5200491A-FB8F-4AAB-901E-BE9368AD6424}" destId="{209C6A0C-DDB2-4BE1-9F75-F34950520A40}" srcOrd="1" destOrd="0" presId="urn:microsoft.com/office/officeart/2005/8/layout/vProcess5"/>
    <dgm:cxn modelId="{93D58A0C-599D-4EBB-9083-3CDFC73053E9}" type="presOf" srcId="{41CBFD01-6B65-4E07-9C83-519FC9F1B139}" destId="{018FF987-AAC0-49B6-ACCD-006DCBF22CAF}" srcOrd="0" destOrd="0" presId="urn:microsoft.com/office/officeart/2005/8/layout/vProcess5"/>
    <dgm:cxn modelId="{A5C8FDB8-154A-4BE7-B639-2750319A07B8}" srcId="{2CEDDE86-78E6-4D67-A060-FD3C8E2F1324}" destId="{5200491A-FB8F-4AAB-901E-BE9368AD6424}" srcOrd="2" destOrd="0" parTransId="{A3176CFB-EFBA-419B-AB2A-A5E381893EC6}" sibTransId="{C9246050-12CE-4AEE-84EE-9451C6C56A39}"/>
    <dgm:cxn modelId="{6A9ED1E1-4CB3-4782-96AD-F9FE442F7679}" type="presOf" srcId="{00954CA8-0D92-46B0-AA77-F38E0EB96408}" destId="{F21101E1-ED4E-40E5-9A11-D90C4ED03419}" srcOrd="0" destOrd="0" presId="urn:microsoft.com/office/officeart/2005/8/layout/vProcess5"/>
    <dgm:cxn modelId="{8AFFE257-EF7D-4E81-AA7D-F9E1E9C5F3B5}" type="presOf" srcId="{EAC7E0D7-D35B-4882-936C-29E02A3A643D}" destId="{B85C40B8-2A51-4C34-B7A1-9EE70BBCC31B}" srcOrd="0" destOrd="0" presId="urn:microsoft.com/office/officeart/2005/8/layout/vProcess5"/>
    <dgm:cxn modelId="{138A8BD0-1368-4F59-8064-B2E916352C44}" srcId="{2CEDDE86-78E6-4D67-A060-FD3C8E2F1324}" destId="{00954CA8-0D92-46B0-AA77-F38E0EB96408}" srcOrd="1" destOrd="0" parTransId="{5858323F-6A76-4622-8B9C-95B7E420AA27}" sibTransId="{EAC7E0D7-D35B-4882-936C-29E02A3A643D}"/>
    <dgm:cxn modelId="{B34196AA-E3F5-4114-999D-F05CCD5572BE}" type="presOf" srcId="{5200491A-FB8F-4AAB-901E-BE9368AD6424}" destId="{ECEB879E-F889-44FA-A296-4259E83BFACE}" srcOrd="0" destOrd="0" presId="urn:microsoft.com/office/officeart/2005/8/layout/vProcess5"/>
    <dgm:cxn modelId="{3C724D86-FFF0-4619-A69E-CF69EA53F31F}" type="presOf" srcId="{41CBFD01-6B65-4E07-9C83-519FC9F1B139}" destId="{92393A0E-1C07-42FD-B291-94EC43EF5592}" srcOrd="1" destOrd="0" presId="urn:microsoft.com/office/officeart/2005/8/layout/vProcess5"/>
    <dgm:cxn modelId="{4041712F-C97C-4007-B137-BAB22B129A4F}" type="presOf" srcId="{308404A4-C406-4875-AF33-B23025040D69}" destId="{3C4EAB83-3A9F-41E9-AC20-2BDCAC0A3E0E}" srcOrd="0" destOrd="0" presId="urn:microsoft.com/office/officeart/2005/8/layout/vProcess5"/>
    <dgm:cxn modelId="{08B1DEDE-6967-440A-A890-FCB591375092}" type="presParOf" srcId="{A3956AFC-294D-4226-88A3-A235C526A03A}" destId="{65A7A263-694C-4426-8D02-DE44ECEC37CA}" srcOrd="0" destOrd="0" presId="urn:microsoft.com/office/officeart/2005/8/layout/vProcess5"/>
    <dgm:cxn modelId="{008CB252-463F-4D8F-A075-60F2FEED12E9}" type="presParOf" srcId="{A3956AFC-294D-4226-88A3-A235C526A03A}" destId="{018FF987-AAC0-49B6-ACCD-006DCBF22CAF}" srcOrd="1" destOrd="0" presId="urn:microsoft.com/office/officeart/2005/8/layout/vProcess5"/>
    <dgm:cxn modelId="{7558E2FA-B36F-4F9F-849D-04FB369E6B66}" type="presParOf" srcId="{A3956AFC-294D-4226-88A3-A235C526A03A}" destId="{F21101E1-ED4E-40E5-9A11-D90C4ED03419}" srcOrd="2" destOrd="0" presId="urn:microsoft.com/office/officeart/2005/8/layout/vProcess5"/>
    <dgm:cxn modelId="{7659FA55-53C3-46AD-A701-285283105610}" type="presParOf" srcId="{A3956AFC-294D-4226-88A3-A235C526A03A}" destId="{ECEB879E-F889-44FA-A296-4259E83BFACE}" srcOrd="3" destOrd="0" presId="urn:microsoft.com/office/officeart/2005/8/layout/vProcess5"/>
    <dgm:cxn modelId="{13123EEE-5C8D-4A76-BCB6-4FD9F7202502}" type="presParOf" srcId="{A3956AFC-294D-4226-88A3-A235C526A03A}" destId="{3C4EAB83-3A9F-41E9-AC20-2BDCAC0A3E0E}" srcOrd="4" destOrd="0" presId="urn:microsoft.com/office/officeart/2005/8/layout/vProcess5"/>
    <dgm:cxn modelId="{26A0336E-5D43-4524-857B-D8842492DD0A}" type="presParOf" srcId="{A3956AFC-294D-4226-88A3-A235C526A03A}" destId="{B85C40B8-2A51-4C34-B7A1-9EE70BBCC31B}" srcOrd="5" destOrd="0" presId="urn:microsoft.com/office/officeart/2005/8/layout/vProcess5"/>
    <dgm:cxn modelId="{61B60659-2A24-491D-AF82-83B55E262339}" type="presParOf" srcId="{A3956AFC-294D-4226-88A3-A235C526A03A}" destId="{92393A0E-1C07-42FD-B291-94EC43EF5592}" srcOrd="6" destOrd="0" presId="urn:microsoft.com/office/officeart/2005/8/layout/vProcess5"/>
    <dgm:cxn modelId="{2AA71F8E-8A04-4990-8A30-65D1BB6E11F9}" type="presParOf" srcId="{A3956AFC-294D-4226-88A3-A235C526A03A}" destId="{3977B000-DD34-447E-BA01-92F77A79A7DE}" srcOrd="7" destOrd="0" presId="urn:microsoft.com/office/officeart/2005/8/layout/vProcess5"/>
    <dgm:cxn modelId="{109FFED9-4A32-4FE3-8581-B51738452602}" type="presParOf" srcId="{A3956AFC-294D-4226-88A3-A235C526A03A}" destId="{209C6A0C-DDB2-4BE1-9F75-F34950520A40}"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86EBF562-8750-4332-B3BE-135BC7C2D331}"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E38AEA00-9057-4966-A884-10AB81668B68}">
      <dgm:prSet phldrT="[Text]"/>
      <dgm:spPr/>
      <dgm:t>
        <a:bodyPr/>
        <a:lstStyle/>
        <a:p>
          <a:r>
            <a:rPr lang="en-US" dirty="0" smtClean="0"/>
            <a:t>Ethos</a:t>
          </a:r>
          <a:endParaRPr lang="en-US" dirty="0"/>
        </a:p>
      </dgm:t>
    </dgm:pt>
    <dgm:pt modelId="{BA9BBAD4-FA5E-4876-909D-97B241742751}" type="parTrans" cxnId="{BEDD99E2-424E-4F15-8CEA-9325F3C7B02B}">
      <dgm:prSet/>
      <dgm:spPr/>
      <dgm:t>
        <a:bodyPr/>
        <a:lstStyle/>
        <a:p>
          <a:endParaRPr lang="en-US"/>
        </a:p>
      </dgm:t>
    </dgm:pt>
    <dgm:pt modelId="{ED1E2761-0B49-4635-AAF0-5B7D31AE5E77}" type="sibTrans" cxnId="{BEDD99E2-424E-4F15-8CEA-9325F3C7B02B}">
      <dgm:prSet/>
      <dgm:spPr/>
      <dgm:t>
        <a:bodyPr/>
        <a:lstStyle/>
        <a:p>
          <a:endParaRPr lang="en-US"/>
        </a:p>
      </dgm:t>
    </dgm:pt>
    <dgm:pt modelId="{4A79858E-D956-4B09-B218-69A4846A565F}">
      <dgm:prSet phldrT="[Text]"/>
      <dgm:spPr/>
      <dgm:t>
        <a:bodyPr/>
        <a:lstStyle/>
        <a:p>
          <a:r>
            <a:rPr lang="en-US" dirty="0" smtClean="0"/>
            <a:t>Credibility</a:t>
          </a:r>
          <a:endParaRPr lang="en-US" dirty="0"/>
        </a:p>
      </dgm:t>
    </dgm:pt>
    <dgm:pt modelId="{55D97233-C3C2-4204-B2EC-F8AAA4AFDE66}" type="parTrans" cxnId="{3438EDAE-5D0E-44AC-ABCD-58E2515CB0D9}">
      <dgm:prSet/>
      <dgm:spPr/>
      <dgm:t>
        <a:bodyPr/>
        <a:lstStyle/>
        <a:p>
          <a:endParaRPr lang="en-US"/>
        </a:p>
      </dgm:t>
    </dgm:pt>
    <dgm:pt modelId="{0EFE5FD7-0E53-48B4-9B27-57168DF9AEB4}" type="sibTrans" cxnId="{3438EDAE-5D0E-44AC-ABCD-58E2515CB0D9}">
      <dgm:prSet/>
      <dgm:spPr/>
      <dgm:t>
        <a:bodyPr/>
        <a:lstStyle/>
        <a:p>
          <a:endParaRPr lang="en-US"/>
        </a:p>
      </dgm:t>
    </dgm:pt>
    <dgm:pt modelId="{E877C7E9-CB67-408D-B182-200BCC61A204}">
      <dgm:prSet phldrT="[Text]"/>
      <dgm:spPr/>
      <dgm:t>
        <a:bodyPr/>
        <a:lstStyle/>
        <a:p>
          <a:r>
            <a:rPr lang="en-US" dirty="0" smtClean="0"/>
            <a:t>Pathos</a:t>
          </a:r>
          <a:endParaRPr lang="en-US" dirty="0"/>
        </a:p>
      </dgm:t>
    </dgm:pt>
    <dgm:pt modelId="{D4820FAE-D80F-4919-B5E4-D5128EFC8A7D}" type="parTrans" cxnId="{E5BF4CF9-4C59-40D1-A8B1-F222F4D5B1C9}">
      <dgm:prSet/>
      <dgm:spPr/>
      <dgm:t>
        <a:bodyPr/>
        <a:lstStyle/>
        <a:p>
          <a:endParaRPr lang="en-US"/>
        </a:p>
      </dgm:t>
    </dgm:pt>
    <dgm:pt modelId="{123DAB1E-CCC9-48B1-BA46-AE3E77F10091}" type="sibTrans" cxnId="{E5BF4CF9-4C59-40D1-A8B1-F222F4D5B1C9}">
      <dgm:prSet/>
      <dgm:spPr/>
      <dgm:t>
        <a:bodyPr/>
        <a:lstStyle/>
        <a:p>
          <a:endParaRPr lang="en-US"/>
        </a:p>
      </dgm:t>
    </dgm:pt>
    <dgm:pt modelId="{8867586C-25F8-4999-9EC8-B2758C06F0C4}">
      <dgm:prSet phldrT="[Text]"/>
      <dgm:spPr/>
      <dgm:t>
        <a:bodyPr/>
        <a:lstStyle/>
        <a:p>
          <a:r>
            <a:rPr lang="en-US" dirty="0" smtClean="0"/>
            <a:t>Emotional</a:t>
          </a:r>
          <a:endParaRPr lang="en-US" dirty="0"/>
        </a:p>
      </dgm:t>
    </dgm:pt>
    <dgm:pt modelId="{889C1251-EE18-453D-BAD8-D851F1CBAB4A}" type="parTrans" cxnId="{F684E1B7-FAB6-409C-914D-E7CEB84C0688}">
      <dgm:prSet/>
      <dgm:spPr/>
      <dgm:t>
        <a:bodyPr/>
        <a:lstStyle/>
        <a:p>
          <a:endParaRPr lang="en-US"/>
        </a:p>
      </dgm:t>
    </dgm:pt>
    <dgm:pt modelId="{CDCCC56E-0FF4-4A87-B623-8D4236D359BE}" type="sibTrans" cxnId="{F684E1B7-FAB6-409C-914D-E7CEB84C0688}">
      <dgm:prSet/>
      <dgm:spPr/>
      <dgm:t>
        <a:bodyPr/>
        <a:lstStyle/>
        <a:p>
          <a:endParaRPr lang="en-US"/>
        </a:p>
      </dgm:t>
    </dgm:pt>
    <dgm:pt modelId="{12B2C732-18B4-418B-BD34-14D215795D28}">
      <dgm:prSet phldrT="[Text]"/>
      <dgm:spPr/>
      <dgm:t>
        <a:bodyPr/>
        <a:lstStyle/>
        <a:p>
          <a:r>
            <a:rPr lang="en-US" dirty="0" smtClean="0"/>
            <a:t>Logical</a:t>
          </a:r>
          <a:endParaRPr lang="en-US" dirty="0"/>
        </a:p>
      </dgm:t>
    </dgm:pt>
    <dgm:pt modelId="{F4C3C331-8B7D-413D-B766-F849E0EABA0C}" type="parTrans" cxnId="{415ABA08-B98D-4A3C-A5F2-7F09991B49DF}">
      <dgm:prSet/>
      <dgm:spPr/>
    </dgm:pt>
    <dgm:pt modelId="{EAC6DC08-B0AB-41B6-8F4A-920DDD595B3F}" type="sibTrans" cxnId="{415ABA08-B98D-4A3C-A5F2-7F09991B49DF}">
      <dgm:prSet/>
      <dgm:spPr/>
    </dgm:pt>
    <dgm:pt modelId="{71FB0E6E-E8F1-463C-97EF-D53C8A1B6FA3}">
      <dgm:prSet phldrT="[Text]"/>
      <dgm:spPr/>
      <dgm:t>
        <a:bodyPr/>
        <a:lstStyle/>
        <a:p>
          <a:r>
            <a:rPr lang="en-US" dirty="0" smtClean="0"/>
            <a:t>Logos</a:t>
          </a:r>
          <a:endParaRPr lang="en-US" dirty="0"/>
        </a:p>
      </dgm:t>
    </dgm:pt>
    <dgm:pt modelId="{927CF57A-F9C7-492F-93E1-7F7CB12C3B4A}" type="parTrans" cxnId="{64C885C4-50E8-4A29-B0BC-722092810A83}">
      <dgm:prSet/>
      <dgm:spPr/>
    </dgm:pt>
    <dgm:pt modelId="{113A2C2E-5237-4F86-BBC1-DC67264E8F08}" type="sibTrans" cxnId="{64C885C4-50E8-4A29-B0BC-722092810A83}">
      <dgm:prSet/>
      <dgm:spPr/>
    </dgm:pt>
    <dgm:pt modelId="{E9EE7FA7-C429-4821-A6D8-8F646C1AF523}" type="pres">
      <dgm:prSet presAssocID="{86EBF562-8750-4332-B3BE-135BC7C2D331}" presName="diagram" presStyleCnt="0">
        <dgm:presLayoutVars>
          <dgm:chPref val="1"/>
          <dgm:dir/>
          <dgm:animOne val="branch"/>
          <dgm:animLvl val="lvl"/>
          <dgm:resizeHandles/>
        </dgm:presLayoutVars>
      </dgm:prSet>
      <dgm:spPr/>
      <dgm:t>
        <a:bodyPr/>
        <a:lstStyle/>
        <a:p>
          <a:endParaRPr lang="en-US"/>
        </a:p>
      </dgm:t>
    </dgm:pt>
    <dgm:pt modelId="{065C7C91-D325-4D11-B360-05D898967538}" type="pres">
      <dgm:prSet presAssocID="{E38AEA00-9057-4966-A884-10AB81668B68}" presName="root" presStyleCnt="0"/>
      <dgm:spPr/>
    </dgm:pt>
    <dgm:pt modelId="{E10B3088-C53C-4BFF-9A13-F84714B430F2}" type="pres">
      <dgm:prSet presAssocID="{E38AEA00-9057-4966-A884-10AB81668B68}" presName="rootComposite" presStyleCnt="0"/>
      <dgm:spPr/>
    </dgm:pt>
    <dgm:pt modelId="{034BCB37-4543-449E-9FA8-7D6E6546521D}" type="pres">
      <dgm:prSet presAssocID="{E38AEA00-9057-4966-A884-10AB81668B68}" presName="rootText" presStyleLbl="node1" presStyleIdx="0" presStyleCnt="3"/>
      <dgm:spPr/>
      <dgm:t>
        <a:bodyPr/>
        <a:lstStyle/>
        <a:p>
          <a:endParaRPr lang="en-US"/>
        </a:p>
      </dgm:t>
    </dgm:pt>
    <dgm:pt modelId="{06A24A48-DE3E-4DB3-91AE-B94D13E22536}" type="pres">
      <dgm:prSet presAssocID="{E38AEA00-9057-4966-A884-10AB81668B68}" presName="rootConnector" presStyleLbl="node1" presStyleIdx="0" presStyleCnt="3"/>
      <dgm:spPr/>
      <dgm:t>
        <a:bodyPr/>
        <a:lstStyle/>
        <a:p>
          <a:endParaRPr lang="en-US"/>
        </a:p>
      </dgm:t>
    </dgm:pt>
    <dgm:pt modelId="{3D153981-6137-42AF-BAAA-B64A3F98AA3D}" type="pres">
      <dgm:prSet presAssocID="{E38AEA00-9057-4966-A884-10AB81668B68}" presName="childShape" presStyleCnt="0"/>
      <dgm:spPr/>
    </dgm:pt>
    <dgm:pt modelId="{03837686-B452-4F13-853A-F1E74D0C0C16}" type="pres">
      <dgm:prSet presAssocID="{55D97233-C3C2-4204-B2EC-F8AAA4AFDE66}" presName="Name13" presStyleLbl="parChTrans1D2" presStyleIdx="0" presStyleCnt="3"/>
      <dgm:spPr/>
      <dgm:t>
        <a:bodyPr/>
        <a:lstStyle/>
        <a:p>
          <a:endParaRPr lang="en-US"/>
        </a:p>
      </dgm:t>
    </dgm:pt>
    <dgm:pt modelId="{5B9E3946-0D7B-49AF-9501-774C327FABDD}" type="pres">
      <dgm:prSet presAssocID="{4A79858E-D956-4B09-B218-69A4846A565F}" presName="childText" presStyleLbl="bgAcc1" presStyleIdx="0" presStyleCnt="3">
        <dgm:presLayoutVars>
          <dgm:bulletEnabled val="1"/>
        </dgm:presLayoutVars>
      </dgm:prSet>
      <dgm:spPr/>
      <dgm:t>
        <a:bodyPr/>
        <a:lstStyle/>
        <a:p>
          <a:endParaRPr lang="en-US"/>
        </a:p>
      </dgm:t>
    </dgm:pt>
    <dgm:pt modelId="{76C8B22D-D7DB-427D-AAA4-F6D79E085AE2}" type="pres">
      <dgm:prSet presAssocID="{E877C7E9-CB67-408D-B182-200BCC61A204}" presName="root" presStyleCnt="0"/>
      <dgm:spPr/>
    </dgm:pt>
    <dgm:pt modelId="{E0255B59-0D7B-457B-98AB-9C82B5E615A5}" type="pres">
      <dgm:prSet presAssocID="{E877C7E9-CB67-408D-B182-200BCC61A204}" presName="rootComposite" presStyleCnt="0"/>
      <dgm:spPr/>
    </dgm:pt>
    <dgm:pt modelId="{59AACDBB-E766-4DC3-B451-C011A593D310}" type="pres">
      <dgm:prSet presAssocID="{E877C7E9-CB67-408D-B182-200BCC61A204}" presName="rootText" presStyleLbl="node1" presStyleIdx="1" presStyleCnt="3"/>
      <dgm:spPr/>
      <dgm:t>
        <a:bodyPr/>
        <a:lstStyle/>
        <a:p>
          <a:endParaRPr lang="en-US"/>
        </a:p>
      </dgm:t>
    </dgm:pt>
    <dgm:pt modelId="{8345B1DC-933B-4F49-994C-01DE4DC7CE20}" type="pres">
      <dgm:prSet presAssocID="{E877C7E9-CB67-408D-B182-200BCC61A204}" presName="rootConnector" presStyleLbl="node1" presStyleIdx="1" presStyleCnt="3"/>
      <dgm:spPr/>
      <dgm:t>
        <a:bodyPr/>
        <a:lstStyle/>
        <a:p>
          <a:endParaRPr lang="en-US"/>
        </a:p>
      </dgm:t>
    </dgm:pt>
    <dgm:pt modelId="{E9903EDD-D67D-4953-8CA1-14234C1F2669}" type="pres">
      <dgm:prSet presAssocID="{E877C7E9-CB67-408D-B182-200BCC61A204}" presName="childShape" presStyleCnt="0"/>
      <dgm:spPr/>
    </dgm:pt>
    <dgm:pt modelId="{A32FE47C-249B-4893-B5EE-06A3F397BCA9}" type="pres">
      <dgm:prSet presAssocID="{889C1251-EE18-453D-BAD8-D851F1CBAB4A}" presName="Name13" presStyleLbl="parChTrans1D2" presStyleIdx="1" presStyleCnt="3"/>
      <dgm:spPr/>
      <dgm:t>
        <a:bodyPr/>
        <a:lstStyle/>
        <a:p>
          <a:endParaRPr lang="en-US"/>
        </a:p>
      </dgm:t>
    </dgm:pt>
    <dgm:pt modelId="{BC8E3930-02D1-4362-8D66-05AC01FED46F}" type="pres">
      <dgm:prSet presAssocID="{8867586C-25F8-4999-9EC8-B2758C06F0C4}" presName="childText" presStyleLbl="bgAcc1" presStyleIdx="1" presStyleCnt="3">
        <dgm:presLayoutVars>
          <dgm:bulletEnabled val="1"/>
        </dgm:presLayoutVars>
      </dgm:prSet>
      <dgm:spPr/>
      <dgm:t>
        <a:bodyPr/>
        <a:lstStyle/>
        <a:p>
          <a:endParaRPr lang="en-US"/>
        </a:p>
      </dgm:t>
    </dgm:pt>
    <dgm:pt modelId="{82999F46-2B4D-4C85-9850-7A73B71095C9}" type="pres">
      <dgm:prSet presAssocID="{71FB0E6E-E8F1-463C-97EF-D53C8A1B6FA3}" presName="root" presStyleCnt="0"/>
      <dgm:spPr/>
    </dgm:pt>
    <dgm:pt modelId="{A68B6416-EFD2-4A22-9B6D-65C344CDA20E}" type="pres">
      <dgm:prSet presAssocID="{71FB0E6E-E8F1-463C-97EF-D53C8A1B6FA3}" presName="rootComposite" presStyleCnt="0"/>
      <dgm:spPr/>
    </dgm:pt>
    <dgm:pt modelId="{87E9D328-6D2F-459F-A924-26145180E937}" type="pres">
      <dgm:prSet presAssocID="{71FB0E6E-E8F1-463C-97EF-D53C8A1B6FA3}" presName="rootText" presStyleLbl="node1" presStyleIdx="2" presStyleCnt="3"/>
      <dgm:spPr/>
      <dgm:t>
        <a:bodyPr/>
        <a:lstStyle/>
        <a:p>
          <a:endParaRPr lang="en-US"/>
        </a:p>
      </dgm:t>
    </dgm:pt>
    <dgm:pt modelId="{D8F56DDE-EECC-4E95-B20E-3490313E22D5}" type="pres">
      <dgm:prSet presAssocID="{71FB0E6E-E8F1-463C-97EF-D53C8A1B6FA3}" presName="rootConnector" presStyleLbl="node1" presStyleIdx="2" presStyleCnt="3"/>
      <dgm:spPr/>
      <dgm:t>
        <a:bodyPr/>
        <a:lstStyle/>
        <a:p>
          <a:endParaRPr lang="en-US"/>
        </a:p>
      </dgm:t>
    </dgm:pt>
    <dgm:pt modelId="{769EFB66-7CA0-4519-B8EC-7A05C4606032}" type="pres">
      <dgm:prSet presAssocID="{71FB0E6E-E8F1-463C-97EF-D53C8A1B6FA3}" presName="childShape" presStyleCnt="0"/>
      <dgm:spPr/>
    </dgm:pt>
    <dgm:pt modelId="{BB5C2B00-BDA2-4924-B7BD-C72DAC545AA2}" type="pres">
      <dgm:prSet presAssocID="{F4C3C331-8B7D-413D-B766-F849E0EABA0C}" presName="Name13" presStyleLbl="parChTrans1D2" presStyleIdx="2" presStyleCnt="3"/>
      <dgm:spPr/>
    </dgm:pt>
    <dgm:pt modelId="{ADF6DA73-ED4E-48C2-A92F-08B1BD5CACA1}" type="pres">
      <dgm:prSet presAssocID="{12B2C732-18B4-418B-BD34-14D215795D28}" presName="childText" presStyleLbl="bgAcc1" presStyleIdx="2" presStyleCnt="3">
        <dgm:presLayoutVars>
          <dgm:bulletEnabled val="1"/>
        </dgm:presLayoutVars>
      </dgm:prSet>
      <dgm:spPr/>
      <dgm:t>
        <a:bodyPr/>
        <a:lstStyle/>
        <a:p>
          <a:endParaRPr lang="en-US"/>
        </a:p>
      </dgm:t>
    </dgm:pt>
  </dgm:ptLst>
  <dgm:cxnLst>
    <dgm:cxn modelId="{9732FD5F-A15A-4341-9FA1-45165F7F290B}" type="presOf" srcId="{55D97233-C3C2-4204-B2EC-F8AAA4AFDE66}" destId="{03837686-B452-4F13-853A-F1E74D0C0C16}" srcOrd="0" destOrd="0" presId="urn:microsoft.com/office/officeart/2005/8/layout/hierarchy3"/>
    <dgm:cxn modelId="{FC1E9457-3A6B-446F-ACC0-8C0D03FAD87A}" type="presOf" srcId="{E38AEA00-9057-4966-A884-10AB81668B68}" destId="{034BCB37-4543-449E-9FA8-7D6E6546521D}" srcOrd="0" destOrd="0" presId="urn:microsoft.com/office/officeart/2005/8/layout/hierarchy3"/>
    <dgm:cxn modelId="{9F6E42C1-752E-46A1-83BE-4E517470CE3F}" type="presOf" srcId="{E877C7E9-CB67-408D-B182-200BCC61A204}" destId="{8345B1DC-933B-4F49-994C-01DE4DC7CE20}" srcOrd="1" destOrd="0" presId="urn:microsoft.com/office/officeart/2005/8/layout/hierarchy3"/>
    <dgm:cxn modelId="{F25354BA-1DD4-4F3E-B663-921DA7708449}" type="presOf" srcId="{86EBF562-8750-4332-B3BE-135BC7C2D331}" destId="{E9EE7FA7-C429-4821-A6D8-8F646C1AF523}" srcOrd="0" destOrd="0" presId="urn:microsoft.com/office/officeart/2005/8/layout/hierarchy3"/>
    <dgm:cxn modelId="{E481EB98-CE30-41BF-9F8C-5E44C7996A12}" type="presOf" srcId="{12B2C732-18B4-418B-BD34-14D215795D28}" destId="{ADF6DA73-ED4E-48C2-A92F-08B1BD5CACA1}" srcOrd="0" destOrd="0" presId="urn:microsoft.com/office/officeart/2005/8/layout/hierarchy3"/>
    <dgm:cxn modelId="{177A476A-A119-4167-A6E4-6AC6F6089ABA}" type="presOf" srcId="{F4C3C331-8B7D-413D-B766-F849E0EABA0C}" destId="{BB5C2B00-BDA2-4924-B7BD-C72DAC545AA2}" srcOrd="0" destOrd="0" presId="urn:microsoft.com/office/officeart/2005/8/layout/hierarchy3"/>
    <dgm:cxn modelId="{F684E1B7-FAB6-409C-914D-E7CEB84C0688}" srcId="{E877C7E9-CB67-408D-B182-200BCC61A204}" destId="{8867586C-25F8-4999-9EC8-B2758C06F0C4}" srcOrd="0" destOrd="0" parTransId="{889C1251-EE18-453D-BAD8-D851F1CBAB4A}" sibTransId="{CDCCC56E-0FF4-4A87-B623-8D4236D359BE}"/>
    <dgm:cxn modelId="{BEDD99E2-424E-4F15-8CEA-9325F3C7B02B}" srcId="{86EBF562-8750-4332-B3BE-135BC7C2D331}" destId="{E38AEA00-9057-4966-A884-10AB81668B68}" srcOrd="0" destOrd="0" parTransId="{BA9BBAD4-FA5E-4876-909D-97B241742751}" sibTransId="{ED1E2761-0B49-4635-AAF0-5B7D31AE5E77}"/>
    <dgm:cxn modelId="{64C885C4-50E8-4A29-B0BC-722092810A83}" srcId="{86EBF562-8750-4332-B3BE-135BC7C2D331}" destId="{71FB0E6E-E8F1-463C-97EF-D53C8A1B6FA3}" srcOrd="2" destOrd="0" parTransId="{927CF57A-F9C7-492F-93E1-7F7CB12C3B4A}" sibTransId="{113A2C2E-5237-4F86-BBC1-DC67264E8F08}"/>
    <dgm:cxn modelId="{69D953F1-8ABA-4EB1-94B4-9411D28C3419}" type="presOf" srcId="{4A79858E-D956-4B09-B218-69A4846A565F}" destId="{5B9E3946-0D7B-49AF-9501-774C327FABDD}" srcOrd="0" destOrd="0" presId="urn:microsoft.com/office/officeart/2005/8/layout/hierarchy3"/>
    <dgm:cxn modelId="{E5BF4CF9-4C59-40D1-A8B1-F222F4D5B1C9}" srcId="{86EBF562-8750-4332-B3BE-135BC7C2D331}" destId="{E877C7E9-CB67-408D-B182-200BCC61A204}" srcOrd="1" destOrd="0" parTransId="{D4820FAE-D80F-4919-B5E4-D5128EFC8A7D}" sibTransId="{123DAB1E-CCC9-48B1-BA46-AE3E77F10091}"/>
    <dgm:cxn modelId="{3438EDAE-5D0E-44AC-ABCD-58E2515CB0D9}" srcId="{E38AEA00-9057-4966-A884-10AB81668B68}" destId="{4A79858E-D956-4B09-B218-69A4846A565F}" srcOrd="0" destOrd="0" parTransId="{55D97233-C3C2-4204-B2EC-F8AAA4AFDE66}" sibTransId="{0EFE5FD7-0E53-48B4-9B27-57168DF9AEB4}"/>
    <dgm:cxn modelId="{FCB15788-25DA-4483-99FF-6D4BC26C472D}" type="presOf" srcId="{71FB0E6E-E8F1-463C-97EF-D53C8A1B6FA3}" destId="{D8F56DDE-EECC-4E95-B20E-3490313E22D5}" srcOrd="1" destOrd="0" presId="urn:microsoft.com/office/officeart/2005/8/layout/hierarchy3"/>
    <dgm:cxn modelId="{B0F7EEF0-540F-4E43-984F-FB5D4AD4E5DF}" type="presOf" srcId="{8867586C-25F8-4999-9EC8-B2758C06F0C4}" destId="{BC8E3930-02D1-4362-8D66-05AC01FED46F}" srcOrd="0" destOrd="0" presId="urn:microsoft.com/office/officeart/2005/8/layout/hierarchy3"/>
    <dgm:cxn modelId="{8B6B5B26-A6EB-45D7-A0C8-069BC0DDABCE}" type="presOf" srcId="{71FB0E6E-E8F1-463C-97EF-D53C8A1B6FA3}" destId="{87E9D328-6D2F-459F-A924-26145180E937}" srcOrd="0" destOrd="0" presId="urn:microsoft.com/office/officeart/2005/8/layout/hierarchy3"/>
    <dgm:cxn modelId="{2FABE435-AE7C-47A7-A260-C292F24E11E3}" type="presOf" srcId="{E877C7E9-CB67-408D-B182-200BCC61A204}" destId="{59AACDBB-E766-4DC3-B451-C011A593D310}" srcOrd="0" destOrd="0" presId="urn:microsoft.com/office/officeart/2005/8/layout/hierarchy3"/>
    <dgm:cxn modelId="{415ABA08-B98D-4A3C-A5F2-7F09991B49DF}" srcId="{71FB0E6E-E8F1-463C-97EF-D53C8A1B6FA3}" destId="{12B2C732-18B4-418B-BD34-14D215795D28}" srcOrd="0" destOrd="0" parTransId="{F4C3C331-8B7D-413D-B766-F849E0EABA0C}" sibTransId="{EAC6DC08-B0AB-41B6-8F4A-920DDD595B3F}"/>
    <dgm:cxn modelId="{4844EB51-BF40-481D-A326-C9E09DDEEB36}" type="presOf" srcId="{889C1251-EE18-453D-BAD8-D851F1CBAB4A}" destId="{A32FE47C-249B-4893-B5EE-06A3F397BCA9}" srcOrd="0" destOrd="0" presId="urn:microsoft.com/office/officeart/2005/8/layout/hierarchy3"/>
    <dgm:cxn modelId="{441B2E36-2C17-401A-A4B0-5C349ACEB3A9}" type="presOf" srcId="{E38AEA00-9057-4966-A884-10AB81668B68}" destId="{06A24A48-DE3E-4DB3-91AE-B94D13E22536}" srcOrd="1" destOrd="0" presId="urn:microsoft.com/office/officeart/2005/8/layout/hierarchy3"/>
    <dgm:cxn modelId="{11E10A17-52B9-4AF8-A043-C00F279E6166}" type="presParOf" srcId="{E9EE7FA7-C429-4821-A6D8-8F646C1AF523}" destId="{065C7C91-D325-4D11-B360-05D898967538}" srcOrd="0" destOrd="0" presId="urn:microsoft.com/office/officeart/2005/8/layout/hierarchy3"/>
    <dgm:cxn modelId="{55B6F82E-3D06-4AF6-A474-B43E0EAD6D39}" type="presParOf" srcId="{065C7C91-D325-4D11-B360-05D898967538}" destId="{E10B3088-C53C-4BFF-9A13-F84714B430F2}" srcOrd="0" destOrd="0" presId="urn:microsoft.com/office/officeart/2005/8/layout/hierarchy3"/>
    <dgm:cxn modelId="{00DE5FF9-480C-4ABB-AF25-6EC14F518A50}" type="presParOf" srcId="{E10B3088-C53C-4BFF-9A13-F84714B430F2}" destId="{034BCB37-4543-449E-9FA8-7D6E6546521D}" srcOrd="0" destOrd="0" presId="urn:microsoft.com/office/officeart/2005/8/layout/hierarchy3"/>
    <dgm:cxn modelId="{FF88A425-8CC7-477A-A040-B9479242A90F}" type="presParOf" srcId="{E10B3088-C53C-4BFF-9A13-F84714B430F2}" destId="{06A24A48-DE3E-4DB3-91AE-B94D13E22536}" srcOrd="1" destOrd="0" presId="urn:microsoft.com/office/officeart/2005/8/layout/hierarchy3"/>
    <dgm:cxn modelId="{7F48327A-52D8-4EB6-B79E-EC4FE04F3D6E}" type="presParOf" srcId="{065C7C91-D325-4D11-B360-05D898967538}" destId="{3D153981-6137-42AF-BAAA-B64A3F98AA3D}" srcOrd="1" destOrd="0" presId="urn:microsoft.com/office/officeart/2005/8/layout/hierarchy3"/>
    <dgm:cxn modelId="{EC2DC156-7420-4F11-8CB7-587FBF437B58}" type="presParOf" srcId="{3D153981-6137-42AF-BAAA-B64A3F98AA3D}" destId="{03837686-B452-4F13-853A-F1E74D0C0C16}" srcOrd="0" destOrd="0" presId="urn:microsoft.com/office/officeart/2005/8/layout/hierarchy3"/>
    <dgm:cxn modelId="{BBB45801-A4A2-4444-B24C-DB6F9FA3341C}" type="presParOf" srcId="{3D153981-6137-42AF-BAAA-B64A3F98AA3D}" destId="{5B9E3946-0D7B-49AF-9501-774C327FABDD}" srcOrd="1" destOrd="0" presId="urn:microsoft.com/office/officeart/2005/8/layout/hierarchy3"/>
    <dgm:cxn modelId="{F1FC3F3E-F343-4634-8789-4A01868F566A}" type="presParOf" srcId="{E9EE7FA7-C429-4821-A6D8-8F646C1AF523}" destId="{76C8B22D-D7DB-427D-AAA4-F6D79E085AE2}" srcOrd="1" destOrd="0" presId="urn:microsoft.com/office/officeart/2005/8/layout/hierarchy3"/>
    <dgm:cxn modelId="{D59F6EB5-DAB8-4BA7-A364-D5921526B146}" type="presParOf" srcId="{76C8B22D-D7DB-427D-AAA4-F6D79E085AE2}" destId="{E0255B59-0D7B-457B-98AB-9C82B5E615A5}" srcOrd="0" destOrd="0" presId="urn:microsoft.com/office/officeart/2005/8/layout/hierarchy3"/>
    <dgm:cxn modelId="{13AC45D1-CEC4-41E9-BF21-27A0E110E9C3}" type="presParOf" srcId="{E0255B59-0D7B-457B-98AB-9C82B5E615A5}" destId="{59AACDBB-E766-4DC3-B451-C011A593D310}" srcOrd="0" destOrd="0" presId="urn:microsoft.com/office/officeart/2005/8/layout/hierarchy3"/>
    <dgm:cxn modelId="{8D34AC11-5824-4F9E-8465-EBDEBB06EE12}" type="presParOf" srcId="{E0255B59-0D7B-457B-98AB-9C82B5E615A5}" destId="{8345B1DC-933B-4F49-994C-01DE4DC7CE20}" srcOrd="1" destOrd="0" presId="urn:microsoft.com/office/officeart/2005/8/layout/hierarchy3"/>
    <dgm:cxn modelId="{E64ABF06-81B0-4BBC-9B26-DEBA879D0603}" type="presParOf" srcId="{76C8B22D-D7DB-427D-AAA4-F6D79E085AE2}" destId="{E9903EDD-D67D-4953-8CA1-14234C1F2669}" srcOrd="1" destOrd="0" presId="urn:microsoft.com/office/officeart/2005/8/layout/hierarchy3"/>
    <dgm:cxn modelId="{6C1C71CA-D7DC-4545-BE15-FFFCF5BE4C0B}" type="presParOf" srcId="{E9903EDD-D67D-4953-8CA1-14234C1F2669}" destId="{A32FE47C-249B-4893-B5EE-06A3F397BCA9}" srcOrd="0" destOrd="0" presId="urn:microsoft.com/office/officeart/2005/8/layout/hierarchy3"/>
    <dgm:cxn modelId="{8AFD6703-4B2A-49BF-B5D5-409B998D6B08}" type="presParOf" srcId="{E9903EDD-D67D-4953-8CA1-14234C1F2669}" destId="{BC8E3930-02D1-4362-8D66-05AC01FED46F}" srcOrd="1" destOrd="0" presId="urn:microsoft.com/office/officeart/2005/8/layout/hierarchy3"/>
    <dgm:cxn modelId="{B5A046F2-0F17-4E44-B099-F72A0250B529}" type="presParOf" srcId="{E9EE7FA7-C429-4821-A6D8-8F646C1AF523}" destId="{82999F46-2B4D-4C85-9850-7A73B71095C9}" srcOrd="2" destOrd="0" presId="urn:microsoft.com/office/officeart/2005/8/layout/hierarchy3"/>
    <dgm:cxn modelId="{71BEB4E6-77EF-44DD-AD90-EAA9FF040C02}" type="presParOf" srcId="{82999F46-2B4D-4C85-9850-7A73B71095C9}" destId="{A68B6416-EFD2-4A22-9B6D-65C344CDA20E}" srcOrd="0" destOrd="0" presId="urn:microsoft.com/office/officeart/2005/8/layout/hierarchy3"/>
    <dgm:cxn modelId="{8D3AF362-6231-48A7-82AE-C94AE890A24C}" type="presParOf" srcId="{A68B6416-EFD2-4A22-9B6D-65C344CDA20E}" destId="{87E9D328-6D2F-459F-A924-26145180E937}" srcOrd="0" destOrd="0" presId="urn:microsoft.com/office/officeart/2005/8/layout/hierarchy3"/>
    <dgm:cxn modelId="{FE15113E-74A3-4F8D-B5A0-60099A423AF0}" type="presParOf" srcId="{A68B6416-EFD2-4A22-9B6D-65C344CDA20E}" destId="{D8F56DDE-EECC-4E95-B20E-3490313E22D5}" srcOrd="1" destOrd="0" presId="urn:microsoft.com/office/officeart/2005/8/layout/hierarchy3"/>
    <dgm:cxn modelId="{C6144135-B81C-4161-B143-F1BE531672A6}" type="presParOf" srcId="{82999F46-2B4D-4C85-9850-7A73B71095C9}" destId="{769EFB66-7CA0-4519-B8EC-7A05C4606032}" srcOrd="1" destOrd="0" presId="urn:microsoft.com/office/officeart/2005/8/layout/hierarchy3"/>
    <dgm:cxn modelId="{1BD462C1-0322-4C6C-9612-B2B9B77B0A02}" type="presParOf" srcId="{769EFB66-7CA0-4519-B8EC-7A05C4606032}" destId="{BB5C2B00-BDA2-4924-B7BD-C72DAC545AA2}" srcOrd="0" destOrd="0" presId="urn:microsoft.com/office/officeart/2005/8/layout/hierarchy3"/>
    <dgm:cxn modelId="{2313AF9F-9655-4B18-B1D2-C2CEB6F8C10B}" type="presParOf" srcId="{769EFB66-7CA0-4519-B8EC-7A05C4606032}" destId="{ADF6DA73-ED4E-48C2-A92F-08B1BD5CACA1}"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9A0D8B-04FB-43CC-A993-40F5E4A483A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267774C-56FF-4FB4-8B38-5CC5A2C58AFF}">
      <dgm:prSet phldrT="[Text]"/>
      <dgm:spPr/>
      <dgm:t>
        <a:bodyPr/>
        <a:lstStyle/>
        <a:p>
          <a:r>
            <a:rPr lang="en-US" dirty="0" smtClean="0"/>
            <a:t>Honest</a:t>
          </a:r>
          <a:endParaRPr lang="en-US" dirty="0"/>
        </a:p>
      </dgm:t>
    </dgm:pt>
    <dgm:pt modelId="{55C8EC78-1CE9-4FD4-9551-7F01F12544B7}" type="parTrans" cxnId="{1D809E2D-729B-4DA2-A227-3D18EACDF452}">
      <dgm:prSet/>
      <dgm:spPr/>
      <dgm:t>
        <a:bodyPr/>
        <a:lstStyle/>
        <a:p>
          <a:endParaRPr lang="en-US"/>
        </a:p>
      </dgm:t>
    </dgm:pt>
    <dgm:pt modelId="{CFB9AE2F-4418-42D2-AE92-9503E54578FA}" type="sibTrans" cxnId="{1D809E2D-729B-4DA2-A227-3D18EACDF452}">
      <dgm:prSet/>
      <dgm:spPr/>
      <dgm:t>
        <a:bodyPr/>
        <a:lstStyle/>
        <a:p>
          <a:endParaRPr lang="en-US"/>
        </a:p>
      </dgm:t>
    </dgm:pt>
    <dgm:pt modelId="{39C8EE15-BB33-4E17-AA11-6B0A14F61C65}">
      <dgm:prSet phldrT="[Text]"/>
      <dgm:spPr/>
      <dgm:t>
        <a:bodyPr/>
        <a:lstStyle/>
        <a:p>
          <a:r>
            <a:rPr lang="en-US" b="1" dirty="0" smtClean="0"/>
            <a:t>Inspiring</a:t>
          </a:r>
          <a:endParaRPr lang="en-US" dirty="0"/>
        </a:p>
      </dgm:t>
    </dgm:pt>
    <dgm:pt modelId="{56157F25-897F-4076-8180-C857D8EED9D5}" type="parTrans" cxnId="{A6DA4C1F-AB94-4B13-965A-1105BE7228E7}">
      <dgm:prSet/>
      <dgm:spPr/>
      <dgm:t>
        <a:bodyPr/>
        <a:lstStyle/>
        <a:p>
          <a:endParaRPr lang="en-US"/>
        </a:p>
      </dgm:t>
    </dgm:pt>
    <dgm:pt modelId="{DCFE0697-71A1-4E80-AC08-26848EE24348}" type="sibTrans" cxnId="{A6DA4C1F-AB94-4B13-965A-1105BE7228E7}">
      <dgm:prSet/>
      <dgm:spPr/>
      <dgm:t>
        <a:bodyPr/>
        <a:lstStyle/>
        <a:p>
          <a:endParaRPr lang="en-US"/>
        </a:p>
      </dgm:t>
    </dgm:pt>
    <dgm:pt modelId="{B5711BB4-C2EF-4757-AC00-DE7C567B44D7}">
      <dgm:prSet phldrT="[Text]"/>
      <dgm:spPr/>
      <dgm:t>
        <a:bodyPr/>
        <a:lstStyle/>
        <a:p>
          <a:r>
            <a:rPr lang="en-US" b="0" dirty="0" smtClean="0"/>
            <a:t>Broad-minded</a:t>
          </a:r>
          <a:r>
            <a:rPr lang="en-US" b="1" dirty="0" smtClean="0"/>
            <a:t> </a:t>
          </a:r>
          <a:endParaRPr lang="en-US" dirty="0"/>
        </a:p>
      </dgm:t>
    </dgm:pt>
    <dgm:pt modelId="{050B75A3-A9DB-46ED-A6B8-22AB481EB824}" type="parTrans" cxnId="{3AF28D73-EA55-4670-9771-BB4FB29F7985}">
      <dgm:prSet/>
      <dgm:spPr/>
      <dgm:t>
        <a:bodyPr/>
        <a:lstStyle/>
        <a:p>
          <a:endParaRPr lang="en-US"/>
        </a:p>
      </dgm:t>
    </dgm:pt>
    <dgm:pt modelId="{B01F8419-889A-4F20-899D-0D3B0198B126}" type="sibTrans" cxnId="{3AF28D73-EA55-4670-9771-BB4FB29F7985}">
      <dgm:prSet/>
      <dgm:spPr/>
      <dgm:t>
        <a:bodyPr/>
        <a:lstStyle/>
        <a:p>
          <a:endParaRPr lang="en-US"/>
        </a:p>
      </dgm:t>
    </dgm:pt>
    <dgm:pt modelId="{CC47E087-21D1-4D1D-A0D2-57669C6ED2D0}">
      <dgm:prSet phldrT="[Text]"/>
      <dgm:spPr/>
      <dgm:t>
        <a:bodyPr/>
        <a:lstStyle/>
        <a:p>
          <a:r>
            <a:rPr lang="en-US" b="0" dirty="0" smtClean="0"/>
            <a:t>Intelligent</a:t>
          </a:r>
          <a:r>
            <a:rPr lang="en-US" b="1" dirty="0" smtClean="0"/>
            <a:t> </a:t>
          </a:r>
          <a:endParaRPr lang="en-US" dirty="0"/>
        </a:p>
      </dgm:t>
    </dgm:pt>
    <dgm:pt modelId="{B48826C4-A6C6-4F41-BC86-ABD0E9ED6458}" type="parTrans" cxnId="{00D447F2-A7A7-49BA-A51B-0D458D992AD7}">
      <dgm:prSet/>
      <dgm:spPr/>
      <dgm:t>
        <a:bodyPr/>
        <a:lstStyle/>
        <a:p>
          <a:endParaRPr lang="en-US"/>
        </a:p>
      </dgm:t>
    </dgm:pt>
    <dgm:pt modelId="{6EF368B2-10AB-4E3E-9153-61CAED11848A}" type="sibTrans" cxnId="{00D447F2-A7A7-49BA-A51B-0D458D992AD7}">
      <dgm:prSet/>
      <dgm:spPr/>
      <dgm:t>
        <a:bodyPr/>
        <a:lstStyle/>
        <a:p>
          <a:endParaRPr lang="en-US"/>
        </a:p>
      </dgm:t>
    </dgm:pt>
    <dgm:pt modelId="{A968FC77-A181-4447-B771-572F5E1D253C}">
      <dgm:prSet phldrT="[Text]"/>
      <dgm:spPr/>
      <dgm:t>
        <a:bodyPr/>
        <a:lstStyle/>
        <a:p>
          <a:r>
            <a:rPr lang="en-US" b="0" dirty="0" smtClean="0"/>
            <a:t>Imaginative</a:t>
          </a:r>
          <a:endParaRPr lang="en-US" b="0" dirty="0"/>
        </a:p>
      </dgm:t>
    </dgm:pt>
    <dgm:pt modelId="{A9EA51FD-ED86-45C8-B962-28A7D2E24A54}" type="parTrans" cxnId="{67274FA4-179B-4128-BC72-C8611DF71BC5}">
      <dgm:prSet/>
      <dgm:spPr/>
      <dgm:t>
        <a:bodyPr/>
        <a:lstStyle/>
        <a:p>
          <a:endParaRPr lang="en-US"/>
        </a:p>
      </dgm:t>
    </dgm:pt>
    <dgm:pt modelId="{2A522618-4C3A-4BEE-A1F1-8200E6C071E0}" type="sibTrans" cxnId="{67274FA4-179B-4128-BC72-C8611DF71BC5}">
      <dgm:prSet/>
      <dgm:spPr/>
      <dgm:t>
        <a:bodyPr/>
        <a:lstStyle/>
        <a:p>
          <a:endParaRPr lang="en-US"/>
        </a:p>
      </dgm:t>
    </dgm:pt>
    <dgm:pt modelId="{74B131FC-C31A-4303-8FF3-B92A3D6FAB1E}" type="pres">
      <dgm:prSet presAssocID="{DB9A0D8B-04FB-43CC-A993-40F5E4A483A4}" presName="diagram" presStyleCnt="0">
        <dgm:presLayoutVars>
          <dgm:dir/>
          <dgm:resizeHandles val="exact"/>
        </dgm:presLayoutVars>
      </dgm:prSet>
      <dgm:spPr/>
      <dgm:t>
        <a:bodyPr/>
        <a:lstStyle/>
        <a:p>
          <a:endParaRPr lang="en-US"/>
        </a:p>
      </dgm:t>
    </dgm:pt>
    <dgm:pt modelId="{23456D7C-E0CB-41A5-A23C-19C37170B1D5}" type="pres">
      <dgm:prSet presAssocID="{9267774C-56FF-4FB4-8B38-5CC5A2C58AFF}" presName="node" presStyleLbl="node1" presStyleIdx="0" presStyleCnt="5">
        <dgm:presLayoutVars>
          <dgm:bulletEnabled val="1"/>
        </dgm:presLayoutVars>
      </dgm:prSet>
      <dgm:spPr/>
      <dgm:t>
        <a:bodyPr/>
        <a:lstStyle/>
        <a:p>
          <a:endParaRPr lang="en-US"/>
        </a:p>
      </dgm:t>
    </dgm:pt>
    <dgm:pt modelId="{A07CD5C7-3224-44F3-9057-C3C52EEE1B48}" type="pres">
      <dgm:prSet presAssocID="{CFB9AE2F-4418-42D2-AE92-9503E54578FA}" presName="sibTrans" presStyleCnt="0"/>
      <dgm:spPr/>
    </dgm:pt>
    <dgm:pt modelId="{EA080F20-56EE-48C3-B555-1A61A1160A13}" type="pres">
      <dgm:prSet presAssocID="{39C8EE15-BB33-4E17-AA11-6B0A14F61C65}" presName="node" presStyleLbl="node1" presStyleIdx="1" presStyleCnt="5">
        <dgm:presLayoutVars>
          <dgm:bulletEnabled val="1"/>
        </dgm:presLayoutVars>
      </dgm:prSet>
      <dgm:spPr/>
      <dgm:t>
        <a:bodyPr/>
        <a:lstStyle/>
        <a:p>
          <a:endParaRPr lang="en-US"/>
        </a:p>
      </dgm:t>
    </dgm:pt>
    <dgm:pt modelId="{F2718748-5768-49F6-AC3A-1EB5452493C7}" type="pres">
      <dgm:prSet presAssocID="{DCFE0697-71A1-4E80-AC08-26848EE24348}" presName="sibTrans" presStyleCnt="0"/>
      <dgm:spPr/>
    </dgm:pt>
    <dgm:pt modelId="{FE71FCF8-D597-4F55-B2E2-CDFCD91BA579}" type="pres">
      <dgm:prSet presAssocID="{B5711BB4-C2EF-4757-AC00-DE7C567B44D7}" presName="node" presStyleLbl="node1" presStyleIdx="2" presStyleCnt="5">
        <dgm:presLayoutVars>
          <dgm:bulletEnabled val="1"/>
        </dgm:presLayoutVars>
      </dgm:prSet>
      <dgm:spPr/>
      <dgm:t>
        <a:bodyPr/>
        <a:lstStyle/>
        <a:p>
          <a:endParaRPr lang="en-US"/>
        </a:p>
      </dgm:t>
    </dgm:pt>
    <dgm:pt modelId="{3DA3E6DD-F53D-46C6-884D-BFD99952ED26}" type="pres">
      <dgm:prSet presAssocID="{B01F8419-889A-4F20-899D-0D3B0198B126}" presName="sibTrans" presStyleCnt="0"/>
      <dgm:spPr/>
    </dgm:pt>
    <dgm:pt modelId="{389C89DA-225C-45BD-A119-3A6FD6274ECF}" type="pres">
      <dgm:prSet presAssocID="{CC47E087-21D1-4D1D-A0D2-57669C6ED2D0}" presName="node" presStyleLbl="node1" presStyleIdx="3" presStyleCnt="5">
        <dgm:presLayoutVars>
          <dgm:bulletEnabled val="1"/>
        </dgm:presLayoutVars>
      </dgm:prSet>
      <dgm:spPr/>
      <dgm:t>
        <a:bodyPr/>
        <a:lstStyle/>
        <a:p>
          <a:endParaRPr lang="en-US"/>
        </a:p>
      </dgm:t>
    </dgm:pt>
    <dgm:pt modelId="{415E35EB-81B1-43F4-B12B-C552CF2C5B2F}" type="pres">
      <dgm:prSet presAssocID="{6EF368B2-10AB-4E3E-9153-61CAED11848A}" presName="sibTrans" presStyleCnt="0"/>
      <dgm:spPr/>
    </dgm:pt>
    <dgm:pt modelId="{D4576D56-95B6-4CD3-9572-E8483B63EA97}" type="pres">
      <dgm:prSet presAssocID="{A968FC77-A181-4447-B771-572F5E1D253C}" presName="node" presStyleLbl="node1" presStyleIdx="4" presStyleCnt="5">
        <dgm:presLayoutVars>
          <dgm:bulletEnabled val="1"/>
        </dgm:presLayoutVars>
      </dgm:prSet>
      <dgm:spPr/>
      <dgm:t>
        <a:bodyPr/>
        <a:lstStyle/>
        <a:p>
          <a:endParaRPr lang="en-US"/>
        </a:p>
      </dgm:t>
    </dgm:pt>
  </dgm:ptLst>
  <dgm:cxnLst>
    <dgm:cxn modelId="{00D447F2-A7A7-49BA-A51B-0D458D992AD7}" srcId="{DB9A0D8B-04FB-43CC-A993-40F5E4A483A4}" destId="{CC47E087-21D1-4D1D-A0D2-57669C6ED2D0}" srcOrd="3" destOrd="0" parTransId="{B48826C4-A6C6-4F41-BC86-ABD0E9ED6458}" sibTransId="{6EF368B2-10AB-4E3E-9153-61CAED11848A}"/>
    <dgm:cxn modelId="{77D25724-B699-421F-996C-95E26DB70FFD}" type="presOf" srcId="{39C8EE15-BB33-4E17-AA11-6B0A14F61C65}" destId="{EA080F20-56EE-48C3-B555-1A61A1160A13}" srcOrd="0" destOrd="0" presId="urn:microsoft.com/office/officeart/2005/8/layout/default"/>
    <dgm:cxn modelId="{C5FAE2B1-8787-43B1-B68B-98BB3B6E3830}" type="presOf" srcId="{9267774C-56FF-4FB4-8B38-5CC5A2C58AFF}" destId="{23456D7C-E0CB-41A5-A23C-19C37170B1D5}" srcOrd="0" destOrd="0" presId="urn:microsoft.com/office/officeart/2005/8/layout/default"/>
    <dgm:cxn modelId="{1D809E2D-729B-4DA2-A227-3D18EACDF452}" srcId="{DB9A0D8B-04FB-43CC-A993-40F5E4A483A4}" destId="{9267774C-56FF-4FB4-8B38-5CC5A2C58AFF}" srcOrd="0" destOrd="0" parTransId="{55C8EC78-1CE9-4FD4-9551-7F01F12544B7}" sibTransId="{CFB9AE2F-4418-42D2-AE92-9503E54578FA}"/>
    <dgm:cxn modelId="{E710D77C-E65F-40E2-B063-D7144BF33524}" type="presOf" srcId="{DB9A0D8B-04FB-43CC-A993-40F5E4A483A4}" destId="{74B131FC-C31A-4303-8FF3-B92A3D6FAB1E}" srcOrd="0" destOrd="0" presId="urn:microsoft.com/office/officeart/2005/8/layout/default"/>
    <dgm:cxn modelId="{A6DA4C1F-AB94-4B13-965A-1105BE7228E7}" srcId="{DB9A0D8B-04FB-43CC-A993-40F5E4A483A4}" destId="{39C8EE15-BB33-4E17-AA11-6B0A14F61C65}" srcOrd="1" destOrd="0" parTransId="{56157F25-897F-4076-8180-C857D8EED9D5}" sibTransId="{DCFE0697-71A1-4E80-AC08-26848EE24348}"/>
    <dgm:cxn modelId="{67274FA4-179B-4128-BC72-C8611DF71BC5}" srcId="{DB9A0D8B-04FB-43CC-A993-40F5E4A483A4}" destId="{A968FC77-A181-4447-B771-572F5E1D253C}" srcOrd="4" destOrd="0" parTransId="{A9EA51FD-ED86-45C8-B962-28A7D2E24A54}" sibTransId="{2A522618-4C3A-4BEE-A1F1-8200E6C071E0}"/>
    <dgm:cxn modelId="{FA7BD010-69B4-4D3A-B443-C9906DDE8C39}" type="presOf" srcId="{CC47E087-21D1-4D1D-A0D2-57669C6ED2D0}" destId="{389C89DA-225C-45BD-A119-3A6FD6274ECF}" srcOrd="0" destOrd="0" presId="urn:microsoft.com/office/officeart/2005/8/layout/default"/>
    <dgm:cxn modelId="{032F57A6-B434-4B9F-9B73-1DE3517A11D9}" type="presOf" srcId="{B5711BB4-C2EF-4757-AC00-DE7C567B44D7}" destId="{FE71FCF8-D597-4F55-B2E2-CDFCD91BA579}" srcOrd="0" destOrd="0" presId="urn:microsoft.com/office/officeart/2005/8/layout/default"/>
    <dgm:cxn modelId="{6C593FC1-B310-485E-B0AF-AD571A35BF78}" type="presOf" srcId="{A968FC77-A181-4447-B771-572F5E1D253C}" destId="{D4576D56-95B6-4CD3-9572-E8483B63EA97}" srcOrd="0" destOrd="0" presId="urn:microsoft.com/office/officeart/2005/8/layout/default"/>
    <dgm:cxn modelId="{3AF28D73-EA55-4670-9771-BB4FB29F7985}" srcId="{DB9A0D8B-04FB-43CC-A993-40F5E4A483A4}" destId="{B5711BB4-C2EF-4757-AC00-DE7C567B44D7}" srcOrd="2" destOrd="0" parTransId="{050B75A3-A9DB-46ED-A6B8-22AB481EB824}" sibTransId="{B01F8419-889A-4F20-899D-0D3B0198B126}"/>
    <dgm:cxn modelId="{3B936A45-BE71-41A2-9601-7E2274109D4E}" type="presParOf" srcId="{74B131FC-C31A-4303-8FF3-B92A3D6FAB1E}" destId="{23456D7C-E0CB-41A5-A23C-19C37170B1D5}" srcOrd="0" destOrd="0" presId="urn:microsoft.com/office/officeart/2005/8/layout/default"/>
    <dgm:cxn modelId="{BF02B2D8-2FBE-45E8-A72F-01FC0F9981D5}" type="presParOf" srcId="{74B131FC-C31A-4303-8FF3-B92A3D6FAB1E}" destId="{A07CD5C7-3224-44F3-9057-C3C52EEE1B48}" srcOrd="1" destOrd="0" presId="urn:microsoft.com/office/officeart/2005/8/layout/default"/>
    <dgm:cxn modelId="{16A92286-E635-4595-8E82-D51019DD91A6}" type="presParOf" srcId="{74B131FC-C31A-4303-8FF3-B92A3D6FAB1E}" destId="{EA080F20-56EE-48C3-B555-1A61A1160A13}" srcOrd="2" destOrd="0" presId="urn:microsoft.com/office/officeart/2005/8/layout/default"/>
    <dgm:cxn modelId="{BB2E7E2C-FD11-4212-AD4C-61B9643B3037}" type="presParOf" srcId="{74B131FC-C31A-4303-8FF3-B92A3D6FAB1E}" destId="{F2718748-5768-49F6-AC3A-1EB5452493C7}" srcOrd="3" destOrd="0" presId="urn:microsoft.com/office/officeart/2005/8/layout/default"/>
    <dgm:cxn modelId="{F7455500-3994-457C-83EF-3BF5E18EA7E7}" type="presParOf" srcId="{74B131FC-C31A-4303-8FF3-B92A3D6FAB1E}" destId="{FE71FCF8-D597-4F55-B2E2-CDFCD91BA579}" srcOrd="4" destOrd="0" presId="urn:microsoft.com/office/officeart/2005/8/layout/default"/>
    <dgm:cxn modelId="{49EDF1EE-1D56-4189-B529-BC4288AF808C}" type="presParOf" srcId="{74B131FC-C31A-4303-8FF3-B92A3D6FAB1E}" destId="{3DA3E6DD-F53D-46C6-884D-BFD99952ED26}" srcOrd="5" destOrd="0" presId="urn:microsoft.com/office/officeart/2005/8/layout/default"/>
    <dgm:cxn modelId="{BA31A2F5-E798-4435-8D2C-03704EB16ADC}" type="presParOf" srcId="{74B131FC-C31A-4303-8FF3-B92A3D6FAB1E}" destId="{389C89DA-225C-45BD-A119-3A6FD6274ECF}" srcOrd="6" destOrd="0" presId="urn:microsoft.com/office/officeart/2005/8/layout/default"/>
    <dgm:cxn modelId="{327EDDE8-39FE-40B1-85AE-20B83BF30A8A}" type="presParOf" srcId="{74B131FC-C31A-4303-8FF3-B92A3D6FAB1E}" destId="{415E35EB-81B1-43F4-B12B-C552CF2C5B2F}" srcOrd="7" destOrd="0" presId="urn:microsoft.com/office/officeart/2005/8/layout/default"/>
    <dgm:cxn modelId="{E38302AB-A1FC-43A4-A7BA-92CA07E77E44}" type="presParOf" srcId="{74B131FC-C31A-4303-8FF3-B92A3D6FAB1E}" destId="{D4576D56-95B6-4CD3-9572-E8483B63EA9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61579CA-EFD6-4BDE-BC1F-2F94DB381DD0}"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71BB8C66-FEB5-4C87-98EA-4A1E8857C3C0}">
      <dgm:prSet phldrT="[Text]"/>
      <dgm:spPr/>
      <dgm:t>
        <a:bodyPr/>
        <a:lstStyle/>
        <a:p>
          <a:r>
            <a:rPr lang="en-US" b="0" dirty="0" smtClean="0"/>
            <a:t>Reciprocation</a:t>
          </a:r>
          <a:endParaRPr lang="en-US" b="0" dirty="0"/>
        </a:p>
      </dgm:t>
    </dgm:pt>
    <dgm:pt modelId="{1BE01713-8BFC-4112-A256-35992F02D601}" type="parTrans" cxnId="{42866131-C0F8-44C4-A7A9-DDBCE97E7FB3}">
      <dgm:prSet/>
      <dgm:spPr/>
      <dgm:t>
        <a:bodyPr/>
        <a:lstStyle/>
        <a:p>
          <a:endParaRPr lang="en-US"/>
        </a:p>
      </dgm:t>
    </dgm:pt>
    <dgm:pt modelId="{0628CBAD-625C-4FAA-AB86-491B01C8A9F1}" type="sibTrans" cxnId="{42866131-C0F8-44C4-A7A9-DDBCE97E7FB3}">
      <dgm:prSet/>
      <dgm:spPr/>
      <dgm:t>
        <a:bodyPr/>
        <a:lstStyle/>
        <a:p>
          <a:endParaRPr lang="en-US"/>
        </a:p>
      </dgm:t>
    </dgm:pt>
    <dgm:pt modelId="{62B67EED-034A-4226-A57C-E5A398150B2E}">
      <dgm:prSet phldrT="[Text]"/>
      <dgm:spPr/>
      <dgm:t>
        <a:bodyPr/>
        <a:lstStyle/>
        <a:p>
          <a:r>
            <a:rPr lang="en-US" b="0" dirty="0" smtClean="0"/>
            <a:t>Commitment</a:t>
          </a:r>
          <a:endParaRPr lang="en-US" b="0" dirty="0"/>
        </a:p>
      </dgm:t>
    </dgm:pt>
    <dgm:pt modelId="{F3C0D271-3AD6-4A3F-A2A6-E14186AC14F0}" type="parTrans" cxnId="{6040AA13-5048-49FC-B6F6-AE6941CCAB36}">
      <dgm:prSet/>
      <dgm:spPr/>
      <dgm:t>
        <a:bodyPr/>
        <a:lstStyle/>
        <a:p>
          <a:endParaRPr lang="en-US"/>
        </a:p>
      </dgm:t>
    </dgm:pt>
    <dgm:pt modelId="{8D018BC3-E8E2-47EF-81A7-B251C3E8D04A}" type="sibTrans" cxnId="{6040AA13-5048-49FC-B6F6-AE6941CCAB36}">
      <dgm:prSet/>
      <dgm:spPr/>
      <dgm:t>
        <a:bodyPr/>
        <a:lstStyle/>
        <a:p>
          <a:endParaRPr lang="en-US"/>
        </a:p>
      </dgm:t>
    </dgm:pt>
    <dgm:pt modelId="{51E85BAE-E265-4B58-983D-3B5A0921F344}">
      <dgm:prSet phldrT="[Text]"/>
      <dgm:spPr/>
      <dgm:t>
        <a:bodyPr/>
        <a:lstStyle/>
        <a:p>
          <a:r>
            <a:rPr lang="en-US" b="0" dirty="0" smtClean="0"/>
            <a:t>Authority</a:t>
          </a:r>
          <a:endParaRPr lang="en-US" b="0" dirty="0"/>
        </a:p>
      </dgm:t>
    </dgm:pt>
    <dgm:pt modelId="{67D82A26-AB4A-4EB8-973C-EC73DC2E9981}" type="parTrans" cxnId="{42FEFF80-D5D7-46FF-8D0A-F7C2C8D9C4B4}">
      <dgm:prSet/>
      <dgm:spPr/>
      <dgm:t>
        <a:bodyPr/>
        <a:lstStyle/>
        <a:p>
          <a:endParaRPr lang="en-US"/>
        </a:p>
      </dgm:t>
    </dgm:pt>
    <dgm:pt modelId="{DE1D82BB-B6AC-47D8-B39E-5F064D06F098}" type="sibTrans" cxnId="{42FEFF80-D5D7-46FF-8D0A-F7C2C8D9C4B4}">
      <dgm:prSet/>
      <dgm:spPr/>
      <dgm:t>
        <a:bodyPr/>
        <a:lstStyle/>
        <a:p>
          <a:endParaRPr lang="en-US"/>
        </a:p>
      </dgm:t>
    </dgm:pt>
    <dgm:pt modelId="{F837500F-BF22-416D-B754-CE3C7CCF8340}">
      <dgm:prSet phldrT="[Text]"/>
      <dgm:spPr/>
      <dgm:t>
        <a:bodyPr/>
        <a:lstStyle/>
        <a:p>
          <a:r>
            <a:rPr lang="en-US" b="0" dirty="0" smtClean="0"/>
            <a:t>Social Validation</a:t>
          </a:r>
          <a:endParaRPr lang="en-US" b="0" dirty="0"/>
        </a:p>
      </dgm:t>
    </dgm:pt>
    <dgm:pt modelId="{301DF946-8E53-4A1D-88D2-862605DA7700}" type="parTrans" cxnId="{CDF0E5B3-FB27-4F9F-ADD9-F0F479FC9AA6}">
      <dgm:prSet/>
      <dgm:spPr/>
      <dgm:t>
        <a:bodyPr/>
        <a:lstStyle/>
        <a:p>
          <a:endParaRPr lang="en-US"/>
        </a:p>
      </dgm:t>
    </dgm:pt>
    <dgm:pt modelId="{1A942114-EB97-40E7-944C-8ED3430F786E}" type="sibTrans" cxnId="{CDF0E5B3-FB27-4F9F-ADD9-F0F479FC9AA6}">
      <dgm:prSet/>
      <dgm:spPr/>
      <dgm:t>
        <a:bodyPr/>
        <a:lstStyle/>
        <a:p>
          <a:endParaRPr lang="en-US"/>
        </a:p>
      </dgm:t>
    </dgm:pt>
    <dgm:pt modelId="{3AF0F540-4CE8-46CE-9481-F37A77608CA7}">
      <dgm:prSet phldrT="[Text]"/>
      <dgm:spPr/>
      <dgm:t>
        <a:bodyPr/>
        <a:lstStyle/>
        <a:p>
          <a:r>
            <a:rPr lang="en-US" b="0" dirty="0" smtClean="0"/>
            <a:t>Friendship</a:t>
          </a:r>
          <a:endParaRPr lang="en-US" b="0" dirty="0"/>
        </a:p>
      </dgm:t>
    </dgm:pt>
    <dgm:pt modelId="{BAD4619D-8BA2-4DCD-A1F2-F93CABB0FE86}" type="parTrans" cxnId="{ADF2F3A7-46F4-4CC8-A180-6662DACE50C2}">
      <dgm:prSet/>
      <dgm:spPr/>
      <dgm:t>
        <a:bodyPr/>
        <a:lstStyle/>
        <a:p>
          <a:endParaRPr lang="en-US"/>
        </a:p>
      </dgm:t>
    </dgm:pt>
    <dgm:pt modelId="{DBF2A128-E209-42C5-B668-B46FFD582AD4}" type="sibTrans" cxnId="{ADF2F3A7-46F4-4CC8-A180-6662DACE50C2}">
      <dgm:prSet/>
      <dgm:spPr/>
      <dgm:t>
        <a:bodyPr/>
        <a:lstStyle/>
        <a:p>
          <a:endParaRPr lang="en-US"/>
        </a:p>
      </dgm:t>
    </dgm:pt>
    <dgm:pt modelId="{078AFECC-37F7-464F-AC54-76AA236F805A}" type="pres">
      <dgm:prSet presAssocID="{561579CA-EFD6-4BDE-BC1F-2F94DB381DD0}" presName="diagram" presStyleCnt="0">
        <dgm:presLayoutVars>
          <dgm:dir/>
          <dgm:resizeHandles val="exact"/>
        </dgm:presLayoutVars>
      </dgm:prSet>
      <dgm:spPr/>
      <dgm:t>
        <a:bodyPr/>
        <a:lstStyle/>
        <a:p>
          <a:endParaRPr lang="en-US"/>
        </a:p>
      </dgm:t>
    </dgm:pt>
    <dgm:pt modelId="{758FD9D7-7B79-4BAC-A357-2EEA1B68C26C}" type="pres">
      <dgm:prSet presAssocID="{71BB8C66-FEB5-4C87-98EA-4A1E8857C3C0}" presName="node" presStyleLbl="node1" presStyleIdx="0" presStyleCnt="5">
        <dgm:presLayoutVars>
          <dgm:bulletEnabled val="1"/>
        </dgm:presLayoutVars>
      </dgm:prSet>
      <dgm:spPr/>
      <dgm:t>
        <a:bodyPr/>
        <a:lstStyle/>
        <a:p>
          <a:endParaRPr lang="en-US"/>
        </a:p>
      </dgm:t>
    </dgm:pt>
    <dgm:pt modelId="{2B5DE93A-8BB2-48E9-BFE6-86727162DD8C}" type="pres">
      <dgm:prSet presAssocID="{0628CBAD-625C-4FAA-AB86-491B01C8A9F1}" presName="sibTrans" presStyleCnt="0"/>
      <dgm:spPr/>
    </dgm:pt>
    <dgm:pt modelId="{4DF77A47-C196-4588-9481-98A6EB67D19A}" type="pres">
      <dgm:prSet presAssocID="{62B67EED-034A-4226-A57C-E5A398150B2E}" presName="node" presStyleLbl="node1" presStyleIdx="1" presStyleCnt="5">
        <dgm:presLayoutVars>
          <dgm:bulletEnabled val="1"/>
        </dgm:presLayoutVars>
      </dgm:prSet>
      <dgm:spPr/>
      <dgm:t>
        <a:bodyPr/>
        <a:lstStyle/>
        <a:p>
          <a:endParaRPr lang="en-US"/>
        </a:p>
      </dgm:t>
    </dgm:pt>
    <dgm:pt modelId="{7BE012D4-95E0-40EC-A06A-F9B50CA75039}" type="pres">
      <dgm:prSet presAssocID="{8D018BC3-E8E2-47EF-81A7-B251C3E8D04A}" presName="sibTrans" presStyleCnt="0"/>
      <dgm:spPr/>
    </dgm:pt>
    <dgm:pt modelId="{C915ED33-4366-4F18-8E6C-095789216298}" type="pres">
      <dgm:prSet presAssocID="{51E85BAE-E265-4B58-983D-3B5A0921F344}" presName="node" presStyleLbl="node1" presStyleIdx="2" presStyleCnt="5">
        <dgm:presLayoutVars>
          <dgm:bulletEnabled val="1"/>
        </dgm:presLayoutVars>
      </dgm:prSet>
      <dgm:spPr/>
      <dgm:t>
        <a:bodyPr/>
        <a:lstStyle/>
        <a:p>
          <a:endParaRPr lang="en-US"/>
        </a:p>
      </dgm:t>
    </dgm:pt>
    <dgm:pt modelId="{B5D442B8-F440-4B9C-953E-0A2D0845765E}" type="pres">
      <dgm:prSet presAssocID="{DE1D82BB-B6AC-47D8-B39E-5F064D06F098}" presName="sibTrans" presStyleCnt="0"/>
      <dgm:spPr/>
    </dgm:pt>
    <dgm:pt modelId="{F1225EB6-F0E6-41D3-BCFB-03E06CC6907B}" type="pres">
      <dgm:prSet presAssocID="{F837500F-BF22-416D-B754-CE3C7CCF8340}" presName="node" presStyleLbl="node1" presStyleIdx="3" presStyleCnt="5">
        <dgm:presLayoutVars>
          <dgm:bulletEnabled val="1"/>
        </dgm:presLayoutVars>
      </dgm:prSet>
      <dgm:spPr/>
      <dgm:t>
        <a:bodyPr/>
        <a:lstStyle/>
        <a:p>
          <a:endParaRPr lang="en-US"/>
        </a:p>
      </dgm:t>
    </dgm:pt>
    <dgm:pt modelId="{45A103B5-C3BF-44CE-BD11-CF99EAFFA3FC}" type="pres">
      <dgm:prSet presAssocID="{1A942114-EB97-40E7-944C-8ED3430F786E}" presName="sibTrans" presStyleCnt="0"/>
      <dgm:spPr/>
    </dgm:pt>
    <dgm:pt modelId="{1DB497EF-96F0-4CC0-BE6C-0EC20E4F55ED}" type="pres">
      <dgm:prSet presAssocID="{3AF0F540-4CE8-46CE-9481-F37A77608CA7}" presName="node" presStyleLbl="node1" presStyleIdx="4" presStyleCnt="5">
        <dgm:presLayoutVars>
          <dgm:bulletEnabled val="1"/>
        </dgm:presLayoutVars>
      </dgm:prSet>
      <dgm:spPr/>
      <dgm:t>
        <a:bodyPr/>
        <a:lstStyle/>
        <a:p>
          <a:endParaRPr lang="en-US"/>
        </a:p>
      </dgm:t>
    </dgm:pt>
  </dgm:ptLst>
  <dgm:cxnLst>
    <dgm:cxn modelId="{42866131-C0F8-44C4-A7A9-DDBCE97E7FB3}" srcId="{561579CA-EFD6-4BDE-BC1F-2F94DB381DD0}" destId="{71BB8C66-FEB5-4C87-98EA-4A1E8857C3C0}" srcOrd="0" destOrd="0" parTransId="{1BE01713-8BFC-4112-A256-35992F02D601}" sibTransId="{0628CBAD-625C-4FAA-AB86-491B01C8A9F1}"/>
    <dgm:cxn modelId="{ECB81CF6-084C-487D-B7D1-E2AD1E15CCDF}" type="presOf" srcId="{F837500F-BF22-416D-B754-CE3C7CCF8340}" destId="{F1225EB6-F0E6-41D3-BCFB-03E06CC6907B}" srcOrd="0" destOrd="0" presId="urn:microsoft.com/office/officeart/2005/8/layout/default"/>
    <dgm:cxn modelId="{98963266-C258-4FC1-8E47-09519C9E848F}" type="presOf" srcId="{71BB8C66-FEB5-4C87-98EA-4A1E8857C3C0}" destId="{758FD9D7-7B79-4BAC-A357-2EEA1B68C26C}" srcOrd="0" destOrd="0" presId="urn:microsoft.com/office/officeart/2005/8/layout/default"/>
    <dgm:cxn modelId="{161B2C27-6CCA-4B2E-91D6-0D83BB202C9E}" type="presOf" srcId="{51E85BAE-E265-4B58-983D-3B5A0921F344}" destId="{C915ED33-4366-4F18-8E6C-095789216298}" srcOrd="0" destOrd="0" presId="urn:microsoft.com/office/officeart/2005/8/layout/default"/>
    <dgm:cxn modelId="{3A57D143-4503-44B0-B9B7-53CAB9353CED}" type="presOf" srcId="{3AF0F540-4CE8-46CE-9481-F37A77608CA7}" destId="{1DB497EF-96F0-4CC0-BE6C-0EC20E4F55ED}" srcOrd="0" destOrd="0" presId="urn:microsoft.com/office/officeart/2005/8/layout/default"/>
    <dgm:cxn modelId="{6040AA13-5048-49FC-B6F6-AE6941CCAB36}" srcId="{561579CA-EFD6-4BDE-BC1F-2F94DB381DD0}" destId="{62B67EED-034A-4226-A57C-E5A398150B2E}" srcOrd="1" destOrd="0" parTransId="{F3C0D271-3AD6-4A3F-A2A6-E14186AC14F0}" sibTransId="{8D018BC3-E8E2-47EF-81A7-B251C3E8D04A}"/>
    <dgm:cxn modelId="{ADF2F3A7-46F4-4CC8-A180-6662DACE50C2}" srcId="{561579CA-EFD6-4BDE-BC1F-2F94DB381DD0}" destId="{3AF0F540-4CE8-46CE-9481-F37A77608CA7}" srcOrd="4" destOrd="0" parTransId="{BAD4619D-8BA2-4DCD-A1F2-F93CABB0FE86}" sibTransId="{DBF2A128-E209-42C5-B668-B46FFD582AD4}"/>
    <dgm:cxn modelId="{42FEFF80-D5D7-46FF-8D0A-F7C2C8D9C4B4}" srcId="{561579CA-EFD6-4BDE-BC1F-2F94DB381DD0}" destId="{51E85BAE-E265-4B58-983D-3B5A0921F344}" srcOrd="2" destOrd="0" parTransId="{67D82A26-AB4A-4EB8-973C-EC73DC2E9981}" sibTransId="{DE1D82BB-B6AC-47D8-B39E-5F064D06F098}"/>
    <dgm:cxn modelId="{CDF0E5B3-FB27-4F9F-ADD9-F0F479FC9AA6}" srcId="{561579CA-EFD6-4BDE-BC1F-2F94DB381DD0}" destId="{F837500F-BF22-416D-B754-CE3C7CCF8340}" srcOrd="3" destOrd="0" parTransId="{301DF946-8E53-4A1D-88D2-862605DA7700}" sibTransId="{1A942114-EB97-40E7-944C-8ED3430F786E}"/>
    <dgm:cxn modelId="{86B80103-864E-4704-A2E1-7218BD0C632F}" type="presOf" srcId="{62B67EED-034A-4226-A57C-E5A398150B2E}" destId="{4DF77A47-C196-4588-9481-98A6EB67D19A}" srcOrd="0" destOrd="0" presId="urn:microsoft.com/office/officeart/2005/8/layout/default"/>
    <dgm:cxn modelId="{2FEC60A4-500A-40F4-8FC6-6E270788B1A6}" type="presOf" srcId="{561579CA-EFD6-4BDE-BC1F-2F94DB381DD0}" destId="{078AFECC-37F7-464F-AC54-76AA236F805A}" srcOrd="0" destOrd="0" presId="urn:microsoft.com/office/officeart/2005/8/layout/default"/>
    <dgm:cxn modelId="{41AC6980-16D3-4033-8BAA-58C130879088}" type="presParOf" srcId="{078AFECC-37F7-464F-AC54-76AA236F805A}" destId="{758FD9D7-7B79-4BAC-A357-2EEA1B68C26C}" srcOrd="0" destOrd="0" presId="urn:microsoft.com/office/officeart/2005/8/layout/default"/>
    <dgm:cxn modelId="{F807CC53-BB15-4146-8F24-4F14F4A66201}" type="presParOf" srcId="{078AFECC-37F7-464F-AC54-76AA236F805A}" destId="{2B5DE93A-8BB2-48E9-BFE6-86727162DD8C}" srcOrd="1" destOrd="0" presId="urn:microsoft.com/office/officeart/2005/8/layout/default"/>
    <dgm:cxn modelId="{D4414EF0-5A1E-4123-B616-38D7FC71EA61}" type="presParOf" srcId="{078AFECC-37F7-464F-AC54-76AA236F805A}" destId="{4DF77A47-C196-4588-9481-98A6EB67D19A}" srcOrd="2" destOrd="0" presId="urn:microsoft.com/office/officeart/2005/8/layout/default"/>
    <dgm:cxn modelId="{3E294C86-36E0-46AF-A2F6-E8B80E6D7D4D}" type="presParOf" srcId="{078AFECC-37F7-464F-AC54-76AA236F805A}" destId="{7BE012D4-95E0-40EC-A06A-F9B50CA75039}" srcOrd="3" destOrd="0" presId="urn:microsoft.com/office/officeart/2005/8/layout/default"/>
    <dgm:cxn modelId="{CC437BDA-4CDD-4CC6-89A5-7FEF8689091A}" type="presParOf" srcId="{078AFECC-37F7-464F-AC54-76AA236F805A}" destId="{C915ED33-4366-4F18-8E6C-095789216298}" srcOrd="4" destOrd="0" presId="urn:microsoft.com/office/officeart/2005/8/layout/default"/>
    <dgm:cxn modelId="{74CBF224-FFB8-4718-ADE7-F9AF75D007ED}" type="presParOf" srcId="{078AFECC-37F7-464F-AC54-76AA236F805A}" destId="{B5D442B8-F440-4B9C-953E-0A2D0845765E}" srcOrd="5" destOrd="0" presId="urn:microsoft.com/office/officeart/2005/8/layout/default"/>
    <dgm:cxn modelId="{E6D6DDBC-5399-4FCD-AE66-0D061C86FCC6}" type="presParOf" srcId="{078AFECC-37F7-464F-AC54-76AA236F805A}" destId="{F1225EB6-F0E6-41D3-BCFB-03E06CC6907B}" srcOrd="6" destOrd="0" presId="urn:microsoft.com/office/officeart/2005/8/layout/default"/>
    <dgm:cxn modelId="{A8D2AA0F-362A-486A-97AE-E40D5ADC8847}" type="presParOf" srcId="{078AFECC-37F7-464F-AC54-76AA236F805A}" destId="{45A103B5-C3BF-44CE-BD11-CF99EAFFA3FC}" srcOrd="7" destOrd="0" presId="urn:microsoft.com/office/officeart/2005/8/layout/default"/>
    <dgm:cxn modelId="{955C41BE-CEAD-4583-BC1A-3348D3689FEC}" type="presParOf" srcId="{078AFECC-37F7-464F-AC54-76AA236F805A}" destId="{1DB497EF-96F0-4CC0-BE6C-0EC20E4F55E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24F127D-864A-462E-B419-6FCD19518734}"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911A7872-7359-4EE0-8BE8-260FE563FA88}">
      <dgm:prSet phldrT="[Text]"/>
      <dgm:spPr/>
      <dgm:t>
        <a:bodyPr/>
        <a:lstStyle/>
        <a:p>
          <a:r>
            <a:rPr lang="en-US" dirty="0" smtClean="0"/>
            <a:t>A confident bearing</a:t>
          </a:r>
          <a:endParaRPr lang="en-US" dirty="0"/>
        </a:p>
      </dgm:t>
    </dgm:pt>
    <dgm:pt modelId="{D7F44289-B544-4989-9880-EFE96106BC7D}" type="parTrans" cxnId="{0ED96CF4-5E14-466C-AF60-87D155A3F267}">
      <dgm:prSet/>
      <dgm:spPr/>
      <dgm:t>
        <a:bodyPr/>
        <a:lstStyle/>
        <a:p>
          <a:endParaRPr lang="en-US"/>
        </a:p>
      </dgm:t>
    </dgm:pt>
    <dgm:pt modelId="{D50652E8-0DC6-4634-A296-D4BEE9FDB3FE}" type="sibTrans" cxnId="{0ED96CF4-5E14-466C-AF60-87D155A3F267}">
      <dgm:prSet/>
      <dgm:spPr/>
      <dgm:t>
        <a:bodyPr/>
        <a:lstStyle/>
        <a:p>
          <a:endParaRPr lang="en-US" dirty="0"/>
        </a:p>
      </dgm:t>
    </dgm:pt>
    <dgm:pt modelId="{A295A8A0-ACAA-4D9F-AD33-1CB9F4592FC3}">
      <dgm:prSet phldrT="[Text]"/>
      <dgm:spPr/>
      <dgm:t>
        <a:bodyPr/>
        <a:lstStyle/>
        <a:p>
          <a:r>
            <a:rPr lang="en-US" dirty="0" smtClean="0"/>
            <a:t>A strong ability to communicate</a:t>
          </a:r>
          <a:endParaRPr lang="en-US" dirty="0"/>
        </a:p>
      </dgm:t>
    </dgm:pt>
    <dgm:pt modelId="{E270C379-755D-46C6-8B9D-317F8AFF22AE}" type="parTrans" cxnId="{E1A2B797-3E09-4C30-8D0E-8808CDAFD4CB}">
      <dgm:prSet/>
      <dgm:spPr/>
      <dgm:t>
        <a:bodyPr/>
        <a:lstStyle/>
        <a:p>
          <a:endParaRPr lang="en-US"/>
        </a:p>
      </dgm:t>
    </dgm:pt>
    <dgm:pt modelId="{EDF9AB56-12F4-4B63-9E70-EF6E760FA273}" type="sibTrans" cxnId="{E1A2B797-3E09-4C30-8D0E-8808CDAFD4CB}">
      <dgm:prSet/>
      <dgm:spPr/>
      <dgm:t>
        <a:bodyPr/>
        <a:lstStyle/>
        <a:p>
          <a:endParaRPr lang="en-US" dirty="0"/>
        </a:p>
      </dgm:t>
    </dgm:pt>
    <dgm:pt modelId="{B195A4A6-00D3-446C-B690-2D6AEEA297DD}">
      <dgm:prSet phldrT="[Text]"/>
      <dgm:spPr/>
      <dgm:t>
        <a:bodyPr/>
        <a:lstStyle/>
        <a:p>
          <a:r>
            <a:rPr lang="en-US" dirty="0" smtClean="0"/>
            <a:t>A strong personal commitment to your vision</a:t>
          </a:r>
          <a:endParaRPr lang="en-US" dirty="0"/>
        </a:p>
      </dgm:t>
    </dgm:pt>
    <dgm:pt modelId="{34FEE924-5570-4A1B-B8D3-FB25DEBDC1F3}" type="parTrans" cxnId="{86BBB424-BC17-4BFA-B779-AC9EC7D0E279}">
      <dgm:prSet/>
      <dgm:spPr/>
      <dgm:t>
        <a:bodyPr/>
        <a:lstStyle/>
        <a:p>
          <a:endParaRPr lang="en-US"/>
        </a:p>
      </dgm:t>
    </dgm:pt>
    <dgm:pt modelId="{2D4458CD-7744-455A-8987-6A1417BD5F9C}" type="sibTrans" cxnId="{86BBB424-BC17-4BFA-B779-AC9EC7D0E279}">
      <dgm:prSet/>
      <dgm:spPr/>
      <dgm:t>
        <a:bodyPr/>
        <a:lstStyle/>
        <a:p>
          <a:endParaRPr lang="en-US"/>
        </a:p>
      </dgm:t>
    </dgm:pt>
    <dgm:pt modelId="{8B814C9E-2FBE-4832-8371-95BD488B7BB9}" type="pres">
      <dgm:prSet presAssocID="{424F127D-864A-462E-B419-6FCD19518734}" presName="outerComposite" presStyleCnt="0">
        <dgm:presLayoutVars>
          <dgm:chMax val="5"/>
          <dgm:dir/>
          <dgm:resizeHandles val="exact"/>
        </dgm:presLayoutVars>
      </dgm:prSet>
      <dgm:spPr/>
      <dgm:t>
        <a:bodyPr/>
        <a:lstStyle/>
        <a:p>
          <a:endParaRPr lang="en-US"/>
        </a:p>
      </dgm:t>
    </dgm:pt>
    <dgm:pt modelId="{BDCFE2A7-E161-49F6-8082-95C30F5DDDE1}" type="pres">
      <dgm:prSet presAssocID="{424F127D-864A-462E-B419-6FCD19518734}" presName="dummyMaxCanvas" presStyleCnt="0">
        <dgm:presLayoutVars/>
      </dgm:prSet>
      <dgm:spPr/>
    </dgm:pt>
    <dgm:pt modelId="{08C9B5E4-FAD0-4CC5-8F06-5BA0A3C8F352}" type="pres">
      <dgm:prSet presAssocID="{424F127D-864A-462E-B419-6FCD19518734}" presName="ThreeNodes_1" presStyleLbl="node1" presStyleIdx="0" presStyleCnt="3">
        <dgm:presLayoutVars>
          <dgm:bulletEnabled val="1"/>
        </dgm:presLayoutVars>
      </dgm:prSet>
      <dgm:spPr/>
      <dgm:t>
        <a:bodyPr/>
        <a:lstStyle/>
        <a:p>
          <a:endParaRPr lang="en-US"/>
        </a:p>
      </dgm:t>
    </dgm:pt>
    <dgm:pt modelId="{D7EFA460-B4D8-46AB-A494-7DB546C6FB87}" type="pres">
      <dgm:prSet presAssocID="{424F127D-864A-462E-B419-6FCD19518734}" presName="ThreeNodes_2" presStyleLbl="node1" presStyleIdx="1" presStyleCnt="3">
        <dgm:presLayoutVars>
          <dgm:bulletEnabled val="1"/>
        </dgm:presLayoutVars>
      </dgm:prSet>
      <dgm:spPr/>
      <dgm:t>
        <a:bodyPr/>
        <a:lstStyle/>
        <a:p>
          <a:endParaRPr lang="en-US"/>
        </a:p>
      </dgm:t>
    </dgm:pt>
    <dgm:pt modelId="{AD340F08-4997-4741-9E5B-8022B98C6216}" type="pres">
      <dgm:prSet presAssocID="{424F127D-864A-462E-B419-6FCD19518734}" presName="ThreeNodes_3" presStyleLbl="node1" presStyleIdx="2" presStyleCnt="3">
        <dgm:presLayoutVars>
          <dgm:bulletEnabled val="1"/>
        </dgm:presLayoutVars>
      </dgm:prSet>
      <dgm:spPr/>
      <dgm:t>
        <a:bodyPr/>
        <a:lstStyle/>
        <a:p>
          <a:endParaRPr lang="en-US"/>
        </a:p>
      </dgm:t>
    </dgm:pt>
    <dgm:pt modelId="{BED1E23A-8807-4FA4-AC2D-95AA4FCC9EDB}" type="pres">
      <dgm:prSet presAssocID="{424F127D-864A-462E-B419-6FCD19518734}" presName="ThreeConn_1-2" presStyleLbl="fgAccFollowNode1" presStyleIdx="0" presStyleCnt="2">
        <dgm:presLayoutVars>
          <dgm:bulletEnabled val="1"/>
        </dgm:presLayoutVars>
      </dgm:prSet>
      <dgm:spPr/>
      <dgm:t>
        <a:bodyPr/>
        <a:lstStyle/>
        <a:p>
          <a:endParaRPr lang="en-US"/>
        </a:p>
      </dgm:t>
    </dgm:pt>
    <dgm:pt modelId="{186FE403-9E53-4D7D-831B-0EC66FADF7DC}" type="pres">
      <dgm:prSet presAssocID="{424F127D-864A-462E-B419-6FCD19518734}" presName="ThreeConn_2-3" presStyleLbl="fgAccFollowNode1" presStyleIdx="1" presStyleCnt="2">
        <dgm:presLayoutVars>
          <dgm:bulletEnabled val="1"/>
        </dgm:presLayoutVars>
      </dgm:prSet>
      <dgm:spPr/>
      <dgm:t>
        <a:bodyPr/>
        <a:lstStyle/>
        <a:p>
          <a:endParaRPr lang="en-US"/>
        </a:p>
      </dgm:t>
    </dgm:pt>
    <dgm:pt modelId="{1D07D72A-D43E-47C9-906E-4136CF6A2B29}" type="pres">
      <dgm:prSet presAssocID="{424F127D-864A-462E-B419-6FCD19518734}" presName="ThreeNodes_1_text" presStyleLbl="node1" presStyleIdx="2" presStyleCnt="3">
        <dgm:presLayoutVars>
          <dgm:bulletEnabled val="1"/>
        </dgm:presLayoutVars>
      </dgm:prSet>
      <dgm:spPr/>
      <dgm:t>
        <a:bodyPr/>
        <a:lstStyle/>
        <a:p>
          <a:endParaRPr lang="en-US"/>
        </a:p>
      </dgm:t>
    </dgm:pt>
    <dgm:pt modelId="{C614C5E7-283D-4CB3-8CAB-8A7890E5ED74}" type="pres">
      <dgm:prSet presAssocID="{424F127D-864A-462E-B419-6FCD19518734}" presName="ThreeNodes_2_text" presStyleLbl="node1" presStyleIdx="2" presStyleCnt="3">
        <dgm:presLayoutVars>
          <dgm:bulletEnabled val="1"/>
        </dgm:presLayoutVars>
      </dgm:prSet>
      <dgm:spPr/>
      <dgm:t>
        <a:bodyPr/>
        <a:lstStyle/>
        <a:p>
          <a:endParaRPr lang="en-US"/>
        </a:p>
      </dgm:t>
    </dgm:pt>
    <dgm:pt modelId="{93B61E5D-4D9F-4F51-9CEB-789E60106402}" type="pres">
      <dgm:prSet presAssocID="{424F127D-864A-462E-B419-6FCD19518734}" presName="ThreeNodes_3_text" presStyleLbl="node1" presStyleIdx="2" presStyleCnt="3">
        <dgm:presLayoutVars>
          <dgm:bulletEnabled val="1"/>
        </dgm:presLayoutVars>
      </dgm:prSet>
      <dgm:spPr/>
      <dgm:t>
        <a:bodyPr/>
        <a:lstStyle/>
        <a:p>
          <a:endParaRPr lang="en-US"/>
        </a:p>
      </dgm:t>
    </dgm:pt>
  </dgm:ptLst>
  <dgm:cxnLst>
    <dgm:cxn modelId="{E1A2B797-3E09-4C30-8D0E-8808CDAFD4CB}" srcId="{424F127D-864A-462E-B419-6FCD19518734}" destId="{A295A8A0-ACAA-4D9F-AD33-1CB9F4592FC3}" srcOrd="1" destOrd="0" parTransId="{E270C379-755D-46C6-8B9D-317F8AFF22AE}" sibTransId="{EDF9AB56-12F4-4B63-9E70-EF6E760FA273}"/>
    <dgm:cxn modelId="{0ED96CF4-5E14-466C-AF60-87D155A3F267}" srcId="{424F127D-864A-462E-B419-6FCD19518734}" destId="{911A7872-7359-4EE0-8BE8-260FE563FA88}" srcOrd="0" destOrd="0" parTransId="{D7F44289-B544-4989-9880-EFE96106BC7D}" sibTransId="{D50652E8-0DC6-4634-A296-D4BEE9FDB3FE}"/>
    <dgm:cxn modelId="{1A7A5CB0-C2D2-44AC-BD09-21D474C65B6B}" type="presOf" srcId="{911A7872-7359-4EE0-8BE8-260FE563FA88}" destId="{1D07D72A-D43E-47C9-906E-4136CF6A2B29}" srcOrd="1" destOrd="0" presId="urn:microsoft.com/office/officeart/2005/8/layout/vProcess5"/>
    <dgm:cxn modelId="{F2F28A65-29F3-492B-B5E1-8EACC96AD71A}" type="presOf" srcId="{B195A4A6-00D3-446C-B690-2D6AEEA297DD}" destId="{AD340F08-4997-4741-9E5B-8022B98C6216}" srcOrd="0" destOrd="0" presId="urn:microsoft.com/office/officeart/2005/8/layout/vProcess5"/>
    <dgm:cxn modelId="{C5059297-58A1-4264-BE0D-24F6159409D0}" type="presOf" srcId="{EDF9AB56-12F4-4B63-9E70-EF6E760FA273}" destId="{186FE403-9E53-4D7D-831B-0EC66FADF7DC}" srcOrd="0" destOrd="0" presId="urn:microsoft.com/office/officeart/2005/8/layout/vProcess5"/>
    <dgm:cxn modelId="{8953D512-5283-4B95-AE6C-71ECD65238DF}" type="presOf" srcId="{911A7872-7359-4EE0-8BE8-260FE563FA88}" destId="{08C9B5E4-FAD0-4CC5-8F06-5BA0A3C8F352}" srcOrd="0" destOrd="0" presId="urn:microsoft.com/office/officeart/2005/8/layout/vProcess5"/>
    <dgm:cxn modelId="{C58DA076-7BCE-4F7B-8AC5-927783515BCE}" type="presOf" srcId="{424F127D-864A-462E-B419-6FCD19518734}" destId="{8B814C9E-2FBE-4832-8371-95BD488B7BB9}" srcOrd="0" destOrd="0" presId="urn:microsoft.com/office/officeart/2005/8/layout/vProcess5"/>
    <dgm:cxn modelId="{747B43DB-6B14-4ECD-92D3-E801354875DC}" type="presOf" srcId="{A295A8A0-ACAA-4D9F-AD33-1CB9F4592FC3}" destId="{C614C5E7-283D-4CB3-8CAB-8A7890E5ED74}" srcOrd="1" destOrd="0" presId="urn:microsoft.com/office/officeart/2005/8/layout/vProcess5"/>
    <dgm:cxn modelId="{CBF5BEC9-B0AF-40F9-A731-0F2D26DE58BC}" type="presOf" srcId="{B195A4A6-00D3-446C-B690-2D6AEEA297DD}" destId="{93B61E5D-4D9F-4F51-9CEB-789E60106402}" srcOrd="1" destOrd="0" presId="urn:microsoft.com/office/officeart/2005/8/layout/vProcess5"/>
    <dgm:cxn modelId="{EC923C80-0F15-48B9-A780-98EE88FA326F}" type="presOf" srcId="{A295A8A0-ACAA-4D9F-AD33-1CB9F4592FC3}" destId="{D7EFA460-B4D8-46AB-A494-7DB546C6FB87}" srcOrd="0" destOrd="0" presId="urn:microsoft.com/office/officeart/2005/8/layout/vProcess5"/>
    <dgm:cxn modelId="{86BBB424-BC17-4BFA-B779-AC9EC7D0E279}" srcId="{424F127D-864A-462E-B419-6FCD19518734}" destId="{B195A4A6-00D3-446C-B690-2D6AEEA297DD}" srcOrd="2" destOrd="0" parTransId="{34FEE924-5570-4A1B-B8D3-FB25DEBDC1F3}" sibTransId="{2D4458CD-7744-455A-8987-6A1417BD5F9C}"/>
    <dgm:cxn modelId="{9B5552CA-81FB-42B0-B462-D37F949D5731}" type="presOf" srcId="{D50652E8-0DC6-4634-A296-D4BEE9FDB3FE}" destId="{BED1E23A-8807-4FA4-AC2D-95AA4FCC9EDB}" srcOrd="0" destOrd="0" presId="urn:microsoft.com/office/officeart/2005/8/layout/vProcess5"/>
    <dgm:cxn modelId="{FE1CA05E-323A-4609-81BF-EE29F52544CE}" type="presParOf" srcId="{8B814C9E-2FBE-4832-8371-95BD488B7BB9}" destId="{BDCFE2A7-E161-49F6-8082-95C30F5DDDE1}" srcOrd="0" destOrd="0" presId="urn:microsoft.com/office/officeart/2005/8/layout/vProcess5"/>
    <dgm:cxn modelId="{01AC7F9E-73A2-4DC5-9D9E-48D36BF429E2}" type="presParOf" srcId="{8B814C9E-2FBE-4832-8371-95BD488B7BB9}" destId="{08C9B5E4-FAD0-4CC5-8F06-5BA0A3C8F352}" srcOrd="1" destOrd="0" presId="urn:microsoft.com/office/officeart/2005/8/layout/vProcess5"/>
    <dgm:cxn modelId="{93BD6214-48ED-4A0E-8626-8A1229DCECD8}" type="presParOf" srcId="{8B814C9E-2FBE-4832-8371-95BD488B7BB9}" destId="{D7EFA460-B4D8-46AB-A494-7DB546C6FB87}" srcOrd="2" destOrd="0" presId="urn:microsoft.com/office/officeart/2005/8/layout/vProcess5"/>
    <dgm:cxn modelId="{654019DF-05F7-4BB7-95F8-B32705FDE92B}" type="presParOf" srcId="{8B814C9E-2FBE-4832-8371-95BD488B7BB9}" destId="{AD340F08-4997-4741-9E5B-8022B98C6216}" srcOrd="3" destOrd="0" presId="urn:microsoft.com/office/officeart/2005/8/layout/vProcess5"/>
    <dgm:cxn modelId="{5F854FE6-7DE0-4EAC-83EE-9BBF8D25F38E}" type="presParOf" srcId="{8B814C9E-2FBE-4832-8371-95BD488B7BB9}" destId="{BED1E23A-8807-4FA4-AC2D-95AA4FCC9EDB}" srcOrd="4" destOrd="0" presId="urn:microsoft.com/office/officeart/2005/8/layout/vProcess5"/>
    <dgm:cxn modelId="{BDE8F2AC-DE12-4246-AC9F-BC39E9F480C4}" type="presParOf" srcId="{8B814C9E-2FBE-4832-8371-95BD488B7BB9}" destId="{186FE403-9E53-4D7D-831B-0EC66FADF7DC}" srcOrd="5" destOrd="0" presId="urn:microsoft.com/office/officeart/2005/8/layout/vProcess5"/>
    <dgm:cxn modelId="{CD88612F-F187-4B16-8AAD-E9A15B14DDDC}" type="presParOf" srcId="{8B814C9E-2FBE-4832-8371-95BD488B7BB9}" destId="{1D07D72A-D43E-47C9-906E-4136CF6A2B29}" srcOrd="6" destOrd="0" presId="urn:microsoft.com/office/officeart/2005/8/layout/vProcess5"/>
    <dgm:cxn modelId="{C5F7FF08-CDFC-4F4E-85FA-533872B1582F}" type="presParOf" srcId="{8B814C9E-2FBE-4832-8371-95BD488B7BB9}" destId="{C614C5E7-283D-4CB3-8CAB-8A7890E5ED74}" srcOrd="7" destOrd="0" presId="urn:microsoft.com/office/officeart/2005/8/layout/vProcess5"/>
    <dgm:cxn modelId="{AB226F37-CB46-4438-8B65-A76E03D6CF4C}" type="presParOf" srcId="{8B814C9E-2FBE-4832-8371-95BD488B7BB9}" destId="{93B61E5D-4D9F-4F51-9CEB-789E6010640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1FBE9E8A-FA5A-4E0A-8E59-AF73D27AF890}"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AC69E487-98B4-4CF9-BF1D-97BEC04A6010}">
      <dgm:prSet phldrT="[Text]" custT="1"/>
      <dgm:spPr/>
      <dgm:t>
        <a:bodyPr/>
        <a:lstStyle/>
        <a:p>
          <a:r>
            <a:rPr lang="en-US" sz="4000" b="1" dirty="0" smtClean="0"/>
            <a:t>S</a:t>
          </a:r>
          <a:endParaRPr lang="en-US" sz="4000" b="1" dirty="0"/>
        </a:p>
      </dgm:t>
    </dgm:pt>
    <dgm:pt modelId="{BC047623-CD5A-469D-869D-3BE79490704B}" type="parTrans" cxnId="{B7761606-9EE8-4A1F-9826-087B8E255252}">
      <dgm:prSet/>
      <dgm:spPr/>
      <dgm:t>
        <a:bodyPr/>
        <a:lstStyle/>
        <a:p>
          <a:endParaRPr lang="en-US"/>
        </a:p>
      </dgm:t>
    </dgm:pt>
    <dgm:pt modelId="{3132069C-DB4E-4976-AAEB-AFD224755D11}" type="sibTrans" cxnId="{B7761606-9EE8-4A1F-9826-087B8E255252}">
      <dgm:prSet/>
      <dgm:spPr/>
      <dgm:t>
        <a:bodyPr/>
        <a:lstStyle/>
        <a:p>
          <a:endParaRPr lang="en-US"/>
        </a:p>
      </dgm:t>
    </dgm:pt>
    <dgm:pt modelId="{4DAB0C52-844B-4B2B-B693-E580698E27D2}">
      <dgm:prSet phldrT="[Text]" custT="1"/>
      <dgm:spPr/>
      <dgm:t>
        <a:bodyPr/>
        <a:lstStyle/>
        <a:p>
          <a:r>
            <a:rPr lang="en-US" sz="4000" b="1" dirty="0" smtClean="0"/>
            <a:t>M</a:t>
          </a:r>
          <a:endParaRPr lang="en-US" sz="4000" b="1" dirty="0"/>
        </a:p>
      </dgm:t>
    </dgm:pt>
    <dgm:pt modelId="{E6FC68F0-8541-48BA-8C0B-F9F048F73846}" type="parTrans" cxnId="{39A863F2-857D-48C4-A16C-17543B17E30A}">
      <dgm:prSet/>
      <dgm:spPr/>
      <dgm:t>
        <a:bodyPr/>
        <a:lstStyle/>
        <a:p>
          <a:endParaRPr lang="en-US"/>
        </a:p>
      </dgm:t>
    </dgm:pt>
    <dgm:pt modelId="{9CCC9D7D-22E6-41ED-A51F-4AFB95967171}" type="sibTrans" cxnId="{39A863F2-857D-48C4-A16C-17543B17E30A}">
      <dgm:prSet/>
      <dgm:spPr/>
      <dgm:t>
        <a:bodyPr/>
        <a:lstStyle/>
        <a:p>
          <a:endParaRPr lang="en-US"/>
        </a:p>
      </dgm:t>
    </dgm:pt>
    <dgm:pt modelId="{D7A5DBA8-EE64-450E-8E2B-A4A11A6AB5B5}">
      <dgm:prSet phldrT="[Text]" custT="1"/>
      <dgm:spPr/>
      <dgm:t>
        <a:bodyPr/>
        <a:lstStyle/>
        <a:p>
          <a:r>
            <a:rPr lang="en-US" sz="4000" b="1" dirty="0" smtClean="0"/>
            <a:t>A</a:t>
          </a:r>
          <a:endParaRPr lang="en-US" sz="4000" b="1" dirty="0"/>
        </a:p>
      </dgm:t>
    </dgm:pt>
    <dgm:pt modelId="{44616588-8529-439A-909B-0C68772CE96B}" type="parTrans" cxnId="{AD4D66F9-F5EB-41EB-A3AC-97F646F57F65}">
      <dgm:prSet/>
      <dgm:spPr/>
      <dgm:t>
        <a:bodyPr/>
        <a:lstStyle/>
        <a:p>
          <a:endParaRPr lang="en-US"/>
        </a:p>
      </dgm:t>
    </dgm:pt>
    <dgm:pt modelId="{94D2FD6F-98F4-40C7-8EED-1A267BBA936F}" type="sibTrans" cxnId="{AD4D66F9-F5EB-41EB-A3AC-97F646F57F65}">
      <dgm:prSet/>
      <dgm:spPr/>
      <dgm:t>
        <a:bodyPr/>
        <a:lstStyle/>
        <a:p>
          <a:endParaRPr lang="en-US"/>
        </a:p>
      </dgm:t>
    </dgm:pt>
    <dgm:pt modelId="{E6C85AE6-7CEC-4270-8E57-F774070FA087}">
      <dgm:prSet phldrT="[Text]" custT="1"/>
      <dgm:spPr/>
      <dgm:t>
        <a:bodyPr/>
        <a:lstStyle/>
        <a:p>
          <a:r>
            <a:rPr lang="en-US" sz="4000" b="1" dirty="0" smtClean="0"/>
            <a:t>R</a:t>
          </a:r>
          <a:endParaRPr lang="en-US" sz="4000" b="1" dirty="0"/>
        </a:p>
      </dgm:t>
    </dgm:pt>
    <dgm:pt modelId="{F5AE7C94-1E7C-44F0-A038-D2B307332F43}" type="parTrans" cxnId="{AF684DE2-F322-4EDB-9CCF-E960D9554B68}">
      <dgm:prSet/>
      <dgm:spPr/>
      <dgm:t>
        <a:bodyPr/>
        <a:lstStyle/>
        <a:p>
          <a:endParaRPr lang="en-US"/>
        </a:p>
      </dgm:t>
    </dgm:pt>
    <dgm:pt modelId="{DC2D7334-8640-4D5B-B5EB-C15A1B609D29}" type="sibTrans" cxnId="{AF684DE2-F322-4EDB-9CCF-E960D9554B68}">
      <dgm:prSet/>
      <dgm:spPr/>
      <dgm:t>
        <a:bodyPr/>
        <a:lstStyle/>
        <a:p>
          <a:endParaRPr lang="en-US"/>
        </a:p>
      </dgm:t>
    </dgm:pt>
    <dgm:pt modelId="{4DCDC441-5B31-4AC0-A36B-5D4115D2438F}">
      <dgm:prSet phldrT="[Text]" custT="1"/>
      <dgm:spPr/>
      <dgm:t>
        <a:bodyPr/>
        <a:lstStyle/>
        <a:p>
          <a:r>
            <a:rPr lang="en-US" sz="4000" b="1" dirty="0" smtClean="0"/>
            <a:t>T</a:t>
          </a:r>
          <a:endParaRPr lang="en-US" sz="4000" b="1" dirty="0"/>
        </a:p>
      </dgm:t>
    </dgm:pt>
    <dgm:pt modelId="{F4F2C044-C943-49EB-B909-63FC8189D394}" type="parTrans" cxnId="{E502665E-7236-4B72-8E48-7FC873F4F912}">
      <dgm:prSet/>
      <dgm:spPr/>
      <dgm:t>
        <a:bodyPr/>
        <a:lstStyle/>
        <a:p>
          <a:endParaRPr lang="en-US"/>
        </a:p>
      </dgm:t>
    </dgm:pt>
    <dgm:pt modelId="{E31392B9-4DF5-47CD-A715-08F77031F11C}" type="sibTrans" cxnId="{E502665E-7236-4B72-8E48-7FC873F4F912}">
      <dgm:prSet/>
      <dgm:spPr/>
      <dgm:t>
        <a:bodyPr/>
        <a:lstStyle/>
        <a:p>
          <a:endParaRPr lang="en-US"/>
        </a:p>
      </dgm:t>
    </dgm:pt>
    <dgm:pt modelId="{E7660E07-231E-413A-A219-87B36D2B03F4}">
      <dgm:prSet/>
      <dgm:spPr/>
      <dgm:t>
        <a:bodyPr/>
        <a:lstStyle/>
        <a:p>
          <a:r>
            <a:rPr lang="en-US" b="1" dirty="0" smtClean="0"/>
            <a:t>Specific</a:t>
          </a:r>
          <a:endParaRPr lang="en-US" dirty="0"/>
        </a:p>
      </dgm:t>
    </dgm:pt>
    <dgm:pt modelId="{F9904084-1487-4AEA-ADAD-91E5A733A1B3}" type="parTrans" cxnId="{357F9F9E-8DC9-4D58-AF7E-E9A7BDF52263}">
      <dgm:prSet/>
      <dgm:spPr/>
    </dgm:pt>
    <dgm:pt modelId="{1E3230AC-EE11-41DC-999B-2DFC04EE34C5}" type="sibTrans" cxnId="{357F9F9E-8DC9-4D58-AF7E-E9A7BDF52263}">
      <dgm:prSet/>
      <dgm:spPr/>
    </dgm:pt>
    <dgm:pt modelId="{789D21B0-79FF-4B6A-AE07-3D5FE140A98A}">
      <dgm:prSet/>
      <dgm:spPr/>
      <dgm:t>
        <a:bodyPr/>
        <a:lstStyle/>
        <a:p>
          <a:r>
            <a:rPr lang="en-US" b="1" dirty="0" smtClean="0"/>
            <a:t>Measurable</a:t>
          </a:r>
          <a:endParaRPr lang="en-US" dirty="0"/>
        </a:p>
      </dgm:t>
    </dgm:pt>
    <dgm:pt modelId="{E16EF96B-64CF-4112-9904-47CCF5F6C063}" type="parTrans" cxnId="{483B8122-6AD2-4217-998D-E35E6E721BB0}">
      <dgm:prSet/>
      <dgm:spPr/>
    </dgm:pt>
    <dgm:pt modelId="{FD52147F-4330-465D-8670-CFC0AE130DBC}" type="sibTrans" cxnId="{483B8122-6AD2-4217-998D-E35E6E721BB0}">
      <dgm:prSet/>
      <dgm:spPr/>
    </dgm:pt>
    <dgm:pt modelId="{74E9C075-C535-4209-933F-06DFB82E8301}">
      <dgm:prSet/>
      <dgm:spPr/>
      <dgm:t>
        <a:bodyPr/>
        <a:lstStyle/>
        <a:p>
          <a:r>
            <a:rPr lang="en-US" b="1" dirty="0" smtClean="0"/>
            <a:t>Attainable</a:t>
          </a:r>
          <a:endParaRPr lang="en-US" dirty="0"/>
        </a:p>
      </dgm:t>
    </dgm:pt>
    <dgm:pt modelId="{3E52EB27-B8F0-4629-9C5D-BBB641114562}" type="parTrans" cxnId="{4E3FA331-F8ED-42F4-BF2D-F1C9FC9BB1EA}">
      <dgm:prSet/>
      <dgm:spPr/>
    </dgm:pt>
    <dgm:pt modelId="{8638C216-5313-4C52-AA8B-900505B76A99}" type="sibTrans" cxnId="{4E3FA331-F8ED-42F4-BF2D-F1C9FC9BB1EA}">
      <dgm:prSet/>
      <dgm:spPr/>
    </dgm:pt>
    <dgm:pt modelId="{0078BE7C-9A6E-44EF-B6D8-F61321BC2FEE}">
      <dgm:prSet/>
      <dgm:spPr/>
      <dgm:t>
        <a:bodyPr/>
        <a:lstStyle/>
        <a:p>
          <a:r>
            <a:rPr lang="en-US" b="1" dirty="0" smtClean="0"/>
            <a:t>Realistic</a:t>
          </a:r>
          <a:endParaRPr lang="en-US" dirty="0"/>
        </a:p>
      </dgm:t>
    </dgm:pt>
    <dgm:pt modelId="{47A01328-3794-4DF9-B825-C5F132E7160D}" type="parTrans" cxnId="{F80C2F6E-9F13-4B78-BA72-D3E80DEF90A0}">
      <dgm:prSet/>
      <dgm:spPr/>
    </dgm:pt>
    <dgm:pt modelId="{15FDF56D-8107-485E-B74A-0DE9C2931E09}" type="sibTrans" cxnId="{F80C2F6E-9F13-4B78-BA72-D3E80DEF90A0}">
      <dgm:prSet/>
      <dgm:spPr/>
    </dgm:pt>
    <dgm:pt modelId="{B1B9605C-51F2-4EF0-9602-BD441CBE78C0}">
      <dgm:prSet/>
      <dgm:spPr/>
      <dgm:t>
        <a:bodyPr/>
        <a:lstStyle/>
        <a:p>
          <a:r>
            <a:rPr lang="en-US" b="1" dirty="0" smtClean="0"/>
            <a:t>Timed</a:t>
          </a:r>
          <a:endParaRPr lang="en-US" dirty="0"/>
        </a:p>
      </dgm:t>
    </dgm:pt>
    <dgm:pt modelId="{0252C01E-FD1C-46ED-AD76-314D65F6A016}" type="parTrans" cxnId="{92CACD98-67B5-4222-A5B4-872CDC13AA25}">
      <dgm:prSet/>
      <dgm:spPr/>
    </dgm:pt>
    <dgm:pt modelId="{523188B8-7D21-4E5A-BE38-A322289F2983}" type="sibTrans" cxnId="{92CACD98-67B5-4222-A5B4-872CDC13AA25}">
      <dgm:prSet/>
      <dgm:spPr/>
    </dgm:pt>
    <dgm:pt modelId="{422DF664-496C-4822-92B4-BC4EBC3483BB}" type="pres">
      <dgm:prSet presAssocID="{1FBE9E8A-FA5A-4E0A-8E59-AF73D27AF890}" presName="linearFlow" presStyleCnt="0">
        <dgm:presLayoutVars>
          <dgm:dir/>
          <dgm:animLvl val="lvl"/>
          <dgm:resizeHandles val="exact"/>
        </dgm:presLayoutVars>
      </dgm:prSet>
      <dgm:spPr/>
      <dgm:t>
        <a:bodyPr/>
        <a:lstStyle/>
        <a:p>
          <a:endParaRPr lang="en-US"/>
        </a:p>
      </dgm:t>
    </dgm:pt>
    <dgm:pt modelId="{57B6AA54-7604-4B12-AB76-3B9824BDEBDF}" type="pres">
      <dgm:prSet presAssocID="{AC69E487-98B4-4CF9-BF1D-97BEC04A6010}" presName="composite" presStyleCnt="0"/>
      <dgm:spPr/>
    </dgm:pt>
    <dgm:pt modelId="{91BE48C9-5E01-47B6-B5F6-696123C59E4D}" type="pres">
      <dgm:prSet presAssocID="{AC69E487-98B4-4CF9-BF1D-97BEC04A6010}" presName="parentText" presStyleLbl="alignNode1" presStyleIdx="0" presStyleCnt="5">
        <dgm:presLayoutVars>
          <dgm:chMax val="1"/>
          <dgm:bulletEnabled val="1"/>
        </dgm:presLayoutVars>
      </dgm:prSet>
      <dgm:spPr/>
      <dgm:t>
        <a:bodyPr/>
        <a:lstStyle/>
        <a:p>
          <a:endParaRPr lang="en-US"/>
        </a:p>
      </dgm:t>
    </dgm:pt>
    <dgm:pt modelId="{8F6AA040-6C43-406F-9EB5-79AC89411CBD}" type="pres">
      <dgm:prSet presAssocID="{AC69E487-98B4-4CF9-BF1D-97BEC04A6010}" presName="descendantText" presStyleLbl="alignAcc1" presStyleIdx="0" presStyleCnt="5">
        <dgm:presLayoutVars>
          <dgm:bulletEnabled val="1"/>
        </dgm:presLayoutVars>
      </dgm:prSet>
      <dgm:spPr/>
      <dgm:t>
        <a:bodyPr/>
        <a:lstStyle/>
        <a:p>
          <a:endParaRPr lang="en-US"/>
        </a:p>
      </dgm:t>
    </dgm:pt>
    <dgm:pt modelId="{8317D7ED-71D5-4063-BBD9-47015D1B56E5}" type="pres">
      <dgm:prSet presAssocID="{3132069C-DB4E-4976-AAEB-AFD224755D11}" presName="sp" presStyleCnt="0"/>
      <dgm:spPr/>
    </dgm:pt>
    <dgm:pt modelId="{77120B96-E53D-4FC3-A804-1D68AECC1D7B}" type="pres">
      <dgm:prSet presAssocID="{4DAB0C52-844B-4B2B-B693-E580698E27D2}" presName="composite" presStyleCnt="0"/>
      <dgm:spPr/>
    </dgm:pt>
    <dgm:pt modelId="{8B8A733C-FFC4-4F00-8DBF-19CBA284479D}" type="pres">
      <dgm:prSet presAssocID="{4DAB0C52-844B-4B2B-B693-E580698E27D2}" presName="parentText" presStyleLbl="alignNode1" presStyleIdx="1" presStyleCnt="5">
        <dgm:presLayoutVars>
          <dgm:chMax val="1"/>
          <dgm:bulletEnabled val="1"/>
        </dgm:presLayoutVars>
      </dgm:prSet>
      <dgm:spPr/>
      <dgm:t>
        <a:bodyPr/>
        <a:lstStyle/>
        <a:p>
          <a:endParaRPr lang="en-US"/>
        </a:p>
      </dgm:t>
    </dgm:pt>
    <dgm:pt modelId="{B8187F7C-1EC8-4037-A8C4-A189CE0CA45E}" type="pres">
      <dgm:prSet presAssocID="{4DAB0C52-844B-4B2B-B693-E580698E27D2}" presName="descendantText" presStyleLbl="alignAcc1" presStyleIdx="1" presStyleCnt="5">
        <dgm:presLayoutVars>
          <dgm:bulletEnabled val="1"/>
        </dgm:presLayoutVars>
      </dgm:prSet>
      <dgm:spPr/>
      <dgm:t>
        <a:bodyPr/>
        <a:lstStyle/>
        <a:p>
          <a:endParaRPr lang="en-US"/>
        </a:p>
      </dgm:t>
    </dgm:pt>
    <dgm:pt modelId="{FF1AA2E7-548D-4A1A-AB90-C19C710A1AAB}" type="pres">
      <dgm:prSet presAssocID="{9CCC9D7D-22E6-41ED-A51F-4AFB95967171}" presName="sp" presStyleCnt="0"/>
      <dgm:spPr/>
    </dgm:pt>
    <dgm:pt modelId="{B39FBFF2-D730-4FE7-9779-9DE41BEF6028}" type="pres">
      <dgm:prSet presAssocID="{D7A5DBA8-EE64-450E-8E2B-A4A11A6AB5B5}" presName="composite" presStyleCnt="0"/>
      <dgm:spPr/>
    </dgm:pt>
    <dgm:pt modelId="{EA0F7EF4-EA43-4A6C-9BEA-209D15378BEE}" type="pres">
      <dgm:prSet presAssocID="{D7A5DBA8-EE64-450E-8E2B-A4A11A6AB5B5}" presName="parentText" presStyleLbl="alignNode1" presStyleIdx="2" presStyleCnt="5">
        <dgm:presLayoutVars>
          <dgm:chMax val="1"/>
          <dgm:bulletEnabled val="1"/>
        </dgm:presLayoutVars>
      </dgm:prSet>
      <dgm:spPr/>
      <dgm:t>
        <a:bodyPr/>
        <a:lstStyle/>
        <a:p>
          <a:endParaRPr lang="en-US"/>
        </a:p>
      </dgm:t>
    </dgm:pt>
    <dgm:pt modelId="{F1B8B260-7FF8-494D-9B07-1C91F682F297}" type="pres">
      <dgm:prSet presAssocID="{D7A5DBA8-EE64-450E-8E2B-A4A11A6AB5B5}" presName="descendantText" presStyleLbl="alignAcc1" presStyleIdx="2" presStyleCnt="5">
        <dgm:presLayoutVars>
          <dgm:bulletEnabled val="1"/>
        </dgm:presLayoutVars>
      </dgm:prSet>
      <dgm:spPr/>
      <dgm:t>
        <a:bodyPr/>
        <a:lstStyle/>
        <a:p>
          <a:endParaRPr lang="en-US"/>
        </a:p>
      </dgm:t>
    </dgm:pt>
    <dgm:pt modelId="{FABC10EE-A8B8-4110-BBEB-7B7B21DBF25B}" type="pres">
      <dgm:prSet presAssocID="{94D2FD6F-98F4-40C7-8EED-1A267BBA936F}" presName="sp" presStyleCnt="0"/>
      <dgm:spPr/>
    </dgm:pt>
    <dgm:pt modelId="{6D750E30-B5CC-4D7D-91DE-EB72840DFF69}" type="pres">
      <dgm:prSet presAssocID="{E6C85AE6-7CEC-4270-8E57-F774070FA087}" presName="composite" presStyleCnt="0"/>
      <dgm:spPr/>
    </dgm:pt>
    <dgm:pt modelId="{1E31B6EC-D00F-43B7-934C-8F682E9B4140}" type="pres">
      <dgm:prSet presAssocID="{E6C85AE6-7CEC-4270-8E57-F774070FA087}" presName="parentText" presStyleLbl="alignNode1" presStyleIdx="3" presStyleCnt="5">
        <dgm:presLayoutVars>
          <dgm:chMax val="1"/>
          <dgm:bulletEnabled val="1"/>
        </dgm:presLayoutVars>
      </dgm:prSet>
      <dgm:spPr/>
      <dgm:t>
        <a:bodyPr/>
        <a:lstStyle/>
        <a:p>
          <a:endParaRPr lang="en-US"/>
        </a:p>
      </dgm:t>
    </dgm:pt>
    <dgm:pt modelId="{00323BDA-0ED7-47FB-AFC3-F317E00147FB}" type="pres">
      <dgm:prSet presAssocID="{E6C85AE6-7CEC-4270-8E57-F774070FA087}" presName="descendantText" presStyleLbl="alignAcc1" presStyleIdx="3" presStyleCnt="5">
        <dgm:presLayoutVars>
          <dgm:bulletEnabled val="1"/>
        </dgm:presLayoutVars>
      </dgm:prSet>
      <dgm:spPr/>
      <dgm:t>
        <a:bodyPr/>
        <a:lstStyle/>
        <a:p>
          <a:endParaRPr lang="en-US"/>
        </a:p>
      </dgm:t>
    </dgm:pt>
    <dgm:pt modelId="{9B0F5759-3421-412B-9FE9-97937A6A77D5}" type="pres">
      <dgm:prSet presAssocID="{DC2D7334-8640-4D5B-B5EB-C15A1B609D29}" presName="sp" presStyleCnt="0"/>
      <dgm:spPr/>
    </dgm:pt>
    <dgm:pt modelId="{3F4A9485-70A8-4A27-9D2D-8E99C5FA7D46}" type="pres">
      <dgm:prSet presAssocID="{4DCDC441-5B31-4AC0-A36B-5D4115D2438F}" presName="composite" presStyleCnt="0"/>
      <dgm:spPr/>
    </dgm:pt>
    <dgm:pt modelId="{34E89AAC-B899-4C5D-9322-141482401D68}" type="pres">
      <dgm:prSet presAssocID="{4DCDC441-5B31-4AC0-A36B-5D4115D2438F}" presName="parentText" presStyleLbl="alignNode1" presStyleIdx="4" presStyleCnt="5">
        <dgm:presLayoutVars>
          <dgm:chMax val="1"/>
          <dgm:bulletEnabled val="1"/>
        </dgm:presLayoutVars>
      </dgm:prSet>
      <dgm:spPr/>
      <dgm:t>
        <a:bodyPr/>
        <a:lstStyle/>
        <a:p>
          <a:endParaRPr lang="en-US"/>
        </a:p>
      </dgm:t>
    </dgm:pt>
    <dgm:pt modelId="{78ADCECB-9D97-413D-B5A6-9B164DEB114D}" type="pres">
      <dgm:prSet presAssocID="{4DCDC441-5B31-4AC0-A36B-5D4115D2438F}" presName="descendantText" presStyleLbl="alignAcc1" presStyleIdx="4" presStyleCnt="5">
        <dgm:presLayoutVars>
          <dgm:bulletEnabled val="1"/>
        </dgm:presLayoutVars>
      </dgm:prSet>
      <dgm:spPr/>
      <dgm:t>
        <a:bodyPr/>
        <a:lstStyle/>
        <a:p>
          <a:endParaRPr lang="en-US"/>
        </a:p>
      </dgm:t>
    </dgm:pt>
  </dgm:ptLst>
  <dgm:cxnLst>
    <dgm:cxn modelId="{119CC854-0CCA-41DE-9790-77B1F7D51112}" type="presOf" srcId="{D7A5DBA8-EE64-450E-8E2B-A4A11A6AB5B5}" destId="{EA0F7EF4-EA43-4A6C-9BEA-209D15378BEE}" srcOrd="0" destOrd="0" presId="urn:microsoft.com/office/officeart/2005/8/layout/chevron2"/>
    <dgm:cxn modelId="{E502665E-7236-4B72-8E48-7FC873F4F912}" srcId="{1FBE9E8A-FA5A-4E0A-8E59-AF73D27AF890}" destId="{4DCDC441-5B31-4AC0-A36B-5D4115D2438F}" srcOrd="4" destOrd="0" parTransId="{F4F2C044-C943-49EB-B909-63FC8189D394}" sibTransId="{E31392B9-4DF5-47CD-A715-08F77031F11C}"/>
    <dgm:cxn modelId="{AD4D66F9-F5EB-41EB-A3AC-97F646F57F65}" srcId="{1FBE9E8A-FA5A-4E0A-8E59-AF73D27AF890}" destId="{D7A5DBA8-EE64-450E-8E2B-A4A11A6AB5B5}" srcOrd="2" destOrd="0" parTransId="{44616588-8529-439A-909B-0C68772CE96B}" sibTransId="{94D2FD6F-98F4-40C7-8EED-1A267BBA936F}"/>
    <dgm:cxn modelId="{B7761606-9EE8-4A1F-9826-087B8E255252}" srcId="{1FBE9E8A-FA5A-4E0A-8E59-AF73D27AF890}" destId="{AC69E487-98B4-4CF9-BF1D-97BEC04A6010}" srcOrd="0" destOrd="0" parTransId="{BC047623-CD5A-469D-869D-3BE79490704B}" sibTransId="{3132069C-DB4E-4976-AAEB-AFD224755D11}"/>
    <dgm:cxn modelId="{39A863F2-857D-48C4-A16C-17543B17E30A}" srcId="{1FBE9E8A-FA5A-4E0A-8E59-AF73D27AF890}" destId="{4DAB0C52-844B-4B2B-B693-E580698E27D2}" srcOrd="1" destOrd="0" parTransId="{E6FC68F0-8541-48BA-8C0B-F9F048F73846}" sibTransId="{9CCC9D7D-22E6-41ED-A51F-4AFB95967171}"/>
    <dgm:cxn modelId="{357F9F9E-8DC9-4D58-AF7E-E9A7BDF52263}" srcId="{AC69E487-98B4-4CF9-BF1D-97BEC04A6010}" destId="{E7660E07-231E-413A-A219-87B36D2B03F4}" srcOrd="0" destOrd="0" parTransId="{F9904084-1487-4AEA-ADAD-91E5A733A1B3}" sibTransId="{1E3230AC-EE11-41DC-999B-2DFC04EE34C5}"/>
    <dgm:cxn modelId="{5D811D54-379A-47A2-914C-45D17FC347DA}" type="presOf" srcId="{B1B9605C-51F2-4EF0-9602-BD441CBE78C0}" destId="{78ADCECB-9D97-413D-B5A6-9B164DEB114D}" srcOrd="0" destOrd="0" presId="urn:microsoft.com/office/officeart/2005/8/layout/chevron2"/>
    <dgm:cxn modelId="{F80C2F6E-9F13-4B78-BA72-D3E80DEF90A0}" srcId="{E6C85AE6-7CEC-4270-8E57-F774070FA087}" destId="{0078BE7C-9A6E-44EF-B6D8-F61321BC2FEE}" srcOrd="0" destOrd="0" parTransId="{47A01328-3794-4DF9-B825-C5F132E7160D}" sibTransId="{15FDF56D-8107-485E-B74A-0DE9C2931E09}"/>
    <dgm:cxn modelId="{BB235020-28B5-4EFB-9673-05E2F99AD1E3}" type="presOf" srcId="{4DAB0C52-844B-4B2B-B693-E580698E27D2}" destId="{8B8A733C-FFC4-4F00-8DBF-19CBA284479D}" srcOrd="0" destOrd="0" presId="urn:microsoft.com/office/officeart/2005/8/layout/chevron2"/>
    <dgm:cxn modelId="{92CACD98-67B5-4222-A5B4-872CDC13AA25}" srcId="{4DCDC441-5B31-4AC0-A36B-5D4115D2438F}" destId="{B1B9605C-51F2-4EF0-9602-BD441CBE78C0}" srcOrd="0" destOrd="0" parTransId="{0252C01E-FD1C-46ED-AD76-314D65F6A016}" sibTransId="{523188B8-7D21-4E5A-BE38-A322289F2983}"/>
    <dgm:cxn modelId="{A41002A2-620C-47BA-B265-720D3386BFDE}" type="presOf" srcId="{0078BE7C-9A6E-44EF-B6D8-F61321BC2FEE}" destId="{00323BDA-0ED7-47FB-AFC3-F317E00147FB}" srcOrd="0" destOrd="0" presId="urn:microsoft.com/office/officeart/2005/8/layout/chevron2"/>
    <dgm:cxn modelId="{7A7093A2-5BEE-4893-ABD8-670ABE54FF13}" type="presOf" srcId="{E6C85AE6-7CEC-4270-8E57-F774070FA087}" destId="{1E31B6EC-D00F-43B7-934C-8F682E9B4140}" srcOrd="0" destOrd="0" presId="urn:microsoft.com/office/officeart/2005/8/layout/chevron2"/>
    <dgm:cxn modelId="{68275263-040D-4CF8-8404-E16DEF54E9A6}" type="presOf" srcId="{AC69E487-98B4-4CF9-BF1D-97BEC04A6010}" destId="{91BE48C9-5E01-47B6-B5F6-696123C59E4D}" srcOrd="0" destOrd="0" presId="urn:microsoft.com/office/officeart/2005/8/layout/chevron2"/>
    <dgm:cxn modelId="{E4D58AA4-03AA-4821-8D19-18B6C920B3DB}" type="presOf" srcId="{4DCDC441-5B31-4AC0-A36B-5D4115D2438F}" destId="{34E89AAC-B899-4C5D-9322-141482401D68}" srcOrd="0" destOrd="0" presId="urn:microsoft.com/office/officeart/2005/8/layout/chevron2"/>
    <dgm:cxn modelId="{AF684DE2-F322-4EDB-9CCF-E960D9554B68}" srcId="{1FBE9E8A-FA5A-4E0A-8E59-AF73D27AF890}" destId="{E6C85AE6-7CEC-4270-8E57-F774070FA087}" srcOrd="3" destOrd="0" parTransId="{F5AE7C94-1E7C-44F0-A038-D2B307332F43}" sibTransId="{DC2D7334-8640-4D5B-B5EB-C15A1B609D29}"/>
    <dgm:cxn modelId="{90AAF9BC-BD73-4390-B73F-9CE6D5A19DE6}" type="presOf" srcId="{74E9C075-C535-4209-933F-06DFB82E8301}" destId="{F1B8B260-7FF8-494D-9B07-1C91F682F297}" srcOrd="0" destOrd="0" presId="urn:microsoft.com/office/officeart/2005/8/layout/chevron2"/>
    <dgm:cxn modelId="{D04A6BF2-B776-4DE4-9234-83B84887282D}" type="presOf" srcId="{1FBE9E8A-FA5A-4E0A-8E59-AF73D27AF890}" destId="{422DF664-496C-4822-92B4-BC4EBC3483BB}" srcOrd="0" destOrd="0" presId="urn:microsoft.com/office/officeart/2005/8/layout/chevron2"/>
    <dgm:cxn modelId="{E941B13D-B381-4C50-8212-0BC0C16D1A1E}" type="presOf" srcId="{E7660E07-231E-413A-A219-87B36D2B03F4}" destId="{8F6AA040-6C43-406F-9EB5-79AC89411CBD}" srcOrd="0" destOrd="0" presId="urn:microsoft.com/office/officeart/2005/8/layout/chevron2"/>
    <dgm:cxn modelId="{483B8122-6AD2-4217-998D-E35E6E721BB0}" srcId="{4DAB0C52-844B-4B2B-B693-E580698E27D2}" destId="{789D21B0-79FF-4B6A-AE07-3D5FE140A98A}" srcOrd="0" destOrd="0" parTransId="{E16EF96B-64CF-4112-9904-47CCF5F6C063}" sibTransId="{FD52147F-4330-465D-8670-CFC0AE130DBC}"/>
    <dgm:cxn modelId="{4E3FA331-F8ED-42F4-BF2D-F1C9FC9BB1EA}" srcId="{D7A5DBA8-EE64-450E-8E2B-A4A11A6AB5B5}" destId="{74E9C075-C535-4209-933F-06DFB82E8301}" srcOrd="0" destOrd="0" parTransId="{3E52EB27-B8F0-4629-9C5D-BBB641114562}" sibTransId="{8638C216-5313-4C52-AA8B-900505B76A99}"/>
    <dgm:cxn modelId="{96EA76EF-A4EB-4784-BEF6-01623B4B5723}" type="presOf" srcId="{789D21B0-79FF-4B6A-AE07-3D5FE140A98A}" destId="{B8187F7C-1EC8-4037-A8C4-A189CE0CA45E}" srcOrd="0" destOrd="0" presId="urn:microsoft.com/office/officeart/2005/8/layout/chevron2"/>
    <dgm:cxn modelId="{F7489966-D3B2-45B9-A6E1-7DA76CB09981}" type="presParOf" srcId="{422DF664-496C-4822-92B4-BC4EBC3483BB}" destId="{57B6AA54-7604-4B12-AB76-3B9824BDEBDF}" srcOrd="0" destOrd="0" presId="urn:microsoft.com/office/officeart/2005/8/layout/chevron2"/>
    <dgm:cxn modelId="{047D6F95-3BDE-49FA-BBAB-1E6B736589D2}" type="presParOf" srcId="{57B6AA54-7604-4B12-AB76-3B9824BDEBDF}" destId="{91BE48C9-5E01-47B6-B5F6-696123C59E4D}" srcOrd="0" destOrd="0" presId="urn:microsoft.com/office/officeart/2005/8/layout/chevron2"/>
    <dgm:cxn modelId="{BB31F406-747E-4E96-867F-13C1985EFE9F}" type="presParOf" srcId="{57B6AA54-7604-4B12-AB76-3B9824BDEBDF}" destId="{8F6AA040-6C43-406F-9EB5-79AC89411CBD}" srcOrd="1" destOrd="0" presId="urn:microsoft.com/office/officeart/2005/8/layout/chevron2"/>
    <dgm:cxn modelId="{E185E74A-AD73-404D-A373-FE1E2730FF8C}" type="presParOf" srcId="{422DF664-496C-4822-92B4-BC4EBC3483BB}" destId="{8317D7ED-71D5-4063-BBD9-47015D1B56E5}" srcOrd="1" destOrd="0" presId="urn:microsoft.com/office/officeart/2005/8/layout/chevron2"/>
    <dgm:cxn modelId="{86E5A9AA-6061-4AB6-A38D-483E55BB7438}" type="presParOf" srcId="{422DF664-496C-4822-92B4-BC4EBC3483BB}" destId="{77120B96-E53D-4FC3-A804-1D68AECC1D7B}" srcOrd="2" destOrd="0" presId="urn:microsoft.com/office/officeart/2005/8/layout/chevron2"/>
    <dgm:cxn modelId="{9ACA40AA-DFD9-4525-915F-C4977DA34DC8}" type="presParOf" srcId="{77120B96-E53D-4FC3-A804-1D68AECC1D7B}" destId="{8B8A733C-FFC4-4F00-8DBF-19CBA284479D}" srcOrd="0" destOrd="0" presId="urn:microsoft.com/office/officeart/2005/8/layout/chevron2"/>
    <dgm:cxn modelId="{97A57633-C383-47FC-94AD-467292003172}" type="presParOf" srcId="{77120B96-E53D-4FC3-A804-1D68AECC1D7B}" destId="{B8187F7C-1EC8-4037-A8C4-A189CE0CA45E}" srcOrd="1" destOrd="0" presId="urn:microsoft.com/office/officeart/2005/8/layout/chevron2"/>
    <dgm:cxn modelId="{E3B787D4-D0FF-4E0B-B414-798A716C1715}" type="presParOf" srcId="{422DF664-496C-4822-92B4-BC4EBC3483BB}" destId="{FF1AA2E7-548D-4A1A-AB90-C19C710A1AAB}" srcOrd="3" destOrd="0" presId="urn:microsoft.com/office/officeart/2005/8/layout/chevron2"/>
    <dgm:cxn modelId="{BD937BE0-00FC-45D3-980E-4FD53693C6BC}" type="presParOf" srcId="{422DF664-496C-4822-92B4-BC4EBC3483BB}" destId="{B39FBFF2-D730-4FE7-9779-9DE41BEF6028}" srcOrd="4" destOrd="0" presId="urn:microsoft.com/office/officeart/2005/8/layout/chevron2"/>
    <dgm:cxn modelId="{9C4709E7-A924-4D3A-9F54-E22CF43F9A06}" type="presParOf" srcId="{B39FBFF2-D730-4FE7-9779-9DE41BEF6028}" destId="{EA0F7EF4-EA43-4A6C-9BEA-209D15378BEE}" srcOrd="0" destOrd="0" presId="urn:microsoft.com/office/officeart/2005/8/layout/chevron2"/>
    <dgm:cxn modelId="{59999215-C255-407E-87BF-5C480DEB19F9}" type="presParOf" srcId="{B39FBFF2-D730-4FE7-9779-9DE41BEF6028}" destId="{F1B8B260-7FF8-494D-9B07-1C91F682F297}" srcOrd="1" destOrd="0" presId="urn:microsoft.com/office/officeart/2005/8/layout/chevron2"/>
    <dgm:cxn modelId="{BAC973D6-5A8C-40A7-9118-91458282DCDC}" type="presParOf" srcId="{422DF664-496C-4822-92B4-BC4EBC3483BB}" destId="{FABC10EE-A8B8-4110-BBEB-7B7B21DBF25B}" srcOrd="5" destOrd="0" presId="urn:microsoft.com/office/officeart/2005/8/layout/chevron2"/>
    <dgm:cxn modelId="{FFFFA74E-C6D2-40E9-B916-7E780052E04F}" type="presParOf" srcId="{422DF664-496C-4822-92B4-BC4EBC3483BB}" destId="{6D750E30-B5CC-4D7D-91DE-EB72840DFF69}" srcOrd="6" destOrd="0" presId="urn:microsoft.com/office/officeart/2005/8/layout/chevron2"/>
    <dgm:cxn modelId="{A771635D-DFD2-4468-B6BD-13834A14B8C2}" type="presParOf" srcId="{6D750E30-B5CC-4D7D-91DE-EB72840DFF69}" destId="{1E31B6EC-D00F-43B7-934C-8F682E9B4140}" srcOrd="0" destOrd="0" presId="urn:microsoft.com/office/officeart/2005/8/layout/chevron2"/>
    <dgm:cxn modelId="{23525308-079C-4F2C-88F5-2BEDB877E552}" type="presParOf" srcId="{6D750E30-B5CC-4D7D-91DE-EB72840DFF69}" destId="{00323BDA-0ED7-47FB-AFC3-F317E00147FB}" srcOrd="1" destOrd="0" presId="urn:microsoft.com/office/officeart/2005/8/layout/chevron2"/>
    <dgm:cxn modelId="{5EF1C32A-0E91-49F1-8C8D-CDEE091DC416}" type="presParOf" srcId="{422DF664-496C-4822-92B4-BC4EBC3483BB}" destId="{9B0F5759-3421-412B-9FE9-97937A6A77D5}" srcOrd="7" destOrd="0" presId="urn:microsoft.com/office/officeart/2005/8/layout/chevron2"/>
    <dgm:cxn modelId="{DD2BD0D9-B42D-4E60-B772-9C745ED2055F}" type="presParOf" srcId="{422DF664-496C-4822-92B4-BC4EBC3483BB}" destId="{3F4A9485-70A8-4A27-9D2D-8E99C5FA7D46}" srcOrd="8" destOrd="0" presId="urn:microsoft.com/office/officeart/2005/8/layout/chevron2"/>
    <dgm:cxn modelId="{910110E9-D8FF-4DAA-A1A3-069526AD2103}" type="presParOf" srcId="{3F4A9485-70A8-4A27-9D2D-8E99C5FA7D46}" destId="{34E89AAC-B899-4C5D-9322-141482401D68}" srcOrd="0" destOrd="0" presId="urn:microsoft.com/office/officeart/2005/8/layout/chevron2"/>
    <dgm:cxn modelId="{359C8457-D4C1-41EF-86CB-5231DCAFCED6}" type="presParOf" srcId="{3F4A9485-70A8-4A27-9D2D-8E99C5FA7D46}" destId="{78ADCECB-9D97-413D-B5A6-9B164DEB114D}"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44932F-E056-409A-B9B0-C7308F754CC0}"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7D3A95C6-E193-427C-96E6-84E8C9EBFCB3}">
      <dgm:prSet phldrT="[Text]"/>
      <dgm:spPr/>
      <dgm:t>
        <a:bodyPr/>
        <a:lstStyle/>
        <a:p>
          <a:r>
            <a:rPr lang="en-US" dirty="0" smtClean="0"/>
            <a:t>Strategic planning</a:t>
          </a:r>
          <a:endParaRPr lang="en-US" dirty="0"/>
        </a:p>
      </dgm:t>
    </dgm:pt>
    <dgm:pt modelId="{589A5009-3F5D-4491-9164-C60DB14B5080}" type="parTrans" cxnId="{295BD081-600E-434A-BF74-D8E7657B036D}">
      <dgm:prSet/>
      <dgm:spPr/>
      <dgm:t>
        <a:bodyPr/>
        <a:lstStyle/>
        <a:p>
          <a:endParaRPr lang="en-US"/>
        </a:p>
      </dgm:t>
    </dgm:pt>
    <dgm:pt modelId="{69EBF395-0ED9-4881-8D37-B1A606429AD7}" type="sibTrans" cxnId="{295BD081-600E-434A-BF74-D8E7657B036D}">
      <dgm:prSet/>
      <dgm:spPr/>
      <dgm:t>
        <a:bodyPr/>
        <a:lstStyle/>
        <a:p>
          <a:endParaRPr lang="en-US"/>
        </a:p>
      </dgm:t>
    </dgm:pt>
    <dgm:pt modelId="{62599757-8F95-4B6D-8CA0-DE597FF9B55D}">
      <dgm:prSet phldrT="[Text]"/>
      <dgm:spPr/>
      <dgm:t>
        <a:bodyPr/>
        <a:lstStyle/>
        <a:p>
          <a:r>
            <a:rPr lang="en-US" dirty="0" smtClean="0"/>
            <a:t>Guides your vision</a:t>
          </a:r>
          <a:endParaRPr lang="en-US" dirty="0"/>
        </a:p>
      </dgm:t>
    </dgm:pt>
    <dgm:pt modelId="{CBA827B3-0D69-41AD-BF75-3B6208873CB9}" type="parTrans" cxnId="{12B3ABA8-0A26-45CB-A73B-B7A622496F76}">
      <dgm:prSet/>
      <dgm:spPr/>
      <dgm:t>
        <a:bodyPr/>
        <a:lstStyle/>
        <a:p>
          <a:endParaRPr lang="en-US"/>
        </a:p>
      </dgm:t>
    </dgm:pt>
    <dgm:pt modelId="{7A88A94F-B0BF-4384-88CE-18099410AF02}" type="sibTrans" cxnId="{12B3ABA8-0A26-45CB-A73B-B7A622496F76}">
      <dgm:prSet/>
      <dgm:spPr/>
      <dgm:t>
        <a:bodyPr/>
        <a:lstStyle/>
        <a:p>
          <a:endParaRPr lang="en-US"/>
        </a:p>
      </dgm:t>
    </dgm:pt>
    <dgm:pt modelId="{E13E3EBE-9CD4-4719-80A2-7DED5600966D}">
      <dgm:prSet phldrT="[Text]"/>
      <dgm:spPr/>
      <dgm:t>
        <a:bodyPr/>
        <a:lstStyle/>
        <a:p>
          <a:r>
            <a:rPr lang="en-US" dirty="0" smtClean="0"/>
            <a:t>Build on smaller goals</a:t>
          </a:r>
          <a:endParaRPr lang="en-US" dirty="0"/>
        </a:p>
      </dgm:t>
    </dgm:pt>
    <dgm:pt modelId="{8A17C343-6075-4AE3-96CE-1F4404D37177}" type="parTrans" cxnId="{60511948-AF0F-4A1C-8672-6AD57AC55626}">
      <dgm:prSet/>
      <dgm:spPr/>
      <dgm:t>
        <a:bodyPr/>
        <a:lstStyle/>
        <a:p>
          <a:endParaRPr lang="en-US"/>
        </a:p>
      </dgm:t>
    </dgm:pt>
    <dgm:pt modelId="{BD6F7F46-BB4D-40CB-9780-7302C4E943F1}" type="sibTrans" cxnId="{60511948-AF0F-4A1C-8672-6AD57AC55626}">
      <dgm:prSet/>
      <dgm:spPr/>
      <dgm:t>
        <a:bodyPr/>
        <a:lstStyle/>
        <a:p>
          <a:endParaRPr lang="en-US"/>
        </a:p>
      </dgm:t>
    </dgm:pt>
    <dgm:pt modelId="{35D68E15-F7BC-434B-91CC-E541C2BDE827}" type="pres">
      <dgm:prSet presAssocID="{2544932F-E056-409A-B9B0-C7308F754CC0}" presName="Name0" presStyleCnt="0">
        <dgm:presLayoutVars>
          <dgm:chMax val="7"/>
          <dgm:chPref val="7"/>
          <dgm:dir/>
        </dgm:presLayoutVars>
      </dgm:prSet>
      <dgm:spPr/>
      <dgm:t>
        <a:bodyPr/>
        <a:lstStyle/>
        <a:p>
          <a:endParaRPr lang="en-US"/>
        </a:p>
      </dgm:t>
    </dgm:pt>
    <dgm:pt modelId="{2137334C-AB2C-47A3-8A2B-4E81FA1BE06A}" type="pres">
      <dgm:prSet presAssocID="{2544932F-E056-409A-B9B0-C7308F754CC0}" presName="Name1" presStyleCnt="0"/>
      <dgm:spPr/>
    </dgm:pt>
    <dgm:pt modelId="{D22A8566-F725-4E60-B20E-259F727B5847}" type="pres">
      <dgm:prSet presAssocID="{2544932F-E056-409A-B9B0-C7308F754CC0}" presName="cycle" presStyleCnt="0"/>
      <dgm:spPr/>
    </dgm:pt>
    <dgm:pt modelId="{5801EACD-F155-4F36-80E2-310457910C80}" type="pres">
      <dgm:prSet presAssocID="{2544932F-E056-409A-B9B0-C7308F754CC0}" presName="srcNode" presStyleLbl="node1" presStyleIdx="0" presStyleCnt="3"/>
      <dgm:spPr/>
    </dgm:pt>
    <dgm:pt modelId="{8B41FA25-ADCF-4896-9E24-E043AEA2AE01}" type="pres">
      <dgm:prSet presAssocID="{2544932F-E056-409A-B9B0-C7308F754CC0}" presName="conn" presStyleLbl="parChTrans1D2" presStyleIdx="0" presStyleCnt="1"/>
      <dgm:spPr/>
      <dgm:t>
        <a:bodyPr/>
        <a:lstStyle/>
        <a:p>
          <a:endParaRPr lang="en-US"/>
        </a:p>
      </dgm:t>
    </dgm:pt>
    <dgm:pt modelId="{1A6F8335-5DDE-4957-BFC9-915DA7E2F976}" type="pres">
      <dgm:prSet presAssocID="{2544932F-E056-409A-B9B0-C7308F754CC0}" presName="extraNode" presStyleLbl="node1" presStyleIdx="0" presStyleCnt="3"/>
      <dgm:spPr/>
    </dgm:pt>
    <dgm:pt modelId="{03F34FC0-7C89-47B4-805F-23A371A525AB}" type="pres">
      <dgm:prSet presAssocID="{2544932F-E056-409A-B9B0-C7308F754CC0}" presName="dstNode" presStyleLbl="node1" presStyleIdx="0" presStyleCnt="3"/>
      <dgm:spPr/>
    </dgm:pt>
    <dgm:pt modelId="{F2448DF2-A3B2-4961-A33C-C4E63E885639}" type="pres">
      <dgm:prSet presAssocID="{7D3A95C6-E193-427C-96E6-84E8C9EBFCB3}" presName="text_1" presStyleLbl="node1" presStyleIdx="0" presStyleCnt="3">
        <dgm:presLayoutVars>
          <dgm:bulletEnabled val="1"/>
        </dgm:presLayoutVars>
      </dgm:prSet>
      <dgm:spPr/>
      <dgm:t>
        <a:bodyPr/>
        <a:lstStyle/>
        <a:p>
          <a:endParaRPr lang="en-US"/>
        </a:p>
      </dgm:t>
    </dgm:pt>
    <dgm:pt modelId="{8FE31BCF-7A5E-4FAB-8B59-1EDF45E5A83B}" type="pres">
      <dgm:prSet presAssocID="{7D3A95C6-E193-427C-96E6-84E8C9EBFCB3}" presName="accent_1" presStyleCnt="0"/>
      <dgm:spPr/>
    </dgm:pt>
    <dgm:pt modelId="{D7DC0E91-D627-42E7-8F36-7FA9F80613A4}" type="pres">
      <dgm:prSet presAssocID="{7D3A95C6-E193-427C-96E6-84E8C9EBFCB3}" presName="accentRepeatNode" presStyleLbl="solidFgAcc1" presStyleIdx="0" presStyleCnt="3"/>
      <dgm:spPr/>
    </dgm:pt>
    <dgm:pt modelId="{557BFD2B-BD52-4B33-A565-C8A89A884059}" type="pres">
      <dgm:prSet presAssocID="{62599757-8F95-4B6D-8CA0-DE597FF9B55D}" presName="text_2" presStyleLbl="node1" presStyleIdx="1" presStyleCnt="3">
        <dgm:presLayoutVars>
          <dgm:bulletEnabled val="1"/>
        </dgm:presLayoutVars>
      </dgm:prSet>
      <dgm:spPr/>
      <dgm:t>
        <a:bodyPr/>
        <a:lstStyle/>
        <a:p>
          <a:endParaRPr lang="en-US"/>
        </a:p>
      </dgm:t>
    </dgm:pt>
    <dgm:pt modelId="{747AF952-736D-48CE-9CFB-A58810E61209}" type="pres">
      <dgm:prSet presAssocID="{62599757-8F95-4B6D-8CA0-DE597FF9B55D}" presName="accent_2" presStyleCnt="0"/>
      <dgm:spPr/>
    </dgm:pt>
    <dgm:pt modelId="{748B49CF-C994-43B0-9CFC-1B6A2A95E08F}" type="pres">
      <dgm:prSet presAssocID="{62599757-8F95-4B6D-8CA0-DE597FF9B55D}" presName="accentRepeatNode" presStyleLbl="solidFgAcc1" presStyleIdx="1" presStyleCnt="3"/>
      <dgm:spPr/>
    </dgm:pt>
    <dgm:pt modelId="{5F959178-79CC-4277-B2C3-E5218A043F65}" type="pres">
      <dgm:prSet presAssocID="{E13E3EBE-9CD4-4719-80A2-7DED5600966D}" presName="text_3" presStyleLbl="node1" presStyleIdx="2" presStyleCnt="3">
        <dgm:presLayoutVars>
          <dgm:bulletEnabled val="1"/>
        </dgm:presLayoutVars>
      </dgm:prSet>
      <dgm:spPr/>
      <dgm:t>
        <a:bodyPr/>
        <a:lstStyle/>
        <a:p>
          <a:endParaRPr lang="en-US"/>
        </a:p>
      </dgm:t>
    </dgm:pt>
    <dgm:pt modelId="{31AB2C12-6694-414B-8C97-CE29AA7A0D2F}" type="pres">
      <dgm:prSet presAssocID="{E13E3EBE-9CD4-4719-80A2-7DED5600966D}" presName="accent_3" presStyleCnt="0"/>
      <dgm:spPr/>
    </dgm:pt>
    <dgm:pt modelId="{E5EFF75C-873E-49AC-BFCE-94B73E6D189B}" type="pres">
      <dgm:prSet presAssocID="{E13E3EBE-9CD4-4719-80A2-7DED5600966D}" presName="accentRepeatNode" presStyleLbl="solidFgAcc1" presStyleIdx="2" presStyleCnt="3"/>
      <dgm:spPr/>
    </dgm:pt>
  </dgm:ptLst>
  <dgm:cxnLst>
    <dgm:cxn modelId="{295BD081-600E-434A-BF74-D8E7657B036D}" srcId="{2544932F-E056-409A-B9B0-C7308F754CC0}" destId="{7D3A95C6-E193-427C-96E6-84E8C9EBFCB3}" srcOrd="0" destOrd="0" parTransId="{589A5009-3F5D-4491-9164-C60DB14B5080}" sibTransId="{69EBF395-0ED9-4881-8D37-B1A606429AD7}"/>
    <dgm:cxn modelId="{60511948-AF0F-4A1C-8672-6AD57AC55626}" srcId="{2544932F-E056-409A-B9B0-C7308F754CC0}" destId="{E13E3EBE-9CD4-4719-80A2-7DED5600966D}" srcOrd="2" destOrd="0" parTransId="{8A17C343-6075-4AE3-96CE-1F4404D37177}" sibTransId="{BD6F7F46-BB4D-40CB-9780-7302C4E943F1}"/>
    <dgm:cxn modelId="{12B3ABA8-0A26-45CB-A73B-B7A622496F76}" srcId="{2544932F-E056-409A-B9B0-C7308F754CC0}" destId="{62599757-8F95-4B6D-8CA0-DE597FF9B55D}" srcOrd="1" destOrd="0" parTransId="{CBA827B3-0D69-41AD-BF75-3B6208873CB9}" sibTransId="{7A88A94F-B0BF-4384-88CE-18099410AF02}"/>
    <dgm:cxn modelId="{77087839-0581-4584-B650-538C73C43AC6}" type="presOf" srcId="{E13E3EBE-9CD4-4719-80A2-7DED5600966D}" destId="{5F959178-79CC-4277-B2C3-E5218A043F65}" srcOrd="0" destOrd="0" presId="urn:microsoft.com/office/officeart/2008/layout/VerticalCurvedList"/>
    <dgm:cxn modelId="{B5BAD448-A248-4F7F-926D-AC3274A0D1B3}" type="presOf" srcId="{2544932F-E056-409A-B9B0-C7308F754CC0}" destId="{35D68E15-F7BC-434B-91CC-E541C2BDE827}" srcOrd="0" destOrd="0" presId="urn:microsoft.com/office/officeart/2008/layout/VerticalCurvedList"/>
    <dgm:cxn modelId="{C6166D43-B12F-43E1-96B9-78DE7AB9302C}" type="presOf" srcId="{69EBF395-0ED9-4881-8D37-B1A606429AD7}" destId="{8B41FA25-ADCF-4896-9E24-E043AEA2AE01}" srcOrd="0" destOrd="0" presId="urn:microsoft.com/office/officeart/2008/layout/VerticalCurvedList"/>
    <dgm:cxn modelId="{293145E2-E316-48C4-9651-31C34FF6740E}" type="presOf" srcId="{62599757-8F95-4B6D-8CA0-DE597FF9B55D}" destId="{557BFD2B-BD52-4B33-A565-C8A89A884059}" srcOrd="0" destOrd="0" presId="urn:microsoft.com/office/officeart/2008/layout/VerticalCurvedList"/>
    <dgm:cxn modelId="{0941AC45-7983-466E-9BD0-FE95E817CAFF}" type="presOf" srcId="{7D3A95C6-E193-427C-96E6-84E8C9EBFCB3}" destId="{F2448DF2-A3B2-4961-A33C-C4E63E885639}" srcOrd="0" destOrd="0" presId="urn:microsoft.com/office/officeart/2008/layout/VerticalCurvedList"/>
    <dgm:cxn modelId="{F9DF5613-FCB8-4A1C-9629-93EA79E00B32}" type="presParOf" srcId="{35D68E15-F7BC-434B-91CC-E541C2BDE827}" destId="{2137334C-AB2C-47A3-8A2B-4E81FA1BE06A}" srcOrd="0" destOrd="0" presId="urn:microsoft.com/office/officeart/2008/layout/VerticalCurvedList"/>
    <dgm:cxn modelId="{83CFE58E-11A2-4318-830B-43E0E933A717}" type="presParOf" srcId="{2137334C-AB2C-47A3-8A2B-4E81FA1BE06A}" destId="{D22A8566-F725-4E60-B20E-259F727B5847}" srcOrd="0" destOrd="0" presId="urn:microsoft.com/office/officeart/2008/layout/VerticalCurvedList"/>
    <dgm:cxn modelId="{CE106A58-50A4-418A-B37E-4D8DD6C1EE6F}" type="presParOf" srcId="{D22A8566-F725-4E60-B20E-259F727B5847}" destId="{5801EACD-F155-4F36-80E2-310457910C80}" srcOrd="0" destOrd="0" presId="urn:microsoft.com/office/officeart/2008/layout/VerticalCurvedList"/>
    <dgm:cxn modelId="{5407AC2B-EEB8-4F1C-BE7A-04BF63527151}" type="presParOf" srcId="{D22A8566-F725-4E60-B20E-259F727B5847}" destId="{8B41FA25-ADCF-4896-9E24-E043AEA2AE01}" srcOrd="1" destOrd="0" presId="urn:microsoft.com/office/officeart/2008/layout/VerticalCurvedList"/>
    <dgm:cxn modelId="{43946728-FCC6-4E60-8D85-6F312C01D836}" type="presParOf" srcId="{D22A8566-F725-4E60-B20E-259F727B5847}" destId="{1A6F8335-5DDE-4957-BFC9-915DA7E2F976}" srcOrd="2" destOrd="0" presId="urn:microsoft.com/office/officeart/2008/layout/VerticalCurvedList"/>
    <dgm:cxn modelId="{1D7E3AD1-0312-45A6-9D47-A539F3307A5B}" type="presParOf" srcId="{D22A8566-F725-4E60-B20E-259F727B5847}" destId="{03F34FC0-7C89-47B4-805F-23A371A525AB}" srcOrd="3" destOrd="0" presId="urn:microsoft.com/office/officeart/2008/layout/VerticalCurvedList"/>
    <dgm:cxn modelId="{D3DC2268-EF24-4A19-8404-4349F4F80679}" type="presParOf" srcId="{2137334C-AB2C-47A3-8A2B-4E81FA1BE06A}" destId="{F2448DF2-A3B2-4961-A33C-C4E63E885639}" srcOrd="1" destOrd="0" presId="urn:microsoft.com/office/officeart/2008/layout/VerticalCurvedList"/>
    <dgm:cxn modelId="{C053DEDB-F7D0-4082-A025-2E0D7370D3E5}" type="presParOf" srcId="{2137334C-AB2C-47A3-8A2B-4E81FA1BE06A}" destId="{8FE31BCF-7A5E-4FAB-8B59-1EDF45E5A83B}" srcOrd="2" destOrd="0" presId="urn:microsoft.com/office/officeart/2008/layout/VerticalCurvedList"/>
    <dgm:cxn modelId="{E4B665B5-3670-45F8-AFBC-648F6D597635}" type="presParOf" srcId="{8FE31BCF-7A5E-4FAB-8B59-1EDF45E5A83B}" destId="{D7DC0E91-D627-42E7-8F36-7FA9F80613A4}" srcOrd="0" destOrd="0" presId="urn:microsoft.com/office/officeart/2008/layout/VerticalCurvedList"/>
    <dgm:cxn modelId="{7FF2EB68-CB3A-414F-9B22-8002873D1616}" type="presParOf" srcId="{2137334C-AB2C-47A3-8A2B-4E81FA1BE06A}" destId="{557BFD2B-BD52-4B33-A565-C8A89A884059}" srcOrd="3" destOrd="0" presId="urn:microsoft.com/office/officeart/2008/layout/VerticalCurvedList"/>
    <dgm:cxn modelId="{6C18F4A4-6009-433E-B29B-ED44159E1839}" type="presParOf" srcId="{2137334C-AB2C-47A3-8A2B-4E81FA1BE06A}" destId="{747AF952-736D-48CE-9CFB-A58810E61209}" srcOrd="4" destOrd="0" presId="urn:microsoft.com/office/officeart/2008/layout/VerticalCurvedList"/>
    <dgm:cxn modelId="{44E834E4-9D2C-4B65-82D5-3DC43707A5B4}" type="presParOf" srcId="{747AF952-736D-48CE-9CFB-A58810E61209}" destId="{748B49CF-C994-43B0-9CFC-1B6A2A95E08F}" srcOrd="0" destOrd="0" presId="urn:microsoft.com/office/officeart/2008/layout/VerticalCurvedList"/>
    <dgm:cxn modelId="{106B64C4-D1D8-4E46-BB6E-93829EF2039E}" type="presParOf" srcId="{2137334C-AB2C-47A3-8A2B-4E81FA1BE06A}" destId="{5F959178-79CC-4277-B2C3-E5218A043F65}" srcOrd="5" destOrd="0" presId="urn:microsoft.com/office/officeart/2008/layout/VerticalCurvedList"/>
    <dgm:cxn modelId="{5FE5730E-0DE7-49E1-8523-FF768FB28E84}" type="presParOf" srcId="{2137334C-AB2C-47A3-8A2B-4E81FA1BE06A}" destId="{31AB2C12-6694-414B-8C97-CE29AA7A0D2F}" srcOrd="6" destOrd="0" presId="urn:microsoft.com/office/officeart/2008/layout/VerticalCurvedList"/>
    <dgm:cxn modelId="{467EE2EB-A92B-4651-B67E-E6D7ACB24692}" type="presParOf" srcId="{31AB2C12-6694-414B-8C97-CE29AA7A0D2F}" destId="{E5EFF75C-873E-49AC-BFCE-94B73E6D189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FC6253F6-472F-4AD6-8B7F-E849D1D7A45C}" type="doc">
      <dgm:prSet loTypeId="urn:microsoft.com/office/officeart/2005/8/layout/hProcess9" loCatId="process" qsTypeId="urn:microsoft.com/office/officeart/2005/8/quickstyle/simple1" qsCatId="simple" csTypeId="urn:microsoft.com/office/officeart/2005/8/colors/colorful1" csCatId="colorful" phldr="1"/>
      <dgm:spPr/>
    </dgm:pt>
    <dgm:pt modelId="{C1091C14-7111-4030-B36D-704F9E77D35B}">
      <dgm:prSet phldrT="[Text]"/>
      <dgm:spPr/>
      <dgm:t>
        <a:bodyPr/>
        <a:lstStyle/>
        <a:p>
          <a:r>
            <a:rPr lang="en-US" dirty="0" smtClean="0"/>
            <a:t>Obtain the right tools</a:t>
          </a:r>
          <a:endParaRPr lang="en-US" dirty="0"/>
        </a:p>
      </dgm:t>
    </dgm:pt>
    <dgm:pt modelId="{DE30D0B3-A8D7-48A2-A6A4-3A3D0470E6BF}" type="parTrans" cxnId="{E51323EB-BF1E-4C6D-A9FD-3044A9A130E9}">
      <dgm:prSet/>
      <dgm:spPr/>
      <dgm:t>
        <a:bodyPr/>
        <a:lstStyle/>
        <a:p>
          <a:endParaRPr lang="en-US"/>
        </a:p>
      </dgm:t>
    </dgm:pt>
    <dgm:pt modelId="{A04935FE-7FBC-4510-BD80-0307C0D46C60}" type="sibTrans" cxnId="{E51323EB-BF1E-4C6D-A9FD-3044A9A130E9}">
      <dgm:prSet/>
      <dgm:spPr/>
      <dgm:t>
        <a:bodyPr/>
        <a:lstStyle/>
        <a:p>
          <a:endParaRPr lang="en-US"/>
        </a:p>
      </dgm:t>
    </dgm:pt>
    <dgm:pt modelId="{BEBD3843-3FE4-49BB-83C9-4440749816D3}">
      <dgm:prSet phldrT="[Text]"/>
      <dgm:spPr/>
      <dgm:t>
        <a:bodyPr/>
        <a:lstStyle/>
        <a:p>
          <a:r>
            <a:rPr lang="en-US" dirty="0" smtClean="0"/>
            <a:t>Track progress</a:t>
          </a:r>
          <a:endParaRPr lang="en-US" dirty="0"/>
        </a:p>
      </dgm:t>
    </dgm:pt>
    <dgm:pt modelId="{0B0D3145-4A25-47A3-AD48-6FA010EBC85A}" type="parTrans" cxnId="{D63F990B-5C8C-4589-AE29-F1FB9EB76E50}">
      <dgm:prSet/>
      <dgm:spPr/>
      <dgm:t>
        <a:bodyPr/>
        <a:lstStyle/>
        <a:p>
          <a:endParaRPr lang="en-US"/>
        </a:p>
      </dgm:t>
    </dgm:pt>
    <dgm:pt modelId="{2AA2C040-A222-4BAC-A6A2-4D5AB54FC60E}" type="sibTrans" cxnId="{D63F990B-5C8C-4589-AE29-F1FB9EB76E50}">
      <dgm:prSet/>
      <dgm:spPr/>
      <dgm:t>
        <a:bodyPr/>
        <a:lstStyle/>
        <a:p>
          <a:endParaRPr lang="en-US"/>
        </a:p>
      </dgm:t>
    </dgm:pt>
    <dgm:pt modelId="{74292358-90D4-44C6-9D23-2DBF09EAB664}" type="pres">
      <dgm:prSet presAssocID="{FC6253F6-472F-4AD6-8B7F-E849D1D7A45C}" presName="CompostProcess" presStyleCnt="0">
        <dgm:presLayoutVars>
          <dgm:dir/>
          <dgm:resizeHandles val="exact"/>
        </dgm:presLayoutVars>
      </dgm:prSet>
      <dgm:spPr/>
    </dgm:pt>
    <dgm:pt modelId="{CE39566D-FAC7-4EFB-A02D-A315739F6508}" type="pres">
      <dgm:prSet presAssocID="{FC6253F6-472F-4AD6-8B7F-E849D1D7A45C}" presName="arrow" presStyleLbl="bgShp" presStyleIdx="0" presStyleCnt="1"/>
      <dgm:spPr/>
    </dgm:pt>
    <dgm:pt modelId="{D56AA9F9-E2FE-491B-AE0B-C57E792317F8}" type="pres">
      <dgm:prSet presAssocID="{FC6253F6-472F-4AD6-8B7F-E849D1D7A45C}" presName="linearProcess" presStyleCnt="0"/>
      <dgm:spPr/>
    </dgm:pt>
    <dgm:pt modelId="{986676B3-F890-48A5-BD39-AD5B40A5E6E3}" type="pres">
      <dgm:prSet presAssocID="{C1091C14-7111-4030-B36D-704F9E77D35B}" presName="textNode" presStyleLbl="node1" presStyleIdx="0" presStyleCnt="2">
        <dgm:presLayoutVars>
          <dgm:bulletEnabled val="1"/>
        </dgm:presLayoutVars>
      </dgm:prSet>
      <dgm:spPr/>
      <dgm:t>
        <a:bodyPr/>
        <a:lstStyle/>
        <a:p>
          <a:endParaRPr lang="en-US"/>
        </a:p>
      </dgm:t>
    </dgm:pt>
    <dgm:pt modelId="{98642172-16BB-43AF-9E21-7E41F41650EF}" type="pres">
      <dgm:prSet presAssocID="{A04935FE-7FBC-4510-BD80-0307C0D46C60}" presName="sibTrans" presStyleCnt="0"/>
      <dgm:spPr/>
    </dgm:pt>
    <dgm:pt modelId="{B025EB6F-4094-42C1-8719-F5F75EB8D377}" type="pres">
      <dgm:prSet presAssocID="{BEBD3843-3FE4-49BB-83C9-4440749816D3}" presName="textNode" presStyleLbl="node1" presStyleIdx="1" presStyleCnt="2">
        <dgm:presLayoutVars>
          <dgm:bulletEnabled val="1"/>
        </dgm:presLayoutVars>
      </dgm:prSet>
      <dgm:spPr/>
      <dgm:t>
        <a:bodyPr/>
        <a:lstStyle/>
        <a:p>
          <a:endParaRPr lang="en-US"/>
        </a:p>
      </dgm:t>
    </dgm:pt>
  </dgm:ptLst>
  <dgm:cxnLst>
    <dgm:cxn modelId="{A5E3D5A0-5464-4FA4-A912-5E783FCCE86E}" type="presOf" srcId="{BEBD3843-3FE4-49BB-83C9-4440749816D3}" destId="{B025EB6F-4094-42C1-8719-F5F75EB8D377}" srcOrd="0" destOrd="0" presId="urn:microsoft.com/office/officeart/2005/8/layout/hProcess9"/>
    <dgm:cxn modelId="{47E66130-F066-442D-AA02-60097832A361}" type="presOf" srcId="{FC6253F6-472F-4AD6-8B7F-E849D1D7A45C}" destId="{74292358-90D4-44C6-9D23-2DBF09EAB664}" srcOrd="0" destOrd="0" presId="urn:microsoft.com/office/officeart/2005/8/layout/hProcess9"/>
    <dgm:cxn modelId="{17BF77C8-C77D-47A2-B170-82BAB7CBD72D}" type="presOf" srcId="{C1091C14-7111-4030-B36D-704F9E77D35B}" destId="{986676B3-F890-48A5-BD39-AD5B40A5E6E3}" srcOrd="0" destOrd="0" presId="urn:microsoft.com/office/officeart/2005/8/layout/hProcess9"/>
    <dgm:cxn modelId="{D63F990B-5C8C-4589-AE29-F1FB9EB76E50}" srcId="{FC6253F6-472F-4AD6-8B7F-E849D1D7A45C}" destId="{BEBD3843-3FE4-49BB-83C9-4440749816D3}" srcOrd="1" destOrd="0" parTransId="{0B0D3145-4A25-47A3-AD48-6FA010EBC85A}" sibTransId="{2AA2C040-A222-4BAC-A6A2-4D5AB54FC60E}"/>
    <dgm:cxn modelId="{E51323EB-BF1E-4C6D-A9FD-3044A9A130E9}" srcId="{FC6253F6-472F-4AD6-8B7F-E849D1D7A45C}" destId="{C1091C14-7111-4030-B36D-704F9E77D35B}" srcOrd="0" destOrd="0" parTransId="{DE30D0B3-A8D7-48A2-A6A4-3A3D0470E6BF}" sibTransId="{A04935FE-7FBC-4510-BD80-0307C0D46C60}"/>
    <dgm:cxn modelId="{3D1AF721-4F92-44A8-91CC-BCB583897A3B}" type="presParOf" srcId="{74292358-90D4-44C6-9D23-2DBF09EAB664}" destId="{CE39566D-FAC7-4EFB-A02D-A315739F6508}" srcOrd="0" destOrd="0" presId="urn:microsoft.com/office/officeart/2005/8/layout/hProcess9"/>
    <dgm:cxn modelId="{C60A389F-ECA6-42D0-B4F5-C5DF7558FA44}" type="presParOf" srcId="{74292358-90D4-44C6-9D23-2DBF09EAB664}" destId="{D56AA9F9-E2FE-491B-AE0B-C57E792317F8}" srcOrd="1" destOrd="0" presId="urn:microsoft.com/office/officeart/2005/8/layout/hProcess9"/>
    <dgm:cxn modelId="{BA7E9C58-E47C-4EC2-9189-5155CEC7D7BA}" type="presParOf" srcId="{D56AA9F9-E2FE-491B-AE0B-C57E792317F8}" destId="{986676B3-F890-48A5-BD39-AD5B40A5E6E3}" srcOrd="0" destOrd="0" presId="urn:microsoft.com/office/officeart/2005/8/layout/hProcess9"/>
    <dgm:cxn modelId="{694110A2-29CD-4F82-98F4-3612E51D5458}" type="presParOf" srcId="{D56AA9F9-E2FE-491B-AE0B-C57E792317F8}" destId="{98642172-16BB-43AF-9E21-7E41F41650EF}" srcOrd="1" destOrd="0" presId="urn:microsoft.com/office/officeart/2005/8/layout/hProcess9"/>
    <dgm:cxn modelId="{7D53184D-6908-4A8E-9E4E-E269A7228E2C}" type="presParOf" srcId="{D56AA9F9-E2FE-491B-AE0B-C57E792317F8}" destId="{B025EB6F-4094-42C1-8719-F5F75EB8D377}"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8CB6A07E-AEDC-4F90-BE38-9E56FF3C7FAC}"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2A2E1511-59C3-4E0B-A7AC-50BD37A2C700}">
      <dgm:prSet phldrT="[Text]"/>
      <dgm:spPr/>
      <dgm:t>
        <a:bodyPr/>
        <a:lstStyle/>
        <a:p>
          <a:r>
            <a:rPr lang="en-US" b="1" dirty="0" smtClean="0"/>
            <a:t>Thucydides</a:t>
          </a:r>
          <a:endParaRPr lang="en-US" dirty="0"/>
        </a:p>
      </dgm:t>
    </dgm:pt>
    <dgm:pt modelId="{31EFB86A-1616-40EB-B745-73778EBC9E08}" type="parTrans" cxnId="{3DA822B5-4B16-407C-B608-04E8C041ED5C}">
      <dgm:prSet/>
      <dgm:spPr/>
      <dgm:t>
        <a:bodyPr/>
        <a:lstStyle/>
        <a:p>
          <a:endParaRPr lang="en-US"/>
        </a:p>
      </dgm:t>
    </dgm:pt>
    <dgm:pt modelId="{46A71F7B-C1E9-4BC4-B05B-09079F46A801}" type="sibTrans" cxnId="{3DA822B5-4B16-407C-B608-04E8C041ED5C}">
      <dgm:prSet/>
      <dgm:spPr/>
      <dgm:t>
        <a:bodyPr/>
        <a:lstStyle/>
        <a:p>
          <a:endParaRPr lang="en-US"/>
        </a:p>
      </dgm:t>
    </dgm:pt>
    <dgm:pt modelId="{0529ACBD-C382-4876-A85B-5FBE5B192A35}">
      <dgm:prSet phldrT="[Text]"/>
      <dgm:spPr/>
      <dgm:t>
        <a:bodyPr/>
        <a:lstStyle/>
        <a:p>
          <a:r>
            <a:rPr lang="en-US" dirty="0" smtClean="0"/>
            <a:t>The bravest are surely those who have the clearest vision of what is before them, glory and danger alike, and yet notwithstanding, go out and meet it.</a:t>
          </a:r>
          <a:endParaRPr lang="en-US" dirty="0"/>
        </a:p>
      </dgm:t>
    </dgm:pt>
    <dgm:pt modelId="{F96135D7-58D1-4042-A6C9-A757E5A1699A}" type="parTrans" cxnId="{2F76C00D-51C0-4F43-BEC7-7A64AF9C4AC7}">
      <dgm:prSet/>
      <dgm:spPr/>
      <dgm:t>
        <a:bodyPr/>
        <a:lstStyle/>
        <a:p>
          <a:endParaRPr lang="en-US"/>
        </a:p>
      </dgm:t>
    </dgm:pt>
    <dgm:pt modelId="{E0C4320D-A844-4BF1-A6F3-4DDDAD998A80}" type="sibTrans" cxnId="{2F76C00D-51C0-4F43-BEC7-7A64AF9C4AC7}">
      <dgm:prSet/>
      <dgm:spPr/>
      <dgm:t>
        <a:bodyPr/>
        <a:lstStyle/>
        <a:p>
          <a:endParaRPr lang="en-US"/>
        </a:p>
      </dgm:t>
    </dgm:pt>
    <dgm:pt modelId="{52E0CC08-9D91-4CAC-AAD0-09894707BDBF}">
      <dgm:prSet phldrT="[Text]"/>
      <dgm:spPr/>
      <dgm:t>
        <a:bodyPr/>
        <a:lstStyle/>
        <a:p>
          <a:r>
            <a:rPr lang="en-US" b="1" dirty="0" smtClean="0"/>
            <a:t>Woodrow Wilson</a:t>
          </a:r>
          <a:endParaRPr lang="en-US" dirty="0"/>
        </a:p>
      </dgm:t>
    </dgm:pt>
    <dgm:pt modelId="{A985C1AE-D616-4D29-A047-7716CC9F7927}" type="parTrans" cxnId="{B328AEF3-650E-4D12-A209-529D58161459}">
      <dgm:prSet/>
      <dgm:spPr/>
      <dgm:t>
        <a:bodyPr/>
        <a:lstStyle/>
        <a:p>
          <a:endParaRPr lang="en-US"/>
        </a:p>
      </dgm:t>
    </dgm:pt>
    <dgm:pt modelId="{4A80EE01-A868-433D-8DFE-8838A79E76A5}" type="sibTrans" cxnId="{B328AEF3-650E-4D12-A209-529D58161459}">
      <dgm:prSet/>
      <dgm:spPr/>
      <dgm:t>
        <a:bodyPr/>
        <a:lstStyle/>
        <a:p>
          <a:endParaRPr lang="en-US"/>
        </a:p>
      </dgm:t>
    </dgm:pt>
    <dgm:pt modelId="{E63B461F-F733-4ED9-BF2C-BBB692AF04BE}">
      <dgm:prSet phldrT="[Text]"/>
      <dgm:spPr/>
      <dgm:t>
        <a:bodyPr/>
        <a:lstStyle/>
        <a:p>
          <a:r>
            <a:rPr lang="en-US" dirty="0" smtClean="0"/>
            <a:t>The ear of the leader must ring with the voices of the people.</a:t>
          </a:r>
          <a:endParaRPr lang="en-US" dirty="0"/>
        </a:p>
      </dgm:t>
    </dgm:pt>
    <dgm:pt modelId="{734D2EB9-5F7D-48EB-8691-E3CD3F0E487B}" type="parTrans" cxnId="{C1D8C2C3-FADF-4485-8B75-30D5B0543E25}">
      <dgm:prSet/>
      <dgm:spPr/>
      <dgm:t>
        <a:bodyPr/>
        <a:lstStyle/>
        <a:p>
          <a:endParaRPr lang="en-US"/>
        </a:p>
      </dgm:t>
    </dgm:pt>
    <dgm:pt modelId="{55EF9CCD-6017-41F4-8C5F-81F6FC9EAE2B}" type="sibTrans" cxnId="{C1D8C2C3-FADF-4485-8B75-30D5B0543E25}">
      <dgm:prSet/>
      <dgm:spPr/>
      <dgm:t>
        <a:bodyPr/>
        <a:lstStyle/>
        <a:p>
          <a:endParaRPr lang="en-US"/>
        </a:p>
      </dgm:t>
    </dgm:pt>
    <dgm:pt modelId="{7FB8442C-218B-40DD-A3C5-313B41577233}" type="pres">
      <dgm:prSet presAssocID="{8CB6A07E-AEDC-4F90-BE38-9E56FF3C7FAC}" presName="Name0" presStyleCnt="0">
        <dgm:presLayoutVars>
          <dgm:dir/>
          <dgm:animLvl val="lvl"/>
          <dgm:resizeHandles val="exact"/>
        </dgm:presLayoutVars>
      </dgm:prSet>
      <dgm:spPr/>
      <dgm:t>
        <a:bodyPr/>
        <a:lstStyle/>
        <a:p>
          <a:endParaRPr lang="en-US"/>
        </a:p>
      </dgm:t>
    </dgm:pt>
    <dgm:pt modelId="{02F7B958-E20C-448B-BAAF-CD37BC6458D9}" type="pres">
      <dgm:prSet presAssocID="{2A2E1511-59C3-4E0B-A7AC-50BD37A2C700}" presName="linNode" presStyleCnt="0"/>
      <dgm:spPr/>
    </dgm:pt>
    <dgm:pt modelId="{BF100F92-67CA-4E07-A5ED-F94A8ED0CC9B}" type="pres">
      <dgm:prSet presAssocID="{2A2E1511-59C3-4E0B-A7AC-50BD37A2C700}" presName="parTx" presStyleLbl="revTx" presStyleIdx="0" presStyleCnt="2">
        <dgm:presLayoutVars>
          <dgm:chMax val="1"/>
          <dgm:bulletEnabled val="1"/>
        </dgm:presLayoutVars>
      </dgm:prSet>
      <dgm:spPr/>
      <dgm:t>
        <a:bodyPr/>
        <a:lstStyle/>
        <a:p>
          <a:endParaRPr lang="en-US"/>
        </a:p>
      </dgm:t>
    </dgm:pt>
    <dgm:pt modelId="{7882E66F-0A6D-4B8E-B8A5-9BD99C930A4A}" type="pres">
      <dgm:prSet presAssocID="{2A2E1511-59C3-4E0B-A7AC-50BD37A2C700}" presName="bracket" presStyleLbl="parChTrans1D1" presStyleIdx="0" presStyleCnt="2"/>
      <dgm:spPr/>
    </dgm:pt>
    <dgm:pt modelId="{77A387B4-5585-4F59-A789-9A93E052AC10}" type="pres">
      <dgm:prSet presAssocID="{2A2E1511-59C3-4E0B-A7AC-50BD37A2C700}" presName="spH" presStyleCnt="0"/>
      <dgm:spPr/>
    </dgm:pt>
    <dgm:pt modelId="{CDC76EDC-28C6-45F4-B9F9-7AA6A346D8E1}" type="pres">
      <dgm:prSet presAssocID="{2A2E1511-59C3-4E0B-A7AC-50BD37A2C700}" presName="desTx" presStyleLbl="node1" presStyleIdx="0" presStyleCnt="2">
        <dgm:presLayoutVars>
          <dgm:bulletEnabled val="1"/>
        </dgm:presLayoutVars>
      </dgm:prSet>
      <dgm:spPr/>
      <dgm:t>
        <a:bodyPr/>
        <a:lstStyle/>
        <a:p>
          <a:endParaRPr lang="en-US"/>
        </a:p>
      </dgm:t>
    </dgm:pt>
    <dgm:pt modelId="{A185A60A-1C36-41CE-9089-16D9CD2C6937}" type="pres">
      <dgm:prSet presAssocID="{46A71F7B-C1E9-4BC4-B05B-09079F46A801}" presName="spV" presStyleCnt="0"/>
      <dgm:spPr/>
    </dgm:pt>
    <dgm:pt modelId="{9E3BB206-C925-46AD-AF8C-BF3899B316B5}" type="pres">
      <dgm:prSet presAssocID="{52E0CC08-9D91-4CAC-AAD0-09894707BDBF}" presName="linNode" presStyleCnt="0"/>
      <dgm:spPr/>
    </dgm:pt>
    <dgm:pt modelId="{38111C60-0DC6-49D4-AFD8-866328369EF6}" type="pres">
      <dgm:prSet presAssocID="{52E0CC08-9D91-4CAC-AAD0-09894707BDBF}" presName="parTx" presStyleLbl="revTx" presStyleIdx="1" presStyleCnt="2">
        <dgm:presLayoutVars>
          <dgm:chMax val="1"/>
          <dgm:bulletEnabled val="1"/>
        </dgm:presLayoutVars>
      </dgm:prSet>
      <dgm:spPr/>
      <dgm:t>
        <a:bodyPr/>
        <a:lstStyle/>
        <a:p>
          <a:endParaRPr lang="en-US"/>
        </a:p>
      </dgm:t>
    </dgm:pt>
    <dgm:pt modelId="{5DC7C942-E552-4F35-A34F-54F44762514B}" type="pres">
      <dgm:prSet presAssocID="{52E0CC08-9D91-4CAC-AAD0-09894707BDBF}" presName="bracket" presStyleLbl="parChTrans1D1" presStyleIdx="1" presStyleCnt="2"/>
      <dgm:spPr/>
    </dgm:pt>
    <dgm:pt modelId="{482F8094-16B5-4655-BC76-1A27F00890E9}" type="pres">
      <dgm:prSet presAssocID="{52E0CC08-9D91-4CAC-AAD0-09894707BDBF}" presName="spH" presStyleCnt="0"/>
      <dgm:spPr/>
    </dgm:pt>
    <dgm:pt modelId="{EB4077C3-F31C-40B5-B34A-8419C7E2E3EA}" type="pres">
      <dgm:prSet presAssocID="{52E0CC08-9D91-4CAC-AAD0-09894707BDBF}" presName="desTx" presStyleLbl="node1" presStyleIdx="1" presStyleCnt="2">
        <dgm:presLayoutVars>
          <dgm:bulletEnabled val="1"/>
        </dgm:presLayoutVars>
      </dgm:prSet>
      <dgm:spPr/>
      <dgm:t>
        <a:bodyPr/>
        <a:lstStyle/>
        <a:p>
          <a:endParaRPr lang="en-US"/>
        </a:p>
      </dgm:t>
    </dgm:pt>
  </dgm:ptLst>
  <dgm:cxnLst>
    <dgm:cxn modelId="{29EC2416-056B-4242-8B4C-5C075C4086B4}" type="presOf" srcId="{E63B461F-F733-4ED9-BF2C-BBB692AF04BE}" destId="{EB4077C3-F31C-40B5-B34A-8419C7E2E3EA}" srcOrd="0" destOrd="0" presId="urn:diagrams.loki3.com/BracketList+Icon"/>
    <dgm:cxn modelId="{6E2998D5-4FE6-45E0-893D-D4E53D19E146}" type="presOf" srcId="{8CB6A07E-AEDC-4F90-BE38-9E56FF3C7FAC}" destId="{7FB8442C-218B-40DD-A3C5-313B41577233}" srcOrd="0" destOrd="0" presId="urn:diagrams.loki3.com/BracketList+Icon"/>
    <dgm:cxn modelId="{95E77359-910C-4D3F-8D88-CE4A2CE37E9D}" type="presOf" srcId="{2A2E1511-59C3-4E0B-A7AC-50BD37A2C700}" destId="{BF100F92-67CA-4E07-A5ED-F94A8ED0CC9B}" srcOrd="0" destOrd="0" presId="urn:diagrams.loki3.com/BracketList+Icon"/>
    <dgm:cxn modelId="{84872206-E7A6-4993-A5A6-5852B70EB363}" type="presOf" srcId="{52E0CC08-9D91-4CAC-AAD0-09894707BDBF}" destId="{38111C60-0DC6-49D4-AFD8-866328369EF6}" srcOrd="0" destOrd="0" presId="urn:diagrams.loki3.com/BracketList+Icon"/>
    <dgm:cxn modelId="{419A9A42-ABDF-4A69-B3BC-5EEF5485ABC4}" type="presOf" srcId="{0529ACBD-C382-4876-A85B-5FBE5B192A35}" destId="{CDC76EDC-28C6-45F4-B9F9-7AA6A346D8E1}" srcOrd="0" destOrd="0" presId="urn:diagrams.loki3.com/BracketList+Icon"/>
    <dgm:cxn modelId="{2F76C00D-51C0-4F43-BEC7-7A64AF9C4AC7}" srcId="{2A2E1511-59C3-4E0B-A7AC-50BD37A2C700}" destId="{0529ACBD-C382-4876-A85B-5FBE5B192A35}" srcOrd="0" destOrd="0" parTransId="{F96135D7-58D1-4042-A6C9-A757E5A1699A}" sibTransId="{E0C4320D-A844-4BF1-A6F3-4DDDAD998A80}"/>
    <dgm:cxn modelId="{C1D8C2C3-FADF-4485-8B75-30D5B0543E25}" srcId="{52E0CC08-9D91-4CAC-AAD0-09894707BDBF}" destId="{E63B461F-F733-4ED9-BF2C-BBB692AF04BE}" srcOrd="0" destOrd="0" parTransId="{734D2EB9-5F7D-48EB-8691-E3CD3F0E487B}" sibTransId="{55EF9CCD-6017-41F4-8C5F-81F6FC9EAE2B}"/>
    <dgm:cxn modelId="{3DA822B5-4B16-407C-B608-04E8C041ED5C}" srcId="{8CB6A07E-AEDC-4F90-BE38-9E56FF3C7FAC}" destId="{2A2E1511-59C3-4E0B-A7AC-50BD37A2C700}" srcOrd="0" destOrd="0" parTransId="{31EFB86A-1616-40EB-B745-73778EBC9E08}" sibTransId="{46A71F7B-C1E9-4BC4-B05B-09079F46A801}"/>
    <dgm:cxn modelId="{B328AEF3-650E-4D12-A209-529D58161459}" srcId="{8CB6A07E-AEDC-4F90-BE38-9E56FF3C7FAC}" destId="{52E0CC08-9D91-4CAC-AAD0-09894707BDBF}" srcOrd="1" destOrd="0" parTransId="{A985C1AE-D616-4D29-A047-7716CC9F7927}" sibTransId="{4A80EE01-A868-433D-8DFE-8838A79E76A5}"/>
    <dgm:cxn modelId="{6C8378A7-C123-4538-9BDB-2EEE59335C10}" type="presParOf" srcId="{7FB8442C-218B-40DD-A3C5-313B41577233}" destId="{02F7B958-E20C-448B-BAAF-CD37BC6458D9}" srcOrd="0" destOrd="0" presId="urn:diagrams.loki3.com/BracketList+Icon"/>
    <dgm:cxn modelId="{99F99429-C750-4061-A604-07CB00B20C76}" type="presParOf" srcId="{02F7B958-E20C-448B-BAAF-CD37BC6458D9}" destId="{BF100F92-67CA-4E07-A5ED-F94A8ED0CC9B}" srcOrd="0" destOrd="0" presId="urn:diagrams.loki3.com/BracketList+Icon"/>
    <dgm:cxn modelId="{9870D443-D203-4313-8BA9-DD3C1DC10140}" type="presParOf" srcId="{02F7B958-E20C-448B-BAAF-CD37BC6458D9}" destId="{7882E66F-0A6D-4B8E-B8A5-9BD99C930A4A}" srcOrd="1" destOrd="0" presId="urn:diagrams.loki3.com/BracketList+Icon"/>
    <dgm:cxn modelId="{54E43826-971F-4336-98C9-FC2A9C376842}" type="presParOf" srcId="{02F7B958-E20C-448B-BAAF-CD37BC6458D9}" destId="{77A387B4-5585-4F59-A789-9A93E052AC10}" srcOrd="2" destOrd="0" presId="urn:diagrams.loki3.com/BracketList+Icon"/>
    <dgm:cxn modelId="{89353646-0AA4-495F-9D3B-D871F16BF83F}" type="presParOf" srcId="{02F7B958-E20C-448B-BAAF-CD37BC6458D9}" destId="{CDC76EDC-28C6-45F4-B9F9-7AA6A346D8E1}" srcOrd="3" destOrd="0" presId="urn:diagrams.loki3.com/BracketList+Icon"/>
    <dgm:cxn modelId="{F3025890-324C-4412-8A5B-AF12E45D8142}" type="presParOf" srcId="{7FB8442C-218B-40DD-A3C5-313B41577233}" destId="{A185A60A-1C36-41CE-9089-16D9CD2C6937}" srcOrd="1" destOrd="0" presId="urn:diagrams.loki3.com/BracketList+Icon"/>
    <dgm:cxn modelId="{0DE15644-EFC4-4701-A9F3-7C0DB7485607}" type="presParOf" srcId="{7FB8442C-218B-40DD-A3C5-313B41577233}" destId="{9E3BB206-C925-46AD-AF8C-BF3899B316B5}" srcOrd="2" destOrd="0" presId="urn:diagrams.loki3.com/BracketList+Icon"/>
    <dgm:cxn modelId="{AF17131C-9A38-4EBB-B5D9-4F23E0F632E4}" type="presParOf" srcId="{9E3BB206-C925-46AD-AF8C-BF3899B316B5}" destId="{38111C60-0DC6-49D4-AFD8-866328369EF6}" srcOrd="0" destOrd="0" presId="urn:diagrams.loki3.com/BracketList+Icon"/>
    <dgm:cxn modelId="{5106248A-6957-4D6F-8BFD-CA4CFA5E663B}" type="presParOf" srcId="{9E3BB206-C925-46AD-AF8C-BF3899B316B5}" destId="{5DC7C942-E552-4F35-A34F-54F44762514B}" srcOrd="1" destOrd="0" presId="urn:diagrams.loki3.com/BracketList+Icon"/>
    <dgm:cxn modelId="{3AAD1790-C128-4BCE-9834-4BB7B5033631}" type="presParOf" srcId="{9E3BB206-C925-46AD-AF8C-BF3899B316B5}" destId="{482F8094-16B5-4655-BC76-1A27F00890E9}" srcOrd="2" destOrd="0" presId="urn:diagrams.loki3.com/BracketList+Icon"/>
    <dgm:cxn modelId="{7205235A-5E71-4EA4-ABD5-96404BD73179}" type="presParOf" srcId="{9E3BB206-C925-46AD-AF8C-BF3899B316B5}" destId="{EB4077C3-F31C-40B5-B34A-8419C7E2E3EA}"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B6A57B-4D3E-4831-9B2C-3BED568E54FC}"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48FE03A1-90C0-48E4-B42F-53D836819D52}">
      <dgm:prSet phldrT="[Text]"/>
      <dgm:spPr/>
      <dgm:t>
        <a:bodyPr/>
        <a:lstStyle/>
        <a:p>
          <a:r>
            <a:rPr lang="en-US" dirty="0" smtClean="0"/>
            <a:t>Know yourself and seek self-improvement</a:t>
          </a:r>
          <a:endParaRPr lang="en-US" dirty="0"/>
        </a:p>
      </dgm:t>
    </dgm:pt>
    <dgm:pt modelId="{D83E3B6B-5099-49AE-9A7C-6BD31225903C}" type="parTrans" cxnId="{E689D149-A61B-45F8-8B30-3F47EEE0BCA7}">
      <dgm:prSet/>
      <dgm:spPr/>
      <dgm:t>
        <a:bodyPr/>
        <a:lstStyle/>
        <a:p>
          <a:endParaRPr lang="en-US"/>
        </a:p>
      </dgm:t>
    </dgm:pt>
    <dgm:pt modelId="{C8B01B33-94F4-44DE-BC7F-B06A9D7D4681}" type="sibTrans" cxnId="{E689D149-A61B-45F8-8B30-3F47EEE0BCA7}">
      <dgm:prSet/>
      <dgm:spPr/>
      <dgm:t>
        <a:bodyPr/>
        <a:lstStyle/>
        <a:p>
          <a:endParaRPr lang="en-US" dirty="0"/>
        </a:p>
      </dgm:t>
    </dgm:pt>
    <dgm:pt modelId="{80CA4DD7-3776-487E-9E25-2D64DB260183}">
      <dgm:prSet phldrT="[Text]"/>
      <dgm:spPr/>
      <dgm:t>
        <a:bodyPr/>
        <a:lstStyle/>
        <a:p>
          <a:r>
            <a:rPr lang="en-US" dirty="0" smtClean="0"/>
            <a:t>Set the example</a:t>
          </a:r>
          <a:endParaRPr lang="en-US" dirty="0"/>
        </a:p>
      </dgm:t>
    </dgm:pt>
    <dgm:pt modelId="{AB3F51CB-9000-45B4-BC3E-353FA3FD3311}" type="parTrans" cxnId="{06144192-2D95-4E86-A584-1D778F72E1E8}">
      <dgm:prSet/>
      <dgm:spPr/>
      <dgm:t>
        <a:bodyPr/>
        <a:lstStyle/>
        <a:p>
          <a:endParaRPr lang="en-US"/>
        </a:p>
      </dgm:t>
    </dgm:pt>
    <dgm:pt modelId="{E2D58703-4B82-4FDE-8E58-68606AEBAF1C}" type="sibTrans" cxnId="{06144192-2D95-4E86-A584-1D778F72E1E8}">
      <dgm:prSet/>
      <dgm:spPr/>
      <dgm:t>
        <a:bodyPr/>
        <a:lstStyle/>
        <a:p>
          <a:endParaRPr lang="en-US" dirty="0"/>
        </a:p>
      </dgm:t>
    </dgm:pt>
    <dgm:pt modelId="{268EA758-2C4B-4AEE-904A-1069AE4D69D2}">
      <dgm:prSet phldrT="[Text]"/>
      <dgm:spPr/>
      <dgm:t>
        <a:bodyPr/>
        <a:lstStyle/>
        <a:p>
          <a:r>
            <a:rPr lang="en-US" dirty="0" smtClean="0"/>
            <a:t>Develop a sense of responsibility in your subordinates</a:t>
          </a:r>
          <a:endParaRPr lang="en-US" dirty="0"/>
        </a:p>
      </dgm:t>
    </dgm:pt>
    <dgm:pt modelId="{161ECEE1-BD6C-44E2-8D08-F11C8712506B}" type="parTrans" cxnId="{F7A6110A-825B-481C-85F9-E8829F58CB43}">
      <dgm:prSet/>
      <dgm:spPr/>
      <dgm:t>
        <a:bodyPr/>
        <a:lstStyle/>
        <a:p>
          <a:endParaRPr lang="en-US"/>
        </a:p>
      </dgm:t>
    </dgm:pt>
    <dgm:pt modelId="{182392DF-F41F-4149-8389-B604F68FCCE1}" type="sibTrans" cxnId="{F7A6110A-825B-481C-85F9-E8829F58CB43}">
      <dgm:prSet/>
      <dgm:spPr/>
      <dgm:t>
        <a:bodyPr/>
        <a:lstStyle/>
        <a:p>
          <a:endParaRPr lang="en-US"/>
        </a:p>
      </dgm:t>
    </dgm:pt>
    <dgm:pt modelId="{889F63D5-1C50-4488-AB59-ABD093821419}" type="pres">
      <dgm:prSet presAssocID="{8DB6A57B-4D3E-4831-9B2C-3BED568E54FC}" presName="outerComposite" presStyleCnt="0">
        <dgm:presLayoutVars>
          <dgm:chMax val="5"/>
          <dgm:dir/>
          <dgm:resizeHandles val="exact"/>
        </dgm:presLayoutVars>
      </dgm:prSet>
      <dgm:spPr/>
      <dgm:t>
        <a:bodyPr/>
        <a:lstStyle/>
        <a:p>
          <a:endParaRPr lang="en-US"/>
        </a:p>
      </dgm:t>
    </dgm:pt>
    <dgm:pt modelId="{D75DB02B-C0FC-4BD8-9941-C6C450F638CE}" type="pres">
      <dgm:prSet presAssocID="{8DB6A57B-4D3E-4831-9B2C-3BED568E54FC}" presName="dummyMaxCanvas" presStyleCnt="0">
        <dgm:presLayoutVars/>
      </dgm:prSet>
      <dgm:spPr/>
    </dgm:pt>
    <dgm:pt modelId="{0234865F-B1BC-40AA-B508-DFFFA9961131}" type="pres">
      <dgm:prSet presAssocID="{8DB6A57B-4D3E-4831-9B2C-3BED568E54FC}" presName="ThreeNodes_1" presStyleLbl="node1" presStyleIdx="0" presStyleCnt="3">
        <dgm:presLayoutVars>
          <dgm:bulletEnabled val="1"/>
        </dgm:presLayoutVars>
      </dgm:prSet>
      <dgm:spPr/>
      <dgm:t>
        <a:bodyPr/>
        <a:lstStyle/>
        <a:p>
          <a:endParaRPr lang="en-US"/>
        </a:p>
      </dgm:t>
    </dgm:pt>
    <dgm:pt modelId="{AC8AE310-6DD0-4231-B167-7E62A6121240}" type="pres">
      <dgm:prSet presAssocID="{8DB6A57B-4D3E-4831-9B2C-3BED568E54FC}" presName="ThreeNodes_2" presStyleLbl="node1" presStyleIdx="1" presStyleCnt="3">
        <dgm:presLayoutVars>
          <dgm:bulletEnabled val="1"/>
        </dgm:presLayoutVars>
      </dgm:prSet>
      <dgm:spPr/>
      <dgm:t>
        <a:bodyPr/>
        <a:lstStyle/>
        <a:p>
          <a:endParaRPr lang="en-US"/>
        </a:p>
      </dgm:t>
    </dgm:pt>
    <dgm:pt modelId="{AC6940D5-C873-469D-B90C-1FDBC39CD61B}" type="pres">
      <dgm:prSet presAssocID="{8DB6A57B-4D3E-4831-9B2C-3BED568E54FC}" presName="ThreeNodes_3" presStyleLbl="node1" presStyleIdx="2" presStyleCnt="3">
        <dgm:presLayoutVars>
          <dgm:bulletEnabled val="1"/>
        </dgm:presLayoutVars>
      </dgm:prSet>
      <dgm:spPr/>
      <dgm:t>
        <a:bodyPr/>
        <a:lstStyle/>
        <a:p>
          <a:endParaRPr lang="en-US"/>
        </a:p>
      </dgm:t>
    </dgm:pt>
    <dgm:pt modelId="{F81FEADF-AC68-41B5-966A-7CDFF9659E42}" type="pres">
      <dgm:prSet presAssocID="{8DB6A57B-4D3E-4831-9B2C-3BED568E54FC}" presName="ThreeConn_1-2" presStyleLbl="fgAccFollowNode1" presStyleIdx="0" presStyleCnt="2">
        <dgm:presLayoutVars>
          <dgm:bulletEnabled val="1"/>
        </dgm:presLayoutVars>
      </dgm:prSet>
      <dgm:spPr/>
      <dgm:t>
        <a:bodyPr/>
        <a:lstStyle/>
        <a:p>
          <a:endParaRPr lang="en-US"/>
        </a:p>
      </dgm:t>
    </dgm:pt>
    <dgm:pt modelId="{EB456CAA-A5E1-4966-AC01-BCCE1B2AAB2D}" type="pres">
      <dgm:prSet presAssocID="{8DB6A57B-4D3E-4831-9B2C-3BED568E54FC}" presName="ThreeConn_2-3" presStyleLbl="fgAccFollowNode1" presStyleIdx="1" presStyleCnt="2">
        <dgm:presLayoutVars>
          <dgm:bulletEnabled val="1"/>
        </dgm:presLayoutVars>
      </dgm:prSet>
      <dgm:spPr/>
      <dgm:t>
        <a:bodyPr/>
        <a:lstStyle/>
        <a:p>
          <a:endParaRPr lang="en-US"/>
        </a:p>
      </dgm:t>
    </dgm:pt>
    <dgm:pt modelId="{52878EA6-A56B-4746-9B4C-0F4E69943486}" type="pres">
      <dgm:prSet presAssocID="{8DB6A57B-4D3E-4831-9B2C-3BED568E54FC}" presName="ThreeNodes_1_text" presStyleLbl="node1" presStyleIdx="2" presStyleCnt="3">
        <dgm:presLayoutVars>
          <dgm:bulletEnabled val="1"/>
        </dgm:presLayoutVars>
      </dgm:prSet>
      <dgm:spPr/>
      <dgm:t>
        <a:bodyPr/>
        <a:lstStyle/>
        <a:p>
          <a:endParaRPr lang="en-US"/>
        </a:p>
      </dgm:t>
    </dgm:pt>
    <dgm:pt modelId="{D44FCF50-4709-4B33-A484-A363905C6D82}" type="pres">
      <dgm:prSet presAssocID="{8DB6A57B-4D3E-4831-9B2C-3BED568E54FC}" presName="ThreeNodes_2_text" presStyleLbl="node1" presStyleIdx="2" presStyleCnt="3">
        <dgm:presLayoutVars>
          <dgm:bulletEnabled val="1"/>
        </dgm:presLayoutVars>
      </dgm:prSet>
      <dgm:spPr/>
      <dgm:t>
        <a:bodyPr/>
        <a:lstStyle/>
        <a:p>
          <a:endParaRPr lang="en-US"/>
        </a:p>
      </dgm:t>
    </dgm:pt>
    <dgm:pt modelId="{5FF79F45-E864-4BA4-A542-DD89FACFEC8F}" type="pres">
      <dgm:prSet presAssocID="{8DB6A57B-4D3E-4831-9B2C-3BED568E54FC}" presName="ThreeNodes_3_text" presStyleLbl="node1" presStyleIdx="2" presStyleCnt="3">
        <dgm:presLayoutVars>
          <dgm:bulletEnabled val="1"/>
        </dgm:presLayoutVars>
      </dgm:prSet>
      <dgm:spPr/>
      <dgm:t>
        <a:bodyPr/>
        <a:lstStyle/>
        <a:p>
          <a:endParaRPr lang="en-US"/>
        </a:p>
      </dgm:t>
    </dgm:pt>
  </dgm:ptLst>
  <dgm:cxnLst>
    <dgm:cxn modelId="{06144192-2D95-4E86-A584-1D778F72E1E8}" srcId="{8DB6A57B-4D3E-4831-9B2C-3BED568E54FC}" destId="{80CA4DD7-3776-487E-9E25-2D64DB260183}" srcOrd="1" destOrd="0" parTransId="{AB3F51CB-9000-45B4-BC3E-353FA3FD3311}" sibTransId="{E2D58703-4B82-4FDE-8E58-68606AEBAF1C}"/>
    <dgm:cxn modelId="{9F6612DC-BBD2-4169-AE13-AE0C4FF1AAF0}" type="presOf" srcId="{48FE03A1-90C0-48E4-B42F-53D836819D52}" destId="{0234865F-B1BC-40AA-B508-DFFFA9961131}" srcOrd="0" destOrd="0" presId="urn:microsoft.com/office/officeart/2005/8/layout/vProcess5"/>
    <dgm:cxn modelId="{A67EC165-647A-41D7-BC74-7AD31191280E}" type="presOf" srcId="{80CA4DD7-3776-487E-9E25-2D64DB260183}" destId="{D44FCF50-4709-4B33-A484-A363905C6D82}" srcOrd="1" destOrd="0" presId="urn:microsoft.com/office/officeart/2005/8/layout/vProcess5"/>
    <dgm:cxn modelId="{65DD301E-8517-4CB9-B7A6-9C78E8DD9910}" type="presOf" srcId="{48FE03A1-90C0-48E4-B42F-53D836819D52}" destId="{52878EA6-A56B-4746-9B4C-0F4E69943486}" srcOrd="1" destOrd="0" presId="urn:microsoft.com/office/officeart/2005/8/layout/vProcess5"/>
    <dgm:cxn modelId="{91673EC9-5806-4ABC-9934-38EF18D28FB9}" type="presOf" srcId="{E2D58703-4B82-4FDE-8E58-68606AEBAF1C}" destId="{EB456CAA-A5E1-4966-AC01-BCCE1B2AAB2D}" srcOrd="0" destOrd="0" presId="urn:microsoft.com/office/officeart/2005/8/layout/vProcess5"/>
    <dgm:cxn modelId="{6F898240-E07B-4A90-85AF-829E7A9F66E2}" type="presOf" srcId="{80CA4DD7-3776-487E-9E25-2D64DB260183}" destId="{AC8AE310-6DD0-4231-B167-7E62A6121240}" srcOrd="0" destOrd="0" presId="urn:microsoft.com/office/officeart/2005/8/layout/vProcess5"/>
    <dgm:cxn modelId="{CD6D806D-175F-4C3E-8C89-11F59CD77EC3}" type="presOf" srcId="{268EA758-2C4B-4AEE-904A-1069AE4D69D2}" destId="{AC6940D5-C873-469D-B90C-1FDBC39CD61B}" srcOrd="0" destOrd="0" presId="urn:microsoft.com/office/officeart/2005/8/layout/vProcess5"/>
    <dgm:cxn modelId="{2A028772-2159-410F-A20B-23E8723F41EB}" type="presOf" srcId="{C8B01B33-94F4-44DE-BC7F-B06A9D7D4681}" destId="{F81FEADF-AC68-41B5-966A-7CDFF9659E42}" srcOrd="0" destOrd="0" presId="urn:microsoft.com/office/officeart/2005/8/layout/vProcess5"/>
    <dgm:cxn modelId="{416F1518-BCAB-48D6-8C7E-FE0401F7F598}" type="presOf" srcId="{268EA758-2C4B-4AEE-904A-1069AE4D69D2}" destId="{5FF79F45-E864-4BA4-A542-DD89FACFEC8F}" srcOrd="1" destOrd="0" presId="urn:microsoft.com/office/officeart/2005/8/layout/vProcess5"/>
    <dgm:cxn modelId="{BAB53835-9741-489D-9792-51ABB4EE62C4}" type="presOf" srcId="{8DB6A57B-4D3E-4831-9B2C-3BED568E54FC}" destId="{889F63D5-1C50-4488-AB59-ABD093821419}" srcOrd="0" destOrd="0" presId="urn:microsoft.com/office/officeart/2005/8/layout/vProcess5"/>
    <dgm:cxn modelId="{E689D149-A61B-45F8-8B30-3F47EEE0BCA7}" srcId="{8DB6A57B-4D3E-4831-9B2C-3BED568E54FC}" destId="{48FE03A1-90C0-48E4-B42F-53D836819D52}" srcOrd="0" destOrd="0" parTransId="{D83E3B6B-5099-49AE-9A7C-6BD31225903C}" sibTransId="{C8B01B33-94F4-44DE-BC7F-B06A9D7D4681}"/>
    <dgm:cxn modelId="{F7A6110A-825B-481C-85F9-E8829F58CB43}" srcId="{8DB6A57B-4D3E-4831-9B2C-3BED568E54FC}" destId="{268EA758-2C4B-4AEE-904A-1069AE4D69D2}" srcOrd="2" destOrd="0" parTransId="{161ECEE1-BD6C-44E2-8D08-F11C8712506B}" sibTransId="{182392DF-F41F-4149-8389-B604F68FCCE1}"/>
    <dgm:cxn modelId="{8CB5D2F6-19FB-4104-ADB5-D71E37F7FED7}" type="presParOf" srcId="{889F63D5-1C50-4488-AB59-ABD093821419}" destId="{D75DB02B-C0FC-4BD8-9941-C6C450F638CE}" srcOrd="0" destOrd="0" presId="urn:microsoft.com/office/officeart/2005/8/layout/vProcess5"/>
    <dgm:cxn modelId="{8D1B918E-0717-4CC4-8F52-3142B3B0C63D}" type="presParOf" srcId="{889F63D5-1C50-4488-AB59-ABD093821419}" destId="{0234865F-B1BC-40AA-B508-DFFFA9961131}" srcOrd="1" destOrd="0" presId="urn:microsoft.com/office/officeart/2005/8/layout/vProcess5"/>
    <dgm:cxn modelId="{AE10F596-D2C3-4272-8006-C7D8D63007FE}" type="presParOf" srcId="{889F63D5-1C50-4488-AB59-ABD093821419}" destId="{AC8AE310-6DD0-4231-B167-7E62A6121240}" srcOrd="2" destOrd="0" presId="urn:microsoft.com/office/officeart/2005/8/layout/vProcess5"/>
    <dgm:cxn modelId="{AA52E88A-BB6A-4DEC-9B2E-9E88044471A9}" type="presParOf" srcId="{889F63D5-1C50-4488-AB59-ABD093821419}" destId="{AC6940D5-C873-469D-B90C-1FDBC39CD61B}" srcOrd="3" destOrd="0" presId="urn:microsoft.com/office/officeart/2005/8/layout/vProcess5"/>
    <dgm:cxn modelId="{F132A65B-E217-4D5D-AB95-9C22A9C78C2E}" type="presParOf" srcId="{889F63D5-1C50-4488-AB59-ABD093821419}" destId="{F81FEADF-AC68-41B5-966A-7CDFF9659E42}" srcOrd="4" destOrd="0" presId="urn:microsoft.com/office/officeart/2005/8/layout/vProcess5"/>
    <dgm:cxn modelId="{06567196-27EB-4099-A459-1A38F224951F}" type="presParOf" srcId="{889F63D5-1C50-4488-AB59-ABD093821419}" destId="{EB456CAA-A5E1-4966-AC01-BCCE1B2AAB2D}" srcOrd="5" destOrd="0" presId="urn:microsoft.com/office/officeart/2005/8/layout/vProcess5"/>
    <dgm:cxn modelId="{E0E70D00-A3EF-4456-9613-1D3DC828C6EF}" type="presParOf" srcId="{889F63D5-1C50-4488-AB59-ABD093821419}" destId="{52878EA6-A56B-4746-9B4C-0F4E69943486}" srcOrd="6" destOrd="0" presId="urn:microsoft.com/office/officeart/2005/8/layout/vProcess5"/>
    <dgm:cxn modelId="{112E5709-3DF1-4386-9D1C-13943F5968E9}" type="presParOf" srcId="{889F63D5-1C50-4488-AB59-ABD093821419}" destId="{D44FCF50-4709-4B33-A484-A363905C6D82}" srcOrd="7" destOrd="0" presId="urn:microsoft.com/office/officeart/2005/8/layout/vProcess5"/>
    <dgm:cxn modelId="{6AC27508-7DBE-4A3D-8ECC-D1D61962CCA4}" type="presParOf" srcId="{889F63D5-1C50-4488-AB59-ABD093821419}" destId="{5FF79F45-E864-4BA4-A542-DD89FACFEC8F}"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D322152-9715-48E9-853A-393141BF706A}"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D24D1CDF-59C1-43EF-B6CF-4DF27C4590ED}">
      <dgm:prSet phldrT="[Text]"/>
      <dgm:spPr/>
      <dgm:t>
        <a:bodyPr/>
        <a:lstStyle/>
        <a:p>
          <a:r>
            <a:rPr lang="en-US" b="0" dirty="0" smtClean="0"/>
            <a:t>The Great Man Theory</a:t>
          </a:r>
          <a:endParaRPr lang="en-US" b="0" dirty="0"/>
        </a:p>
      </dgm:t>
    </dgm:pt>
    <dgm:pt modelId="{EAB1802D-0642-4F1C-8EA1-548B76908E13}" type="parTrans" cxnId="{6D971EEF-908A-49E6-A8DE-533B0B30DE11}">
      <dgm:prSet/>
      <dgm:spPr/>
      <dgm:t>
        <a:bodyPr/>
        <a:lstStyle/>
        <a:p>
          <a:endParaRPr lang="en-US"/>
        </a:p>
      </dgm:t>
    </dgm:pt>
    <dgm:pt modelId="{779DD2C4-E204-4C06-846E-8612EFB55632}" type="sibTrans" cxnId="{6D971EEF-908A-49E6-A8DE-533B0B30DE11}">
      <dgm:prSet/>
      <dgm:spPr/>
      <dgm:t>
        <a:bodyPr/>
        <a:lstStyle/>
        <a:p>
          <a:endParaRPr lang="en-US"/>
        </a:p>
      </dgm:t>
    </dgm:pt>
    <dgm:pt modelId="{48F1D089-5EF9-4AB6-829C-784B725861BF}">
      <dgm:prSet phldrT="[Text]"/>
      <dgm:spPr/>
      <dgm:t>
        <a:bodyPr/>
        <a:lstStyle/>
        <a:p>
          <a:r>
            <a:rPr lang="en-US" b="0" dirty="0" smtClean="0"/>
            <a:t>The Trait Theory</a:t>
          </a:r>
          <a:endParaRPr lang="en-US" b="0" dirty="0"/>
        </a:p>
      </dgm:t>
    </dgm:pt>
    <dgm:pt modelId="{22ECCF37-0C94-4A04-8AC9-A9D59988A31D}" type="parTrans" cxnId="{102C1E63-6825-4B22-AD79-F48B461738D3}">
      <dgm:prSet/>
      <dgm:spPr/>
      <dgm:t>
        <a:bodyPr/>
        <a:lstStyle/>
        <a:p>
          <a:endParaRPr lang="en-US"/>
        </a:p>
      </dgm:t>
    </dgm:pt>
    <dgm:pt modelId="{D5F3B540-E776-4130-9C7F-C312E2219A9B}" type="sibTrans" cxnId="{102C1E63-6825-4B22-AD79-F48B461738D3}">
      <dgm:prSet/>
      <dgm:spPr/>
      <dgm:t>
        <a:bodyPr/>
        <a:lstStyle/>
        <a:p>
          <a:endParaRPr lang="en-US"/>
        </a:p>
      </dgm:t>
    </dgm:pt>
    <dgm:pt modelId="{64EB9028-9DC4-4A87-BDDE-8652185C8B8E}">
      <dgm:prSet phldrT="[Text]"/>
      <dgm:spPr/>
      <dgm:t>
        <a:bodyPr/>
        <a:lstStyle/>
        <a:p>
          <a:r>
            <a:rPr lang="en-US" b="0" dirty="0" smtClean="0"/>
            <a:t>Transformational Leadership</a:t>
          </a:r>
          <a:endParaRPr lang="en-US" b="0" dirty="0"/>
        </a:p>
      </dgm:t>
    </dgm:pt>
    <dgm:pt modelId="{B1933AC0-0E98-407A-AE41-323CD4335A46}" type="parTrans" cxnId="{81AD689F-0E7A-48E3-AA6D-6B1C0A1AEB68}">
      <dgm:prSet/>
      <dgm:spPr/>
      <dgm:t>
        <a:bodyPr/>
        <a:lstStyle/>
        <a:p>
          <a:endParaRPr lang="en-US"/>
        </a:p>
      </dgm:t>
    </dgm:pt>
    <dgm:pt modelId="{727A959C-65E9-48D8-89D2-23175CEFDB30}" type="sibTrans" cxnId="{81AD689F-0E7A-48E3-AA6D-6B1C0A1AEB68}">
      <dgm:prSet/>
      <dgm:spPr/>
      <dgm:t>
        <a:bodyPr/>
        <a:lstStyle/>
        <a:p>
          <a:endParaRPr lang="en-US"/>
        </a:p>
      </dgm:t>
    </dgm:pt>
    <dgm:pt modelId="{F36D9A7E-FCE0-4FFD-85F2-BA5D151D1A0C}" type="pres">
      <dgm:prSet presAssocID="{8D322152-9715-48E9-853A-393141BF706A}" presName="linear" presStyleCnt="0">
        <dgm:presLayoutVars>
          <dgm:dir/>
          <dgm:animLvl val="lvl"/>
          <dgm:resizeHandles val="exact"/>
        </dgm:presLayoutVars>
      </dgm:prSet>
      <dgm:spPr/>
      <dgm:t>
        <a:bodyPr/>
        <a:lstStyle/>
        <a:p>
          <a:endParaRPr lang="en-US"/>
        </a:p>
      </dgm:t>
    </dgm:pt>
    <dgm:pt modelId="{FD5DB1F2-CCBA-45D8-8E30-A08B49B85471}" type="pres">
      <dgm:prSet presAssocID="{D24D1CDF-59C1-43EF-B6CF-4DF27C4590ED}" presName="parentLin" presStyleCnt="0"/>
      <dgm:spPr/>
    </dgm:pt>
    <dgm:pt modelId="{55377E8B-6EA8-408E-A7EB-1325BFE0B8C6}" type="pres">
      <dgm:prSet presAssocID="{D24D1CDF-59C1-43EF-B6CF-4DF27C4590ED}" presName="parentLeftMargin" presStyleLbl="node1" presStyleIdx="0" presStyleCnt="3"/>
      <dgm:spPr/>
      <dgm:t>
        <a:bodyPr/>
        <a:lstStyle/>
        <a:p>
          <a:endParaRPr lang="en-US"/>
        </a:p>
      </dgm:t>
    </dgm:pt>
    <dgm:pt modelId="{B240B7FC-579F-434D-8C0C-00C3B1B0A6FF}" type="pres">
      <dgm:prSet presAssocID="{D24D1CDF-59C1-43EF-B6CF-4DF27C4590ED}" presName="parentText" presStyleLbl="node1" presStyleIdx="0" presStyleCnt="3">
        <dgm:presLayoutVars>
          <dgm:chMax val="0"/>
          <dgm:bulletEnabled val="1"/>
        </dgm:presLayoutVars>
      </dgm:prSet>
      <dgm:spPr/>
      <dgm:t>
        <a:bodyPr/>
        <a:lstStyle/>
        <a:p>
          <a:endParaRPr lang="en-US"/>
        </a:p>
      </dgm:t>
    </dgm:pt>
    <dgm:pt modelId="{58F7BDF8-1EE6-4349-A1F9-BB32DD1AB0E0}" type="pres">
      <dgm:prSet presAssocID="{D24D1CDF-59C1-43EF-B6CF-4DF27C4590ED}" presName="negativeSpace" presStyleCnt="0"/>
      <dgm:spPr/>
    </dgm:pt>
    <dgm:pt modelId="{F886572F-E8DF-4FD8-B5A3-593548710062}" type="pres">
      <dgm:prSet presAssocID="{D24D1CDF-59C1-43EF-B6CF-4DF27C4590ED}" presName="childText" presStyleLbl="conFgAcc1" presStyleIdx="0" presStyleCnt="3">
        <dgm:presLayoutVars>
          <dgm:bulletEnabled val="1"/>
        </dgm:presLayoutVars>
      </dgm:prSet>
      <dgm:spPr>
        <a:noFill/>
      </dgm:spPr>
    </dgm:pt>
    <dgm:pt modelId="{07F9EBE5-8ADC-4DAE-ABA4-DC13C0BFE68D}" type="pres">
      <dgm:prSet presAssocID="{779DD2C4-E204-4C06-846E-8612EFB55632}" presName="spaceBetweenRectangles" presStyleCnt="0"/>
      <dgm:spPr/>
    </dgm:pt>
    <dgm:pt modelId="{7917D756-9E1D-4E1D-A26E-855B4F6A350D}" type="pres">
      <dgm:prSet presAssocID="{48F1D089-5EF9-4AB6-829C-784B725861BF}" presName="parentLin" presStyleCnt="0"/>
      <dgm:spPr/>
    </dgm:pt>
    <dgm:pt modelId="{3777BA91-DDB7-4BA3-A8A0-80E3A74BCA74}" type="pres">
      <dgm:prSet presAssocID="{48F1D089-5EF9-4AB6-829C-784B725861BF}" presName="parentLeftMargin" presStyleLbl="node1" presStyleIdx="0" presStyleCnt="3"/>
      <dgm:spPr/>
      <dgm:t>
        <a:bodyPr/>
        <a:lstStyle/>
        <a:p>
          <a:endParaRPr lang="en-US"/>
        </a:p>
      </dgm:t>
    </dgm:pt>
    <dgm:pt modelId="{B6E41342-6378-420B-AF5D-5C1822665C4A}" type="pres">
      <dgm:prSet presAssocID="{48F1D089-5EF9-4AB6-829C-784B725861BF}" presName="parentText" presStyleLbl="node1" presStyleIdx="1" presStyleCnt="3">
        <dgm:presLayoutVars>
          <dgm:chMax val="0"/>
          <dgm:bulletEnabled val="1"/>
        </dgm:presLayoutVars>
      </dgm:prSet>
      <dgm:spPr/>
      <dgm:t>
        <a:bodyPr/>
        <a:lstStyle/>
        <a:p>
          <a:endParaRPr lang="en-US"/>
        </a:p>
      </dgm:t>
    </dgm:pt>
    <dgm:pt modelId="{02780385-58A1-4BDA-9DBE-3BC450DD33AA}" type="pres">
      <dgm:prSet presAssocID="{48F1D089-5EF9-4AB6-829C-784B725861BF}" presName="negativeSpace" presStyleCnt="0"/>
      <dgm:spPr/>
    </dgm:pt>
    <dgm:pt modelId="{FA723929-F435-4A5C-898C-6090A41FDCB7}" type="pres">
      <dgm:prSet presAssocID="{48F1D089-5EF9-4AB6-829C-784B725861BF}" presName="childText" presStyleLbl="conFgAcc1" presStyleIdx="1" presStyleCnt="3">
        <dgm:presLayoutVars>
          <dgm:bulletEnabled val="1"/>
        </dgm:presLayoutVars>
      </dgm:prSet>
      <dgm:spPr>
        <a:noFill/>
      </dgm:spPr>
    </dgm:pt>
    <dgm:pt modelId="{517B32C8-AE5E-4A77-8AA7-3C6CC87B93B7}" type="pres">
      <dgm:prSet presAssocID="{D5F3B540-E776-4130-9C7F-C312E2219A9B}" presName="spaceBetweenRectangles" presStyleCnt="0"/>
      <dgm:spPr/>
    </dgm:pt>
    <dgm:pt modelId="{69A180BA-1F30-4A5F-B286-DFCECA0DF411}" type="pres">
      <dgm:prSet presAssocID="{64EB9028-9DC4-4A87-BDDE-8652185C8B8E}" presName="parentLin" presStyleCnt="0"/>
      <dgm:spPr/>
    </dgm:pt>
    <dgm:pt modelId="{2E62B674-2FF1-4E2A-A4D0-E38FCC47284A}" type="pres">
      <dgm:prSet presAssocID="{64EB9028-9DC4-4A87-BDDE-8652185C8B8E}" presName="parentLeftMargin" presStyleLbl="node1" presStyleIdx="1" presStyleCnt="3"/>
      <dgm:spPr/>
      <dgm:t>
        <a:bodyPr/>
        <a:lstStyle/>
        <a:p>
          <a:endParaRPr lang="en-US"/>
        </a:p>
      </dgm:t>
    </dgm:pt>
    <dgm:pt modelId="{7FFDDCEC-CBC1-43EB-BCD9-8740CB874923}" type="pres">
      <dgm:prSet presAssocID="{64EB9028-9DC4-4A87-BDDE-8652185C8B8E}" presName="parentText" presStyleLbl="node1" presStyleIdx="2" presStyleCnt="3">
        <dgm:presLayoutVars>
          <dgm:chMax val="0"/>
          <dgm:bulletEnabled val="1"/>
        </dgm:presLayoutVars>
      </dgm:prSet>
      <dgm:spPr/>
      <dgm:t>
        <a:bodyPr/>
        <a:lstStyle/>
        <a:p>
          <a:endParaRPr lang="en-US"/>
        </a:p>
      </dgm:t>
    </dgm:pt>
    <dgm:pt modelId="{46319A6F-EE61-4348-8721-7CDE37F12E42}" type="pres">
      <dgm:prSet presAssocID="{64EB9028-9DC4-4A87-BDDE-8652185C8B8E}" presName="negativeSpace" presStyleCnt="0"/>
      <dgm:spPr/>
    </dgm:pt>
    <dgm:pt modelId="{D906F60E-CD08-4952-B83B-1AA38F0ADA4A}" type="pres">
      <dgm:prSet presAssocID="{64EB9028-9DC4-4A87-BDDE-8652185C8B8E}" presName="childText" presStyleLbl="conFgAcc1" presStyleIdx="2" presStyleCnt="3">
        <dgm:presLayoutVars>
          <dgm:bulletEnabled val="1"/>
        </dgm:presLayoutVars>
      </dgm:prSet>
      <dgm:spPr>
        <a:noFill/>
      </dgm:spPr>
    </dgm:pt>
  </dgm:ptLst>
  <dgm:cxnLst>
    <dgm:cxn modelId="{349CCAEF-089A-4B09-9515-D86FA2D63BA8}" type="presOf" srcId="{64EB9028-9DC4-4A87-BDDE-8652185C8B8E}" destId="{7FFDDCEC-CBC1-43EB-BCD9-8740CB874923}" srcOrd="1" destOrd="0" presId="urn:microsoft.com/office/officeart/2005/8/layout/list1"/>
    <dgm:cxn modelId="{102C1E63-6825-4B22-AD79-F48B461738D3}" srcId="{8D322152-9715-48E9-853A-393141BF706A}" destId="{48F1D089-5EF9-4AB6-829C-784B725861BF}" srcOrd="1" destOrd="0" parTransId="{22ECCF37-0C94-4A04-8AC9-A9D59988A31D}" sibTransId="{D5F3B540-E776-4130-9C7F-C312E2219A9B}"/>
    <dgm:cxn modelId="{AB66064B-BAFE-434B-B893-2D571D684621}" type="presOf" srcId="{D24D1CDF-59C1-43EF-B6CF-4DF27C4590ED}" destId="{55377E8B-6EA8-408E-A7EB-1325BFE0B8C6}" srcOrd="0" destOrd="0" presId="urn:microsoft.com/office/officeart/2005/8/layout/list1"/>
    <dgm:cxn modelId="{2195ABEC-1A9E-47B4-B755-10C06A6BC6C7}" type="presOf" srcId="{64EB9028-9DC4-4A87-BDDE-8652185C8B8E}" destId="{2E62B674-2FF1-4E2A-A4D0-E38FCC47284A}" srcOrd="0" destOrd="0" presId="urn:microsoft.com/office/officeart/2005/8/layout/list1"/>
    <dgm:cxn modelId="{E28097F3-F0F1-49FB-8905-BD546EAB609E}" type="presOf" srcId="{48F1D089-5EF9-4AB6-829C-784B725861BF}" destId="{3777BA91-DDB7-4BA3-A8A0-80E3A74BCA74}" srcOrd="0" destOrd="0" presId="urn:microsoft.com/office/officeart/2005/8/layout/list1"/>
    <dgm:cxn modelId="{9C697533-C63E-424B-8294-4539356A9512}" type="presOf" srcId="{48F1D089-5EF9-4AB6-829C-784B725861BF}" destId="{B6E41342-6378-420B-AF5D-5C1822665C4A}" srcOrd="1" destOrd="0" presId="urn:microsoft.com/office/officeart/2005/8/layout/list1"/>
    <dgm:cxn modelId="{586F5DD8-F6B7-4606-8A8F-ED39FAB238B8}" type="presOf" srcId="{8D322152-9715-48E9-853A-393141BF706A}" destId="{F36D9A7E-FCE0-4FFD-85F2-BA5D151D1A0C}" srcOrd="0" destOrd="0" presId="urn:microsoft.com/office/officeart/2005/8/layout/list1"/>
    <dgm:cxn modelId="{48F7B540-7C33-43A7-8097-254BB5DD4286}" type="presOf" srcId="{D24D1CDF-59C1-43EF-B6CF-4DF27C4590ED}" destId="{B240B7FC-579F-434D-8C0C-00C3B1B0A6FF}" srcOrd="1" destOrd="0" presId="urn:microsoft.com/office/officeart/2005/8/layout/list1"/>
    <dgm:cxn modelId="{6D971EEF-908A-49E6-A8DE-533B0B30DE11}" srcId="{8D322152-9715-48E9-853A-393141BF706A}" destId="{D24D1CDF-59C1-43EF-B6CF-4DF27C4590ED}" srcOrd="0" destOrd="0" parTransId="{EAB1802D-0642-4F1C-8EA1-548B76908E13}" sibTransId="{779DD2C4-E204-4C06-846E-8612EFB55632}"/>
    <dgm:cxn modelId="{81AD689F-0E7A-48E3-AA6D-6B1C0A1AEB68}" srcId="{8D322152-9715-48E9-853A-393141BF706A}" destId="{64EB9028-9DC4-4A87-BDDE-8652185C8B8E}" srcOrd="2" destOrd="0" parTransId="{B1933AC0-0E98-407A-AE41-323CD4335A46}" sibTransId="{727A959C-65E9-48D8-89D2-23175CEFDB30}"/>
    <dgm:cxn modelId="{745583D2-4A99-4AE4-9C61-FAF77776B38D}" type="presParOf" srcId="{F36D9A7E-FCE0-4FFD-85F2-BA5D151D1A0C}" destId="{FD5DB1F2-CCBA-45D8-8E30-A08B49B85471}" srcOrd="0" destOrd="0" presId="urn:microsoft.com/office/officeart/2005/8/layout/list1"/>
    <dgm:cxn modelId="{64B0F8E0-CC38-43A0-9C43-5B18DBFAC4AE}" type="presParOf" srcId="{FD5DB1F2-CCBA-45D8-8E30-A08B49B85471}" destId="{55377E8B-6EA8-408E-A7EB-1325BFE0B8C6}" srcOrd="0" destOrd="0" presId="urn:microsoft.com/office/officeart/2005/8/layout/list1"/>
    <dgm:cxn modelId="{447CBAA1-8F16-42C9-ABE0-16DD07ED95B9}" type="presParOf" srcId="{FD5DB1F2-CCBA-45D8-8E30-A08B49B85471}" destId="{B240B7FC-579F-434D-8C0C-00C3B1B0A6FF}" srcOrd="1" destOrd="0" presId="urn:microsoft.com/office/officeart/2005/8/layout/list1"/>
    <dgm:cxn modelId="{3375E7F1-615D-4CB9-A86E-83D699034465}" type="presParOf" srcId="{F36D9A7E-FCE0-4FFD-85F2-BA5D151D1A0C}" destId="{58F7BDF8-1EE6-4349-A1F9-BB32DD1AB0E0}" srcOrd="1" destOrd="0" presId="urn:microsoft.com/office/officeart/2005/8/layout/list1"/>
    <dgm:cxn modelId="{EEF7FB30-E726-4AA2-999D-6DE8E87C5483}" type="presParOf" srcId="{F36D9A7E-FCE0-4FFD-85F2-BA5D151D1A0C}" destId="{F886572F-E8DF-4FD8-B5A3-593548710062}" srcOrd="2" destOrd="0" presId="urn:microsoft.com/office/officeart/2005/8/layout/list1"/>
    <dgm:cxn modelId="{0F769592-A1D6-42EC-8628-EFA2EC2BFA89}" type="presParOf" srcId="{F36D9A7E-FCE0-4FFD-85F2-BA5D151D1A0C}" destId="{07F9EBE5-8ADC-4DAE-ABA4-DC13C0BFE68D}" srcOrd="3" destOrd="0" presId="urn:microsoft.com/office/officeart/2005/8/layout/list1"/>
    <dgm:cxn modelId="{B2E1F185-87AF-4595-AB8C-7522EB40A2DB}" type="presParOf" srcId="{F36D9A7E-FCE0-4FFD-85F2-BA5D151D1A0C}" destId="{7917D756-9E1D-4E1D-A26E-855B4F6A350D}" srcOrd="4" destOrd="0" presId="urn:microsoft.com/office/officeart/2005/8/layout/list1"/>
    <dgm:cxn modelId="{953153CE-1995-4A46-B5C3-F08465F20CC2}" type="presParOf" srcId="{7917D756-9E1D-4E1D-A26E-855B4F6A350D}" destId="{3777BA91-DDB7-4BA3-A8A0-80E3A74BCA74}" srcOrd="0" destOrd="0" presId="urn:microsoft.com/office/officeart/2005/8/layout/list1"/>
    <dgm:cxn modelId="{72D6D7FE-A878-48DA-9FC3-D1780CD01585}" type="presParOf" srcId="{7917D756-9E1D-4E1D-A26E-855B4F6A350D}" destId="{B6E41342-6378-420B-AF5D-5C1822665C4A}" srcOrd="1" destOrd="0" presId="urn:microsoft.com/office/officeart/2005/8/layout/list1"/>
    <dgm:cxn modelId="{A5CFAD5B-AAAA-4CDE-8DEF-BD4D4772BE73}" type="presParOf" srcId="{F36D9A7E-FCE0-4FFD-85F2-BA5D151D1A0C}" destId="{02780385-58A1-4BDA-9DBE-3BC450DD33AA}" srcOrd="5" destOrd="0" presId="urn:microsoft.com/office/officeart/2005/8/layout/list1"/>
    <dgm:cxn modelId="{1BF7FC6C-0740-430E-8DEB-55959CDAE8F2}" type="presParOf" srcId="{F36D9A7E-FCE0-4FFD-85F2-BA5D151D1A0C}" destId="{FA723929-F435-4A5C-898C-6090A41FDCB7}" srcOrd="6" destOrd="0" presId="urn:microsoft.com/office/officeart/2005/8/layout/list1"/>
    <dgm:cxn modelId="{19E86C64-D645-4EC9-B7A7-798B25C8904C}" type="presParOf" srcId="{F36D9A7E-FCE0-4FFD-85F2-BA5D151D1A0C}" destId="{517B32C8-AE5E-4A77-8AA7-3C6CC87B93B7}" srcOrd="7" destOrd="0" presId="urn:microsoft.com/office/officeart/2005/8/layout/list1"/>
    <dgm:cxn modelId="{3CC6B7DF-710B-428F-A89E-925F6A2AFCD7}" type="presParOf" srcId="{F36D9A7E-FCE0-4FFD-85F2-BA5D151D1A0C}" destId="{69A180BA-1F30-4A5F-B286-DFCECA0DF411}" srcOrd="8" destOrd="0" presId="urn:microsoft.com/office/officeart/2005/8/layout/list1"/>
    <dgm:cxn modelId="{1A27E5D8-09AB-4CFF-A74D-CC64A81992D9}" type="presParOf" srcId="{69A180BA-1F30-4A5F-B286-DFCECA0DF411}" destId="{2E62B674-2FF1-4E2A-A4D0-E38FCC47284A}" srcOrd="0" destOrd="0" presId="urn:microsoft.com/office/officeart/2005/8/layout/list1"/>
    <dgm:cxn modelId="{820EFFD0-DBBA-4265-9F92-6E5BA06B3893}" type="presParOf" srcId="{69A180BA-1F30-4A5F-B286-DFCECA0DF411}" destId="{7FFDDCEC-CBC1-43EB-BCD9-8740CB874923}" srcOrd="1" destOrd="0" presId="urn:microsoft.com/office/officeart/2005/8/layout/list1"/>
    <dgm:cxn modelId="{906B2A49-BA99-45A0-9585-04283CB83EB7}" type="presParOf" srcId="{F36D9A7E-FCE0-4FFD-85F2-BA5D151D1A0C}" destId="{46319A6F-EE61-4348-8721-7CDE37F12E42}" srcOrd="9" destOrd="0" presId="urn:microsoft.com/office/officeart/2005/8/layout/list1"/>
    <dgm:cxn modelId="{0AF49203-4FF0-4707-8C5F-2CD4973AC2D6}" type="presParOf" srcId="{F36D9A7E-FCE0-4FFD-85F2-BA5D151D1A0C}" destId="{D906F60E-CD08-4952-B83B-1AA38F0ADA4A}"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59FA18D-A2B5-4173-8520-65A4097E237F}"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3D9C0E1-C198-4DDE-87F3-EBFEA04145BE}">
      <dgm:prSet phldrT="[Text]"/>
      <dgm:spPr/>
      <dgm:t>
        <a:bodyPr/>
        <a:lstStyle/>
        <a:p>
          <a:r>
            <a:rPr lang="en-US" dirty="0" smtClean="0"/>
            <a:t>New employees</a:t>
          </a:r>
          <a:endParaRPr lang="en-US" dirty="0"/>
        </a:p>
      </dgm:t>
    </dgm:pt>
    <dgm:pt modelId="{C3EF50E8-CEF4-4FDA-8621-2CEF83DD96A4}" type="parTrans" cxnId="{4087E24B-868D-49CE-B68C-D7ED66C9D513}">
      <dgm:prSet/>
      <dgm:spPr/>
      <dgm:t>
        <a:bodyPr/>
        <a:lstStyle/>
        <a:p>
          <a:endParaRPr lang="en-US"/>
        </a:p>
      </dgm:t>
    </dgm:pt>
    <dgm:pt modelId="{81C541EB-3336-4CF8-AB73-84503D800C6F}" type="sibTrans" cxnId="{4087E24B-868D-49CE-B68C-D7ED66C9D513}">
      <dgm:prSet/>
      <dgm:spPr/>
      <dgm:t>
        <a:bodyPr/>
        <a:lstStyle/>
        <a:p>
          <a:endParaRPr lang="en-US"/>
        </a:p>
      </dgm:t>
    </dgm:pt>
    <dgm:pt modelId="{E508A57C-5A1E-417B-813D-14E5299D84A1}">
      <dgm:prSet phldrT="[Text]"/>
      <dgm:spPr/>
      <dgm:t>
        <a:bodyPr/>
        <a:lstStyle/>
        <a:p>
          <a:r>
            <a:rPr lang="en-US" dirty="0" smtClean="0"/>
            <a:t>Direct instructions</a:t>
          </a:r>
          <a:endParaRPr lang="en-US" dirty="0"/>
        </a:p>
      </dgm:t>
    </dgm:pt>
    <dgm:pt modelId="{EA0F9427-A82A-4863-8D8C-30E6872F533E}" type="parTrans" cxnId="{355636CB-1DB0-4B1E-8BB4-BB03490B08BC}">
      <dgm:prSet/>
      <dgm:spPr/>
      <dgm:t>
        <a:bodyPr/>
        <a:lstStyle/>
        <a:p>
          <a:endParaRPr lang="en-US"/>
        </a:p>
      </dgm:t>
    </dgm:pt>
    <dgm:pt modelId="{1B046A65-EA3D-44E5-A931-ADAC1BAFB479}" type="sibTrans" cxnId="{355636CB-1DB0-4B1E-8BB4-BB03490B08BC}">
      <dgm:prSet/>
      <dgm:spPr/>
      <dgm:t>
        <a:bodyPr/>
        <a:lstStyle/>
        <a:p>
          <a:endParaRPr lang="en-US"/>
        </a:p>
      </dgm:t>
    </dgm:pt>
    <dgm:pt modelId="{61ABEFF6-D06C-49CF-A8A8-1A288E44407D}">
      <dgm:prSet phldrT="[Text]"/>
      <dgm:spPr/>
      <dgm:t>
        <a:bodyPr/>
        <a:lstStyle/>
        <a:p>
          <a:r>
            <a:rPr lang="en-US" dirty="0" smtClean="0"/>
            <a:t>Task focused</a:t>
          </a:r>
          <a:endParaRPr lang="en-US" dirty="0"/>
        </a:p>
      </dgm:t>
    </dgm:pt>
    <dgm:pt modelId="{2AAECC79-D680-4A7E-B729-0F1C0759E737}" type="parTrans" cxnId="{C89268E6-ABA8-4CD4-9E8E-A4FE9FD159DE}">
      <dgm:prSet/>
      <dgm:spPr/>
      <dgm:t>
        <a:bodyPr/>
        <a:lstStyle/>
        <a:p>
          <a:endParaRPr lang="en-US"/>
        </a:p>
      </dgm:t>
    </dgm:pt>
    <dgm:pt modelId="{ABBF3137-AB0D-48DD-8C5F-3C5857E26679}" type="sibTrans" cxnId="{C89268E6-ABA8-4CD4-9E8E-A4FE9FD159DE}">
      <dgm:prSet/>
      <dgm:spPr/>
      <dgm:t>
        <a:bodyPr/>
        <a:lstStyle/>
        <a:p>
          <a:endParaRPr lang="en-US"/>
        </a:p>
      </dgm:t>
    </dgm:pt>
    <dgm:pt modelId="{1A886D39-725B-4A37-A4BD-127EF5350E5D}" type="pres">
      <dgm:prSet presAssocID="{459FA18D-A2B5-4173-8520-65A4097E237F}" presName="diagram" presStyleCnt="0">
        <dgm:presLayoutVars>
          <dgm:dir/>
          <dgm:resizeHandles val="exact"/>
        </dgm:presLayoutVars>
      </dgm:prSet>
      <dgm:spPr/>
      <dgm:t>
        <a:bodyPr/>
        <a:lstStyle/>
        <a:p>
          <a:endParaRPr lang="en-US"/>
        </a:p>
      </dgm:t>
    </dgm:pt>
    <dgm:pt modelId="{3413BCAB-7986-4A1B-9D84-E5C49BEFE1D7}" type="pres">
      <dgm:prSet presAssocID="{93D9C0E1-C198-4DDE-87F3-EBFEA04145BE}" presName="node" presStyleLbl="node1" presStyleIdx="0" presStyleCnt="3">
        <dgm:presLayoutVars>
          <dgm:bulletEnabled val="1"/>
        </dgm:presLayoutVars>
      </dgm:prSet>
      <dgm:spPr/>
      <dgm:t>
        <a:bodyPr/>
        <a:lstStyle/>
        <a:p>
          <a:endParaRPr lang="en-US"/>
        </a:p>
      </dgm:t>
    </dgm:pt>
    <dgm:pt modelId="{0F20BA99-5A73-4E3A-81C0-2BDC05E8E797}" type="pres">
      <dgm:prSet presAssocID="{81C541EB-3336-4CF8-AB73-84503D800C6F}" presName="sibTrans" presStyleCnt="0"/>
      <dgm:spPr/>
    </dgm:pt>
    <dgm:pt modelId="{03EDD5F5-6CA8-4412-9CB3-151212DCA1AF}" type="pres">
      <dgm:prSet presAssocID="{E508A57C-5A1E-417B-813D-14E5299D84A1}" presName="node" presStyleLbl="node1" presStyleIdx="1" presStyleCnt="3">
        <dgm:presLayoutVars>
          <dgm:bulletEnabled val="1"/>
        </dgm:presLayoutVars>
      </dgm:prSet>
      <dgm:spPr/>
      <dgm:t>
        <a:bodyPr/>
        <a:lstStyle/>
        <a:p>
          <a:endParaRPr lang="en-US"/>
        </a:p>
      </dgm:t>
    </dgm:pt>
    <dgm:pt modelId="{93C1D060-166F-4AFD-B932-19B125FAB75F}" type="pres">
      <dgm:prSet presAssocID="{1B046A65-EA3D-44E5-A931-ADAC1BAFB479}" presName="sibTrans" presStyleCnt="0"/>
      <dgm:spPr/>
    </dgm:pt>
    <dgm:pt modelId="{F29DDE72-A765-4CE3-B5A7-0B0467E077E5}" type="pres">
      <dgm:prSet presAssocID="{61ABEFF6-D06C-49CF-A8A8-1A288E44407D}" presName="node" presStyleLbl="node1" presStyleIdx="2" presStyleCnt="3">
        <dgm:presLayoutVars>
          <dgm:bulletEnabled val="1"/>
        </dgm:presLayoutVars>
      </dgm:prSet>
      <dgm:spPr/>
      <dgm:t>
        <a:bodyPr/>
        <a:lstStyle/>
        <a:p>
          <a:endParaRPr lang="en-US"/>
        </a:p>
      </dgm:t>
    </dgm:pt>
  </dgm:ptLst>
  <dgm:cxnLst>
    <dgm:cxn modelId="{355636CB-1DB0-4B1E-8BB4-BB03490B08BC}" srcId="{459FA18D-A2B5-4173-8520-65A4097E237F}" destId="{E508A57C-5A1E-417B-813D-14E5299D84A1}" srcOrd="1" destOrd="0" parTransId="{EA0F9427-A82A-4863-8D8C-30E6872F533E}" sibTransId="{1B046A65-EA3D-44E5-A931-ADAC1BAFB479}"/>
    <dgm:cxn modelId="{00E84779-B198-41D1-A8A9-2E5418FBA8DC}" type="presOf" srcId="{61ABEFF6-D06C-49CF-A8A8-1A288E44407D}" destId="{F29DDE72-A765-4CE3-B5A7-0B0467E077E5}" srcOrd="0" destOrd="0" presId="urn:microsoft.com/office/officeart/2005/8/layout/default"/>
    <dgm:cxn modelId="{3C852CF9-5AF4-4D1D-9589-D30EAF9C8C2C}" type="presOf" srcId="{E508A57C-5A1E-417B-813D-14E5299D84A1}" destId="{03EDD5F5-6CA8-4412-9CB3-151212DCA1AF}" srcOrd="0" destOrd="0" presId="urn:microsoft.com/office/officeart/2005/8/layout/default"/>
    <dgm:cxn modelId="{9F82C4F1-009A-48F0-96CE-3F88E717E999}" type="presOf" srcId="{93D9C0E1-C198-4DDE-87F3-EBFEA04145BE}" destId="{3413BCAB-7986-4A1B-9D84-E5C49BEFE1D7}" srcOrd="0" destOrd="0" presId="urn:microsoft.com/office/officeart/2005/8/layout/default"/>
    <dgm:cxn modelId="{65B506DF-B1C3-439E-91F9-CB1F2FAF6757}" type="presOf" srcId="{459FA18D-A2B5-4173-8520-65A4097E237F}" destId="{1A886D39-725B-4A37-A4BD-127EF5350E5D}" srcOrd="0" destOrd="0" presId="urn:microsoft.com/office/officeart/2005/8/layout/default"/>
    <dgm:cxn modelId="{C89268E6-ABA8-4CD4-9E8E-A4FE9FD159DE}" srcId="{459FA18D-A2B5-4173-8520-65A4097E237F}" destId="{61ABEFF6-D06C-49CF-A8A8-1A288E44407D}" srcOrd="2" destOrd="0" parTransId="{2AAECC79-D680-4A7E-B729-0F1C0759E737}" sibTransId="{ABBF3137-AB0D-48DD-8C5F-3C5857E26679}"/>
    <dgm:cxn modelId="{4087E24B-868D-49CE-B68C-D7ED66C9D513}" srcId="{459FA18D-A2B5-4173-8520-65A4097E237F}" destId="{93D9C0E1-C198-4DDE-87F3-EBFEA04145BE}" srcOrd="0" destOrd="0" parTransId="{C3EF50E8-CEF4-4FDA-8621-2CEF83DD96A4}" sibTransId="{81C541EB-3336-4CF8-AB73-84503D800C6F}"/>
    <dgm:cxn modelId="{26A7AA65-CE0F-4504-B583-66B788C6E63A}" type="presParOf" srcId="{1A886D39-725B-4A37-A4BD-127EF5350E5D}" destId="{3413BCAB-7986-4A1B-9D84-E5C49BEFE1D7}" srcOrd="0" destOrd="0" presId="urn:microsoft.com/office/officeart/2005/8/layout/default"/>
    <dgm:cxn modelId="{F752D826-EB62-46BC-8D1A-B269BAC9D2F1}" type="presParOf" srcId="{1A886D39-725B-4A37-A4BD-127EF5350E5D}" destId="{0F20BA99-5A73-4E3A-81C0-2BDC05E8E797}" srcOrd="1" destOrd="0" presId="urn:microsoft.com/office/officeart/2005/8/layout/default"/>
    <dgm:cxn modelId="{F64367C6-AB7B-45F0-BA82-0E453230473A}" type="presParOf" srcId="{1A886D39-725B-4A37-A4BD-127EF5350E5D}" destId="{03EDD5F5-6CA8-4412-9CB3-151212DCA1AF}" srcOrd="2" destOrd="0" presId="urn:microsoft.com/office/officeart/2005/8/layout/default"/>
    <dgm:cxn modelId="{840E9A62-86FA-4661-9D0E-1AF53AFAB8EC}" type="presParOf" srcId="{1A886D39-725B-4A37-A4BD-127EF5350E5D}" destId="{93C1D060-166F-4AFD-B932-19B125FAB75F}" srcOrd="3" destOrd="0" presId="urn:microsoft.com/office/officeart/2005/8/layout/default"/>
    <dgm:cxn modelId="{77D04F20-A6AC-4F09-89C4-E85ED020C4BF}" type="presParOf" srcId="{1A886D39-725B-4A37-A4BD-127EF5350E5D}" destId="{F29DDE72-A765-4CE3-B5A7-0B0467E077E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0F0F21B-40FD-4F49-B1DC-644DB7290148}"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F4C6C5F4-69AB-44AA-86EB-1BBEEF1658B0}">
      <dgm:prSet phldrT="[Text]"/>
      <dgm:spPr/>
      <dgm:t>
        <a:bodyPr/>
        <a:lstStyle/>
        <a:p>
          <a:r>
            <a:rPr lang="en-US" dirty="0" smtClean="0"/>
            <a:t>Task focused</a:t>
          </a:r>
          <a:endParaRPr lang="en-US" dirty="0"/>
        </a:p>
      </dgm:t>
    </dgm:pt>
    <dgm:pt modelId="{1FE346B9-642E-4EA9-A1C1-16EAA03EAB71}" type="parTrans" cxnId="{51371669-80F7-4048-99D7-930BF861C51C}">
      <dgm:prSet/>
      <dgm:spPr/>
      <dgm:t>
        <a:bodyPr/>
        <a:lstStyle/>
        <a:p>
          <a:endParaRPr lang="en-US"/>
        </a:p>
      </dgm:t>
    </dgm:pt>
    <dgm:pt modelId="{5E9B49D1-D7ED-42A2-A59D-9416803F4CA4}" type="sibTrans" cxnId="{51371669-80F7-4048-99D7-930BF861C51C}">
      <dgm:prSet/>
      <dgm:spPr/>
      <dgm:t>
        <a:bodyPr/>
        <a:lstStyle/>
        <a:p>
          <a:endParaRPr lang="en-US"/>
        </a:p>
      </dgm:t>
    </dgm:pt>
    <dgm:pt modelId="{C7D93A79-2EC8-496A-99D4-EDB17A8C18BC}">
      <dgm:prSet phldrT="[Text]"/>
      <dgm:spPr/>
      <dgm:t>
        <a:bodyPr/>
        <a:lstStyle/>
        <a:p>
          <a:r>
            <a:rPr lang="en-US" dirty="0" smtClean="0"/>
            <a:t>Developing relationship</a:t>
          </a:r>
          <a:endParaRPr lang="en-US" dirty="0"/>
        </a:p>
      </dgm:t>
    </dgm:pt>
    <dgm:pt modelId="{AA6C164C-43E0-4955-B683-23CD5D5E42CD}" type="parTrans" cxnId="{FB29BE98-DE83-4F12-9155-E3C50A017303}">
      <dgm:prSet/>
      <dgm:spPr/>
      <dgm:t>
        <a:bodyPr/>
        <a:lstStyle/>
        <a:p>
          <a:endParaRPr lang="en-US"/>
        </a:p>
      </dgm:t>
    </dgm:pt>
    <dgm:pt modelId="{F6AC3076-BAA2-41E2-946D-98043BE1E34A}" type="sibTrans" cxnId="{FB29BE98-DE83-4F12-9155-E3C50A017303}">
      <dgm:prSet/>
      <dgm:spPr/>
      <dgm:t>
        <a:bodyPr/>
        <a:lstStyle/>
        <a:p>
          <a:endParaRPr lang="en-US"/>
        </a:p>
      </dgm:t>
    </dgm:pt>
    <dgm:pt modelId="{84AB1B0E-9842-4B53-8176-1719A56E7836}">
      <dgm:prSet phldrT="[Text]"/>
      <dgm:spPr/>
      <dgm:t>
        <a:bodyPr/>
        <a:lstStyle/>
        <a:p>
          <a:r>
            <a:rPr lang="en-US" dirty="0" smtClean="0"/>
            <a:t>Building trust</a:t>
          </a:r>
          <a:endParaRPr lang="en-US" dirty="0"/>
        </a:p>
      </dgm:t>
    </dgm:pt>
    <dgm:pt modelId="{A019D66A-58EC-43D9-A4BD-4AC0E414B215}" type="parTrans" cxnId="{12FB3AF7-AD83-46A2-982E-F47E55A7BA9C}">
      <dgm:prSet/>
      <dgm:spPr/>
      <dgm:t>
        <a:bodyPr/>
        <a:lstStyle/>
        <a:p>
          <a:endParaRPr lang="en-US"/>
        </a:p>
      </dgm:t>
    </dgm:pt>
    <dgm:pt modelId="{A362C2FF-4C5A-426B-BAF5-FEB26BFD3EB9}" type="sibTrans" cxnId="{12FB3AF7-AD83-46A2-982E-F47E55A7BA9C}">
      <dgm:prSet/>
      <dgm:spPr/>
      <dgm:t>
        <a:bodyPr/>
        <a:lstStyle/>
        <a:p>
          <a:endParaRPr lang="en-US"/>
        </a:p>
      </dgm:t>
    </dgm:pt>
    <dgm:pt modelId="{19FCCDC6-6E02-4AEE-8775-A194559933E3}" type="pres">
      <dgm:prSet presAssocID="{20F0F21B-40FD-4F49-B1DC-644DB7290148}" presName="linear" presStyleCnt="0">
        <dgm:presLayoutVars>
          <dgm:animLvl val="lvl"/>
          <dgm:resizeHandles val="exact"/>
        </dgm:presLayoutVars>
      </dgm:prSet>
      <dgm:spPr/>
      <dgm:t>
        <a:bodyPr/>
        <a:lstStyle/>
        <a:p>
          <a:endParaRPr lang="en-US"/>
        </a:p>
      </dgm:t>
    </dgm:pt>
    <dgm:pt modelId="{6CC2E5E0-D69B-4D48-97AD-8879053299F7}" type="pres">
      <dgm:prSet presAssocID="{F4C6C5F4-69AB-44AA-86EB-1BBEEF1658B0}" presName="parentText" presStyleLbl="node1" presStyleIdx="0" presStyleCnt="3">
        <dgm:presLayoutVars>
          <dgm:chMax val="0"/>
          <dgm:bulletEnabled val="1"/>
        </dgm:presLayoutVars>
      </dgm:prSet>
      <dgm:spPr/>
      <dgm:t>
        <a:bodyPr/>
        <a:lstStyle/>
        <a:p>
          <a:endParaRPr lang="en-US"/>
        </a:p>
      </dgm:t>
    </dgm:pt>
    <dgm:pt modelId="{68F57F97-9828-4EEB-9672-8772B85A8FC8}" type="pres">
      <dgm:prSet presAssocID="{5E9B49D1-D7ED-42A2-A59D-9416803F4CA4}" presName="spacer" presStyleCnt="0"/>
      <dgm:spPr/>
    </dgm:pt>
    <dgm:pt modelId="{BDE5C7A7-0F03-4B0C-A497-BC782FD67308}" type="pres">
      <dgm:prSet presAssocID="{C7D93A79-2EC8-496A-99D4-EDB17A8C18BC}" presName="parentText" presStyleLbl="node1" presStyleIdx="1" presStyleCnt="3">
        <dgm:presLayoutVars>
          <dgm:chMax val="0"/>
          <dgm:bulletEnabled val="1"/>
        </dgm:presLayoutVars>
      </dgm:prSet>
      <dgm:spPr/>
      <dgm:t>
        <a:bodyPr/>
        <a:lstStyle/>
        <a:p>
          <a:endParaRPr lang="en-US"/>
        </a:p>
      </dgm:t>
    </dgm:pt>
    <dgm:pt modelId="{66D01830-DD43-4697-B79B-D795DA159ED6}" type="pres">
      <dgm:prSet presAssocID="{F6AC3076-BAA2-41E2-946D-98043BE1E34A}" presName="spacer" presStyleCnt="0"/>
      <dgm:spPr/>
    </dgm:pt>
    <dgm:pt modelId="{487B0994-879D-48BA-B9B0-D1CBB2B64A11}" type="pres">
      <dgm:prSet presAssocID="{84AB1B0E-9842-4B53-8176-1719A56E7836}" presName="parentText" presStyleLbl="node1" presStyleIdx="2" presStyleCnt="3">
        <dgm:presLayoutVars>
          <dgm:chMax val="0"/>
          <dgm:bulletEnabled val="1"/>
        </dgm:presLayoutVars>
      </dgm:prSet>
      <dgm:spPr/>
      <dgm:t>
        <a:bodyPr/>
        <a:lstStyle/>
        <a:p>
          <a:endParaRPr lang="en-US"/>
        </a:p>
      </dgm:t>
    </dgm:pt>
  </dgm:ptLst>
  <dgm:cxnLst>
    <dgm:cxn modelId="{51371669-80F7-4048-99D7-930BF861C51C}" srcId="{20F0F21B-40FD-4F49-B1DC-644DB7290148}" destId="{F4C6C5F4-69AB-44AA-86EB-1BBEEF1658B0}" srcOrd="0" destOrd="0" parTransId="{1FE346B9-642E-4EA9-A1C1-16EAA03EAB71}" sibTransId="{5E9B49D1-D7ED-42A2-A59D-9416803F4CA4}"/>
    <dgm:cxn modelId="{9E93C7A7-40EF-41B0-BAA4-655362195E67}" type="presOf" srcId="{84AB1B0E-9842-4B53-8176-1719A56E7836}" destId="{487B0994-879D-48BA-B9B0-D1CBB2B64A11}" srcOrd="0" destOrd="0" presId="urn:microsoft.com/office/officeart/2005/8/layout/vList2"/>
    <dgm:cxn modelId="{B9299CD0-7964-40F2-B973-55337CDA8449}" type="presOf" srcId="{C7D93A79-2EC8-496A-99D4-EDB17A8C18BC}" destId="{BDE5C7A7-0F03-4B0C-A497-BC782FD67308}" srcOrd="0" destOrd="0" presId="urn:microsoft.com/office/officeart/2005/8/layout/vList2"/>
    <dgm:cxn modelId="{12FB3AF7-AD83-46A2-982E-F47E55A7BA9C}" srcId="{20F0F21B-40FD-4F49-B1DC-644DB7290148}" destId="{84AB1B0E-9842-4B53-8176-1719A56E7836}" srcOrd="2" destOrd="0" parTransId="{A019D66A-58EC-43D9-A4BD-4AC0E414B215}" sibTransId="{A362C2FF-4C5A-426B-BAF5-FEB26BFD3EB9}"/>
    <dgm:cxn modelId="{A1CDBEBA-46B5-4DDD-96E6-AE5A4514736D}" type="presOf" srcId="{F4C6C5F4-69AB-44AA-86EB-1BBEEF1658B0}" destId="{6CC2E5E0-D69B-4D48-97AD-8879053299F7}" srcOrd="0" destOrd="0" presId="urn:microsoft.com/office/officeart/2005/8/layout/vList2"/>
    <dgm:cxn modelId="{8D4FBEAA-937D-4E79-9E7C-8F1FCBA38EEC}" type="presOf" srcId="{20F0F21B-40FD-4F49-B1DC-644DB7290148}" destId="{19FCCDC6-6E02-4AEE-8775-A194559933E3}" srcOrd="0" destOrd="0" presId="urn:microsoft.com/office/officeart/2005/8/layout/vList2"/>
    <dgm:cxn modelId="{FB29BE98-DE83-4F12-9155-E3C50A017303}" srcId="{20F0F21B-40FD-4F49-B1DC-644DB7290148}" destId="{C7D93A79-2EC8-496A-99D4-EDB17A8C18BC}" srcOrd="1" destOrd="0" parTransId="{AA6C164C-43E0-4955-B683-23CD5D5E42CD}" sibTransId="{F6AC3076-BAA2-41E2-946D-98043BE1E34A}"/>
    <dgm:cxn modelId="{C754C8DB-E6CF-4E9E-BC20-4C98DC47CCDA}" type="presParOf" srcId="{19FCCDC6-6E02-4AEE-8775-A194559933E3}" destId="{6CC2E5E0-D69B-4D48-97AD-8879053299F7}" srcOrd="0" destOrd="0" presId="urn:microsoft.com/office/officeart/2005/8/layout/vList2"/>
    <dgm:cxn modelId="{497A0B9A-E594-42F9-BA50-1DC29922A864}" type="presParOf" srcId="{19FCCDC6-6E02-4AEE-8775-A194559933E3}" destId="{68F57F97-9828-4EEB-9672-8772B85A8FC8}" srcOrd="1" destOrd="0" presId="urn:microsoft.com/office/officeart/2005/8/layout/vList2"/>
    <dgm:cxn modelId="{7863059D-58A0-4F25-BDB1-6FEB09EE9B1E}" type="presParOf" srcId="{19FCCDC6-6E02-4AEE-8775-A194559933E3}" destId="{BDE5C7A7-0F03-4B0C-A497-BC782FD67308}" srcOrd="2" destOrd="0" presId="urn:microsoft.com/office/officeart/2005/8/layout/vList2"/>
    <dgm:cxn modelId="{ACEEC1FC-8409-48DF-A979-C7B62217FF06}" type="presParOf" srcId="{19FCCDC6-6E02-4AEE-8775-A194559933E3}" destId="{66D01830-DD43-4697-B79B-D795DA159ED6}" srcOrd="3" destOrd="0" presId="urn:microsoft.com/office/officeart/2005/8/layout/vList2"/>
    <dgm:cxn modelId="{5363ED30-A417-4E36-AB50-9A1BF54C2709}" type="presParOf" srcId="{19FCCDC6-6E02-4AEE-8775-A194559933E3}" destId="{487B0994-879D-48BA-B9B0-D1CBB2B64A1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DBD598-C0D8-4D12-A9FF-B33C867A431B}"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85CF7CC5-E3EE-4FC4-8D8F-D255C7FB0298}">
      <dgm:prSet phldrT="[Text]"/>
      <dgm:spPr/>
      <dgm:t>
        <a:bodyPr/>
        <a:lstStyle/>
        <a:p>
          <a:r>
            <a:rPr lang="en-US" dirty="0" smtClean="0"/>
            <a:t>Competent followers</a:t>
          </a:r>
          <a:endParaRPr lang="en-US" dirty="0"/>
        </a:p>
      </dgm:t>
    </dgm:pt>
    <dgm:pt modelId="{0A6DCB66-F2F1-4150-A876-A1AE64FFBA99}" type="parTrans" cxnId="{357AA1AC-0A40-4809-AA9B-CDF4CCCC492A}">
      <dgm:prSet/>
      <dgm:spPr/>
      <dgm:t>
        <a:bodyPr/>
        <a:lstStyle/>
        <a:p>
          <a:endParaRPr lang="en-US"/>
        </a:p>
      </dgm:t>
    </dgm:pt>
    <dgm:pt modelId="{90BEE830-4103-46A1-BE71-F8F8EFC64BF9}" type="sibTrans" cxnId="{357AA1AC-0A40-4809-AA9B-CDF4CCCC492A}">
      <dgm:prSet/>
      <dgm:spPr/>
      <dgm:t>
        <a:bodyPr/>
        <a:lstStyle/>
        <a:p>
          <a:endParaRPr lang="en-US" dirty="0"/>
        </a:p>
      </dgm:t>
    </dgm:pt>
    <dgm:pt modelId="{FDF2BD31-3A17-4764-957A-FF2C7FCE34B4}">
      <dgm:prSet phldrT="[Text]"/>
      <dgm:spPr/>
      <dgm:t>
        <a:bodyPr/>
        <a:lstStyle/>
        <a:p>
          <a:r>
            <a:rPr lang="en-US" dirty="0" smtClean="0"/>
            <a:t>Less follow up</a:t>
          </a:r>
          <a:endParaRPr lang="en-US" dirty="0"/>
        </a:p>
      </dgm:t>
    </dgm:pt>
    <dgm:pt modelId="{761589B1-A4A1-42E0-A2A6-25CFA5BC8610}" type="parTrans" cxnId="{AE295811-AA16-4BA8-B19E-02C7BDAB6929}">
      <dgm:prSet/>
      <dgm:spPr/>
      <dgm:t>
        <a:bodyPr/>
        <a:lstStyle/>
        <a:p>
          <a:endParaRPr lang="en-US"/>
        </a:p>
      </dgm:t>
    </dgm:pt>
    <dgm:pt modelId="{428C10C1-5B56-4DAD-9792-C7950D1452B3}" type="sibTrans" cxnId="{AE295811-AA16-4BA8-B19E-02C7BDAB6929}">
      <dgm:prSet/>
      <dgm:spPr/>
      <dgm:t>
        <a:bodyPr/>
        <a:lstStyle/>
        <a:p>
          <a:endParaRPr lang="en-US" dirty="0"/>
        </a:p>
      </dgm:t>
    </dgm:pt>
    <dgm:pt modelId="{47ACF133-2BF3-4E67-BCA5-413956D6DC48}">
      <dgm:prSet phldrT="[Text]"/>
      <dgm:spPr/>
      <dgm:t>
        <a:bodyPr/>
        <a:lstStyle/>
        <a:p>
          <a:r>
            <a:rPr lang="en-US" dirty="0" smtClean="0"/>
            <a:t>Relationship focused</a:t>
          </a:r>
          <a:endParaRPr lang="en-US" dirty="0"/>
        </a:p>
      </dgm:t>
    </dgm:pt>
    <dgm:pt modelId="{7B85529B-EA0B-4F1C-AD2A-56B313F5EF94}" type="parTrans" cxnId="{F6032760-91CC-44B2-A617-6343FE028F2E}">
      <dgm:prSet/>
      <dgm:spPr/>
      <dgm:t>
        <a:bodyPr/>
        <a:lstStyle/>
        <a:p>
          <a:endParaRPr lang="en-US"/>
        </a:p>
      </dgm:t>
    </dgm:pt>
    <dgm:pt modelId="{36554454-98BB-4A9C-B398-64F2EF8B574D}" type="sibTrans" cxnId="{F6032760-91CC-44B2-A617-6343FE028F2E}">
      <dgm:prSet/>
      <dgm:spPr/>
      <dgm:t>
        <a:bodyPr/>
        <a:lstStyle/>
        <a:p>
          <a:endParaRPr lang="en-US"/>
        </a:p>
      </dgm:t>
    </dgm:pt>
    <dgm:pt modelId="{7B832710-423B-4700-968F-E1F5EC55E86A}" type="pres">
      <dgm:prSet presAssocID="{38DBD598-C0D8-4D12-A9FF-B33C867A431B}" presName="outerComposite" presStyleCnt="0">
        <dgm:presLayoutVars>
          <dgm:chMax val="5"/>
          <dgm:dir/>
          <dgm:resizeHandles val="exact"/>
        </dgm:presLayoutVars>
      </dgm:prSet>
      <dgm:spPr/>
      <dgm:t>
        <a:bodyPr/>
        <a:lstStyle/>
        <a:p>
          <a:endParaRPr lang="en-US"/>
        </a:p>
      </dgm:t>
    </dgm:pt>
    <dgm:pt modelId="{C5304005-1CA3-4A4F-92B5-33D00F76D0AE}" type="pres">
      <dgm:prSet presAssocID="{38DBD598-C0D8-4D12-A9FF-B33C867A431B}" presName="dummyMaxCanvas" presStyleCnt="0">
        <dgm:presLayoutVars/>
      </dgm:prSet>
      <dgm:spPr/>
    </dgm:pt>
    <dgm:pt modelId="{5842163B-0FE1-48E9-88EF-95A3F2327002}" type="pres">
      <dgm:prSet presAssocID="{38DBD598-C0D8-4D12-A9FF-B33C867A431B}" presName="ThreeNodes_1" presStyleLbl="node1" presStyleIdx="0" presStyleCnt="3">
        <dgm:presLayoutVars>
          <dgm:bulletEnabled val="1"/>
        </dgm:presLayoutVars>
      </dgm:prSet>
      <dgm:spPr/>
      <dgm:t>
        <a:bodyPr/>
        <a:lstStyle/>
        <a:p>
          <a:endParaRPr lang="en-US"/>
        </a:p>
      </dgm:t>
    </dgm:pt>
    <dgm:pt modelId="{F5385372-2D31-4E86-BDC1-B5DC6BC8035D}" type="pres">
      <dgm:prSet presAssocID="{38DBD598-C0D8-4D12-A9FF-B33C867A431B}" presName="ThreeNodes_2" presStyleLbl="node1" presStyleIdx="1" presStyleCnt="3">
        <dgm:presLayoutVars>
          <dgm:bulletEnabled val="1"/>
        </dgm:presLayoutVars>
      </dgm:prSet>
      <dgm:spPr/>
      <dgm:t>
        <a:bodyPr/>
        <a:lstStyle/>
        <a:p>
          <a:endParaRPr lang="en-US"/>
        </a:p>
      </dgm:t>
    </dgm:pt>
    <dgm:pt modelId="{EBFF0EA5-BCF6-4B22-9AD1-2C197E5B8EFE}" type="pres">
      <dgm:prSet presAssocID="{38DBD598-C0D8-4D12-A9FF-B33C867A431B}" presName="ThreeNodes_3" presStyleLbl="node1" presStyleIdx="2" presStyleCnt="3">
        <dgm:presLayoutVars>
          <dgm:bulletEnabled val="1"/>
        </dgm:presLayoutVars>
      </dgm:prSet>
      <dgm:spPr/>
      <dgm:t>
        <a:bodyPr/>
        <a:lstStyle/>
        <a:p>
          <a:endParaRPr lang="en-US"/>
        </a:p>
      </dgm:t>
    </dgm:pt>
    <dgm:pt modelId="{66DC3793-09B6-41CD-AC8B-0764E03CE347}" type="pres">
      <dgm:prSet presAssocID="{38DBD598-C0D8-4D12-A9FF-B33C867A431B}" presName="ThreeConn_1-2" presStyleLbl="fgAccFollowNode1" presStyleIdx="0" presStyleCnt="2">
        <dgm:presLayoutVars>
          <dgm:bulletEnabled val="1"/>
        </dgm:presLayoutVars>
      </dgm:prSet>
      <dgm:spPr/>
      <dgm:t>
        <a:bodyPr/>
        <a:lstStyle/>
        <a:p>
          <a:endParaRPr lang="en-US"/>
        </a:p>
      </dgm:t>
    </dgm:pt>
    <dgm:pt modelId="{FF62B908-8A8A-4DC7-8AF1-61A0D2B4FAB1}" type="pres">
      <dgm:prSet presAssocID="{38DBD598-C0D8-4D12-A9FF-B33C867A431B}" presName="ThreeConn_2-3" presStyleLbl="fgAccFollowNode1" presStyleIdx="1" presStyleCnt="2">
        <dgm:presLayoutVars>
          <dgm:bulletEnabled val="1"/>
        </dgm:presLayoutVars>
      </dgm:prSet>
      <dgm:spPr/>
      <dgm:t>
        <a:bodyPr/>
        <a:lstStyle/>
        <a:p>
          <a:endParaRPr lang="en-US"/>
        </a:p>
      </dgm:t>
    </dgm:pt>
    <dgm:pt modelId="{8958E46D-C9B6-4A1E-A88A-1D4C1F1DCC0E}" type="pres">
      <dgm:prSet presAssocID="{38DBD598-C0D8-4D12-A9FF-B33C867A431B}" presName="ThreeNodes_1_text" presStyleLbl="node1" presStyleIdx="2" presStyleCnt="3">
        <dgm:presLayoutVars>
          <dgm:bulletEnabled val="1"/>
        </dgm:presLayoutVars>
      </dgm:prSet>
      <dgm:spPr/>
      <dgm:t>
        <a:bodyPr/>
        <a:lstStyle/>
        <a:p>
          <a:endParaRPr lang="en-US"/>
        </a:p>
      </dgm:t>
    </dgm:pt>
    <dgm:pt modelId="{CB4E05D4-39BD-475C-AC52-20A3A0E909A0}" type="pres">
      <dgm:prSet presAssocID="{38DBD598-C0D8-4D12-A9FF-B33C867A431B}" presName="ThreeNodes_2_text" presStyleLbl="node1" presStyleIdx="2" presStyleCnt="3">
        <dgm:presLayoutVars>
          <dgm:bulletEnabled val="1"/>
        </dgm:presLayoutVars>
      </dgm:prSet>
      <dgm:spPr/>
      <dgm:t>
        <a:bodyPr/>
        <a:lstStyle/>
        <a:p>
          <a:endParaRPr lang="en-US"/>
        </a:p>
      </dgm:t>
    </dgm:pt>
    <dgm:pt modelId="{6A87F454-DAF3-450A-8ECD-6AFD2DDF4615}" type="pres">
      <dgm:prSet presAssocID="{38DBD598-C0D8-4D12-A9FF-B33C867A431B}" presName="ThreeNodes_3_text" presStyleLbl="node1" presStyleIdx="2" presStyleCnt="3">
        <dgm:presLayoutVars>
          <dgm:bulletEnabled val="1"/>
        </dgm:presLayoutVars>
      </dgm:prSet>
      <dgm:spPr/>
      <dgm:t>
        <a:bodyPr/>
        <a:lstStyle/>
        <a:p>
          <a:endParaRPr lang="en-US"/>
        </a:p>
      </dgm:t>
    </dgm:pt>
  </dgm:ptLst>
  <dgm:cxnLst>
    <dgm:cxn modelId="{ED6F9258-260D-4AFE-821C-B5031319A1C8}" type="presOf" srcId="{47ACF133-2BF3-4E67-BCA5-413956D6DC48}" destId="{EBFF0EA5-BCF6-4B22-9AD1-2C197E5B8EFE}" srcOrd="0" destOrd="0" presId="urn:microsoft.com/office/officeart/2005/8/layout/vProcess5"/>
    <dgm:cxn modelId="{508F15B7-27CE-4400-885F-87225232B560}" type="presOf" srcId="{38DBD598-C0D8-4D12-A9FF-B33C867A431B}" destId="{7B832710-423B-4700-968F-E1F5EC55E86A}" srcOrd="0" destOrd="0" presId="urn:microsoft.com/office/officeart/2005/8/layout/vProcess5"/>
    <dgm:cxn modelId="{0EE30E07-5014-4D26-B8DC-FFED2A73A768}" type="presOf" srcId="{85CF7CC5-E3EE-4FC4-8D8F-D255C7FB0298}" destId="{8958E46D-C9B6-4A1E-A88A-1D4C1F1DCC0E}" srcOrd="1" destOrd="0" presId="urn:microsoft.com/office/officeart/2005/8/layout/vProcess5"/>
    <dgm:cxn modelId="{A121344E-2CB9-45A7-AC43-265AE160892B}" type="presOf" srcId="{FDF2BD31-3A17-4764-957A-FF2C7FCE34B4}" destId="{CB4E05D4-39BD-475C-AC52-20A3A0E909A0}" srcOrd="1" destOrd="0" presId="urn:microsoft.com/office/officeart/2005/8/layout/vProcess5"/>
    <dgm:cxn modelId="{5B68128F-B2C3-43BC-AA58-DF00BCD7A12B}" type="presOf" srcId="{85CF7CC5-E3EE-4FC4-8D8F-D255C7FB0298}" destId="{5842163B-0FE1-48E9-88EF-95A3F2327002}" srcOrd="0" destOrd="0" presId="urn:microsoft.com/office/officeart/2005/8/layout/vProcess5"/>
    <dgm:cxn modelId="{906EA894-8672-442D-84AB-329545EDBAA8}" type="presOf" srcId="{47ACF133-2BF3-4E67-BCA5-413956D6DC48}" destId="{6A87F454-DAF3-450A-8ECD-6AFD2DDF4615}" srcOrd="1" destOrd="0" presId="urn:microsoft.com/office/officeart/2005/8/layout/vProcess5"/>
    <dgm:cxn modelId="{98ED7750-7EE2-47B6-B2BE-0A968DED6D85}" type="presOf" srcId="{FDF2BD31-3A17-4764-957A-FF2C7FCE34B4}" destId="{F5385372-2D31-4E86-BDC1-B5DC6BC8035D}" srcOrd="0" destOrd="0" presId="urn:microsoft.com/office/officeart/2005/8/layout/vProcess5"/>
    <dgm:cxn modelId="{02C90F0B-5E1D-40C6-A3DA-56512965FFC8}" type="presOf" srcId="{90BEE830-4103-46A1-BE71-F8F8EFC64BF9}" destId="{66DC3793-09B6-41CD-AC8B-0764E03CE347}" srcOrd="0" destOrd="0" presId="urn:microsoft.com/office/officeart/2005/8/layout/vProcess5"/>
    <dgm:cxn modelId="{E68CEC20-F49B-431D-AA7A-70275A668A1C}" type="presOf" srcId="{428C10C1-5B56-4DAD-9792-C7950D1452B3}" destId="{FF62B908-8A8A-4DC7-8AF1-61A0D2B4FAB1}" srcOrd="0" destOrd="0" presId="urn:microsoft.com/office/officeart/2005/8/layout/vProcess5"/>
    <dgm:cxn modelId="{AE295811-AA16-4BA8-B19E-02C7BDAB6929}" srcId="{38DBD598-C0D8-4D12-A9FF-B33C867A431B}" destId="{FDF2BD31-3A17-4764-957A-FF2C7FCE34B4}" srcOrd="1" destOrd="0" parTransId="{761589B1-A4A1-42E0-A2A6-25CFA5BC8610}" sibTransId="{428C10C1-5B56-4DAD-9792-C7950D1452B3}"/>
    <dgm:cxn modelId="{F6032760-91CC-44B2-A617-6343FE028F2E}" srcId="{38DBD598-C0D8-4D12-A9FF-B33C867A431B}" destId="{47ACF133-2BF3-4E67-BCA5-413956D6DC48}" srcOrd="2" destOrd="0" parTransId="{7B85529B-EA0B-4F1C-AD2A-56B313F5EF94}" sibTransId="{36554454-98BB-4A9C-B398-64F2EF8B574D}"/>
    <dgm:cxn modelId="{357AA1AC-0A40-4809-AA9B-CDF4CCCC492A}" srcId="{38DBD598-C0D8-4D12-A9FF-B33C867A431B}" destId="{85CF7CC5-E3EE-4FC4-8D8F-D255C7FB0298}" srcOrd="0" destOrd="0" parTransId="{0A6DCB66-F2F1-4150-A876-A1AE64FFBA99}" sibTransId="{90BEE830-4103-46A1-BE71-F8F8EFC64BF9}"/>
    <dgm:cxn modelId="{D9008A00-34AB-42FF-8631-63F1F42A5889}" type="presParOf" srcId="{7B832710-423B-4700-968F-E1F5EC55E86A}" destId="{C5304005-1CA3-4A4F-92B5-33D00F76D0AE}" srcOrd="0" destOrd="0" presId="urn:microsoft.com/office/officeart/2005/8/layout/vProcess5"/>
    <dgm:cxn modelId="{52C73A49-15E1-4A63-8F5A-74C2C582878B}" type="presParOf" srcId="{7B832710-423B-4700-968F-E1F5EC55E86A}" destId="{5842163B-0FE1-48E9-88EF-95A3F2327002}" srcOrd="1" destOrd="0" presId="urn:microsoft.com/office/officeart/2005/8/layout/vProcess5"/>
    <dgm:cxn modelId="{8092C8F0-F8F5-4FF4-BEA0-F32107A7A6E4}" type="presParOf" srcId="{7B832710-423B-4700-968F-E1F5EC55E86A}" destId="{F5385372-2D31-4E86-BDC1-B5DC6BC8035D}" srcOrd="2" destOrd="0" presId="urn:microsoft.com/office/officeart/2005/8/layout/vProcess5"/>
    <dgm:cxn modelId="{9BACF6BE-B701-408B-9E0B-41020D2A02CB}" type="presParOf" srcId="{7B832710-423B-4700-968F-E1F5EC55E86A}" destId="{EBFF0EA5-BCF6-4B22-9AD1-2C197E5B8EFE}" srcOrd="3" destOrd="0" presId="urn:microsoft.com/office/officeart/2005/8/layout/vProcess5"/>
    <dgm:cxn modelId="{6E0293A6-D23B-4786-892B-124F178F22CB}" type="presParOf" srcId="{7B832710-423B-4700-968F-E1F5EC55E86A}" destId="{66DC3793-09B6-41CD-AC8B-0764E03CE347}" srcOrd="4" destOrd="0" presId="urn:microsoft.com/office/officeart/2005/8/layout/vProcess5"/>
    <dgm:cxn modelId="{DEE5112E-9C49-406D-802E-402F7112C293}" type="presParOf" srcId="{7B832710-423B-4700-968F-E1F5EC55E86A}" destId="{FF62B908-8A8A-4DC7-8AF1-61A0D2B4FAB1}" srcOrd="5" destOrd="0" presId="urn:microsoft.com/office/officeart/2005/8/layout/vProcess5"/>
    <dgm:cxn modelId="{C13D706F-3A95-481E-8222-4528FFB07702}" type="presParOf" srcId="{7B832710-423B-4700-968F-E1F5EC55E86A}" destId="{8958E46D-C9B6-4A1E-A88A-1D4C1F1DCC0E}" srcOrd="6" destOrd="0" presId="urn:microsoft.com/office/officeart/2005/8/layout/vProcess5"/>
    <dgm:cxn modelId="{5AF5C308-B6C2-4276-94DE-E9B3B0A9F1A9}" type="presParOf" srcId="{7B832710-423B-4700-968F-E1F5EC55E86A}" destId="{CB4E05D4-39BD-475C-AC52-20A3A0E909A0}" srcOrd="7" destOrd="0" presId="urn:microsoft.com/office/officeart/2005/8/layout/vProcess5"/>
    <dgm:cxn modelId="{5F3C0FE5-9327-40EE-B0EE-8E8DB4C7D843}" type="presParOf" srcId="{7B832710-423B-4700-968F-E1F5EC55E86A}" destId="{6A87F454-DAF3-450A-8ECD-6AFD2DDF4615}"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CC649A0-5AE7-430B-811D-CF0B6C095B52}" type="doc">
      <dgm:prSet loTypeId="urn:microsoft.com/office/officeart/2005/8/layout/hProcess9" loCatId="process" qsTypeId="urn:microsoft.com/office/officeart/2005/8/quickstyle/simple1" qsCatId="simple" csTypeId="urn:microsoft.com/office/officeart/2005/8/colors/colorful2" csCatId="colorful" phldr="1"/>
      <dgm:spPr/>
    </dgm:pt>
    <dgm:pt modelId="{367F372E-EB33-4C32-A3F5-52E0B586CCB0}">
      <dgm:prSet phldrT="[Text]"/>
      <dgm:spPr/>
      <dgm:t>
        <a:bodyPr/>
        <a:lstStyle/>
        <a:p>
          <a:r>
            <a:rPr lang="en-US" dirty="0" smtClean="0"/>
            <a:t>Empowered follower</a:t>
          </a:r>
          <a:endParaRPr lang="en-US" dirty="0"/>
        </a:p>
      </dgm:t>
    </dgm:pt>
    <dgm:pt modelId="{EB545B29-8345-493B-8036-3B24607C97FE}" type="parTrans" cxnId="{325A09CC-00F5-4F91-8497-FCDD3187A185}">
      <dgm:prSet/>
      <dgm:spPr/>
    </dgm:pt>
    <dgm:pt modelId="{67FD962E-EF0B-453A-BB96-8B3717CD0A64}" type="sibTrans" cxnId="{325A09CC-00F5-4F91-8497-FCDD3187A185}">
      <dgm:prSet/>
      <dgm:spPr/>
    </dgm:pt>
    <dgm:pt modelId="{88F0CD6D-5DAD-4BA3-A3D0-EF838819A300}">
      <dgm:prSet phldrT="[Text]"/>
      <dgm:spPr/>
      <dgm:t>
        <a:bodyPr/>
        <a:lstStyle/>
        <a:p>
          <a:r>
            <a:rPr lang="en-US" dirty="0" smtClean="0"/>
            <a:t>Minimal supervision</a:t>
          </a:r>
          <a:endParaRPr lang="en-US" dirty="0"/>
        </a:p>
      </dgm:t>
    </dgm:pt>
    <dgm:pt modelId="{B6766A48-1A75-41A1-A6EC-CB71892B72C3}" type="parTrans" cxnId="{23650376-C9C0-40F3-A405-93EEC11EB730}">
      <dgm:prSet/>
      <dgm:spPr/>
    </dgm:pt>
    <dgm:pt modelId="{D1943BFF-B85C-40CF-84A6-589A3988B7AA}" type="sibTrans" cxnId="{23650376-C9C0-40F3-A405-93EEC11EB730}">
      <dgm:prSet/>
      <dgm:spPr/>
    </dgm:pt>
    <dgm:pt modelId="{25E3C8FA-C40C-41C2-9BF5-54B9693483A4}">
      <dgm:prSet phldrT="[Text]"/>
      <dgm:spPr/>
      <dgm:t>
        <a:bodyPr/>
        <a:lstStyle/>
        <a:p>
          <a:r>
            <a:rPr lang="en-US" dirty="0" smtClean="0"/>
            <a:t>Praise good performance</a:t>
          </a:r>
          <a:endParaRPr lang="en-US" dirty="0"/>
        </a:p>
      </dgm:t>
    </dgm:pt>
    <dgm:pt modelId="{44A50602-0919-471F-84B4-7C0589209796}" type="parTrans" cxnId="{E01FBBA8-2914-4497-A046-79FDA4972AA6}">
      <dgm:prSet/>
      <dgm:spPr/>
    </dgm:pt>
    <dgm:pt modelId="{7FE44062-18BA-46AA-825A-DF08D87ADBF2}" type="sibTrans" cxnId="{E01FBBA8-2914-4497-A046-79FDA4972AA6}">
      <dgm:prSet/>
      <dgm:spPr/>
    </dgm:pt>
    <dgm:pt modelId="{C929ED69-C41F-42E5-A008-7B842133E315}" type="pres">
      <dgm:prSet presAssocID="{9CC649A0-5AE7-430B-811D-CF0B6C095B52}" presName="CompostProcess" presStyleCnt="0">
        <dgm:presLayoutVars>
          <dgm:dir/>
          <dgm:resizeHandles val="exact"/>
        </dgm:presLayoutVars>
      </dgm:prSet>
      <dgm:spPr/>
    </dgm:pt>
    <dgm:pt modelId="{F9BD6BE6-232D-46C5-B3DD-80F1F966A911}" type="pres">
      <dgm:prSet presAssocID="{9CC649A0-5AE7-430B-811D-CF0B6C095B52}" presName="arrow" presStyleLbl="bgShp" presStyleIdx="0" presStyleCnt="1"/>
      <dgm:spPr/>
    </dgm:pt>
    <dgm:pt modelId="{867F5ED9-A3C0-4BA6-9BD6-A4EAB80FB3EC}" type="pres">
      <dgm:prSet presAssocID="{9CC649A0-5AE7-430B-811D-CF0B6C095B52}" presName="linearProcess" presStyleCnt="0"/>
      <dgm:spPr/>
    </dgm:pt>
    <dgm:pt modelId="{BE6BDCCA-0948-453F-89B8-A25683CCD2CE}" type="pres">
      <dgm:prSet presAssocID="{367F372E-EB33-4C32-A3F5-52E0B586CCB0}" presName="textNode" presStyleLbl="node1" presStyleIdx="0" presStyleCnt="3">
        <dgm:presLayoutVars>
          <dgm:bulletEnabled val="1"/>
        </dgm:presLayoutVars>
      </dgm:prSet>
      <dgm:spPr/>
      <dgm:t>
        <a:bodyPr/>
        <a:lstStyle/>
        <a:p>
          <a:endParaRPr lang="en-US"/>
        </a:p>
      </dgm:t>
    </dgm:pt>
    <dgm:pt modelId="{76C9CE09-F4B8-47C7-88BE-392D7B26D92D}" type="pres">
      <dgm:prSet presAssocID="{67FD962E-EF0B-453A-BB96-8B3717CD0A64}" presName="sibTrans" presStyleCnt="0"/>
      <dgm:spPr/>
    </dgm:pt>
    <dgm:pt modelId="{6C71C44B-516B-4E93-B89E-6F18C90021B0}" type="pres">
      <dgm:prSet presAssocID="{88F0CD6D-5DAD-4BA3-A3D0-EF838819A300}" presName="textNode" presStyleLbl="node1" presStyleIdx="1" presStyleCnt="3">
        <dgm:presLayoutVars>
          <dgm:bulletEnabled val="1"/>
        </dgm:presLayoutVars>
      </dgm:prSet>
      <dgm:spPr/>
      <dgm:t>
        <a:bodyPr/>
        <a:lstStyle/>
        <a:p>
          <a:endParaRPr lang="en-US"/>
        </a:p>
      </dgm:t>
    </dgm:pt>
    <dgm:pt modelId="{5C71E05B-6E5C-402A-BD36-8BB867F1B3B3}" type="pres">
      <dgm:prSet presAssocID="{D1943BFF-B85C-40CF-84A6-589A3988B7AA}" presName="sibTrans" presStyleCnt="0"/>
      <dgm:spPr/>
    </dgm:pt>
    <dgm:pt modelId="{0ED9E1B8-95A8-416B-8BCD-A5782F2C5695}" type="pres">
      <dgm:prSet presAssocID="{25E3C8FA-C40C-41C2-9BF5-54B9693483A4}" presName="textNode" presStyleLbl="node1" presStyleIdx="2" presStyleCnt="3">
        <dgm:presLayoutVars>
          <dgm:bulletEnabled val="1"/>
        </dgm:presLayoutVars>
      </dgm:prSet>
      <dgm:spPr/>
      <dgm:t>
        <a:bodyPr/>
        <a:lstStyle/>
        <a:p>
          <a:endParaRPr lang="en-US"/>
        </a:p>
      </dgm:t>
    </dgm:pt>
  </dgm:ptLst>
  <dgm:cxnLst>
    <dgm:cxn modelId="{6A69D0F2-F896-45B8-91E3-A8A58BDC9B91}" type="presOf" srcId="{88F0CD6D-5DAD-4BA3-A3D0-EF838819A300}" destId="{6C71C44B-516B-4E93-B89E-6F18C90021B0}" srcOrd="0" destOrd="0" presId="urn:microsoft.com/office/officeart/2005/8/layout/hProcess9"/>
    <dgm:cxn modelId="{0E5F8757-FCE0-4A83-B52C-BC9AFDAEA12C}" type="presOf" srcId="{25E3C8FA-C40C-41C2-9BF5-54B9693483A4}" destId="{0ED9E1B8-95A8-416B-8BCD-A5782F2C5695}" srcOrd="0" destOrd="0" presId="urn:microsoft.com/office/officeart/2005/8/layout/hProcess9"/>
    <dgm:cxn modelId="{325A09CC-00F5-4F91-8497-FCDD3187A185}" srcId="{9CC649A0-5AE7-430B-811D-CF0B6C095B52}" destId="{367F372E-EB33-4C32-A3F5-52E0B586CCB0}" srcOrd="0" destOrd="0" parTransId="{EB545B29-8345-493B-8036-3B24607C97FE}" sibTransId="{67FD962E-EF0B-453A-BB96-8B3717CD0A64}"/>
    <dgm:cxn modelId="{23650376-C9C0-40F3-A405-93EEC11EB730}" srcId="{9CC649A0-5AE7-430B-811D-CF0B6C095B52}" destId="{88F0CD6D-5DAD-4BA3-A3D0-EF838819A300}" srcOrd="1" destOrd="0" parTransId="{B6766A48-1A75-41A1-A6EC-CB71892B72C3}" sibTransId="{D1943BFF-B85C-40CF-84A6-589A3988B7AA}"/>
    <dgm:cxn modelId="{E01FBBA8-2914-4497-A046-79FDA4972AA6}" srcId="{9CC649A0-5AE7-430B-811D-CF0B6C095B52}" destId="{25E3C8FA-C40C-41C2-9BF5-54B9693483A4}" srcOrd="2" destOrd="0" parTransId="{44A50602-0919-471F-84B4-7C0589209796}" sibTransId="{7FE44062-18BA-46AA-825A-DF08D87ADBF2}"/>
    <dgm:cxn modelId="{A3BCAC55-1185-438F-B1A3-00BEA8E62C28}" type="presOf" srcId="{367F372E-EB33-4C32-A3F5-52E0B586CCB0}" destId="{BE6BDCCA-0948-453F-89B8-A25683CCD2CE}" srcOrd="0" destOrd="0" presId="urn:microsoft.com/office/officeart/2005/8/layout/hProcess9"/>
    <dgm:cxn modelId="{F7E7E001-B662-4D89-91C7-68EDA264A9B0}" type="presOf" srcId="{9CC649A0-5AE7-430B-811D-CF0B6C095B52}" destId="{C929ED69-C41F-42E5-A008-7B842133E315}" srcOrd="0" destOrd="0" presId="urn:microsoft.com/office/officeart/2005/8/layout/hProcess9"/>
    <dgm:cxn modelId="{60B4C0F1-AACD-4B8C-9405-1EC78D8943B7}" type="presParOf" srcId="{C929ED69-C41F-42E5-A008-7B842133E315}" destId="{F9BD6BE6-232D-46C5-B3DD-80F1F966A911}" srcOrd="0" destOrd="0" presId="urn:microsoft.com/office/officeart/2005/8/layout/hProcess9"/>
    <dgm:cxn modelId="{73076AB1-1C3C-4D64-93D6-6CABC110A792}" type="presParOf" srcId="{C929ED69-C41F-42E5-A008-7B842133E315}" destId="{867F5ED9-A3C0-4BA6-9BD6-A4EAB80FB3EC}" srcOrd="1" destOrd="0" presId="urn:microsoft.com/office/officeart/2005/8/layout/hProcess9"/>
    <dgm:cxn modelId="{CD1C8B19-32A5-4203-9E93-E57291F1E07A}" type="presParOf" srcId="{867F5ED9-A3C0-4BA6-9BD6-A4EAB80FB3EC}" destId="{BE6BDCCA-0948-453F-89B8-A25683CCD2CE}" srcOrd="0" destOrd="0" presId="urn:microsoft.com/office/officeart/2005/8/layout/hProcess9"/>
    <dgm:cxn modelId="{542917DF-6D66-4D1B-B025-9488976CBAEF}" type="presParOf" srcId="{867F5ED9-A3C0-4BA6-9BD6-A4EAB80FB3EC}" destId="{76C9CE09-F4B8-47C7-88BE-392D7B26D92D}" srcOrd="1" destOrd="0" presId="urn:microsoft.com/office/officeart/2005/8/layout/hProcess9"/>
    <dgm:cxn modelId="{337BA59F-CBE6-49AF-9B4F-ADA8BE99B432}" type="presParOf" srcId="{867F5ED9-A3C0-4BA6-9BD6-A4EAB80FB3EC}" destId="{6C71C44B-516B-4E93-B89E-6F18C90021B0}" srcOrd="2" destOrd="0" presId="urn:microsoft.com/office/officeart/2005/8/layout/hProcess9"/>
    <dgm:cxn modelId="{03C748CA-8435-43B2-955F-3565A96F75D5}" type="presParOf" srcId="{867F5ED9-A3C0-4BA6-9BD6-A4EAB80FB3EC}" destId="{5C71E05B-6E5C-402A-BD36-8BB867F1B3B3}" srcOrd="3" destOrd="0" presId="urn:microsoft.com/office/officeart/2005/8/layout/hProcess9"/>
    <dgm:cxn modelId="{78299E22-F6F2-40A6-838D-F364F62ABE23}" type="presParOf" srcId="{867F5ED9-A3C0-4BA6-9BD6-A4EAB80FB3EC}" destId="{0ED9E1B8-95A8-416B-8BCD-A5782F2C5695}"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7A3443-2BDD-4EDA-BE54-B51AE29BE293}">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lvl="0" algn="ctr" defTabSz="1733550">
            <a:lnSpc>
              <a:spcPct val="90000"/>
            </a:lnSpc>
            <a:spcBef>
              <a:spcPct val="0"/>
            </a:spcBef>
            <a:spcAft>
              <a:spcPct val="35000"/>
            </a:spcAft>
          </a:pPr>
          <a:r>
            <a:rPr lang="en-US" sz="3900" kern="1200" dirty="0" smtClean="0"/>
            <a:t>Define leadership</a:t>
          </a:r>
          <a:endParaRPr lang="en-US" sz="3900" kern="1200" dirty="0"/>
        </a:p>
      </dsp:txBody>
      <dsp:txXfrm rot="5400000">
        <a:off x="1005" y="905192"/>
        <a:ext cx="2611933" cy="2715577"/>
      </dsp:txXfrm>
    </dsp:sp>
    <dsp:sp modelId="{F4CA5B7F-2E78-44FA-9BDA-EB660D7A869D}">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lvl="0" algn="ctr" defTabSz="1733550">
            <a:lnSpc>
              <a:spcPct val="90000"/>
            </a:lnSpc>
            <a:spcBef>
              <a:spcPct val="0"/>
            </a:spcBef>
            <a:spcAft>
              <a:spcPct val="35000"/>
            </a:spcAft>
          </a:pPr>
          <a:r>
            <a:rPr lang="en-US" sz="3900" kern="1200" dirty="0" smtClean="0"/>
            <a:t>Adapt leadership styles</a:t>
          </a:r>
          <a:endParaRPr lang="en-US" sz="3900" kern="1200" dirty="0"/>
        </a:p>
      </dsp:txBody>
      <dsp:txXfrm rot="5400000">
        <a:off x="2808833" y="905192"/>
        <a:ext cx="2611933" cy="2715577"/>
      </dsp:txXfrm>
    </dsp:sp>
    <dsp:sp modelId="{A839A51F-A7FA-4EFA-933D-9DCF1A05D95F}">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lvl="0" algn="ctr" defTabSz="1733550">
            <a:lnSpc>
              <a:spcPct val="90000"/>
            </a:lnSpc>
            <a:spcBef>
              <a:spcPct val="0"/>
            </a:spcBef>
            <a:spcAft>
              <a:spcPct val="35000"/>
            </a:spcAft>
          </a:pPr>
          <a:r>
            <a:rPr lang="en-US" sz="3900" kern="1200" dirty="0" smtClean="0"/>
            <a:t>Establish personal goals</a:t>
          </a:r>
          <a:endParaRPr lang="en-US" sz="3900"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DD6DD-8AB4-442F-8275-85AB9743F23A}">
      <dsp:nvSpPr>
        <dsp:cNvPr id="0" name=""/>
        <dsp:cNvSpPr/>
      </dsp:nvSpPr>
      <dsp:spPr>
        <a:xfrm>
          <a:off x="0"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0" kern="1200" dirty="0" smtClean="0"/>
            <a:t>Model the Way</a:t>
          </a:r>
          <a:endParaRPr lang="en-US" sz="3300" b="0" kern="1200" dirty="0"/>
        </a:p>
      </dsp:txBody>
      <dsp:txXfrm>
        <a:off x="0" y="591343"/>
        <a:ext cx="2571749" cy="1543050"/>
      </dsp:txXfrm>
    </dsp:sp>
    <dsp:sp modelId="{0C93DD08-2D1A-44F8-868C-427E316C0179}">
      <dsp:nvSpPr>
        <dsp:cNvPr id="0" name=""/>
        <dsp:cNvSpPr/>
      </dsp:nvSpPr>
      <dsp:spPr>
        <a:xfrm>
          <a:off x="2828925" y="591343"/>
          <a:ext cx="2571749" cy="1543050"/>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0" kern="1200" dirty="0" smtClean="0"/>
            <a:t>Inspire a Shared Vision</a:t>
          </a:r>
          <a:endParaRPr lang="en-US" sz="3300" b="0" kern="1200" dirty="0"/>
        </a:p>
      </dsp:txBody>
      <dsp:txXfrm>
        <a:off x="2828925" y="591343"/>
        <a:ext cx="2571749" cy="1543050"/>
      </dsp:txXfrm>
    </dsp:sp>
    <dsp:sp modelId="{B7162612-3752-47D7-A621-C101AACD272F}">
      <dsp:nvSpPr>
        <dsp:cNvPr id="0" name=""/>
        <dsp:cNvSpPr/>
      </dsp:nvSpPr>
      <dsp:spPr>
        <a:xfrm>
          <a:off x="5657849" y="591343"/>
          <a:ext cx="2571749" cy="154305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0" kern="1200" dirty="0" smtClean="0"/>
            <a:t>Challenge the Process</a:t>
          </a:r>
          <a:endParaRPr lang="en-US" sz="3300" b="0" kern="1200" dirty="0"/>
        </a:p>
      </dsp:txBody>
      <dsp:txXfrm>
        <a:off x="5657849" y="591343"/>
        <a:ext cx="2571749" cy="1543050"/>
      </dsp:txXfrm>
    </dsp:sp>
    <dsp:sp modelId="{1980489E-3639-4311-AE23-6A856889D3FB}">
      <dsp:nvSpPr>
        <dsp:cNvPr id="0" name=""/>
        <dsp:cNvSpPr/>
      </dsp:nvSpPr>
      <dsp:spPr>
        <a:xfrm>
          <a:off x="1414462" y="2391569"/>
          <a:ext cx="2571749" cy="1543050"/>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0" kern="1200" dirty="0" smtClean="0"/>
            <a:t>Enable Others to Act</a:t>
          </a:r>
          <a:endParaRPr lang="en-US" sz="3300" b="0" kern="1200" dirty="0"/>
        </a:p>
      </dsp:txBody>
      <dsp:txXfrm>
        <a:off x="1414462" y="2391569"/>
        <a:ext cx="2571749" cy="1543050"/>
      </dsp:txXfrm>
    </dsp:sp>
    <dsp:sp modelId="{00F763DF-DDB6-4796-87BB-F22D7AB39044}">
      <dsp:nvSpPr>
        <dsp:cNvPr id="0" name=""/>
        <dsp:cNvSpPr/>
      </dsp:nvSpPr>
      <dsp:spPr>
        <a:xfrm>
          <a:off x="4243387" y="2391569"/>
          <a:ext cx="2571749" cy="154305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0" kern="1200" dirty="0" smtClean="0"/>
            <a:t>Encourage the Heart</a:t>
          </a:r>
          <a:endParaRPr lang="en-US" sz="3300" b="0" kern="1200" dirty="0"/>
        </a:p>
      </dsp:txBody>
      <dsp:txXfrm>
        <a:off x="4243387" y="2391569"/>
        <a:ext cx="2571749" cy="154305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D5C46E-09E3-481A-9F7B-971BDD84BE6F}">
      <dsp:nvSpPr>
        <dsp:cNvPr id="0" name=""/>
        <dsp:cNvSpPr/>
      </dsp:nvSpPr>
      <dsp:spPr>
        <a:xfrm>
          <a:off x="3026393" y="736"/>
          <a:ext cx="2176813" cy="966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Honest</a:t>
          </a:r>
          <a:endParaRPr lang="en-US" sz="2800" kern="1200" dirty="0"/>
        </a:p>
      </dsp:txBody>
      <dsp:txXfrm>
        <a:off x="3073569" y="47912"/>
        <a:ext cx="2082461" cy="872063"/>
      </dsp:txXfrm>
    </dsp:sp>
    <dsp:sp modelId="{70ABFBE6-1792-4CDE-96E6-D2EE8D51411B}">
      <dsp:nvSpPr>
        <dsp:cNvPr id="0" name=""/>
        <dsp:cNvSpPr/>
      </dsp:nvSpPr>
      <dsp:spPr>
        <a:xfrm>
          <a:off x="2126118" y="443349"/>
          <a:ext cx="3862868" cy="3862868"/>
        </a:xfrm>
        <a:custGeom>
          <a:avLst/>
          <a:gdLst/>
          <a:ahLst/>
          <a:cxnLst/>
          <a:rect l="0" t="0" r="0" b="0"/>
          <a:pathLst>
            <a:path>
              <a:moveTo>
                <a:pt x="3083708" y="381368"/>
              </a:moveTo>
              <a:arcTo wR="1931434" hR="1931434" stAng="18397563" swAng="1447865"/>
            </a:path>
          </a:pathLst>
        </a:custGeom>
        <a:noFill/>
        <a:ln w="12700"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9B043F2-B45F-4930-AED2-0F75AAEDC5E9}">
      <dsp:nvSpPr>
        <dsp:cNvPr id="0" name=""/>
        <dsp:cNvSpPr/>
      </dsp:nvSpPr>
      <dsp:spPr>
        <a:xfrm>
          <a:off x="4863294" y="1438447"/>
          <a:ext cx="2176813" cy="966415"/>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Cooperative</a:t>
          </a:r>
          <a:endParaRPr lang="en-US" sz="2800" kern="1200" dirty="0"/>
        </a:p>
      </dsp:txBody>
      <dsp:txXfrm>
        <a:off x="4910470" y="1485623"/>
        <a:ext cx="2082461" cy="872063"/>
      </dsp:txXfrm>
    </dsp:sp>
    <dsp:sp modelId="{42112DF2-9B60-4067-947D-FD1867E4015A}">
      <dsp:nvSpPr>
        <dsp:cNvPr id="0" name=""/>
        <dsp:cNvSpPr/>
      </dsp:nvSpPr>
      <dsp:spPr>
        <a:xfrm>
          <a:off x="2167624" y="702451"/>
          <a:ext cx="3862868" cy="3862868"/>
        </a:xfrm>
        <a:custGeom>
          <a:avLst/>
          <a:gdLst/>
          <a:ahLst/>
          <a:cxnLst/>
          <a:rect l="0" t="0" r="0" b="0"/>
          <a:pathLst>
            <a:path>
              <a:moveTo>
                <a:pt x="3850521" y="1713398"/>
              </a:moveTo>
              <a:arcTo wR="1931434" hR="1931434" stAng="21211092" swAng="1957337"/>
            </a:path>
          </a:pathLst>
        </a:custGeom>
        <a:noFill/>
        <a:ln w="12700" cap="flat" cmpd="sng" algn="ctr">
          <a:solidFill>
            <a:schemeClr val="accent3">
              <a:hueOff val="2812566"/>
              <a:satOff val="-4220"/>
              <a:lumOff val="-686"/>
              <a:alphaOff val="0"/>
            </a:schemeClr>
          </a:solidFill>
          <a:prstDash val="solid"/>
        </a:ln>
        <a:effectLst/>
      </dsp:spPr>
      <dsp:style>
        <a:lnRef idx="1">
          <a:scrgbClr r="0" g="0" b="0"/>
        </a:lnRef>
        <a:fillRef idx="0">
          <a:scrgbClr r="0" g="0" b="0"/>
        </a:fillRef>
        <a:effectRef idx="0">
          <a:scrgbClr r="0" g="0" b="0"/>
        </a:effectRef>
        <a:fontRef idx="minor"/>
      </dsp:style>
    </dsp:sp>
    <dsp:sp modelId="{1D041868-2C27-4FCB-8231-04573C157495}">
      <dsp:nvSpPr>
        <dsp:cNvPr id="0" name=""/>
        <dsp:cNvSpPr/>
      </dsp:nvSpPr>
      <dsp:spPr>
        <a:xfrm>
          <a:off x="4314252" y="3494739"/>
          <a:ext cx="2176813" cy="96641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Determined</a:t>
          </a:r>
          <a:endParaRPr lang="en-US" sz="2800" kern="1200" dirty="0"/>
        </a:p>
      </dsp:txBody>
      <dsp:txXfrm>
        <a:off x="4361428" y="3541915"/>
        <a:ext cx="2082461" cy="872063"/>
      </dsp:txXfrm>
    </dsp:sp>
    <dsp:sp modelId="{8F7FC9CC-49B4-4A02-9C14-3F200F257374}">
      <dsp:nvSpPr>
        <dsp:cNvPr id="0" name=""/>
        <dsp:cNvSpPr/>
      </dsp:nvSpPr>
      <dsp:spPr>
        <a:xfrm>
          <a:off x="2183365" y="577884"/>
          <a:ext cx="3862868" cy="3862868"/>
        </a:xfrm>
        <a:custGeom>
          <a:avLst/>
          <a:gdLst/>
          <a:ahLst/>
          <a:cxnLst/>
          <a:rect l="0" t="0" r="0" b="0"/>
          <a:pathLst>
            <a:path>
              <a:moveTo>
                <a:pt x="2126918" y="3852949"/>
              </a:moveTo>
              <a:arcTo wR="1931434" hR="1931434" stAng="5051462" swAng="697076"/>
            </a:path>
          </a:pathLst>
        </a:custGeom>
        <a:noFill/>
        <a:ln w="12700" cap="flat" cmpd="sng" algn="ctr">
          <a:solidFill>
            <a:schemeClr val="accent3">
              <a:hueOff val="5625132"/>
              <a:satOff val="-8440"/>
              <a:lumOff val="-1373"/>
              <a:alphaOff val="0"/>
            </a:schemeClr>
          </a:solidFill>
          <a:prstDash val="solid"/>
        </a:ln>
        <a:effectLst/>
      </dsp:spPr>
      <dsp:style>
        <a:lnRef idx="1">
          <a:scrgbClr r="0" g="0" b="0"/>
        </a:lnRef>
        <a:fillRef idx="0">
          <a:scrgbClr r="0" g="0" b="0"/>
        </a:fillRef>
        <a:effectRef idx="0">
          <a:scrgbClr r="0" g="0" b="0"/>
        </a:effectRef>
        <a:fontRef idx="minor"/>
      </dsp:style>
    </dsp:sp>
    <dsp:sp modelId="{88C9F4B9-E086-4C8B-9C1B-FB3D53E2A65B}">
      <dsp:nvSpPr>
        <dsp:cNvPr id="0" name=""/>
        <dsp:cNvSpPr/>
      </dsp:nvSpPr>
      <dsp:spPr>
        <a:xfrm>
          <a:off x="1738533" y="3494739"/>
          <a:ext cx="2176813" cy="966415"/>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Inspiring</a:t>
          </a:r>
          <a:endParaRPr lang="en-US" sz="2800" kern="1200" dirty="0"/>
        </a:p>
      </dsp:txBody>
      <dsp:txXfrm>
        <a:off x="1785709" y="3541915"/>
        <a:ext cx="2082461" cy="872063"/>
      </dsp:txXfrm>
    </dsp:sp>
    <dsp:sp modelId="{309B66EF-324C-4B20-A7DE-6D486BF9F92F}">
      <dsp:nvSpPr>
        <dsp:cNvPr id="0" name=""/>
        <dsp:cNvSpPr/>
      </dsp:nvSpPr>
      <dsp:spPr>
        <a:xfrm>
          <a:off x="2199107" y="702451"/>
          <a:ext cx="3862868" cy="3862868"/>
        </a:xfrm>
        <a:custGeom>
          <a:avLst/>
          <a:gdLst/>
          <a:ahLst/>
          <a:cxnLst/>
          <a:rect l="0" t="0" r="0" b="0"/>
          <a:pathLst>
            <a:path>
              <a:moveTo>
                <a:pt x="197553" y="2782372"/>
              </a:moveTo>
              <a:arcTo wR="1931434" hR="1931434" stAng="9231572" swAng="1957337"/>
            </a:path>
          </a:pathLst>
        </a:custGeom>
        <a:noFill/>
        <a:ln w="12700" cap="flat" cmpd="sng" algn="ctr">
          <a:solidFill>
            <a:schemeClr val="accent3">
              <a:hueOff val="8437698"/>
              <a:satOff val="-12660"/>
              <a:lumOff val="-2059"/>
              <a:alphaOff val="0"/>
            </a:schemeClr>
          </a:solidFill>
          <a:prstDash val="solid"/>
        </a:ln>
        <a:effectLst/>
      </dsp:spPr>
      <dsp:style>
        <a:lnRef idx="1">
          <a:scrgbClr r="0" g="0" b="0"/>
        </a:lnRef>
        <a:fillRef idx="0">
          <a:scrgbClr r="0" g="0" b="0"/>
        </a:fillRef>
        <a:effectRef idx="0">
          <a:scrgbClr r="0" g="0" b="0"/>
        </a:effectRef>
        <a:fontRef idx="minor"/>
      </dsp:style>
    </dsp:sp>
    <dsp:sp modelId="{79F3AA12-E8B5-4C06-BC39-3FA0295671EA}">
      <dsp:nvSpPr>
        <dsp:cNvPr id="0" name=""/>
        <dsp:cNvSpPr/>
      </dsp:nvSpPr>
      <dsp:spPr>
        <a:xfrm>
          <a:off x="1189492" y="1438447"/>
          <a:ext cx="2176813" cy="96641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Loyal</a:t>
          </a:r>
          <a:endParaRPr lang="en-US" sz="2800" kern="1200" dirty="0"/>
        </a:p>
      </dsp:txBody>
      <dsp:txXfrm>
        <a:off x="1236668" y="1485623"/>
        <a:ext cx="2082461" cy="872063"/>
      </dsp:txXfrm>
    </dsp:sp>
    <dsp:sp modelId="{72DC7EB7-092E-493F-AC73-AF0834B38430}">
      <dsp:nvSpPr>
        <dsp:cNvPr id="0" name=""/>
        <dsp:cNvSpPr/>
      </dsp:nvSpPr>
      <dsp:spPr>
        <a:xfrm>
          <a:off x="2240613" y="443349"/>
          <a:ext cx="3862868" cy="3862868"/>
        </a:xfrm>
        <a:custGeom>
          <a:avLst/>
          <a:gdLst/>
          <a:ahLst/>
          <a:cxnLst/>
          <a:rect l="0" t="0" r="0" b="0"/>
          <a:pathLst>
            <a:path>
              <a:moveTo>
                <a:pt x="246148" y="987904"/>
              </a:moveTo>
              <a:arcTo wR="1931434" hR="1931434" stAng="12554572" swAng="1447865"/>
            </a:path>
          </a:pathLst>
        </a:custGeom>
        <a:noFill/>
        <a:ln w="12700" cap="flat" cmpd="sng" algn="ctr">
          <a:solidFill>
            <a:schemeClr val="accent3">
              <a:hueOff val="11250264"/>
              <a:satOff val="-16880"/>
              <a:lumOff val="-2745"/>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BEC4CE-EAF2-4323-A1D6-5F3041124A5F}">
      <dsp:nvSpPr>
        <dsp:cNvPr id="0" name=""/>
        <dsp:cNvSpPr/>
      </dsp:nvSpPr>
      <dsp:spPr>
        <a:xfrm>
          <a:off x="1864800" y="3451"/>
          <a:ext cx="4500000" cy="72304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1778000">
            <a:lnSpc>
              <a:spcPct val="90000"/>
            </a:lnSpc>
            <a:spcBef>
              <a:spcPct val="0"/>
            </a:spcBef>
            <a:spcAft>
              <a:spcPct val="35000"/>
            </a:spcAft>
          </a:pPr>
          <a:r>
            <a:rPr lang="en-US" sz="4000" b="0" kern="1200" dirty="0" smtClean="0"/>
            <a:t>Set Leadership Goals</a:t>
          </a:r>
          <a:endParaRPr lang="en-US" sz="4000" b="0" kern="1200" dirty="0"/>
        </a:p>
      </dsp:txBody>
      <dsp:txXfrm>
        <a:off x="1864800" y="3451"/>
        <a:ext cx="4500000" cy="723049"/>
      </dsp:txXfrm>
    </dsp:sp>
    <dsp:sp modelId="{D4C26AEE-CA07-4F44-916C-6A01AACD2810}">
      <dsp:nvSpPr>
        <dsp:cNvPr id="0" name=""/>
        <dsp:cNvSpPr/>
      </dsp:nvSpPr>
      <dsp:spPr>
        <a:xfrm>
          <a:off x="2134800" y="762653"/>
          <a:ext cx="3960000" cy="723049"/>
        </a:xfrm>
        <a:prstGeom prst="rect">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1778000">
            <a:lnSpc>
              <a:spcPct val="90000"/>
            </a:lnSpc>
            <a:spcBef>
              <a:spcPct val="0"/>
            </a:spcBef>
            <a:spcAft>
              <a:spcPct val="35000"/>
            </a:spcAft>
          </a:pPr>
          <a:r>
            <a:rPr lang="en-US" sz="4000" b="0" kern="1200" dirty="0" smtClean="0"/>
            <a:t>Address the Goals</a:t>
          </a:r>
          <a:endParaRPr lang="en-US" sz="4000" b="0" kern="1200" dirty="0"/>
        </a:p>
      </dsp:txBody>
      <dsp:txXfrm>
        <a:off x="2134800" y="762653"/>
        <a:ext cx="3960000" cy="723049"/>
      </dsp:txXfrm>
    </dsp:sp>
    <dsp:sp modelId="{02FA3E5B-2C79-4A5B-9CDC-EA350310A2F2}">
      <dsp:nvSpPr>
        <dsp:cNvPr id="0" name=""/>
        <dsp:cNvSpPr/>
      </dsp:nvSpPr>
      <dsp:spPr>
        <a:xfrm>
          <a:off x="2359800" y="1521855"/>
          <a:ext cx="3510000" cy="723049"/>
        </a:xfrm>
        <a:prstGeom prst="rect">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1778000">
            <a:lnSpc>
              <a:spcPct val="90000"/>
            </a:lnSpc>
            <a:spcBef>
              <a:spcPct val="0"/>
            </a:spcBef>
            <a:spcAft>
              <a:spcPct val="35000"/>
            </a:spcAft>
          </a:pPr>
          <a:r>
            <a:rPr lang="en-US" sz="4000" b="0" kern="1200" dirty="0" smtClean="0"/>
            <a:t>Seek Inspiration</a:t>
          </a:r>
          <a:endParaRPr lang="en-US" sz="4000" b="0" kern="1200" dirty="0"/>
        </a:p>
      </dsp:txBody>
      <dsp:txXfrm>
        <a:off x="2359800" y="1521855"/>
        <a:ext cx="3510000" cy="723049"/>
      </dsp:txXfrm>
    </dsp:sp>
    <dsp:sp modelId="{7EBF8D66-4A6D-4C29-8C06-7C9B0B9BA081}">
      <dsp:nvSpPr>
        <dsp:cNvPr id="0" name=""/>
        <dsp:cNvSpPr/>
      </dsp:nvSpPr>
      <dsp:spPr>
        <a:xfrm>
          <a:off x="1820981" y="2281057"/>
          <a:ext cx="4587637" cy="723049"/>
        </a:xfrm>
        <a:prstGeom prst="rect">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1778000">
            <a:lnSpc>
              <a:spcPct val="90000"/>
            </a:lnSpc>
            <a:spcBef>
              <a:spcPct val="0"/>
            </a:spcBef>
            <a:spcAft>
              <a:spcPct val="35000"/>
            </a:spcAft>
          </a:pPr>
          <a:r>
            <a:rPr lang="en-US" sz="4000" b="0" kern="1200" dirty="0" smtClean="0"/>
            <a:t>Choose a Role Model</a:t>
          </a:r>
          <a:endParaRPr lang="en-US" sz="4000" b="0" kern="1200" dirty="0"/>
        </a:p>
      </dsp:txBody>
      <dsp:txXfrm>
        <a:off x="1820981" y="2281057"/>
        <a:ext cx="4587637" cy="723049"/>
      </dsp:txXfrm>
    </dsp:sp>
    <dsp:sp modelId="{7C0EE5D0-D1E7-4D75-80A6-DE920BEDBF3C}">
      <dsp:nvSpPr>
        <dsp:cNvPr id="0" name=""/>
        <dsp:cNvSpPr/>
      </dsp:nvSpPr>
      <dsp:spPr>
        <a:xfrm>
          <a:off x="2314800" y="3040259"/>
          <a:ext cx="3600000" cy="723049"/>
        </a:xfrm>
        <a:prstGeom prst="rect">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1778000">
            <a:lnSpc>
              <a:spcPct val="90000"/>
            </a:lnSpc>
            <a:spcBef>
              <a:spcPct val="0"/>
            </a:spcBef>
            <a:spcAft>
              <a:spcPct val="35000"/>
            </a:spcAft>
          </a:pPr>
          <a:r>
            <a:rPr lang="en-US" sz="4000" b="0" kern="1200" dirty="0" smtClean="0"/>
            <a:t>Seek Experience</a:t>
          </a:r>
          <a:endParaRPr lang="en-US" sz="4000" b="0" kern="1200" dirty="0"/>
        </a:p>
      </dsp:txBody>
      <dsp:txXfrm>
        <a:off x="2314800" y="3040259"/>
        <a:ext cx="3600000" cy="723049"/>
      </dsp:txXfrm>
    </dsp:sp>
    <dsp:sp modelId="{5D232003-B13E-4858-9BAF-0FA4C58FFD92}">
      <dsp:nvSpPr>
        <dsp:cNvPr id="0" name=""/>
        <dsp:cNvSpPr/>
      </dsp:nvSpPr>
      <dsp:spPr>
        <a:xfrm>
          <a:off x="182643" y="3799461"/>
          <a:ext cx="7864312" cy="72304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1778000">
            <a:lnSpc>
              <a:spcPct val="90000"/>
            </a:lnSpc>
            <a:spcBef>
              <a:spcPct val="0"/>
            </a:spcBef>
            <a:spcAft>
              <a:spcPct val="35000"/>
            </a:spcAft>
          </a:pPr>
          <a:r>
            <a:rPr lang="en-US" sz="4000" b="0" kern="1200" dirty="0" smtClean="0"/>
            <a:t>Create a Personal Mission Statement</a:t>
          </a:r>
          <a:endParaRPr lang="en-US" sz="4000" b="0" kern="1200" dirty="0"/>
        </a:p>
      </dsp:txBody>
      <dsp:txXfrm>
        <a:off x="182643" y="3799461"/>
        <a:ext cx="7864312" cy="72304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0574D-AC11-4E62-BE97-2784411FCCA0}">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Determine successful qualities</a:t>
          </a:r>
          <a:endParaRPr lang="en-US" sz="4200" kern="1200" dirty="0"/>
        </a:p>
      </dsp:txBody>
      <dsp:txXfrm>
        <a:off x="460905" y="1047"/>
        <a:ext cx="3479899" cy="2087939"/>
      </dsp:txXfrm>
    </dsp:sp>
    <dsp:sp modelId="{D31F52DE-D4A0-469D-B47C-425DFC9F27A5}">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Deals with adversity</a:t>
          </a:r>
          <a:endParaRPr lang="en-US" sz="4200" kern="1200" dirty="0"/>
        </a:p>
      </dsp:txBody>
      <dsp:txXfrm>
        <a:off x="4288794" y="1047"/>
        <a:ext cx="3479899" cy="2087939"/>
      </dsp:txXfrm>
    </dsp:sp>
    <dsp:sp modelId="{5CB17FF8-29E4-4A5B-81FC-091DF61392F3}">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Learn from mistakes</a:t>
          </a:r>
          <a:endParaRPr lang="en-US" sz="4200" kern="1200" dirty="0"/>
        </a:p>
      </dsp:txBody>
      <dsp:txXfrm>
        <a:off x="2374850" y="2436976"/>
        <a:ext cx="3479899" cy="208793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4AB2F-E944-4D8D-AF51-B20127823789}">
      <dsp:nvSpPr>
        <dsp:cNvPr id="0" name=""/>
        <dsp:cNvSpPr/>
      </dsp:nvSpPr>
      <dsp:spPr>
        <a:xfrm rot="16200000">
          <a:off x="-1287549" y="1289533"/>
          <a:ext cx="4525963" cy="1946895"/>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6297" bIns="0" numCol="1" spcCol="1270" anchor="ctr" anchorCtr="0">
          <a:noAutofit/>
        </a:bodyPr>
        <a:lstStyle/>
        <a:p>
          <a:pPr lvl="0" algn="ctr" defTabSz="1511300">
            <a:lnSpc>
              <a:spcPct val="90000"/>
            </a:lnSpc>
            <a:spcBef>
              <a:spcPct val="0"/>
            </a:spcBef>
            <a:spcAft>
              <a:spcPct val="35000"/>
            </a:spcAft>
          </a:pPr>
          <a:r>
            <a:rPr lang="en-US" sz="3400" kern="1200" dirty="0" smtClean="0"/>
            <a:t>Honesty</a:t>
          </a:r>
          <a:endParaRPr lang="en-US" sz="3400" kern="1200" dirty="0"/>
        </a:p>
      </dsp:txBody>
      <dsp:txXfrm rot="5400000">
        <a:off x="1985" y="905192"/>
        <a:ext cx="1946895" cy="2715577"/>
      </dsp:txXfrm>
    </dsp:sp>
    <dsp:sp modelId="{F110551C-82E4-4056-AE5D-074956782295}">
      <dsp:nvSpPr>
        <dsp:cNvPr id="0" name=""/>
        <dsp:cNvSpPr/>
      </dsp:nvSpPr>
      <dsp:spPr>
        <a:xfrm rot="16200000">
          <a:off x="805362" y="1289533"/>
          <a:ext cx="4525963" cy="1946895"/>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6297" bIns="0" numCol="1" spcCol="1270" anchor="ctr" anchorCtr="0">
          <a:noAutofit/>
        </a:bodyPr>
        <a:lstStyle/>
        <a:p>
          <a:pPr lvl="0" algn="ctr" defTabSz="1511300">
            <a:lnSpc>
              <a:spcPct val="90000"/>
            </a:lnSpc>
            <a:spcBef>
              <a:spcPct val="0"/>
            </a:spcBef>
            <a:spcAft>
              <a:spcPct val="35000"/>
            </a:spcAft>
          </a:pPr>
          <a:r>
            <a:rPr lang="en-US" sz="3400" kern="1200" dirty="0" smtClean="0"/>
            <a:t>Integrity</a:t>
          </a:r>
          <a:endParaRPr lang="en-US" sz="3400" kern="1200" dirty="0"/>
        </a:p>
      </dsp:txBody>
      <dsp:txXfrm rot="5400000">
        <a:off x="2094896" y="905192"/>
        <a:ext cx="1946895" cy="2715577"/>
      </dsp:txXfrm>
    </dsp:sp>
    <dsp:sp modelId="{07B95EF6-ABDA-40EB-97D5-EA91B4825BC7}">
      <dsp:nvSpPr>
        <dsp:cNvPr id="0" name=""/>
        <dsp:cNvSpPr/>
      </dsp:nvSpPr>
      <dsp:spPr>
        <a:xfrm rot="16200000">
          <a:off x="2898274" y="1289533"/>
          <a:ext cx="4525963" cy="19468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6297" bIns="0" numCol="1" spcCol="1270" anchor="ctr" anchorCtr="0">
          <a:noAutofit/>
        </a:bodyPr>
        <a:lstStyle/>
        <a:p>
          <a:pPr lvl="0" algn="ctr" defTabSz="1511300">
            <a:lnSpc>
              <a:spcPct val="90000"/>
            </a:lnSpc>
            <a:spcBef>
              <a:spcPct val="0"/>
            </a:spcBef>
            <a:spcAft>
              <a:spcPct val="35000"/>
            </a:spcAft>
          </a:pPr>
          <a:r>
            <a:rPr lang="en-US" sz="3400" kern="1200" dirty="0" smtClean="0"/>
            <a:t>Fair</a:t>
          </a:r>
          <a:endParaRPr lang="en-US" sz="3400" kern="1200" dirty="0"/>
        </a:p>
      </dsp:txBody>
      <dsp:txXfrm rot="5400000">
        <a:off x="4187808" y="905192"/>
        <a:ext cx="1946895" cy="2715577"/>
      </dsp:txXfrm>
    </dsp:sp>
    <dsp:sp modelId="{152E6F1C-9955-431B-90F6-10B7F0612105}">
      <dsp:nvSpPr>
        <dsp:cNvPr id="0" name=""/>
        <dsp:cNvSpPr/>
      </dsp:nvSpPr>
      <dsp:spPr>
        <a:xfrm rot="16200000">
          <a:off x="4991186" y="1289533"/>
          <a:ext cx="4525963" cy="1946895"/>
        </a:xfrm>
        <a:prstGeom prst="flowChartManualOperati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6297" bIns="0" numCol="1" spcCol="1270" anchor="ctr" anchorCtr="0">
          <a:noAutofit/>
        </a:bodyPr>
        <a:lstStyle/>
        <a:p>
          <a:pPr lvl="0" algn="ctr" defTabSz="1511300">
            <a:lnSpc>
              <a:spcPct val="90000"/>
            </a:lnSpc>
            <a:spcBef>
              <a:spcPct val="0"/>
            </a:spcBef>
            <a:spcAft>
              <a:spcPct val="35000"/>
            </a:spcAft>
          </a:pPr>
          <a:r>
            <a:rPr lang="en-US" sz="3400" kern="1200" dirty="0" smtClean="0"/>
            <a:t>Listen to criticism</a:t>
          </a:r>
          <a:endParaRPr lang="en-US" sz="3400" kern="1200" dirty="0"/>
        </a:p>
      </dsp:txBody>
      <dsp:txXfrm rot="5400000">
        <a:off x="6280720" y="905192"/>
        <a:ext cx="1946895" cy="271557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6989E-25B3-470C-9839-1CB9B4D1A220}">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2C9592-EB74-4C37-8C38-F001974CDC48}">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Address issues immediately</a:t>
          </a:r>
          <a:endParaRPr lang="en-US" sz="3600" kern="1200" dirty="0"/>
        </a:p>
      </dsp:txBody>
      <dsp:txXfrm>
        <a:off x="511409" y="347956"/>
        <a:ext cx="7655707" cy="696274"/>
      </dsp:txXfrm>
    </dsp:sp>
    <dsp:sp modelId="{BB8533A0-FE24-4539-A01B-14E940DAA505}">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DE553F-67E0-4E52-9228-C1B35E0610DD}">
      <dsp:nvSpPr>
        <dsp:cNvPr id="0" name=""/>
        <dsp:cNvSpPr/>
      </dsp:nvSpPr>
      <dsp:spPr>
        <a:xfrm>
          <a:off x="910599" y="1392548"/>
          <a:ext cx="725651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Listen to people</a:t>
          </a:r>
          <a:endParaRPr lang="en-US" sz="3600" kern="1200" dirty="0"/>
        </a:p>
      </dsp:txBody>
      <dsp:txXfrm>
        <a:off x="910599" y="1392548"/>
        <a:ext cx="7256517" cy="696274"/>
      </dsp:txXfrm>
    </dsp:sp>
    <dsp:sp modelId="{B42A59E5-D3E0-437C-9248-6BCE6F182ADB}">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6E909A-0FC6-46D8-9B9D-0E44A67AB410}">
      <dsp:nvSpPr>
        <dsp:cNvPr id="0" name=""/>
        <dsp:cNvSpPr/>
      </dsp:nvSpPr>
      <dsp:spPr>
        <a:xfrm>
          <a:off x="910599" y="2437140"/>
          <a:ext cx="7256517" cy="69627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Go that extra mile</a:t>
          </a:r>
          <a:endParaRPr lang="en-US" sz="3600" kern="1200" dirty="0"/>
        </a:p>
      </dsp:txBody>
      <dsp:txXfrm>
        <a:off x="910599" y="2437140"/>
        <a:ext cx="7256517" cy="696274"/>
      </dsp:txXfrm>
    </dsp:sp>
    <dsp:sp modelId="{3C8F1B9F-31CC-4B0B-8CE8-80B660FF5428}">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BCB236-355D-486F-B716-D4822184D43E}">
      <dsp:nvSpPr>
        <dsp:cNvPr id="0" name=""/>
        <dsp:cNvSpPr/>
      </dsp:nvSpPr>
      <dsp:spPr>
        <a:xfrm>
          <a:off x="511409" y="3481732"/>
          <a:ext cx="7655707" cy="69627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Be seen</a:t>
          </a:r>
          <a:endParaRPr lang="en-US" sz="3600" kern="1200" dirty="0"/>
        </a:p>
      </dsp:txBody>
      <dsp:txXfrm>
        <a:off x="511409" y="3481732"/>
        <a:ext cx="7655707" cy="696274"/>
      </dsp:txXfrm>
    </dsp:sp>
    <dsp:sp modelId="{772552BE-416F-45E1-9A2F-B3E66FDA6644}">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8439F-E897-4FE9-8EF5-9D55956FD5ED}">
      <dsp:nvSpPr>
        <dsp:cNvPr id="0" name=""/>
        <dsp:cNvSpPr/>
      </dsp:nvSpPr>
      <dsp:spPr>
        <a:xfrm>
          <a:off x="5393667" y="0"/>
          <a:ext cx="2835354"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748156-DBEF-4C66-B9FA-6FB4EAD3EB47}">
      <dsp:nvSpPr>
        <dsp:cNvPr id="0" name=""/>
        <dsp:cNvSpPr/>
      </dsp:nvSpPr>
      <dsp:spPr>
        <a:xfrm>
          <a:off x="577" y="0"/>
          <a:ext cx="539308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lvl="0" algn="ctr" defTabSz="2311400">
            <a:lnSpc>
              <a:spcPct val="90000"/>
            </a:lnSpc>
            <a:spcBef>
              <a:spcPct val="0"/>
            </a:spcBef>
            <a:spcAft>
              <a:spcPct val="35000"/>
            </a:spcAft>
          </a:pPr>
          <a:r>
            <a:rPr lang="en-US" sz="5200" kern="1200" dirty="0" smtClean="0"/>
            <a:t>Attainable goals</a:t>
          </a:r>
          <a:endParaRPr lang="en-US" sz="5200" kern="1200" dirty="0"/>
        </a:p>
      </dsp:txBody>
      <dsp:txXfrm>
        <a:off x="69621" y="69044"/>
        <a:ext cx="5255001" cy="1276275"/>
      </dsp:txXfrm>
    </dsp:sp>
    <dsp:sp modelId="{746F46CF-4E52-40B9-BA8D-6E877B8A3F89}">
      <dsp:nvSpPr>
        <dsp:cNvPr id="0" name=""/>
        <dsp:cNvSpPr/>
      </dsp:nvSpPr>
      <dsp:spPr>
        <a:xfrm>
          <a:off x="5393667" y="1555799"/>
          <a:ext cx="2835354"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C4801B33-7942-4AA0-BA9C-2B9769BA571A}">
      <dsp:nvSpPr>
        <dsp:cNvPr id="0" name=""/>
        <dsp:cNvSpPr/>
      </dsp:nvSpPr>
      <dsp:spPr>
        <a:xfrm>
          <a:off x="577" y="1555799"/>
          <a:ext cx="5393089"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lvl="0" algn="ctr" defTabSz="2311400">
            <a:lnSpc>
              <a:spcPct val="90000"/>
            </a:lnSpc>
            <a:spcBef>
              <a:spcPct val="0"/>
            </a:spcBef>
            <a:spcAft>
              <a:spcPct val="35000"/>
            </a:spcAft>
          </a:pPr>
          <a:r>
            <a:rPr lang="en-US" sz="5200" kern="1200" dirty="0" smtClean="0"/>
            <a:t>Focus</a:t>
          </a:r>
          <a:endParaRPr lang="en-US" sz="5200" kern="1200" dirty="0"/>
        </a:p>
      </dsp:txBody>
      <dsp:txXfrm>
        <a:off x="69621" y="1624843"/>
        <a:ext cx="5255001" cy="1276275"/>
      </dsp:txXfrm>
    </dsp:sp>
    <dsp:sp modelId="{B79FAE09-C111-47E3-A7B9-6C2F6FFF0F6E}">
      <dsp:nvSpPr>
        <dsp:cNvPr id="0" name=""/>
        <dsp:cNvSpPr/>
      </dsp:nvSpPr>
      <dsp:spPr>
        <a:xfrm>
          <a:off x="5393667" y="3111599"/>
          <a:ext cx="2835354"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5E7351E8-38B0-48BF-B1F6-3CA5AF0B51EF}">
      <dsp:nvSpPr>
        <dsp:cNvPr id="0" name=""/>
        <dsp:cNvSpPr/>
      </dsp:nvSpPr>
      <dsp:spPr>
        <a:xfrm>
          <a:off x="577" y="3111599"/>
          <a:ext cx="5393089"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lvl="0" algn="ctr" defTabSz="2311400">
            <a:lnSpc>
              <a:spcPct val="90000"/>
            </a:lnSpc>
            <a:spcBef>
              <a:spcPct val="0"/>
            </a:spcBef>
            <a:spcAft>
              <a:spcPct val="35000"/>
            </a:spcAft>
          </a:pPr>
          <a:r>
            <a:rPr lang="en-US" sz="5200" kern="1200" dirty="0" smtClean="0"/>
            <a:t>Sense of direction</a:t>
          </a:r>
          <a:endParaRPr lang="en-US" sz="5200" kern="1200" dirty="0"/>
        </a:p>
      </dsp:txBody>
      <dsp:txXfrm>
        <a:off x="69621" y="3180643"/>
        <a:ext cx="5255001" cy="127627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082A50-D998-49E4-A3E1-CDD348D5C0B2}">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l" defTabSz="2000250">
            <a:lnSpc>
              <a:spcPct val="90000"/>
            </a:lnSpc>
            <a:spcBef>
              <a:spcPct val="0"/>
            </a:spcBef>
            <a:spcAft>
              <a:spcPct val="35000"/>
            </a:spcAft>
          </a:pPr>
          <a:r>
            <a:rPr lang="en-US" sz="4500" kern="1200" dirty="0" smtClean="0"/>
            <a:t>Through actions</a:t>
          </a:r>
          <a:endParaRPr lang="en-US" sz="4500" kern="1200" dirty="0"/>
        </a:p>
      </dsp:txBody>
      <dsp:txXfrm>
        <a:off x="39768" y="39768"/>
        <a:ext cx="5530000" cy="1278252"/>
      </dsp:txXfrm>
    </dsp:sp>
    <dsp:sp modelId="{36A47B6F-F312-4C83-AB3A-D5DC2BE4E5C0}">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l" defTabSz="2000250">
            <a:lnSpc>
              <a:spcPct val="90000"/>
            </a:lnSpc>
            <a:spcBef>
              <a:spcPct val="0"/>
            </a:spcBef>
            <a:spcAft>
              <a:spcPct val="35000"/>
            </a:spcAft>
          </a:pPr>
          <a:r>
            <a:rPr lang="en-US" sz="4500" kern="1200" dirty="0" smtClean="0"/>
            <a:t>Create a catch phrase</a:t>
          </a:r>
          <a:endParaRPr lang="en-US" sz="4500" kern="1200" dirty="0"/>
        </a:p>
      </dsp:txBody>
      <dsp:txXfrm>
        <a:off x="656987" y="1623855"/>
        <a:ext cx="5415841" cy="1278252"/>
      </dsp:txXfrm>
    </dsp:sp>
    <dsp:sp modelId="{525F60CA-63D3-4AAA-AB81-D73C5B369461}">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l" defTabSz="2000250">
            <a:lnSpc>
              <a:spcPct val="90000"/>
            </a:lnSpc>
            <a:spcBef>
              <a:spcPct val="0"/>
            </a:spcBef>
            <a:spcAft>
              <a:spcPct val="35000"/>
            </a:spcAft>
          </a:pPr>
          <a:r>
            <a:rPr lang="en-US" sz="4500" kern="1200" dirty="0" smtClean="0"/>
            <a:t>Lead by example</a:t>
          </a:r>
          <a:endParaRPr lang="en-US" sz="4500" kern="1200" dirty="0"/>
        </a:p>
      </dsp:txBody>
      <dsp:txXfrm>
        <a:off x="1274207" y="3207942"/>
        <a:ext cx="5415841" cy="1278252"/>
      </dsp:txXfrm>
    </dsp:sp>
    <dsp:sp modelId="{81FCC2A4-F618-4561-8EEE-82A703367EA7}">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D8EEF393-F853-4457-A736-98E7A62BD5B2}">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139C98-5203-4E0B-9C42-806D6F0AB154}">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D7D80B-4374-4F87-AE8D-A898AE897080}">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Everyone loves a winner</a:t>
          </a:r>
          <a:endParaRPr lang="en-US" sz="4700" kern="1200" dirty="0"/>
        </a:p>
      </dsp:txBody>
      <dsp:txXfrm>
        <a:off x="628203" y="452596"/>
        <a:ext cx="7538938" cy="905192"/>
      </dsp:txXfrm>
    </dsp:sp>
    <dsp:sp modelId="{A532EA47-0FF2-4BE6-8755-498E79019921}">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57877A-0BC2-4F8A-83DA-FCE208DCD5AB}">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Social acceptance</a:t>
          </a:r>
          <a:endParaRPr lang="en-US" sz="4700" kern="1200" dirty="0"/>
        </a:p>
      </dsp:txBody>
      <dsp:txXfrm>
        <a:off x="957241" y="1810385"/>
        <a:ext cx="7209900" cy="905192"/>
      </dsp:txXfrm>
    </dsp:sp>
    <dsp:sp modelId="{1DCE5594-D9FA-4567-93BA-4214D4010088}">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9A3C9CA8-E1A0-4697-AFE5-EBC77938538F}">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Reward loyalty</a:t>
          </a:r>
          <a:endParaRPr lang="en-US" sz="4700" kern="1200" dirty="0"/>
        </a:p>
      </dsp:txBody>
      <dsp:txXfrm>
        <a:off x="628203" y="3168174"/>
        <a:ext cx="7538938" cy="905192"/>
      </dsp:txXfrm>
    </dsp:sp>
    <dsp:sp modelId="{BB3C1976-B6F7-4D16-BB8F-4A5B1C6613B8}">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760043-6D5C-4488-B88D-567EB836A308}">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r>
            <a:rPr lang="en-US" sz="5800" kern="1200" dirty="0" smtClean="0"/>
            <a:t>Ask why?</a:t>
          </a:r>
          <a:endParaRPr lang="en-US" sz="5800" kern="1200" dirty="0"/>
        </a:p>
      </dsp:txBody>
      <dsp:txXfrm>
        <a:off x="460905" y="1047"/>
        <a:ext cx="3479899" cy="2087939"/>
      </dsp:txXfrm>
    </dsp:sp>
    <dsp:sp modelId="{80F24869-3D29-47F2-8C9A-1E6455050BB3}">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r>
            <a:rPr lang="en-US" sz="5800" kern="1200" dirty="0" smtClean="0"/>
            <a:t>Generate ideas</a:t>
          </a:r>
          <a:endParaRPr lang="en-US" sz="5800" kern="1200" dirty="0"/>
        </a:p>
      </dsp:txBody>
      <dsp:txXfrm>
        <a:off x="4288794" y="1047"/>
        <a:ext cx="3479899" cy="2087939"/>
      </dsp:txXfrm>
    </dsp:sp>
    <dsp:sp modelId="{CCA79868-DFFF-45F4-98FA-C4BD644D0768}">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r>
            <a:rPr lang="en-US" sz="5800" kern="1200" dirty="0" smtClean="0"/>
            <a:t>Query everyone</a:t>
          </a:r>
          <a:endParaRPr lang="en-US" sz="5800" kern="1200" dirty="0"/>
        </a:p>
      </dsp:txBody>
      <dsp:txXfrm>
        <a:off x="2374850" y="2436976"/>
        <a:ext cx="3479899" cy="20879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A2CA28-1C62-4A3A-9E2A-490BA6E01FF7}">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6143F1-76A1-4F58-BAFC-4082AB88D005}">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Establish direction</a:t>
          </a:r>
          <a:endParaRPr lang="en-US" sz="3600" kern="1200" dirty="0"/>
        </a:p>
      </dsp:txBody>
      <dsp:txXfrm>
        <a:off x="511409" y="347956"/>
        <a:ext cx="7655707" cy="696274"/>
      </dsp:txXfrm>
    </dsp:sp>
    <dsp:sp modelId="{4568A02C-1D21-408F-AE60-A56F2AC01376}">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75B6F7-47DA-4F1A-A9A9-AE61202E778E}">
      <dsp:nvSpPr>
        <dsp:cNvPr id="0" name=""/>
        <dsp:cNvSpPr/>
      </dsp:nvSpPr>
      <dsp:spPr>
        <a:xfrm>
          <a:off x="910599" y="1392548"/>
          <a:ext cx="725651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Influence</a:t>
          </a:r>
          <a:endParaRPr lang="en-US" sz="3600" kern="1200" dirty="0"/>
        </a:p>
      </dsp:txBody>
      <dsp:txXfrm>
        <a:off x="910599" y="1392548"/>
        <a:ext cx="7256517" cy="696274"/>
      </dsp:txXfrm>
    </dsp:sp>
    <dsp:sp modelId="{644414D5-029E-45E0-8387-3AB09A8959E1}">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31D18D-6FE0-4518-AEB2-FE784E174CC8}">
      <dsp:nvSpPr>
        <dsp:cNvPr id="0" name=""/>
        <dsp:cNvSpPr/>
      </dsp:nvSpPr>
      <dsp:spPr>
        <a:xfrm>
          <a:off x="910599" y="2437140"/>
          <a:ext cx="7256517" cy="69627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Motivate</a:t>
          </a:r>
          <a:endParaRPr lang="en-US" sz="3600" kern="1200" dirty="0"/>
        </a:p>
      </dsp:txBody>
      <dsp:txXfrm>
        <a:off x="910599" y="2437140"/>
        <a:ext cx="7256517" cy="696274"/>
      </dsp:txXfrm>
    </dsp:sp>
    <dsp:sp modelId="{39F42719-703E-42D4-81F3-0E9D04B9F3BB}">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618442-A423-4F8C-A1E5-C669BA3724E6}">
      <dsp:nvSpPr>
        <dsp:cNvPr id="0" name=""/>
        <dsp:cNvSpPr/>
      </dsp:nvSpPr>
      <dsp:spPr>
        <a:xfrm>
          <a:off x="511409" y="3481732"/>
          <a:ext cx="7655707" cy="69627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Responsible</a:t>
          </a:r>
          <a:endParaRPr lang="en-US" sz="3600" kern="1200" dirty="0"/>
        </a:p>
      </dsp:txBody>
      <dsp:txXfrm>
        <a:off x="511409" y="3481732"/>
        <a:ext cx="7655707" cy="696274"/>
      </dsp:txXfrm>
    </dsp:sp>
    <dsp:sp modelId="{EDFF3440-F45C-4A50-88EF-8EB78930EBE5}">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8B7DBD-DB27-4FE6-B0D2-D601A1A8A43F}">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Utilize new visions and goals</a:t>
          </a:r>
          <a:endParaRPr lang="en-US" sz="3500" kern="1200" dirty="0"/>
        </a:p>
      </dsp:txBody>
      <dsp:txXfrm>
        <a:off x="39768" y="39768"/>
        <a:ext cx="5530000" cy="1278252"/>
      </dsp:txXfrm>
    </dsp:sp>
    <dsp:sp modelId="{2A8139EF-2575-4E0E-944B-C2ACFFF1138B}">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Work from the target backwards</a:t>
          </a:r>
          <a:endParaRPr lang="en-US" sz="3500" kern="1200" dirty="0"/>
        </a:p>
      </dsp:txBody>
      <dsp:txXfrm>
        <a:off x="656987" y="1623855"/>
        <a:ext cx="5415841" cy="1278252"/>
      </dsp:txXfrm>
    </dsp:sp>
    <dsp:sp modelId="{BAE9C37E-4684-4A37-8A32-5D594D1B7C5B}">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Plan and research</a:t>
          </a:r>
          <a:endParaRPr lang="en-US" sz="3500" kern="1200" dirty="0"/>
        </a:p>
      </dsp:txBody>
      <dsp:txXfrm>
        <a:off x="1274207" y="3207942"/>
        <a:ext cx="5415841" cy="1278252"/>
      </dsp:txXfrm>
    </dsp:sp>
    <dsp:sp modelId="{9325A821-C5AE-44FC-A582-A4F7879F09BC}">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311B51D0-0655-4AE8-9DB1-82D5C47A3337}">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4E4B71-E8D6-4CB6-968F-BF734B69EC0A}">
      <dsp:nvSpPr>
        <dsp:cNvPr id="0" name=""/>
        <dsp:cNvSpPr/>
      </dsp:nvSpPr>
      <dsp:spPr>
        <a:xfrm>
          <a:off x="874799" y="4417"/>
          <a:ext cx="6480000" cy="145713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2133600">
            <a:lnSpc>
              <a:spcPct val="90000"/>
            </a:lnSpc>
            <a:spcBef>
              <a:spcPct val="0"/>
            </a:spcBef>
            <a:spcAft>
              <a:spcPct val="35000"/>
            </a:spcAft>
          </a:pPr>
          <a:r>
            <a:rPr lang="en-US" sz="4800" kern="1200" dirty="0" smtClean="0"/>
            <a:t>Goals must be attainable</a:t>
          </a:r>
          <a:endParaRPr lang="en-US" sz="4800" kern="1200" dirty="0"/>
        </a:p>
      </dsp:txBody>
      <dsp:txXfrm>
        <a:off x="874799" y="4417"/>
        <a:ext cx="6480000" cy="1457137"/>
      </dsp:txXfrm>
    </dsp:sp>
    <dsp:sp modelId="{3126B8E6-1588-41F4-9AC1-1411A08F7F74}">
      <dsp:nvSpPr>
        <dsp:cNvPr id="0" name=""/>
        <dsp:cNvSpPr/>
      </dsp:nvSpPr>
      <dsp:spPr>
        <a:xfrm>
          <a:off x="874799" y="1534412"/>
          <a:ext cx="6480000" cy="1457137"/>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2133600">
            <a:lnSpc>
              <a:spcPct val="90000"/>
            </a:lnSpc>
            <a:spcBef>
              <a:spcPct val="0"/>
            </a:spcBef>
            <a:spcAft>
              <a:spcPct val="35000"/>
            </a:spcAft>
          </a:pPr>
          <a:r>
            <a:rPr lang="en-US" sz="4800" kern="1200" dirty="0" smtClean="0"/>
            <a:t>Some degree of difficulty</a:t>
          </a:r>
          <a:endParaRPr lang="en-US" sz="4800" kern="1200" dirty="0"/>
        </a:p>
      </dsp:txBody>
      <dsp:txXfrm>
        <a:off x="874799" y="1534412"/>
        <a:ext cx="6480000" cy="1457137"/>
      </dsp:txXfrm>
    </dsp:sp>
    <dsp:sp modelId="{38197966-5CD9-4F95-8D58-1A8407A4FA93}">
      <dsp:nvSpPr>
        <dsp:cNvPr id="0" name=""/>
        <dsp:cNvSpPr/>
      </dsp:nvSpPr>
      <dsp:spPr>
        <a:xfrm>
          <a:off x="0" y="3064407"/>
          <a:ext cx="8229600" cy="1457137"/>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2133600">
            <a:lnSpc>
              <a:spcPct val="90000"/>
            </a:lnSpc>
            <a:spcBef>
              <a:spcPct val="0"/>
            </a:spcBef>
            <a:spcAft>
              <a:spcPct val="35000"/>
            </a:spcAft>
          </a:pPr>
          <a:r>
            <a:rPr lang="en-US" sz="4800" kern="1200" dirty="0" smtClean="0"/>
            <a:t>Investigate any potential bottlenecks</a:t>
          </a:r>
          <a:endParaRPr lang="en-US" sz="4800" kern="1200" dirty="0"/>
        </a:p>
      </dsp:txBody>
      <dsp:txXfrm>
        <a:off x="0" y="3064407"/>
        <a:ext cx="8229600" cy="145713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A61B37-EFC1-48E7-AAD4-A330A2EC0205}">
      <dsp:nvSpPr>
        <dsp:cNvPr id="0" name=""/>
        <dsp:cNvSpPr/>
      </dsp:nvSpPr>
      <dsp:spPr>
        <a:xfrm>
          <a:off x="0" y="644421"/>
          <a:ext cx="8229600" cy="8064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5F416C-A8CB-4445-8608-9BBC4CB46EAF}">
      <dsp:nvSpPr>
        <dsp:cNvPr id="0" name=""/>
        <dsp:cNvSpPr/>
      </dsp:nvSpPr>
      <dsp:spPr>
        <a:xfrm>
          <a:off x="411480" y="172101"/>
          <a:ext cx="5760720" cy="9446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Influence people </a:t>
          </a:r>
          <a:endParaRPr lang="en-US" sz="3200" kern="1200" dirty="0"/>
        </a:p>
      </dsp:txBody>
      <dsp:txXfrm>
        <a:off x="457594" y="218215"/>
        <a:ext cx="5668492" cy="852412"/>
      </dsp:txXfrm>
    </dsp:sp>
    <dsp:sp modelId="{BD71B1DF-7CD3-4315-9327-0AC154958E4B}">
      <dsp:nvSpPr>
        <dsp:cNvPr id="0" name=""/>
        <dsp:cNvSpPr/>
      </dsp:nvSpPr>
      <dsp:spPr>
        <a:xfrm>
          <a:off x="0" y="2095941"/>
          <a:ext cx="8229600" cy="8064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E1B3D22E-99DB-4F11-A810-A48001E40376}">
      <dsp:nvSpPr>
        <dsp:cNvPr id="0" name=""/>
        <dsp:cNvSpPr/>
      </dsp:nvSpPr>
      <dsp:spPr>
        <a:xfrm>
          <a:off x="411480" y="1623621"/>
          <a:ext cx="5760720" cy="94464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Be prepared, do your research</a:t>
          </a:r>
          <a:endParaRPr lang="en-US" sz="3200" kern="1200" dirty="0"/>
        </a:p>
      </dsp:txBody>
      <dsp:txXfrm>
        <a:off x="457594" y="1669735"/>
        <a:ext cx="5668492" cy="852412"/>
      </dsp:txXfrm>
    </dsp:sp>
    <dsp:sp modelId="{4C379E69-1E5B-495E-93D9-13EA46D2BFB6}">
      <dsp:nvSpPr>
        <dsp:cNvPr id="0" name=""/>
        <dsp:cNvSpPr/>
      </dsp:nvSpPr>
      <dsp:spPr>
        <a:xfrm>
          <a:off x="0" y="3547461"/>
          <a:ext cx="8229600" cy="8064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3840101C-6A2F-418A-BE4A-6F0988531115}">
      <dsp:nvSpPr>
        <dsp:cNvPr id="0" name=""/>
        <dsp:cNvSpPr/>
      </dsp:nvSpPr>
      <dsp:spPr>
        <a:xfrm>
          <a:off x="411480" y="3075141"/>
          <a:ext cx="5760720" cy="94464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Attack the problem with a plan</a:t>
          </a:r>
          <a:endParaRPr lang="en-US" sz="3200" kern="1200" dirty="0"/>
        </a:p>
      </dsp:txBody>
      <dsp:txXfrm>
        <a:off x="457594" y="3121255"/>
        <a:ext cx="5668492" cy="85241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7BC74-65A0-4F3F-906A-3E129BCD355C}">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r>
            <a:rPr lang="en-US" sz="5800" kern="1200" dirty="0" smtClean="0"/>
            <a:t>Positive attitude</a:t>
          </a:r>
          <a:endParaRPr lang="en-US" sz="5800" kern="1200" dirty="0"/>
        </a:p>
      </dsp:txBody>
      <dsp:txXfrm>
        <a:off x="460905" y="1047"/>
        <a:ext cx="3479899" cy="2087939"/>
      </dsp:txXfrm>
    </dsp:sp>
    <dsp:sp modelId="{AD4946EE-8B9F-457F-BB1C-EB4739092D05}">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r>
            <a:rPr lang="en-US" sz="5800" kern="1200" dirty="0" smtClean="0"/>
            <a:t>One on one</a:t>
          </a:r>
          <a:endParaRPr lang="en-US" sz="5800" kern="1200" dirty="0"/>
        </a:p>
      </dsp:txBody>
      <dsp:txXfrm>
        <a:off x="4288794" y="1047"/>
        <a:ext cx="3479899" cy="2087939"/>
      </dsp:txXfrm>
    </dsp:sp>
    <dsp:sp modelId="{6D07B075-E868-4402-AF00-9CD033091B35}">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r>
            <a:rPr lang="en-US" sz="5800" kern="1200" dirty="0" smtClean="0"/>
            <a:t>Question and listen</a:t>
          </a:r>
          <a:endParaRPr lang="en-US" sz="5800" kern="1200" dirty="0"/>
        </a:p>
      </dsp:txBody>
      <dsp:txXfrm>
        <a:off x="2374850" y="2436976"/>
        <a:ext cx="3479899" cy="208793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8FC2A2-CB20-4417-BA64-0F41308CFAED}">
      <dsp:nvSpPr>
        <dsp:cNvPr id="0" name=""/>
        <dsp:cNvSpPr/>
      </dsp:nvSpPr>
      <dsp:spPr>
        <a:xfrm>
          <a:off x="5029090" y="0"/>
          <a:ext cx="3197006"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BFB38E-0C47-4A3F-963F-827F50751AF7}">
      <dsp:nvSpPr>
        <dsp:cNvPr id="0" name=""/>
        <dsp:cNvSpPr/>
      </dsp:nvSpPr>
      <dsp:spPr>
        <a:xfrm>
          <a:off x="3502" y="0"/>
          <a:ext cx="5025587"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lvl="0" algn="ctr" defTabSz="2178050">
            <a:lnSpc>
              <a:spcPct val="90000"/>
            </a:lnSpc>
            <a:spcBef>
              <a:spcPct val="0"/>
            </a:spcBef>
            <a:spcAft>
              <a:spcPct val="35000"/>
            </a:spcAft>
          </a:pPr>
          <a:r>
            <a:rPr lang="en-US" sz="4900" kern="1200" dirty="0" smtClean="0"/>
            <a:t>Give respect</a:t>
          </a:r>
          <a:endParaRPr lang="en-US" sz="4900" kern="1200" dirty="0"/>
        </a:p>
      </dsp:txBody>
      <dsp:txXfrm>
        <a:off x="72546" y="69044"/>
        <a:ext cx="4887499" cy="1276275"/>
      </dsp:txXfrm>
    </dsp:sp>
    <dsp:sp modelId="{F1134C87-220E-45B9-9A0B-CF0A7DB4030C}">
      <dsp:nvSpPr>
        <dsp:cNvPr id="0" name=""/>
        <dsp:cNvSpPr/>
      </dsp:nvSpPr>
      <dsp:spPr>
        <a:xfrm>
          <a:off x="5029090" y="1555799"/>
          <a:ext cx="3197006"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DD5C95-B025-48C9-A483-06108CD58C57}">
      <dsp:nvSpPr>
        <dsp:cNvPr id="0" name=""/>
        <dsp:cNvSpPr/>
      </dsp:nvSpPr>
      <dsp:spPr>
        <a:xfrm>
          <a:off x="3502" y="1555799"/>
          <a:ext cx="5025587"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lvl="0" algn="ctr" defTabSz="2178050">
            <a:lnSpc>
              <a:spcPct val="90000"/>
            </a:lnSpc>
            <a:spcBef>
              <a:spcPct val="0"/>
            </a:spcBef>
            <a:spcAft>
              <a:spcPct val="35000"/>
            </a:spcAft>
          </a:pPr>
          <a:r>
            <a:rPr lang="en-US" sz="4900" kern="1200" dirty="0" smtClean="0"/>
            <a:t>Be visible</a:t>
          </a:r>
          <a:endParaRPr lang="en-US" sz="4900" kern="1200" dirty="0"/>
        </a:p>
      </dsp:txBody>
      <dsp:txXfrm>
        <a:off x="72546" y="1624843"/>
        <a:ext cx="4887499" cy="1276275"/>
      </dsp:txXfrm>
    </dsp:sp>
    <dsp:sp modelId="{75F8CEFD-06A6-4078-86D7-A1C25AA27BF8}">
      <dsp:nvSpPr>
        <dsp:cNvPr id="0" name=""/>
        <dsp:cNvSpPr/>
      </dsp:nvSpPr>
      <dsp:spPr>
        <a:xfrm>
          <a:off x="5029090" y="3111599"/>
          <a:ext cx="3197006"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CE2712-2D05-4A90-83D7-C4907E6D82B6}">
      <dsp:nvSpPr>
        <dsp:cNvPr id="0" name=""/>
        <dsp:cNvSpPr/>
      </dsp:nvSpPr>
      <dsp:spPr>
        <a:xfrm>
          <a:off x="3502" y="3111599"/>
          <a:ext cx="5025587"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lvl="0" algn="ctr" defTabSz="2178050">
            <a:lnSpc>
              <a:spcPct val="90000"/>
            </a:lnSpc>
            <a:spcBef>
              <a:spcPct val="0"/>
            </a:spcBef>
            <a:spcAft>
              <a:spcPct val="35000"/>
            </a:spcAft>
          </a:pPr>
          <a:r>
            <a:rPr lang="en-US" sz="4900" kern="1200" dirty="0" smtClean="0"/>
            <a:t>Answer questions</a:t>
          </a:r>
          <a:endParaRPr lang="en-US" sz="4900" kern="1200" dirty="0"/>
        </a:p>
      </dsp:txBody>
      <dsp:txXfrm>
        <a:off x="72546" y="3180643"/>
        <a:ext cx="4887499" cy="1276275"/>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206F58-FB54-4687-8F56-5A552B73D22B}">
      <dsp:nvSpPr>
        <dsp:cNvPr id="0" name=""/>
        <dsp:cNvSpPr/>
      </dsp:nvSpPr>
      <dsp:spPr>
        <a:xfrm>
          <a:off x="0" y="2441"/>
          <a:ext cx="8229600" cy="149877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a:lnSpc>
              <a:spcPct val="90000"/>
            </a:lnSpc>
            <a:spcBef>
              <a:spcPct val="0"/>
            </a:spcBef>
            <a:spcAft>
              <a:spcPct val="35000"/>
            </a:spcAft>
          </a:pPr>
          <a:r>
            <a:rPr lang="en-US" sz="4400" kern="1200" dirty="0" smtClean="0"/>
            <a:t>Respect leads to trust</a:t>
          </a:r>
          <a:endParaRPr lang="en-US" sz="4400" kern="1200" dirty="0"/>
        </a:p>
      </dsp:txBody>
      <dsp:txXfrm>
        <a:off x="73164" y="75605"/>
        <a:ext cx="8083272" cy="1352448"/>
      </dsp:txXfrm>
    </dsp:sp>
    <dsp:sp modelId="{D50E777A-6433-49B1-82C1-EDE574BDB6E9}">
      <dsp:nvSpPr>
        <dsp:cNvPr id="0" name=""/>
        <dsp:cNvSpPr/>
      </dsp:nvSpPr>
      <dsp:spPr>
        <a:xfrm>
          <a:off x="0" y="1513593"/>
          <a:ext cx="8229600" cy="149877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a:lnSpc>
              <a:spcPct val="90000"/>
            </a:lnSpc>
            <a:spcBef>
              <a:spcPct val="0"/>
            </a:spcBef>
            <a:spcAft>
              <a:spcPct val="35000"/>
            </a:spcAft>
          </a:pPr>
          <a:r>
            <a:rPr lang="en-US" sz="4400" kern="1200" dirty="0" smtClean="0"/>
            <a:t>Manage expectations</a:t>
          </a:r>
          <a:endParaRPr lang="en-US" sz="4400" kern="1200" dirty="0"/>
        </a:p>
      </dsp:txBody>
      <dsp:txXfrm>
        <a:off x="73164" y="1586757"/>
        <a:ext cx="8083272" cy="1352448"/>
      </dsp:txXfrm>
    </dsp:sp>
    <dsp:sp modelId="{F14D7C76-463E-46CA-8B2A-31FC587501EE}">
      <dsp:nvSpPr>
        <dsp:cNvPr id="0" name=""/>
        <dsp:cNvSpPr/>
      </dsp:nvSpPr>
      <dsp:spPr>
        <a:xfrm>
          <a:off x="0" y="3024744"/>
          <a:ext cx="8229600" cy="149877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a:lnSpc>
              <a:spcPct val="90000"/>
            </a:lnSpc>
            <a:spcBef>
              <a:spcPct val="0"/>
            </a:spcBef>
            <a:spcAft>
              <a:spcPct val="35000"/>
            </a:spcAft>
          </a:pPr>
          <a:r>
            <a:rPr lang="en-US" sz="4400" kern="1200" dirty="0" smtClean="0"/>
            <a:t>Work hard and be seen working hard</a:t>
          </a:r>
          <a:endParaRPr lang="en-US" sz="4400" kern="1200" dirty="0"/>
        </a:p>
      </dsp:txBody>
      <dsp:txXfrm>
        <a:off x="73164" y="3097908"/>
        <a:ext cx="8083272" cy="135244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77A55-7E34-48B4-A0AA-4EE79821F442}">
      <dsp:nvSpPr>
        <dsp:cNvPr id="0" name=""/>
        <dsp:cNvSpPr/>
      </dsp:nvSpPr>
      <dsp:spPr>
        <a:xfrm>
          <a:off x="1999800" y="2209"/>
          <a:ext cx="423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2667000">
            <a:lnSpc>
              <a:spcPct val="90000"/>
            </a:lnSpc>
            <a:spcBef>
              <a:spcPct val="0"/>
            </a:spcBef>
            <a:spcAft>
              <a:spcPct val="35000"/>
            </a:spcAft>
          </a:pPr>
          <a:r>
            <a:rPr lang="en-US" sz="6000" kern="1200" dirty="0" smtClean="0"/>
            <a:t>Have a party</a:t>
          </a:r>
          <a:endParaRPr lang="en-US" sz="6000" kern="1200" dirty="0"/>
        </a:p>
      </dsp:txBody>
      <dsp:txXfrm>
        <a:off x="1999800" y="2209"/>
        <a:ext cx="4230000" cy="1458562"/>
      </dsp:txXfrm>
    </dsp:sp>
    <dsp:sp modelId="{FD1ED84A-FEA9-4A51-BB63-3CD05A031FC8}">
      <dsp:nvSpPr>
        <dsp:cNvPr id="0" name=""/>
        <dsp:cNvSpPr/>
      </dsp:nvSpPr>
      <dsp:spPr>
        <a:xfrm>
          <a:off x="2404800" y="1533700"/>
          <a:ext cx="342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2667000">
            <a:lnSpc>
              <a:spcPct val="90000"/>
            </a:lnSpc>
            <a:spcBef>
              <a:spcPct val="0"/>
            </a:spcBef>
            <a:spcAft>
              <a:spcPct val="35000"/>
            </a:spcAft>
          </a:pPr>
          <a:r>
            <a:rPr lang="en-US" sz="6000" kern="1200" dirty="0" smtClean="0"/>
            <a:t>Buy lunch</a:t>
          </a:r>
          <a:endParaRPr lang="en-US" sz="6000" kern="1200" dirty="0"/>
        </a:p>
      </dsp:txBody>
      <dsp:txXfrm>
        <a:off x="2404800" y="1533700"/>
        <a:ext cx="3420000" cy="1458562"/>
      </dsp:txXfrm>
    </dsp:sp>
    <dsp:sp modelId="{289E2F7E-5BAA-4F99-9000-BFE1B92E0D3A}">
      <dsp:nvSpPr>
        <dsp:cNvPr id="0" name=""/>
        <dsp:cNvSpPr/>
      </dsp:nvSpPr>
      <dsp:spPr>
        <a:xfrm>
          <a:off x="0" y="3065190"/>
          <a:ext cx="82296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2667000">
            <a:lnSpc>
              <a:spcPct val="90000"/>
            </a:lnSpc>
            <a:spcBef>
              <a:spcPct val="0"/>
            </a:spcBef>
            <a:spcAft>
              <a:spcPct val="35000"/>
            </a:spcAft>
          </a:pPr>
          <a:r>
            <a:rPr lang="en-US" sz="6000" kern="1200" dirty="0" smtClean="0"/>
            <a:t>Something to show credit</a:t>
          </a:r>
          <a:endParaRPr lang="en-US" sz="6000" kern="1200" dirty="0"/>
        </a:p>
      </dsp:txBody>
      <dsp:txXfrm>
        <a:off x="0" y="3065190"/>
        <a:ext cx="8229600" cy="145856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56E369-FCB5-430F-84C5-AE4B91D3FF97}">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lvl="0" algn="ctr" defTabSz="1600200">
            <a:lnSpc>
              <a:spcPct val="90000"/>
            </a:lnSpc>
            <a:spcBef>
              <a:spcPct val="0"/>
            </a:spcBef>
            <a:spcAft>
              <a:spcPct val="35000"/>
            </a:spcAft>
          </a:pPr>
          <a:r>
            <a:rPr lang="en-US" sz="3600" kern="1200" dirty="0" smtClean="0"/>
            <a:t>Public recognition</a:t>
          </a:r>
          <a:endParaRPr lang="en-US" sz="3600" kern="1200" dirty="0"/>
        </a:p>
      </dsp:txBody>
      <dsp:txXfrm rot="5400000">
        <a:off x="1005" y="905192"/>
        <a:ext cx="2611933" cy="2715577"/>
      </dsp:txXfrm>
    </dsp:sp>
    <dsp:sp modelId="{5CDD563C-EACD-4E9F-8C0A-A3D0F5312018}">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lvl="0" algn="ctr" defTabSz="1600200">
            <a:lnSpc>
              <a:spcPct val="90000"/>
            </a:lnSpc>
            <a:spcBef>
              <a:spcPct val="0"/>
            </a:spcBef>
            <a:spcAft>
              <a:spcPct val="35000"/>
            </a:spcAft>
          </a:pPr>
          <a:r>
            <a:rPr lang="en-US" sz="3600" kern="1200" dirty="0" smtClean="0"/>
            <a:t>Team milestones</a:t>
          </a:r>
          <a:endParaRPr lang="en-US" sz="3600" kern="1200" dirty="0"/>
        </a:p>
      </dsp:txBody>
      <dsp:txXfrm rot="5400000">
        <a:off x="2808833" y="905192"/>
        <a:ext cx="2611933" cy="2715577"/>
      </dsp:txXfrm>
    </dsp:sp>
    <dsp:sp modelId="{61BEC80F-A54D-4BAB-9514-DCDB33B618A2}">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lvl="0" algn="ctr" defTabSz="1600200">
            <a:lnSpc>
              <a:spcPct val="90000"/>
            </a:lnSpc>
            <a:spcBef>
              <a:spcPct val="0"/>
            </a:spcBef>
            <a:spcAft>
              <a:spcPct val="35000"/>
            </a:spcAft>
          </a:pPr>
          <a:r>
            <a:rPr lang="en-US" sz="3600" kern="1200" dirty="0" smtClean="0"/>
            <a:t>Provides motivation</a:t>
          </a:r>
          <a:endParaRPr lang="en-US" sz="3600" kern="1200" dirty="0"/>
        </a:p>
      </dsp:txBody>
      <dsp:txXfrm rot="5400000">
        <a:off x="5616662" y="905192"/>
        <a:ext cx="2611933" cy="271557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8FF987-AAC0-49B6-ACCD-006DCBF22CAF}">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Have a welcoming environment</a:t>
          </a:r>
          <a:endParaRPr lang="en-US" sz="3500" kern="1200" dirty="0"/>
        </a:p>
      </dsp:txBody>
      <dsp:txXfrm>
        <a:off x="39768" y="39768"/>
        <a:ext cx="5530000" cy="1278252"/>
      </dsp:txXfrm>
    </dsp:sp>
    <dsp:sp modelId="{F21101E1-ED4E-40E5-9A11-D90C4ED03419}">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Break up the routine</a:t>
          </a:r>
          <a:endParaRPr lang="en-US" sz="3500" kern="1200" dirty="0"/>
        </a:p>
      </dsp:txBody>
      <dsp:txXfrm>
        <a:off x="656987" y="1623855"/>
        <a:ext cx="5415841" cy="1278252"/>
      </dsp:txXfrm>
    </dsp:sp>
    <dsp:sp modelId="{ECEB879E-F889-44FA-A296-4259E83BFACE}">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More than just a paycheck</a:t>
          </a:r>
          <a:endParaRPr lang="en-US" sz="3500" kern="1200" dirty="0"/>
        </a:p>
      </dsp:txBody>
      <dsp:txXfrm>
        <a:off x="1274207" y="3207942"/>
        <a:ext cx="5415841" cy="1278252"/>
      </dsp:txXfrm>
    </dsp:sp>
    <dsp:sp modelId="{3C4EAB83-3A9F-41E9-AC20-2BDCAC0A3E0E}">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B85C40B8-2A51-4C34-B7A1-9EE70BBCC31B}">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4BCB37-4543-449E-9FA8-7D6E6546521D}">
      <dsp:nvSpPr>
        <dsp:cNvPr id="0" name=""/>
        <dsp:cNvSpPr/>
      </dsp:nvSpPr>
      <dsp:spPr>
        <a:xfrm>
          <a:off x="1004" y="940690"/>
          <a:ext cx="2350740" cy="117537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lvl="0" algn="ctr" defTabSz="2622550">
            <a:lnSpc>
              <a:spcPct val="90000"/>
            </a:lnSpc>
            <a:spcBef>
              <a:spcPct val="0"/>
            </a:spcBef>
            <a:spcAft>
              <a:spcPct val="35000"/>
            </a:spcAft>
          </a:pPr>
          <a:r>
            <a:rPr lang="en-US" sz="5900" kern="1200" dirty="0" smtClean="0"/>
            <a:t>Ethos</a:t>
          </a:r>
          <a:endParaRPr lang="en-US" sz="5900" kern="1200" dirty="0"/>
        </a:p>
      </dsp:txBody>
      <dsp:txXfrm>
        <a:off x="35429" y="975115"/>
        <a:ext cx="2281890" cy="1106520"/>
      </dsp:txXfrm>
    </dsp:sp>
    <dsp:sp modelId="{03837686-B452-4F13-853A-F1E74D0C0C16}">
      <dsp:nvSpPr>
        <dsp:cNvPr id="0" name=""/>
        <dsp:cNvSpPr/>
      </dsp:nvSpPr>
      <dsp:spPr>
        <a:xfrm>
          <a:off x="236078" y="2116060"/>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9E3946-0D7B-49AF-9501-774C327FABDD}">
      <dsp:nvSpPr>
        <dsp:cNvPr id="0" name=""/>
        <dsp:cNvSpPr/>
      </dsp:nvSpPr>
      <dsp:spPr>
        <a:xfrm>
          <a:off x="471152" y="2409902"/>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Credibility</a:t>
          </a:r>
          <a:endParaRPr lang="en-US" sz="3200" kern="1200" dirty="0"/>
        </a:p>
      </dsp:txBody>
      <dsp:txXfrm>
        <a:off x="505577" y="2444327"/>
        <a:ext cx="1811742" cy="1106520"/>
      </dsp:txXfrm>
    </dsp:sp>
    <dsp:sp modelId="{59AACDBB-E766-4DC3-B451-C011A593D310}">
      <dsp:nvSpPr>
        <dsp:cNvPr id="0" name=""/>
        <dsp:cNvSpPr/>
      </dsp:nvSpPr>
      <dsp:spPr>
        <a:xfrm>
          <a:off x="2939429" y="940690"/>
          <a:ext cx="2350740" cy="1175370"/>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lvl="0" algn="ctr" defTabSz="2622550">
            <a:lnSpc>
              <a:spcPct val="90000"/>
            </a:lnSpc>
            <a:spcBef>
              <a:spcPct val="0"/>
            </a:spcBef>
            <a:spcAft>
              <a:spcPct val="35000"/>
            </a:spcAft>
          </a:pPr>
          <a:r>
            <a:rPr lang="en-US" sz="5900" kern="1200" dirty="0" smtClean="0"/>
            <a:t>Pathos</a:t>
          </a:r>
          <a:endParaRPr lang="en-US" sz="5900" kern="1200" dirty="0"/>
        </a:p>
      </dsp:txBody>
      <dsp:txXfrm>
        <a:off x="2973854" y="975115"/>
        <a:ext cx="2281890" cy="1106520"/>
      </dsp:txXfrm>
    </dsp:sp>
    <dsp:sp modelId="{A32FE47C-249B-4893-B5EE-06A3F397BCA9}">
      <dsp:nvSpPr>
        <dsp:cNvPr id="0" name=""/>
        <dsp:cNvSpPr/>
      </dsp:nvSpPr>
      <dsp:spPr>
        <a:xfrm>
          <a:off x="3174503" y="2116060"/>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8E3930-02D1-4362-8D66-05AC01FED46F}">
      <dsp:nvSpPr>
        <dsp:cNvPr id="0" name=""/>
        <dsp:cNvSpPr/>
      </dsp:nvSpPr>
      <dsp:spPr>
        <a:xfrm>
          <a:off x="3409577" y="2409902"/>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Emotional</a:t>
          </a:r>
          <a:endParaRPr lang="en-US" sz="3200" kern="1200" dirty="0"/>
        </a:p>
      </dsp:txBody>
      <dsp:txXfrm>
        <a:off x="3444002" y="2444327"/>
        <a:ext cx="1811742" cy="1106520"/>
      </dsp:txXfrm>
    </dsp:sp>
    <dsp:sp modelId="{87E9D328-6D2F-459F-A924-26145180E937}">
      <dsp:nvSpPr>
        <dsp:cNvPr id="0" name=""/>
        <dsp:cNvSpPr/>
      </dsp:nvSpPr>
      <dsp:spPr>
        <a:xfrm>
          <a:off x="5877855" y="940690"/>
          <a:ext cx="2350740" cy="1175370"/>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lvl="0" algn="ctr" defTabSz="2622550">
            <a:lnSpc>
              <a:spcPct val="90000"/>
            </a:lnSpc>
            <a:spcBef>
              <a:spcPct val="0"/>
            </a:spcBef>
            <a:spcAft>
              <a:spcPct val="35000"/>
            </a:spcAft>
          </a:pPr>
          <a:r>
            <a:rPr lang="en-US" sz="5900" kern="1200" dirty="0" smtClean="0"/>
            <a:t>Logos</a:t>
          </a:r>
          <a:endParaRPr lang="en-US" sz="5900" kern="1200" dirty="0"/>
        </a:p>
      </dsp:txBody>
      <dsp:txXfrm>
        <a:off x="5912280" y="975115"/>
        <a:ext cx="2281890" cy="1106520"/>
      </dsp:txXfrm>
    </dsp:sp>
    <dsp:sp modelId="{BB5C2B00-BDA2-4924-B7BD-C72DAC545AA2}">
      <dsp:nvSpPr>
        <dsp:cNvPr id="0" name=""/>
        <dsp:cNvSpPr/>
      </dsp:nvSpPr>
      <dsp:spPr>
        <a:xfrm>
          <a:off x="6112929" y="2116060"/>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F6DA73-ED4E-48C2-A92F-08B1BD5CACA1}">
      <dsp:nvSpPr>
        <dsp:cNvPr id="0" name=""/>
        <dsp:cNvSpPr/>
      </dsp:nvSpPr>
      <dsp:spPr>
        <a:xfrm>
          <a:off x="6348003" y="2409902"/>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Logical</a:t>
          </a:r>
          <a:endParaRPr lang="en-US" sz="3200" kern="1200" dirty="0"/>
        </a:p>
      </dsp:txBody>
      <dsp:txXfrm>
        <a:off x="6382428" y="2444327"/>
        <a:ext cx="1811742" cy="11065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56D7C-E0CB-41A5-A23C-19C37170B1D5}">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Honest</a:t>
          </a:r>
          <a:endParaRPr lang="en-US" sz="3800" kern="1200" dirty="0"/>
        </a:p>
      </dsp:txBody>
      <dsp:txXfrm>
        <a:off x="0" y="591343"/>
        <a:ext cx="2571749" cy="1543050"/>
      </dsp:txXfrm>
    </dsp:sp>
    <dsp:sp modelId="{EA080F20-56EE-48C3-B555-1A61A1160A13}">
      <dsp:nvSpPr>
        <dsp:cNvPr id="0" name=""/>
        <dsp:cNvSpPr/>
      </dsp:nvSpPr>
      <dsp:spPr>
        <a:xfrm>
          <a:off x="2828925"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1" kern="1200" dirty="0" smtClean="0"/>
            <a:t>Inspiring</a:t>
          </a:r>
          <a:endParaRPr lang="en-US" sz="3800" kern="1200" dirty="0"/>
        </a:p>
      </dsp:txBody>
      <dsp:txXfrm>
        <a:off x="2828925" y="591343"/>
        <a:ext cx="2571749" cy="1543050"/>
      </dsp:txXfrm>
    </dsp:sp>
    <dsp:sp modelId="{FE71FCF8-D597-4F55-B2E2-CDFCD91BA579}">
      <dsp:nvSpPr>
        <dsp:cNvPr id="0" name=""/>
        <dsp:cNvSpPr/>
      </dsp:nvSpPr>
      <dsp:spPr>
        <a:xfrm>
          <a:off x="5657849" y="591343"/>
          <a:ext cx="2571749" cy="154305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0" kern="1200" dirty="0" smtClean="0"/>
            <a:t>Broad-minded</a:t>
          </a:r>
          <a:r>
            <a:rPr lang="en-US" sz="3800" b="1" kern="1200" dirty="0" smtClean="0"/>
            <a:t> </a:t>
          </a:r>
          <a:endParaRPr lang="en-US" sz="3800" kern="1200" dirty="0"/>
        </a:p>
      </dsp:txBody>
      <dsp:txXfrm>
        <a:off x="5657849" y="591343"/>
        <a:ext cx="2571749" cy="1543050"/>
      </dsp:txXfrm>
    </dsp:sp>
    <dsp:sp modelId="{389C89DA-225C-45BD-A119-3A6FD6274ECF}">
      <dsp:nvSpPr>
        <dsp:cNvPr id="0" name=""/>
        <dsp:cNvSpPr/>
      </dsp:nvSpPr>
      <dsp:spPr>
        <a:xfrm>
          <a:off x="1414462" y="2391569"/>
          <a:ext cx="2571749" cy="154305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0" kern="1200" dirty="0" smtClean="0"/>
            <a:t>Intelligent</a:t>
          </a:r>
          <a:r>
            <a:rPr lang="en-US" sz="3800" b="1" kern="1200" dirty="0" smtClean="0"/>
            <a:t> </a:t>
          </a:r>
          <a:endParaRPr lang="en-US" sz="3800" kern="1200" dirty="0"/>
        </a:p>
      </dsp:txBody>
      <dsp:txXfrm>
        <a:off x="1414462" y="2391569"/>
        <a:ext cx="2571749" cy="1543050"/>
      </dsp:txXfrm>
    </dsp:sp>
    <dsp:sp modelId="{D4576D56-95B6-4CD3-9572-E8483B63EA97}">
      <dsp:nvSpPr>
        <dsp:cNvPr id="0" name=""/>
        <dsp:cNvSpPr/>
      </dsp:nvSpPr>
      <dsp:spPr>
        <a:xfrm>
          <a:off x="4243387" y="2391569"/>
          <a:ext cx="2571749" cy="154305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0" kern="1200" dirty="0" smtClean="0"/>
            <a:t>Imaginative</a:t>
          </a:r>
          <a:endParaRPr lang="en-US" sz="3800" b="0" kern="1200" dirty="0"/>
        </a:p>
      </dsp:txBody>
      <dsp:txXfrm>
        <a:off x="4243387" y="2391569"/>
        <a:ext cx="2571749" cy="1543050"/>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8FD9D7-7B79-4BAC-A357-2EEA1B68C26C}">
      <dsp:nvSpPr>
        <dsp:cNvPr id="0" name=""/>
        <dsp:cNvSpPr/>
      </dsp:nvSpPr>
      <dsp:spPr>
        <a:xfrm>
          <a:off x="0"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dirty="0" smtClean="0"/>
            <a:t>Reciprocation</a:t>
          </a:r>
          <a:endParaRPr lang="en-US" sz="3200" b="0" kern="1200" dirty="0"/>
        </a:p>
      </dsp:txBody>
      <dsp:txXfrm>
        <a:off x="0" y="591343"/>
        <a:ext cx="2571749" cy="1543050"/>
      </dsp:txXfrm>
    </dsp:sp>
    <dsp:sp modelId="{4DF77A47-C196-4588-9481-98A6EB67D19A}">
      <dsp:nvSpPr>
        <dsp:cNvPr id="0" name=""/>
        <dsp:cNvSpPr/>
      </dsp:nvSpPr>
      <dsp:spPr>
        <a:xfrm>
          <a:off x="2828925" y="591343"/>
          <a:ext cx="2571749" cy="1543050"/>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dirty="0" smtClean="0"/>
            <a:t>Commitment</a:t>
          </a:r>
          <a:endParaRPr lang="en-US" sz="3200" b="0" kern="1200" dirty="0"/>
        </a:p>
      </dsp:txBody>
      <dsp:txXfrm>
        <a:off x="2828925" y="591343"/>
        <a:ext cx="2571749" cy="1543050"/>
      </dsp:txXfrm>
    </dsp:sp>
    <dsp:sp modelId="{C915ED33-4366-4F18-8E6C-095789216298}">
      <dsp:nvSpPr>
        <dsp:cNvPr id="0" name=""/>
        <dsp:cNvSpPr/>
      </dsp:nvSpPr>
      <dsp:spPr>
        <a:xfrm>
          <a:off x="5657849" y="591343"/>
          <a:ext cx="2571749" cy="154305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dirty="0" smtClean="0"/>
            <a:t>Authority</a:t>
          </a:r>
          <a:endParaRPr lang="en-US" sz="3200" b="0" kern="1200" dirty="0"/>
        </a:p>
      </dsp:txBody>
      <dsp:txXfrm>
        <a:off x="5657849" y="591343"/>
        <a:ext cx="2571749" cy="1543050"/>
      </dsp:txXfrm>
    </dsp:sp>
    <dsp:sp modelId="{F1225EB6-F0E6-41D3-BCFB-03E06CC6907B}">
      <dsp:nvSpPr>
        <dsp:cNvPr id="0" name=""/>
        <dsp:cNvSpPr/>
      </dsp:nvSpPr>
      <dsp:spPr>
        <a:xfrm>
          <a:off x="1414462" y="2391569"/>
          <a:ext cx="2571749" cy="1543050"/>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dirty="0" smtClean="0"/>
            <a:t>Social Validation</a:t>
          </a:r>
          <a:endParaRPr lang="en-US" sz="3200" b="0" kern="1200" dirty="0"/>
        </a:p>
      </dsp:txBody>
      <dsp:txXfrm>
        <a:off x="1414462" y="2391569"/>
        <a:ext cx="2571749" cy="1543050"/>
      </dsp:txXfrm>
    </dsp:sp>
    <dsp:sp modelId="{1DB497EF-96F0-4CC0-BE6C-0EC20E4F55ED}">
      <dsp:nvSpPr>
        <dsp:cNvPr id="0" name=""/>
        <dsp:cNvSpPr/>
      </dsp:nvSpPr>
      <dsp:spPr>
        <a:xfrm>
          <a:off x="4243387" y="2391569"/>
          <a:ext cx="2571749" cy="154305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dirty="0" smtClean="0"/>
            <a:t>Friendship</a:t>
          </a:r>
          <a:endParaRPr lang="en-US" sz="3200" b="0" kern="1200" dirty="0"/>
        </a:p>
      </dsp:txBody>
      <dsp:txXfrm>
        <a:off x="4243387" y="2391569"/>
        <a:ext cx="2571749" cy="154305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9B5E4-FAD0-4CC5-8F06-5BA0A3C8F352}">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A confident bearing</a:t>
          </a:r>
          <a:endParaRPr lang="en-US" sz="3500" kern="1200" dirty="0"/>
        </a:p>
      </dsp:txBody>
      <dsp:txXfrm>
        <a:off x="39768" y="39768"/>
        <a:ext cx="5530000" cy="1278252"/>
      </dsp:txXfrm>
    </dsp:sp>
    <dsp:sp modelId="{D7EFA460-B4D8-46AB-A494-7DB546C6FB87}">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A strong ability to communicate</a:t>
          </a:r>
          <a:endParaRPr lang="en-US" sz="3500" kern="1200" dirty="0"/>
        </a:p>
      </dsp:txBody>
      <dsp:txXfrm>
        <a:off x="656987" y="1623855"/>
        <a:ext cx="5415841" cy="1278252"/>
      </dsp:txXfrm>
    </dsp:sp>
    <dsp:sp modelId="{AD340F08-4997-4741-9E5B-8022B98C6216}">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A strong personal commitment to your vision</a:t>
          </a:r>
          <a:endParaRPr lang="en-US" sz="3500" kern="1200" dirty="0"/>
        </a:p>
      </dsp:txBody>
      <dsp:txXfrm>
        <a:off x="1274207" y="3207942"/>
        <a:ext cx="5415841" cy="1278252"/>
      </dsp:txXfrm>
    </dsp:sp>
    <dsp:sp modelId="{BED1E23A-8807-4FA4-AC2D-95AA4FCC9EDB}">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186FE403-9E53-4D7D-831B-0EC66FADF7DC}">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E48C9-5E01-47B6-B5F6-696123C59E4D}">
      <dsp:nvSpPr>
        <dsp:cNvPr id="0" name=""/>
        <dsp:cNvSpPr/>
      </dsp:nvSpPr>
      <dsp:spPr>
        <a:xfrm rot="5400000">
          <a:off x="-149687" y="154094"/>
          <a:ext cx="997918" cy="69854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b="1" kern="1200" dirty="0" smtClean="0"/>
            <a:t>S</a:t>
          </a:r>
          <a:endParaRPr lang="en-US" sz="4000" b="1" kern="1200" dirty="0"/>
        </a:p>
      </dsp:txBody>
      <dsp:txXfrm rot="-5400000">
        <a:off x="1" y="353679"/>
        <a:ext cx="698543" cy="299375"/>
      </dsp:txXfrm>
    </dsp:sp>
    <dsp:sp modelId="{8F6AA040-6C43-406F-9EB5-79AC89411CBD}">
      <dsp:nvSpPr>
        <dsp:cNvPr id="0" name=""/>
        <dsp:cNvSpPr/>
      </dsp:nvSpPr>
      <dsp:spPr>
        <a:xfrm rot="5400000">
          <a:off x="4139577" y="-3436627"/>
          <a:ext cx="648988" cy="7531056"/>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n-US" sz="3800" b="1" kern="1200" dirty="0" smtClean="0"/>
            <a:t>Specific</a:t>
          </a:r>
          <a:endParaRPr lang="en-US" sz="3800" kern="1200" dirty="0"/>
        </a:p>
      </dsp:txBody>
      <dsp:txXfrm rot="-5400000">
        <a:off x="698544" y="36087"/>
        <a:ext cx="7499375" cy="585626"/>
      </dsp:txXfrm>
    </dsp:sp>
    <dsp:sp modelId="{8B8A733C-FFC4-4F00-8DBF-19CBA284479D}">
      <dsp:nvSpPr>
        <dsp:cNvPr id="0" name=""/>
        <dsp:cNvSpPr/>
      </dsp:nvSpPr>
      <dsp:spPr>
        <a:xfrm rot="5400000">
          <a:off x="-149687" y="1033902"/>
          <a:ext cx="997918" cy="698543"/>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b="1" kern="1200" dirty="0" smtClean="0"/>
            <a:t>M</a:t>
          </a:r>
          <a:endParaRPr lang="en-US" sz="4000" b="1" kern="1200" dirty="0"/>
        </a:p>
      </dsp:txBody>
      <dsp:txXfrm rot="-5400000">
        <a:off x="1" y="1233487"/>
        <a:ext cx="698543" cy="299375"/>
      </dsp:txXfrm>
    </dsp:sp>
    <dsp:sp modelId="{B8187F7C-1EC8-4037-A8C4-A189CE0CA45E}">
      <dsp:nvSpPr>
        <dsp:cNvPr id="0" name=""/>
        <dsp:cNvSpPr/>
      </dsp:nvSpPr>
      <dsp:spPr>
        <a:xfrm rot="5400000">
          <a:off x="4139747" y="-2556990"/>
          <a:ext cx="648647" cy="7531056"/>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n-US" sz="3800" b="1" kern="1200" dirty="0" smtClean="0"/>
            <a:t>Measurable</a:t>
          </a:r>
          <a:endParaRPr lang="en-US" sz="3800" kern="1200" dirty="0"/>
        </a:p>
      </dsp:txBody>
      <dsp:txXfrm rot="-5400000">
        <a:off x="698543" y="915878"/>
        <a:ext cx="7499392" cy="585319"/>
      </dsp:txXfrm>
    </dsp:sp>
    <dsp:sp modelId="{EA0F7EF4-EA43-4A6C-9BEA-209D15378BEE}">
      <dsp:nvSpPr>
        <dsp:cNvPr id="0" name=""/>
        <dsp:cNvSpPr/>
      </dsp:nvSpPr>
      <dsp:spPr>
        <a:xfrm rot="5400000">
          <a:off x="-149687" y="1913709"/>
          <a:ext cx="997918" cy="698543"/>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b="1" kern="1200" dirty="0" smtClean="0"/>
            <a:t>A</a:t>
          </a:r>
          <a:endParaRPr lang="en-US" sz="4000" b="1" kern="1200" dirty="0"/>
        </a:p>
      </dsp:txBody>
      <dsp:txXfrm rot="-5400000">
        <a:off x="1" y="2113294"/>
        <a:ext cx="698543" cy="299375"/>
      </dsp:txXfrm>
    </dsp:sp>
    <dsp:sp modelId="{F1B8B260-7FF8-494D-9B07-1C91F682F297}">
      <dsp:nvSpPr>
        <dsp:cNvPr id="0" name=""/>
        <dsp:cNvSpPr/>
      </dsp:nvSpPr>
      <dsp:spPr>
        <a:xfrm rot="5400000">
          <a:off x="4139747" y="-1677182"/>
          <a:ext cx="648647" cy="7531056"/>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n-US" sz="3800" b="1" kern="1200" dirty="0" smtClean="0"/>
            <a:t>Attainable</a:t>
          </a:r>
          <a:endParaRPr lang="en-US" sz="3800" kern="1200" dirty="0"/>
        </a:p>
      </dsp:txBody>
      <dsp:txXfrm rot="-5400000">
        <a:off x="698543" y="1795686"/>
        <a:ext cx="7499392" cy="585319"/>
      </dsp:txXfrm>
    </dsp:sp>
    <dsp:sp modelId="{1E31B6EC-D00F-43B7-934C-8F682E9B4140}">
      <dsp:nvSpPr>
        <dsp:cNvPr id="0" name=""/>
        <dsp:cNvSpPr/>
      </dsp:nvSpPr>
      <dsp:spPr>
        <a:xfrm rot="5400000">
          <a:off x="-149687" y="2793517"/>
          <a:ext cx="997918" cy="698543"/>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b="1" kern="1200" dirty="0" smtClean="0"/>
            <a:t>R</a:t>
          </a:r>
          <a:endParaRPr lang="en-US" sz="4000" b="1" kern="1200" dirty="0"/>
        </a:p>
      </dsp:txBody>
      <dsp:txXfrm rot="-5400000">
        <a:off x="1" y="2993102"/>
        <a:ext cx="698543" cy="299375"/>
      </dsp:txXfrm>
    </dsp:sp>
    <dsp:sp modelId="{00323BDA-0ED7-47FB-AFC3-F317E00147FB}">
      <dsp:nvSpPr>
        <dsp:cNvPr id="0" name=""/>
        <dsp:cNvSpPr/>
      </dsp:nvSpPr>
      <dsp:spPr>
        <a:xfrm rot="5400000">
          <a:off x="4139747" y="-797374"/>
          <a:ext cx="648647" cy="7531056"/>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n-US" sz="3800" b="1" kern="1200" dirty="0" smtClean="0"/>
            <a:t>Realistic</a:t>
          </a:r>
          <a:endParaRPr lang="en-US" sz="3800" kern="1200" dirty="0"/>
        </a:p>
      </dsp:txBody>
      <dsp:txXfrm rot="-5400000">
        <a:off x="698543" y="2675494"/>
        <a:ext cx="7499392" cy="585319"/>
      </dsp:txXfrm>
    </dsp:sp>
    <dsp:sp modelId="{34E89AAC-B899-4C5D-9322-141482401D68}">
      <dsp:nvSpPr>
        <dsp:cNvPr id="0" name=""/>
        <dsp:cNvSpPr/>
      </dsp:nvSpPr>
      <dsp:spPr>
        <a:xfrm rot="5400000">
          <a:off x="-149687" y="3673325"/>
          <a:ext cx="997918" cy="698543"/>
        </a:xfrm>
        <a:prstGeom prst="chevron">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b="1" kern="1200" dirty="0" smtClean="0"/>
            <a:t>T</a:t>
          </a:r>
          <a:endParaRPr lang="en-US" sz="4000" b="1" kern="1200" dirty="0"/>
        </a:p>
      </dsp:txBody>
      <dsp:txXfrm rot="-5400000">
        <a:off x="1" y="3872910"/>
        <a:ext cx="698543" cy="299375"/>
      </dsp:txXfrm>
    </dsp:sp>
    <dsp:sp modelId="{78ADCECB-9D97-413D-B5A6-9B164DEB114D}">
      <dsp:nvSpPr>
        <dsp:cNvPr id="0" name=""/>
        <dsp:cNvSpPr/>
      </dsp:nvSpPr>
      <dsp:spPr>
        <a:xfrm rot="5400000">
          <a:off x="4139747" y="82433"/>
          <a:ext cx="648647" cy="7531056"/>
        </a:xfrm>
        <a:prstGeom prst="round2Same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n-US" sz="3800" b="1" kern="1200" dirty="0" smtClean="0"/>
            <a:t>Timed</a:t>
          </a:r>
          <a:endParaRPr lang="en-US" sz="3800" kern="1200" dirty="0"/>
        </a:p>
      </dsp:txBody>
      <dsp:txXfrm rot="-5400000">
        <a:off x="698543" y="3555301"/>
        <a:ext cx="7499392" cy="585319"/>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41FA25-ADCF-4896-9E24-E043AEA2AE01}">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448DF2-A3B2-4961-A33C-C4E63E885639}">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Strategic planning</a:t>
          </a:r>
          <a:endParaRPr lang="en-US" sz="4700" kern="1200" dirty="0"/>
        </a:p>
      </dsp:txBody>
      <dsp:txXfrm>
        <a:off x="628203" y="452596"/>
        <a:ext cx="7538938" cy="905192"/>
      </dsp:txXfrm>
    </dsp:sp>
    <dsp:sp modelId="{D7DC0E91-D627-42E7-8F36-7FA9F80613A4}">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7BFD2B-BD52-4B33-A565-C8A89A884059}">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Guides your vision</a:t>
          </a:r>
          <a:endParaRPr lang="en-US" sz="4700" kern="1200" dirty="0"/>
        </a:p>
      </dsp:txBody>
      <dsp:txXfrm>
        <a:off x="957241" y="1810385"/>
        <a:ext cx="7209900" cy="905192"/>
      </dsp:txXfrm>
    </dsp:sp>
    <dsp:sp modelId="{748B49CF-C994-43B0-9CFC-1B6A2A95E08F}">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959178-79CC-4277-B2C3-E5218A043F65}">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Build on smaller goals</a:t>
          </a:r>
          <a:endParaRPr lang="en-US" sz="4700" kern="1200" dirty="0"/>
        </a:p>
      </dsp:txBody>
      <dsp:txXfrm>
        <a:off x="628203" y="3168174"/>
        <a:ext cx="7538938" cy="905192"/>
      </dsp:txXfrm>
    </dsp:sp>
    <dsp:sp modelId="{E5EFF75C-873E-49AC-BFCE-94B73E6D189B}">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39566D-FAC7-4EFB-A02D-A315739F6508}">
      <dsp:nvSpPr>
        <dsp:cNvPr id="0" name=""/>
        <dsp:cNvSpPr/>
      </dsp:nvSpPr>
      <dsp:spPr>
        <a:xfrm>
          <a:off x="617219" y="0"/>
          <a:ext cx="6995160" cy="452596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6676B3-F890-48A5-BD39-AD5B40A5E6E3}">
      <dsp:nvSpPr>
        <dsp:cNvPr id="0" name=""/>
        <dsp:cNvSpPr/>
      </dsp:nvSpPr>
      <dsp:spPr>
        <a:xfrm>
          <a:off x="1001174" y="1357788"/>
          <a:ext cx="3008947" cy="18103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Obtain the right tools</a:t>
          </a:r>
          <a:endParaRPr lang="en-US" sz="4500" kern="1200" dirty="0"/>
        </a:p>
      </dsp:txBody>
      <dsp:txXfrm>
        <a:off x="1089550" y="1446164"/>
        <a:ext cx="2832195" cy="1633633"/>
      </dsp:txXfrm>
    </dsp:sp>
    <dsp:sp modelId="{B025EB6F-4094-42C1-8719-F5F75EB8D377}">
      <dsp:nvSpPr>
        <dsp:cNvPr id="0" name=""/>
        <dsp:cNvSpPr/>
      </dsp:nvSpPr>
      <dsp:spPr>
        <a:xfrm>
          <a:off x="4219478" y="1357788"/>
          <a:ext cx="3008947"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Track progress</a:t>
          </a:r>
          <a:endParaRPr lang="en-US" sz="4500" kern="1200" dirty="0"/>
        </a:p>
      </dsp:txBody>
      <dsp:txXfrm>
        <a:off x="4307854" y="1446164"/>
        <a:ext cx="2832195" cy="1633633"/>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100F92-67CA-4E07-A5ED-F94A8ED0CC9B}">
      <dsp:nvSpPr>
        <dsp:cNvPr id="0" name=""/>
        <dsp:cNvSpPr/>
      </dsp:nvSpPr>
      <dsp:spPr>
        <a:xfrm>
          <a:off x="4018" y="1453725"/>
          <a:ext cx="2055390" cy="53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lvl="0" algn="r" defTabSz="1200150">
            <a:lnSpc>
              <a:spcPct val="90000"/>
            </a:lnSpc>
            <a:spcBef>
              <a:spcPct val="0"/>
            </a:spcBef>
            <a:spcAft>
              <a:spcPct val="35000"/>
            </a:spcAft>
          </a:pPr>
          <a:r>
            <a:rPr lang="en-US" sz="2700" b="1" kern="1200" dirty="0" smtClean="0"/>
            <a:t>Thucydides</a:t>
          </a:r>
          <a:endParaRPr lang="en-US" sz="2700" kern="1200" dirty="0"/>
        </a:p>
      </dsp:txBody>
      <dsp:txXfrm>
        <a:off x="4018" y="1453725"/>
        <a:ext cx="2055390" cy="534600"/>
      </dsp:txXfrm>
    </dsp:sp>
    <dsp:sp modelId="{7882E66F-0A6D-4B8E-B8A5-9BD99C930A4A}">
      <dsp:nvSpPr>
        <dsp:cNvPr id="0" name=""/>
        <dsp:cNvSpPr/>
      </dsp:nvSpPr>
      <dsp:spPr>
        <a:xfrm>
          <a:off x="2059409" y="668531"/>
          <a:ext cx="411078" cy="210498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C76EDC-28C6-45F4-B9F9-7AA6A346D8E1}">
      <dsp:nvSpPr>
        <dsp:cNvPr id="0" name=""/>
        <dsp:cNvSpPr/>
      </dsp:nvSpPr>
      <dsp:spPr>
        <a:xfrm>
          <a:off x="2634918" y="668531"/>
          <a:ext cx="5590663" cy="210498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t>The bravest are surely those who have the clearest vision of what is before them, glory and danger alike, and yet notwithstanding, go out and meet it.</a:t>
          </a:r>
          <a:endParaRPr lang="en-US" sz="2700" kern="1200" dirty="0"/>
        </a:p>
      </dsp:txBody>
      <dsp:txXfrm>
        <a:off x="2634918" y="668531"/>
        <a:ext cx="5590663" cy="2104987"/>
      </dsp:txXfrm>
    </dsp:sp>
    <dsp:sp modelId="{38111C60-0DC6-49D4-AFD8-866328369EF6}">
      <dsp:nvSpPr>
        <dsp:cNvPr id="0" name=""/>
        <dsp:cNvSpPr/>
      </dsp:nvSpPr>
      <dsp:spPr>
        <a:xfrm>
          <a:off x="4018" y="2913006"/>
          <a:ext cx="2055390"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lvl="0" algn="r" defTabSz="1200150">
            <a:lnSpc>
              <a:spcPct val="90000"/>
            </a:lnSpc>
            <a:spcBef>
              <a:spcPct val="0"/>
            </a:spcBef>
            <a:spcAft>
              <a:spcPct val="35000"/>
            </a:spcAft>
          </a:pPr>
          <a:r>
            <a:rPr lang="en-US" sz="2700" b="1" kern="1200" dirty="0" smtClean="0"/>
            <a:t>Woodrow Wilson</a:t>
          </a:r>
          <a:endParaRPr lang="en-US" sz="2700" kern="1200" dirty="0"/>
        </a:p>
      </dsp:txBody>
      <dsp:txXfrm>
        <a:off x="4018" y="2913006"/>
        <a:ext cx="2055390" cy="902137"/>
      </dsp:txXfrm>
    </dsp:sp>
    <dsp:sp modelId="{5DC7C942-E552-4F35-A34F-54F44762514B}">
      <dsp:nvSpPr>
        <dsp:cNvPr id="0" name=""/>
        <dsp:cNvSpPr/>
      </dsp:nvSpPr>
      <dsp:spPr>
        <a:xfrm>
          <a:off x="2059409" y="2870718"/>
          <a:ext cx="411078" cy="98671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4077C3-F31C-40B5-B34A-8419C7E2E3EA}">
      <dsp:nvSpPr>
        <dsp:cNvPr id="0" name=""/>
        <dsp:cNvSpPr/>
      </dsp:nvSpPr>
      <dsp:spPr>
        <a:xfrm>
          <a:off x="2634918" y="2870718"/>
          <a:ext cx="5590663" cy="986712"/>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t>The ear of the leader must ring with the voices of the people.</a:t>
          </a:r>
          <a:endParaRPr lang="en-US" sz="2700" kern="1200" dirty="0"/>
        </a:p>
      </dsp:txBody>
      <dsp:txXfrm>
        <a:off x="2634918" y="2870718"/>
        <a:ext cx="5590663" cy="9867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34865F-B1BC-40AA-B508-DFFFA9961131}">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Know yourself and seek self-improvement</a:t>
          </a:r>
          <a:endParaRPr lang="en-US" sz="3000" kern="1200" dirty="0"/>
        </a:p>
      </dsp:txBody>
      <dsp:txXfrm>
        <a:off x="39768" y="39768"/>
        <a:ext cx="5530000" cy="1278252"/>
      </dsp:txXfrm>
    </dsp:sp>
    <dsp:sp modelId="{AC8AE310-6DD0-4231-B167-7E62A6121240}">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Set the example</a:t>
          </a:r>
          <a:endParaRPr lang="en-US" sz="3000" kern="1200" dirty="0"/>
        </a:p>
      </dsp:txBody>
      <dsp:txXfrm>
        <a:off x="656987" y="1623855"/>
        <a:ext cx="5415841" cy="1278252"/>
      </dsp:txXfrm>
    </dsp:sp>
    <dsp:sp modelId="{AC6940D5-C873-469D-B90C-1FDBC39CD61B}">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Develop a sense of responsibility in your subordinates</a:t>
          </a:r>
          <a:endParaRPr lang="en-US" sz="3000" kern="1200" dirty="0"/>
        </a:p>
      </dsp:txBody>
      <dsp:txXfrm>
        <a:off x="1274207" y="3207942"/>
        <a:ext cx="5415841" cy="1278252"/>
      </dsp:txXfrm>
    </dsp:sp>
    <dsp:sp modelId="{F81FEADF-AC68-41B5-966A-7CDFF9659E42}">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EB456CAA-A5E1-4966-AC01-BCCE1B2AAB2D}">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86572F-E8DF-4FD8-B5A3-593548710062}">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40B7FC-579F-434D-8C0C-00C3B1B0A6FF}">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b="0" kern="1200" dirty="0" smtClean="0"/>
            <a:t>The Great Man Theory</a:t>
          </a:r>
          <a:endParaRPr lang="en-US" sz="3400" b="0" kern="1200" dirty="0"/>
        </a:p>
      </dsp:txBody>
      <dsp:txXfrm>
        <a:off x="460476" y="90417"/>
        <a:ext cx="5662728" cy="905688"/>
      </dsp:txXfrm>
    </dsp:sp>
    <dsp:sp modelId="{FA723929-F435-4A5C-898C-6090A41FDCB7}">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E41342-6378-420B-AF5D-5C1822665C4A}">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b="0" kern="1200" dirty="0" smtClean="0"/>
            <a:t>The Trait Theory</a:t>
          </a:r>
          <a:endParaRPr lang="en-US" sz="3400" b="0" kern="1200" dirty="0"/>
        </a:p>
      </dsp:txBody>
      <dsp:txXfrm>
        <a:off x="460476" y="1632657"/>
        <a:ext cx="5662728" cy="905688"/>
      </dsp:txXfrm>
    </dsp:sp>
    <dsp:sp modelId="{D906F60E-CD08-4952-B83B-1AA38F0ADA4A}">
      <dsp:nvSpPr>
        <dsp:cNvPr id="0" name=""/>
        <dsp:cNvSpPr/>
      </dsp:nvSpPr>
      <dsp:spPr>
        <a:xfrm>
          <a:off x="0" y="3627741"/>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FDDCEC-CBC1-43EB-BCD9-8740CB874923}">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b="0" kern="1200" dirty="0" smtClean="0"/>
            <a:t>Transformational Leadership</a:t>
          </a:r>
          <a:endParaRPr lang="en-US" sz="3400" b="0" kern="1200" dirty="0"/>
        </a:p>
      </dsp:txBody>
      <dsp:txXfrm>
        <a:off x="460476" y="3174897"/>
        <a:ext cx="5662728" cy="9056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13BCAB-7986-4A1B-9D84-E5C49BEFE1D7}">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US" sz="5000" kern="1200" dirty="0" smtClean="0"/>
            <a:t>New employees</a:t>
          </a:r>
          <a:endParaRPr lang="en-US" sz="5000" kern="1200" dirty="0"/>
        </a:p>
      </dsp:txBody>
      <dsp:txXfrm>
        <a:off x="460905" y="1047"/>
        <a:ext cx="3479899" cy="2087939"/>
      </dsp:txXfrm>
    </dsp:sp>
    <dsp:sp modelId="{03EDD5F5-6CA8-4412-9CB3-151212DCA1AF}">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US" sz="5000" kern="1200" dirty="0" smtClean="0"/>
            <a:t>Direct instructions</a:t>
          </a:r>
          <a:endParaRPr lang="en-US" sz="5000" kern="1200" dirty="0"/>
        </a:p>
      </dsp:txBody>
      <dsp:txXfrm>
        <a:off x="4288794" y="1047"/>
        <a:ext cx="3479899" cy="2087939"/>
      </dsp:txXfrm>
    </dsp:sp>
    <dsp:sp modelId="{F29DDE72-A765-4CE3-B5A7-0B0467E077E5}">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US" sz="5000" kern="1200" dirty="0" smtClean="0"/>
            <a:t>Task focused</a:t>
          </a:r>
          <a:endParaRPr lang="en-US" sz="5000" kern="1200" dirty="0"/>
        </a:p>
      </dsp:txBody>
      <dsp:txXfrm>
        <a:off x="2374850" y="2436976"/>
        <a:ext cx="3479899" cy="208793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C2E5E0-D69B-4D48-97AD-8879053299F7}">
      <dsp:nvSpPr>
        <dsp:cNvPr id="0" name=""/>
        <dsp:cNvSpPr/>
      </dsp:nvSpPr>
      <dsp:spPr>
        <a:xfrm>
          <a:off x="0" y="9246"/>
          <a:ext cx="8229600" cy="13911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en-US" sz="5800" kern="1200" dirty="0" smtClean="0"/>
            <a:t>Task focused</a:t>
          </a:r>
          <a:endParaRPr lang="en-US" sz="5800" kern="1200" dirty="0"/>
        </a:p>
      </dsp:txBody>
      <dsp:txXfrm>
        <a:off x="67909" y="77155"/>
        <a:ext cx="8093782" cy="1255312"/>
      </dsp:txXfrm>
    </dsp:sp>
    <dsp:sp modelId="{BDE5C7A7-0F03-4B0C-A497-BC782FD67308}">
      <dsp:nvSpPr>
        <dsp:cNvPr id="0" name=""/>
        <dsp:cNvSpPr/>
      </dsp:nvSpPr>
      <dsp:spPr>
        <a:xfrm>
          <a:off x="0" y="1567416"/>
          <a:ext cx="8229600" cy="139113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en-US" sz="5800" kern="1200" dirty="0" smtClean="0"/>
            <a:t>Developing relationship</a:t>
          </a:r>
          <a:endParaRPr lang="en-US" sz="5800" kern="1200" dirty="0"/>
        </a:p>
      </dsp:txBody>
      <dsp:txXfrm>
        <a:off x="67909" y="1635325"/>
        <a:ext cx="8093782" cy="1255312"/>
      </dsp:txXfrm>
    </dsp:sp>
    <dsp:sp modelId="{487B0994-879D-48BA-B9B0-D1CBB2B64A11}">
      <dsp:nvSpPr>
        <dsp:cNvPr id="0" name=""/>
        <dsp:cNvSpPr/>
      </dsp:nvSpPr>
      <dsp:spPr>
        <a:xfrm>
          <a:off x="0" y="3125586"/>
          <a:ext cx="8229600" cy="139113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en-US" sz="5800" kern="1200" dirty="0" smtClean="0"/>
            <a:t>Building trust</a:t>
          </a:r>
          <a:endParaRPr lang="en-US" sz="5800" kern="1200" dirty="0"/>
        </a:p>
      </dsp:txBody>
      <dsp:txXfrm>
        <a:off x="67909" y="3193495"/>
        <a:ext cx="8093782" cy="12553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42163B-0FE1-48E9-88EF-95A3F2327002}">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a:lnSpc>
              <a:spcPct val="90000"/>
            </a:lnSpc>
            <a:spcBef>
              <a:spcPct val="0"/>
            </a:spcBef>
            <a:spcAft>
              <a:spcPct val="35000"/>
            </a:spcAft>
          </a:pPr>
          <a:r>
            <a:rPr lang="en-US" sz="4700" kern="1200" dirty="0" smtClean="0"/>
            <a:t>Competent followers</a:t>
          </a:r>
          <a:endParaRPr lang="en-US" sz="4700" kern="1200" dirty="0"/>
        </a:p>
      </dsp:txBody>
      <dsp:txXfrm>
        <a:off x="39768" y="39768"/>
        <a:ext cx="5530000" cy="1278252"/>
      </dsp:txXfrm>
    </dsp:sp>
    <dsp:sp modelId="{F5385372-2D31-4E86-BDC1-B5DC6BC8035D}">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a:lnSpc>
              <a:spcPct val="90000"/>
            </a:lnSpc>
            <a:spcBef>
              <a:spcPct val="0"/>
            </a:spcBef>
            <a:spcAft>
              <a:spcPct val="35000"/>
            </a:spcAft>
          </a:pPr>
          <a:r>
            <a:rPr lang="en-US" sz="4700" kern="1200" dirty="0" smtClean="0"/>
            <a:t>Less follow up</a:t>
          </a:r>
          <a:endParaRPr lang="en-US" sz="4700" kern="1200" dirty="0"/>
        </a:p>
      </dsp:txBody>
      <dsp:txXfrm>
        <a:off x="656987" y="1623855"/>
        <a:ext cx="5415841" cy="1278252"/>
      </dsp:txXfrm>
    </dsp:sp>
    <dsp:sp modelId="{EBFF0EA5-BCF6-4B22-9AD1-2C197E5B8EFE}">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a:lnSpc>
              <a:spcPct val="90000"/>
            </a:lnSpc>
            <a:spcBef>
              <a:spcPct val="0"/>
            </a:spcBef>
            <a:spcAft>
              <a:spcPct val="35000"/>
            </a:spcAft>
          </a:pPr>
          <a:r>
            <a:rPr lang="en-US" sz="4700" kern="1200" dirty="0" smtClean="0"/>
            <a:t>Relationship focused</a:t>
          </a:r>
          <a:endParaRPr lang="en-US" sz="4700" kern="1200" dirty="0"/>
        </a:p>
      </dsp:txBody>
      <dsp:txXfrm>
        <a:off x="1274207" y="3207942"/>
        <a:ext cx="5415841" cy="1278252"/>
      </dsp:txXfrm>
    </dsp:sp>
    <dsp:sp modelId="{66DC3793-09B6-41CD-AC8B-0764E03CE347}">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FF62B908-8A8A-4DC7-8AF1-61A0D2B4FAB1}">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D6BE6-232D-46C5-B3DD-80F1F966A911}">
      <dsp:nvSpPr>
        <dsp:cNvPr id="0" name=""/>
        <dsp:cNvSpPr/>
      </dsp:nvSpPr>
      <dsp:spPr>
        <a:xfrm>
          <a:off x="617219" y="0"/>
          <a:ext cx="6995160" cy="452596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6BDCCA-0948-453F-89B8-A25683CCD2CE}">
      <dsp:nvSpPr>
        <dsp:cNvPr id="0" name=""/>
        <dsp:cNvSpPr/>
      </dsp:nvSpPr>
      <dsp:spPr>
        <a:xfrm>
          <a:off x="8840" y="1357788"/>
          <a:ext cx="2648902" cy="18103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Empowered follower</a:t>
          </a:r>
          <a:endParaRPr lang="en-US" sz="3300" kern="1200" dirty="0"/>
        </a:p>
      </dsp:txBody>
      <dsp:txXfrm>
        <a:off x="97216" y="1446164"/>
        <a:ext cx="2472150" cy="1633633"/>
      </dsp:txXfrm>
    </dsp:sp>
    <dsp:sp modelId="{6C71C44B-516B-4E93-B89E-6F18C90021B0}">
      <dsp:nvSpPr>
        <dsp:cNvPr id="0" name=""/>
        <dsp:cNvSpPr/>
      </dsp:nvSpPr>
      <dsp:spPr>
        <a:xfrm>
          <a:off x="2790348" y="1357788"/>
          <a:ext cx="2648902" cy="1810385"/>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Minimal supervision</a:t>
          </a:r>
          <a:endParaRPr lang="en-US" sz="3300" kern="1200" dirty="0"/>
        </a:p>
      </dsp:txBody>
      <dsp:txXfrm>
        <a:off x="2878724" y="1446164"/>
        <a:ext cx="2472150" cy="1633633"/>
      </dsp:txXfrm>
    </dsp:sp>
    <dsp:sp modelId="{0ED9E1B8-95A8-416B-8BCD-A5782F2C5695}">
      <dsp:nvSpPr>
        <dsp:cNvPr id="0" name=""/>
        <dsp:cNvSpPr/>
      </dsp:nvSpPr>
      <dsp:spPr>
        <a:xfrm>
          <a:off x="5571857" y="1357788"/>
          <a:ext cx="2648902" cy="1810385"/>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Praise good performance</a:t>
          </a:r>
          <a:endParaRPr lang="en-US" sz="3300" kern="1200" dirty="0"/>
        </a:p>
      </dsp:txBody>
      <dsp:txXfrm>
        <a:off x="5660233" y="1446164"/>
        <a:ext cx="2472150" cy="1633633"/>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5.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52CE105-AB3A-490C-92E0-08CF9125BA07}" type="datetimeFigureOut">
              <a:rPr lang="en-US"/>
              <a:pPr>
                <a:defRPr/>
              </a:pPr>
              <a:t>9/16/2014</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0F36E6F0-4D80-4746-BFC4-96EF1ADAA5D9}" type="slidenum">
              <a:rPr lang="en-CA"/>
              <a:pPr>
                <a:defRPr/>
              </a:pPr>
              <a:t>‹#›</a:t>
            </a:fld>
            <a:endParaRPr lang="en-CA" dirty="0"/>
          </a:p>
        </p:txBody>
      </p:sp>
    </p:spTree>
    <p:extLst>
      <p:ext uri="{BB962C8B-B14F-4D97-AF65-F5344CB8AC3E}">
        <p14:creationId xmlns:p14="http://schemas.microsoft.com/office/powerpoint/2010/main" val="30098569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dirty="0" smtClean="0"/>
              <a:t>Welcome to the Leadership and Influence workshop! They say that leaders are born, not made. While it is true that some people are born leaders, some leaders are born in the midst of adversity. Often, simple people who have never had a leadership role will stand up and take the lead when a situation they care about requires it. A simple example is parenting. When a child arrives, many parents discover leadership abilities they never knew existed in order to guide and protect their offspring. There are countless war stories of simple GI’s and sailors who rose to a challenge on their own in the heat of battle.</a:t>
            </a:r>
          </a:p>
          <a:p>
            <a:r>
              <a:rPr lang="en-US" dirty="0" smtClean="0"/>
              <a:t>Clearly, leadership potential exists within each of us. That potential can be triggered by outside events, or it can be learned by exploring ourselves from within. This training takes the latter approach. Once you learn the techniques of true leadership, you will be able to build the confidence it takes to take the lead. The more experience you have acting as a genuine leader, the easier it will be for you. It is never easy to take the lead, as you will need to make decisions and face challenges, but it can become natural and rewarding.</a:t>
            </a:r>
          </a:p>
          <a:p>
            <a:r>
              <a:rPr lang="en-US" dirty="0" smtClean="0"/>
              <a:t>Leadership is not telling others what to do. Leadership is inspiring others to do what needs to be done. Many people around the world who are in leadership positions are not leaders. Dictators call themselves leaders but they are not – they are tyrants. There have been many presidents of the United States, but few were real leaders. Genuine leaders take a stand and motivate others to join them in a noble purpose. One such leader was Abraham Lincoln, who ended slavery in the United States. Another was John F. Kennedy, who inspired a nation to go to the moon within a decade, and it did. General Patton had a completely different but no less effective leadership style. What is it that makes a leader, and what separates the good from the great? This workshop will explore different leadership theories and examine what makes a great leader.</a:t>
            </a:r>
          </a:p>
          <a:p>
            <a:r>
              <a:rPr lang="en-US" dirty="0" smtClean="0"/>
              <a:t>Influence is subtle, yet incredibly powerful. You can order someone to do a task, but you cannot order them to do their best. It simply does not work and usually has the opposite effect. You can influence people to do their best by providing a strong, motivating example in addition to positive reinforcement. Leadership addresses tasks, while influence addresses attitudes and awareness. Influence is the soul of leadership.</a:t>
            </a:r>
          </a:p>
          <a:p>
            <a:r>
              <a:rPr lang="en-US" dirty="0" smtClean="0"/>
              <a:t>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a:t>
            </a:fld>
            <a:endParaRPr lang="en-CA" dirty="0"/>
          </a:p>
        </p:txBody>
      </p:sp>
    </p:spTree>
    <p:extLst>
      <p:ext uri="{BB962C8B-B14F-4D97-AF65-F5344CB8AC3E}">
        <p14:creationId xmlns:p14="http://schemas.microsoft.com/office/powerpoint/2010/main" val="1401512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Participating addresses the follower who is now competent at the job, but remains somewhat inconsistent and is not yet fully committed. The follower may be uncooperative or performing as little work as possible, despite their competence with the tasks </a:t>
            </a:r>
          </a:p>
          <a:p>
            <a:pPr eaLnBrk="1" hangingPunct="1"/>
            <a:r>
              <a:rPr lang="en-US" dirty="0" smtClean="0"/>
              <a:t>The leader must participate with and support the follower. The leader no longer needs to give detailed instructions and follow up as often, but does need to continue working with the follower to ensure the work is being done at the level required.</a:t>
            </a:r>
          </a:p>
          <a:p>
            <a:pPr eaLnBrk="1" hangingPunct="1"/>
            <a:r>
              <a:rPr lang="en-US" dirty="0" smtClean="0"/>
              <a:t>The follower is now highly competent, but is not yet convinced in his or her ability or not fully committed to do their best and excel. The leader must now focus less on the tasks assigned and more on the relationship between the follower, the leader, and the group. </a:t>
            </a:r>
          </a:p>
          <a:p>
            <a:pPr eaLnBrk="1" hangingPunct="1"/>
            <a:r>
              <a:rPr lang="en-US" dirty="0" smtClean="0"/>
              <a:t>This is a very follower-driven, relationship-focused stage.</a:t>
            </a:r>
          </a:p>
          <a:p>
            <a:pPr eaLnBrk="1" hangingPunct="1"/>
            <a:endParaRPr 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0673B3A-9924-40B2-BFD3-12F56FC8CEE8}" type="slidenum">
              <a:rPr lang="en-CA" smtClean="0"/>
              <a:pPr eaLnBrk="1" hangingPunct="1"/>
              <a:t>22</a:t>
            </a:fld>
            <a:endParaRPr lang="en-CA"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Delegating is the ultimate goal: a follower who feels fully empowered and competent enough to take the ball and run with it, with minimal supervision. The follower is highly competent, highly committed, motivated, and empowered.</a:t>
            </a:r>
          </a:p>
          <a:p>
            <a:r>
              <a:rPr lang="en-US" dirty="0" smtClean="0"/>
              <a:t>The leader can now delegate tasks to the follower and observe with minimal follow up, knowing that acceptable or even excellent results will be achieved. There is a low focus on tasks and a low focus on relationships. There is no need to compliment the follower on every task, although continued praise for outstanding performance must be given as appropriate.</a:t>
            </a:r>
          </a:p>
          <a:p>
            <a:r>
              <a:rPr lang="en-US" dirty="0" smtClean="0"/>
              <a:t>This is a very follower-driven stage.</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23</a:t>
            </a:fld>
            <a:endParaRPr lang="en-CA" dirty="0"/>
          </a:p>
        </p:txBody>
      </p:sp>
    </p:spTree>
    <p:extLst>
      <p:ext uri="{BB962C8B-B14F-4D97-AF65-F5344CB8AC3E}">
        <p14:creationId xmlns:p14="http://schemas.microsoft.com/office/powerpoint/2010/main" val="4092209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ffectLst/>
              </a:rPr>
              <a:t>In 2002, Jossey Bass published a book by James Kouzes and Barry Posner called </a:t>
            </a:r>
            <a:r>
              <a:rPr lang="en-US" i="1" dirty="0" smtClean="0">
                <a:effectLst/>
              </a:rPr>
              <a:t>The Leadership Challenge (Copyright © 2000-2012 by John Wiley &amp; Sons Canada, Ltd, or related companies. All rights reserved.) </a:t>
            </a:r>
            <a:r>
              <a:rPr lang="en-US" dirty="0" smtClean="0">
                <a:effectLst/>
              </a:rPr>
              <a:t>Building upon the Hersey-Blanchard model and other transformational leadership models, they went to the heart of what skills are required by the leader to stimulate such a transformation. What abilities are able to influence followers and bring them to accept the leader’s vision as their own? </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34</a:t>
            </a:fld>
            <a:endParaRPr lang="en-CA" dirty="0"/>
          </a:p>
        </p:txBody>
      </p:sp>
    </p:spTree>
    <p:extLst>
      <p:ext uri="{BB962C8B-B14F-4D97-AF65-F5344CB8AC3E}">
        <p14:creationId xmlns:p14="http://schemas.microsoft.com/office/powerpoint/2010/main" val="35811880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James Kouzes and Barry Posner asked thousands of people to rank list of characteristics associated with leadership, including the seven top qualities that motivated them to follow willingly. They gave this survey to over 75,000 people over a 20-year period. </a:t>
            </a:r>
          </a:p>
          <a:p>
            <a:r>
              <a:rPr lang="en-US" sz="1200" kern="1200" dirty="0" smtClean="0">
                <a:solidFill>
                  <a:schemeClr val="tx1"/>
                </a:solidFill>
                <a:effectLst/>
                <a:latin typeface="+mn-lt"/>
                <a:ea typeface="+mn-ea"/>
                <a:cs typeface="+mn-cs"/>
              </a:rPr>
              <a:t>In their book, </a:t>
            </a:r>
            <a:r>
              <a:rPr lang="en-US" sz="1200" i="1" kern="1200" dirty="0" smtClean="0">
                <a:solidFill>
                  <a:schemeClr val="tx1"/>
                </a:solidFill>
                <a:effectLst/>
                <a:latin typeface="+mn-lt"/>
                <a:ea typeface="+mn-ea"/>
                <a:cs typeface="+mn-cs"/>
              </a:rPr>
              <a:t>The Leadership Challenge (Copyright © 2000-2012 by John Wiley &amp; Sons Canada, Ltd, or related companies. All rights reserved.) </a:t>
            </a:r>
            <a:r>
              <a:rPr lang="en-US" sz="1200" kern="1200" dirty="0" smtClean="0">
                <a:solidFill>
                  <a:schemeClr val="tx1"/>
                </a:solidFill>
                <a:effectLst/>
                <a:latin typeface="+mn-lt"/>
                <a:ea typeface="+mn-ea"/>
                <a:cs typeface="+mn-cs"/>
              </a:rPr>
              <a:t>the authors identified five abilities that were crucial to successful leadership: </a:t>
            </a:r>
          </a:p>
          <a:p>
            <a:pPr eaLnBrk="1" hangingPunct="1">
              <a:spcBef>
                <a:spcPct val="0"/>
              </a:spcBef>
            </a:pPr>
            <a:r>
              <a:rPr lang="en-US" dirty="0" smtClean="0"/>
              <a:t>•	Model the Way: You must lead by example. You can’t come into work 10 minutes late every day if you want your employees to arrive on time. </a:t>
            </a:r>
          </a:p>
          <a:p>
            <a:pPr eaLnBrk="1" hangingPunct="1">
              <a:spcBef>
                <a:spcPct val="0"/>
              </a:spcBef>
            </a:pPr>
            <a:r>
              <a:rPr lang="en-US" dirty="0" smtClean="0"/>
              <a:t>•	Inspire a Shared Vision: If you capture the imagination, you will inspire creative thought and increase loyalty. The vision doesn’t need to be grandiose, but it needs to be communicated effectively for others to adopt it as one of their own.</a:t>
            </a:r>
          </a:p>
          <a:p>
            <a:pPr eaLnBrk="1" hangingPunct="1">
              <a:spcBef>
                <a:spcPct val="0"/>
              </a:spcBef>
            </a:pPr>
            <a:r>
              <a:rPr lang="en-US" dirty="0" smtClean="0"/>
              <a:t>•	Challenge the Process: Don’t continue doing something just because “We’ve always done it that way.” Situations change, and sometimes a policy or procedure never worked well in the first place. Think outside the box.</a:t>
            </a:r>
          </a:p>
          <a:p>
            <a:pPr eaLnBrk="1" hangingPunct="1">
              <a:spcBef>
                <a:spcPct val="0"/>
              </a:spcBef>
            </a:pPr>
            <a:r>
              <a:rPr lang="en-US" dirty="0" smtClean="0"/>
              <a:t>•	Enable Others to Act: Truly empower people to act on their own within their level of authority. The famed Ritz-Carlton hotel empowers every employee at all levels to spend up to $1000 on behalf of a guest (who is informed reimbursement will be required for whatever request they make).</a:t>
            </a:r>
          </a:p>
          <a:p>
            <a:pPr eaLnBrk="1" hangingPunct="1">
              <a:spcBef>
                <a:spcPct val="0"/>
              </a:spcBef>
            </a:pPr>
            <a:r>
              <a:rPr lang="en-US" dirty="0" smtClean="0"/>
              <a:t>•	Encourage the Heart: A positive attitude is infectious. If the leader appears passionate or excited about the vision, others will catch the enthusiasm as well. </a:t>
            </a:r>
            <a:endParaRPr lang="en-US" dirty="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61C749B-26D3-464D-83F0-E4C319279EF4}" type="slidenum">
              <a:rPr lang="en-CA" smtClean="0"/>
              <a:pPr eaLnBrk="1" hangingPunct="1"/>
              <a:t>35</a:t>
            </a:fld>
            <a:endParaRPr lang="en-CA"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The results of the Kouzes/Posner study, with the most important quality at the top: </a:t>
            </a:r>
          </a:p>
          <a:p>
            <a:pPr lvl="0"/>
            <a:r>
              <a:rPr lang="en-US" sz="1200" kern="1200" dirty="0" smtClean="0">
                <a:solidFill>
                  <a:schemeClr val="tx1"/>
                </a:solidFill>
                <a:effectLst/>
                <a:latin typeface="+mn-lt"/>
                <a:ea typeface="+mn-ea"/>
                <a:cs typeface="+mn-cs"/>
              </a:rPr>
              <a:t>Honest </a:t>
            </a:r>
          </a:p>
          <a:p>
            <a:pPr lvl="0"/>
            <a:r>
              <a:rPr lang="en-US" sz="1200" kern="1200" dirty="0" smtClean="0">
                <a:solidFill>
                  <a:schemeClr val="tx1"/>
                </a:solidFill>
                <a:effectLst/>
                <a:latin typeface="+mn-lt"/>
                <a:ea typeface="+mn-ea"/>
                <a:cs typeface="+mn-cs"/>
              </a:rPr>
              <a:t>Forward-looking </a:t>
            </a:r>
          </a:p>
          <a:p>
            <a:pPr lvl="0"/>
            <a:r>
              <a:rPr lang="en-US" sz="1200" kern="1200" dirty="0" smtClean="0">
                <a:solidFill>
                  <a:schemeClr val="tx1"/>
                </a:solidFill>
                <a:effectLst/>
                <a:latin typeface="+mn-lt"/>
                <a:ea typeface="+mn-ea"/>
                <a:cs typeface="+mn-cs"/>
              </a:rPr>
              <a:t>Competent </a:t>
            </a:r>
          </a:p>
          <a:p>
            <a:pPr lvl="0"/>
            <a:r>
              <a:rPr lang="en-US" sz="1200" kern="1200" dirty="0" smtClean="0">
                <a:solidFill>
                  <a:schemeClr val="tx1"/>
                </a:solidFill>
                <a:effectLst/>
                <a:latin typeface="+mn-lt"/>
                <a:ea typeface="+mn-ea"/>
                <a:cs typeface="+mn-cs"/>
              </a:rPr>
              <a:t>Inspiring </a:t>
            </a:r>
          </a:p>
          <a:p>
            <a:pPr lvl="0"/>
            <a:r>
              <a:rPr lang="en-US" sz="1200" kern="1200" dirty="0" smtClean="0">
                <a:solidFill>
                  <a:schemeClr val="tx1"/>
                </a:solidFill>
                <a:effectLst/>
                <a:latin typeface="+mn-lt"/>
                <a:ea typeface="+mn-ea"/>
                <a:cs typeface="+mn-cs"/>
              </a:rPr>
              <a:t>Intelligent </a:t>
            </a:r>
          </a:p>
          <a:p>
            <a:pPr lvl="0"/>
            <a:r>
              <a:rPr lang="en-US" sz="1200" kern="1200" dirty="0" smtClean="0">
                <a:solidFill>
                  <a:schemeClr val="tx1"/>
                </a:solidFill>
                <a:effectLst/>
                <a:latin typeface="+mn-lt"/>
                <a:ea typeface="+mn-ea"/>
                <a:cs typeface="+mn-cs"/>
              </a:rPr>
              <a:t>Fair-minded </a:t>
            </a:r>
          </a:p>
          <a:p>
            <a:pPr lvl="0"/>
            <a:r>
              <a:rPr lang="en-US" sz="1200" kern="1200" dirty="0" smtClean="0">
                <a:solidFill>
                  <a:schemeClr val="tx1"/>
                </a:solidFill>
                <a:effectLst/>
                <a:latin typeface="+mn-lt"/>
                <a:ea typeface="+mn-ea"/>
                <a:cs typeface="+mn-cs"/>
              </a:rPr>
              <a:t>Broad-minded </a:t>
            </a:r>
          </a:p>
          <a:p>
            <a:pPr lvl="0"/>
            <a:r>
              <a:rPr lang="en-US" sz="1200" kern="1200" dirty="0" smtClean="0">
                <a:solidFill>
                  <a:schemeClr val="tx1"/>
                </a:solidFill>
                <a:effectLst/>
                <a:latin typeface="+mn-lt"/>
                <a:ea typeface="+mn-ea"/>
                <a:cs typeface="+mn-cs"/>
              </a:rPr>
              <a:t>Supportive </a:t>
            </a:r>
          </a:p>
          <a:p>
            <a:pPr lvl="0"/>
            <a:r>
              <a:rPr lang="en-US" sz="1200" kern="1200" dirty="0" smtClean="0">
                <a:solidFill>
                  <a:schemeClr val="tx1"/>
                </a:solidFill>
                <a:effectLst/>
                <a:latin typeface="+mn-lt"/>
                <a:ea typeface="+mn-ea"/>
                <a:cs typeface="+mn-cs"/>
              </a:rPr>
              <a:t>Straightforward </a:t>
            </a:r>
          </a:p>
          <a:p>
            <a:pPr lvl="0"/>
            <a:r>
              <a:rPr lang="en-US" sz="1200" kern="1200" dirty="0" smtClean="0">
                <a:solidFill>
                  <a:schemeClr val="tx1"/>
                </a:solidFill>
                <a:effectLst/>
                <a:latin typeface="+mn-lt"/>
                <a:ea typeface="+mn-ea"/>
                <a:cs typeface="+mn-cs"/>
              </a:rPr>
              <a:t>Dependable </a:t>
            </a:r>
          </a:p>
          <a:p>
            <a:pPr lvl="0"/>
            <a:r>
              <a:rPr lang="en-US" sz="1200" kern="1200" dirty="0" smtClean="0">
                <a:solidFill>
                  <a:schemeClr val="tx1"/>
                </a:solidFill>
                <a:effectLst/>
                <a:latin typeface="+mn-lt"/>
                <a:ea typeface="+mn-ea"/>
                <a:cs typeface="+mn-cs"/>
              </a:rPr>
              <a:t>Cooperative </a:t>
            </a:r>
          </a:p>
          <a:p>
            <a:pPr lvl="0"/>
            <a:r>
              <a:rPr lang="en-US" sz="1200" kern="1200" dirty="0" smtClean="0">
                <a:solidFill>
                  <a:schemeClr val="tx1"/>
                </a:solidFill>
                <a:effectLst/>
                <a:latin typeface="+mn-lt"/>
                <a:ea typeface="+mn-ea"/>
                <a:cs typeface="+mn-cs"/>
              </a:rPr>
              <a:t>Determined </a:t>
            </a:r>
          </a:p>
          <a:p>
            <a:pPr lvl="0"/>
            <a:r>
              <a:rPr lang="en-US" sz="1200" kern="1200" dirty="0" smtClean="0">
                <a:solidFill>
                  <a:schemeClr val="tx1"/>
                </a:solidFill>
                <a:effectLst/>
                <a:latin typeface="+mn-lt"/>
                <a:ea typeface="+mn-ea"/>
                <a:cs typeface="+mn-cs"/>
              </a:rPr>
              <a:t>Imaginative </a:t>
            </a:r>
          </a:p>
          <a:p>
            <a:pPr lvl="0"/>
            <a:r>
              <a:rPr lang="en-US" sz="1200" kern="1200" dirty="0" smtClean="0">
                <a:solidFill>
                  <a:schemeClr val="tx1"/>
                </a:solidFill>
                <a:effectLst/>
                <a:latin typeface="+mn-lt"/>
                <a:ea typeface="+mn-ea"/>
                <a:cs typeface="+mn-cs"/>
              </a:rPr>
              <a:t>Ambitious </a:t>
            </a:r>
          </a:p>
          <a:p>
            <a:pPr lvl="0"/>
            <a:r>
              <a:rPr lang="en-US" sz="1200" kern="1200" dirty="0" smtClean="0">
                <a:solidFill>
                  <a:schemeClr val="tx1"/>
                </a:solidFill>
                <a:effectLst/>
                <a:latin typeface="+mn-lt"/>
                <a:ea typeface="+mn-ea"/>
                <a:cs typeface="+mn-cs"/>
              </a:rPr>
              <a:t>Courageous </a:t>
            </a:r>
          </a:p>
          <a:p>
            <a:pPr lvl="0"/>
            <a:r>
              <a:rPr lang="en-US" sz="1200" kern="1200" dirty="0" smtClean="0">
                <a:solidFill>
                  <a:schemeClr val="tx1"/>
                </a:solidFill>
                <a:effectLst/>
                <a:latin typeface="+mn-lt"/>
                <a:ea typeface="+mn-ea"/>
                <a:cs typeface="+mn-cs"/>
              </a:rPr>
              <a:t>Caring </a:t>
            </a:r>
          </a:p>
          <a:p>
            <a:pPr lvl="0"/>
            <a:r>
              <a:rPr lang="en-US" sz="1200" kern="1200" dirty="0" smtClean="0">
                <a:solidFill>
                  <a:schemeClr val="tx1"/>
                </a:solidFill>
                <a:effectLst/>
                <a:latin typeface="+mn-lt"/>
                <a:ea typeface="+mn-ea"/>
                <a:cs typeface="+mn-cs"/>
              </a:rPr>
              <a:t>Mature </a:t>
            </a:r>
          </a:p>
          <a:p>
            <a:pPr lvl="0"/>
            <a:r>
              <a:rPr lang="en-US" sz="1200" kern="1200" dirty="0" smtClean="0">
                <a:solidFill>
                  <a:schemeClr val="tx1"/>
                </a:solidFill>
                <a:effectLst/>
                <a:latin typeface="+mn-lt"/>
                <a:ea typeface="+mn-ea"/>
                <a:cs typeface="+mn-cs"/>
              </a:rPr>
              <a:t>Loyal </a:t>
            </a:r>
          </a:p>
          <a:p>
            <a:pPr lvl="0"/>
            <a:r>
              <a:rPr lang="en-US" sz="1200" kern="1200" dirty="0" smtClean="0">
                <a:solidFill>
                  <a:schemeClr val="tx1"/>
                </a:solidFill>
                <a:effectLst/>
                <a:latin typeface="+mn-lt"/>
                <a:ea typeface="+mn-ea"/>
                <a:cs typeface="+mn-cs"/>
              </a:rPr>
              <a:t>Self-controlled </a:t>
            </a:r>
          </a:p>
          <a:p>
            <a:pPr lvl="0"/>
            <a:r>
              <a:rPr lang="en-US" sz="1200" kern="1200" dirty="0" smtClean="0">
                <a:solidFill>
                  <a:schemeClr val="tx1"/>
                </a:solidFill>
                <a:effectLst/>
                <a:latin typeface="+mn-lt"/>
                <a:ea typeface="+mn-ea"/>
                <a:cs typeface="+mn-cs"/>
              </a:rPr>
              <a:t>Independent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36</a:t>
            </a:fld>
            <a:endParaRPr lang="en-CA" dirty="0"/>
          </a:p>
        </p:txBody>
      </p:sp>
    </p:spTree>
    <p:extLst>
      <p:ext uri="{BB962C8B-B14F-4D97-AF65-F5344CB8AC3E}">
        <p14:creationId xmlns:p14="http://schemas.microsoft.com/office/powerpoint/2010/main" val="10609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you understand the various concepts, it’s time to plan how to put them into action by incorporating them into your life.</a:t>
            </a:r>
          </a:p>
          <a:p>
            <a:r>
              <a:rPr lang="en-US" dirty="0" smtClean="0"/>
              <a:t>Set Leadership Goals: In leadership, as in life, you will never come to the end of your learning, but you want to rank in priority order those qualities you want to develop. </a:t>
            </a:r>
          </a:p>
          <a:p>
            <a:r>
              <a:rPr lang="en-US" dirty="0" smtClean="0"/>
              <a:t>Address the Goals: Determine how you will accomplish your goals. Do you feel you need to learn more about teamwork so you can better lead a team? Join a team sport. Do you want to communicate better? Take a creative writing class or join Toastmasters and get some public speaking experience. Toastmasters are also great if you are shy and want to feel more comfortable in social situations.</a:t>
            </a:r>
          </a:p>
          <a:p>
            <a:r>
              <a:rPr lang="en-US" dirty="0" smtClean="0"/>
              <a:t>Seek Inspiration: Learn about a variety of leaders, including their styles with dealing with challenges. Read books and conduct research on the internet or at libraries. </a:t>
            </a:r>
          </a:p>
          <a:p>
            <a:r>
              <a:rPr lang="en-US" dirty="0" smtClean="0"/>
              <a:t>Choose a Role Model: Based on your research, choose a role model that fits your personality. You might choose a dynamic leader like Teddy Roosevelt, or an intellectual leader like Albert Schweitzer or Albert Einstein. Read several biographies and find videos on his or her life.</a:t>
            </a:r>
          </a:p>
          <a:p>
            <a:r>
              <a:rPr lang="en-US" dirty="0" smtClean="0"/>
              <a:t>Seek Experience: Take a leadership role on a social group or club. Gain experience working with people on many levels. </a:t>
            </a:r>
          </a:p>
          <a:p>
            <a:r>
              <a:rPr lang="en-US" dirty="0" smtClean="0"/>
              <a:t>Create a Personal Mission Statement: Imagine your legacy. How do you want to be remembered? What do you want people to think of you? What type of leader you determined to be? Write a statement that defines who you will become.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37</a:t>
            </a:fld>
            <a:endParaRPr lang="en-CA" dirty="0"/>
          </a:p>
        </p:txBody>
      </p:sp>
    </p:spTree>
    <p:extLst>
      <p:ext uri="{BB962C8B-B14F-4D97-AF65-F5344CB8AC3E}">
        <p14:creationId xmlns:p14="http://schemas.microsoft.com/office/powerpoint/2010/main" val="6413580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Remember that the best leaders are examples of what they want their followers to be. George Washington rode into battle with his troops. You cannot lead from the rear, and sending your followers out to take the heat and face the challenges while you remain in an ivory tower will eliminate any possibility of respect. </a:t>
            </a:r>
          </a:p>
          <a:p>
            <a:r>
              <a:rPr lang="en-US" dirty="0" smtClean="0"/>
              <a:t>By definition, a leader is in the lead, right up front, ready to take the heat if something goes wrong. If something does go wrong, a true leader never blames his followers even if in fact they failed. A true leader takes the blame, and then addresses how to correct the problems that arose.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48</a:t>
            </a:fld>
            <a:endParaRPr lang="en-CA" dirty="0"/>
          </a:p>
        </p:txBody>
      </p:sp>
    </p:spTree>
    <p:extLst>
      <p:ext uri="{BB962C8B-B14F-4D97-AF65-F5344CB8AC3E}">
        <p14:creationId xmlns:p14="http://schemas.microsoft.com/office/powerpoint/2010/main" val="28300571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Once you have chosen your role model, study what qualities made them successful. Learn about what challenges they faced and how the challenges were met. Learn about the ideas and philosophies that drove them and made them successful. Study again the Hersey- Blanchard model and see how different situations called for different styles of leadership.</a:t>
            </a:r>
          </a:p>
          <a:p>
            <a:pPr eaLnBrk="1" hangingPunct="1"/>
            <a:r>
              <a:rPr lang="en-US" dirty="0" smtClean="0"/>
              <a:t>Since there is no leader in history who has not had failures, pay particular attention to how your hero deals with adversity. George Washington nearly lost the American Revolution through major hesitations in leadership and in fact, he lost New York to the British general William Howe, but he learned from his mistakes and the rest, as they say, is history. </a:t>
            </a:r>
          </a:p>
          <a:p>
            <a:pPr eaLnBrk="1" hangingPunct="1"/>
            <a:r>
              <a:rPr lang="en-US" dirty="0" smtClean="0"/>
              <a:t> </a:t>
            </a:r>
          </a:p>
          <a:p>
            <a:pPr eaLnBrk="1" hangingPunct="1"/>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41C3F25-F494-4DC3-9D3E-E9D7A300225A}" type="slidenum">
              <a:rPr lang="en-CA" smtClean="0"/>
              <a:pPr eaLnBrk="1" hangingPunct="1"/>
              <a:t>49</a:t>
            </a:fld>
            <a:endParaRPr lang="en-CA"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Leadership is neither for the timid nor for the arrogant. Confidence is often resented or misinterpreted for arrogance. People who lack self-confidence often feel intimidated by a true leader. This should never hold you back. If you have honesty, integrity and deal with everyone fairly, then others will see that. Be willing to listen to criticism, but also consider the source. If you are too afraid of what others might say about you, or you ignore legitimate complaints insisting on respect solely because of your position, you will lose the respect and cooperation of your followers and peers.</a:t>
            </a:r>
          </a:p>
          <a:p>
            <a:pPr eaLnBrk="1" hangingPunct="1"/>
            <a:r>
              <a:rPr lang="en-US" dirty="0" smtClean="0"/>
              <a:t>President Theodore Roosevelt said it best:</a:t>
            </a:r>
          </a:p>
          <a:p>
            <a:pPr eaLnBrk="1" hangingPunct="1"/>
            <a:r>
              <a:rPr lang="en-US" dirty="0" smtClean="0"/>
              <a:t> “It is not the critic who counts; not the man who points out how the strong man stumbles, or where the doer of deeds could have done them better. The credit belongs to the man who is actually in the arena, whose face is marred by dust and sweat and blood, who strives valiantly; who errs and comes short again and again; because there is not effort without error and shortcomings; but who does actually strive to do the deed; who knows the great enthusiasm, the great devotion, who spends himself in a worthy cause, who at the best knows in the end the triumph of high achievement and who at the worst, if he fails, at least he fails while daring greatly. So that his place shall never be with those cold and timid souls who know neither victory nor defeat.”</a:t>
            </a:r>
            <a:endParaRPr 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65DD916-8E20-4CE1-9F18-D226A1414E1B}" type="slidenum">
              <a:rPr lang="en-CA" smtClean="0"/>
              <a:pPr eaLnBrk="1" hangingPunct="1"/>
              <a:t>50</a:t>
            </a:fld>
            <a:endParaRPr lang="en-CA"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eaLnBrk="1" hangingPunct="1">
              <a:defRPr/>
            </a:pPr>
            <a:r>
              <a:rPr lang="en-US" dirty="0" smtClean="0"/>
              <a:t>You may have heard that perception is reality. You must always present an honest, caring, dedicated attitude to inspire others. To inspire loyalty, you must have a track record of honesty and fairness. If any of your followers do feel they have been wronged, for whatever reason, you need to address the issue immediately. People talk, and a problem ignored is a problem that grows.</a:t>
            </a:r>
          </a:p>
          <a:p>
            <a:pPr eaLnBrk="1" hangingPunct="1">
              <a:defRPr/>
            </a:pPr>
            <a:r>
              <a:rPr lang="en-US" dirty="0" smtClean="0"/>
              <a:t>Believe it or not, the most powerful influence you can have is often not trying to influence someone. When people believe you are open to their suggestions and believe they have been heard, they will work harder even if they disagree with the methods or goals. That is the power of listening. Simply listening to others makes them feel empowered, even if you don’t accept their suggestions. If a follower feels there’s no point talking to you, they won’t, and they will disengage themselves from your vision and will only follow your directions begrudgingly.</a:t>
            </a:r>
          </a:p>
          <a:p>
            <a:pPr eaLnBrk="1" hangingPunct="1">
              <a:defRPr/>
            </a:pPr>
            <a:r>
              <a:rPr lang="en-US" dirty="0" smtClean="0"/>
              <a:t>If you are seen as going the extra mile, your followers are more likely to go the extra mile. If you hide in your office and people never see you, you will be perceived as out of the loop, uninformed, uninterested, and therefore unworthy to lead. Many a successful corporate executive makes it a point to be seen by their employees every day. If an employee is to be commended for something, it is done publicly, often right in the middle of their workplace while they are surrounded by their coworkers. That sends a powerful message to everyone.</a:t>
            </a:r>
            <a:endParaRPr lang="en-US" dirty="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5EA1EF1-2C21-4C18-B374-389CAC7A003D}" type="slidenum">
              <a:rPr lang="en-CA" smtClean="0"/>
              <a:pPr eaLnBrk="1" hangingPunct="1"/>
              <a:t>51</a:t>
            </a:fld>
            <a:endParaRPr lang="en-CA"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Define “leadership”</a:t>
            </a:r>
          </a:p>
          <a:p>
            <a:r>
              <a:rPr lang="en-US" dirty="0" smtClean="0"/>
              <a:t>•	Explain the Great Man Theory</a:t>
            </a:r>
          </a:p>
          <a:p>
            <a:r>
              <a:rPr lang="en-US" dirty="0" smtClean="0"/>
              <a:t>•	Explain the Trait Theory</a:t>
            </a:r>
          </a:p>
          <a:p>
            <a:r>
              <a:rPr lang="en-US" dirty="0" smtClean="0"/>
              <a:t>•	Understand Transformational Leadership</a:t>
            </a:r>
          </a:p>
          <a:p>
            <a:r>
              <a:rPr lang="en-US" dirty="0" smtClean="0"/>
              <a:t>•	Understand the people you lead and how to adapt your leadership styles</a:t>
            </a:r>
          </a:p>
          <a:p>
            <a:r>
              <a:rPr lang="en-US" dirty="0" smtClean="0"/>
              <a:t>•	Explain leading by Directing</a:t>
            </a:r>
          </a:p>
          <a:p>
            <a:r>
              <a:rPr lang="en-US" dirty="0" smtClean="0"/>
              <a:t>•	Explain leading by Coaching</a:t>
            </a:r>
          </a:p>
          <a:p>
            <a:r>
              <a:rPr lang="en-US" dirty="0" smtClean="0"/>
              <a:t>•	Explain leading by Participating</a:t>
            </a:r>
          </a:p>
          <a:p>
            <a:r>
              <a:rPr lang="en-US" dirty="0" smtClean="0"/>
              <a:t>•	Explain leading by Delegating</a:t>
            </a:r>
          </a:p>
          <a:p>
            <a:r>
              <a:rPr lang="en-US" dirty="0" smtClean="0"/>
              <a:t>•	Kouzes and Posner</a:t>
            </a:r>
          </a:p>
          <a:p>
            <a:r>
              <a:rPr lang="en-US" dirty="0" smtClean="0"/>
              <a:t>•	Conduct a personal inventory</a:t>
            </a:r>
          </a:p>
          <a:p>
            <a:r>
              <a:rPr lang="en-US" dirty="0" smtClean="0"/>
              <a:t>•	Create an action plan</a:t>
            </a:r>
          </a:p>
          <a:p>
            <a:r>
              <a:rPr lang="en-US" dirty="0" smtClean="0"/>
              <a:t>•	Establish personal goals</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3</a:t>
            </a:fld>
            <a:endParaRPr lang="en-CA" dirty="0"/>
          </a:p>
        </p:txBody>
      </p:sp>
    </p:spTree>
    <p:extLst>
      <p:ext uri="{BB962C8B-B14F-4D97-AF65-F5344CB8AC3E}">
        <p14:creationId xmlns:p14="http://schemas.microsoft.com/office/powerpoint/2010/main" val="23655707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key to true leadership is to inspire a shared vision among your followers. Before you can convey a vision, however, you have to develop it. You must be clear in your vision, live it before others can see it, and model it from your behavior. </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62</a:t>
            </a:fld>
            <a:endParaRPr lang="en-CA" dirty="0"/>
          </a:p>
        </p:txBody>
      </p:sp>
    </p:spTree>
    <p:extLst>
      <p:ext uri="{BB962C8B-B14F-4D97-AF65-F5344CB8AC3E}">
        <p14:creationId xmlns:p14="http://schemas.microsoft.com/office/powerpoint/2010/main" val="13409386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What do you want to accomplish, and what do you need to do to get there? Determine attainable goals and focus on them. King Arthur sought the Holy Grail. Lewis and Clark mapped much of the United States. NASA took us to the moon. What is your vision? </a:t>
            </a:r>
          </a:p>
          <a:p>
            <a:pPr eaLnBrk="1" hangingPunct="1"/>
            <a:r>
              <a:rPr lang="en-US" dirty="0" smtClean="0"/>
              <a:t>Your vision will provide a sense of direction for you and your followers. In the military, focus is on “the mission.” Whatever the mission is, everyone is dedicated to it. Let your vision be like a lighthouse on a hill, guiding ships to safety and warning them away from the rocks.</a:t>
            </a:r>
          </a:p>
          <a:p>
            <a:pPr eaLnBrk="1" hangingPunct="1"/>
            <a:endParaRPr lang="en-US" dirty="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67F5DC5-CCCA-4229-A34F-FFD37F98795B}" type="slidenum">
              <a:rPr lang="en-CA" smtClean="0"/>
              <a:pPr eaLnBrk="1" hangingPunct="1"/>
              <a:t>63</a:t>
            </a:fld>
            <a:endParaRPr lang="en-CA"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Communication is more than just the words you say or the memos you write. Remember, actions speak louder than words. Take every opportunity to communicate your vision in words and deeds. One of the best ways to communicate a vision is to sum it up in a simple catch phrase. </a:t>
            </a:r>
          </a:p>
          <a:p>
            <a:r>
              <a:rPr lang="en-US" dirty="0" smtClean="0"/>
              <a:t>Post your slogan, catch phrase and mission statement in prominent locations. When you send out emails, list it in quotes below your signature block. Hold meetings occasionally or hand out “Visionary Awards” to people who exemplify your vision. Above all, lead by example.</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64</a:t>
            </a:fld>
            <a:endParaRPr lang="en-CA" dirty="0"/>
          </a:p>
        </p:txBody>
      </p:sp>
    </p:spTree>
    <p:extLst>
      <p:ext uri="{BB962C8B-B14F-4D97-AF65-F5344CB8AC3E}">
        <p14:creationId xmlns:p14="http://schemas.microsoft.com/office/powerpoint/2010/main" val="34458087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Answer the question, “What’s in it for me?” as if you were one of your own followers. The answer might not always be obvious. Certainly, performance bonuses and awards work, but most followers enjoy being part of a larger, successful organization. Everyone loves a winner. When the home team wins at the stadium, you would think the fans in the stand were the players by the way they share in the victory and excitement.</a:t>
            </a:r>
          </a:p>
          <a:p>
            <a:pPr eaLnBrk="1" hangingPunct="1"/>
            <a:r>
              <a:rPr lang="en-US" dirty="0" smtClean="0"/>
              <a:t>We are social creatures who like to feel like we belong. We crave acceptance. If you can get your followers to accept your vision as their own, and excite them about being part of it, they will often excel beyond what you (or they) thought possible. Be sure to reward loyalty and performance above and beyond the call of duty.</a:t>
            </a:r>
            <a:endParaRPr lang="en-US"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F2DA7A6-D534-46C6-9F8B-6EDDCF6700A3}" type="slidenum">
              <a:rPr lang="en-CA" smtClean="0"/>
              <a:pPr eaLnBrk="1" hangingPunct="1"/>
              <a:t>65</a:t>
            </a:fld>
            <a:endParaRPr lang="en-CA"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Far too often, we cling to what is familiar, even if what we cling to is known to be inadequate. Most large groups are governed by the law of inertia: if it takes effort to change something, nothing will change. As a leader, you must search out opportunities to change, grow, innovate, and improve. </a:t>
            </a:r>
          </a:p>
          <a:p>
            <a:r>
              <a:rPr lang="en-US" dirty="0" smtClean="0"/>
              <a:t>There is no reward without risk however, so you must be willing to experiment, take risks, and learn from any mistakes. Ask questions, even if you fear the answers. Start with the question, “Why?” Why are things the way they are? Why do we do things the way we do?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76</a:t>
            </a:fld>
            <a:endParaRPr lang="en-CA" dirty="0"/>
          </a:p>
        </p:txBody>
      </p:sp>
    </p:spTree>
    <p:extLst>
      <p:ext uri="{BB962C8B-B14F-4D97-AF65-F5344CB8AC3E}">
        <p14:creationId xmlns:p14="http://schemas.microsoft.com/office/powerpoint/2010/main" val="41935281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A paradigm is an established model or structure. Sometimes they work quite well, but often they are inadequate or even counterproductive. Sometimes it is necessary to “think outside the box” and break the paradigm. Don’t be afraid to ask the question “Why?” Ask questions of your followers, employees, customers, former leaders. Answers and ideas can be found in the least likely places. Often the lowest ranking persons in an organization can tell you exactly what is wrong because they see it daily from their vantage points. </a:t>
            </a:r>
            <a:endParaRPr 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40BAFD2-E8BC-44B2-8973-89BF0A058D18}" type="slidenum">
              <a:rPr lang="en-CA" smtClean="0"/>
              <a:pPr eaLnBrk="1" hangingPunct="1"/>
              <a:t>77</a:t>
            </a:fld>
            <a:endParaRPr lang="en-CA"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a:bodyPr>
          <a:lstStyle/>
          <a:p>
            <a:pPr eaLnBrk="1" hangingPunct="1">
              <a:defRPr/>
            </a:pPr>
            <a:r>
              <a:rPr lang="en-US" dirty="0" smtClean="0"/>
              <a:t>Innovation is more than just improvement on a process or procedure; it is a total redirection or restructuring based upon stated goals and research. While it can be helpful to adapt an outdated procedure or task to today’s standards, often the procedure itself is the problem, not the manner in which it is implemented. Innovators reverse engineer policies and procedures based on the new vision and goals, working from the target backwards, rather than from the status quo looking forward. </a:t>
            </a:r>
          </a:p>
          <a:p>
            <a:pPr eaLnBrk="1" hangingPunct="1">
              <a:defRPr/>
            </a:pPr>
            <a:r>
              <a:rPr lang="en-US" dirty="0" smtClean="0"/>
              <a:t>To be sure, not all innovative strategies will be feasible or cost effective. Requiring an entirely new computerized network and infrastructure, for example, may cost hundreds of thousands of dollars and produce little improved efficiency over the old one. However, if you don’t start thinking “outside the box," you will miss many valuable solutions that can and will work.</a:t>
            </a:r>
          </a:p>
          <a:p>
            <a:pPr eaLnBrk="1" hangingPunct="1">
              <a:defRPr/>
            </a:pPr>
            <a:r>
              <a:rPr lang="en-US" dirty="0" smtClean="0"/>
              <a:t>Note that change should never be made simply for the sake of change. Change can be exciting, but it can also be unnerving and difficult for employees. Constant change causes frustration. Moreover, if you seem to change too many things too often, you will lose respect, as your followers perceive you don’t really know what you are doing, so be sure to plan your innovations carefully. There should be solid evidence that a new way of doing things is likely to work before you invest money and everyone’s time.</a:t>
            </a:r>
          </a:p>
          <a:p>
            <a:pPr eaLnBrk="1" hangingPunct="1">
              <a:defRPr/>
            </a:pPr>
            <a:r>
              <a:rPr lang="en-US" dirty="0" smtClean="0"/>
              <a:t>Keep focused on the goals and be willing to break the rules if they need to be broken. Just make sure they really need to be broken and you don’t break something that needs to keep working! With proper research and planning, you can dare to be bold!</a:t>
            </a:r>
            <a:endParaRPr lang="en-US"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8F240A6-1B6F-402E-8BEC-DEFC7970EB6A}" type="slidenum">
              <a:rPr lang="en-CA" smtClean="0"/>
              <a:pPr eaLnBrk="1" hangingPunct="1"/>
              <a:t>78</a:t>
            </a:fld>
            <a:endParaRPr lang="en-CA"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A strong vision does not lend itself to mediocrity. A drive to excellence always seeks improvement. If you accept 95% efficiency as a goal, the efficiency will inevitably slip to 90%. If that’s considered “good enough,” it will become hard to keep it above 85% and so on. A vision is a goal that is strived to achieve.</a:t>
            </a:r>
          </a:p>
          <a:p>
            <a:pPr eaLnBrk="1" hangingPunct="1"/>
            <a:r>
              <a:rPr lang="en-US" dirty="0" smtClean="0"/>
              <a:t>Goals must not be unrealistic or unattainable, or the followers will simply give up trying altogether, becoming dispirited and demoralized in the process. If 95% of people fail to meet a standard, then that standard is likely too high and must be changed. On the other hand, the bar must not be set so low that little or no effort is required to meet it.</a:t>
            </a:r>
          </a:p>
          <a:p>
            <a:pPr eaLnBrk="1" hangingPunct="1"/>
            <a:r>
              <a:rPr lang="en-US" dirty="0" smtClean="0"/>
              <a:t>Based on your vision, set high goals that are attainable but with some degree of difficulty, and reward those who meet the goals. If a large number of followers are meeting the goal, raise the target. If only a very few are meeting it, lower it somewhat. </a:t>
            </a:r>
          </a:p>
          <a:p>
            <a:pPr eaLnBrk="1" hangingPunct="1"/>
            <a:r>
              <a:rPr lang="en-US" dirty="0" smtClean="0"/>
              <a:t>Investigate any potential bottlenecks that might be stifling progress and resolve them. Talk to your followers about possible solutions. The people who actually do the work are far more likely to be able to tell you why they are having difficulty accomplishing a task than their supervisors.</a:t>
            </a:r>
            <a:endParaRPr 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32819A0-88C7-40C1-B1FE-1C38C2327DAB}" type="slidenum">
              <a:rPr lang="en-CA" smtClean="0"/>
              <a:pPr eaLnBrk="1" hangingPunct="1"/>
              <a:t>79</a:t>
            </a:fld>
            <a:endParaRPr lang="en-CA"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eaLnBrk="1" hangingPunct="1">
              <a:defRPr/>
            </a:pPr>
            <a:r>
              <a:rPr lang="en-US" dirty="0" smtClean="0"/>
              <a:t>To lobby for change, you need to influence people and excite them to your vision. You may need to persuade a reluctant boss or fight a corporate culture that doesn’t understand what you are trying to do. In that case, you need to demonstrate why your requested change needs to occur.</a:t>
            </a:r>
          </a:p>
          <a:p>
            <a:pPr eaLnBrk="1" hangingPunct="1">
              <a:defRPr/>
            </a:pPr>
            <a:r>
              <a:rPr lang="en-US" dirty="0" smtClean="0"/>
              <a:t>Do your research, and always enter a meeting by being prepared. Study the situation and present all of your findings in a short report, preferably with simple charts or graphs. Give them something they can easily understand. Have the details ready in case you are asked a question, but don’t overload people with facts. Show as clearly as possible how your plan will effect positive change.</a:t>
            </a:r>
          </a:p>
          <a:p>
            <a:pPr eaLnBrk="1" hangingPunct="1">
              <a:defRPr/>
            </a:pPr>
            <a:r>
              <a:rPr lang="en-US" dirty="0" smtClean="0"/>
              <a:t>If you are lobbying your own followers, the same is true. You may want to revolutionize a cultural change. Perhaps you are a shop manager and people are unmotivated. You may need to bring about change slowly, rather than with one big dramatic gesture. On the other hand, you may need to shake things up in a big way. Whatever the situation, you can successfully lobby for change if you attack the problem with a plan, sound reasoning, and infectious enthusiasm!</a:t>
            </a:r>
          </a:p>
          <a:p>
            <a:pPr eaLnBrk="1" hangingPunct="1">
              <a:defRPr/>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128475E-A731-48C1-8CE7-28CCC80F9FA6}" type="slidenum">
              <a:rPr lang="en-CA" smtClean="0"/>
              <a:pPr eaLnBrk="1" hangingPunct="1"/>
              <a:t>80</a:t>
            </a:fld>
            <a:endParaRPr lang="en-CA"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mentioned before, you cannot do your followers’ work for them. Besides, if you do their work, what are they getting paid for? You have your own work to do. This is the ultimate goal of the Hersey-Blanchard situational Leadership model: to develop your followers to the point where you can delegate tasks without a lot of oversight.</a:t>
            </a:r>
          </a:p>
          <a:p>
            <a:r>
              <a:rPr lang="en-US" dirty="0" smtClean="0"/>
              <a:t>To be a true leader, you must enable others to act responsibly and not encourage bad worker habits by compensating for them or overlooking them. At the same time, you cannot berate a follower for trying hard but making an honest mistake. The goal of a leader is to empower others to work. To the extent that you can do this is the extent that you will be successful.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91</a:t>
            </a:fld>
            <a:endParaRPr lang="en-CA" dirty="0"/>
          </a:p>
        </p:txBody>
      </p:sp>
    </p:spTree>
    <p:extLst>
      <p:ext uri="{BB962C8B-B14F-4D97-AF65-F5344CB8AC3E}">
        <p14:creationId xmlns:p14="http://schemas.microsoft.com/office/powerpoint/2010/main" val="2747842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4</a:t>
            </a:fld>
            <a:endParaRPr lang="en-CA" dirty="0"/>
          </a:p>
        </p:txBody>
      </p:sp>
    </p:spTree>
    <p:extLst>
      <p:ext uri="{BB962C8B-B14F-4D97-AF65-F5344CB8AC3E}">
        <p14:creationId xmlns:p14="http://schemas.microsoft.com/office/powerpoint/2010/main" val="23405693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A positive attitude is essential to encouragement. No one likes to fail and many take it very personally. While failure should never be rewarded, an understanding attitude and positive outlook can work wonders. A child only learns to walk by falling down many times. The focus is not on the fall, but on getting up. The goal is to walk…then to run.</a:t>
            </a:r>
          </a:p>
          <a:p>
            <a:pPr eaLnBrk="1" hangingPunct="1"/>
            <a:r>
              <a:rPr lang="en-US" dirty="0" smtClean="0"/>
              <a:t>Meeting with an employee one-on-one is important to positive motivation. Here again, you must use the power of listening. Avoid blame when something goes wrong and focus on the reason for the failure. You may learn someone needs more training, more self-confidence, or more freedom. You may learn someone does not have the tools needed to be successful. You will never know if you don’t ask questions and listen – or worse, if you berate someone for a failure. </a:t>
            </a:r>
          </a:p>
          <a:p>
            <a:pPr eaLnBrk="1" hangingPunct="1"/>
            <a:r>
              <a:rPr lang="en-US" dirty="0" smtClean="0"/>
              <a:t>If someone is willfully defiant, then feel free to be stern and resolute. Take disciplinary action if necessary and document the conversation. If you allow someone to be defiant or lazy out of a misplaced concern for his or her feelings, you will be performing a great injustice against the rest who are working hard. In most cases, people really do want to do a good job and they have a sense of pride when they meet a challenge.</a:t>
            </a:r>
          </a:p>
          <a:p>
            <a:pPr eaLnBrk="1" hangingPunct="1"/>
            <a:endParaRPr lang="en-US"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8A933C8-2CF1-4833-B384-3F40FCB1FCC7}" type="slidenum">
              <a:rPr lang="en-CA" smtClean="0"/>
              <a:pPr eaLnBrk="1" hangingPunct="1"/>
              <a:t>92</a:t>
            </a:fld>
            <a:endParaRPr lang="en-CA"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You will never be worthy of respect if you don’t give respect. Respect should be given to everyone at all levels unless they deliberately do something to lose that respect.</a:t>
            </a:r>
          </a:p>
          <a:p>
            <a:pPr eaLnBrk="1" hangingPunct="1"/>
            <a:r>
              <a:rPr lang="en-US" dirty="0" smtClean="0"/>
              <a:t>You need to build respect in other ways as well. Be visible to your followers. Show them you are available and interested in knowing everything about what they do. Develop and demonstrate your knowledge of the organization and details of the product, service, or operation. If you are perceived as being knowledgeable and can answer questions, you will not only earn respect, but will motivate others to learn as well.</a:t>
            </a:r>
          </a:p>
          <a:p>
            <a:pPr eaLnBrk="1" hangingPunct="1"/>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6926A5-8894-4553-8CD6-4B5FA256E34D}" type="slidenum">
              <a:rPr lang="en-CA" smtClean="0"/>
              <a:pPr eaLnBrk="1" hangingPunct="1"/>
              <a:t>93</a:t>
            </a:fld>
            <a:endParaRPr lang="en-CA"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Respect inevitably leads to trust. Do what you say and say what you mean. Under-promise and over-deliver can help manage expectations. If you are given a task you know will take you one hour, say you “should” have it done in two hours. You never know when you’ll get a phone call that eats into your time or when an emergency may pop up. If you get done in less than two hours, you will be perceived as a hero. If not, you can call and apologize that it will be “a little later” without much trouble because you said you should have it done. You didn’t promise that you would have it done. If people feel they can rely on you, they will trust you.</a:t>
            </a:r>
          </a:p>
          <a:p>
            <a:pPr eaLnBrk="1" hangingPunct="1"/>
            <a:r>
              <a:rPr lang="en-US" dirty="0" smtClean="0"/>
              <a:t>Also let people know that you are not asking them to do anything you would not do yourself, or have done in the past. Work hard and be seen working hard. If you come in early and see others who are there early as well, stop by and simply mention that fact positively. A simple word of recognition will go a long way to earning respect. Without respect, you will never have loyalty and without loyalty, you cannot trust your followers. Without mutual trust and respect, you cannot accomplish great things.</a:t>
            </a:r>
          </a:p>
          <a:p>
            <a:pPr eaLnBrk="1" hangingPunct="1"/>
            <a:r>
              <a:rPr lang="en-US" dirty="0" smtClean="0"/>
              <a:t>Remember: while your people need to be able to trust you, you need to build them up to the level where you can also trust them.</a:t>
            </a:r>
            <a:endParaRPr lang="en-US"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751DC32-8EFE-446C-800D-17DE0D0E6365}" type="slidenum">
              <a:rPr lang="en-CA" smtClean="0"/>
              <a:pPr eaLnBrk="1" hangingPunct="1"/>
              <a:t>94</a:t>
            </a:fld>
            <a:endParaRPr lang="en-CA"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worst developments in the workplace was the creation of the term “Human Resources.” Formerly known as the “Personnel Department,” the focus was on dealing with people as persons. At a time when industry was supposedly focused on making the workplace more humane in order to increase job satisfaction and productivity, it took a major step backwards. </a:t>
            </a:r>
          </a:p>
          <a:p>
            <a:r>
              <a:rPr lang="en-US" dirty="0" smtClean="0"/>
              <a:t>No one wants to be considered a “human resource.” A resource is something you use as long as it is functional. When the shelf life expires or is no longer as effective as it once was, you throw it away without a thought. It would be a glorious thing if every Human Resource department was abolished and the name Personnel made resurgence.</a:t>
            </a:r>
          </a:p>
          <a:p>
            <a:r>
              <a:rPr lang="en-US" dirty="0" smtClean="0"/>
              <a:t>Employees, workers and followers are not robots. Human beings have intellect and emotions. Failing to deal with them on those levels will ultimately backfire. You cannot program loyalty.</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105</a:t>
            </a:fld>
            <a:endParaRPr lang="en-CA" dirty="0"/>
          </a:p>
        </p:txBody>
      </p:sp>
    </p:spTree>
    <p:extLst>
      <p:ext uri="{BB962C8B-B14F-4D97-AF65-F5344CB8AC3E}">
        <p14:creationId xmlns:p14="http://schemas.microsoft.com/office/powerpoint/2010/main" val="42237519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If your followers are going to share in the work, make certain they share in the rewards. If you are going to get a bonus for a successful task, share at least a portion of it with your followers. More than one employee has felt betrayed by leadership when the boss gets a big bonus and those who do all the work get nothing. You don’t need to give them half or divide it all up among all your followers, but you should at least throw them a party, provide a free lunch, or give everyone a pair of movie tickets or a lottery ticket. Do something to show they didn’t work hard only to see you take all the credit.</a:t>
            </a:r>
          </a:p>
          <a:p>
            <a:pPr eaLnBrk="1" hangingPunct="1"/>
            <a:r>
              <a:rPr lang="en-US" dirty="0" smtClean="0"/>
              <a:t> </a:t>
            </a:r>
            <a:endParaRPr lang="en-US" dirty="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F434E9F-F9A5-4C41-87A7-C50C25C20D29}" type="slidenum">
              <a:rPr lang="en-CA" smtClean="0"/>
              <a:pPr eaLnBrk="1" hangingPunct="1"/>
              <a:t>106</a:t>
            </a:fld>
            <a:endParaRPr lang="en-CA"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Set both personal and team goals and milestones. Nothing motivates someone like public recognition. Although some may seem somewhat embarrassed by a public display, inside they are proud they have been recognized. There has never been a recorded study that quotes an employee who was honored in public with them saying that they never wanted that to happen again. Celebrate team milestones as well. It breaks up the routine of the workday, gives a well-deserved break, and motivates people to work harder when they return to work refreshed.</a:t>
            </a:r>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8A6BC2C-0FE7-4E17-8088-BFC75515BD69}" type="slidenum">
              <a:rPr lang="en-CA" smtClean="0"/>
              <a:pPr eaLnBrk="1" hangingPunct="1"/>
              <a:t>107</a:t>
            </a:fld>
            <a:endParaRPr lang="en-CA"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You don’t need to decorate the office each day or have morning pep rallies, but the workplace should never be dreaded by employees. People spend most of their waking lives at work, with substantially less time for family, friends and activities they would much rather be doing. By the very definition, they come to “work” and you have to pay them to be there. People have to feel motivated by more than just a paycheck. </a:t>
            </a:r>
          </a:p>
          <a:p>
            <a:pPr eaLnBrk="1" hangingPunct="1"/>
            <a:r>
              <a:rPr lang="en-US" dirty="0" smtClean="0"/>
              <a:t>Be sure to have a welcoming environment where people feel respected. Celebrate special occasions to break up the routine, but don’t make celebration itself the routine of no work will get done.</a:t>
            </a:r>
            <a:endParaRPr lang="en-US" dirty="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C335FF-4804-4453-AB7A-DDD9F7EC8EFB}" type="slidenum">
              <a:rPr lang="en-CA" smtClean="0"/>
              <a:pPr eaLnBrk="1" hangingPunct="1"/>
              <a:t>108</a:t>
            </a:fld>
            <a:endParaRPr lang="en-CA"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best leaders are able to influence others to do something and think it was all their idea. Don’t worry about taking credit for every good thing that happens on your watch. As the leader, you get credit whenever your followers succeed because you created the environment that allowed their success.</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119</a:t>
            </a:fld>
            <a:endParaRPr lang="en-CA" dirty="0"/>
          </a:p>
        </p:txBody>
      </p:sp>
    </p:spTree>
    <p:extLst>
      <p:ext uri="{BB962C8B-B14F-4D97-AF65-F5344CB8AC3E}">
        <p14:creationId xmlns:p14="http://schemas.microsoft.com/office/powerpoint/2010/main" val="10962797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Aristotle was a master of the art persuasion, and he outlines his thinking in his work, Rhetoric, where he identifies three important factors: ethos, pathos, and logos. </a:t>
            </a:r>
          </a:p>
          <a:p>
            <a:pPr eaLnBrk="1" hangingPunct="1"/>
            <a:r>
              <a:rPr lang="en-US" dirty="0" smtClean="0"/>
              <a:t>•	Ethos (credibility) persuades people using character. If you are respectful and honest, people will be more likely to follow you because of your character. Your character convinces the follower that you are someone who is worth listening to for advice. </a:t>
            </a:r>
          </a:p>
          <a:p>
            <a:pPr eaLnBrk="1" hangingPunct="1"/>
            <a:r>
              <a:rPr lang="en-US" dirty="0" smtClean="0"/>
              <a:t>•	Pathos (emotional) persuades people by appealing to their emotions. For example, when a politician wants to gain support for the bill, it inevitably is argued, “it’s for the children!” Babies, puppies, and kitties abound in advertising for a reason. Although a car is neither male nor female, they are sometimes called “sexy” in car commercials. Pathos allows you to tie into emotional triggers that will capture a person’s attention and enlist their support, but it can be easily abused, leading to a loss of Ethos, as described above.</a:t>
            </a:r>
          </a:p>
          <a:p>
            <a:pPr eaLnBrk="1" hangingPunct="1"/>
            <a:r>
              <a:rPr lang="en-US" dirty="0" smtClean="0"/>
              <a:t>•	Logos (logical) persuades people by means persuading by appealing to their intellect. This was Aristotle's favorite and his forte’, but not everyone reacts on a rational level. </a:t>
            </a:r>
          </a:p>
          <a:p>
            <a:pPr eaLnBrk="1" hangingPunct="1"/>
            <a:r>
              <a:rPr lang="en-US" dirty="0" smtClean="0"/>
              <a:t>Of the three, Ethos must always come first. Ideally, you want to appeal to Pathos, back your arguments up with Logos, and never lose Ethos. President Bill Clinton appealed to people using Pathos, saying often, “I feel your pain,” but there were serious questions raised about his Ethos, and he often did not back up his appeals with Logos. There is no doubt that he was a successful, but there is also no doubt that he was not as successful as he could have been.</a:t>
            </a:r>
            <a:endParaRPr 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1155419-5043-40A3-B197-3D11AD67780F}" type="slidenum">
              <a:rPr lang="en-CA" smtClean="0"/>
              <a:pPr eaLnBrk="1" hangingPunct="1"/>
              <a:t>120</a:t>
            </a:fld>
            <a:endParaRPr lang="en-CA"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Robert B. Cialdini, Ph. D. once said, "It is through the influence process that we generate and manage change.”  In his studies, he outlined five universal principles of influence, which are useful and effective in a wide range of circumstances. </a:t>
            </a:r>
          </a:p>
          <a:p>
            <a:pPr eaLnBrk="1" hangingPunct="1"/>
            <a:r>
              <a:rPr lang="en-US" dirty="0" smtClean="0"/>
              <a:t>Reciprocation: People are more willing to do something for you if you have already done something for them first. Married couples do this all the time, giving in on little things so they can ask for that big night out or a chance to watch the game later.</a:t>
            </a:r>
          </a:p>
          <a:p>
            <a:pPr eaLnBrk="1" hangingPunct="1"/>
            <a:r>
              <a:rPr lang="en-US" dirty="0" smtClean="0"/>
              <a:t>Commitment: You cannot get people to commit to you or your vision if they don’t see your commitment. Once you provide a solid, consistent example, they will feel they have to do the same.</a:t>
            </a:r>
          </a:p>
          <a:p>
            <a:pPr eaLnBrk="1" hangingPunct="1"/>
            <a:r>
              <a:rPr lang="en-US" dirty="0" smtClean="0"/>
              <a:t>Authority: If people believe you know what you are talking about and accept your expertise, they are far more likely to follow you. Despite the rebel cry, “Question Authority,” when people need help with something, they will seek out an authority figure. If you place a man in a tie next to a man in jeans and a ratty T-shirt, people will invariably ask the man in the tie for advice on a technical subject first simply because he looks like an authority.</a:t>
            </a:r>
          </a:p>
          <a:p>
            <a:pPr eaLnBrk="1" hangingPunct="1"/>
            <a:r>
              <a:rPr lang="en-US" dirty="0" smtClean="0"/>
              <a:t> Social Validation: As independent as we like to consider ourselves, we love to be part of a crowd. It will always be a part of us, that school age desire to be accepted, no matter how many times our parents tell us, “If everyone jumped off a cliff, would you join them?” People will always jump on a bandwagon if their friends like the band.</a:t>
            </a:r>
          </a:p>
          <a:p>
            <a:pPr eaLnBrk="1" hangingPunct="1"/>
            <a:r>
              <a:rPr lang="en-US" dirty="0" smtClean="0"/>
              <a:t>Friendship: People listen to their friends. If they know you and like you, they are far more likely to support you. A pleasant personality can make up for a multitude of failures. More than one leader has been abandoned at the first sign of trouble because they were not very well liked. </a:t>
            </a:r>
          </a:p>
          <a:p>
            <a:pPr eaLnBrk="1" hangingPunct="1"/>
            <a:endParaRPr lang="en-US" dirty="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9C4F05E-CD70-4081-8D1C-253D07D6342C}" type="slidenum">
              <a:rPr lang="en-CA" smtClean="0"/>
              <a:pPr eaLnBrk="1" hangingPunct="1"/>
              <a:t>121</a:t>
            </a:fld>
            <a:endParaRPr lang="en-CA"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Simply speaking, “leadership” is defined as “the ability to lead.” Unfortunately, this is not very helpful. A better definition comes from the BNET online Business Dictionary: “The capacity to establish direction and to influence and align others toward a common goal, motivating and committing them to action and making them responsible for their performance.” Although this is more descriptive, it is not substantial. It does not tell us what leadership actually is, but rather what it does. </a:t>
            </a:r>
            <a:endParaRPr lang="en-US" dirty="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D6532D7-09E7-4244-B4AA-660102451470}" type="slidenum">
              <a:rPr lang="en-CA" smtClean="0"/>
              <a:pPr eaLnBrk="1" hangingPunct="1"/>
              <a:t>5</a:t>
            </a:fld>
            <a:endParaRPr lang="en-CA"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mentioned before, communication is accomplished with more than just words. The more of the previous leadership skills you develop, the more you will make an impact. In addition, the bigger the impact, the greater the positive change you can create. </a:t>
            </a:r>
          </a:p>
          <a:p>
            <a:r>
              <a:rPr lang="en-US" dirty="0" smtClean="0"/>
              <a:t>Impact is created by a number of intangible factors: </a:t>
            </a:r>
          </a:p>
          <a:p>
            <a:r>
              <a:rPr lang="en-US" dirty="0" smtClean="0"/>
              <a:t>•	A confident bearing, tempered by a kindly manner</a:t>
            </a:r>
          </a:p>
          <a:p>
            <a:r>
              <a:rPr lang="en-US" dirty="0" smtClean="0"/>
              <a:t>•	A strong sense of justice, tempered by mercy</a:t>
            </a:r>
          </a:p>
          <a:p>
            <a:r>
              <a:rPr lang="en-US" dirty="0" smtClean="0"/>
              <a:t>•	A strong intellect, tempered by the willingness to learn</a:t>
            </a:r>
          </a:p>
          <a:p>
            <a:r>
              <a:rPr lang="en-US" dirty="0" smtClean="0"/>
              <a:t>•	A strong sense of emotion, tempered by self-control</a:t>
            </a:r>
          </a:p>
          <a:p>
            <a:r>
              <a:rPr lang="en-US" dirty="0" smtClean="0"/>
              <a:t>•	A strong ability to communicate, tempered by the ability to listen</a:t>
            </a:r>
          </a:p>
          <a:p>
            <a:r>
              <a:rPr lang="en-US" dirty="0" smtClean="0"/>
              <a:t>•	A strong insistence on following the rules, tempered by flexibility</a:t>
            </a:r>
          </a:p>
          <a:p>
            <a:r>
              <a:rPr lang="en-US" dirty="0" smtClean="0"/>
              <a:t>•	A strong commitment to innovation, tempered by situational reality</a:t>
            </a:r>
          </a:p>
          <a:p>
            <a:r>
              <a:rPr lang="en-US" dirty="0" smtClean="0"/>
              <a:t>•	A strong commitment to your followers, tempered by the ability to lead</a:t>
            </a:r>
          </a:p>
          <a:p>
            <a:r>
              <a:rPr lang="en-US" dirty="0" smtClean="0"/>
              <a:t>Above all: maintain a strong personal commitment to your vision.</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122</a:t>
            </a:fld>
            <a:endParaRPr lang="en-CA" dirty="0"/>
          </a:p>
        </p:txBody>
      </p:sp>
    </p:spTree>
    <p:extLst>
      <p:ext uri="{BB962C8B-B14F-4D97-AF65-F5344CB8AC3E}">
        <p14:creationId xmlns:p14="http://schemas.microsoft.com/office/powerpoint/2010/main" val="23042520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vision without specific, targeted goals is just a wish or a hope. Without targeted goals, how will you ever know if your vision is being accomplished? A vision needs a project roadmap with milestones, but how do you determine what those goals are? First, we will discuss goals themselves, then how to determine what your goals should be and how to support them.</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133</a:t>
            </a:fld>
            <a:endParaRPr lang="en-CA" dirty="0"/>
          </a:p>
        </p:txBody>
      </p:sp>
    </p:spTree>
    <p:extLst>
      <p:ext uri="{BB962C8B-B14F-4D97-AF65-F5344CB8AC3E}">
        <p14:creationId xmlns:p14="http://schemas.microsoft.com/office/powerpoint/2010/main" val="6621847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SMART goals are:</a:t>
            </a:r>
          </a:p>
          <a:p>
            <a:pPr eaLnBrk="1" hangingPunct="1">
              <a:spcBef>
                <a:spcPct val="0"/>
              </a:spcBef>
            </a:pPr>
            <a:r>
              <a:rPr lang="en-US" dirty="0" smtClean="0"/>
              <a:t>•	Specific: The vision itself is general while the goals are specific targets to be met. Specific goals answer the questions of who, what, when, where, why and how questions as specifically as possible.</a:t>
            </a:r>
          </a:p>
          <a:p>
            <a:pPr eaLnBrk="1" hangingPunct="1">
              <a:spcBef>
                <a:spcPct val="0"/>
              </a:spcBef>
            </a:pPr>
            <a:r>
              <a:rPr lang="en-US" dirty="0" smtClean="0"/>
              <a:t>•	Measurable: Goals must be measurable in terms of progress and attainment. They must be tracked according to the amount of time or money spent, or results achieved as appropriate. </a:t>
            </a:r>
          </a:p>
          <a:p>
            <a:pPr eaLnBrk="1" hangingPunct="1">
              <a:spcBef>
                <a:spcPct val="0"/>
              </a:spcBef>
            </a:pPr>
            <a:r>
              <a:rPr lang="en-US" dirty="0" smtClean="0"/>
              <a:t>•	Attainable: A goal which cannot be met, is not a goal, it is an ideal. If you know you need certain infrastructure in place to accomplish your vision, you should break down your goals into attainable steps you can monitor as each step is put into place. </a:t>
            </a:r>
          </a:p>
          <a:p>
            <a:pPr eaLnBrk="1" hangingPunct="1">
              <a:spcBef>
                <a:spcPct val="0"/>
              </a:spcBef>
            </a:pPr>
            <a:r>
              <a:rPr lang="en-US" dirty="0" smtClean="0"/>
              <a:t>•	Realistic: A goal may be attainable, but not with the resources at hand. In that case, you need other goals to build up to the level where the attainable goal becomes realistic. A goal may be possible, but you need the right people with the right amount of time and support to make it happen.</a:t>
            </a:r>
          </a:p>
          <a:p>
            <a:pPr eaLnBrk="1" hangingPunct="1">
              <a:spcBef>
                <a:spcPct val="0"/>
              </a:spcBef>
            </a:pPr>
            <a:r>
              <a:rPr lang="en-US" dirty="0" smtClean="0"/>
              <a:t>•	Timed: All goals need to be accomplished within a given time frame. Deadlines may indeed be missed, but without any timetable, there will be no sense of urgency and no reason not to put it off until “later.”</a:t>
            </a:r>
          </a:p>
          <a:p>
            <a:pPr eaLnBrk="1" hangingPunct="1">
              <a:spcBef>
                <a:spcPct val="0"/>
              </a:spcBef>
            </a:pPr>
            <a:r>
              <a:rPr lang="en-US" dirty="0" smtClean="0"/>
              <a:t>Each goal should lead to the “next step” in the overall plan until the ultimate vision is reached.</a:t>
            </a:r>
            <a:endParaRPr lang="en-US" dirty="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550CB80-ECC0-4422-ADA4-A1F7A5EEB34F}" type="slidenum">
              <a:rPr lang="en-CA" smtClean="0"/>
              <a:pPr eaLnBrk="1" hangingPunct="1"/>
              <a:t>134</a:t>
            </a:fld>
            <a:endParaRPr lang="en-CA" dirty="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Also called Strategic Planning, the long-term plan is the road map that guides you to the ultimate realization of your vision. As discussed in the previous module. A goal may be possible, but not attainable or realistic – now. You may be missing a quality person for a key position, you may lack the funds, or time to achieve the higher-level goals, so lower level stepping stone goals must be planned.</a:t>
            </a:r>
          </a:p>
          <a:p>
            <a:pPr eaLnBrk="1" hangingPunct="1"/>
            <a:r>
              <a:rPr lang="en-US" dirty="0" smtClean="0"/>
              <a:t>If your goal is to unify a modern computer network throughout your organization, but you only have a few outdated computers and older shared printers, your ultimate goal will be possible and attainable, but not realistic. If you do not have the money for the new equipment and do not have a strong IT person on staff, your goal will be unattainable. If you need everything done in a week, your goal cannot be timely, as it will take much longer. Intermediate goals, however, can make your ultimate goal realistic, attainable, and timely.</a:t>
            </a:r>
          </a:p>
          <a:p>
            <a:pPr eaLnBrk="1" hangingPunct="1"/>
            <a:r>
              <a:rPr lang="en-US" dirty="0" smtClean="0"/>
              <a:t>You might first want to increase your revenue through increased sales, a fundraiser, long-term business loan, or by other means. You can make a goal to hire a network guru for a reasonable cost who can analyze your current systems and determine what needs to be upgraded according to modern networking technology. That analysis will provide you the information to set new goals of buying, configuring and implementing the equipment, then adding the infrastructure to network it all together. In the end, the goal that seemed impossible will become a reality, according to your original vision.</a:t>
            </a:r>
            <a:endParaRPr lang="en-US" dirty="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52D9E7C-8C67-4E9A-AF89-6D4848E13A72}" type="slidenum">
              <a:rPr lang="en-CA" smtClean="0"/>
              <a:pPr eaLnBrk="1" hangingPunct="1"/>
              <a:t>135</a:t>
            </a:fld>
            <a:endParaRPr lang="en-CA" dirty="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Once your goals are established you need a way to ensure they are set into motion. Duties must be assigned and documentation must be established to support and track progress. A Gantt Chart is a great way to track milestones over a period of time. You need to establish the tools necessary to track progress or development as appropriate. These might include a simple checklist for some tasks and complicated advanced software tracking systems for others.</a:t>
            </a:r>
          </a:p>
          <a:p>
            <a:pPr eaLnBrk="1" hangingPunct="1"/>
            <a:r>
              <a:rPr lang="en-US" dirty="0" smtClean="0"/>
              <a:t>Monitoring and oversight are the keys to achieving all goals.</a:t>
            </a:r>
            <a:endParaRPr lang="en-US" dirty="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E3834DB-6887-4C3F-8DC3-3D330E7448A4}" type="slidenum">
              <a:rPr lang="en-CA" smtClean="0"/>
              <a:pPr eaLnBrk="1" hangingPunct="1"/>
              <a:t>136</a:t>
            </a:fld>
            <a:endParaRPr lang="en-CA"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be a leader, you must first see yourself as a leader. Based on what you have learned so far, you now know what qualities are important in a leader and you have prioritized them as they apply to you. Experience is the greatest teacher, however, and there is no substitute. If you ever had a boss that infuriated you and made you want to quit your job, you know what not to do. If you ever had a parent, teacher, coach, or supervisor who inspired you, you have a good example to follow.</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147</a:t>
            </a:fld>
            <a:endParaRPr lang="en-CA" dirty="0"/>
          </a:p>
        </p:txBody>
      </p:sp>
    </p:spTree>
    <p:extLst>
      <p:ext uri="{BB962C8B-B14F-4D97-AF65-F5344CB8AC3E}">
        <p14:creationId xmlns:p14="http://schemas.microsoft.com/office/powerpoint/2010/main" val="5243242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Thucydides: The bravest are surely those who have the clearest vision of what is before them, glory and danger alike, and yet notwithstanding, go out and meet it.</a:t>
            </a:r>
          </a:p>
          <a:p>
            <a:r>
              <a:rPr lang="en-US" dirty="0" smtClean="0"/>
              <a:t>•	Woodrow Wilson: The ear of the leader must ring with the voices of the people.</a:t>
            </a:r>
          </a:p>
          <a:p>
            <a:r>
              <a:rPr lang="en-US" dirty="0" smtClean="0"/>
              <a:t>•	Theodore Roosevelt: The best executive is the one who has sense enough to pick good men to do what he wants done, and self-restraint to keep from meddling with them while they do it.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148</a:t>
            </a:fld>
            <a:endParaRPr lang="en-CA" dirty="0"/>
          </a:p>
        </p:txBody>
      </p:sp>
    </p:spTree>
    <p:extLst>
      <p:ext uri="{BB962C8B-B14F-4D97-AF65-F5344CB8AC3E}">
        <p14:creationId xmlns:p14="http://schemas.microsoft.com/office/powerpoint/2010/main" val="656134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mark of a true leader is not a position or title held, but it is how many people are willing to follow them. Santa Clara University and the Tom Peters group outline the following leadership characteristics:</a:t>
            </a:r>
          </a:p>
          <a:p>
            <a:r>
              <a:rPr lang="en-US" dirty="0" smtClean="0"/>
              <a:t>•	Honest</a:t>
            </a:r>
          </a:p>
          <a:p>
            <a:r>
              <a:rPr lang="en-US" dirty="0" smtClean="0"/>
              <a:t>•	Competent</a:t>
            </a:r>
          </a:p>
          <a:p>
            <a:r>
              <a:rPr lang="en-US" dirty="0" smtClean="0"/>
              <a:t>•	Forward-looking </a:t>
            </a:r>
          </a:p>
          <a:p>
            <a:r>
              <a:rPr lang="en-US" dirty="0" smtClean="0"/>
              <a:t>•	Inspiring</a:t>
            </a:r>
          </a:p>
          <a:p>
            <a:r>
              <a:rPr lang="en-US" dirty="0" smtClean="0"/>
              <a:t>•	Intelligent </a:t>
            </a:r>
          </a:p>
          <a:p>
            <a:r>
              <a:rPr lang="en-US" dirty="0" smtClean="0"/>
              <a:t>•	Fair-minded </a:t>
            </a:r>
          </a:p>
          <a:p>
            <a:r>
              <a:rPr lang="en-US" dirty="0" smtClean="0"/>
              <a:t>•	Broad-minded </a:t>
            </a:r>
          </a:p>
          <a:p>
            <a:r>
              <a:rPr lang="en-US" dirty="0" smtClean="0"/>
              <a:t>•	Courageous </a:t>
            </a:r>
          </a:p>
          <a:p>
            <a:r>
              <a:rPr lang="en-US" dirty="0" smtClean="0"/>
              <a:t>•	Straightforward </a:t>
            </a:r>
          </a:p>
          <a:p>
            <a:r>
              <a:rPr lang="en-US" dirty="0" smtClean="0"/>
              <a:t>•	Imaginative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6</a:t>
            </a:fld>
            <a:endParaRPr lang="en-CA" dirty="0"/>
          </a:p>
        </p:txBody>
      </p:sp>
    </p:spTree>
    <p:extLst>
      <p:ext uri="{BB962C8B-B14F-4D97-AF65-F5344CB8AC3E}">
        <p14:creationId xmlns:p14="http://schemas.microsoft.com/office/powerpoint/2010/main" val="373805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The United States Army offers 11 Leadership Principles:</a:t>
            </a:r>
          </a:p>
          <a:p>
            <a:pPr eaLnBrk="1" hangingPunct="1"/>
            <a:r>
              <a:rPr lang="en-US" dirty="0" smtClean="0"/>
              <a:t>•	Be tactically and technically proficient</a:t>
            </a:r>
          </a:p>
          <a:p>
            <a:pPr eaLnBrk="1" hangingPunct="1"/>
            <a:r>
              <a:rPr lang="en-US" dirty="0" smtClean="0"/>
              <a:t>•	Know yourself and seek self-improvement</a:t>
            </a:r>
          </a:p>
          <a:p>
            <a:pPr eaLnBrk="1" hangingPunct="1"/>
            <a:r>
              <a:rPr lang="en-US" dirty="0" smtClean="0"/>
              <a:t>•	Know your soldiers and look out for their welfare</a:t>
            </a:r>
          </a:p>
          <a:p>
            <a:pPr eaLnBrk="1" hangingPunct="1"/>
            <a:r>
              <a:rPr lang="en-US" dirty="0" smtClean="0"/>
              <a:t>•	Keep your soldiers informed</a:t>
            </a:r>
          </a:p>
          <a:p>
            <a:pPr eaLnBrk="1" hangingPunct="1"/>
            <a:r>
              <a:rPr lang="en-US" dirty="0" smtClean="0"/>
              <a:t>•	Set the example</a:t>
            </a:r>
          </a:p>
          <a:p>
            <a:pPr eaLnBrk="1" hangingPunct="1"/>
            <a:r>
              <a:rPr lang="en-US" dirty="0" smtClean="0"/>
              <a:t>•	Ensure the task is understood, supervised and accomplished</a:t>
            </a:r>
          </a:p>
          <a:p>
            <a:pPr eaLnBrk="1" hangingPunct="1"/>
            <a:r>
              <a:rPr lang="en-US" dirty="0" smtClean="0"/>
              <a:t>•	Train your soldiers as a team</a:t>
            </a:r>
          </a:p>
          <a:p>
            <a:pPr eaLnBrk="1" hangingPunct="1"/>
            <a:r>
              <a:rPr lang="en-US" dirty="0" smtClean="0"/>
              <a:t>•	Make sound and timely decisions</a:t>
            </a:r>
          </a:p>
          <a:p>
            <a:pPr eaLnBrk="1" hangingPunct="1"/>
            <a:r>
              <a:rPr lang="en-US" dirty="0" smtClean="0"/>
              <a:t>•	Develop a sense of responsibility in your subordinates</a:t>
            </a:r>
          </a:p>
          <a:p>
            <a:pPr eaLnBrk="1" hangingPunct="1"/>
            <a:r>
              <a:rPr lang="en-US" dirty="0" smtClean="0"/>
              <a:t>•	Employ your unit in accordance with its capabilities</a:t>
            </a:r>
          </a:p>
          <a:p>
            <a:pPr eaLnBrk="1" hangingPunct="1"/>
            <a:r>
              <a:rPr lang="en-US" dirty="0" smtClean="0"/>
              <a:t>•	Seek responsibility and take responsibility for your actions</a:t>
            </a:r>
          </a:p>
          <a:p>
            <a:pPr eaLnBrk="1" hangingPunct="1"/>
            <a:r>
              <a:rPr lang="en-US" dirty="0" smtClean="0"/>
              <a:t>You will notice that none of the above actually tells you how to lead in a practical manner. They don’t address what to do or say in any given situation. That is because there is no real formula to being a leader. Leadership must come from within and it is based on your personality. In this training, you will learn how to develop your innate leadership abilities and build the confidence required in being a true leader.</a:t>
            </a:r>
          </a:p>
          <a:p>
            <a:pPr eaLnBrk="1" hangingPunct="1"/>
            <a:endParaRPr lang="en-US" dirty="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AD556D1-A03E-46B4-BD23-A48093434071}" type="slidenum">
              <a:rPr lang="en-CA" smtClean="0"/>
              <a:pPr eaLnBrk="1" hangingPunct="1"/>
              <a:t>7</a:t>
            </a:fld>
            <a:endParaRPr lang="en-CA"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 get to the nuts and bolts of leadership. The definitive leadership style research comes from Paul Hersey and Kenneth Blanchard, which they expressed in their Situational Leadership Model. The Hersey-Blanchard model addresses the key to practical leadership development: the attributes and styles of the followers.</a:t>
            </a:r>
          </a:p>
          <a:p>
            <a:r>
              <a:rPr lang="en-US" dirty="0" smtClean="0"/>
              <a:t>Not everyone is on the same intellectual, maturity, compliance, or motivational level. Different people are motivated by different things, and this must be taken into account if one is to be a great leader. Communications experts consider it critical to tailor your message to your “target audience.” It is the followers that you want to motivate and influence and you cannot do that if you don’t know whom you are trying to motivate or influence. </a:t>
            </a:r>
          </a:p>
          <a:p>
            <a:r>
              <a:rPr lang="en-US" dirty="0" smtClean="0"/>
              <a:t>The Situational Leadership model addresses four types of leadership styles, based on the follower:</a:t>
            </a:r>
          </a:p>
          <a:p>
            <a:r>
              <a:rPr lang="en-US" dirty="0" smtClean="0"/>
              <a:t>•	Telling</a:t>
            </a:r>
          </a:p>
          <a:p>
            <a:r>
              <a:rPr lang="en-US" dirty="0" smtClean="0"/>
              <a:t>•	Selling</a:t>
            </a:r>
          </a:p>
          <a:p>
            <a:r>
              <a:rPr lang="en-US" dirty="0" smtClean="0"/>
              <a:t>•	Participating</a:t>
            </a:r>
          </a:p>
          <a:p>
            <a:r>
              <a:rPr lang="en-US" dirty="0" smtClean="0"/>
              <a:t>•	Delegating</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19</a:t>
            </a:fld>
            <a:endParaRPr lang="en-CA" dirty="0"/>
          </a:p>
        </p:txBody>
      </p:sp>
    </p:spTree>
    <p:extLst>
      <p:ext uri="{BB962C8B-B14F-4D97-AF65-F5344CB8AC3E}">
        <p14:creationId xmlns:p14="http://schemas.microsoft.com/office/powerpoint/2010/main" val="1841023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Telling is the lowest level of leadership style. Most new employees require direct instructions, so this is called the “Telling” or “Directing” style. The follower is characterized by low competence and high commitment, being unable to comply, with possible feelings of insecurity.</a:t>
            </a:r>
          </a:p>
          <a:p>
            <a:pPr eaLnBrk="1" hangingPunct="1"/>
            <a:r>
              <a:rPr lang="en-US" dirty="0" smtClean="0"/>
              <a:t>The leader must focus highly on tasks, rather than a relationship with the employee, as a relationship does not yet exist.</a:t>
            </a:r>
          </a:p>
          <a:p>
            <a:pPr eaLnBrk="1" hangingPunct="1"/>
            <a:r>
              <a:rPr lang="en-US" dirty="0" smtClean="0"/>
              <a:t>When an employee can’t do the job because they are unknowledgeable, the leader must spend much more time working with the employee, offering clear instructions and regular follow up. The leader must be encouraging and motivational, offering praise for positive results and correction for less than positive results. The idea is to motivate the follower to rise to the next level of ability.</a:t>
            </a:r>
          </a:p>
          <a:p>
            <a:pPr eaLnBrk="1" hangingPunct="1"/>
            <a:r>
              <a:rPr lang="en-US" dirty="0" smtClean="0"/>
              <a:t>This is a very leader-driven stage.</a:t>
            </a:r>
            <a:endParaRPr lang="en-US" dirty="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98DB39B-C7BC-4F87-BA4D-BBEBB02B305F}" type="slidenum">
              <a:rPr lang="en-CA" smtClean="0"/>
              <a:pPr eaLnBrk="1" hangingPunct="1"/>
              <a:t>20</a:t>
            </a:fld>
            <a:endParaRPr lang="en-CA"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Selling addresses the follower who has developed some competence with an improved commitment. The follower is not convinced yet, but is open to becoming cooperative and motivated. </a:t>
            </a:r>
          </a:p>
          <a:p>
            <a:pPr eaLnBrk="1" hangingPunct="1"/>
            <a:r>
              <a:rPr lang="en-US" dirty="0" smtClean="0"/>
              <a:t>The leader must still focus highly on tasks and this still requires much of the leader’s time, but the focus now also includes developing a relationship with the employee. Build upon the trust that has begun to develop and the encouragement that has been demonstrated. The leader must spend more time listening and offering advice, scheduling the follower for additional training if the situation requires it.</a:t>
            </a:r>
          </a:p>
          <a:p>
            <a:pPr eaLnBrk="1" hangingPunct="1"/>
            <a:r>
              <a:rPr lang="en-US" dirty="0" smtClean="0"/>
              <a:t>The goal is to engage the follower so they can develop to the next level. There is less “telling” and more “suggesting” which leads to more encouragement, acting as a coach. It is recognition that they have progressed and motivates them to progress even further. </a:t>
            </a:r>
          </a:p>
          <a:p>
            <a:pPr eaLnBrk="1" hangingPunct="1"/>
            <a:r>
              <a:rPr lang="en-US" dirty="0" smtClean="0"/>
              <a:t>This is a very leader-driven stage.</a:t>
            </a:r>
            <a:endParaRPr lang="en-US"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9208D16-A51C-4D0E-ACAD-1B1D6FBCE36F}" type="slidenum">
              <a:rPr lang="en-CA" smtClean="0"/>
              <a:pPr eaLnBrk="1" hangingPunct="1"/>
              <a:t>21</a:t>
            </a:fld>
            <a:endParaRPr lang="en-C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6" name="Rectangle 5"/>
          <p:cNvSpPr/>
          <p:nvPr userDrawn="1"/>
        </p:nvSpPr>
        <p:spPr>
          <a:xfrm>
            <a:off x="7391400" y="-23769"/>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7" name="Text Placeholder 12"/>
          <p:cNvSpPr>
            <a:spLocks noGrp="1"/>
          </p:cNvSpPr>
          <p:nvPr>
            <p:ph type="body" sz="quarter" idx="11"/>
          </p:nvPr>
        </p:nvSpPr>
        <p:spPr>
          <a:xfrm>
            <a:off x="7400106" y="476671"/>
            <a:ext cx="1752600" cy="3528393"/>
          </a:xfrm>
          <a:noFill/>
          <a:ln>
            <a:noFill/>
          </a:ln>
        </p:spPr>
        <p:txBody>
          <a:bodyPr/>
          <a:lstStyle>
            <a:lvl1pPr marL="0" indent="0">
              <a:buNone/>
              <a:defRPr i="1" baseline="0">
                <a:solidFill>
                  <a:schemeClr val="tx1"/>
                </a:solidFill>
              </a:defRPr>
            </a:lvl1pPr>
          </a:lstStyle>
          <a:p>
            <a:pPr lvl="0"/>
            <a:r>
              <a:rPr lang="en-US" dirty="0" smtClean="0"/>
              <a:t>Click to edit Master text styles</a:t>
            </a:r>
          </a:p>
        </p:txBody>
      </p:sp>
      <p:pic>
        <p:nvPicPr>
          <p:cNvPr id="8" name="Picture 7" descr="s00026"/>
          <p:cNvPicPr>
            <a:picLocks noChangeAspect="1"/>
          </p:cNvPicPr>
          <p:nvPr userDrawn="1"/>
        </p:nvPicPr>
        <p:blipFill rotWithShape="1">
          <a:blip r:embed="rId2" cstate="print">
            <a:extLst>
              <a:ext uri="{28A0092B-C50C-407E-A947-70E740481C1C}">
                <a14:useLocalDpi xmlns:a14="http://schemas.microsoft.com/office/drawing/2010/main" val="0"/>
              </a:ext>
            </a:extLst>
          </a:blip>
          <a:srcRect l="7141" t="2875" r="9966" b="4616"/>
          <a:stretch/>
        </p:blipFill>
        <p:spPr bwMode="auto">
          <a:xfrm>
            <a:off x="7529469" y="4426588"/>
            <a:ext cx="1476462" cy="2449586"/>
          </a:xfrm>
          <a:prstGeom prst="rect">
            <a:avLst/>
          </a:prstGeom>
          <a:noFill/>
          <a:ln>
            <a:noFill/>
          </a:ln>
        </p:spPr>
      </p:pic>
    </p:spTree>
    <p:extLst>
      <p:ext uri="{BB962C8B-B14F-4D97-AF65-F5344CB8AC3E}">
        <p14:creationId xmlns:p14="http://schemas.microsoft.com/office/powerpoint/2010/main" val="1702393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a:gsLst>
            <a:gs pos="75000">
              <a:schemeClr val="bg1"/>
            </a:gs>
            <a:gs pos="100000">
              <a:schemeClr val="bg1">
                <a:lumMod val="50000"/>
              </a:schemeClr>
            </a:gs>
          </a:gsLst>
          <a:lin ang="135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Tree>
    <p:extLst>
      <p:ext uri="{BB962C8B-B14F-4D97-AF65-F5344CB8AC3E}">
        <p14:creationId xmlns:p14="http://schemas.microsoft.com/office/powerpoint/2010/main" val="2787700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84742FF-4B1D-4B32-96B0-3C9B6041678A}" type="datetimeFigureOut">
              <a:rPr lang="en-US"/>
              <a:pPr>
                <a:defRPr/>
              </a:pPr>
              <a:t>9/16/2014</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7380F38-D10B-4B6B-95BB-6FC498D706C9}"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22.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Leadership and Influence </a:t>
            </a:r>
            <a:endParaRPr lang="en-US" sz="4800" b="1" dirty="0" smtClean="0"/>
          </a:p>
          <a:p>
            <a:pPr algn="r" eaLnBrk="1" hangingPunct="1"/>
            <a:endParaRPr lang="en-US" sz="48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pic>
        <p:nvPicPr>
          <p:cNvPr id="5" name="Picture 4" descr="s00026"/>
          <p:cNvPicPr>
            <a:picLocks noChangeAspect="1"/>
          </p:cNvPicPr>
          <p:nvPr/>
        </p:nvPicPr>
        <p:blipFill rotWithShape="1">
          <a:blip r:embed="rId2" cstate="print">
            <a:extLst>
              <a:ext uri="{28A0092B-C50C-407E-A947-70E740481C1C}">
                <a14:useLocalDpi xmlns:a14="http://schemas.microsoft.com/office/drawing/2010/main" val="0"/>
              </a:ext>
            </a:extLst>
          </a:blip>
          <a:srcRect l="7141" t="2875" r="9966" b="4616"/>
          <a:stretch/>
        </p:blipFill>
        <p:spPr bwMode="auto">
          <a:xfrm>
            <a:off x="7529469" y="4426588"/>
            <a:ext cx="1476462" cy="2449586"/>
          </a:xfrm>
          <a:prstGeom prst="rect">
            <a:avLst/>
          </a:prstGeom>
          <a:noFill/>
          <a:ln>
            <a:noFill/>
          </a:ln>
        </p:spPr>
      </p:pic>
    </p:spTree>
    <p:extLst>
      <p:ext uri="{BB962C8B-B14F-4D97-AF65-F5344CB8AC3E}">
        <p14:creationId xmlns:p14="http://schemas.microsoft.com/office/powerpoint/2010/main" val="36794963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of these is not a characteristic of a leader outlined by the Santa Clara University and the Tom Peters group?</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Honest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Imaginative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Straightforward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Closed-minded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Which of these is a leadership principle of the United States Army?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Ensure the task is understood, supervised and accomplished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Seek to improve others, not yourself</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Keep your superiors </a:t>
            </a:r>
            <a:r>
              <a:rPr lang="en-US" dirty="0">
                <a:solidFill>
                  <a:srgbClr val="000000"/>
                </a:solidFill>
                <a:ea typeface="Times New Roman"/>
                <a:cs typeface="Arial"/>
              </a:rPr>
              <a:t>informed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Seek responsibility and take responsibility for others’ </a:t>
            </a:r>
            <a:r>
              <a:rPr lang="en-US" dirty="0" smtClean="0">
                <a:solidFill>
                  <a:srgbClr val="000000"/>
                </a:solidFill>
                <a:ea typeface="Times New Roman"/>
                <a:cs typeface="Arial"/>
              </a:rPr>
              <a:t>actions</a:t>
            </a:r>
            <a:endParaRPr lang="en-US" dirty="0" smtClean="0"/>
          </a:p>
        </p:txBody>
      </p:sp>
    </p:spTree>
    <p:extLst>
      <p:ext uri="{BB962C8B-B14F-4D97-AF65-F5344CB8AC3E}">
        <p14:creationId xmlns:p14="http://schemas.microsoft.com/office/powerpoint/2010/main" val="343600809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the ultimate goal of the Hersey-Blanchard situational Leadership model?</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know that all members and all teams are created equal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To develop your followers to the point where you can delegate tasks without a lot of oversight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be an effective leader by using a friendship style based on the individuals or groups they're leading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develop one style of leadership and use that style always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What is good advice when enabling others to 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must enable others to act by coming to you first for advice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You cannot berate a follower for trying hard but making an honest mistake.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goal of a leader is to empower others to work by micromanagement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should enable good habits by compensating for the bad habits of others or overlooking </a:t>
            </a:r>
            <a:r>
              <a:rPr lang="en-US" dirty="0" smtClean="0">
                <a:solidFill>
                  <a:srgbClr val="000000"/>
                </a:solidFill>
                <a:ea typeface="Times New Roman"/>
                <a:cs typeface="Arial"/>
              </a:rPr>
              <a:t>them</a:t>
            </a:r>
            <a:endParaRPr lang="en-US" dirty="0" smtClean="0"/>
          </a:p>
        </p:txBody>
      </p:sp>
    </p:spTree>
    <p:extLst>
      <p:ext uri="{BB962C8B-B14F-4D97-AF65-F5344CB8AC3E}">
        <p14:creationId xmlns:p14="http://schemas.microsoft.com/office/powerpoint/2010/main" val="32607902"/>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is essential to encouragement?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positive attitude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no-tolerance policy for mistakes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perfect work ethic and demanding the same from others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An attitude of forgiveness for all mistakes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What is something you could learn from your employee in one-on-one meetings?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they need more freedom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they need more training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they need more self-confidence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sz="2800" dirty="0">
              <a:ea typeface="Times New Roman"/>
              <a:cs typeface="Times New Roman"/>
            </a:endParaRPr>
          </a:p>
          <a:p>
            <a:pPr marL="342900" marR="0" lvl="0" indent="-342900">
              <a:lnSpc>
                <a:spcPct val="115000"/>
              </a:lnSpc>
              <a:spcBef>
                <a:spcPts val="1200"/>
              </a:spcBef>
              <a:spcAft>
                <a:spcPts val="1000"/>
              </a:spcAft>
              <a:buFont typeface="+mj-lt"/>
              <a:buAutoNum type="arabicPeriod"/>
            </a:pPr>
            <a:endParaRPr lang="en-US" dirty="0" smtClean="0"/>
          </a:p>
        </p:txBody>
      </p:sp>
    </p:spTree>
    <p:extLst>
      <p:ext uri="{BB962C8B-B14F-4D97-AF65-F5344CB8AC3E}">
        <p14:creationId xmlns:p14="http://schemas.microsoft.com/office/powerpoint/2010/main" val="260929113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When it is an appropriate time to be stern a resolute?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someone questions your practices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When someone is willfully defiant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someone makes a mistake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All of the above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If you allow someone to be defiant or lazy out of a misplaced concern for his or her feelings, what will be the consequence?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person will appreciate your gentle nature and change their behaviors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will develop a safe, trusting relationship with your employee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You will be performing a great injustice against the rest who are working hard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Your staff will retaliate and your behavior as a leader will be called into question</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4056271929"/>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should typically be given to everyone at all levels?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same monetary pay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Respect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Task lists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Statement of Work</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smtClean="0">
                <a:solidFill>
                  <a:srgbClr val="000000"/>
                </a:solidFill>
                <a:ea typeface="Times New Roman"/>
                <a:cs typeface="Arial"/>
              </a:rPr>
              <a:t>Which </a:t>
            </a:r>
            <a:r>
              <a:rPr lang="en-US" dirty="0">
                <a:solidFill>
                  <a:srgbClr val="000000"/>
                </a:solidFill>
                <a:ea typeface="Times New Roman"/>
                <a:cs typeface="Arial"/>
              </a:rPr>
              <a:t>of these is not a way to build respect with followers?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Do not seek out your followers.  Let them seek out you</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Be visible to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Show them you are available and interested in knowing everything about what they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Develop and demonstrate your knowledge of the organization and details of the product, service, or operation</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2127889613"/>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can help manage expectations when it comes to trust?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Promising frequently, to look trustworthy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Never making a promise, in order not to disappoint anyone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Over-promising and under-delivering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Under-promising and over-delivering</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 What goes a long way to earning respect?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Coming in as early as possible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simple word of recognition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Over-complimenting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Never raising your voice to a follower</a:t>
            </a:r>
            <a:endParaRPr lang="en-US" sz="2800" dirty="0">
              <a:ea typeface="Times New Roman"/>
              <a:cs typeface="Times New Roman"/>
            </a:endParaRPr>
          </a:p>
        </p:txBody>
      </p:sp>
    </p:spTree>
    <p:extLst>
      <p:ext uri="{BB962C8B-B14F-4D97-AF65-F5344CB8AC3E}">
        <p14:creationId xmlns:p14="http://schemas.microsoft.com/office/powerpoint/2010/main" val="159081147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CA" dirty="0" smtClean="0"/>
              <a:t>Module </a:t>
            </a:r>
            <a:r>
              <a:rPr lang="en-US" dirty="0" smtClean="0"/>
              <a:t>Nine: Encouraging the Heart</a:t>
            </a:r>
            <a:endParaRPr lang="en-CA" dirty="0" smtClean="0"/>
          </a:p>
        </p:txBody>
      </p:sp>
      <p:sp>
        <p:nvSpPr>
          <p:cNvPr id="40963" name="Content Placeholder 3"/>
          <p:cNvSpPr>
            <a:spLocks noGrp="1"/>
          </p:cNvSpPr>
          <p:nvPr>
            <p:ph idx="1"/>
          </p:nvPr>
        </p:nvSpPr>
        <p:spPr/>
        <p:txBody>
          <a:bodyPr/>
          <a:lstStyle/>
          <a:p>
            <a:pPr eaLnBrk="1" hangingPunct="1">
              <a:buFont typeface="Arial" charset="0"/>
              <a:buNone/>
            </a:pPr>
            <a:r>
              <a:rPr lang="en-US" dirty="0" smtClean="0"/>
              <a:t/>
            </a:r>
            <a:br>
              <a:rPr lang="en-US" dirty="0" smtClean="0"/>
            </a:br>
            <a:r>
              <a:rPr lang="en-US" dirty="0" smtClean="0"/>
              <a:t>Employees, workers and followers are not robots. Human beings have intellect and emotions. Failing to deal with them on those levels will ultimately backfire. You cannot program loyalty.</a:t>
            </a:r>
            <a:endParaRPr lang="en-CA" dirty="0" smtClean="0"/>
          </a:p>
          <a:p>
            <a:pPr eaLnBrk="1" hangingPunct="1"/>
            <a:endParaRPr lang="en-CA" dirty="0" smtClean="0"/>
          </a:p>
        </p:txBody>
      </p:sp>
      <p:sp>
        <p:nvSpPr>
          <p:cNvPr id="40964" name="Text Placeholder 4"/>
          <p:cNvSpPr>
            <a:spLocks noGrp="1"/>
          </p:cNvSpPr>
          <p:nvPr>
            <p:ph type="body" sz="quarter" idx="4294967295"/>
          </p:nvPr>
        </p:nvSpPr>
        <p:spPr>
          <a:xfrm>
            <a:off x="7391400" y="381000"/>
            <a:ext cx="1752600" cy="2184400"/>
          </a:xfrm>
          <a:ln>
            <a:miter lim="800000"/>
            <a:headEnd/>
            <a:tailEnd/>
          </a:ln>
        </p:spPr>
        <p:txBody>
          <a:bodyPr/>
          <a:lstStyle/>
          <a:p>
            <a:pPr indent="0">
              <a:lnSpc>
                <a:spcPct val="115000"/>
              </a:lnSpc>
              <a:spcBef>
                <a:spcPts val="0"/>
              </a:spcBef>
              <a:spcAft>
                <a:spcPts val="1000"/>
              </a:spcAft>
              <a:buNone/>
            </a:pPr>
            <a:r>
              <a:rPr lang="en-US" sz="1800" i="1" dirty="0" smtClean="0">
                <a:latin typeface="Cambria"/>
                <a:ea typeface="Times New Roman"/>
                <a:cs typeface="Times New Roman"/>
              </a:rPr>
              <a:t>Those </a:t>
            </a:r>
            <a:r>
              <a:rPr lang="en-US" sz="1800" i="1" dirty="0">
                <a:latin typeface="Cambria"/>
                <a:ea typeface="Times New Roman"/>
                <a:cs typeface="Times New Roman"/>
              </a:rPr>
              <a:t>who fail to plan, plan to fail.</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imes New Roman"/>
              </a:rPr>
              <a:t>Anonymous</a:t>
            </a:r>
            <a:endParaRPr lang="en-US" sz="1400" dirty="0">
              <a:ea typeface="Times New Roman"/>
              <a:cs typeface="Times New Roman"/>
            </a:endParaRPr>
          </a:p>
          <a:p>
            <a:pPr eaLnBrk="1" hangingPunct="1"/>
            <a:endParaRPr lang="en-CA" sz="1800" dirty="0" smtClean="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pPr eaLnBrk="1" hangingPunct="1"/>
            <a:r>
              <a:rPr lang="en-US" dirty="0" smtClean="0"/>
              <a:t>Sharing Rewards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483845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dirty="0" smtClean="0"/>
              <a:t>Celebrating Accomplishments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076446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Making Celebration Part of Your Culture</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343642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was one of the worst developments in the workplace?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Leadership in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creation of email and the use of technology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Deadlines and time management practices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creation of the team “Human Resources”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What was the term Human Resources formerly known 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Personnel Department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Sales and Accounting </a:t>
            </a:r>
            <a:r>
              <a:rPr lang="en-US" dirty="0">
                <a:solidFill>
                  <a:srgbClr val="000000"/>
                </a:solidFill>
                <a:ea typeface="Times New Roman"/>
                <a:cs typeface="Arial"/>
              </a:rPr>
              <a:t>Departments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Accounts Bill-able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Human Relationship Department</a:t>
            </a:r>
            <a:endParaRPr lang="en-US" sz="2800" dirty="0">
              <a:ea typeface="Times New Roman"/>
              <a:cs typeface="Times New Roman"/>
            </a:endParaRPr>
          </a:p>
        </p:txBody>
      </p:sp>
    </p:spTree>
    <p:extLst>
      <p:ext uri="{BB962C8B-B14F-4D97-AF65-F5344CB8AC3E}">
        <p14:creationId xmlns:p14="http://schemas.microsoft.com/office/powerpoint/2010/main" val="40223242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Why do the United States Army leadership principles not address what to do or say in any given situation?</a:t>
            </a:r>
            <a:endParaRPr lang="en-US" sz="2800" dirty="0">
              <a:solidFill>
                <a:srgbClr val="000000"/>
              </a:solidFill>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There would be too many variables.  The list would be too long and complicated</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Because there is a real formula for being a leader that is taught at higher ranks</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ea typeface="Times New Roman"/>
                <a:cs typeface="Arial"/>
              </a:rPr>
              <a:t>Leadership cannot be taught.  It can only be learned through personal experience</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ea typeface="Times New Roman"/>
                <a:cs typeface="Times New Roman"/>
              </a:rPr>
              <a:t>Leadership must come from within and it is based on your personality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Which of these categories have leaders typically belonged to in the past?</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ea typeface="Times New Roman"/>
                <a:cs typeface="Arial"/>
              </a:rPr>
              <a:t>Police</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ea typeface="Times New Roman"/>
                <a:cs typeface="Arial"/>
              </a:rPr>
              <a:t>Religion</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Family</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School system</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224808117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will failing to deal with workers on the levels of intellect and emotion ultimately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Program loyalty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Increase job satisfaction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Backfire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Promote loyalty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If your followers are going to share in the work, what else should they share in?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productivity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deadlines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rewards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paychecks</a:t>
            </a:r>
            <a:endParaRPr lang="en-US" sz="2800" dirty="0">
              <a:ea typeface="Times New Roman"/>
              <a:cs typeface="Times New Roman"/>
            </a:endParaRPr>
          </a:p>
        </p:txBody>
      </p:sp>
    </p:spTree>
    <p:extLst>
      <p:ext uri="{BB962C8B-B14F-4D97-AF65-F5344CB8AC3E}">
        <p14:creationId xmlns:p14="http://schemas.microsoft.com/office/powerpoint/2010/main" val="1127155145"/>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If you get a bonus for a successful task, which of these is not a good way to share that bonus with your followers?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party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free lunch</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Give everyone a pair of movie tickets or a lottery ticket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Give everyone half of your bonus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What is the best way to motivate someone?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Money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Many compliments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Public recognition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Giving them space to work</a:t>
            </a:r>
            <a:endParaRPr lang="en-US" sz="2800" dirty="0">
              <a:ea typeface="Times New Roman"/>
              <a:cs typeface="Times New Roman"/>
            </a:endParaRPr>
          </a:p>
        </p:txBody>
      </p:sp>
    </p:spTree>
    <p:extLst>
      <p:ext uri="{BB962C8B-B14F-4D97-AF65-F5344CB8AC3E}">
        <p14:creationId xmlns:p14="http://schemas.microsoft.com/office/powerpoint/2010/main" val="651277267"/>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is the benefit of celebrating team milestones?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It </a:t>
            </a:r>
            <a:r>
              <a:rPr lang="en-US" dirty="0">
                <a:ea typeface="Times New Roman"/>
                <a:cs typeface="Arial"/>
              </a:rPr>
              <a:t>helps solidify the routines of the day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It </a:t>
            </a:r>
            <a:r>
              <a:rPr lang="en-US" dirty="0">
                <a:ea typeface="Times New Roman"/>
                <a:cs typeface="Times New Roman"/>
              </a:rPr>
              <a:t>motivates people to work harder when they return to work refreshed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It gives them a day off work</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How would you never want employees to feel about their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would never want them to dread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would never want them to feel stress in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would never want </a:t>
            </a:r>
            <a:r>
              <a:rPr lang="en-US" dirty="0">
                <a:solidFill>
                  <a:srgbClr val="000000"/>
                </a:solidFill>
                <a:ea typeface="Times New Roman"/>
                <a:cs typeface="Arial"/>
              </a:rPr>
              <a:t>them to get frustrated in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would never want them to experience conflict in the workplace</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129224818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Where do people spend most of their waking lives?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With family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With friends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At work</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Doing things they enjoy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 What is a way to make celebration a part of the work culture?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Make celebration itself the routine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a:t>
            </a:r>
            <a:r>
              <a:rPr lang="en-US" dirty="0">
                <a:solidFill>
                  <a:srgbClr val="FF0000"/>
                </a:solidFill>
                <a:ea typeface="Times New Roman"/>
                <a:cs typeface="Times New Roman"/>
              </a:rPr>
              <a:t>ave a welcoming environment where people feel respected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Decorate the office each day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Have morning pep rallies</a:t>
            </a:r>
            <a:endParaRPr lang="en-US" sz="2800" dirty="0">
              <a:ea typeface="Times New Roman"/>
              <a:cs typeface="Times New Roman"/>
            </a:endParaRPr>
          </a:p>
        </p:txBody>
      </p:sp>
    </p:spTree>
    <p:extLst>
      <p:ext uri="{BB962C8B-B14F-4D97-AF65-F5344CB8AC3E}">
        <p14:creationId xmlns:p14="http://schemas.microsoft.com/office/powerpoint/2010/main" val="1616187920"/>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was one of the worst developments in the workplace?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Leadership in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creation of email and the use of technology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Deadlines and time management practices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creation of the team “Human Resources”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What was the term Human Resources formerly known 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Personnel Department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Sales and Accounting Departments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Accounts Bill-able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Human Relationship Department</a:t>
            </a:r>
            <a:endParaRPr lang="en-US" sz="2800" dirty="0">
              <a:ea typeface="Times New Roman"/>
              <a:cs typeface="Times New Roman"/>
            </a:endParaRPr>
          </a:p>
        </p:txBody>
      </p:sp>
    </p:spTree>
    <p:extLst>
      <p:ext uri="{BB962C8B-B14F-4D97-AF65-F5344CB8AC3E}">
        <p14:creationId xmlns:p14="http://schemas.microsoft.com/office/powerpoint/2010/main" val="2687824205"/>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will failing to deal with workers on the levels of intellect and emotion ultimately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Program loyalty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Increase job satisfaction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Backfire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Promote loyalty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If your followers are going to share in the work, what else should they share in?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productivity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deadlines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rewards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paychecks</a:t>
            </a:r>
            <a:endParaRPr lang="en-US" sz="2800" dirty="0">
              <a:ea typeface="Times New Roman"/>
              <a:cs typeface="Times New Roman"/>
            </a:endParaRPr>
          </a:p>
        </p:txBody>
      </p:sp>
    </p:spTree>
    <p:extLst>
      <p:ext uri="{BB962C8B-B14F-4D97-AF65-F5344CB8AC3E}">
        <p14:creationId xmlns:p14="http://schemas.microsoft.com/office/powerpoint/2010/main" val="2033857749"/>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If you get a bonus for a successful task, which of these is not a good way to share that bonus with your followers?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party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free lunch</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Give everyone a pair of movie tickets or a lottery ticket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Give everyone half of your bonus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What is the best way to motivate someone?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Money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Many compliments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Public recognition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Giving them space to work</a:t>
            </a:r>
            <a:endParaRPr lang="en-US" sz="2800" dirty="0">
              <a:ea typeface="Times New Roman"/>
              <a:cs typeface="Times New Roman"/>
            </a:endParaRPr>
          </a:p>
        </p:txBody>
      </p:sp>
    </p:spTree>
    <p:extLst>
      <p:ext uri="{BB962C8B-B14F-4D97-AF65-F5344CB8AC3E}">
        <p14:creationId xmlns:p14="http://schemas.microsoft.com/office/powerpoint/2010/main" val="4064808516"/>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is the benefit of celebrating team milestones?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It helps solidify the routines of the day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It </a:t>
            </a:r>
            <a:r>
              <a:rPr lang="en-US" dirty="0">
                <a:solidFill>
                  <a:srgbClr val="FF0000"/>
                </a:solidFill>
                <a:ea typeface="Times New Roman"/>
                <a:cs typeface="Times New Roman"/>
              </a:rPr>
              <a:t>motivates people to work harder when they return to work refreshed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It gives them a day off work</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All of the above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How would you never want employees to feel about their workplace?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You would never want them to dread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would never want them to feel stress in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would never want them to get frustrated in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would never want them to experience conflict in the workplace</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3672529992"/>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Where do people spend most of their waking lives?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With family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With friends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At work</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Doing things they enjoy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 What is a way to make celebration a part of the work culture?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Make celebration itself the routine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a:t>
            </a:r>
            <a:r>
              <a:rPr lang="en-US" dirty="0">
                <a:solidFill>
                  <a:srgbClr val="FF0000"/>
                </a:solidFill>
                <a:ea typeface="Times New Roman"/>
                <a:cs typeface="Times New Roman"/>
              </a:rPr>
              <a:t>ave a welcoming environment where people feel respected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Decorate the office each day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Have morning pep rallies</a:t>
            </a:r>
            <a:endParaRPr lang="en-US" sz="2800" dirty="0">
              <a:ea typeface="Times New Roman"/>
              <a:cs typeface="Times New Roman"/>
            </a:endParaRPr>
          </a:p>
        </p:txBody>
      </p:sp>
    </p:spTree>
    <p:extLst>
      <p:ext uri="{BB962C8B-B14F-4D97-AF65-F5344CB8AC3E}">
        <p14:creationId xmlns:p14="http://schemas.microsoft.com/office/powerpoint/2010/main" val="2548777056"/>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3"/>
          <p:cNvSpPr>
            <a:spLocks noGrp="1"/>
          </p:cNvSpPr>
          <p:nvPr>
            <p:ph type="title"/>
          </p:nvPr>
        </p:nvSpPr>
        <p:spPr/>
        <p:txBody>
          <a:bodyPr/>
          <a:lstStyle/>
          <a:p>
            <a:pPr eaLnBrk="1" hangingPunct="1"/>
            <a:r>
              <a:rPr lang="en-US" dirty="0" smtClean="0"/>
              <a:t>Module Ten: Basic Influencing Skills</a:t>
            </a:r>
            <a:endParaRPr lang="en-CA" dirty="0" smtClean="0"/>
          </a:p>
        </p:txBody>
      </p:sp>
      <p:sp>
        <p:nvSpPr>
          <p:cNvPr id="45059" name="Content Placeholder 4"/>
          <p:cNvSpPr>
            <a:spLocks noGrp="1"/>
          </p:cNvSpPr>
          <p:nvPr>
            <p:ph idx="1"/>
          </p:nvPr>
        </p:nvSpPr>
        <p:spPr/>
        <p:txBody>
          <a:bodyPr/>
          <a:lstStyle/>
          <a:p>
            <a:pPr eaLnBrk="1" hangingPunct="1">
              <a:buFont typeface="Arial" charset="0"/>
              <a:buNone/>
            </a:pPr>
            <a:r>
              <a:rPr lang="en-CA" dirty="0" smtClean="0"/>
              <a:t/>
            </a:r>
            <a:br>
              <a:rPr lang="en-CA" dirty="0" smtClean="0"/>
            </a:br>
            <a:r>
              <a:rPr lang="en-US" dirty="0" smtClean="0"/>
              <a:t> The best leaders are able to influence others to do something and think it was all their idea. As the leader, you get credit whenever your followers succeed because you created the environment that allowed their success.</a:t>
            </a:r>
            <a:endParaRPr lang="en-CA" dirty="0" smtClean="0"/>
          </a:p>
          <a:p>
            <a:pPr eaLnBrk="1" hangingPunct="1"/>
            <a:endParaRPr lang="en-CA" dirty="0" smtClean="0"/>
          </a:p>
        </p:txBody>
      </p:sp>
      <p:sp>
        <p:nvSpPr>
          <p:cNvPr id="45060" name="Text Placeholder 5"/>
          <p:cNvSpPr>
            <a:spLocks noGrp="1"/>
          </p:cNvSpPr>
          <p:nvPr>
            <p:ph type="body" sz="quarter" idx="4294967295"/>
          </p:nvPr>
        </p:nvSpPr>
        <p:spPr>
          <a:xfrm>
            <a:off x="7391400" y="381000"/>
            <a:ext cx="1752600" cy="3984104"/>
          </a:xfrm>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The country is full of good coaches. What it takes to win is a bunch of interested players</a:t>
            </a:r>
            <a:r>
              <a:rPr lang="en-US" sz="1000" dirty="0">
                <a:latin typeface="Verdana"/>
                <a:ea typeface="Times New Roman"/>
                <a:cs typeface="Times New Roman"/>
              </a:rPr>
              <a:t>.</a:t>
            </a:r>
            <a:r>
              <a:rPr lang="en-US" sz="1800" b="1" i="1" dirty="0">
                <a:latin typeface="Cambria"/>
                <a:ea typeface="Times New Roman"/>
                <a:cs typeface="Times New Roman"/>
              </a:rPr>
              <a:t> </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imes New Roman"/>
              </a:rPr>
              <a:t>Don Coryell</a:t>
            </a:r>
            <a:endParaRPr lang="en-US" sz="1400" dirty="0">
              <a:ea typeface="Times New Roman"/>
              <a:cs typeface="Times New Roman"/>
            </a:endParaRPr>
          </a:p>
          <a:p>
            <a:pPr eaLnBrk="1" hangingPunct="1"/>
            <a:endParaRPr lang="en-CA" sz="18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Which of these statements is not true about the military leader, Sun Tzu?</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He wrote the Art of War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His book is about how to use armies by any means necessary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He was a great military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His book focuses more on </a:t>
            </a:r>
            <a:r>
              <a:rPr lang="en-US" dirty="0">
                <a:ea typeface="Times New Roman"/>
                <a:cs typeface="Times New Roman"/>
              </a:rPr>
              <a:t>wise political policies and strategies to prevent war</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With the rise of the Industrial Revolution, what new kind of leader emerged?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Economic</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Military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Political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Family</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687021907"/>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4"/>
          <p:cNvSpPr>
            <a:spLocks noGrp="1"/>
          </p:cNvSpPr>
          <p:nvPr>
            <p:ph type="title"/>
          </p:nvPr>
        </p:nvSpPr>
        <p:spPr/>
        <p:txBody>
          <a:bodyPr/>
          <a:lstStyle/>
          <a:p>
            <a:pPr eaLnBrk="1" hangingPunct="1"/>
            <a:r>
              <a:rPr lang="en-US" dirty="0" smtClean="0"/>
              <a:t>The Art of Persuasion</a:t>
            </a:r>
            <a:endParaRPr lang="en-CA" dirty="0" smtClean="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286860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US" dirty="0" smtClean="0"/>
              <a:t>The Principles of Influence</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310046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dirty="0" smtClean="0"/>
              <a:t>Creating an Impact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775544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As a leader, when do you get credit?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All the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Only when your plan ultimately succeeds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Whenever your followers succeed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Whenever you save the company time and money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Who in history was a master of the art of persuasion?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Descartes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Socrates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Aristotle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Plato</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4280568958"/>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of these is not one of the three important factors in the art of persuasion?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Logos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Pathos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Mythos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Which of three important factors stands for “credibility’?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Logos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Pathos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Mythos</a:t>
            </a:r>
            <a:endParaRPr lang="en-US" sz="2800" dirty="0">
              <a:ea typeface="Times New Roman"/>
              <a:cs typeface="Times New Roman"/>
            </a:endParaRPr>
          </a:p>
        </p:txBody>
      </p:sp>
    </p:spTree>
    <p:extLst>
      <p:ext uri="{BB962C8B-B14F-4D97-AF65-F5344CB8AC3E}">
        <p14:creationId xmlns:p14="http://schemas.microsoft.com/office/powerpoint/2010/main" val="309039742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of the three important factors persuades people by means persuading by appealing to their intellect?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Logos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Pathos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Mythos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Who said "It is through the influence process that we generate and manage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Aristotle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Plato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Hersey-Blanchard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Robert B. </a:t>
            </a:r>
            <a:r>
              <a:rPr lang="en-US" dirty="0">
                <a:ea typeface="Times New Roman"/>
                <a:cs typeface="Times New Roman"/>
              </a:rPr>
              <a:t>Cialdini</a:t>
            </a:r>
            <a:r>
              <a:rPr lang="en-US" dirty="0">
                <a:ea typeface="Times New Roman"/>
                <a:cs typeface="Times New Roman"/>
              </a:rPr>
              <a:t>, Ph. D.</a:t>
            </a:r>
            <a:endParaRPr lang="en-US" sz="2800" dirty="0">
              <a:ea typeface="Times New Roman"/>
              <a:cs typeface="Times New Roman"/>
            </a:endParaRPr>
          </a:p>
        </p:txBody>
      </p:sp>
    </p:spTree>
    <p:extLst>
      <p:ext uri="{BB962C8B-B14F-4D97-AF65-F5344CB8AC3E}">
        <p14:creationId xmlns:p14="http://schemas.microsoft.com/office/powerpoint/2010/main" val="2265215404"/>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If you want to get people to commit to you and your vision, what do they need to see?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Your validation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Your gratitude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Your commitment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Your reciprocity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When people need help, who do they usually seek out?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co-worker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Their lower level employees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Their friends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An authority figure</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1557182380"/>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can make up for a multitude of failures?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pleasant personality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Reciprocity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Commitment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Social validation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 Which of these is not an intangible factor that creates impact?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A strong sense of justice, tempered by mercy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A strong commitment to innovation, tempered by creativity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A strong sense of emotion, tempered by self-control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A strong insistence </a:t>
            </a:r>
            <a:r>
              <a:rPr lang="en-US" dirty="0">
                <a:solidFill>
                  <a:srgbClr val="000000"/>
                </a:solidFill>
                <a:ea typeface="Times New Roman"/>
                <a:cs typeface="Times New Roman"/>
              </a:rPr>
              <a:t>on following the rules, tempered by </a:t>
            </a:r>
            <a:r>
              <a:rPr lang="en-US" dirty="0" smtClean="0">
                <a:solidFill>
                  <a:srgbClr val="000000"/>
                </a:solidFill>
                <a:ea typeface="Times New Roman"/>
                <a:cs typeface="Times New Roman"/>
              </a:rPr>
              <a:t>flexibility</a:t>
            </a:r>
            <a:endParaRPr lang="en-US" dirty="0" smtClean="0"/>
          </a:p>
        </p:txBody>
      </p:sp>
    </p:spTree>
    <p:extLst>
      <p:ext uri="{BB962C8B-B14F-4D97-AF65-F5344CB8AC3E}">
        <p14:creationId xmlns:p14="http://schemas.microsoft.com/office/powerpoint/2010/main" val="3745156956"/>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As a leader, when do you get credit?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All the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Only when your plan ultimately succeeds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Whenever your followers succeed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Whenever you save the company time and money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Who in history was a master of the art of persuasion?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Descartes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Socrates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Aristotle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Plato</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36238637"/>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of these is not one of the three important factors in the art of persuasion?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Logos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Pathos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Mythos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Which of three important factors stands for “credibility’?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Logos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Pathos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Mythos</a:t>
            </a:r>
            <a:endParaRPr lang="en-US" sz="2800" dirty="0">
              <a:ea typeface="Times New Roman"/>
              <a:cs typeface="Times New Roman"/>
            </a:endParaRPr>
          </a:p>
        </p:txBody>
      </p:sp>
    </p:spTree>
    <p:extLst>
      <p:ext uri="{BB962C8B-B14F-4D97-AF65-F5344CB8AC3E}">
        <p14:creationId xmlns:p14="http://schemas.microsoft.com/office/powerpoint/2010/main" val="40742055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Which theory takes the phrase “Great men are born, not made” literally?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Great Man Theory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Generational Theory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Trait Theory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Leadership Principle Theory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Which of these is the difference between a good leader and a great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amount of political clout he or she has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Writing ability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Military tactical thinking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a:t>
            </a:r>
            <a:r>
              <a:rPr lang="en-US" dirty="0">
                <a:ea typeface="Times New Roman"/>
                <a:cs typeface="Times New Roman"/>
              </a:rPr>
              <a:t>he number of leadership skills they have developed</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3568036867"/>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of the three important factors persuades people by means persuading by appealing to their intellect?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Logos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Pathos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Mythos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Who said "It is through the influence process that we generate and manage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Aristotle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Plato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Hersey-Blanchard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Robert B. </a:t>
            </a:r>
            <a:r>
              <a:rPr lang="en-US" dirty="0">
                <a:solidFill>
                  <a:srgbClr val="FF0000"/>
                </a:solidFill>
                <a:ea typeface="Times New Roman"/>
                <a:cs typeface="Times New Roman"/>
              </a:rPr>
              <a:t>Cialdini</a:t>
            </a:r>
            <a:r>
              <a:rPr lang="en-US" dirty="0">
                <a:solidFill>
                  <a:srgbClr val="FF0000"/>
                </a:solidFill>
                <a:ea typeface="Times New Roman"/>
                <a:cs typeface="Times New Roman"/>
              </a:rPr>
              <a:t>, Ph. D.</a:t>
            </a:r>
            <a:endParaRPr lang="en-US" sz="2800" dirty="0">
              <a:ea typeface="Times New Roman"/>
              <a:cs typeface="Times New Roman"/>
            </a:endParaRPr>
          </a:p>
        </p:txBody>
      </p:sp>
    </p:spTree>
    <p:extLst>
      <p:ext uri="{BB962C8B-B14F-4D97-AF65-F5344CB8AC3E}">
        <p14:creationId xmlns:p14="http://schemas.microsoft.com/office/powerpoint/2010/main" val="78517994"/>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If you want to get people to commit to you and your vision, what do they need to see?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Your validation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Your gratitude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Your commitment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Your reciprocity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When people need help, who do they usually seek out?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co-worker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Their lower level employees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Their friends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An authority figure</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3366651759"/>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can make up for a multitude of failures?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pleasant personality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Reciprocity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Commitment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Social validation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 Which of these is not an intangible factor that creates impact?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strong sense of justice, tempered by mercy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 strong commitment to innovation, tempered by creativity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strong sense of emotion, tempered by self-control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strong insistence on following the rules, tempered by </a:t>
            </a:r>
            <a:r>
              <a:rPr lang="en-US" dirty="0" smtClean="0">
                <a:solidFill>
                  <a:srgbClr val="000000"/>
                </a:solidFill>
                <a:ea typeface="Times New Roman"/>
                <a:cs typeface="Times New Roman"/>
              </a:rPr>
              <a:t>flexibility</a:t>
            </a:r>
            <a:endParaRPr lang="en-US" dirty="0" smtClean="0"/>
          </a:p>
        </p:txBody>
      </p:sp>
    </p:spTree>
    <p:extLst>
      <p:ext uri="{BB962C8B-B14F-4D97-AF65-F5344CB8AC3E}">
        <p14:creationId xmlns:p14="http://schemas.microsoft.com/office/powerpoint/2010/main" val="2436340125"/>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3"/>
          <p:cNvSpPr>
            <a:spLocks noGrp="1"/>
          </p:cNvSpPr>
          <p:nvPr>
            <p:ph type="title"/>
          </p:nvPr>
        </p:nvSpPr>
        <p:spPr/>
        <p:txBody>
          <a:bodyPr/>
          <a:lstStyle/>
          <a:p>
            <a:pPr eaLnBrk="1" hangingPunct="1"/>
            <a:r>
              <a:rPr lang="en-US" dirty="0" smtClean="0"/>
              <a:t>Module Eleven: </a:t>
            </a:r>
            <a:br>
              <a:rPr lang="en-US" dirty="0" smtClean="0"/>
            </a:br>
            <a:r>
              <a:rPr lang="en-US" dirty="0" smtClean="0"/>
              <a:t>Setting Goals</a:t>
            </a:r>
            <a:endParaRPr lang="en-CA" dirty="0" smtClean="0"/>
          </a:p>
        </p:txBody>
      </p:sp>
      <p:sp>
        <p:nvSpPr>
          <p:cNvPr id="49155" name="Content Placeholder 4"/>
          <p:cNvSpPr>
            <a:spLocks noGrp="1"/>
          </p:cNvSpPr>
          <p:nvPr>
            <p:ph idx="1"/>
          </p:nvPr>
        </p:nvSpPr>
        <p:spPr/>
        <p:txBody>
          <a:bodyPr/>
          <a:lstStyle/>
          <a:p>
            <a:pPr marL="0" eaLnBrk="1" hangingPunct="1">
              <a:buFont typeface="Arial" charset="0"/>
              <a:buNone/>
            </a:pPr>
            <a:r>
              <a:rPr lang="en-US" dirty="0" smtClean="0"/>
              <a:t>A vision without specific, targeted goals is just a wish or a hope. Without targeted goals, how will you ever know if your vision is being accomplished?</a:t>
            </a:r>
            <a:endParaRPr lang="en-CA" dirty="0" smtClean="0"/>
          </a:p>
        </p:txBody>
      </p:sp>
      <p:sp>
        <p:nvSpPr>
          <p:cNvPr id="49156" name="Text Placeholder 5"/>
          <p:cNvSpPr>
            <a:spLocks noGrp="1"/>
          </p:cNvSpPr>
          <p:nvPr>
            <p:ph type="body" sz="quarter" idx="4294967295"/>
          </p:nvPr>
        </p:nvSpPr>
        <p:spPr>
          <a:xfrm>
            <a:off x="7391400" y="381000"/>
            <a:ext cx="1752600" cy="3984104"/>
          </a:xfrm>
          <a:ln>
            <a:miter lim="800000"/>
            <a:headEnd/>
            <a:tailEnd/>
          </a:ln>
        </p:spPr>
        <p:txBody>
          <a:bodyPr/>
          <a:lstStyle/>
          <a:p>
            <a:pPr indent="0">
              <a:lnSpc>
                <a:spcPct val="115000"/>
              </a:lnSpc>
              <a:spcBef>
                <a:spcPts val="0"/>
              </a:spcBef>
              <a:spcAft>
                <a:spcPts val="1000"/>
              </a:spcAft>
              <a:buNone/>
            </a:pPr>
            <a:r>
              <a:rPr lang="en-US" sz="2000" i="1" dirty="0">
                <a:latin typeface="Cambria"/>
                <a:ea typeface="Times New Roman"/>
                <a:cs typeface="Times New Roman"/>
              </a:rPr>
              <a:t>Good plans shape good decisions. That's why good planning helps to make elusive dreams come true.</a:t>
            </a:r>
            <a:endParaRPr lang="en-US" sz="1600" dirty="0">
              <a:ea typeface="Times New Roman"/>
              <a:cs typeface="Times New Roman"/>
            </a:endParaRPr>
          </a:p>
          <a:p>
            <a:pPr indent="0" algn="ctr">
              <a:lnSpc>
                <a:spcPct val="115000"/>
              </a:lnSpc>
              <a:spcBef>
                <a:spcPts val="0"/>
              </a:spcBef>
              <a:spcAft>
                <a:spcPts val="1000"/>
              </a:spcAft>
              <a:buNone/>
            </a:pPr>
            <a:r>
              <a:rPr lang="en-US" sz="2000" b="1" i="1" dirty="0">
                <a:latin typeface="Cambria"/>
                <a:ea typeface="Times New Roman"/>
                <a:cs typeface="Times New Roman"/>
              </a:rPr>
              <a:t>Lester R. </a:t>
            </a:r>
            <a:r>
              <a:rPr lang="en-US" sz="2000" b="1" i="1" dirty="0">
                <a:latin typeface="Cambria"/>
                <a:ea typeface="Times New Roman"/>
                <a:cs typeface="Times New Roman"/>
              </a:rPr>
              <a:t>Bittel</a:t>
            </a:r>
            <a:endParaRPr lang="en-US" sz="1600" dirty="0">
              <a:ea typeface="Times New Roman"/>
              <a:cs typeface="Times New Roman"/>
            </a:endParaRPr>
          </a:p>
          <a:p>
            <a:pPr eaLnBrk="1" hangingPunct="1"/>
            <a:endParaRPr lang="en-CA" sz="2000" dirty="0" smtClean="0"/>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4"/>
          <p:cNvSpPr>
            <a:spLocks noGrp="1"/>
          </p:cNvSpPr>
          <p:nvPr>
            <p:ph type="title"/>
          </p:nvPr>
        </p:nvSpPr>
        <p:spPr/>
        <p:txBody>
          <a:bodyPr/>
          <a:lstStyle/>
          <a:p>
            <a:pPr eaLnBrk="1" hangingPunct="1"/>
            <a:r>
              <a:rPr lang="en-CA" dirty="0" smtClean="0"/>
              <a:t>Setting SMART Goals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349147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pPr eaLnBrk="1" hangingPunct="1"/>
            <a:r>
              <a:rPr lang="en-US" dirty="0" smtClean="0"/>
              <a:t>Creating a Long-Term Plan</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7767853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US" dirty="0" smtClean="0"/>
              <a:t>Creating a Support System</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320176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a vision without specific, targeted goals?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committed, important legacy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plan for the future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Just a wish or a hope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system of gaining followers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What does the ‘A’ in the SMART acronym stand for?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Accomplishment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Attainable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Achievable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Applicable</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3547671784"/>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answers the questions of “who, what, when, where, why and how”?</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Specific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Measurable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Applicable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Timed goals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How can measurable goals be tracked?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According to the amount of time spent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According to the amount of money spent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According to the results achieved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2814579922"/>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While a goal may be possible, what do you need for it to be realistic?</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group of dedicated followers who will obey your authority no matter </a:t>
            </a:r>
            <a:r>
              <a:rPr lang="en-US" dirty="0">
                <a:ea typeface="Times New Roman"/>
                <a:cs typeface="Arial"/>
              </a:rPr>
              <a:t>what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Goals that are measurable in time and attainment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a:t>
            </a:r>
            <a:r>
              <a:rPr lang="en-US" dirty="0">
                <a:ea typeface="Times New Roman"/>
                <a:cs typeface="Times New Roman"/>
              </a:rPr>
              <a:t>right people with the right amount of time and support to make it happen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funding by stakeholders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What should each goal lead to?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successful completion every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next step in </a:t>
            </a:r>
            <a:r>
              <a:rPr lang="en-US" dirty="0">
                <a:ea typeface="Times New Roman"/>
                <a:cs typeface="Times New Roman"/>
              </a:rPr>
              <a:t>the overall plan until the ultimate vision is reached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Dedication and commitment from </a:t>
            </a:r>
            <a:r>
              <a:rPr lang="en-US" dirty="0">
                <a:solidFill>
                  <a:srgbClr val="000000"/>
                </a:solidFill>
                <a:ea typeface="Times New Roman"/>
                <a:cs typeface="Arial"/>
              </a:rPr>
              <a:t>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bigger, more important </a:t>
            </a:r>
            <a:r>
              <a:rPr lang="en-US" dirty="0" smtClean="0">
                <a:solidFill>
                  <a:srgbClr val="000000"/>
                </a:solidFill>
                <a:ea typeface="Times New Roman"/>
                <a:cs typeface="Arial"/>
              </a:rPr>
              <a:t>goal</a:t>
            </a:r>
            <a:endParaRPr lang="en-US" dirty="0" smtClean="0"/>
          </a:p>
        </p:txBody>
      </p:sp>
    </p:spTree>
    <p:extLst>
      <p:ext uri="{BB962C8B-B14F-4D97-AF65-F5344CB8AC3E}">
        <p14:creationId xmlns:p14="http://schemas.microsoft.com/office/powerpoint/2010/main" val="31007144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of these statements about the evolution of leadership is true?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 long as there have been leaders, it has been impossible to determine how and why they were </a:t>
            </a:r>
            <a:r>
              <a:rPr lang="en-US" dirty="0" smtClean="0">
                <a:solidFill>
                  <a:srgbClr val="000000"/>
                </a:solidFill>
                <a:ea typeface="Times New Roman"/>
                <a:cs typeface="Times New Roman"/>
              </a:rPr>
              <a:t>successful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Leadership itself has evolved, and our understanding of it </a:t>
            </a:r>
            <a:r>
              <a:rPr lang="en-US" dirty="0" smtClean="0">
                <a:solidFill>
                  <a:srgbClr val="000000"/>
                </a:solidFill>
                <a:ea typeface="Times New Roman"/>
                <a:cs typeface="Arial"/>
              </a:rPr>
              <a:t>has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It is important to understand why very different leadership styles can be </a:t>
            </a:r>
            <a:r>
              <a:rPr lang="en-US" dirty="0" smtClean="0">
                <a:solidFill>
                  <a:srgbClr val="FF0000"/>
                </a:solidFill>
                <a:ea typeface="Times New Roman"/>
                <a:cs typeface="Times New Roman"/>
              </a:rPr>
              <a:t>effective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It is important to understand that not everyone has leadership potential within </a:t>
            </a:r>
            <a:r>
              <a:rPr lang="en-US" dirty="0" smtClean="0">
                <a:solidFill>
                  <a:srgbClr val="000000"/>
                </a:solidFill>
                <a:ea typeface="Times New Roman"/>
                <a:cs typeface="Arial"/>
              </a:rPr>
              <a:t>them</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What is the mark of a true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position held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title held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How many people need to be lead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How many people are willing to follow them</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339925799"/>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is the road map that guides you to the ultimate realization of your vision?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An attainable goal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measurable goal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short-term plan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Strategic planning</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What can make your ultimate goal realistic, attainable, and timely?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Upper management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Strategic planning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Intermediate goals</a:t>
            </a:r>
            <a:endParaRPr lang="en-US" sz="2800" dirty="0">
              <a:ea typeface="Times New Roman"/>
              <a:cs typeface="Times New Roman"/>
            </a:endParaRPr>
          </a:p>
        </p:txBody>
      </p:sp>
    </p:spTree>
    <p:extLst>
      <p:ext uri="{BB962C8B-B14F-4D97-AF65-F5344CB8AC3E}">
        <p14:creationId xmlns:p14="http://schemas.microsoft.com/office/powerpoint/2010/main" val="3415428337"/>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Which tool is a great way to track milestones over a period of time?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RACI chart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Gantt chart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An electronic whiteboard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flip-chart</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What is the key to achieving all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Monitoring and oversight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Delegation and covering </a:t>
            </a:r>
            <a:r>
              <a:rPr lang="en-US" dirty="0">
                <a:solidFill>
                  <a:srgbClr val="000000"/>
                </a:solidFill>
                <a:ea typeface="Times New Roman"/>
                <a:cs typeface="Arial"/>
              </a:rPr>
              <a:t>yourself as often as possible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Timely and attainable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Meeting </a:t>
            </a:r>
            <a:r>
              <a:rPr lang="en-US" dirty="0" smtClean="0">
                <a:solidFill>
                  <a:srgbClr val="000000"/>
                </a:solidFill>
                <a:ea typeface="Times New Roman"/>
                <a:cs typeface="Arial"/>
              </a:rPr>
              <a:t>deadlines</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2296268917"/>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a vision without specific, targeted goals?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committed, important legacy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plan for the future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Just a wish or a hope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system of gaining followers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What does the ‘A’ in the SMART acronym stand for?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Accomplishment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Attainable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Achievable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Applicable</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702166864"/>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answers the questions of “who, what, when, where, why and how”?</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Specific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Measurable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Applicable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Timed goals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How can measurable goals be tracked?</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According to the amount of time spent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According to the amount of money spent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According to the results achieved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1964872292"/>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While a goal may be possible, what do you need for it to be realistic?</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group of dedicated followers who will obey your authority no matter what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Goals that are measurable in time and attainment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a:t>
            </a:r>
            <a:r>
              <a:rPr lang="en-US" dirty="0">
                <a:solidFill>
                  <a:srgbClr val="FF0000"/>
                </a:solidFill>
                <a:ea typeface="Times New Roman"/>
                <a:cs typeface="Times New Roman"/>
              </a:rPr>
              <a:t>right people with the right amount of time and support to make it happen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funding by stakeholders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What should each goal lead to?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successful completion every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next step in </a:t>
            </a:r>
            <a:r>
              <a:rPr lang="en-US" dirty="0">
                <a:solidFill>
                  <a:srgbClr val="FF0000"/>
                </a:solidFill>
                <a:ea typeface="Times New Roman"/>
                <a:cs typeface="Times New Roman"/>
              </a:rPr>
              <a:t>the overall plan until the ultimate vision is reached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Dedication and commitment from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bigger, more important </a:t>
            </a:r>
            <a:r>
              <a:rPr lang="en-US" dirty="0" smtClean="0">
                <a:solidFill>
                  <a:srgbClr val="000000"/>
                </a:solidFill>
                <a:ea typeface="Times New Roman"/>
                <a:cs typeface="Arial"/>
              </a:rPr>
              <a:t>goal</a:t>
            </a:r>
            <a:endParaRPr lang="en-US" dirty="0" smtClean="0"/>
          </a:p>
        </p:txBody>
      </p:sp>
    </p:spTree>
    <p:extLst>
      <p:ext uri="{BB962C8B-B14F-4D97-AF65-F5344CB8AC3E}">
        <p14:creationId xmlns:p14="http://schemas.microsoft.com/office/powerpoint/2010/main" val="2937149715"/>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is the road map that guides you to the ultimate realization of your vision?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An attainable goal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measurable goal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short-term plan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Strategic planning</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What can make your ultimate goal realistic, attainable, and timely?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Upper management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Strategic planning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Intermediate goals</a:t>
            </a:r>
            <a:endParaRPr lang="en-US" sz="2800" dirty="0">
              <a:ea typeface="Times New Roman"/>
              <a:cs typeface="Times New Roman"/>
            </a:endParaRPr>
          </a:p>
        </p:txBody>
      </p:sp>
    </p:spTree>
    <p:extLst>
      <p:ext uri="{BB962C8B-B14F-4D97-AF65-F5344CB8AC3E}">
        <p14:creationId xmlns:p14="http://schemas.microsoft.com/office/powerpoint/2010/main" val="3919118606"/>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Which tool is a great way to track milestones over a period of time?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RACI chart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Gantt chart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An electronic whiteboard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flip-chart</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What is the key to achieving all goals?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Monitoring and oversight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Delegation and covering yourself as often as possible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Timely and attainable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Meeting </a:t>
            </a:r>
            <a:r>
              <a:rPr lang="en-US" dirty="0" smtClean="0">
                <a:solidFill>
                  <a:srgbClr val="000000"/>
                </a:solidFill>
                <a:ea typeface="Times New Roman"/>
                <a:cs typeface="Arial"/>
              </a:rPr>
              <a:t>deadlines</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607899529"/>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r>
              <a:rPr lang="en-CA" dirty="0" smtClean="0"/>
              <a:t/>
            </a:r>
            <a:br>
              <a:rPr lang="en-CA" dirty="0" smtClean="0"/>
            </a:br>
            <a:r>
              <a:rPr lang="en-US" dirty="0" smtClean="0"/>
              <a:t>Module Twelve: Wrapping Up</a:t>
            </a:r>
            <a:r>
              <a:rPr lang="en-CA" dirty="0" smtClean="0"/>
              <a:t/>
            </a:r>
            <a:br>
              <a:rPr lang="en-CA" dirty="0" smtClean="0"/>
            </a:br>
            <a:endParaRPr lang="en-CA" dirty="0" smtClean="0"/>
          </a:p>
        </p:txBody>
      </p:sp>
      <p:sp>
        <p:nvSpPr>
          <p:cNvPr id="51203" name="Content Placeholder 3"/>
          <p:cNvSpPr>
            <a:spLocks noGrp="1"/>
          </p:cNvSpPr>
          <p:nvPr>
            <p:ph idx="1"/>
          </p:nvPr>
        </p:nvSpPr>
        <p:spPr>
          <a:xfrm>
            <a:off x="457200" y="1903413"/>
            <a:ext cx="6400800" cy="4525962"/>
          </a:xfrm>
        </p:spPr>
        <p:txBody>
          <a:bodyPr>
            <a:normAutofit/>
          </a:bodyPr>
          <a:lstStyle/>
          <a:p>
            <a:pPr marL="0">
              <a:buFont typeface="Arial" charset="0"/>
              <a:buNone/>
              <a:defRPr/>
            </a:pPr>
            <a:r>
              <a:rPr lang="en-US" dirty="0" smtClean="0"/>
              <a:t>To be a leader, you must first see yourself as a leader. </a:t>
            </a:r>
          </a:p>
          <a:p>
            <a:pPr marL="0">
              <a:buFont typeface="Arial" charset="0"/>
              <a:buNone/>
              <a:defRPr/>
            </a:pPr>
            <a:r>
              <a:rPr lang="en-US" dirty="0" smtClean="0"/>
              <a:t>Based on what you have learned so far, you now know what qualities are important in a leader and you have prioritized them as they apply to you. Experience is the greatest teacher, however, and there is no substitute. </a:t>
            </a:r>
            <a:endParaRPr lang="en-CA" dirty="0" smtClean="0"/>
          </a:p>
        </p:txBody>
      </p:sp>
      <p:sp>
        <p:nvSpPr>
          <p:cNvPr id="53252" name="Text Placeholder 4"/>
          <p:cNvSpPr>
            <a:spLocks noGrp="1"/>
          </p:cNvSpPr>
          <p:nvPr>
            <p:ph type="body" sz="quarter" idx="4294967295"/>
          </p:nvPr>
        </p:nvSpPr>
        <p:spPr>
          <a:xfrm>
            <a:off x="7391400" y="381000"/>
            <a:ext cx="1752600" cy="2327275"/>
          </a:xfrm>
          <a:ln>
            <a:miter lim="800000"/>
            <a:headEnd/>
            <a:tailEnd/>
          </a:ln>
        </p:spPr>
        <p:txBody>
          <a:bodyPr/>
          <a:lstStyle/>
          <a:p>
            <a:pPr indent="0">
              <a:lnSpc>
                <a:spcPct val="115000"/>
              </a:lnSpc>
              <a:spcBef>
                <a:spcPts val="0"/>
              </a:spcBef>
              <a:spcAft>
                <a:spcPts val="1000"/>
              </a:spcAft>
              <a:buNone/>
            </a:pPr>
            <a:r>
              <a:rPr lang="en-US" sz="2000" i="1" dirty="0">
                <a:latin typeface="Cambria"/>
                <a:ea typeface="Times New Roman"/>
                <a:cs typeface="Times New Roman"/>
              </a:rPr>
              <a:t>A work well begun is half ended.</a:t>
            </a:r>
            <a:endParaRPr lang="en-US" sz="1600" dirty="0">
              <a:ea typeface="Times New Roman"/>
              <a:cs typeface="Times New Roman"/>
            </a:endParaRPr>
          </a:p>
          <a:p>
            <a:pPr indent="0" algn="ctr">
              <a:lnSpc>
                <a:spcPct val="115000"/>
              </a:lnSpc>
              <a:spcBef>
                <a:spcPts val="0"/>
              </a:spcBef>
              <a:spcAft>
                <a:spcPts val="1000"/>
              </a:spcAft>
              <a:buNone/>
            </a:pPr>
            <a:r>
              <a:rPr lang="en-US" sz="2000" b="1" i="1" dirty="0">
                <a:latin typeface="Cambria"/>
                <a:ea typeface="Times New Roman"/>
                <a:cs typeface="Times New Roman"/>
              </a:rPr>
              <a:t>Plato</a:t>
            </a:r>
            <a:endParaRPr lang="en-US" sz="1600" dirty="0">
              <a:ea typeface="Times New Roman"/>
              <a:cs typeface="Times New Roman"/>
            </a:endParaRPr>
          </a:p>
          <a:p>
            <a:pPr eaLnBrk="1" hangingPunct="1"/>
            <a:endParaRPr lang="en-CA" sz="1800" dirty="0" smtClean="0"/>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Words from the Wise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215680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of these is not a characteristic of a leader outlined by the Santa Clara University and the Tom Peters group?</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Honest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Imaginative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Straightforward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Closed-minded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Which of these is a leadership principle of the United States Army?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Ensure the task is understood, supervised and accomplished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Seek to improve others, not yourself</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Keep your superiors informed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Seek responsibility and take responsibility for others’ </a:t>
            </a:r>
            <a:r>
              <a:rPr lang="en-US" dirty="0" smtClean="0">
                <a:solidFill>
                  <a:srgbClr val="000000"/>
                </a:solidFill>
                <a:ea typeface="Times New Roman"/>
                <a:cs typeface="Arial"/>
              </a:rPr>
              <a:t>actions</a:t>
            </a:r>
            <a:endParaRPr lang="en-US" dirty="0" smtClean="0"/>
          </a:p>
        </p:txBody>
      </p:sp>
    </p:spTree>
    <p:extLst>
      <p:ext uri="{BB962C8B-B14F-4D97-AF65-F5344CB8AC3E}">
        <p14:creationId xmlns:p14="http://schemas.microsoft.com/office/powerpoint/2010/main" val="41904400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Why do the United States Army leadership principles not address what to do or say in any given situation?</a:t>
            </a:r>
            <a:endParaRPr lang="en-US" sz="2800" dirty="0">
              <a:solidFill>
                <a:srgbClr val="000000"/>
              </a:solidFill>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There would be too many variables.  The list would be too long and complicated</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Because there is a real formula for being a leader that is taught at higher ranks</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Leadership cannot be taught.  It can only be learned through personal experience</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FF0000"/>
                </a:solidFill>
                <a:ea typeface="Times New Roman"/>
                <a:cs typeface="Times New Roman"/>
              </a:rPr>
              <a:t>Leadership must come from within and it is based on your personality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Which of these categories have leaders typically belonged to in the past?</a:t>
            </a:r>
            <a:endParaRPr lang="en-US" sz="2800" dirty="0">
              <a:solidFill>
                <a:srgbClr val="000000"/>
              </a:solidFill>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Police</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FF0000"/>
                </a:solidFill>
                <a:ea typeface="Times New Roman"/>
                <a:cs typeface="Arial"/>
              </a:rPr>
              <a:t>Religion</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Family</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School system</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41340865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Which of these statements is not true about the military leader, Sun Tzu?</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He wrote the Art of War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His book is about how to use armies by any means necessary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He was a great military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His book focuses more on </a:t>
            </a:r>
            <a:r>
              <a:rPr lang="en-US" dirty="0">
                <a:solidFill>
                  <a:srgbClr val="000000"/>
                </a:solidFill>
                <a:ea typeface="Times New Roman"/>
                <a:cs typeface="Times New Roman"/>
              </a:rPr>
              <a:t>wise political policies and strategies to prevent war</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With the rise of the Industrial Revolution, what new kind of leader emerged?</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Economic</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Military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Political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Family</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11890937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Which theory takes the phrase “Great men are born, not made” literally?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Great Man Theory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Generational Theory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Trait Theory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Leadership Principle Theory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Which of these is the difference between a good leader and a great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amount of political clout he or she has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Writing ability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Military tactical thinking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a:t>
            </a:r>
            <a:r>
              <a:rPr lang="en-US" dirty="0">
                <a:solidFill>
                  <a:srgbClr val="FF0000"/>
                </a:solidFill>
                <a:ea typeface="Times New Roman"/>
                <a:cs typeface="Times New Roman"/>
              </a:rPr>
              <a:t>he number of leadership skills they have developed</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10365412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CA" dirty="0" smtClean="0"/>
              <a:t>Module </a:t>
            </a:r>
            <a:r>
              <a:rPr lang="en-US" dirty="0" smtClean="0"/>
              <a:t>Three: Situational Leadership</a:t>
            </a:r>
            <a:endParaRPr lang="en-CA" dirty="0" smtClean="0"/>
          </a:p>
        </p:txBody>
      </p:sp>
      <p:sp>
        <p:nvSpPr>
          <p:cNvPr id="14339" name="Content Placeholder 3"/>
          <p:cNvSpPr>
            <a:spLocks noGrp="1"/>
          </p:cNvSpPr>
          <p:nvPr>
            <p:ph idx="1"/>
          </p:nvPr>
        </p:nvSpPr>
        <p:spPr/>
        <p:txBody>
          <a:bodyPr/>
          <a:lstStyle/>
          <a:p>
            <a:pPr eaLnBrk="1" hangingPunct="1">
              <a:buFont typeface="Arial" charset="0"/>
              <a:buNone/>
            </a:pPr>
            <a:r>
              <a:rPr lang="en-CA" dirty="0" smtClean="0"/>
              <a:t/>
            </a:r>
            <a:br>
              <a:rPr lang="en-CA" dirty="0" smtClean="0"/>
            </a:br>
            <a:r>
              <a:rPr lang="en-CA" dirty="0" smtClean="0"/>
              <a:t>In this module, we will discuss the different types of “Situational Leadership”:</a:t>
            </a:r>
          </a:p>
          <a:p>
            <a:pPr eaLnBrk="1" hangingPunct="1"/>
            <a:r>
              <a:rPr lang="en-US" dirty="0" smtClean="0"/>
              <a:t>Telling</a:t>
            </a:r>
            <a:endParaRPr lang="en-CA" dirty="0" smtClean="0"/>
          </a:p>
          <a:p>
            <a:pPr eaLnBrk="1" hangingPunct="1"/>
            <a:r>
              <a:rPr lang="en-US" dirty="0" smtClean="0"/>
              <a:t>Selling</a:t>
            </a:r>
            <a:endParaRPr lang="en-CA" dirty="0" smtClean="0"/>
          </a:p>
          <a:p>
            <a:pPr eaLnBrk="1" hangingPunct="1"/>
            <a:r>
              <a:rPr lang="en-US" dirty="0" smtClean="0"/>
              <a:t>Participating</a:t>
            </a:r>
            <a:endParaRPr lang="en-CA" dirty="0" smtClean="0"/>
          </a:p>
          <a:p>
            <a:pPr eaLnBrk="1" hangingPunct="1"/>
            <a:r>
              <a:rPr lang="en-US" dirty="0" smtClean="0"/>
              <a:t>Delegating</a:t>
            </a:r>
            <a:endParaRPr lang="en-CA" dirty="0" smtClean="0"/>
          </a:p>
          <a:p>
            <a:pPr eaLnBrk="1" hangingPunct="1"/>
            <a:endParaRPr lang="en-CA" dirty="0" smtClean="0"/>
          </a:p>
        </p:txBody>
      </p:sp>
      <p:sp>
        <p:nvSpPr>
          <p:cNvPr id="14340" name="Text Placeholder 4"/>
          <p:cNvSpPr>
            <a:spLocks noGrp="1"/>
          </p:cNvSpPr>
          <p:nvPr>
            <p:ph type="body" sz="quarter" idx="4294967295"/>
          </p:nvPr>
        </p:nvSpPr>
        <p:spPr>
          <a:xfrm>
            <a:off x="7391400" y="381000"/>
            <a:ext cx="1752600" cy="3480048"/>
          </a:xfrm>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You manage things; you lead people.</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Arial"/>
              </a:rPr>
              <a:t>Murray Hopper</a:t>
            </a:r>
            <a:endParaRPr lang="en-US" sz="1400" dirty="0">
              <a:ea typeface="Times New Roman"/>
              <a:cs typeface="Times New Roman"/>
            </a:endParaRPr>
          </a:p>
          <a:p>
            <a:pPr indent="0" eaLnBrk="1" hangingPunct="1">
              <a:buNone/>
            </a:pPr>
            <a:endParaRPr lang="en-CA"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dirty="0" smtClean="0"/>
              <a:t>  </a:t>
            </a:r>
            <a:r>
              <a:rPr lang="en-CA" dirty="0" smtClean="0"/>
              <a:t/>
            </a:r>
            <a:br>
              <a:rPr lang="en-CA" dirty="0" smtClean="0"/>
            </a:br>
            <a:r>
              <a:rPr lang="en-US" dirty="0" smtClean="0"/>
              <a:t>Module One: </a:t>
            </a:r>
            <a:br>
              <a:rPr lang="en-US" dirty="0" smtClean="0"/>
            </a:br>
            <a:r>
              <a:rPr lang="en-US" dirty="0" smtClean="0"/>
              <a:t>Getting Started</a:t>
            </a:r>
            <a:r>
              <a:rPr lang="en-CA" dirty="0" smtClean="0"/>
              <a:t/>
            </a:r>
            <a:br>
              <a:rPr lang="en-CA" dirty="0" smtClean="0"/>
            </a:br>
            <a:endParaRPr lang="en-CA" dirty="0" smtClean="0"/>
          </a:p>
        </p:txBody>
      </p:sp>
      <p:sp>
        <p:nvSpPr>
          <p:cNvPr id="6147" name="Content Placeholder 2"/>
          <p:cNvSpPr>
            <a:spLocks noGrp="1"/>
          </p:cNvSpPr>
          <p:nvPr>
            <p:ph idx="1"/>
          </p:nvPr>
        </p:nvSpPr>
        <p:spPr/>
        <p:txBody>
          <a:bodyPr/>
          <a:lstStyle/>
          <a:p>
            <a:pPr eaLnBrk="1" hangingPunct="1">
              <a:buFont typeface="Arial" charset="0"/>
              <a:buNone/>
            </a:pPr>
            <a:r>
              <a:rPr lang="en-US" dirty="0" smtClean="0"/>
              <a:t/>
            </a:r>
            <a:br>
              <a:rPr lang="en-US" dirty="0" smtClean="0"/>
            </a:br>
            <a:r>
              <a:rPr lang="en-US" dirty="0" smtClean="0"/>
              <a:t>Welcome to the Leadership and Influence workshop! </a:t>
            </a:r>
            <a:br>
              <a:rPr lang="en-US" dirty="0" smtClean="0"/>
            </a:br>
            <a:r>
              <a:rPr lang="en-US" dirty="0" smtClean="0"/>
              <a:t>They say that leaders are born, not made. While it is true that some people are born leaders, some leaders are born in the midst of adversity.</a:t>
            </a:r>
          </a:p>
        </p:txBody>
      </p:sp>
      <p:sp>
        <p:nvSpPr>
          <p:cNvPr id="6148" name="Text Placeholder 3"/>
          <p:cNvSpPr>
            <a:spLocks noGrp="1"/>
          </p:cNvSpPr>
          <p:nvPr>
            <p:ph type="body" sz="quarter" idx="4294967295"/>
          </p:nvPr>
        </p:nvSpPr>
        <p:spPr>
          <a:xfrm>
            <a:off x="7391400" y="381000"/>
            <a:ext cx="1752600" cy="3840088"/>
          </a:xfrm>
          <a:ln>
            <a:miter lim="800000"/>
            <a:headEnd/>
            <a:tailEnd/>
          </a:ln>
        </p:spPr>
        <p:txBody>
          <a:bodyPr/>
          <a:lstStyle/>
          <a:p>
            <a:pPr indent="0">
              <a:lnSpc>
                <a:spcPct val="115000"/>
              </a:lnSpc>
              <a:spcBef>
                <a:spcPts val="0"/>
              </a:spcBef>
              <a:spcAft>
                <a:spcPts val="1000"/>
              </a:spcAft>
              <a:buNone/>
            </a:pPr>
            <a:r>
              <a:rPr lang="en-US" sz="1800" i="1" dirty="0">
                <a:latin typeface="Georgia"/>
                <a:ea typeface="Times New Roman"/>
                <a:cs typeface="Times New Roman"/>
              </a:rPr>
              <a:t>A leader leads by example not by Force.</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Georgia"/>
                <a:ea typeface="Times New Roman"/>
                <a:cs typeface="Times New Roman"/>
              </a:rPr>
              <a:t>Sun Tzu</a:t>
            </a:r>
            <a:endParaRPr lang="en-US" sz="1400" dirty="0">
              <a:ea typeface="Times New Roman"/>
              <a:cs typeface="Times New Roman"/>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p:nvPr>
        </p:nvSpPr>
        <p:spPr/>
        <p:txBody>
          <a:bodyPr/>
          <a:lstStyle/>
          <a:p>
            <a:pPr eaLnBrk="1" hangingPunct="1"/>
            <a:r>
              <a:rPr lang="en-US" dirty="0" smtClean="0"/>
              <a:t>Situational Leadership: Telling</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206428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dirty="0" smtClean="0"/>
              <a:t>Situational Leadership: Selling</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9259702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dirty="0" smtClean="0"/>
              <a:t>Situational Leadership: Participating</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475700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dirty="0" smtClean="0"/>
              <a:t>Situational Leadership: Delegating</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555784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of these is the key to practical leadership development in the Hersey-Blanchard model?</a:t>
            </a:r>
            <a:endParaRPr lang="en-US" sz="2800" dirty="0">
              <a:solidFill>
                <a:srgbClr val="000000"/>
              </a:solidFill>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Arial"/>
              </a:rPr>
              <a:t>The attributes</a:t>
            </a:r>
            <a:endParaRPr lang="en-US" sz="2400"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The styles</a:t>
            </a:r>
            <a:endParaRPr lang="en-US" sz="2400"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The followers</a:t>
            </a:r>
            <a:endParaRPr lang="en-US" sz="2400"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All of the above</a:t>
            </a:r>
            <a:endParaRPr lang="en-US" sz="2400" dirty="0">
              <a:ea typeface="Times New Roman"/>
              <a:cs typeface="Times New Roman"/>
            </a:endParaRPr>
          </a:p>
          <a:p>
            <a:pPr marL="342900" marR="0" lvl="0" indent="-342900">
              <a:lnSpc>
                <a:spcPct val="115000"/>
              </a:lnSpc>
              <a:spcBef>
                <a:spcPts val="1200"/>
              </a:spcBef>
              <a:spcAft>
                <a:spcPts val="1000"/>
              </a:spcAft>
              <a:buFont typeface="+mj-lt"/>
              <a:buAutoNum type="arabicPeriod"/>
            </a:pPr>
            <a:r>
              <a:rPr lang="en-US" dirty="0">
                <a:ea typeface="Times New Roman"/>
                <a:cs typeface="Arial"/>
              </a:rPr>
              <a:t>Who do communication experts consider it critical to tailor your message to?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Stakeholders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Community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Target audience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Sales team</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25300172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model addresses four types of leadership styles?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Hersey-Blanchard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Situational Leadership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Motivational Leader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The Authoritarian Leadership Model</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In the Situational Leadership Model, which level do followers need to be developed to?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Delegating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Selling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Participating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Telling Level</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23709741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What is the lowest level of leadership style?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Delegating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Selling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Participating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Telling Level</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What are characteristics of a follower of a Telling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follower has low competence and high commitment, being unable to comply, with possible feelings of insecurity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follower may be uncooperative or performing as little work as possible, despite their competence with the tasks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follower is not convinced yet, but is open to becoming cooperative and motivated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follower is highly competent, highly committed, motivated, and empowered</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30879481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Which of these statements is true about a Selling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follower of a selling leader is convinced and </a:t>
            </a:r>
            <a:r>
              <a:rPr lang="en-US" dirty="0">
                <a:solidFill>
                  <a:srgbClr val="000000"/>
                </a:solidFill>
                <a:ea typeface="Times New Roman"/>
                <a:cs typeface="Times New Roman"/>
              </a:rPr>
              <a:t>is open to becoming </a:t>
            </a:r>
            <a:r>
              <a:rPr lang="en-US" dirty="0">
                <a:ea typeface="Times New Roman"/>
                <a:cs typeface="Times New Roman"/>
              </a:rPr>
              <a:t>cooperative and </a:t>
            </a:r>
            <a:r>
              <a:rPr lang="en-US" dirty="0" smtClean="0">
                <a:ea typeface="Times New Roman"/>
                <a:cs typeface="Times New Roman"/>
              </a:rPr>
              <a:t>motivated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The leader must still focus highly on tasks and this still requires much of the leader’s time, but the focus now also includes developing a relationship with the </a:t>
            </a:r>
            <a:r>
              <a:rPr lang="en-US" dirty="0" smtClean="0">
                <a:ea typeface="Times New Roman"/>
                <a:cs typeface="Times New Roman"/>
              </a:rPr>
              <a:t>employee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The follower must spend more time listening and offering advice, scheduling the leader for additional training if the situation requires </a:t>
            </a:r>
            <a:r>
              <a:rPr lang="en-US" dirty="0" smtClean="0">
                <a:ea typeface="Times New Roman"/>
                <a:cs typeface="Times New Roman"/>
              </a:rPr>
              <a:t>it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goal is to engage the leader so they can develop to the next </a:t>
            </a:r>
            <a:r>
              <a:rPr lang="en-US" dirty="0" smtClean="0">
                <a:ea typeface="Times New Roman"/>
                <a:cs typeface="Arial"/>
              </a:rPr>
              <a:t>level</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What does a participating leader need to focus more 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On the tasks assigned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On getting the “buy in” of the follower from the start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a:t>
            </a:r>
            <a:r>
              <a:rPr lang="en-US" dirty="0">
                <a:ea typeface="Times New Roman"/>
                <a:cs typeface="Times New Roman"/>
              </a:rPr>
              <a:t>n the relationship between the follower, the leader, and the group.</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On building the follower into a leader</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15187496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is the ultimate goal of the delegating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Complementing</a:t>
            </a:r>
            <a:r>
              <a:rPr lang="en-US" dirty="0">
                <a:solidFill>
                  <a:srgbClr val="000000"/>
                </a:solidFill>
                <a:ea typeface="Times New Roman"/>
                <a:cs typeface="Times New Roman"/>
              </a:rPr>
              <a:t> the follower on every task, as continued praise for </a:t>
            </a:r>
            <a:r>
              <a:rPr lang="en-US" dirty="0">
                <a:ea typeface="Times New Roman"/>
                <a:cs typeface="Times New Roman"/>
              </a:rPr>
              <a:t>outstanding performance must be given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f</a:t>
            </a:r>
            <a:r>
              <a:rPr lang="en-US" dirty="0">
                <a:ea typeface="Times New Roman"/>
                <a:cs typeface="Times New Roman"/>
              </a:rPr>
              <a:t>ollower who feels fully empowered and competent enough to take the ball and run with it, with minimal supervision.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Delegating tasks to the follower with utmost supervision, for liability reasons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follower who requires high levels of supervision and task assignment</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 Which of these are the follower-driven stages?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Delegating and Participating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Selling and Telling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Telling and Participating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Delegating and Selling</a:t>
            </a:r>
            <a:endParaRPr lang="en-US" sz="2800" dirty="0">
              <a:ea typeface="Times New Roman"/>
              <a:cs typeface="Times New Roman"/>
            </a:endParaRPr>
          </a:p>
        </p:txBody>
      </p:sp>
    </p:spTree>
    <p:extLst>
      <p:ext uri="{BB962C8B-B14F-4D97-AF65-F5344CB8AC3E}">
        <p14:creationId xmlns:p14="http://schemas.microsoft.com/office/powerpoint/2010/main" val="30499483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of these is the key to practical leadership development in the Hersey-Blanchard model?</a:t>
            </a:r>
            <a:endParaRPr lang="en-US" sz="2800" dirty="0">
              <a:solidFill>
                <a:srgbClr val="000000"/>
              </a:solidFill>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Arial"/>
              </a:rPr>
              <a:t>The attributes</a:t>
            </a:r>
            <a:endParaRPr lang="en-US" sz="2400"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Arial"/>
              </a:rPr>
              <a:t>The styles</a:t>
            </a:r>
            <a:endParaRPr lang="en-US" sz="2400"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Arial"/>
              </a:rPr>
              <a:t>The followers</a:t>
            </a:r>
            <a:endParaRPr lang="en-US" sz="2400"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sz="2400" dirty="0">
              <a:ea typeface="Times New Roman"/>
              <a:cs typeface="Times New Roman"/>
            </a:endParaRPr>
          </a:p>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Who do communication experts consider it critical to tailor your message to?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Stakeholders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Community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Target audience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Sales team</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30718783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smtClean="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643977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model addresses four types of leadership styles?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Hersey-Blanchard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Situational Leadership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Motivational Leader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Authoritarian Leadership Model</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In the Situational Leadership Model, which level do followers need to be developed to?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Delegating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Selling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Participating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Telling Level</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5170674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What is the lowest level of leadership style?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Delegating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Selling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Participating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Telling Level</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What are characteristics of a follower of a Telling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follower has low competence and high commitment, being unable to comply, with possible feelings of insecurity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follower may be uncooperative or performing as little work as possible, despite their competence with the tasks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follower is not convinced yet, but is open to becoming cooperative and motivated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follower is highly competent, highly committed, motivated, and empowered</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19111335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Which of these statements is true about a Selling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follower of a selling leader is convinced and </a:t>
            </a:r>
            <a:r>
              <a:rPr lang="en-US" dirty="0">
                <a:solidFill>
                  <a:srgbClr val="000000"/>
                </a:solidFill>
                <a:ea typeface="Times New Roman"/>
                <a:cs typeface="Times New Roman"/>
              </a:rPr>
              <a:t>is open to becoming cooperative and </a:t>
            </a:r>
            <a:r>
              <a:rPr lang="en-US" dirty="0" smtClean="0">
                <a:solidFill>
                  <a:srgbClr val="000000"/>
                </a:solidFill>
                <a:ea typeface="Times New Roman"/>
                <a:cs typeface="Times New Roman"/>
              </a:rPr>
              <a:t>motivated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The leader must still focus highly on tasks and this still requires much of the leader’s time, but the focus now also includes developing a relationship with the </a:t>
            </a:r>
            <a:r>
              <a:rPr lang="en-US" dirty="0" smtClean="0">
                <a:solidFill>
                  <a:srgbClr val="FF0000"/>
                </a:solidFill>
                <a:ea typeface="Times New Roman"/>
                <a:cs typeface="Times New Roman"/>
              </a:rPr>
              <a:t>employee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follower must spend more time listening and offering advice, scheduling the leader for additional training if the situation requires </a:t>
            </a:r>
            <a:r>
              <a:rPr lang="en-US" dirty="0" smtClean="0">
                <a:solidFill>
                  <a:srgbClr val="000000"/>
                </a:solidFill>
                <a:ea typeface="Times New Roman"/>
                <a:cs typeface="Times New Roman"/>
              </a:rPr>
              <a:t>it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goal is to engage the leader so they can develop to the next </a:t>
            </a:r>
            <a:r>
              <a:rPr lang="en-US" dirty="0" smtClean="0">
                <a:solidFill>
                  <a:srgbClr val="000000"/>
                </a:solidFill>
                <a:ea typeface="Times New Roman"/>
                <a:cs typeface="Arial"/>
              </a:rPr>
              <a:t>level</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What does a participating leader need to focus more 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On the tasks assigned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On getting the “buy in” of the follower from the start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O</a:t>
            </a:r>
            <a:r>
              <a:rPr lang="en-US" dirty="0">
                <a:solidFill>
                  <a:srgbClr val="FF0000"/>
                </a:solidFill>
                <a:ea typeface="Times New Roman"/>
                <a:cs typeface="Times New Roman"/>
              </a:rPr>
              <a:t>n the relationship between the follower, the leader, and the group.</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On building the follower into a leader</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23074054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is the ultimate goal of the delegating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Complementing</a:t>
            </a:r>
            <a:r>
              <a:rPr lang="en-US" dirty="0">
                <a:solidFill>
                  <a:srgbClr val="000000"/>
                </a:solidFill>
                <a:ea typeface="Times New Roman"/>
                <a:cs typeface="Times New Roman"/>
              </a:rPr>
              <a:t> the follower on every task, as continued praise for outstanding performance must be given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f</a:t>
            </a:r>
            <a:r>
              <a:rPr lang="en-US" dirty="0">
                <a:solidFill>
                  <a:srgbClr val="FF0000"/>
                </a:solidFill>
                <a:ea typeface="Times New Roman"/>
                <a:cs typeface="Times New Roman"/>
              </a:rPr>
              <a:t>ollower who feels fully empowered and competent enough to take the ball and run with it, with minimal supervision.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Delegating tasks to the follower with utmost supervision, for liability reasons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follower who requires high levels of supervision and task assignment</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 Which of these are the follower-driven stages?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Delegating and Participating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Selling and Telling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Telling and Participating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Delegating and Selling</a:t>
            </a:r>
            <a:endParaRPr lang="en-US" sz="2800" dirty="0">
              <a:ea typeface="Times New Roman"/>
              <a:cs typeface="Times New Roman"/>
            </a:endParaRPr>
          </a:p>
        </p:txBody>
      </p:sp>
    </p:spTree>
    <p:extLst>
      <p:ext uri="{BB962C8B-B14F-4D97-AF65-F5344CB8AC3E}">
        <p14:creationId xmlns:p14="http://schemas.microsoft.com/office/powerpoint/2010/main" val="38470711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CA" dirty="0" smtClean="0"/>
              <a:t>Module </a:t>
            </a:r>
            <a:r>
              <a:rPr lang="en-US" dirty="0" smtClean="0"/>
              <a:t>Four: A Personal Inventory</a:t>
            </a:r>
            <a:endParaRPr lang="en-CA" dirty="0" smtClean="0"/>
          </a:p>
        </p:txBody>
      </p:sp>
      <p:sp>
        <p:nvSpPr>
          <p:cNvPr id="19459" name="Content Placeholder 3"/>
          <p:cNvSpPr>
            <a:spLocks noGrp="1"/>
          </p:cNvSpPr>
          <p:nvPr>
            <p:ph idx="1"/>
          </p:nvPr>
        </p:nvSpPr>
        <p:spPr>
          <a:xfrm>
            <a:off x="457200" y="1974850"/>
            <a:ext cx="6400800" cy="4525963"/>
          </a:xfrm>
        </p:spPr>
        <p:txBody>
          <a:bodyPr/>
          <a:lstStyle/>
          <a:p>
            <a:pPr eaLnBrk="1" hangingPunct="1"/>
            <a:r>
              <a:rPr lang="en-US" dirty="0" smtClean="0"/>
              <a:t>What abilities are able to influence followers and bring them to accept the leader’s vision as their own? </a:t>
            </a:r>
            <a:endParaRPr lang="en-CA" dirty="0" smtClean="0"/>
          </a:p>
          <a:p>
            <a:pPr eaLnBrk="1" hangingPunct="1"/>
            <a:r>
              <a:rPr lang="en-US" dirty="0" smtClean="0"/>
              <a:t>Which of these qualities do you possess?</a:t>
            </a:r>
            <a:endParaRPr lang="en-CA" dirty="0" smtClean="0"/>
          </a:p>
          <a:p>
            <a:pPr eaLnBrk="1" hangingPunct="1"/>
            <a:r>
              <a:rPr lang="en-US" dirty="0" smtClean="0"/>
              <a:t>Which of these qualities do you need to develop?</a:t>
            </a:r>
            <a:endParaRPr lang="en-CA" dirty="0" smtClean="0"/>
          </a:p>
          <a:p>
            <a:pPr eaLnBrk="1" hangingPunct="1"/>
            <a:endParaRPr lang="en-CA" dirty="0" smtClean="0"/>
          </a:p>
        </p:txBody>
      </p:sp>
      <p:sp>
        <p:nvSpPr>
          <p:cNvPr id="19460" name="Text Placeholder 4"/>
          <p:cNvSpPr>
            <a:spLocks noGrp="1"/>
          </p:cNvSpPr>
          <p:nvPr>
            <p:ph type="body" sz="quarter" idx="4294967295"/>
          </p:nvPr>
        </p:nvSpPr>
        <p:spPr>
          <a:xfrm>
            <a:off x="7391400" y="381000"/>
            <a:ext cx="1752600" cy="3840088"/>
          </a:xfrm>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Courage - not complacency - is our need today. Leadership not salesmanship.</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imes New Roman"/>
              </a:rPr>
              <a:t>John F. Kennedy</a:t>
            </a:r>
            <a:endParaRPr lang="en-US" sz="1400" dirty="0">
              <a:ea typeface="Times New Roman"/>
              <a:cs typeface="Times New Roman"/>
            </a:endParaRPr>
          </a:p>
          <a:p>
            <a:pPr eaLnBrk="1" hangingPunct="1"/>
            <a:endParaRPr lang="en-CA" sz="1600"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4"/>
          <p:cNvSpPr>
            <a:spLocks noGrp="1"/>
          </p:cNvSpPr>
          <p:nvPr>
            <p:ph type="title"/>
          </p:nvPr>
        </p:nvSpPr>
        <p:spPr/>
        <p:txBody>
          <a:bodyPr/>
          <a:lstStyle/>
          <a:p>
            <a:pPr eaLnBrk="1" hangingPunct="1"/>
            <a:r>
              <a:rPr lang="en-US" dirty="0" smtClean="0"/>
              <a:t>An Introduction to </a:t>
            </a:r>
            <a:br>
              <a:rPr lang="en-US" dirty="0" smtClean="0"/>
            </a:br>
            <a:r>
              <a:rPr lang="en-US" dirty="0" smtClean="0"/>
              <a:t>Kouzes and Posner</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718295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Personal Inventory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387200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15915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dirty="0" smtClean="0"/>
              <a:t>Creating an Action Plan</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328027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the name of the book published in 2002 and written by James Kouzes and Barry Posner?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How Leadership Changed My Life and Will Change Yours, Too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Leadership Inventory.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Leadership Challenge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Delegating Leader: The Ultimate Goal</a:t>
            </a:r>
            <a:endParaRPr lang="en-US" sz="2800" dirty="0">
              <a:ea typeface="Times New Roman"/>
              <a:cs typeface="Times New Roman"/>
            </a:endParaRPr>
          </a:p>
          <a:p>
            <a:pPr marL="400050" marR="0" lvl="0" indent="-400050">
              <a:lnSpc>
                <a:spcPct val="115000"/>
              </a:lnSpc>
              <a:spcBef>
                <a:spcPts val="1200"/>
              </a:spcBef>
              <a:spcAft>
                <a:spcPts val="1000"/>
              </a:spcAft>
              <a:buFont typeface="+mj-lt"/>
              <a:buAutoNum type="arabicPeriod" startAt="2"/>
            </a:pPr>
            <a:r>
              <a:rPr lang="en-US" dirty="0" smtClean="0">
                <a:ea typeface="Times New Roman"/>
                <a:cs typeface="Arial"/>
              </a:rPr>
              <a:t>What </a:t>
            </a:r>
            <a:r>
              <a:rPr lang="en-US" dirty="0">
                <a:ea typeface="Times New Roman"/>
                <a:cs typeface="Arial"/>
              </a:rPr>
              <a:t>did James Kouzes and Barry Posner ask thousands of people to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They challenged them to take on a leadership role for two months and document their experiences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They asked them to rank list of characteristics associated with leadership, including the seven top qualities that motivated them to follow willingly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They told them </a:t>
            </a:r>
            <a:r>
              <a:rPr lang="en-US" dirty="0" smtClean="0">
                <a:solidFill>
                  <a:srgbClr val="000000"/>
                </a:solidFill>
                <a:ea typeface="Times New Roman"/>
                <a:cs typeface="Arial"/>
              </a:rPr>
              <a:t>to record themselves </a:t>
            </a:r>
            <a:r>
              <a:rPr lang="en-US" dirty="0">
                <a:solidFill>
                  <a:srgbClr val="000000"/>
                </a:solidFill>
                <a:ea typeface="Times New Roman"/>
                <a:cs typeface="Arial"/>
              </a:rPr>
              <a:t>in leadership meetings and from there, they denoted what the seven top qualities of motivation were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asked them to follow a leadership inventory to rank their qualities and how they affected their day to day work-life</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144517169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3"/>
              <a:tabLst>
                <a:tab pos="514350" algn="l"/>
              </a:tabLst>
            </a:pPr>
            <a:r>
              <a:rPr lang="en-US" dirty="0">
                <a:solidFill>
                  <a:srgbClr val="000000"/>
                </a:solidFill>
                <a:ea typeface="Times New Roman"/>
                <a:cs typeface="Arial"/>
              </a:rPr>
              <a:t>Which of these is one of Kouzes’ and Posner’s abilities that are </a:t>
            </a:r>
            <a:r>
              <a:rPr lang="en-US" dirty="0">
                <a:ea typeface="Times New Roman"/>
                <a:cs typeface="Arial"/>
              </a:rPr>
              <a:t>crucial to successful leadership?</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Enable Others to 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Lead the way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Enforce the process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Encourage the imagination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What does Kouzes’ and Posner’s ability “Model the Way” mean?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If you capture the imagination, you will inspire creative thought and increase loyalty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You must lead by example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Truly empower people </a:t>
            </a:r>
            <a:r>
              <a:rPr lang="en-US" dirty="0">
                <a:solidFill>
                  <a:srgbClr val="000000"/>
                </a:solidFill>
                <a:ea typeface="Times New Roman"/>
                <a:cs typeface="Times New Roman"/>
              </a:rPr>
              <a:t>to act on their own within their level of authority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positive attitude is infectious</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27791346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p:txBody>
          <a:bodyPr/>
          <a:lstStyle/>
          <a:p>
            <a:pPr eaLnBrk="1" hangingPunct="1"/>
            <a:r>
              <a:rPr lang="en-CA" dirty="0" smtClean="0"/>
              <a:t>Module </a:t>
            </a:r>
            <a:r>
              <a:rPr lang="en-US" dirty="0" smtClean="0"/>
              <a:t>Two: The Evolution of Leadership</a:t>
            </a:r>
            <a:endParaRPr lang="en-CA" dirty="0" smtClean="0"/>
          </a:p>
        </p:txBody>
      </p:sp>
      <p:sp>
        <p:nvSpPr>
          <p:cNvPr id="8195" name="Content Placeholder 4"/>
          <p:cNvSpPr>
            <a:spLocks noGrp="1"/>
          </p:cNvSpPr>
          <p:nvPr>
            <p:ph idx="1"/>
          </p:nvPr>
        </p:nvSpPr>
        <p:spPr>
          <a:xfrm>
            <a:off x="457200" y="1689100"/>
            <a:ext cx="6400800" cy="4525963"/>
          </a:xfrm>
        </p:spPr>
        <p:txBody>
          <a:bodyPr/>
          <a:lstStyle/>
          <a:p>
            <a:pPr eaLnBrk="1" hangingPunct="1">
              <a:buFont typeface="Arial" charset="0"/>
              <a:buNone/>
            </a:pPr>
            <a:r>
              <a:rPr lang="en-US" sz="2000" dirty="0" smtClean="0"/>
              <a:t/>
            </a:r>
            <a:br>
              <a:rPr lang="en-US" sz="2000" dirty="0" smtClean="0"/>
            </a:br>
            <a:r>
              <a:rPr lang="en-US" sz="2800" dirty="0" smtClean="0"/>
              <a:t>Leadership itself has not evolved, but our understanding of it has. </a:t>
            </a:r>
            <a:br>
              <a:rPr lang="en-US" sz="2800" dirty="0" smtClean="0"/>
            </a:br>
            <a:r>
              <a:rPr lang="en-US" sz="2800" dirty="0" smtClean="0"/>
              <a:t/>
            </a:r>
            <a:br>
              <a:rPr lang="en-US" sz="2800" dirty="0" smtClean="0"/>
            </a:br>
            <a:r>
              <a:rPr lang="en-US" sz="2800" dirty="0" smtClean="0"/>
              <a:t>It is important to understand why very different leadership styles can be effective, why the same leadership techniques will not work in every situation, and which leadership style fits your personality best.</a:t>
            </a:r>
            <a:endParaRPr lang="en-CA" sz="2800" dirty="0" smtClean="0"/>
          </a:p>
        </p:txBody>
      </p:sp>
      <p:sp>
        <p:nvSpPr>
          <p:cNvPr id="8196" name="Text Placeholder 5"/>
          <p:cNvSpPr>
            <a:spLocks noGrp="1"/>
          </p:cNvSpPr>
          <p:nvPr>
            <p:ph type="body" sz="quarter" idx="4294967295"/>
          </p:nvPr>
        </p:nvSpPr>
        <p:spPr>
          <a:xfrm>
            <a:off x="7391400" y="381000"/>
            <a:ext cx="1752600" cy="4056112"/>
          </a:xfrm>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Do not repeat the tactics which have gained you one victory, but let your methods be regulated by the infinite variety of circumstances.</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imes New Roman"/>
              </a:rPr>
              <a:t>Sun Tzu</a:t>
            </a:r>
            <a:endParaRPr lang="en-US" sz="1400" dirty="0">
              <a:ea typeface="Times New Roman"/>
              <a:cs typeface="Times New Roman"/>
            </a:endParaRPr>
          </a:p>
          <a:p>
            <a:pPr eaLnBrk="1" hangingPunct="1"/>
            <a:endParaRPr lang="en-CA"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ability means “Think outside the box.”?</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Lead the Way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Challenge the Process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Enable Others to 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Inspire a Shared Vision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Which of these statements is true of “Inspiring a Shared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can’t come into work 10 minutes late every day if you want your employees to arrive on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Situations change, and sometimes a policy or procedure never worked well in the first 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If the leader appears passionate or excited about the vision, others will catch the enthusiasm as well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If you capture the imagination, you will inspire creative thought and increase loyalty</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1206695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In the results of the Kouzes/Posner study, what was reported as the most important quality in a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Independent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Supportive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Honest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Determined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Which of these is the first step to creating an action plan?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Seek experience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Set leadership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Choose a role </a:t>
            </a:r>
            <a:r>
              <a:rPr lang="en-US" dirty="0">
                <a:solidFill>
                  <a:srgbClr val="000000"/>
                </a:solidFill>
                <a:ea typeface="Times New Roman"/>
                <a:cs typeface="Arial"/>
              </a:rPr>
              <a:t>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Create a personal mission statement</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208462823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Which of these is a way to seek inspiration?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Imagining your legacy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Choose a role model that fits your personality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Read books and conduct research on the internet or at </a:t>
            </a:r>
            <a:r>
              <a:rPr lang="en-US" dirty="0" smtClean="0">
                <a:ea typeface="Times New Roman"/>
                <a:cs typeface="Times New Roman"/>
              </a:rPr>
              <a:t>libraries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Determine how you will accomplish your goals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Which of these is not a question you would ask yourself before preparing a mission statement?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Do you want to communicate better?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How do </a:t>
            </a:r>
            <a:r>
              <a:rPr lang="en-US" dirty="0">
                <a:solidFill>
                  <a:srgbClr val="000000"/>
                </a:solidFill>
                <a:ea typeface="Times New Roman"/>
                <a:cs typeface="Times New Roman"/>
              </a:rPr>
              <a:t>you want to be remembered?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do you want people to think of you?</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type</a:t>
            </a:r>
            <a:r>
              <a:rPr lang="en-US" b="1" dirty="0">
                <a:solidFill>
                  <a:srgbClr val="000000"/>
                </a:solidFill>
                <a:ea typeface="Times New Roman"/>
                <a:cs typeface="Times New Roman"/>
              </a:rPr>
              <a:t> </a:t>
            </a:r>
            <a:r>
              <a:rPr lang="en-US" dirty="0">
                <a:solidFill>
                  <a:srgbClr val="000000"/>
                </a:solidFill>
                <a:ea typeface="Times New Roman"/>
                <a:cs typeface="Times New Roman"/>
              </a:rPr>
              <a:t>of leader you determined to be?</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5346292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the name of the book published in 2002 and written by James Kouzes and Barry Posner?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How Leadership Changed My Life and Will Change Yours, Too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Leadership Inventory.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Leadership Challenge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Delegating Leader: The Ultimate Goal</a:t>
            </a:r>
            <a:endParaRPr lang="en-US" sz="2800" dirty="0">
              <a:ea typeface="Times New Roman"/>
              <a:cs typeface="Times New Roman"/>
            </a:endParaRPr>
          </a:p>
          <a:p>
            <a:pPr marL="400050" marR="0" lvl="0" indent="-400050">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What did James Kouzes and Barry Posner ask thousands of people to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challenged them to take on a leadership role for two months and document their experiences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They asked them to rank list of characteristics associated with leadership, including the seven top qualities that motivated them to follow willingly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told them to record themselves in leadership meetings and from there, they denoted what the seven top qualities of motivation were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asked them to follow a leadership inventory to rank their qualities and how they affected their day to day work-life</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233143151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3"/>
              <a:tabLst>
                <a:tab pos="514350" algn="l"/>
              </a:tabLst>
            </a:pPr>
            <a:r>
              <a:rPr lang="en-US" dirty="0">
                <a:solidFill>
                  <a:srgbClr val="000000"/>
                </a:solidFill>
                <a:ea typeface="Times New Roman"/>
                <a:cs typeface="Arial"/>
              </a:rPr>
              <a:t>Which of these is one of Kouzes’ and Posner’s abilities that are crucial to successful leadership?</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Enable Others to 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Lead the way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Enforce the process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Encourage the imagination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What does Kouzes’ and Posner’s ability “Model the Way” mean?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If you capture the imagination, you will inspire creative thought and increase loyalty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You must lead by example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Truly empower people to act on their own within their level of authority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positive attitude is infectious</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19197448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ability means “Think outside the box.”?</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Lead the Way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Challenge the Process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Enable Others to 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Inspire a Shared Vision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Which of these statements is true of “Inspiring a Shared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can’t come into work 10 minutes late every day if you want your employees to arrive on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Situations change, and sometimes a policy or procedure never worked well in the first 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the leader appears passionate or excited about the vision, others will catch the enthusiasm as well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If you capture the imagination, you will inspire creative thought and increase loyalty</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98836025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In the results of the Kouzes/Posner study, what was reported as the most important quality in a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Independent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Supportive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Honest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Determined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Which of these is the first step to creating an action plan?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Seek experience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Set leadership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Choose a role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Create a personal mission statement</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6612529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Which of these is a way to seek inspiration?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Imagining your legacy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Choose a role model that fits your personality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Read books and conduct research on the internet or at </a:t>
            </a:r>
            <a:r>
              <a:rPr lang="en-US" dirty="0" smtClean="0">
                <a:solidFill>
                  <a:srgbClr val="FF0000"/>
                </a:solidFill>
                <a:ea typeface="Times New Roman"/>
                <a:cs typeface="Times New Roman"/>
              </a:rPr>
              <a:t>libraries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Determine how you will accomplish your goals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Which of these is not a question you would ask yourself before preparing a mission statement?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Do you want to communicate better?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How do you want to be remembered?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do you want people to think of you?</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type</a:t>
            </a:r>
            <a:r>
              <a:rPr lang="en-US" b="1" dirty="0">
                <a:solidFill>
                  <a:srgbClr val="000000"/>
                </a:solidFill>
                <a:ea typeface="Times New Roman"/>
                <a:cs typeface="Times New Roman"/>
              </a:rPr>
              <a:t> </a:t>
            </a:r>
            <a:r>
              <a:rPr lang="en-US" dirty="0">
                <a:solidFill>
                  <a:srgbClr val="000000"/>
                </a:solidFill>
                <a:ea typeface="Times New Roman"/>
                <a:cs typeface="Times New Roman"/>
              </a:rPr>
              <a:t>of leader you determined to be?</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63142694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a:spLocks noGrp="1"/>
          </p:cNvSpPr>
          <p:nvPr>
            <p:ph type="title"/>
          </p:nvPr>
        </p:nvSpPr>
        <p:spPr/>
        <p:txBody>
          <a:bodyPr/>
          <a:lstStyle/>
          <a:p>
            <a:pPr eaLnBrk="1" hangingPunct="1"/>
            <a:r>
              <a:rPr lang="en-CA" dirty="0" smtClean="0"/>
              <a:t>Module </a:t>
            </a:r>
            <a:r>
              <a:rPr lang="en-US" dirty="0" smtClean="0"/>
              <a:t>Five: </a:t>
            </a:r>
            <a:br>
              <a:rPr lang="en-US" dirty="0" smtClean="0"/>
            </a:br>
            <a:r>
              <a:rPr lang="en-US" dirty="0" smtClean="0"/>
              <a:t>Modeling the Way</a:t>
            </a:r>
            <a:endParaRPr lang="en-CA" dirty="0" smtClean="0"/>
          </a:p>
        </p:txBody>
      </p:sp>
      <p:sp>
        <p:nvSpPr>
          <p:cNvPr id="25603" name="Content Placeholder 4"/>
          <p:cNvSpPr>
            <a:spLocks noGrp="1"/>
          </p:cNvSpPr>
          <p:nvPr>
            <p:ph idx="1"/>
          </p:nvPr>
        </p:nvSpPr>
        <p:spPr/>
        <p:txBody>
          <a:bodyPr>
            <a:normAutofit/>
          </a:bodyPr>
          <a:lstStyle/>
          <a:p>
            <a:pPr marL="0" eaLnBrk="1" hangingPunct="1">
              <a:buFont typeface="Arial" charset="0"/>
              <a:buNone/>
              <a:defRPr/>
            </a:pPr>
            <a:r>
              <a:rPr lang="en-US" dirty="0" smtClean="0"/>
              <a:t>Remember that the best leaders are examples of what they want their followers to be. By definition, a leader is in the </a:t>
            </a:r>
            <a:r>
              <a:rPr lang="en-US" i="1" dirty="0" smtClean="0"/>
              <a:t>lead</a:t>
            </a:r>
            <a:r>
              <a:rPr lang="en-US" dirty="0" smtClean="0"/>
              <a:t>, right up front, ready to take the heat if something goes wrong. If something does go wrong, a true leader never blames his followers even if in fact they failed. </a:t>
            </a:r>
            <a:endParaRPr lang="en-CA" dirty="0" smtClean="0"/>
          </a:p>
        </p:txBody>
      </p:sp>
      <p:sp>
        <p:nvSpPr>
          <p:cNvPr id="23556" name="Text Placeholder 5"/>
          <p:cNvSpPr>
            <a:spLocks noGrp="1"/>
          </p:cNvSpPr>
          <p:nvPr>
            <p:ph type="body" sz="quarter" idx="4294967295"/>
          </p:nvPr>
        </p:nvSpPr>
        <p:spPr>
          <a:xfrm>
            <a:off x="7391400" y="381000"/>
            <a:ext cx="1752600" cy="3768080"/>
          </a:xfrm>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ahoma"/>
              </a:rPr>
              <a:t>Some look at things that are, and ask why. I dream of things that never were and ask why not?</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ahoma"/>
              </a:rPr>
              <a:t>George Bernard Shaw</a:t>
            </a:r>
            <a:endParaRPr lang="en-US" sz="1400" dirty="0">
              <a:ea typeface="Times New Roman"/>
              <a:cs typeface="Times New Roman"/>
            </a:endParaRPr>
          </a:p>
          <a:p>
            <a:pPr eaLnBrk="1" hangingPunct="1"/>
            <a:endParaRPr lang="en-CA" sz="1800" dirty="0" smtClean="0">
              <a:ea typeface="Times New Roman" pitchFamily="18" charset="0"/>
              <a:cs typeface="Tahoma"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dirty="0" smtClean="0"/>
              <a:t>Determining Your Way</a:t>
            </a:r>
            <a:endParaRPr lang="en-CA" dirty="0" smtClean="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679407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dirty="0" smtClean="0"/>
              <a:t>Defining Leadership</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49762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dirty="0" smtClean="0"/>
              <a:t>Being an Inspirational </a:t>
            </a:r>
            <a:br>
              <a:rPr lang="en-US" dirty="0" smtClean="0"/>
            </a:br>
            <a:r>
              <a:rPr lang="en-US" dirty="0" smtClean="0"/>
              <a:t>Role Model</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562696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dirty="0" smtClean="0"/>
              <a:t>Influencing Others’ Perspectives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921145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of these statements is true about modeling the way as a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true leader takes the blame, and then addresses how to correct the problems that arose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best followers are examples of what they want their leaders to be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can lead from the rear and send your followers out to take the heat and face the challenges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If something does go wrong, a true leader blames his followers especially if in fact they failed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Once you have chosen your role model, what should you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Be willing to listen to criticism, but also consider the source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Imagine your legacy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Determine how you will accomplish your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a:t>
            </a:r>
            <a:r>
              <a:rPr lang="en-US" dirty="0">
                <a:ea typeface="Times New Roman"/>
                <a:cs typeface="Times New Roman"/>
              </a:rPr>
              <a:t>tudy what qualities made them successful</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332692118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Why can you pay particular attention to how your hero deals with adversity? </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Because you can l</a:t>
            </a:r>
            <a:r>
              <a:rPr lang="en-US" dirty="0">
                <a:solidFill>
                  <a:srgbClr val="000000"/>
                </a:solidFill>
                <a:ea typeface="Times New Roman"/>
                <a:cs typeface="Times New Roman"/>
              </a:rPr>
              <a:t>earn about the ideas and philosophies that drove them and made them successful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Because there is no leader in history who has not had failures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Since that is the best way to </a:t>
            </a:r>
            <a:r>
              <a:rPr lang="en-US" dirty="0">
                <a:ea typeface="Times New Roman"/>
                <a:cs typeface="Times New Roman"/>
              </a:rPr>
              <a:t>see how different situations called for different styles of leadership</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Since your own followers will be looking for the failures that you might make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Who is leadership not for?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self-confident and self-assured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bold and the self-starter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timid or the arrogant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Those who have honesty and integrity</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118198087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of these is not helpful advice for being an inspirational role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Confidence is synonymous with arrogance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Be willing to listen to criticism, but also consider the source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If you are too afraid of what others might say about you, you will lose the respect and cooperation of your followers and peers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People who lack self-confidence often feel intimidated by a true leader. This should never hold you back</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Who said, ““It is not the critic who counts; not the man who points out how the strong man stumbles, or where the doer of deeds could have done them better. The credit belongs to the man who is actually in the arena, whose face is marred by dust and sweat and blood, who strives valiantly”?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George Washington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Theodore Roosevelt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William Howe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Hershey-Blanchard</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413486165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type of attitude must you always have to inspire others?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Autonomous, demanding, arrogant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Loud, boisterous, flighty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Quiet, timid, soft-spoken.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Honest, caring, dedicated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tabLst>
                <a:tab pos="568325" algn="l"/>
              </a:tabLst>
            </a:pPr>
            <a:r>
              <a:rPr lang="en-US" dirty="0">
                <a:ea typeface="Times New Roman"/>
                <a:cs typeface="Arial"/>
              </a:rPr>
              <a:t>If any of your followers do feel they have been wronged, what do you need to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Ignore the problem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Hold back, as acting quickly will be misinterpreted as arrogance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Seek counsel from your mentors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Address the issue immediately</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337025625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Believe it or not, what’s the best influence you can have?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Using writing and speeches to persuade others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a:t>
            </a:r>
            <a:r>
              <a:rPr lang="en-US" dirty="0">
                <a:ea typeface="Times New Roman"/>
                <a:cs typeface="Arial"/>
              </a:rPr>
              <a:t>large company of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Not trying to influence someone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Not leading someone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What makes others feel empowered?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Listening to them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Having a leader in charge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Being given a compliment </a:t>
            </a:r>
            <a:r>
              <a:rPr lang="en-US" dirty="0">
                <a:solidFill>
                  <a:srgbClr val="000000"/>
                </a:solidFill>
                <a:ea typeface="Times New Roman"/>
                <a:cs typeface="Arial"/>
              </a:rPr>
              <a:t>in private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Disengaging yourself from your followers</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50317133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of these statements is true about modeling the way as a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true leader takes the blame, and then addresses how to correct the problems that arose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best followers are examples of what they want their leaders to be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can lead from the rear and send your followers out to take the heat and face the challenges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something does go wrong, a true leader blames his followers especially if in fact they failed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Once you have chosen your role model, what should you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Be willing to listen to criticism, but also consider the source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Imagine your legacy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Determine how you will accomplish your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S</a:t>
            </a:r>
            <a:r>
              <a:rPr lang="en-US" dirty="0">
                <a:solidFill>
                  <a:srgbClr val="FF0000"/>
                </a:solidFill>
                <a:ea typeface="Times New Roman"/>
                <a:cs typeface="Times New Roman"/>
              </a:rPr>
              <a:t>tudy what qualities made them successful</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348115562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Why can you pay particular attention to how your hero deals with adversity? </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Because you can l</a:t>
            </a:r>
            <a:r>
              <a:rPr lang="en-US" dirty="0">
                <a:solidFill>
                  <a:srgbClr val="000000"/>
                </a:solidFill>
                <a:ea typeface="Times New Roman"/>
                <a:cs typeface="Times New Roman"/>
              </a:rPr>
              <a:t>earn about the ideas and philosophies that drove them and made them successful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Because there is no leader in history who has not had failures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Since that is the best way to </a:t>
            </a:r>
            <a:r>
              <a:rPr lang="en-US" dirty="0">
                <a:solidFill>
                  <a:srgbClr val="000000"/>
                </a:solidFill>
                <a:ea typeface="Times New Roman"/>
                <a:cs typeface="Times New Roman"/>
              </a:rPr>
              <a:t>see how different situations called for different styles of leadership</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Since your own followers will be looking for the failures that you might make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Who is leadership not for?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self-confident and self-assured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bold and the self-starter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timid or the arrogant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Those who have honesty and integrity</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368762996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of these is not helpful advice for being an inspirational role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Confidence is synonymous with arrogance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Be willing to listen to criticism, but also consider the source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If you are too afraid of what others might say about you, you will lose the respect and cooperation of your followers and peers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People who lack self-confidence often feel intimidated by a true leader. This should never hold you back</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Who said, ““It is not the critic who counts; not the man who points out how the strong man stumbles, or where the doer of deeds could have done them better. The credit belongs to the man who is actually in the arena, whose face is marred by dust and sweat and blood, who strives valiantly”?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George Washington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Theodore Roosevelt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William Howe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Hershey-Blanchard</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156222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CA" dirty="0" smtClean="0"/>
              <a:t>Characteristics of a Leader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402908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type of attitude must you always have to inspire others?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Autonomous, demanding, arrogant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Loud, boisterous, flighty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Quiet, timid, soft-spoken.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Honest, caring, dedicated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tabLst>
                <a:tab pos="568325" algn="l"/>
              </a:tabLst>
            </a:pPr>
            <a:r>
              <a:rPr lang="en-US" dirty="0">
                <a:solidFill>
                  <a:srgbClr val="000000"/>
                </a:solidFill>
                <a:ea typeface="Times New Roman"/>
                <a:cs typeface="Arial"/>
              </a:rPr>
              <a:t>If any of your followers do feel they have been wronged, what do you need to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Ignore the problem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Hold back, as acting quickly will be misinterpreted as arrogance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Seek counsel from your mentors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Address the issue immediately</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356893111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Believe it or not, what’s the best influence you can have?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Using writing and speeches to persuade others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large company of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Not trying to influence someone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Not leading someone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What makes others feel empowered?</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Listening to them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Having a leader in charge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Being given a compliment in private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Disengaging yourself from your followers</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52462396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title"/>
          </p:nvPr>
        </p:nvSpPr>
        <p:spPr/>
        <p:txBody>
          <a:bodyPr/>
          <a:lstStyle/>
          <a:p>
            <a:pPr eaLnBrk="1" hangingPunct="1"/>
            <a:r>
              <a:rPr lang="en-CA" dirty="0" smtClean="0"/>
              <a:t>Module </a:t>
            </a:r>
            <a:r>
              <a:rPr lang="en-US" dirty="0" smtClean="0"/>
              <a:t>Six: Inspiring a Shared Vision</a:t>
            </a:r>
            <a:endParaRPr lang="en-CA" dirty="0" smtClean="0"/>
          </a:p>
        </p:txBody>
      </p:sp>
      <p:sp>
        <p:nvSpPr>
          <p:cNvPr id="27651" name="Content Placeholder 4"/>
          <p:cNvSpPr>
            <a:spLocks noGrp="1"/>
          </p:cNvSpPr>
          <p:nvPr>
            <p:ph idx="1"/>
          </p:nvPr>
        </p:nvSpPr>
        <p:spPr/>
        <p:txBody>
          <a:bodyPr/>
          <a:lstStyle/>
          <a:p>
            <a:pPr marL="0">
              <a:buFont typeface="Arial" charset="0"/>
              <a:buNone/>
            </a:pPr>
            <a:r>
              <a:rPr lang="en-US" dirty="0" smtClean="0"/>
              <a:t>The key to true leadership is to inspire a shared vision among your followers. Before you can convey a vision, however, you have to develop it. You must be absolutely clear in your vision, live it before others can see it, and model it from your behavior. </a:t>
            </a:r>
            <a:endParaRPr lang="en-CA" dirty="0" smtClean="0"/>
          </a:p>
        </p:txBody>
      </p:sp>
      <p:sp>
        <p:nvSpPr>
          <p:cNvPr id="27652" name="Text Placeholder 5"/>
          <p:cNvSpPr>
            <a:spLocks noGrp="1"/>
          </p:cNvSpPr>
          <p:nvPr>
            <p:ph type="body" sz="quarter" idx="4294967295"/>
          </p:nvPr>
        </p:nvSpPr>
        <p:spPr>
          <a:xfrm>
            <a:off x="7391400" y="381000"/>
            <a:ext cx="1752600" cy="3912096"/>
          </a:xfrm>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ahoma"/>
              </a:rPr>
              <a:t>I suppose leadership at one time meant muscles; but today it means getting along with people.</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ahoma"/>
              </a:rPr>
              <a:t>Mohandas K. Gandhi</a:t>
            </a:r>
            <a:endParaRPr lang="en-US" sz="1400" dirty="0">
              <a:ea typeface="Times New Roman"/>
              <a:cs typeface="Times New Roman"/>
            </a:endParaRPr>
          </a:p>
          <a:p>
            <a:pPr eaLnBrk="1" hangingPunct="1"/>
            <a:endParaRPr lang="en-CA" sz="1800" dirty="0" smtClean="0">
              <a:ea typeface="Times New Roman" pitchFamily="18" charset="0"/>
              <a:cs typeface="Tahoma" pitchFamily="34"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4"/>
          <p:cNvSpPr>
            <a:spLocks noGrp="1"/>
          </p:cNvSpPr>
          <p:nvPr>
            <p:ph type="title"/>
          </p:nvPr>
        </p:nvSpPr>
        <p:spPr/>
        <p:txBody>
          <a:bodyPr/>
          <a:lstStyle/>
          <a:p>
            <a:r>
              <a:rPr lang="en-US" dirty="0" smtClean="0"/>
              <a:t>Choosing Your Vision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500433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smtClean="0"/>
              <a:t>Communicating Your Vision</a:t>
            </a:r>
            <a:br>
              <a:rPr lang="en-US" dirty="0" smtClean="0"/>
            </a:b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805490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Identifying the Benefit for Others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220168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the key to true leadership?</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Hiding in your office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Inspiring </a:t>
            </a:r>
            <a:r>
              <a:rPr lang="en-US" dirty="0">
                <a:ea typeface="Times New Roman"/>
                <a:cs typeface="Times New Roman"/>
              </a:rPr>
              <a:t>a shared vision among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Not seeing your followers regularly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Disengaging yourself from your vision</a:t>
            </a:r>
            <a:endParaRPr lang="en-US" sz="2800" dirty="0">
              <a:ea typeface="Times New Roman"/>
              <a:cs typeface="Times New Roman"/>
            </a:endParaRPr>
          </a:p>
          <a:p>
            <a:pPr marL="284163" marR="0" lvl="0" indent="-284163">
              <a:lnSpc>
                <a:spcPct val="115000"/>
              </a:lnSpc>
              <a:spcBef>
                <a:spcPts val="1200"/>
              </a:spcBef>
              <a:spcAft>
                <a:spcPts val="1000"/>
              </a:spcAft>
              <a:buFont typeface="+mj-lt"/>
              <a:buAutoNum type="arabicPeriod" startAt="2"/>
            </a:pPr>
            <a:r>
              <a:rPr lang="en-US" dirty="0">
                <a:ea typeface="Times New Roman"/>
                <a:cs typeface="Arial"/>
              </a:rPr>
              <a:t>Before you can convey a vision, what must you do first?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Choose a role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Develop your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Imagine your </a:t>
            </a:r>
            <a:r>
              <a:rPr lang="en-US" dirty="0">
                <a:solidFill>
                  <a:srgbClr val="000000"/>
                </a:solidFill>
                <a:ea typeface="Times New Roman"/>
                <a:cs typeface="Arial"/>
              </a:rPr>
              <a:t>legacy as a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Write down your vision</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278124222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is a question you can ask yourself to help choose your vision?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What’s in it for 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Why are things the way they are?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What do you want to accomplish, and what do you need to do to get there? </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What is most important in my life?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Which of these is an example of a vision that had an attainable goal?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King Arthur sought the Holy Grail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a:t>
            </a:r>
            <a:r>
              <a:rPr lang="en-US" dirty="0">
                <a:ea typeface="Times New Roman"/>
                <a:cs typeface="Times New Roman"/>
              </a:rPr>
              <a:t>ewis and Clark mapped much of the United States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NASA took us to the moon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All of the </a:t>
            </a:r>
            <a:r>
              <a:rPr lang="en-US" dirty="0" smtClean="0">
                <a:ea typeface="Times New Roman"/>
                <a:cs typeface="Arial"/>
              </a:rPr>
              <a:t>above</a:t>
            </a:r>
            <a:endParaRPr lang="en-US" sz="2800" dirty="0">
              <a:ea typeface="Times New Roman"/>
              <a:cs typeface="Times New Roman"/>
            </a:endParaRPr>
          </a:p>
        </p:txBody>
      </p:sp>
    </p:spTree>
    <p:extLst>
      <p:ext uri="{BB962C8B-B14F-4D97-AF65-F5344CB8AC3E}">
        <p14:creationId xmlns:p14="http://schemas.microsoft.com/office/powerpoint/2010/main" val="196634841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What will your vision provide for you and your followers?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monetary source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sense of accomplishment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series of ideas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sense of direction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Which of these analogies best describes what a vision should be?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Like the tortoise and the hare, be like the tortoise.  Slow and steady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a:t>
            </a:r>
            <a:r>
              <a:rPr lang="en-US" dirty="0">
                <a:ea typeface="Times New Roman"/>
                <a:cs typeface="Times New Roman"/>
              </a:rPr>
              <a:t>e like a lighthouse on a hill, guiding ships to safety and warning them away from the rocks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Be like a car, able to </a:t>
            </a:r>
            <a:r>
              <a:rPr lang="en-US" dirty="0">
                <a:solidFill>
                  <a:srgbClr val="000000"/>
                </a:solidFill>
                <a:ea typeface="Times New Roman"/>
                <a:cs typeface="Arial"/>
              </a:rPr>
              <a:t>accomplish things at incredible speed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Like the military, have your followers sign up and commit to a decided upon time of service</a:t>
            </a:r>
            <a:endParaRPr lang="en-US" sz="2800" dirty="0">
              <a:ea typeface="Times New Roman"/>
              <a:cs typeface="Times New Roman"/>
            </a:endParaRPr>
          </a:p>
        </p:txBody>
      </p:sp>
    </p:spTree>
    <p:extLst>
      <p:ext uri="{BB962C8B-B14F-4D97-AF65-F5344CB8AC3E}">
        <p14:creationId xmlns:p14="http://schemas.microsoft.com/office/powerpoint/2010/main" val="224823517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should you take every opportunity to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Communicate your vision in words and deeds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Gain more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Re-assess the loyalty of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Have your words speak louder than your actions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What is one of the best ways to communicate a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Verbal repetition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Sum the vision </a:t>
            </a:r>
            <a:r>
              <a:rPr lang="en-US" dirty="0">
                <a:ea typeface="Times New Roman"/>
                <a:cs typeface="Times New Roman"/>
              </a:rPr>
              <a:t>up in a simple catch phrase.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Posting flyers with lengthy paragraphs explaining your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Have your followers recite the vision daily</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31511553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CA" dirty="0" smtClean="0"/>
              <a:t>Leadership Principles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574137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do most employees enjoy?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Constructive criticism given at regular intervals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Hard work and little involvement from you in working towards </a:t>
            </a:r>
            <a:r>
              <a:rPr lang="en-US" dirty="0">
                <a:ea typeface="Times New Roman"/>
                <a:cs typeface="Arial"/>
              </a:rPr>
              <a:t>the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a:t>
            </a:r>
            <a:r>
              <a:rPr lang="en-US" dirty="0">
                <a:ea typeface="Times New Roman"/>
                <a:cs typeface="Times New Roman"/>
              </a:rPr>
              <a:t>eing part of a larger, successful organization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Giving their loyalty to you</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If you can get your followers to accept your vision as their own, and excite them about being part of it, what will they most likely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a:t>
            </a:r>
            <a:r>
              <a:rPr lang="en-US" dirty="0">
                <a:ea typeface="Times New Roman"/>
                <a:cs typeface="Times New Roman"/>
              </a:rPr>
              <a:t>xcel beyond what you (or they) thought possible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Want </a:t>
            </a:r>
            <a:r>
              <a:rPr lang="en-US" dirty="0">
                <a:ea typeface="Times New Roman"/>
                <a:cs typeface="Times New Roman"/>
              </a:rPr>
              <a:t>performance bonuses and awards for validation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Ask the </a:t>
            </a:r>
            <a:r>
              <a:rPr lang="en-US" dirty="0">
                <a:solidFill>
                  <a:srgbClr val="000000"/>
                </a:solidFill>
                <a:ea typeface="Times New Roman"/>
                <a:cs typeface="Arial"/>
              </a:rPr>
              <a:t>question “What in it for 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Crave acceptance</a:t>
            </a:r>
            <a:endParaRPr lang="en-US" sz="2800" dirty="0">
              <a:ea typeface="Times New Roman"/>
              <a:cs typeface="Times New Roman"/>
            </a:endParaRPr>
          </a:p>
        </p:txBody>
      </p:sp>
    </p:spTree>
    <p:extLst>
      <p:ext uri="{BB962C8B-B14F-4D97-AF65-F5344CB8AC3E}">
        <p14:creationId xmlns:p14="http://schemas.microsoft.com/office/powerpoint/2010/main" val="357099959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the key to true leadership?</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Hiding in your office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Inspiring </a:t>
            </a:r>
            <a:r>
              <a:rPr lang="en-US" dirty="0">
                <a:solidFill>
                  <a:srgbClr val="FF0000"/>
                </a:solidFill>
                <a:ea typeface="Times New Roman"/>
                <a:cs typeface="Times New Roman"/>
              </a:rPr>
              <a:t>a shared vision among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Not seeing your followers regularly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Disengaging yourself from your vision</a:t>
            </a:r>
            <a:endParaRPr lang="en-US" sz="2800" dirty="0">
              <a:ea typeface="Times New Roman"/>
              <a:cs typeface="Times New Roman"/>
            </a:endParaRPr>
          </a:p>
          <a:p>
            <a:pPr marL="284163" marR="0" lvl="0" indent="-284163">
              <a:lnSpc>
                <a:spcPct val="115000"/>
              </a:lnSpc>
              <a:spcBef>
                <a:spcPts val="1200"/>
              </a:spcBef>
              <a:spcAft>
                <a:spcPts val="1000"/>
              </a:spcAft>
              <a:buFont typeface="+mj-lt"/>
              <a:buAutoNum type="arabicPeriod" startAt="2"/>
            </a:pPr>
            <a:r>
              <a:rPr lang="en-US" dirty="0">
                <a:solidFill>
                  <a:srgbClr val="000000"/>
                </a:solidFill>
                <a:ea typeface="Times New Roman"/>
                <a:cs typeface="Arial"/>
              </a:rPr>
              <a:t>Before you can convey a vision, what must you do first?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Choose a role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Develop your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Imagine your legacy as a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Write down your vision</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127579407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is a question you can ask yourself to help choose your vision?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What’s in it for 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Why are things the way they are?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What do you want to accomplish, and what do you need to do to get there? </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is most important in my life?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Which of these is an example of a vision that had an attainable goal?</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King Arthur sought the Holy Grail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a:t>
            </a:r>
            <a:r>
              <a:rPr lang="en-US" dirty="0">
                <a:solidFill>
                  <a:srgbClr val="000000"/>
                </a:solidFill>
                <a:ea typeface="Times New Roman"/>
                <a:cs typeface="Times New Roman"/>
              </a:rPr>
              <a:t>ewis and Clark mapped much of the United States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NASA took us to the moon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All of the </a:t>
            </a:r>
            <a:r>
              <a:rPr lang="en-US" dirty="0" smtClean="0">
                <a:solidFill>
                  <a:srgbClr val="FF0000"/>
                </a:solidFill>
                <a:ea typeface="Times New Roman"/>
                <a:cs typeface="Arial"/>
              </a:rPr>
              <a:t>above</a:t>
            </a:r>
            <a:endParaRPr lang="en-US" sz="2800" dirty="0">
              <a:ea typeface="Times New Roman"/>
              <a:cs typeface="Times New Roman"/>
            </a:endParaRPr>
          </a:p>
        </p:txBody>
      </p:sp>
    </p:spTree>
    <p:extLst>
      <p:ext uri="{BB962C8B-B14F-4D97-AF65-F5344CB8AC3E}">
        <p14:creationId xmlns:p14="http://schemas.microsoft.com/office/powerpoint/2010/main" val="201717150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What will your vision provide for you and your followers?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monetary source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sense of accomplishment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series of ideas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sense of direction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Which of these analogies best describes what a vision should be?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Like the tortoise and the hare, be like the tortoise.  Slow and steady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a:t>
            </a:r>
            <a:r>
              <a:rPr lang="en-US" dirty="0">
                <a:solidFill>
                  <a:srgbClr val="FF0000"/>
                </a:solidFill>
                <a:ea typeface="Times New Roman"/>
                <a:cs typeface="Times New Roman"/>
              </a:rPr>
              <a:t>e like a lighthouse on a hill, guiding ships to safety and warning them away from the rocks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Be like a car, able to accomplish things at incredible speed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Like the military, have your followers sign up and commit to a decided upon time of service</a:t>
            </a:r>
            <a:endParaRPr lang="en-US" sz="2800" dirty="0">
              <a:ea typeface="Times New Roman"/>
              <a:cs typeface="Times New Roman"/>
            </a:endParaRPr>
          </a:p>
        </p:txBody>
      </p:sp>
    </p:spTree>
    <p:extLst>
      <p:ext uri="{BB962C8B-B14F-4D97-AF65-F5344CB8AC3E}">
        <p14:creationId xmlns:p14="http://schemas.microsoft.com/office/powerpoint/2010/main" val="270224870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should you take every opportunity to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Communicate your vision in words and deeds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Gain more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Re-assess the loyalty of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Have your words speak louder than your actions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What is one of the best ways to communicate a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Verbal repetition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Sum the vision </a:t>
            </a:r>
            <a:r>
              <a:rPr lang="en-US" dirty="0">
                <a:solidFill>
                  <a:srgbClr val="FF0000"/>
                </a:solidFill>
                <a:ea typeface="Times New Roman"/>
                <a:cs typeface="Times New Roman"/>
              </a:rPr>
              <a:t>up in a simple catch phrase.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Posting flyers with lengthy paragraphs explaining your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Have your followers recite the vision daily</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280305847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do most employees enjoy?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Constructive criticism given at regular intervals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Hard work and little involvement from you in working towards the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a:t>
            </a:r>
            <a:r>
              <a:rPr lang="en-US" dirty="0">
                <a:solidFill>
                  <a:srgbClr val="FF0000"/>
                </a:solidFill>
                <a:ea typeface="Times New Roman"/>
                <a:cs typeface="Times New Roman"/>
              </a:rPr>
              <a:t>eing part of a larger, successful organization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Giving their loyalty to you</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If you can get your followers to accept your vision as their own, and excite them about being part of it, what will they most likely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E</a:t>
            </a:r>
            <a:r>
              <a:rPr lang="en-US" dirty="0">
                <a:solidFill>
                  <a:srgbClr val="FF0000"/>
                </a:solidFill>
                <a:ea typeface="Times New Roman"/>
                <a:cs typeface="Times New Roman"/>
              </a:rPr>
              <a:t>xcel beyond what you (or they) thought possible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Want </a:t>
            </a:r>
            <a:r>
              <a:rPr lang="en-US" dirty="0">
                <a:solidFill>
                  <a:srgbClr val="000000"/>
                </a:solidFill>
                <a:ea typeface="Times New Roman"/>
                <a:cs typeface="Times New Roman"/>
              </a:rPr>
              <a:t>performance bonuses and awards for validation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Ask the question “What in it for 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Crave acceptance</a:t>
            </a:r>
            <a:endParaRPr lang="en-US" sz="2800" dirty="0">
              <a:ea typeface="Times New Roman"/>
              <a:cs typeface="Times New Roman"/>
            </a:endParaRPr>
          </a:p>
        </p:txBody>
      </p:sp>
    </p:spTree>
    <p:extLst>
      <p:ext uri="{BB962C8B-B14F-4D97-AF65-F5344CB8AC3E}">
        <p14:creationId xmlns:p14="http://schemas.microsoft.com/office/powerpoint/2010/main" val="7167401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3"/>
          <p:cNvSpPr>
            <a:spLocks noGrp="1"/>
          </p:cNvSpPr>
          <p:nvPr>
            <p:ph type="title"/>
          </p:nvPr>
        </p:nvSpPr>
        <p:spPr/>
        <p:txBody>
          <a:bodyPr/>
          <a:lstStyle/>
          <a:p>
            <a:pPr eaLnBrk="1" hangingPunct="1"/>
            <a:r>
              <a:rPr lang="en-CA" dirty="0" smtClean="0"/>
              <a:t>Module </a:t>
            </a:r>
            <a:r>
              <a:rPr lang="en-US" dirty="0" smtClean="0"/>
              <a:t>Seven: Challenging the Process </a:t>
            </a:r>
            <a:endParaRPr lang="en-CA" dirty="0" smtClean="0"/>
          </a:p>
        </p:txBody>
      </p:sp>
      <p:sp>
        <p:nvSpPr>
          <p:cNvPr id="31747" name="Content Placeholder 4"/>
          <p:cNvSpPr>
            <a:spLocks noGrp="1"/>
          </p:cNvSpPr>
          <p:nvPr>
            <p:ph idx="1"/>
          </p:nvPr>
        </p:nvSpPr>
        <p:spPr/>
        <p:txBody>
          <a:bodyPr/>
          <a:lstStyle/>
          <a:p>
            <a:pPr marL="0" eaLnBrk="1" hangingPunct="1">
              <a:buFont typeface="Arial" charset="0"/>
              <a:buNone/>
            </a:pPr>
            <a:r>
              <a:rPr lang="en-US" dirty="0" smtClean="0"/>
              <a:t> As a leader, you must search out opportunities to change, grow, innovate and improve. There is no reward without risk however, so you must be willing to experiment, take risks, and learn from any mistakes. Ask questions, even if you fear the answers.</a:t>
            </a:r>
            <a:endParaRPr lang="en-CA" dirty="0" smtClean="0"/>
          </a:p>
        </p:txBody>
      </p:sp>
      <p:sp>
        <p:nvSpPr>
          <p:cNvPr id="31748" name="Text Placeholder 5"/>
          <p:cNvSpPr>
            <a:spLocks noGrp="1"/>
          </p:cNvSpPr>
          <p:nvPr>
            <p:ph type="body" sz="quarter" idx="4294967295"/>
          </p:nvPr>
        </p:nvSpPr>
        <p:spPr>
          <a:xfrm>
            <a:off x="7391400" y="381000"/>
            <a:ext cx="1752600" cy="3984104"/>
          </a:xfrm>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Leadership: the art of getting someone else to do something you want done because he wants to do it.</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imes New Roman"/>
              </a:rPr>
              <a:t>Dwight D. Eisenhower</a:t>
            </a:r>
            <a:endParaRPr lang="en-US" sz="1400" dirty="0">
              <a:ea typeface="Times New Roman"/>
              <a:cs typeface="Times New Roman"/>
            </a:endParaRPr>
          </a:p>
          <a:p>
            <a:pPr eaLnBrk="1" hangingPunct="1"/>
            <a:endParaRPr lang="en-CA" sz="1800" dirty="0" smtClean="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smtClean="0"/>
              <a:t>Think Outside the Box</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425220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4"/>
          <p:cNvSpPr>
            <a:spLocks noGrp="1"/>
          </p:cNvSpPr>
          <p:nvPr>
            <p:ph type="title"/>
          </p:nvPr>
        </p:nvSpPr>
        <p:spPr/>
        <p:txBody>
          <a:bodyPr/>
          <a:lstStyle/>
          <a:p>
            <a:pPr eaLnBrk="1" hangingPunct="1"/>
            <a:r>
              <a:rPr lang="en-US" dirty="0" smtClean="0"/>
              <a:t>Developing Your </a:t>
            </a:r>
            <a:br>
              <a:rPr lang="en-US" dirty="0" smtClean="0"/>
            </a:br>
            <a:r>
              <a:rPr lang="en-US" dirty="0" smtClean="0"/>
              <a:t>Inner Innovator</a:t>
            </a:r>
            <a:endParaRPr lang="en-CA" dirty="0" smtClean="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2375726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smtClean="0"/>
              <a:t>Seeing Room for Improvement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6491158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smtClean="0"/>
              <a:t>Three Theories of Leadership</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167519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smtClean="0"/>
              <a:t>Lobbying for Change</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172707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law are most large groups governed by?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Law of comparative judgment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Law of sociology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Law of inertia</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Boyle’s law</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What can be defined as an established model or structure?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Paradigm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Brainstorming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Stereotype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Paragon</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122739615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of these is not good advice about “thinking outside the box”?</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Ask questions of your followers, employees, customers, former </a:t>
            </a:r>
            <a:r>
              <a:rPr lang="en-US" dirty="0" smtClean="0">
                <a:solidFill>
                  <a:srgbClr val="000000"/>
                </a:solidFill>
                <a:ea typeface="Times New Roman"/>
                <a:cs typeface="Times New Roman"/>
              </a:rPr>
              <a:t>leaders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Don’t be afraid to ask the question “Why?”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Often the lowest ranking persons in an organization can’t tell you exactly what is wrong because they don’t see it daily from their vantage points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Sometimes it is necessary to “think outside the box” and break the </a:t>
            </a:r>
            <a:r>
              <a:rPr lang="en-US" dirty="0" smtClean="0">
                <a:ea typeface="Times New Roman"/>
                <a:cs typeface="Times New Roman"/>
              </a:rPr>
              <a:t>paradigm</a:t>
            </a:r>
            <a:endParaRPr lang="en-US" sz="2800" dirty="0" smtClean="0">
              <a:ea typeface="Times New Roman"/>
              <a:cs typeface="Times New Roman"/>
            </a:endParaRPr>
          </a:p>
          <a:p>
            <a:pPr marL="514350" marR="0" lvl="0" indent="-514350">
              <a:lnSpc>
                <a:spcPct val="115000"/>
              </a:lnSpc>
              <a:spcBef>
                <a:spcPts val="1200"/>
              </a:spcBef>
              <a:spcAft>
                <a:spcPts val="1000"/>
              </a:spcAft>
              <a:buFont typeface="+mj-lt"/>
              <a:buAutoNum type="arabicPeriod" startAt="4"/>
            </a:pPr>
            <a:r>
              <a:rPr lang="en-US" dirty="0" smtClean="0">
                <a:ea typeface="Times New Roman"/>
                <a:cs typeface="Arial"/>
              </a:rPr>
              <a:t>Which of these is the best definition for innovation?</a:t>
            </a:r>
            <a:endParaRPr lang="en-US" sz="2800" dirty="0" smtClean="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smtClean="0">
                <a:ea typeface="Times New Roman"/>
                <a:cs typeface="Arial"/>
              </a:rPr>
              <a:t>An </a:t>
            </a:r>
            <a:r>
              <a:rPr lang="en-US" dirty="0">
                <a:ea typeface="Times New Roman"/>
                <a:cs typeface="Times New Roman"/>
              </a:rPr>
              <a:t>improvement on a process or procedure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An earlier event or action that is regarded as an example or guide to be considered in subsequent similar circumstances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faculty or action of forming new ideas, or images or concepts of external objects not present to the senses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a:t>
            </a:r>
            <a:r>
              <a:rPr lang="en-US" dirty="0">
                <a:ea typeface="Times New Roman"/>
                <a:cs typeface="Times New Roman"/>
              </a:rPr>
              <a:t>total redirection or restructuring based upon stated goals and </a:t>
            </a:r>
            <a:r>
              <a:rPr lang="en-US" dirty="0" smtClean="0">
                <a:ea typeface="Times New Roman"/>
                <a:cs typeface="Times New Roman"/>
              </a:rPr>
              <a:t>research</a:t>
            </a:r>
            <a:endParaRPr lang="en-US" dirty="0" smtClean="0"/>
          </a:p>
        </p:txBody>
      </p:sp>
    </p:spTree>
    <p:extLst>
      <p:ext uri="{BB962C8B-B14F-4D97-AF65-F5344CB8AC3E}">
        <p14:creationId xmlns:p14="http://schemas.microsoft.com/office/powerpoint/2010/main" val="397938442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of these is a helpful tip about using innovation?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There should be solid evidence that a new way of doing things is likely to work before you invest money and everyone’s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To be sure, </a:t>
            </a:r>
            <a:r>
              <a:rPr lang="en-US" dirty="0">
                <a:ea typeface="Times New Roman"/>
                <a:cs typeface="Times New Roman"/>
              </a:rPr>
              <a:t>all innovative strategies will be feasible or cost effective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Change should often be made, just for the sake of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Keep focused on the goals and be unwilling to break rules if they need to be broken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What does a drive to excellence always seek?</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Innovation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Improvement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Imagination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Immunity</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406140701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When will followers simply give up trying altogether?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their leader is honest, open, and willing to listen to their ideas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your followers are looked upon as “good enough.”</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When innovation first begins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When goals are unrealistic or unattainable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If only a very few number of followers are reaching the goal you set, what should you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Raise the target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Strive to achieve more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Stifle progress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Lower the goal somewhat</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413209495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To lobby for change, what do you need to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Times New Roman"/>
              </a:rPr>
              <a:t>Talk to your followers about possible solutions.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Arial"/>
              </a:rPr>
              <a:t>I</a:t>
            </a:r>
            <a:r>
              <a:rPr lang="en-US" dirty="0">
                <a:ea typeface="Times New Roman"/>
                <a:cs typeface="Times New Roman"/>
              </a:rPr>
              <a:t>nfluence people and excite them to your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Arial"/>
              </a:rPr>
              <a:t>S</a:t>
            </a:r>
            <a:r>
              <a:rPr lang="en-US" dirty="0">
                <a:ea typeface="Times New Roman"/>
                <a:cs typeface="Times New Roman"/>
              </a:rPr>
              <a:t>et high goals that are attainable but with some degree of difficulty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Times New Roman"/>
              </a:rPr>
              <a:t>Investigate any potential bottlenecks that might be stifling progress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Which of these is not good advice for successfully lobbying for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Arial"/>
              </a:rPr>
              <a:t>Bring about change with one big dramatic gesture, instead of bringing about change slowly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Times New Roman"/>
              </a:rPr>
              <a:t>Do your research, and always enter a meeting by being prepared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Times New Roman"/>
              </a:rPr>
              <a:t>Show as clearly as possible how your plan will effect positive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Arial"/>
              </a:rPr>
              <a:t>A</a:t>
            </a:r>
            <a:r>
              <a:rPr lang="en-US" dirty="0">
                <a:ea typeface="Times New Roman"/>
                <a:cs typeface="Times New Roman"/>
              </a:rPr>
              <a:t>ttack the problem with a plan, sound reasoning, and infectious enthusiasm</a:t>
            </a:r>
            <a:endParaRPr lang="en-US" sz="2800" dirty="0">
              <a:ea typeface="Times New Roman"/>
              <a:cs typeface="Times New Roman"/>
            </a:endParaRPr>
          </a:p>
        </p:txBody>
      </p:sp>
    </p:spTree>
    <p:extLst>
      <p:ext uri="{BB962C8B-B14F-4D97-AF65-F5344CB8AC3E}">
        <p14:creationId xmlns:p14="http://schemas.microsoft.com/office/powerpoint/2010/main" val="17977147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law are most large groups governed by?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Law of comparative judgment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Law of sociology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Law of inertia</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Boyle’s law</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What can be defined as an established model or structure?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Paradigm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Brainstorming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Stereotype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Paragon</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227081389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of these is not good advice about “thinking outside the box”?</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Ask questions of your followers, employees, customers, former </a:t>
            </a:r>
            <a:r>
              <a:rPr lang="en-US" dirty="0" smtClean="0">
                <a:solidFill>
                  <a:srgbClr val="000000"/>
                </a:solidFill>
                <a:ea typeface="Times New Roman"/>
                <a:cs typeface="Times New Roman"/>
              </a:rPr>
              <a:t>leaders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Don’t be afraid to ask the question “Why?”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Often the lowest ranking persons in an organization can’t tell you exactly what is wrong because they don’t see it daily from their vantage points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Sometimes it is necessary to “think outside the box” and break the </a:t>
            </a:r>
            <a:r>
              <a:rPr lang="en-US" dirty="0" smtClean="0">
                <a:solidFill>
                  <a:srgbClr val="000000"/>
                </a:solidFill>
                <a:ea typeface="Times New Roman"/>
                <a:cs typeface="Times New Roman"/>
              </a:rPr>
              <a:t>paradigm</a:t>
            </a:r>
            <a:endParaRPr lang="en-US" sz="2800" dirty="0" smtClean="0">
              <a:ea typeface="Times New Roman"/>
              <a:cs typeface="Times New Roman"/>
            </a:endParaRPr>
          </a:p>
          <a:p>
            <a:pPr marL="514350" marR="0" lvl="0" indent="-514350">
              <a:lnSpc>
                <a:spcPct val="115000"/>
              </a:lnSpc>
              <a:spcBef>
                <a:spcPts val="1200"/>
              </a:spcBef>
              <a:spcAft>
                <a:spcPts val="1000"/>
              </a:spcAft>
              <a:buFont typeface="+mj-lt"/>
              <a:buAutoNum type="arabicPeriod" startAt="4"/>
            </a:pPr>
            <a:r>
              <a:rPr lang="en-US" dirty="0" smtClean="0">
                <a:solidFill>
                  <a:srgbClr val="000000"/>
                </a:solidFill>
                <a:ea typeface="Times New Roman"/>
                <a:cs typeface="Arial"/>
              </a:rPr>
              <a:t>Which of these is the best definition for innovation?</a:t>
            </a:r>
            <a:endParaRPr lang="en-US" sz="2800" dirty="0" smtClean="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smtClean="0">
                <a:solidFill>
                  <a:srgbClr val="000000"/>
                </a:solidFill>
                <a:ea typeface="Times New Roman"/>
                <a:cs typeface="Arial"/>
              </a:rPr>
              <a:t>An </a:t>
            </a:r>
            <a:r>
              <a:rPr lang="en-US" dirty="0">
                <a:solidFill>
                  <a:srgbClr val="000000"/>
                </a:solidFill>
                <a:ea typeface="Times New Roman"/>
                <a:cs typeface="Times New Roman"/>
              </a:rPr>
              <a:t>improvement on a process or procedure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An </a:t>
            </a:r>
            <a:r>
              <a:rPr lang="en-US" dirty="0">
                <a:solidFill>
                  <a:srgbClr val="222222"/>
                </a:solidFill>
                <a:ea typeface="Times New Roman"/>
                <a:cs typeface="Arial"/>
              </a:rPr>
              <a:t>earlier event or action that is regarded as an example or guide to be considered in subsequent similar circumstances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a:t>
            </a:r>
            <a:r>
              <a:rPr lang="en-US" dirty="0">
                <a:solidFill>
                  <a:srgbClr val="222222"/>
                </a:solidFill>
                <a:ea typeface="Times New Roman"/>
                <a:cs typeface="Arial"/>
              </a:rPr>
              <a:t>faculty or action of forming new ideas, or images or concepts of external objects not present to the senses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a:t>
            </a:r>
            <a:r>
              <a:rPr lang="en-US" dirty="0">
                <a:solidFill>
                  <a:srgbClr val="FF0000"/>
                </a:solidFill>
                <a:ea typeface="Times New Roman"/>
                <a:cs typeface="Times New Roman"/>
              </a:rPr>
              <a:t>total redirection or restructuring based upon stated goals and </a:t>
            </a:r>
            <a:r>
              <a:rPr lang="en-US" dirty="0" smtClean="0">
                <a:solidFill>
                  <a:srgbClr val="FF0000"/>
                </a:solidFill>
                <a:ea typeface="Times New Roman"/>
                <a:cs typeface="Times New Roman"/>
              </a:rPr>
              <a:t>research</a:t>
            </a:r>
            <a:endParaRPr lang="en-US" dirty="0" smtClean="0"/>
          </a:p>
        </p:txBody>
      </p:sp>
    </p:spTree>
    <p:extLst>
      <p:ext uri="{BB962C8B-B14F-4D97-AF65-F5344CB8AC3E}">
        <p14:creationId xmlns:p14="http://schemas.microsoft.com/office/powerpoint/2010/main" val="404570670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of these is a helpful tip about using innovation?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There should be solid evidence that a new way of doing things is likely to work before you invest money and everyone’s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be sure, </a:t>
            </a:r>
            <a:r>
              <a:rPr lang="en-US" dirty="0">
                <a:solidFill>
                  <a:srgbClr val="000000"/>
                </a:solidFill>
                <a:ea typeface="Times New Roman"/>
                <a:cs typeface="Times New Roman"/>
              </a:rPr>
              <a:t>all innovative strategies will be feasible or cost effective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Change should often be made, just for the sake of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Keep focused on the goals and be unwilling to break rules if they need to be broken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What does a drive to excellence always seek?</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Innovation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Improvement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Imagination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Immunity</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74793384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When will followers simply give up trying altogether?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their leader is honest, open, and willing to listen to their ideas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your followers are looked upon as “good enough.”</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innovation first begins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When goals are unrealistic or unattainable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If only a very few number of followers are reaching the goal you set, what should you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Raise the target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Strive to achieve more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Stifle progress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Lower the goal somewhat</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18849822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of these statements about the evolution of leadership is true?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 long as there have been leaders, it has been impossible to </a:t>
            </a:r>
            <a:r>
              <a:rPr lang="en-US" dirty="0">
                <a:ea typeface="Times New Roman"/>
                <a:cs typeface="Times New Roman"/>
              </a:rPr>
              <a:t>determine how and why they were </a:t>
            </a:r>
            <a:r>
              <a:rPr lang="en-US" dirty="0" smtClean="0">
                <a:ea typeface="Times New Roman"/>
                <a:cs typeface="Times New Roman"/>
              </a:rPr>
              <a:t>successful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Leadership itself has evolved, and our understanding of it </a:t>
            </a:r>
            <a:r>
              <a:rPr lang="en-US" dirty="0" smtClean="0">
                <a:ea typeface="Times New Roman"/>
                <a:cs typeface="Arial"/>
              </a:rPr>
              <a:t>has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It is important to understand why very different leadership styles can be </a:t>
            </a:r>
            <a:r>
              <a:rPr lang="en-US" dirty="0" smtClean="0">
                <a:ea typeface="Times New Roman"/>
                <a:cs typeface="Times New Roman"/>
              </a:rPr>
              <a:t>effective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It is important to understand that not everyone has leadership potential within </a:t>
            </a:r>
            <a:r>
              <a:rPr lang="en-US" dirty="0" smtClean="0">
                <a:ea typeface="Times New Roman"/>
                <a:cs typeface="Arial"/>
              </a:rPr>
              <a:t>them</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What is the mark of a true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position held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title held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How many people need to be lead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How many people are willing to follow them</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82605276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To lobby for change, what do you need to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Times New Roman"/>
              </a:rPr>
              <a:t>Talk to your followers about possible solutions.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FF0000"/>
                </a:solidFill>
                <a:ea typeface="Times New Roman"/>
                <a:cs typeface="Arial"/>
              </a:rPr>
              <a:t>I</a:t>
            </a:r>
            <a:r>
              <a:rPr lang="en-US" dirty="0">
                <a:solidFill>
                  <a:srgbClr val="FF0000"/>
                </a:solidFill>
                <a:ea typeface="Times New Roman"/>
                <a:cs typeface="Times New Roman"/>
              </a:rPr>
              <a:t>nfluence people and excite them to your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Arial"/>
              </a:rPr>
              <a:t>S</a:t>
            </a:r>
            <a:r>
              <a:rPr lang="en-US" dirty="0">
                <a:solidFill>
                  <a:srgbClr val="000000"/>
                </a:solidFill>
                <a:ea typeface="Times New Roman"/>
                <a:cs typeface="Times New Roman"/>
              </a:rPr>
              <a:t>et high goals that are attainable but with some degree of difficulty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Times New Roman"/>
              </a:rPr>
              <a:t>Investigate any potential bottlenecks that might be stifling progress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Which of these is not good advice for successfully lobbying for change?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FF0000"/>
                </a:solidFill>
                <a:ea typeface="Times New Roman"/>
                <a:cs typeface="Arial"/>
              </a:rPr>
              <a:t>Bring about change with one big dramatic gesture, instead of bringing about change slowly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Times New Roman"/>
              </a:rPr>
              <a:t>Do your research, and always enter a meeting by being prepared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Times New Roman"/>
              </a:rPr>
              <a:t>Show as clearly as possible how your plan will effect positive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Arial"/>
              </a:rPr>
              <a:t>A</a:t>
            </a:r>
            <a:r>
              <a:rPr lang="en-US" dirty="0">
                <a:solidFill>
                  <a:srgbClr val="000000"/>
                </a:solidFill>
                <a:ea typeface="Times New Roman"/>
                <a:cs typeface="Times New Roman"/>
              </a:rPr>
              <a:t>ttack the problem with a plan, sound reasoning, and infectious enthusiasm</a:t>
            </a:r>
            <a:endParaRPr lang="en-US" sz="2800" dirty="0">
              <a:ea typeface="Times New Roman"/>
              <a:cs typeface="Times New Roman"/>
            </a:endParaRPr>
          </a:p>
        </p:txBody>
      </p:sp>
    </p:spTree>
    <p:extLst>
      <p:ext uri="{BB962C8B-B14F-4D97-AF65-F5344CB8AC3E}">
        <p14:creationId xmlns:p14="http://schemas.microsoft.com/office/powerpoint/2010/main" val="404422009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p:txBody>
          <a:bodyPr/>
          <a:lstStyle/>
          <a:p>
            <a:pPr eaLnBrk="1" hangingPunct="1"/>
            <a:r>
              <a:rPr lang="en-CA" dirty="0" smtClean="0"/>
              <a:t>Module </a:t>
            </a:r>
            <a:r>
              <a:rPr lang="en-US" dirty="0" smtClean="0"/>
              <a:t>Eight: Enabling Others to Act</a:t>
            </a:r>
            <a:endParaRPr lang="en-CA" dirty="0" smtClean="0"/>
          </a:p>
        </p:txBody>
      </p:sp>
      <p:sp>
        <p:nvSpPr>
          <p:cNvPr id="36867" name="Content Placeholder 4"/>
          <p:cNvSpPr>
            <a:spLocks noGrp="1"/>
          </p:cNvSpPr>
          <p:nvPr>
            <p:ph idx="1"/>
          </p:nvPr>
        </p:nvSpPr>
        <p:spPr>
          <a:xfrm>
            <a:off x="457200" y="1903413"/>
            <a:ext cx="6400800" cy="4525962"/>
          </a:xfrm>
        </p:spPr>
        <p:txBody>
          <a:bodyPr/>
          <a:lstStyle/>
          <a:p>
            <a:pPr eaLnBrk="1" hangingPunct="1"/>
            <a:r>
              <a:rPr lang="en-US" dirty="0" smtClean="0"/>
              <a:t>To be a true leader, you must enable others to act responsibly and not encourage bad worker habits by compensating for them or overlooking them.</a:t>
            </a:r>
            <a:endParaRPr lang="en-CA" dirty="0" smtClean="0"/>
          </a:p>
          <a:p>
            <a:pPr eaLnBrk="1" hangingPunct="1"/>
            <a:r>
              <a:rPr lang="en-US" dirty="0" smtClean="0"/>
              <a:t>The goal of a leader is to empower others to work.</a:t>
            </a:r>
            <a:endParaRPr lang="en-CA" dirty="0" smtClean="0"/>
          </a:p>
        </p:txBody>
      </p:sp>
      <p:sp>
        <p:nvSpPr>
          <p:cNvPr id="36868" name="Text Placeholder 5"/>
          <p:cNvSpPr>
            <a:spLocks noGrp="1"/>
          </p:cNvSpPr>
          <p:nvPr>
            <p:ph type="body" sz="quarter" idx="4294967295"/>
          </p:nvPr>
        </p:nvSpPr>
        <p:spPr>
          <a:xfrm>
            <a:off x="7391400" y="381000"/>
            <a:ext cx="1752600" cy="4056112"/>
          </a:xfrm>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The only man who makes no mistakes is the man who never does anything. </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imes New Roman"/>
              </a:rPr>
              <a:t>Theodore Roosevelt</a:t>
            </a:r>
            <a:endParaRPr lang="en-US" sz="1400" dirty="0">
              <a:ea typeface="Times New Roman"/>
              <a:cs typeface="Times New Roman"/>
            </a:endParaRPr>
          </a:p>
          <a:p>
            <a:pPr eaLnBrk="1" hangingPunct="1"/>
            <a:endParaRPr lang="en-CA" sz="1600" dirty="0" smtClean="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4"/>
          <p:cNvSpPr>
            <a:spLocks noGrp="1"/>
          </p:cNvSpPr>
          <p:nvPr>
            <p:ph type="title"/>
          </p:nvPr>
        </p:nvSpPr>
        <p:spPr/>
        <p:txBody>
          <a:bodyPr/>
          <a:lstStyle/>
          <a:p>
            <a:pPr eaLnBrk="1" hangingPunct="1"/>
            <a:r>
              <a:rPr lang="en-US" dirty="0" smtClean="0"/>
              <a:t>Encouraging Growth in Others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002105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dirty="0" smtClean="0"/>
              <a:t>Creating Mutual Respect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705203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dirty="0" smtClean="0"/>
              <a:t>The Importance of Trust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003601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the ultimate goal of the Hersey-Blanchard situational Leadership model?</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To know that all members and all teams are created equal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To develop your followers to the point where you can delegate tasks without a lot of oversight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To be an effective leader by using a friendship style based on the individuals or groups they're leading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To develop one style of leadership and use that style always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What is good advice when enabling others to 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must enable others to act by coming to you first for advice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cannot berate a follower for trying hard but making an honest mistake.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goal of a leader is to empower others to work by micromanagement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should enable good </a:t>
            </a:r>
            <a:r>
              <a:rPr lang="en-US" dirty="0">
                <a:solidFill>
                  <a:srgbClr val="000000"/>
                </a:solidFill>
                <a:ea typeface="Times New Roman"/>
                <a:cs typeface="Arial"/>
              </a:rPr>
              <a:t>habits by compensating for the bad habits of others or overlooking </a:t>
            </a:r>
            <a:r>
              <a:rPr lang="en-US" dirty="0" smtClean="0">
                <a:solidFill>
                  <a:srgbClr val="000000"/>
                </a:solidFill>
                <a:ea typeface="Times New Roman"/>
                <a:cs typeface="Arial"/>
              </a:rPr>
              <a:t>them</a:t>
            </a:r>
            <a:endParaRPr lang="en-US" dirty="0" smtClean="0"/>
          </a:p>
        </p:txBody>
      </p:sp>
    </p:spTree>
    <p:extLst>
      <p:ext uri="{BB962C8B-B14F-4D97-AF65-F5344CB8AC3E}">
        <p14:creationId xmlns:p14="http://schemas.microsoft.com/office/powerpoint/2010/main" val="231466320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is essential to encouragement?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positive attitude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no-tolerance policy for mistakes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perfect work ethic and demanding the same from others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An attitude of forgiveness for all mistakes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What is something you could learn from your employee in one-on-one meetings?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That they need more freedom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That they need more training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That they need more self-confidence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sz="2800" dirty="0">
              <a:ea typeface="Times New Roman"/>
              <a:cs typeface="Times New Roman"/>
            </a:endParaRPr>
          </a:p>
          <a:p>
            <a:pPr marL="342900" marR="0" lvl="0" indent="-342900">
              <a:lnSpc>
                <a:spcPct val="115000"/>
              </a:lnSpc>
              <a:spcBef>
                <a:spcPts val="1200"/>
              </a:spcBef>
              <a:spcAft>
                <a:spcPts val="1000"/>
              </a:spcAft>
              <a:buFont typeface="+mj-lt"/>
              <a:buAutoNum type="arabicPeriod"/>
            </a:pPr>
            <a:endParaRPr lang="en-US" dirty="0" smtClean="0"/>
          </a:p>
        </p:txBody>
      </p:sp>
    </p:spTree>
    <p:extLst>
      <p:ext uri="{BB962C8B-B14F-4D97-AF65-F5344CB8AC3E}">
        <p14:creationId xmlns:p14="http://schemas.microsoft.com/office/powerpoint/2010/main" val="372873680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When it is an appropriate time to be stern a resolute?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someone questions your practices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When someone is willfully defiant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When someone makes a mistake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If you allow someone to be defiant or lazy out of a misplaced concern for his or her feelings, what will be the consequence?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That person will appreciate your gentle nature and change their behaviors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will develop a safe, trusting relationship with your employee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will be performing a great injustice against the rest who are working hard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Your staff will </a:t>
            </a:r>
            <a:r>
              <a:rPr lang="en-US" dirty="0">
                <a:solidFill>
                  <a:srgbClr val="000000"/>
                </a:solidFill>
                <a:ea typeface="Times New Roman"/>
                <a:cs typeface="Arial"/>
              </a:rPr>
              <a:t>retaliate and your behavior as a leader will be called into question</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375230420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should typically be given to everyone at all levels?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same monetary pay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Respect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Task lists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Statement of Work</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smtClean="0">
                <a:ea typeface="Times New Roman"/>
                <a:cs typeface="Arial"/>
              </a:rPr>
              <a:t>Which </a:t>
            </a:r>
            <a:r>
              <a:rPr lang="en-US" dirty="0">
                <a:ea typeface="Times New Roman"/>
                <a:cs typeface="Arial"/>
              </a:rPr>
              <a:t>of these is not a way to build respect with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Do not seek out your followers.  Let them seek out you</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Be visible to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Show them you are available and interested in knowing everything about what they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Develop and </a:t>
            </a:r>
            <a:r>
              <a:rPr lang="en-US" dirty="0">
                <a:solidFill>
                  <a:srgbClr val="000000"/>
                </a:solidFill>
                <a:ea typeface="Times New Roman"/>
                <a:cs typeface="Times New Roman"/>
              </a:rPr>
              <a:t>demonstrate your knowledge of the organization and details of the product, service, or operation</a:t>
            </a:r>
            <a:endParaRPr lang="en-US" sz="2800" dirty="0">
              <a:ea typeface="Times New Roman"/>
              <a:cs typeface="Times New Roman"/>
            </a:endParaRPr>
          </a:p>
          <a:p>
            <a:endParaRPr lang="en-US" dirty="0" smtClean="0"/>
          </a:p>
        </p:txBody>
      </p:sp>
    </p:spTree>
    <p:extLst>
      <p:ext uri="{BB962C8B-B14F-4D97-AF65-F5344CB8AC3E}">
        <p14:creationId xmlns:p14="http://schemas.microsoft.com/office/powerpoint/2010/main" val="252364544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can help manage expectations when it comes to trust?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Promising frequently, to look trustworthy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Never making a promise, in order not to disappoint anyone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Over-promising and under-delivering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Under-promising and over-delivering</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 What goes a long way to earning respect?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Coming in as early as possible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simple word of recognition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Over-complimenting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Never raising your voice to a follower</a:t>
            </a:r>
            <a:endParaRPr lang="en-US" sz="2800" dirty="0">
              <a:ea typeface="Times New Roman"/>
              <a:cs typeface="Times New Roman"/>
            </a:endParaRPr>
          </a:p>
        </p:txBody>
      </p:sp>
    </p:spTree>
    <p:extLst>
      <p:ext uri="{BB962C8B-B14F-4D97-AF65-F5344CB8AC3E}">
        <p14:creationId xmlns:p14="http://schemas.microsoft.com/office/powerpoint/2010/main" val="3666459427"/>
      </p:ext>
    </p:extLst>
  </p:cSld>
  <p:clrMapOvr>
    <a:masterClrMapping/>
  </p:clrMapOvr>
  <p:timing>
    <p:tnLst>
      <p:par>
        <p:cTn id="1" dur="indefinite" restart="never" nodeType="tmRoot"/>
      </p:par>
    </p:tnLst>
  </p:timing>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15610</Words>
  <Application>Microsoft Office PowerPoint</Application>
  <PresentationFormat>On-screen Show (4:3)</PresentationFormat>
  <Paragraphs>1562</Paragraphs>
  <Slides>148</Slides>
  <Notes>46</Notes>
  <HiddenSlides>0</HiddenSlides>
  <MMClips>0</MMClips>
  <ScaleCrop>false</ScaleCrop>
  <HeadingPairs>
    <vt:vector size="4" baseType="variant">
      <vt:variant>
        <vt:lpstr>Theme</vt:lpstr>
      </vt:variant>
      <vt:variant>
        <vt:i4>1</vt:i4>
      </vt:variant>
      <vt:variant>
        <vt:lpstr>Slide Titles</vt:lpstr>
      </vt:variant>
      <vt:variant>
        <vt:i4>148</vt:i4>
      </vt:variant>
    </vt:vector>
  </HeadingPairs>
  <TitlesOfParts>
    <vt:vector size="149" baseType="lpstr">
      <vt:lpstr>Classroom PowerPoint Slides</vt:lpstr>
      <vt:lpstr>PowerPoint Presentation</vt:lpstr>
      <vt:lpstr>   Module One:  Getting Started </vt:lpstr>
      <vt:lpstr>Workshop Objectives</vt:lpstr>
      <vt:lpstr>Module Two: The Evolution of Leadership</vt:lpstr>
      <vt:lpstr>Defining Leadership</vt:lpstr>
      <vt:lpstr>Characteristics of a Leader</vt:lpstr>
      <vt:lpstr>Leadership Principles</vt:lpstr>
      <vt:lpstr>Three Theories of Leadership</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Situational Leadership</vt:lpstr>
      <vt:lpstr>Situational Leadership: Telling</vt:lpstr>
      <vt:lpstr>Situational Leadership: Selling</vt:lpstr>
      <vt:lpstr>Situational Leadership: Participating</vt:lpstr>
      <vt:lpstr>Situational Leadership: Delegating</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A Personal Inventory</vt:lpstr>
      <vt:lpstr>An Introduction to  Kouzes and Posner</vt:lpstr>
      <vt:lpstr>A Personal Inventory</vt:lpstr>
      <vt:lpstr>Creating an Action Plan</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Modeling the Way</vt:lpstr>
      <vt:lpstr>Determining Your Way</vt:lpstr>
      <vt:lpstr>Being an Inspirational  Role Model</vt:lpstr>
      <vt:lpstr>Influencing Others’ Perspectives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Inspiring a Shared Vision</vt:lpstr>
      <vt:lpstr>Choosing Your Vision</vt:lpstr>
      <vt:lpstr>Communicating Your Vision </vt:lpstr>
      <vt:lpstr>Identifying the Benefit for Others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Challenging the Process </vt:lpstr>
      <vt:lpstr>Think Outside the Box</vt:lpstr>
      <vt:lpstr>Developing Your  Inner Innovator</vt:lpstr>
      <vt:lpstr>Seeing Room for Improvement</vt:lpstr>
      <vt:lpstr>Lobbying for Change</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Enabling Others to Act</vt:lpstr>
      <vt:lpstr>Encouraging Growth in Others</vt:lpstr>
      <vt:lpstr>Creating Mutual Respect</vt:lpstr>
      <vt:lpstr>The Importance of Trust</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Encouraging the Heart</vt:lpstr>
      <vt:lpstr>Sharing Rewards</vt:lpstr>
      <vt:lpstr>Celebrating Accomplishments</vt:lpstr>
      <vt:lpstr>Making Celebration Part of Your Culture</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Basic Influencing Skills</vt:lpstr>
      <vt:lpstr>The Art of Persuasion</vt:lpstr>
      <vt:lpstr>The Principles of Influence</vt:lpstr>
      <vt:lpstr>Creating an Impact</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Setting Goals</vt:lpstr>
      <vt:lpstr>Setting SMART Goals</vt:lpstr>
      <vt:lpstr>Creating a Long-Term Plan</vt:lpstr>
      <vt:lpstr>Creating a Support System</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 Module Twelve: Wrapping Up </vt:lpstr>
      <vt:lpstr>Words from the Wise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2012-05-23T13:26:36Z</dcterms:created>
  <dcterms:modified xsi:type="dcterms:W3CDTF">2014-09-16T14:48:01Z</dcterms:modified>
</cp:coreProperties>
</file>