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3.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4.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7.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8.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1.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2.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3.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6.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7.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8.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1.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2.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3.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4.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5.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5"/>
  </p:notesMasterIdLst>
  <p:sldIdLst>
    <p:sldId id="311" r:id="rId2"/>
    <p:sldId id="257" r:id="rId3"/>
    <p:sldId id="258" r:id="rId4"/>
    <p:sldId id="304" r:id="rId5"/>
    <p:sldId id="261" r:id="rId6"/>
    <p:sldId id="262" r:id="rId7"/>
    <p:sldId id="263" r:id="rId8"/>
    <p:sldId id="305" r:id="rId9"/>
    <p:sldId id="313" r:id="rId10"/>
    <p:sldId id="314" r:id="rId11"/>
    <p:sldId id="315" r:id="rId12"/>
    <p:sldId id="353" r:id="rId13"/>
    <p:sldId id="354" r:id="rId14"/>
    <p:sldId id="355" r:id="rId15"/>
    <p:sldId id="264" r:id="rId16"/>
    <p:sldId id="265" r:id="rId17"/>
    <p:sldId id="266" r:id="rId18"/>
    <p:sldId id="267" r:id="rId19"/>
    <p:sldId id="268" r:id="rId20"/>
    <p:sldId id="317" r:id="rId21"/>
    <p:sldId id="318" r:id="rId22"/>
    <p:sldId id="319" r:id="rId23"/>
    <p:sldId id="356" r:id="rId24"/>
    <p:sldId id="357" r:id="rId25"/>
    <p:sldId id="358" r:id="rId26"/>
    <p:sldId id="269" r:id="rId27"/>
    <p:sldId id="270" r:id="rId28"/>
    <p:sldId id="306" r:id="rId29"/>
    <p:sldId id="271" r:id="rId30"/>
    <p:sldId id="272" r:id="rId31"/>
    <p:sldId id="321" r:id="rId32"/>
    <p:sldId id="322" r:id="rId33"/>
    <p:sldId id="323" r:id="rId34"/>
    <p:sldId id="359" r:id="rId35"/>
    <p:sldId id="360" r:id="rId36"/>
    <p:sldId id="361" r:id="rId37"/>
    <p:sldId id="273" r:id="rId38"/>
    <p:sldId id="274" r:id="rId39"/>
    <p:sldId id="275" r:id="rId40"/>
    <p:sldId id="276" r:id="rId41"/>
    <p:sldId id="362" r:id="rId42"/>
    <p:sldId id="363" r:id="rId43"/>
    <p:sldId id="364" r:id="rId44"/>
    <p:sldId id="365" r:id="rId45"/>
    <p:sldId id="389" r:id="rId46"/>
    <p:sldId id="390" r:id="rId47"/>
    <p:sldId id="391" r:id="rId48"/>
    <p:sldId id="392" r:id="rId49"/>
    <p:sldId id="393" r:id="rId50"/>
    <p:sldId id="394" r:id="rId51"/>
    <p:sldId id="277" r:id="rId52"/>
    <p:sldId id="278" r:id="rId53"/>
    <p:sldId id="307" r:id="rId54"/>
    <p:sldId id="279" r:id="rId55"/>
    <p:sldId id="332" r:id="rId56"/>
    <p:sldId id="366" r:id="rId57"/>
    <p:sldId id="367" r:id="rId58"/>
    <p:sldId id="368" r:id="rId59"/>
    <p:sldId id="369" r:id="rId60"/>
    <p:sldId id="395" r:id="rId61"/>
    <p:sldId id="396" r:id="rId62"/>
    <p:sldId id="397" r:id="rId63"/>
    <p:sldId id="398" r:id="rId64"/>
    <p:sldId id="399" r:id="rId65"/>
    <p:sldId id="280" r:id="rId66"/>
    <p:sldId id="281" r:id="rId67"/>
    <p:sldId id="283" r:id="rId68"/>
    <p:sldId id="284" r:id="rId69"/>
    <p:sldId id="336" r:id="rId70"/>
    <p:sldId id="370" r:id="rId71"/>
    <p:sldId id="371" r:id="rId72"/>
    <p:sldId id="372" r:id="rId73"/>
    <p:sldId id="373" r:id="rId74"/>
    <p:sldId id="400" r:id="rId75"/>
    <p:sldId id="401" r:id="rId76"/>
    <p:sldId id="402" r:id="rId77"/>
    <p:sldId id="403" r:id="rId78"/>
    <p:sldId id="404" r:id="rId79"/>
    <p:sldId id="286" r:id="rId80"/>
    <p:sldId id="287" r:id="rId81"/>
    <p:sldId id="288" r:id="rId82"/>
    <p:sldId id="289" r:id="rId83"/>
    <p:sldId id="290" r:id="rId84"/>
    <p:sldId id="340" r:id="rId85"/>
    <p:sldId id="374" r:id="rId86"/>
    <p:sldId id="375" r:id="rId87"/>
    <p:sldId id="376" r:id="rId88"/>
    <p:sldId id="377" r:id="rId89"/>
    <p:sldId id="405" r:id="rId90"/>
    <p:sldId id="406" r:id="rId91"/>
    <p:sldId id="407" r:id="rId92"/>
    <p:sldId id="408" r:id="rId93"/>
    <p:sldId id="409" r:id="rId94"/>
    <p:sldId id="291" r:id="rId95"/>
    <p:sldId id="292" r:id="rId96"/>
    <p:sldId id="293" r:id="rId97"/>
    <p:sldId id="294" r:id="rId98"/>
    <p:sldId id="295" r:id="rId99"/>
    <p:sldId id="344" r:id="rId100"/>
    <p:sldId id="378" r:id="rId101"/>
    <p:sldId id="379" r:id="rId102"/>
    <p:sldId id="380" r:id="rId103"/>
    <p:sldId id="381" r:id="rId104"/>
    <p:sldId id="410" r:id="rId105"/>
    <p:sldId id="411" r:id="rId106"/>
    <p:sldId id="412" r:id="rId107"/>
    <p:sldId id="413" r:id="rId108"/>
    <p:sldId id="414" r:id="rId109"/>
    <p:sldId id="296" r:id="rId110"/>
    <p:sldId id="297" r:id="rId111"/>
    <p:sldId id="298" r:id="rId112"/>
    <p:sldId id="299" r:id="rId113"/>
    <p:sldId id="348" r:id="rId114"/>
    <p:sldId id="382" r:id="rId115"/>
    <p:sldId id="383" r:id="rId116"/>
    <p:sldId id="384" r:id="rId117"/>
    <p:sldId id="385" r:id="rId118"/>
    <p:sldId id="415" r:id="rId119"/>
    <p:sldId id="416" r:id="rId120"/>
    <p:sldId id="417" r:id="rId121"/>
    <p:sldId id="418" r:id="rId122"/>
    <p:sldId id="419" r:id="rId123"/>
    <p:sldId id="308" r:id="rId124"/>
    <p:sldId id="309" r:id="rId125"/>
    <p:sldId id="312" r:id="rId126"/>
    <p:sldId id="349" r:id="rId127"/>
    <p:sldId id="350" r:id="rId128"/>
    <p:sldId id="351" r:id="rId129"/>
    <p:sldId id="386" r:id="rId130"/>
    <p:sldId id="387" r:id="rId131"/>
    <p:sldId id="388" r:id="rId132"/>
    <p:sldId id="303" r:id="rId133"/>
    <p:sldId id="310" r:id="rId13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248" autoAdjust="0"/>
    <p:restoredTop sz="80800" autoAdjust="0"/>
  </p:normalViewPr>
  <p:slideViewPr>
    <p:cSldViewPr>
      <p:cViewPr varScale="1">
        <p:scale>
          <a:sx n="90" d="100"/>
          <a:sy n="90" d="100"/>
        </p:scale>
        <p:origin x="-249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CA6891-D4BC-4C9C-9E5C-2038262308B0}"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A6FC7048-5095-45E4-92B7-E89E4E3FEA9C}">
      <dgm:prSet phldrT="[Text]"/>
      <dgm:spPr>
        <a:ln>
          <a:noFill/>
        </a:ln>
      </dgm:spPr>
      <dgm:t>
        <a:bodyPr/>
        <a:lstStyle/>
        <a:p>
          <a:r>
            <a:rPr lang="en-US" b="1" dirty="0" smtClean="0"/>
            <a:t>What customer service means</a:t>
          </a:r>
          <a:endParaRPr lang="en-US" b="1" dirty="0"/>
        </a:p>
      </dgm:t>
    </dgm:pt>
    <dgm:pt modelId="{63DE7182-29C3-45AF-9B8B-26990C02F073}" type="parTrans" cxnId="{E938613B-98A6-4C61-8A6E-F3CA141DF9BA}">
      <dgm:prSet/>
      <dgm:spPr/>
      <dgm:t>
        <a:bodyPr/>
        <a:lstStyle/>
        <a:p>
          <a:endParaRPr lang="en-US"/>
        </a:p>
      </dgm:t>
    </dgm:pt>
    <dgm:pt modelId="{1305A945-267E-4810-AB6E-ADB88F7A70E0}" type="sibTrans" cxnId="{E938613B-98A6-4C61-8A6E-F3CA141DF9BA}">
      <dgm:prSet/>
      <dgm:spPr/>
      <dgm:t>
        <a:bodyPr/>
        <a:lstStyle/>
        <a:p>
          <a:endParaRPr lang="en-US"/>
        </a:p>
      </dgm:t>
    </dgm:pt>
    <dgm:pt modelId="{A343359A-7150-4922-94B0-6EE6E4C604A1}">
      <dgm:prSet phldrT="[Text]"/>
      <dgm:spPr>
        <a:ln>
          <a:noFill/>
        </a:ln>
      </dgm:spPr>
      <dgm:t>
        <a:bodyPr/>
        <a:lstStyle/>
        <a:p>
          <a:r>
            <a:rPr lang="en-US" b="1" dirty="0" smtClean="0"/>
            <a:t>Identify customer’s needs</a:t>
          </a:r>
          <a:endParaRPr lang="en-US" b="1" dirty="0"/>
        </a:p>
      </dgm:t>
    </dgm:pt>
    <dgm:pt modelId="{195BF21B-BE43-440E-81C1-049ADC298C5E}" type="parTrans" cxnId="{C5CF15F1-916D-47B7-B969-D25A789119F5}">
      <dgm:prSet/>
      <dgm:spPr/>
      <dgm:t>
        <a:bodyPr/>
        <a:lstStyle/>
        <a:p>
          <a:endParaRPr lang="en-US"/>
        </a:p>
      </dgm:t>
    </dgm:pt>
    <dgm:pt modelId="{A73AFEEF-215A-410A-9205-033BB94B5023}" type="sibTrans" cxnId="{C5CF15F1-916D-47B7-B969-D25A789119F5}">
      <dgm:prSet/>
      <dgm:spPr/>
      <dgm:t>
        <a:bodyPr/>
        <a:lstStyle/>
        <a:p>
          <a:endParaRPr lang="en-US"/>
        </a:p>
      </dgm:t>
    </dgm:pt>
    <dgm:pt modelId="{C48D9453-D486-414B-9962-4585EDEBC40F}">
      <dgm:prSet phldrT="[Text]"/>
      <dgm:spPr>
        <a:ln>
          <a:noFill/>
        </a:ln>
      </dgm:spPr>
      <dgm:t>
        <a:bodyPr/>
        <a:lstStyle/>
        <a:p>
          <a:r>
            <a:rPr lang="en-US" b="1" dirty="0" smtClean="0"/>
            <a:t>Connect with customers</a:t>
          </a:r>
          <a:endParaRPr lang="en-US" b="1" dirty="0"/>
        </a:p>
      </dgm:t>
    </dgm:pt>
    <dgm:pt modelId="{04044DE3-678A-4C05-9340-17DD3CA2EA58}" type="parTrans" cxnId="{3A5A3C0D-A78C-4474-B958-D311AACA2B06}">
      <dgm:prSet/>
      <dgm:spPr/>
      <dgm:t>
        <a:bodyPr/>
        <a:lstStyle/>
        <a:p>
          <a:endParaRPr lang="en-US"/>
        </a:p>
      </dgm:t>
    </dgm:pt>
    <dgm:pt modelId="{4DA1496D-5D7E-4887-A487-E7588A2C8B13}" type="sibTrans" cxnId="{3A5A3C0D-A78C-4474-B958-D311AACA2B06}">
      <dgm:prSet/>
      <dgm:spPr/>
      <dgm:t>
        <a:bodyPr/>
        <a:lstStyle/>
        <a:p>
          <a:endParaRPr lang="en-US"/>
        </a:p>
      </dgm:t>
    </dgm:pt>
    <dgm:pt modelId="{033C9205-D82B-4D89-8306-566607A1B9F6}">
      <dgm:prSet phldrT="[Text]"/>
      <dgm:spPr>
        <a:ln>
          <a:noFill/>
        </a:ln>
      </dgm:spPr>
      <dgm:t>
        <a:bodyPr/>
        <a:lstStyle/>
        <a:p>
          <a:r>
            <a:rPr lang="en-US" b="1" dirty="0" smtClean="0"/>
            <a:t>Deal with difficult customers</a:t>
          </a:r>
          <a:endParaRPr lang="en-US" b="1" dirty="0"/>
        </a:p>
      </dgm:t>
    </dgm:pt>
    <dgm:pt modelId="{811D92E5-1F80-429B-BBDC-B0A9B0E4ED61}" type="parTrans" cxnId="{A0A2844E-C9BE-4678-B01A-A5B688AEFB7E}">
      <dgm:prSet/>
      <dgm:spPr/>
      <dgm:t>
        <a:bodyPr/>
        <a:lstStyle/>
        <a:p>
          <a:endParaRPr lang="en-US"/>
        </a:p>
      </dgm:t>
    </dgm:pt>
    <dgm:pt modelId="{4BDD5316-8724-471D-8A6F-D5B0D58D8269}" type="sibTrans" cxnId="{A0A2844E-C9BE-4678-B01A-A5B688AEFB7E}">
      <dgm:prSet/>
      <dgm:spPr/>
      <dgm:t>
        <a:bodyPr/>
        <a:lstStyle/>
        <a:p>
          <a:endParaRPr lang="en-US"/>
        </a:p>
      </dgm:t>
    </dgm:pt>
    <dgm:pt modelId="{0035601D-ACB8-4721-9C97-77DA016200E0}" type="pres">
      <dgm:prSet presAssocID="{8CCA6891-D4BC-4C9C-9E5C-2038262308B0}" presName="Name0" presStyleCnt="0">
        <dgm:presLayoutVars>
          <dgm:dir/>
          <dgm:resizeHandles val="exact"/>
        </dgm:presLayoutVars>
      </dgm:prSet>
      <dgm:spPr/>
      <dgm:t>
        <a:bodyPr/>
        <a:lstStyle/>
        <a:p>
          <a:endParaRPr lang="en-US"/>
        </a:p>
      </dgm:t>
    </dgm:pt>
    <dgm:pt modelId="{CF399359-AC1F-4709-AF98-2F85663373CD}" type="pres">
      <dgm:prSet presAssocID="{A6FC7048-5095-45E4-92B7-E89E4E3FEA9C}" presName="node" presStyleLbl="node1" presStyleIdx="0" presStyleCnt="4">
        <dgm:presLayoutVars>
          <dgm:bulletEnabled val="1"/>
        </dgm:presLayoutVars>
      </dgm:prSet>
      <dgm:spPr/>
      <dgm:t>
        <a:bodyPr/>
        <a:lstStyle/>
        <a:p>
          <a:endParaRPr lang="en-US"/>
        </a:p>
      </dgm:t>
    </dgm:pt>
    <dgm:pt modelId="{DE20B14B-5121-4B66-B995-0760CE474048}" type="pres">
      <dgm:prSet presAssocID="{1305A945-267E-4810-AB6E-ADB88F7A70E0}" presName="sibTrans" presStyleCnt="0"/>
      <dgm:spPr/>
    </dgm:pt>
    <dgm:pt modelId="{70F15BAC-BA8F-4867-9845-8E637A11E62E}" type="pres">
      <dgm:prSet presAssocID="{A343359A-7150-4922-94B0-6EE6E4C604A1}" presName="node" presStyleLbl="node1" presStyleIdx="1" presStyleCnt="4">
        <dgm:presLayoutVars>
          <dgm:bulletEnabled val="1"/>
        </dgm:presLayoutVars>
      </dgm:prSet>
      <dgm:spPr/>
      <dgm:t>
        <a:bodyPr/>
        <a:lstStyle/>
        <a:p>
          <a:endParaRPr lang="en-US"/>
        </a:p>
      </dgm:t>
    </dgm:pt>
    <dgm:pt modelId="{B3AB70E1-ABA7-45A0-A9B2-81F35444065D}" type="pres">
      <dgm:prSet presAssocID="{A73AFEEF-215A-410A-9205-033BB94B5023}" presName="sibTrans" presStyleCnt="0"/>
      <dgm:spPr/>
    </dgm:pt>
    <dgm:pt modelId="{7AA3479C-5B7B-43AF-A148-054BC8AABE8E}" type="pres">
      <dgm:prSet presAssocID="{C48D9453-D486-414B-9962-4585EDEBC40F}" presName="node" presStyleLbl="node1" presStyleIdx="2" presStyleCnt="4">
        <dgm:presLayoutVars>
          <dgm:bulletEnabled val="1"/>
        </dgm:presLayoutVars>
      </dgm:prSet>
      <dgm:spPr/>
      <dgm:t>
        <a:bodyPr/>
        <a:lstStyle/>
        <a:p>
          <a:endParaRPr lang="en-US"/>
        </a:p>
      </dgm:t>
    </dgm:pt>
    <dgm:pt modelId="{B115C2A0-9E5C-433C-A296-76BFA6A3E3E4}" type="pres">
      <dgm:prSet presAssocID="{4DA1496D-5D7E-4887-A487-E7588A2C8B13}" presName="sibTrans" presStyleCnt="0"/>
      <dgm:spPr/>
    </dgm:pt>
    <dgm:pt modelId="{2C2584E1-14F9-4432-93F6-6CA013BAFC47}" type="pres">
      <dgm:prSet presAssocID="{033C9205-D82B-4D89-8306-566607A1B9F6}" presName="node" presStyleLbl="node1" presStyleIdx="3" presStyleCnt="4">
        <dgm:presLayoutVars>
          <dgm:bulletEnabled val="1"/>
        </dgm:presLayoutVars>
      </dgm:prSet>
      <dgm:spPr/>
      <dgm:t>
        <a:bodyPr/>
        <a:lstStyle/>
        <a:p>
          <a:endParaRPr lang="en-US"/>
        </a:p>
      </dgm:t>
    </dgm:pt>
  </dgm:ptLst>
  <dgm:cxnLst>
    <dgm:cxn modelId="{C5CF15F1-916D-47B7-B969-D25A789119F5}" srcId="{8CCA6891-D4BC-4C9C-9E5C-2038262308B0}" destId="{A343359A-7150-4922-94B0-6EE6E4C604A1}" srcOrd="1" destOrd="0" parTransId="{195BF21B-BE43-440E-81C1-049ADC298C5E}" sibTransId="{A73AFEEF-215A-410A-9205-033BB94B5023}"/>
    <dgm:cxn modelId="{0EE2D900-EAE0-47F4-84E1-602689F17069}" type="presOf" srcId="{C48D9453-D486-414B-9962-4585EDEBC40F}" destId="{7AA3479C-5B7B-43AF-A148-054BC8AABE8E}" srcOrd="0" destOrd="0" presId="urn:microsoft.com/office/officeart/2005/8/layout/hList6"/>
    <dgm:cxn modelId="{94A061C8-75A7-41B4-A3D4-623EE8135936}" type="presOf" srcId="{A343359A-7150-4922-94B0-6EE6E4C604A1}" destId="{70F15BAC-BA8F-4867-9845-8E637A11E62E}" srcOrd="0" destOrd="0" presId="urn:microsoft.com/office/officeart/2005/8/layout/hList6"/>
    <dgm:cxn modelId="{E938613B-98A6-4C61-8A6E-F3CA141DF9BA}" srcId="{8CCA6891-D4BC-4C9C-9E5C-2038262308B0}" destId="{A6FC7048-5095-45E4-92B7-E89E4E3FEA9C}" srcOrd="0" destOrd="0" parTransId="{63DE7182-29C3-45AF-9B8B-26990C02F073}" sibTransId="{1305A945-267E-4810-AB6E-ADB88F7A70E0}"/>
    <dgm:cxn modelId="{3A5A3C0D-A78C-4474-B958-D311AACA2B06}" srcId="{8CCA6891-D4BC-4C9C-9E5C-2038262308B0}" destId="{C48D9453-D486-414B-9962-4585EDEBC40F}" srcOrd="2" destOrd="0" parTransId="{04044DE3-678A-4C05-9340-17DD3CA2EA58}" sibTransId="{4DA1496D-5D7E-4887-A487-E7588A2C8B13}"/>
    <dgm:cxn modelId="{741113BA-3D73-4B7E-BC63-AE3960D784A9}" type="presOf" srcId="{A6FC7048-5095-45E4-92B7-E89E4E3FEA9C}" destId="{CF399359-AC1F-4709-AF98-2F85663373CD}" srcOrd="0" destOrd="0" presId="urn:microsoft.com/office/officeart/2005/8/layout/hList6"/>
    <dgm:cxn modelId="{352438E6-032F-4373-B6A0-E29F835C20E6}" type="presOf" srcId="{033C9205-D82B-4D89-8306-566607A1B9F6}" destId="{2C2584E1-14F9-4432-93F6-6CA013BAFC47}" srcOrd="0" destOrd="0" presId="urn:microsoft.com/office/officeart/2005/8/layout/hList6"/>
    <dgm:cxn modelId="{A0A2844E-C9BE-4678-B01A-A5B688AEFB7E}" srcId="{8CCA6891-D4BC-4C9C-9E5C-2038262308B0}" destId="{033C9205-D82B-4D89-8306-566607A1B9F6}" srcOrd="3" destOrd="0" parTransId="{811D92E5-1F80-429B-BBDC-B0A9B0E4ED61}" sibTransId="{4BDD5316-8724-471D-8A6F-D5B0D58D8269}"/>
    <dgm:cxn modelId="{172FE1F3-B9B5-41EE-A982-128FE48E82C6}" type="presOf" srcId="{8CCA6891-D4BC-4C9C-9E5C-2038262308B0}" destId="{0035601D-ACB8-4721-9C97-77DA016200E0}" srcOrd="0" destOrd="0" presId="urn:microsoft.com/office/officeart/2005/8/layout/hList6"/>
    <dgm:cxn modelId="{496CF416-FF26-4395-AE0A-20F187508E85}" type="presParOf" srcId="{0035601D-ACB8-4721-9C97-77DA016200E0}" destId="{CF399359-AC1F-4709-AF98-2F85663373CD}" srcOrd="0" destOrd="0" presId="urn:microsoft.com/office/officeart/2005/8/layout/hList6"/>
    <dgm:cxn modelId="{DADE1880-30B7-4A51-9010-3111AFD7D120}" type="presParOf" srcId="{0035601D-ACB8-4721-9C97-77DA016200E0}" destId="{DE20B14B-5121-4B66-B995-0760CE474048}" srcOrd="1" destOrd="0" presId="urn:microsoft.com/office/officeart/2005/8/layout/hList6"/>
    <dgm:cxn modelId="{6E47516F-E143-4942-8548-6F2C472FAA79}" type="presParOf" srcId="{0035601D-ACB8-4721-9C97-77DA016200E0}" destId="{70F15BAC-BA8F-4867-9845-8E637A11E62E}" srcOrd="2" destOrd="0" presId="urn:microsoft.com/office/officeart/2005/8/layout/hList6"/>
    <dgm:cxn modelId="{0F4BEF5A-2600-46EA-8D0F-7558B212F7E8}" type="presParOf" srcId="{0035601D-ACB8-4721-9C97-77DA016200E0}" destId="{B3AB70E1-ABA7-45A0-A9B2-81F35444065D}" srcOrd="3" destOrd="0" presId="urn:microsoft.com/office/officeart/2005/8/layout/hList6"/>
    <dgm:cxn modelId="{C172CB38-05B1-44AE-A7D9-9633A0B4312F}" type="presParOf" srcId="{0035601D-ACB8-4721-9C97-77DA016200E0}" destId="{7AA3479C-5B7B-43AF-A148-054BC8AABE8E}" srcOrd="4" destOrd="0" presId="urn:microsoft.com/office/officeart/2005/8/layout/hList6"/>
    <dgm:cxn modelId="{0F67271D-9000-41EB-AB62-E748C86DE075}" type="presParOf" srcId="{0035601D-ACB8-4721-9C97-77DA016200E0}" destId="{B115C2A0-9E5C-433C-A296-76BFA6A3E3E4}" srcOrd="5" destOrd="0" presId="urn:microsoft.com/office/officeart/2005/8/layout/hList6"/>
    <dgm:cxn modelId="{4BFBE2AE-F34F-4D30-8D4B-7D06379470F1}" type="presParOf" srcId="{0035601D-ACB8-4721-9C97-77DA016200E0}" destId="{2C2584E1-14F9-4432-93F6-6CA013BAFC47}"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3C9438A-2C5C-43A5-950E-4CF6DBCA1A16}"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4421D530-8AA1-4BA5-A70C-6D38575738D5}">
      <dgm:prSet phldrT="[Text]" custT="1"/>
      <dgm:spPr/>
      <dgm:t>
        <a:bodyPr/>
        <a:lstStyle/>
        <a:p>
          <a:r>
            <a:rPr lang="en-US" sz="3200" b="1" dirty="0" smtClean="0"/>
            <a:t>Allow the customer to communicate</a:t>
          </a:r>
          <a:endParaRPr lang="en-US" sz="3200" b="1" dirty="0"/>
        </a:p>
      </dgm:t>
    </dgm:pt>
    <dgm:pt modelId="{8B6783C1-3758-467F-AF30-4DFB4E5FCBD7}" type="parTrans" cxnId="{952E0285-6D6C-4ABE-AD7E-B42589F1BCD2}">
      <dgm:prSet/>
      <dgm:spPr/>
      <dgm:t>
        <a:bodyPr/>
        <a:lstStyle/>
        <a:p>
          <a:endParaRPr lang="en-US"/>
        </a:p>
      </dgm:t>
    </dgm:pt>
    <dgm:pt modelId="{6FC7F5EB-C568-4CE7-884E-0938283F79C2}" type="sibTrans" cxnId="{952E0285-6D6C-4ABE-AD7E-B42589F1BCD2}">
      <dgm:prSet/>
      <dgm:spPr/>
      <dgm:t>
        <a:bodyPr/>
        <a:lstStyle/>
        <a:p>
          <a:endParaRPr lang="en-US"/>
        </a:p>
      </dgm:t>
    </dgm:pt>
    <dgm:pt modelId="{DC7A1427-BABF-434C-B88A-B9BEC52DF0B0}">
      <dgm:prSet phldrT="[Text]" custT="1"/>
      <dgm:spPr/>
      <dgm:t>
        <a:bodyPr/>
        <a:lstStyle/>
        <a:p>
          <a:r>
            <a:rPr lang="en-US" sz="3200" b="1" dirty="0" smtClean="0"/>
            <a:t>Identify their needs</a:t>
          </a:r>
          <a:endParaRPr lang="en-US" sz="3200" b="1" dirty="0"/>
        </a:p>
      </dgm:t>
    </dgm:pt>
    <dgm:pt modelId="{39D7364F-0017-47EF-AF2E-8C93BB2E499B}" type="parTrans" cxnId="{60653865-E606-446B-AB12-2134E9694818}">
      <dgm:prSet/>
      <dgm:spPr/>
      <dgm:t>
        <a:bodyPr/>
        <a:lstStyle/>
        <a:p>
          <a:endParaRPr lang="en-US"/>
        </a:p>
      </dgm:t>
    </dgm:pt>
    <dgm:pt modelId="{8B405B3A-2FA0-4400-987F-99DC2B4CB34C}" type="sibTrans" cxnId="{60653865-E606-446B-AB12-2134E9694818}">
      <dgm:prSet/>
      <dgm:spPr/>
      <dgm:t>
        <a:bodyPr/>
        <a:lstStyle/>
        <a:p>
          <a:endParaRPr lang="en-US"/>
        </a:p>
      </dgm:t>
    </dgm:pt>
    <dgm:pt modelId="{81B797EF-842D-4B50-A832-41A3B18DEB73}">
      <dgm:prSet phldrT="[Text]" custT="1"/>
      <dgm:spPr/>
      <dgm:t>
        <a:bodyPr/>
        <a:lstStyle/>
        <a:p>
          <a:r>
            <a:rPr lang="en-US" sz="3200" b="1" dirty="0" smtClean="0"/>
            <a:t>Learn from experience </a:t>
          </a:r>
          <a:endParaRPr lang="en-US" sz="3200" b="1" dirty="0"/>
        </a:p>
      </dgm:t>
    </dgm:pt>
    <dgm:pt modelId="{813E6787-3552-45BA-8D32-7DBFC44F6EBB}" type="parTrans" cxnId="{9B0179C9-DE14-4D76-BEA1-39DF3A3A6CDE}">
      <dgm:prSet/>
      <dgm:spPr/>
      <dgm:t>
        <a:bodyPr/>
        <a:lstStyle/>
        <a:p>
          <a:endParaRPr lang="en-US"/>
        </a:p>
      </dgm:t>
    </dgm:pt>
    <dgm:pt modelId="{CB1CBD16-67F6-4788-8194-DCD696FDCEDB}" type="sibTrans" cxnId="{9B0179C9-DE14-4D76-BEA1-39DF3A3A6CDE}">
      <dgm:prSet/>
      <dgm:spPr/>
      <dgm:t>
        <a:bodyPr/>
        <a:lstStyle/>
        <a:p>
          <a:endParaRPr lang="en-US"/>
        </a:p>
      </dgm:t>
    </dgm:pt>
    <dgm:pt modelId="{1D0DF681-8A1A-4D8C-811B-5149CB1336A7}" type="pres">
      <dgm:prSet presAssocID="{23C9438A-2C5C-43A5-950E-4CF6DBCA1A16}" presName="Name0" presStyleCnt="0">
        <dgm:presLayoutVars>
          <dgm:dir/>
          <dgm:animLvl val="lvl"/>
          <dgm:resizeHandles val="exact"/>
        </dgm:presLayoutVars>
      </dgm:prSet>
      <dgm:spPr/>
      <dgm:t>
        <a:bodyPr/>
        <a:lstStyle/>
        <a:p>
          <a:endParaRPr lang="en-US"/>
        </a:p>
      </dgm:t>
    </dgm:pt>
    <dgm:pt modelId="{B3BF075D-E0E7-46E6-B624-E908C5147A37}" type="pres">
      <dgm:prSet presAssocID="{4421D530-8AA1-4BA5-A70C-6D38575738D5}" presName="linNode" presStyleCnt="0"/>
      <dgm:spPr/>
    </dgm:pt>
    <dgm:pt modelId="{10D52C94-5442-4440-BB1B-AB65B908F0EC}" type="pres">
      <dgm:prSet presAssocID="{4421D530-8AA1-4BA5-A70C-6D38575738D5}" presName="parentText" presStyleLbl="node1" presStyleIdx="0" presStyleCnt="3" custScaleX="161051" custLinFactNeighborX="318">
        <dgm:presLayoutVars>
          <dgm:chMax val="1"/>
          <dgm:bulletEnabled val="1"/>
        </dgm:presLayoutVars>
      </dgm:prSet>
      <dgm:spPr/>
      <dgm:t>
        <a:bodyPr/>
        <a:lstStyle/>
        <a:p>
          <a:endParaRPr lang="en-US"/>
        </a:p>
      </dgm:t>
    </dgm:pt>
    <dgm:pt modelId="{8037167C-8336-46C7-BFA1-25BC470692DA}" type="pres">
      <dgm:prSet presAssocID="{6FC7F5EB-C568-4CE7-884E-0938283F79C2}" presName="sp" presStyleCnt="0"/>
      <dgm:spPr/>
    </dgm:pt>
    <dgm:pt modelId="{944217A9-1A45-47C9-B6CE-7E082A87D33F}" type="pres">
      <dgm:prSet presAssocID="{DC7A1427-BABF-434C-B88A-B9BEC52DF0B0}" presName="linNode" presStyleCnt="0"/>
      <dgm:spPr/>
    </dgm:pt>
    <dgm:pt modelId="{A2FD6E37-B556-4F5C-BA3F-01557A38E0A1}" type="pres">
      <dgm:prSet presAssocID="{DC7A1427-BABF-434C-B88A-B9BEC52DF0B0}" presName="parentText" presStyleLbl="node1" presStyleIdx="1" presStyleCnt="3" custScaleX="146410" custLinFactNeighborX="9462">
        <dgm:presLayoutVars>
          <dgm:chMax val="1"/>
          <dgm:bulletEnabled val="1"/>
        </dgm:presLayoutVars>
      </dgm:prSet>
      <dgm:spPr/>
      <dgm:t>
        <a:bodyPr/>
        <a:lstStyle/>
        <a:p>
          <a:endParaRPr lang="en-US"/>
        </a:p>
      </dgm:t>
    </dgm:pt>
    <dgm:pt modelId="{C043C4D5-7DCA-4893-9532-7B4EBF90EBEF}" type="pres">
      <dgm:prSet presAssocID="{8B405B3A-2FA0-4400-987F-99DC2B4CB34C}" presName="sp" presStyleCnt="0"/>
      <dgm:spPr/>
    </dgm:pt>
    <dgm:pt modelId="{EEB97844-1E73-46B3-8FE0-FA3F3CA9E636}" type="pres">
      <dgm:prSet presAssocID="{81B797EF-842D-4B50-A832-41A3B18DEB73}" presName="linNode" presStyleCnt="0"/>
      <dgm:spPr/>
    </dgm:pt>
    <dgm:pt modelId="{9F78D19F-489C-4D65-B719-5E31BF074A71}" type="pres">
      <dgm:prSet presAssocID="{81B797EF-842D-4B50-A832-41A3B18DEB73}" presName="parentText" presStyleLbl="node1" presStyleIdx="2" presStyleCnt="3" custScaleX="161051" custLinFactNeighborX="4543">
        <dgm:presLayoutVars>
          <dgm:chMax val="1"/>
          <dgm:bulletEnabled val="1"/>
        </dgm:presLayoutVars>
      </dgm:prSet>
      <dgm:spPr/>
      <dgm:t>
        <a:bodyPr/>
        <a:lstStyle/>
        <a:p>
          <a:endParaRPr lang="en-US"/>
        </a:p>
      </dgm:t>
    </dgm:pt>
  </dgm:ptLst>
  <dgm:cxnLst>
    <dgm:cxn modelId="{60653865-E606-446B-AB12-2134E9694818}" srcId="{23C9438A-2C5C-43A5-950E-4CF6DBCA1A16}" destId="{DC7A1427-BABF-434C-B88A-B9BEC52DF0B0}" srcOrd="1" destOrd="0" parTransId="{39D7364F-0017-47EF-AF2E-8C93BB2E499B}" sibTransId="{8B405B3A-2FA0-4400-987F-99DC2B4CB34C}"/>
    <dgm:cxn modelId="{A9F187CE-4ABE-489B-B576-E4ECC9E6450F}" type="presOf" srcId="{4421D530-8AA1-4BA5-A70C-6D38575738D5}" destId="{10D52C94-5442-4440-BB1B-AB65B908F0EC}" srcOrd="0" destOrd="0" presId="urn:microsoft.com/office/officeart/2005/8/layout/vList5"/>
    <dgm:cxn modelId="{4E6F284E-D725-44D5-8808-7FC7E3C3E595}" type="presOf" srcId="{DC7A1427-BABF-434C-B88A-B9BEC52DF0B0}" destId="{A2FD6E37-B556-4F5C-BA3F-01557A38E0A1}" srcOrd="0" destOrd="0" presId="urn:microsoft.com/office/officeart/2005/8/layout/vList5"/>
    <dgm:cxn modelId="{9316B939-E374-4FA2-BDB3-247A4E530283}" type="presOf" srcId="{81B797EF-842D-4B50-A832-41A3B18DEB73}" destId="{9F78D19F-489C-4D65-B719-5E31BF074A71}" srcOrd="0" destOrd="0" presId="urn:microsoft.com/office/officeart/2005/8/layout/vList5"/>
    <dgm:cxn modelId="{C1AD30DB-AD98-4971-9D69-20779C5994D5}" type="presOf" srcId="{23C9438A-2C5C-43A5-950E-4CF6DBCA1A16}" destId="{1D0DF681-8A1A-4D8C-811B-5149CB1336A7}" srcOrd="0" destOrd="0" presId="urn:microsoft.com/office/officeart/2005/8/layout/vList5"/>
    <dgm:cxn modelId="{952E0285-6D6C-4ABE-AD7E-B42589F1BCD2}" srcId="{23C9438A-2C5C-43A5-950E-4CF6DBCA1A16}" destId="{4421D530-8AA1-4BA5-A70C-6D38575738D5}" srcOrd="0" destOrd="0" parTransId="{8B6783C1-3758-467F-AF30-4DFB4E5FCBD7}" sibTransId="{6FC7F5EB-C568-4CE7-884E-0938283F79C2}"/>
    <dgm:cxn modelId="{9B0179C9-DE14-4D76-BEA1-39DF3A3A6CDE}" srcId="{23C9438A-2C5C-43A5-950E-4CF6DBCA1A16}" destId="{81B797EF-842D-4B50-A832-41A3B18DEB73}" srcOrd="2" destOrd="0" parTransId="{813E6787-3552-45BA-8D32-7DBFC44F6EBB}" sibTransId="{CB1CBD16-67F6-4788-8194-DCD696FDCEDB}"/>
    <dgm:cxn modelId="{5B946453-58D5-4BBD-9E61-5C04B27CF13F}" type="presParOf" srcId="{1D0DF681-8A1A-4D8C-811B-5149CB1336A7}" destId="{B3BF075D-E0E7-46E6-B624-E908C5147A37}" srcOrd="0" destOrd="0" presId="urn:microsoft.com/office/officeart/2005/8/layout/vList5"/>
    <dgm:cxn modelId="{1DC428F6-607E-435B-9E96-B16546C826D1}" type="presParOf" srcId="{B3BF075D-E0E7-46E6-B624-E908C5147A37}" destId="{10D52C94-5442-4440-BB1B-AB65B908F0EC}" srcOrd="0" destOrd="0" presId="urn:microsoft.com/office/officeart/2005/8/layout/vList5"/>
    <dgm:cxn modelId="{114FB766-BB5A-44BE-AA00-5CBB48A7B340}" type="presParOf" srcId="{1D0DF681-8A1A-4D8C-811B-5149CB1336A7}" destId="{8037167C-8336-46C7-BFA1-25BC470692DA}" srcOrd="1" destOrd="0" presId="urn:microsoft.com/office/officeart/2005/8/layout/vList5"/>
    <dgm:cxn modelId="{05A06E6F-09B2-4C89-9E62-133CFB9089D4}" type="presParOf" srcId="{1D0DF681-8A1A-4D8C-811B-5149CB1336A7}" destId="{944217A9-1A45-47C9-B6CE-7E082A87D33F}" srcOrd="2" destOrd="0" presId="urn:microsoft.com/office/officeart/2005/8/layout/vList5"/>
    <dgm:cxn modelId="{BEC48783-CF6C-495A-9684-C0D507A16330}" type="presParOf" srcId="{944217A9-1A45-47C9-B6CE-7E082A87D33F}" destId="{A2FD6E37-B556-4F5C-BA3F-01557A38E0A1}" srcOrd="0" destOrd="0" presId="urn:microsoft.com/office/officeart/2005/8/layout/vList5"/>
    <dgm:cxn modelId="{783B9296-C37C-4081-9EC2-DBE1F7E6E30F}" type="presParOf" srcId="{1D0DF681-8A1A-4D8C-811B-5149CB1336A7}" destId="{C043C4D5-7DCA-4893-9532-7B4EBF90EBEF}" srcOrd="3" destOrd="0" presId="urn:microsoft.com/office/officeart/2005/8/layout/vList5"/>
    <dgm:cxn modelId="{1CCD2E2D-B216-41F5-8CCF-41CD2081F5FC}" type="presParOf" srcId="{1D0DF681-8A1A-4D8C-811B-5149CB1336A7}" destId="{EEB97844-1E73-46B3-8FE0-FA3F3CA9E636}" srcOrd="4" destOrd="0" presId="urn:microsoft.com/office/officeart/2005/8/layout/vList5"/>
    <dgm:cxn modelId="{63AB965E-0A5D-459F-9098-8688DAA6EF94}" type="presParOf" srcId="{EEB97844-1E73-46B3-8FE0-FA3F3CA9E636}" destId="{9F78D19F-489C-4D65-B719-5E31BF074A71}"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A124528-CFEB-4D66-8742-E22B5873BFAA}"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D914FA69-5804-47DA-8372-FF54455A9B29}">
      <dgm:prSet phldrT="[Text]"/>
      <dgm:spPr>
        <a:ln>
          <a:noFill/>
        </a:ln>
      </dgm:spPr>
      <dgm:t>
        <a:bodyPr/>
        <a:lstStyle/>
        <a:p>
          <a:r>
            <a:rPr lang="en-US" b="1" dirty="0" smtClean="0"/>
            <a:t>Don’t be presumptuous</a:t>
          </a:r>
          <a:endParaRPr lang="en-US" b="1" dirty="0"/>
        </a:p>
      </dgm:t>
    </dgm:pt>
    <dgm:pt modelId="{2FAA8500-AF2F-4709-B4E5-46B8F714192E}" type="parTrans" cxnId="{0C4BF43B-8476-41F4-83B6-A1ECB4918A4B}">
      <dgm:prSet/>
      <dgm:spPr/>
      <dgm:t>
        <a:bodyPr/>
        <a:lstStyle/>
        <a:p>
          <a:endParaRPr lang="en-US"/>
        </a:p>
      </dgm:t>
    </dgm:pt>
    <dgm:pt modelId="{07ED6163-1C0D-466B-9118-1DCAAF6579CE}" type="sibTrans" cxnId="{0C4BF43B-8476-41F4-83B6-A1ECB4918A4B}">
      <dgm:prSet/>
      <dgm:spPr/>
      <dgm:t>
        <a:bodyPr/>
        <a:lstStyle/>
        <a:p>
          <a:endParaRPr lang="en-US"/>
        </a:p>
      </dgm:t>
    </dgm:pt>
    <dgm:pt modelId="{A5CE44E8-7C99-4F5F-BA91-A8B14DAE5531}">
      <dgm:prSet phldrT="[Text]"/>
      <dgm:spPr>
        <a:ln>
          <a:noFill/>
        </a:ln>
      </dgm:spPr>
      <dgm:t>
        <a:bodyPr/>
        <a:lstStyle/>
        <a:p>
          <a:r>
            <a:rPr lang="en-US" b="1" dirty="0" smtClean="0"/>
            <a:t>Let the customer guide you</a:t>
          </a:r>
          <a:endParaRPr lang="en-US" b="1" dirty="0"/>
        </a:p>
      </dgm:t>
    </dgm:pt>
    <dgm:pt modelId="{80B86A39-1C0D-468B-BF76-2AD5D5DC9E89}" type="parTrans" cxnId="{64F2B7F7-35B3-404C-9874-9B09CF3312B0}">
      <dgm:prSet/>
      <dgm:spPr/>
      <dgm:t>
        <a:bodyPr/>
        <a:lstStyle/>
        <a:p>
          <a:endParaRPr lang="en-US"/>
        </a:p>
      </dgm:t>
    </dgm:pt>
    <dgm:pt modelId="{0E09E253-8184-4CDC-A318-2E87BB244108}" type="sibTrans" cxnId="{64F2B7F7-35B3-404C-9874-9B09CF3312B0}">
      <dgm:prSet/>
      <dgm:spPr/>
      <dgm:t>
        <a:bodyPr/>
        <a:lstStyle/>
        <a:p>
          <a:endParaRPr lang="en-US"/>
        </a:p>
      </dgm:t>
    </dgm:pt>
    <dgm:pt modelId="{8573C2AE-080E-42D5-A099-083A3692AA56}">
      <dgm:prSet phldrT="[Text]"/>
      <dgm:spPr>
        <a:ln>
          <a:noFill/>
        </a:ln>
      </dgm:spPr>
      <dgm:t>
        <a:bodyPr/>
        <a:lstStyle/>
        <a:p>
          <a:r>
            <a:rPr lang="en-US" b="1" dirty="0" smtClean="0"/>
            <a:t>Pause and listen</a:t>
          </a:r>
          <a:endParaRPr lang="en-US" b="1" dirty="0"/>
        </a:p>
      </dgm:t>
    </dgm:pt>
    <dgm:pt modelId="{2F78D3CA-99B9-417B-AD7B-85B8321F603C}" type="parTrans" cxnId="{69B1400E-FF0B-417C-A942-FE3F4AFC588E}">
      <dgm:prSet/>
      <dgm:spPr/>
      <dgm:t>
        <a:bodyPr/>
        <a:lstStyle/>
        <a:p>
          <a:endParaRPr lang="en-US"/>
        </a:p>
      </dgm:t>
    </dgm:pt>
    <dgm:pt modelId="{FDA59EA7-3AA4-41DE-8E2E-28FDF4CE175D}" type="sibTrans" cxnId="{69B1400E-FF0B-417C-A942-FE3F4AFC588E}">
      <dgm:prSet/>
      <dgm:spPr/>
      <dgm:t>
        <a:bodyPr/>
        <a:lstStyle/>
        <a:p>
          <a:endParaRPr lang="en-US"/>
        </a:p>
      </dgm:t>
    </dgm:pt>
    <dgm:pt modelId="{0CB67AC2-9772-41EC-9EE5-FD25B588144C}">
      <dgm:prSet phldrT="[Text]"/>
      <dgm:spPr>
        <a:ln>
          <a:noFill/>
        </a:ln>
      </dgm:spPr>
      <dgm:t>
        <a:bodyPr/>
        <a:lstStyle/>
        <a:p>
          <a:r>
            <a:rPr lang="en-US" b="1" dirty="0" smtClean="0"/>
            <a:t>Don’t judge by their appearance</a:t>
          </a:r>
          <a:endParaRPr lang="en-US" b="1" dirty="0"/>
        </a:p>
      </dgm:t>
    </dgm:pt>
    <dgm:pt modelId="{54EB1391-BB52-4531-BFC8-69DC6F4DF2A3}" type="sibTrans" cxnId="{9C493B75-8A18-4171-AFBD-CE4964CB8EE4}">
      <dgm:prSet/>
      <dgm:spPr/>
      <dgm:t>
        <a:bodyPr/>
        <a:lstStyle/>
        <a:p>
          <a:endParaRPr lang="en-US"/>
        </a:p>
      </dgm:t>
    </dgm:pt>
    <dgm:pt modelId="{C45856AC-DFB4-4DB3-8D42-71F645EFE4DA}" type="parTrans" cxnId="{9C493B75-8A18-4171-AFBD-CE4964CB8EE4}">
      <dgm:prSet/>
      <dgm:spPr/>
      <dgm:t>
        <a:bodyPr/>
        <a:lstStyle/>
        <a:p>
          <a:endParaRPr lang="en-US"/>
        </a:p>
      </dgm:t>
    </dgm:pt>
    <dgm:pt modelId="{CDBB08CE-6B40-47D3-B912-56F26680A685}" type="pres">
      <dgm:prSet presAssocID="{6A124528-CFEB-4D66-8742-E22B5873BFAA}" presName="linear" presStyleCnt="0">
        <dgm:presLayoutVars>
          <dgm:animLvl val="lvl"/>
          <dgm:resizeHandles val="exact"/>
        </dgm:presLayoutVars>
      </dgm:prSet>
      <dgm:spPr/>
      <dgm:t>
        <a:bodyPr/>
        <a:lstStyle/>
        <a:p>
          <a:endParaRPr lang="en-US"/>
        </a:p>
      </dgm:t>
    </dgm:pt>
    <dgm:pt modelId="{406A40DE-6ED5-47BF-BF1B-29FD0057A4B8}" type="pres">
      <dgm:prSet presAssocID="{D914FA69-5804-47DA-8372-FF54455A9B29}" presName="parentText" presStyleLbl="node1" presStyleIdx="0" presStyleCnt="4">
        <dgm:presLayoutVars>
          <dgm:chMax val="0"/>
          <dgm:bulletEnabled val="1"/>
        </dgm:presLayoutVars>
      </dgm:prSet>
      <dgm:spPr/>
      <dgm:t>
        <a:bodyPr/>
        <a:lstStyle/>
        <a:p>
          <a:endParaRPr lang="en-US"/>
        </a:p>
      </dgm:t>
    </dgm:pt>
    <dgm:pt modelId="{CE5A318A-C93C-440B-9C55-F9801E9EFA00}" type="pres">
      <dgm:prSet presAssocID="{07ED6163-1C0D-466B-9118-1DCAAF6579CE}" presName="spacer" presStyleCnt="0"/>
      <dgm:spPr/>
    </dgm:pt>
    <dgm:pt modelId="{F82D5A0A-D443-4C69-9778-2D7777ED6701}" type="pres">
      <dgm:prSet presAssocID="{A5CE44E8-7C99-4F5F-BA91-A8B14DAE5531}" presName="parentText" presStyleLbl="node1" presStyleIdx="1" presStyleCnt="4">
        <dgm:presLayoutVars>
          <dgm:chMax val="0"/>
          <dgm:bulletEnabled val="1"/>
        </dgm:presLayoutVars>
      </dgm:prSet>
      <dgm:spPr/>
      <dgm:t>
        <a:bodyPr/>
        <a:lstStyle/>
        <a:p>
          <a:endParaRPr lang="en-US"/>
        </a:p>
      </dgm:t>
    </dgm:pt>
    <dgm:pt modelId="{D9ABAF0D-BE4F-4132-96FE-9BD38D2697D1}" type="pres">
      <dgm:prSet presAssocID="{0E09E253-8184-4CDC-A318-2E87BB244108}" presName="spacer" presStyleCnt="0"/>
      <dgm:spPr/>
    </dgm:pt>
    <dgm:pt modelId="{4938D987-EB8C-4EC2-89F8-E13BCDD55D81}" type="pres">
      <dgm:prSet presAssocID="{0CB67AC2-9772-41EC-9EE5-FD25B588144C}" presName="parentText" presStyleLbl="node1" presStyleIdx="2" presStyleCnt="4">
        <dgm:presLayoutVars>
          <dgm:chMax val="0"/>
          <dgm:bulletEnabled val="1"/>
        </dgm:presLayoutVars>
      </dgm:prSet>
      <dgm:spPr/>
      <dgm:t>
        <a:bodyPr/>
        <a:lstStyle/>
        <a:p>
          <a:endParaRPr lang="en-US"/>
        </a:p>
      </dgm:t>
    </dgm:pt>
    <dgm:pt modelId="{9CEEF9EE-B78E-4A29-A632-C51E9F6A582B}" type="pres">
      <dgm:prSet presAssocID="{54EB1391-BB52-4531-BFC8-69DC6F4DF2A3}" presName="spacer" presStyleCnt="0"/>
      <dgm:spPr/>
    </dgm:pt>
    <dgm:pt modelId="{52EE3580-1E77-4501-84C3-A03325E450A5}" type="pres">
      <dgm:prSet presAssocID="{8573C2AE-080E-42D5-A099-083A3692AA56}" presName="parentText" presStyleLbl="node1" presStyleIdx="3" presStyleCnt="4">
        <dgm:presLayoutVars>
          <dgm:chMax val="0"/>
          <dgm:bulletEnabled val="1"/>
        </dgm:presLayoutVars>
      </dgm:prSet>
      <dgm:spPr/>
      <dgm:t>
        <a:bodyPr/>
        <a:lstStyle/>
        <a:p>
          <a:endParaRPr lang="en-US"/>
        </a:p>
      </dgm:t>
    </dgm:pt>
  </dgm:ptLst>
  <dgm:cxnLst>
    <dgm:cxn modelId="{24048DA9-113D-46C3-9B5E-B6DC15C953A4}" type="presOf" srcId="{0CB67AC2-9772-41EC-9EE5-FD25B588144C}" destId="{4938D987-EB8C-4EC2-89F8-E13BCDD55D81}" srcOrd="0" destOrd="0" presId="urn:microsoft.com/office/officeart/2005/8/layout/vList2"/>
    <dgm:cxn modelId="{64F2B7F7-35B3-404C-9874-9B09CF3312B0}" srcId="{6A124528-CFEB-4D66-8742-E22B5873BFAA}" destId="{A5CE44E8-7C99-4F5F-BA91-A8B14DAE5531}" srcOrd="1" destOrd="0" parTransId="{80B86A39-1C0D-468B-BF76-2AD5D5DC9E89}" sibTransId="{0E09E253-8184-4CDC-A318-2E87BB244108}"/>
    <dgm:cxn modelId="{61F3696B-0F0A-4FA3-A08E-0E84CB047FD1}" type="presOf" srcId="{6A124528-CFEB-4D66-8742-E22B5873BFAA}" destId="{CDBB08CE-6B40-47D3-B912-56F26680A685}" srcOrd="0" destOrd="0" presId="urn:microsoft.com/office/officeart/2005/8/layout/vList2"/>
    <dgm:cxn modelId="{43EF88CC-D725-4899-A034-F526A7E1136D}" type="presOf" srcId="{8573C2AE-080E-42D5-A099-083A3692AA56}" destId="{52EE3580-1E77-4501-84C3-A03325E450A5}" srcOrd="0" destOrd="0" presId="urn:microsoft.com/office/officeart/2005/8/layout/vList2"/>
    <dgm:cxn modelId="{69B1400E-FF0B-417C-A942-FE3F4AFC588E}" srcId="{6A124528-CFEB-4D66-8742-E22B5873BFAA}" destId="{8573C2AE-080E-42D5-A099-083A3692AA56}" srcOrd="3" destOrd="0" parTransId="{2F78D3CA-99B9-417B-AD7B-85B8321F603C}" sibTransId="{FDA59EA7-3AA4-41DE-8E2E-28FDF4CE175D}"/>
    <dgm:cxn modelId="{2636E9B8-1F2C-4383-82CA-5ACCFA1C9F83}" type="presOf" srcId="{A5CE44E8-7C99-4F5F-BA91-A8B14DAE5531}" destId="{F82D5A0A-D443-4C69-9778-2D7777ED6701}" srcOrd="0" destOrd="0" presId="urn:microsoft.com/office/officeart/2005/8/layout/vList2"/>
    <dgm:cxn modelId="{2D9A05A5-F5AF-42FA-A19B-1C817AA66CD1}" type="presOf" srcId="{D914FA69-5804-47DA-8372-FF54455A9B29}" destId="{406A40DE-6ED5-47BF-BF1B-29FD0057A4B8}" srcOrd="0" destOrd="0" presId="urn:microsoft.com/office/officeart/2005/8/layout/vList2"/>
    <dgm:cxn modelId="{9C493B75-8A18-4171-AFBD-CE4964CB8EE4}" srcId="{6A124528-CFEB-4D66-8742-E22B5873BFAA}" destId="{0CB67AC2-9772-41EC-9EE5-FD25B588144C}" srcOrd="2" destOrd="0" parTransId="{C45856AC-DFB4-4DB3-8D42-71F645EFE4DA}" sibTransId="{54EB1391-BB52-4531-BFC8-69DC6F4DF2A3}"/>
    <dgm:cxn modelId="{0C4BF43B-8476-41F4-83B6-A1ECB4918A4B}" srcId="{6A124528-CFEB-4D66-8742-E22B5873BFAA}" destId="{D914FA69-5804-47DA-8372-FF54455A9B29}" srcOrd="0" destOrd="0" parTransId="{2FAA8500-AF2F-4709-B4E5-46B8F714192E}" sibTransId="{07ED6163-1C0D-466B-9118-1DCAAF6579CE}"/>
    <dgm:cxn modelId="{79A66830-F5E6-44AB-9468-6B507B13EFFE}" type="presParOf" srcId="{CDBB08CE-6B40-47D3-B912-56F26680A685}" destId="{406A40DE-6ED5-47BF-BF1B-29FD0057A4B8}" srcOrd="0" destOrd="0" presId="urn:microsoft.com/office/officeart/2005/8/layout/vList2"/>
    <dgm:cxn modelId="{0420DECB-918D-4DF5-98EE-2006BF5C0E6D}" type="presParOf" srcId="{CDBB08CE-6B40-47D3-B912-56F26680A685}" destId="{CE5A318A-C93C-440B-9C55-F9801E9EFA00}" srcOrd="1" destOrd="0" presId="urn:microsoft.com/office/officeart/2005/8/layout/vList2"/>
    <dgm:cxn modelId="{11B8E279-2A1B-499F-8611-F60661E22490}" type="presParOf" srcId="{CDBB08CE-6B40-47D3-B912-56F26680A685}" destId="{F82D5A0A-D443-4C69-9778-2D7777ED6701}" srcOrd="2" destOrd="0" presId="urn:microsoft.com/office/officeart/2005/8/layout/vList2"/>
    <dgm:cxn modelId="{297A6DC9-FC27-45E5-826E-ED0C5CA460E0}" type="presParOf" srcId="{CDBB08CE-6B40-47D3-B912-56F26680A685}" destId="{D9ABAF0D-BE4F-4132-96FE-9BD38D2697D1}" srcOrd="3" destOrd="0" presId="urn:microsoft.com/office/officeart/2005/8/layout/vList2"/>
    <dgm:cxn modelId="{9B00E3D1-BF1A-4B52-9EBD-20657D2EFAEE}" type="presParOf" srcId="{CDBB08CE-6B40-47D3-B912-56F26680A685}" destId="{4938D987-EB8C-4EC2-89F8-E13BCDD55D81}" srcOrd="4" destOrd="0" presId="urn:microsoft.com/office/officeart/2005/8/layout/vList2"/>
    <dgm:cxn modelId="{9C89A767-ACF1-4B11-A5BE-8A5B168015DB}" type="presParOf" srcId="{CDBB08CE-6B40-47D3-B912-56F26680A685}" destId="{9CEEF9EE-B78E-4A29-A632-C51E9F6A582B}" srcOrd="5" destOrd="0" presId="urn:microsoft.com/office/officeart/2005/8/layout/vList2"/>
    <dgm:cxn modelId="{DC32E0F4-BF06-4560-B664-AC665BE519EE}" type="presParOf" srcId="{CDBB08CE-6B40-47D3-B912-56F26680A685}" destId="{52EE3580-1E77-4501-84C3-A03325E450A5}"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54AD9F5-8339-4452-B7B0-6853E8DFDB7E}" type="doc">
      <dgm:prSet loTypeId="urn:microsoft.com/office/officeart/2008/layout/AlternatingHexagons" loCatId="list" qsTypeId="urn:microsoft.com/office/officeart/2005/8/quickstyle/simple1" qsCatId="simple" csTypeId="urn:microsoft.com/office/officeart/2005/8/colors/colorful3" csCatId="colorful" phldr="1"/>
      <dgm:spPr/>
      <dgm:t>
        <a:bodyPr/>
        <a:lstStyle/>
        <a:p>
          <a:endParaRPr lang="en-US"/>
        </a:p>
      </dgm:t>
    </dgm:pt>
    <dgm:pt modelId="{F1ABFB0A-3A4D-4836-966A-A6F155A11419}">
      <dgm:prSet phldrT="[Text]" custT="1"/>
      <dgm:spPr/>
      <dgm:t>
        <a:bodyPr/>
        <a:lstStyle/>
        <a:p>
          <a:r>
            <a:rPr lang="en-US" sz="3600" b="1" dirty="0" smtClean="0"/>
            <a:t>Friendliness </a:t>
          </a:r>
          <a:endParaRPr lang="en-US" sz="3600" b="1" dirty="0"/>
        </a:p>
      </dgm:t>
    </dgm:pt>
    <dgm:pt modelId="{76E0E066-91C7-4CCC-96E9-F451E51A6005}" type="parTrans" cxnId="{5BC9DA74-0CAF-4D2A-80D4-B9729D146494}">
      <dgm:prSet/>
      <dgm:spPr/>
      <dgm:t>
        <a:bodyPr/>
        <a:lstStyle/>
        <a:p>
          <a:endParaRPr lang="en-US"/>
        </a:p>
      </dgm:t>
    </dgm:pt>
    <dgm:pt modelId="{1F3F7CA2-68F5-4CEB-9C58-F213EEC15BA6}" type="sibTrans" cxnId="{5BC9DA74-0CAF-4D2A-80D4-B9729D146494}">
      <dgm:prSet/>
      <dgm:spPr>
        <a:ln>
          <a:noFill/>
        </a:ln>
      </dgm:spPr>
      <dgm:t>
        <a:bodyPr/>
        <a:lstStyle/>
        <a:p>
          <a:endParaRPr lang="en-US" dirty="0"/>
        </a:p>
      </dgm:t>
    </dgm:pt>
    <dgm:pt modelId="{89AB1FA6-857A-4DE4-8B9E-48E62474D129}">
      <dgm:prSet phldrT="[Text]" custT="1"/>
      <dgm:spPr/>
      <dgm:t>
        <a:bodyPr/>
        <a:lstStyle/>
        <a:p>
          <a:r>
            <a:rPr lang="en-US" sz="3600" b="1" dirty="0" smtClean="0"/>
            <a:t>Empathy</a:t>
          </a:r>
          <a:endParaRPr lang="en-US" sz="3600" b="1" dirty="0"/>
        </a:p>
      </dgm:t>
    </dgm:pt>
    <dgm:pt modelId="{2CFCCC91-8CF2-453B-BA98-F61A2DA3CB36}" type="parTrans" cxnId="{40F3DB75-4B63-4395-8B1B-611E7590323E}">
      <dgm:prSet/>
      <dgm:spPr/>
      <dgm:t>
        <a:bodyPr/>
        <a:lstStyle/>
        <a:p>
          <a:endParaRPr lang="en-US"/>
        </a:p>
      </dgm:t>
    </dgm:pt>
    <dgm:pt modelId="{98677948-44BF-4FA6-8FDB-6757D64CD5F3}" type="sibTrans" cxnId="{40F3DB75-4B63-4395-8B1B-611E7590323E}">
      <dgm:prSet/>
      <dgm:spPr>
        <a:ln>
          <a:noFill/>
        </a:ln>
      </dgm:spPr>
      <dgm:t>
        <a:bodyPr/>
        <a:lstStyle/>
        <a:p>
          <a:endParaRPr lang="en-US" dirty="0"/>
        </a:p>
      </dgm:t>
    </dgm:pt>
    <dgm:pt modelId="{6E5EEB6A-B360-47FA-90BF-4B27ACE96AF2}">
      <dgm:prSet phldrT="[Text]" custT="1"/>
      <dgm:spPr/>
      <dgm:t>
        <a:bodyPr/>
        <a:lstStyle/>
        <a:p>
          <a:r>
            <a:rPr lang="en-US" sz="3600" b="1" dirty="0" smtClean="0"/>
            <a:t>Fairness</a:t>
          </a:r>
          <a:endParaRPr lang="en-US" sz="3600" b="1" dirty="0"/>
        </a:p>
      </dgm:t>
    </dgm:pt>
    <dgm:pt modelId="{DB199F73-FE8C-43C0-B38A-EB8CD4C6DA71}" type="parTrans" cxnId="{B16C3864-7881-4D52-97B7-F8D49FD83E8C}">
      <dgm:prSet/>
      <dgm:spPr/>
      <dgm:t>
        <a:bodyPr/>
        <a:lstStyle/>
        <a:p>
          <a:endParaRPr lang="en-US"/>
        </a:p>
      </dgm:t>
    </dgm:pt>
    <dgm:pt modelId="{6F35A449-8C9B-4A04-91DC-895A74D8C7CF}" type="sibTrans" cxnId="{B16C3864-7881-4D52-97B7-F8D49FD83E8C}">
      <dgm:prSet/>
      <dgm:spPr>
        <a:ln>
          <a:noFill/>
        </a:ln>
      </dgm:spPr>
      <dgm:t>
        <a:bodyPr/>
        <a:lstStyle/>
        <a:p>
          <a:endParaRPr lang="en-US" dirty="0"/>
        </a:p>
      </dgm:t>
    </dgm:pt>
    <dgm:pt modelId="{230333B2-C64B-4F65-AE08-4392F36A5E15}">
      <dgm:prSet phldrT="[Text]" custT="1"/>
      <dgm:spPr/>
      <dgm:t>
        <a:bodyPr/>
        <a:lstStyle/>
        <a:p>
          <a:r>
            <a:rPr lang="en-US" sz="3600" b="1" dirty="0" smtClean="0"/>
            <a:t>Information</a:t>
          </a:r>
          <a:endParaRPr lang="en-US" sz="3600" b="1" dirty="0"/>
        </a:p>
      </dgm:t>
    </dgm:pt>
    <dgm:pt modelId="{AD67144A-5A13-4620-BF7E-8EA6F2CD8F4B}" type="parTrans" cxnId="{B77E8EEB-2793-486D-9CAD-BFF920DCDE8A}">
      <dgm:prSet/>
      <dgm:spPr/>
      <dgm:t>
        <a:bodyPr/>
        <a:lstStyle/>
        <a:p>
          <a:endParaRPr lang="en-US"/>
        </a:p>
      </dgm:t>
    </dgm:pt>
    <dgm:pt modelId="{F15739EA-2C8D-4687-8A41-0598BEC5FC4A}" type="sibTrans" cxnId="{B77E8EEB-2793-486D-9CAD-BFF920DCDE8A}">
      <dgm:prSet/>
      <dgm:spPr>
        <a:ln>
          <a:noFill/>
        </a:ln>
      </dgm:spPr>
      <dgm:t>
        <a:bodyPr/>
        <a:lstStyle/>
        <a:p>
          <a:endParaRPr lang="en-US" dirty="0"/>
        </a:p>
      </dgm:t>
    </dgm:pt>
    <dgm:pt modelId="{5336F247-F808-4751-AB4B-D3BFD5781FE2}" type="pres">
      <dgm:prSet presAssocID="{F54AD9F5-8339-4452-B7B0-6853E8DFDB7E}" presName="Name0" presStyleCnt="0">
        <dgm:presLayoutVars>
          <dgm:chMax/>
          <dgm:chPref/>
          <dgm:dir/>
          <dgm:animLvl val="lvl"/>
        </dgm:presLayoutVars>
      </dgm:prSet>
      <dgm:spPr/>
      <dgm:t>
        <a:bodyPr/>
        <a:lstStyle/>
        <a:p>
          <a:endParaRPr lang="en-US"/>
        </a:p>
      </dgm:t>
    </dgm:pt>
    <dgm:pt modelId="{CAE3FCAC-B8FF-4640-8C5E-77F1DCF19FBF}" type="pres">
      <dgm:prSet presAssocID="{F1ABFB0A-3A4D-4836-966A-A6F155A11419}" presName="composite" presStyleCnt="0"/>
      <dgm:spPr/>
    </dgm:pt>
    <dgm:pt modelId="{E362C661-329A-4ECE-81F5-FF42344A194C}" type="pres">
      <dgm:prSet presAssocID="{F1ABFB0A-3A4D-4836-966A-A6F155A11419}" presName="Parent1" presStyleLbl="node1" presStyleIdx="0" presStyleCnt="8" custScaleX="345228" custLinFactNeighborX="65825">
        <dgm:presLayoutVars>
          <dgm:chMax val="1"/>
          <dgm:chPref val="1"/>
          <dgm:bulletEnabled val="1"/>
        </dgm:presLayoutVars>
      </dgm:prSet>
      <dgm:spPr/>
      <dgm:t>
        <a:bodyPr/>
        <a:lstStyle/>
        <a:p>
          <a:endParaRPr lang="en-US"/>
        </a:p>
      </dgm:t>
    </dgm:pt>
    <dgm:pt modelId="{4F75577B-6CA4-4C19-A437-7423148B3DF4}" type="pres">
      <dgm:prSet presAssocID="{F1ABFB0A-3A4D-4836-966A-A6F155A11419}" presName="Childtext1" presStyleLbl="revTx" presStyleIdx="0" presStyleCnt="4" custScaleX="110000">
        <dgm:presLayoutVars>
          <dgm:chMax val="0"/>
          <dgm:chPref val="0"/>
          <dgm:bulletEnabled val="1"/>
        </dgm:presLayoutVars>
      </dgm:prSet>
      <dgm:spPr/>
    </dgm:pt>
    <dgm:pt modelId="{64CE6E46-2D3C-46BC-8A7E-1C9EDBE55396}" type="pres">
      <dgm:prSet presAssocID="{F1ABFB0A-3A4D-4836-966A-A6F155A11419}" presName="BalanceSpacing" presStyleCnt="0"/>
      <dgm:spPr/>
    </dgm:pt>
    <dgm:pt modelId="{98F68235-D7D2-4912-8EA9-C8DD05FE4982}" type="pres">
      <dgm:prSet presAssocID="{F1ABFB0A-3A4D-4836-966A-A6F155A11419}" presName="BalanceSpacing1" presStyleCnt="0"/>
      <dgm:spPr/>
    </dgm:pt>
    <dgm:pt modelId="{D1FFD893-BEFC-4932-9686-F80372A200CA}" type="pres">
      <dgm:prSet presAssocID="{1F3F7CA2-68F5-4CEB-9C58-F213EEC15BA6}" presName="Accent1Text" presStyleLbl="node1" presStyleIdx="1" presStyleCnt="8" custScaleX="82645" custScaleY="82645" custLinFactNeighborX="-23420"/>
      <dgm:spPr/>
      <dgm:t>
        <a:bodyPr/>
        <a:lstStyle/>
        <a:p>
          <a:endParaRPr lang="en-US"/>
        </a:p>
      </dgm:t>
    </dgm:pt>
    <dgm:pt modelId="{1A0F6959-C23C-4FB4-95CA-F341E69DE33E}" type="pres">
      <dgm:prSet presAssocID="{1F3F7CA2-68F5-4CEB-9C58-F213EEC15BA6}" presName="spaceBetweenRectangles" presStyleCnt="0"/>
      <dgm:spPr/>
    </dgm:pt>
    <dgm:pt modelId="{1F6B5BA2-C676-4DEE-A216-7155719C02B4}" type="pres">
      <dgm:prSet presAssocID="{89AB1FA6-857A-4DE4-8B9E-48E62474D129}" presName="composite" presStyleCnt="0"/>
      <dgm:spPr/>
    </dgm:pt>
    <dgm:pt modelId="{D512CFE0-8B29-47D4-A960-6831CED798E9}" type="pres">
      <dgm:prSet presAssocID="{89AB1FA6-857A-4DE4-8B9E-48E62474D129}" presName="Parent1" presStyleLbl="node1" presStyleIdx="2" presStyleCnt="8" custScaleX="345230" custLinFactNeighborX="-51993">
        <dgm:presLayoutVars>
          <dgm:chMax val="1"/>
          <dgm:chPref val="1"/>
          <dgm:bulletEnabled val="1"/>
        </dgm:presLayoutVars>
      </dgm:prSet>
      <dgm:spPr/>
      <dgm:t>
        <a:bodyPr/>
        <a:lstStyle/>
        <a:p>
          <a:endParaRPr lang="en-US"/>
        </a:p>
      </dgm:t>
    </dgm:pt>
    <dgm:pt modelId="{E528727B-CA71-486E-9318-FA1FC401F7F1}" type="pres">
      <dgm:prSet presAssocID="{89AB1FA6-857A-4DE4-8B9E-48E62474D129}" presName="Childtext1" presStyleLbl="revTx" presStyleIdx="1" presStyleCnt="4">
        <dgm:presLayoutVars>
          <dgm:chMax val="0"/>
          <dgm:chPref val="0"/>
          <dgm:bulletEnabled val="1"/>
        </dgm:presLayoutVars>
      </dgm:prSet>
      <dgm:spPr/>
    </dgm:pt>
    <dgm:pt modelId="{92ABA9F0-0793-4EB2-BD1D-964AD7FD9EB8}" type="pres">
      <dgm:prSet presAssocID="{89AB1FA6-857A-4DE4-8B9E-48E62474D129}" presName="BalanceSpacing" presStyleCnt="0"/>
      <dgm:spPr/>
    </dgm:pt>
    <dgm:pt modelId="{6BB5C1F5-1E1B-4AFD-A9FD-1F25C1C0E54E}" type="pres">
      <dgm:prSet presAssocID="{89AB1FA6-857A-4DE4-8B9E-48E62474D129}" presName="BalanceSpacing1" presStyleCnt="0"/>
      <dgm:spPr/>
    </dgm:pt>
    <dgm:pt modelId="{46433E2D-6369-48F7-B2AB-C073A82AED41}" type="pres">
      <dgm:prSet presAssocID="{98677948-44BF-4FA6-8FDB-6757D64CD5F3}" presName="Accent1Text" presStyleLbl="node1" presStyleIdx="3" presStyleCnt="8" custScaleX="82645" custScaleY="82645" custLinFactNeighborX="26454"/>
      <dgm:spPr/>
      <dgm:t>
        <a:bodyPr/>
        <a:lstStyle/>
        <a:p>
          <a:endParaRPr lang="en-US"/>
        </a:p>
      </dgm:t>
    </dgm:pt>
    <dgm:pt modelId="{5A6A79A8-F085-43D7-A6D8-39715DA6CB50}" type="pres">
      <dgm:prSet presAssocID="{98677948-44BF-4FA6-8FDB-6757D64CD5F3}" presName="spaceBetweenRectangles" presStyleCnt="0"/>
      <dgm:spPr/>
    </dgm:pt>
    <dgm:pt modelId="{9B1A0B61-14BC-481E-9396-DD45AEABEFCE}" type="pres">
      <dgm:prSet presAssocID="{6E5EEB6A-B360-47FA-90BF-4B27ACE96AF2}" presName="composite" presStyleCnt="0"/>
      <dgm:spPr/>
    </dgm:pt>
    <dgm:pt modelId="{C3D74E50-05E5-44A9-90F1-1C4BD0738A1A}" type="pres">
      <dgm:prSet presAssocID="{6E5EEB6A-B360-47FA-90BF-4B27ACE96AF2}" presName="Parent1" presStyleLbl="node1" presStyleIdx="4" presStyleCnt="8" custScaleX="345228" custLinFactNeighborX="68015">
        <dgm:presLayoutVars>
          <dgm:chMax val="1"/>
          <dgm:chPref val="1"/>
          <dgm:bulletEnabled val="1"/>
        </dgm:presLayoutVars>
      </dgm:prSet>
      <dgm:spPr/>
      <dgm:t>
        <a:bodyPr/>
        <a:lstStyle/>
        <a:p>
          <a:endParaRPr lang="en-US"/>
        </a:p>
      </dgm:t>
    </dgm:pt>
    <dgm:pt modelId="{8B805DDD-2D8B-462A-8946-6DABAD295016}" type="pres">
      <dgm:prSet presAssocID="{6E5EEB6A-B360-47FA-90BF-4B27ACE96AF2}" presName="Childtext1" presStyleLbl="revTx" presStyleIdx="2" presStyleCnt="4" custLinFactNeighborX="-4375" custLinFactNeighborY="-2182">
        <dgm:presLayoutVars>
          <dgm:chMax val="0"/>
          <dgm:chPref val="0"/>
          <dgm:bulletEnabled val="1"/>
        </dgm:presLayoutVars>
      </dgm:prSet>
      <dgm:spPr/>
    </dgm:pt>
    <dgm:pt modelId="{3EF63A37-2A52-4145-A9D6-EDE0A848B81F}" type="pres">
      <dgm:prSet presAssocID="{6E5EEB6A-B360-47FA-90BF-4B27ACE96AF2}" presName="BalanceSpacing" presStyleCnt="0"/>
      <dgm:spPr/>
    </dgm:pt>
    <dgm:pt modelId="{EC1FE2FE-7B47-4291-9C75-CD4D1FE68963}" type="pres">
      <dgm:prSet presAssocID="{6E5EEB6A-B360-47FA-90BF-4B27ACE96AF2}" presName="BalanceSpacing1" presStyleCnt="0"/>
      <dgm:spPr/>
    </dgm:pt>
    <dgm:pt modelId="{52D3F998-CC11-483F-A032-AC8F4D00A0F1}" type="pres">
      <dgm:prSet presAssocID="{6F35A449-8C9B-4A04-91DC-895A74D8C7CF}" presName="Accent1Text" presStyleLbl="node1" presStyleIdx="5" presStyleCnt="8" custScaleX="82645" custScaleY="82645" custLinFactNeighborX="-23420"/>
      <dgm:spPr/>
      <dgm:t>
        <a:bodyPr/>
        <a:lstStyle/>
        <a:p>
          <a:endParaRPr lang="en-US"/>
        </a:p>
      </dgm:t>
    </dgm:pt>
    <dgm:pt modelId="{0E27E49F-3B84-401C-88C7-0767155927C2}" type="pres">
      <dgm:prSet presAssocID="{6F35A449-8C9B-4A04-91DC-895A74D8C7CF}" presName="spaceBetweenRectangles" presStyleCnt="0"/>
      <dgm:spPr/>
    </dgm:pt>
    <dgm:pt modelId="{E3F6229E-E2DF-43DF-8B12-608E865769E4}" type="pres">
      <dgm:prSet presAssocID="{230333B2-C64B-4F65-AE08-4392F36A5E15}" presName="composite" presStyleCnt="0"/>
      <dgm:spPr/>
    </dgm:pt>
    <dgm:pt modelId="{6B8ABDA5-857D-44F1-9CCE-6DE493605EE9}" type="pres">
      <dgm:prSet presAssocID="{230333B2-C64B-4F65-AE08-4392F36A5E15}" presName="Parent1" presStyleLbl="node1" presStyleIdx="6" presStyleCnt="8" custScaleX="345228" custLinFactNeighborX="-45501">
        <dgm:presLayoutVars>
          <dgm:chMax val="1"/>
          <dgm:chPref val="1"/>
          <dgm:bulletEnabled val="1"/>
        </dgm:presLayoutVars>
      </dgm:prSet>
      <dgm:spPr/>
      <dgm:t>
        <a:bodyPr/>
        <a:lstStyle/>
        <a:p>
          <a:endParaRPr lang="en-US"/>
        </a:p>
      </dgm:t>
    </dgm:pt>
    <dgm:pt modelId="{32698936-D90C-44D7-801E-C4B68B9ACF3E}" type="pres">
      <dgm:prSet presAssocID="{230333B2-C64B-4F65-AE08-4392F36A5E15}" presName="Childtext1" presStyleLbl="revTx" presStyleIdx="3" presStyleCnt="4">
        <dgm:presLayoutVars>
          <dgm:chMax val="0"/>
          <dgm:chPref val="0"/>
          <dgm:bulletEnabled val="1"/>
        </dgm:presLayoutVars>
      </dgm:prSet>
      <dgm:spPr/>
    </dgm:pt>
    <dgm:pt modelId="{77A49DFE-58B0-4F50-B2B5-16E1E060337C}" type="pres">
      <dgm:prSet presAssocID="{230333B2-C64B-4F65-AE08-4392F36A5E15}" presName="BalanceSpacing" presStyleCnt="0"/>
      <dgm:spPr/>
    </dgm:pt>
    <dgm:pt modelId="{94ABE7F2-A88F-44AD-8420-36BD006B5FB5}" type="pres">
      <dgm:prSet presAssocID="{230333B2-C64B-4F65-AE08-4392F36A5E15}" presName="BalanceSpacing1" presStyleCnt="0"/>
      <dgm:spPr/>
    </dgm:pt>
    <dgm:pt modelId="{A544400A-2BDA-49DB-9832-94DA5DA57F68}" type="pres">
      <dgm:prSet presAssocID="{F15739EA-2C8D-4687-8A41-0598BEC5FC4A}" presName="Accent1Text" presStyleLbl="node1" presStyleIdx="7" presStyleCnt="8" custScaleX="82645" custScaleY="82645" custLinFactNeighborX="26454"/>
      <dgm:spPr/>
      <dgm:t>
        <a:bodyPr/>
        <a:lstStyle/>
        <a:p>
          <a:endParaRPr lang="en-US"/>
        </a:p>
      </dgm:t>
    </dgm:pt>
  </dgm:ptLst>
  <dgm:cxnLst>
    <dgm:cxn modelId="{13342646-E87A-4D07-86B5-E9D6F7054609}" type="presOf" srcId="{F1ABFB0A-3A4D-4836-966A-A6F155A11419}" destId="{E362C661-329A-4ECE-81F5-FF42344A194C}" srcOrd="0" destOrd="0" presId="urn:microsoft.com/office/officeart/2008/layout/AlternatingHexagons"/>
    <dgm:cxn modelId="{40F3DB75-4B63-4395-8B1B-611E7590323E}" srcId="{F54AD9F5-8339-4452-B7B0-6853E8DFDB7E}" destId="{89AB1FA6-857A-4DE4-8B9E-48E62474D129}" srcOrd="1" destOrd="0" parTransId="{2CFCCC91-8CF2-453B-BA98-F61A2DA3CB36}" sibTransId="{98677948-44BF-4FA6-8FDB-6757D64CD5F3}"/>
    <dgm:cxn modelId="{B9002B6C-A9D9-478D-86B5-8F988A17DE89}" type="presOf" srcId="{89AB1FA6-857A-4DE4-8B9E-48E62474D129}" destId="{D512CFE0-8B29-47D4-A960-6831CED798E9}" srcOrd="0" destOrd="0" presId="urn:microsoft.com/office/officeart/2008/layout/AlternatingHexagons"/>
    <dgm:cxn modelId="{761DCD63-E830-42FA-89BB-A835C900CD7A}" type="presOf" srcId="{230333B2-C64B-4F65-AE08-4392F36A5E15}" destId="{6B8ABDA5-857D-44F1-9CCE-6DE493605EE9}" srcOrd="0" destOrd="0" presId="urn:microsoft.com/office/officeart/2008/layout/AlternatingHexagons"/>
    <dgm:cxn modelId="{0FD50077-971B-42FC-A0F1-13EE4ED1D093}" type="presOf" srcId="{1F3F7CA2-68F5-4CEB-9C58-F213EEC15BA6}" destId="{D1FFD893-BEFC-4932-9686-F80372A200CA}" srcOrd="0" destOrd="0" presId="urn:microsoft.com/office/officeart/2008/layout/AlternatingHexagons"/>
    <dgm:cxn modelId="{C2A9CE5B-33CA-4514-B784-C01FBCF772F0}" type="presOf" srcId="{F15739EA-2C8D-4687-8A41-0598BEC5FC4A}" destId="{A544400A-2BDA-49DB-9832-94DA5DA57F68}" srcOrd="0" destOrd="0" presId="urn:microsoft.com/office/officeart/2008/layout/AlternatingHexagons"/>
    <dgm:cxn modelId="{FAFDD598-6C57-44EB-BC97-952710578EC8}" type="presOf" srcId="{F54AD9F5-8339-4452-B7B0-6853E8DFDB7E}" destId="{5336F247-F808-4751-AB4B-D3BFD5781FE2}" srcOrd="0" destOrd="0" presId="urn:microsoft.com/office/officeart/2008/layout/AlternatingHexagons"/>
    <dgm:cxn modelId="{5BC9DA74-0CAF-4D2A-80D4-B9729D146494}" srcId="{F54AD9F5-8339-4452-B7B0-6853E8DFDB7E}" destId="{F1ABFB0A-3A4D-4836-966A-A6F155A11419}" srcOrd="0" destOrd="0" parTransId="{76E0E066-91C7-4CCC-96E9-F451E51A6005}" sibTransId="{1F3F7CA2-68F5-4CEB-9C58-F213EEC15BA6}"/>
    <dgm:cxn modelId="{B77E8EEB-2793-486D-9CAD-BFF920DCDE8A}" srcId="{F54AD9F5-8339-4452-B7B0-6853E8DFDB7E}" destId="{230333B2-C64B-4F65-AE08-4392F36A5E15}" srcOrd="3" destOrd="0" parTransId="{AD67144A-5A13-4620-BF7E-8EA6F2CD8F4B}" sibTransId="{F15739EA-2C8D-4687-8A41-0598BEC5FC4A}"/>
    <dgm:cxn modelId="{EFEF617E-F701-407F-8256-8C89F1D0A269}" type="presOf" srcId="{6F35A449-8C9B-4A04-91DC-895A74D8C7CF}" destId="{52D3F998-CC11-483F-A032-AC8F4D00A0F1}" srcOrd="0" destOrd="0" presId="urn:microsoft.com/office/officeart/2008/layout/AlternatingHexagons"/>
    <dgm:cxn modelId="{DCB0C759-6EEC-4983-8B89-49086D781C8B}" type="presOf" srcId="{6E5EEB6A-B360-47FA-90BF-4B27ACE96AF2}" destId="{C3D74E50-05E5-44A9-90F1-1C4BD0738A1A}" srcOrd="0" destOrd="0" presId="urn:microsoft.com/office/officeart/2008/layout/AlternatingHexagons"/>
    <dgm:cxn modelId="{B16C3864-7881-4D52-97B7-F8D49FD83E8C}" srcId="{F54AD9F5-8339-4452-B7B0-6853E8DFDB7E}" destId="{6E5EEB6A-B360-47FA-90BF-4B27ACE96AF2}" srcOrd="2" destOrd="0" parTransId="{DB199F73-FE8C-43C0-B38A-EB8CD4C6DA71}" sibTransId="{6F35A449-8C9B-4A04-91DC-895A74D8C7CF}"/>
    <dgm:cxn modelId="{2B4B8AE1-A5C3-4CE5-AFCC-91EBF3F93C7D}" type="presOf" srcId="{98677948-44BF-4FA6-8FDB-6757D64CD5F3}" destId="{46433E2D-6369-48F7-B2AB-C073A82AED41}" srcOrd="0" destOrd="0" presId="urn:microsoft.com/office/officeart/2008/layout/AlternatingHexagons"/>
    <dgm:cxn modelId="{D86A5B35-C8D4-4CD8-AA62-F5885D606DCF}" type="presParOf" srcId="{5336F247-F808-4751-AB4B-D3BFD5781FE2}" destId="{CAE3FCAC-B8FF-4640-8C5E-77F1DCF19FBF}" srcOrd="0" destOrd="0" presId="urn:microsoft.com/office/officeart/2008/layout/AlternatingHexagons"/>
    <dgm:cxn modelId="{CBA3E332-5808-4610-B4B2-0430C554DD78}" type="presParOf" srcId="{CAE3FCAC-B8FF-4640-8C5E-77F1DCF19FBF}" destId="{E362C661-329A-4ECE-81F5-FF42344A194C}" srcOrd="0" destOrd="0" presId="urn:microsoft.com/office/officeart/2008/layout/AlternatingHexagons"/>
    <dgm:cxn modelId="{DB49980F-3EB2-4234-9698-ADBE4B6A39A4}" type="presParOf" srcId="{CAE3FCAC-B8FF-4640-8C5E-77F1DCF19FBF}" destId="{4F75577B-6CA4-4C19-A437-7423148B3DF4}" srcOrd="1" destOrd="0" presId="urn:microsoft.com/office/officeart/2008/layout/AlternatingHexagons"/>
    <dgm:cxn modelId="{FC8624FF-E6C6-4426-BF72-6068F134D9D4}" type="presParOf" srcId="{CAE3FCAC-B8FF-4640-8C5E-77F1DCF19FBF}" destId="{64CE6E46-2D3C-46BC-8A7E-1C9EDBE55396}" srcOrd="2" destOrd="0" presId="urn:microsoft.com/office/officeart/2008/layout/AlternatingHexagons"/>
    <dgm:cxn modelId="{0200876B-3F36-4F7D-9B3E-4C4FD23E0AAD}" type="presParOf" srcId="{CAE3FCAC-B8FF-4640-8C5E-77F1DCF19FBF}" destId="{98F68235-D7D2-4912-8EA9-C8DD05FE4982}" srcOrd="3" destOrd="0" presId="urn:microsoft.com/office/officeart/2008/layout/AlternatingHexagons"/>
    <dgm:cxn modelId="{741A4219-8FEB-4BBE-8C00-D08B2265EFFE}" type="presParOf" srcId="{CAE3FCAC-B8FF-4640-8C5E-77F1DCF19FBF}" destId="{D1FFD893-BEFC-4932-9686-F80372A200CA}" srcOrd="4" destOrd="0" presId="urn:microsoft.com/office/officeart/2008/layout/AlternatingHexagons"/>
    <dgm:cxn modelId="{A612F66D-297D-43EC-AF4F-B33C9666B81F}" type="presParOf" srcId="{5336F247-F808-4751-AB4B-D3BFD5781FE2}" destId="{1A0F6959-C23C-4FB4-95CA-F341E69DE33E}" srcOrd="1" destOrd="0" presId="urn:microsoft.com/office/officeart/2008/layout/AlternatingHexagons"/>
    <dgm:cxn modelId="{647D3FFA-90AE-4F57-8339-4185EB1CC6D4}" type="presParOf" srcId="{5336F247-F808-4751-AB4B-D3BFD5781FE2}" destId="{1F6B5BA2-C676-4DEE-A216-7155719C02B4}" srcOrd="2" destOrd="0" presId="urn:microsoft.com/office/officeart/2008/layout/AlternatingHexagons"/>
    <dgm:cxn modelId="{E7A3D5B7-4EBA-449B-9A80-C90696E7DBAE}" type="presParOf" srcId="{1F6B5BA2-C676-4DEE-A216-7155719C02B4}" destId="{D512CFE0-8B29-47D4-A960-6831CED798E9}" srcOrd="0" destOrd="0" presId="urn:microsoft.com/office/officeart/2008/layout/AlternatingHexagons"/>
    <dgm:cxn modelId="{E51C83B5-FAB5-48A0-ABBC-71F199D5C092}" type="presParOf" srcId="{1F6B5BA2-C676-4DEE-A216-7155719C02B4}" destId="{E528727B-CA71-486E-9318-FA1FC401F7F1}" srcOrd="1" destOrd="0" presId="urn:microsoft.com/office/officeart/2008/layout/AlternatingHexagons"/>
    <dgm:cxn modelId="{D1DCE662-8168-4A4D-9816-47CB07BCE037}" type="presParOf" srcId="{1F6B5BA2-C676-4DEE-A216-7155719C02B4}" destId="{92ABA9F0-0793-4EB2-BD1D-964AD7FD9EB8}" srcOrd="2" destOrd="0" presId="urn:microsoft.com/office/officeart/2008/layout/AlternatingHexagons"/>
    <dgm:cxn modelId="{C2F2CE75-1FB6-440E-9879-F3F796CFB175}" type="presParOf" srcId="{1F6B5BA2-C676-4DEE-A216-7155719C02B4}" destId="{6BB5C1F5-1E1B-4AFD-A9FD-1F25C1C0E54E}" srcOrd="3" destOrd="0" presId="urn:microsoft.com/office/officeart/2008/layout/AlternatingHexagons"/>
    <dgm:cxn modelId="{4B532916-8E6B-4A49-81F6-4411F998B01C}" type="presParOf" srcId="{1F6B5BA2-C676-4DEE-A216-7155719C02B4}" destId="{46433E2D-6369-48F7-B2AB-C073A82AED41}" srcOrd="4" destOrd="0" presId="urn:microsoft.com/office/officeart/2008/layout/AlternatingHexagons"/>
    <dgm:cxn modelId="{CD2E2AAF-DF0F-46A8-B423-7529DE693BED}" type="presParOf" srcId="{5336F247-F808-4751-AB4B-D3BFD5781FE2}" destId="{5A6A79A8-F085-43D7-A6D8-39715DA6CB50}" srcOrd="3" destOrd="0" presId="urn:microsoft.com/office/officeart/2008/layout/AlternatingHexagons"/>
    <dgm:cxn modelId="{1408E9E7-8159-41D0-93CE-614A74A3F8FD}" type="presParOf" srcId="{5336F247-F808-4751-AB4B-D3BFD5781FE2}" destId="{9B1A0B61-14BC-481E-9396-DD45AEABEFCE}" srcOrd="4" destOrd="0" presId="urn:microsoft.com/office/officeart/2008/layout/AlternatingHexagons"/>
    <dgm:cxn modelId="{0D74118B-2EFB-4A3D-BB04-BB497458D21C}" type="presParOf" srcId="{9B1A0B61-14BC-481E-9396-DD45AEABEFCE}" destId="{C3D74E50-05E5-44A9-90F1-1C4BD0738A1A}" srcOrd="0" destOrd="0" presId="urn:microsoft.com/office/officeart/2008/layout/AlternatingHexagons"/>
    <dgm:cxn modelId="{CDB177B5-5971-4ADD-8B83-EA8D4FE08AC2}" type="presParOf" srcId="{9B1A0B61-14BC-481E-9396-DD45AEABEFCE}" destId="{8B805DDD-2D8B-462A-8946-6DABAD295016}" srcOrd="1" destOrd="0" presId="urn:microsoft.com/office/officeart/2008/layout/AlternatingHexagons"/>
    <dgm:cxn modelId="{45F4B539-894E-4969-868C-48DD96100D09}" type="presParOf" srcId="{9B1A0B61-14BC-481E-9396-DD45AEABEFCE}" destId="{3EF63A37-2A52-4145-A9D6-EDE0A848B81F}" srcOrd="2" destOrd="0" presId="urn:microsoft.com/office/officeart/2008/layout/AlternatingHexagons"/>
    <dgm:cxn modelId="{AF03DF29-7359-4C16-8935-306F6E4D3952}" type="presParOf" srcId="{9B1A0B61-14BC-481E-9396-DD45AEABEFCE}" destId="{EC1FE2FE-7B47-4291-9C75-CD4D1FE68963}" srcOrd="3" destOrd="0" presId="urn:microsoft.com/office/officeart/2008/layout/AlternatingHexagons"/>
    <dgm:cxn modelId="{0A360606-77F6-40B5-81A1-1FF6EF31C116}" type="presParOf" srcId="{9B1A0B61-14BC-481E-9396-DD45AEABEFCE}" destId="{52D3F998-CC11-483F-A032-AC8F4D00A0F1}" srcOrd="4" destOrd="0" presId="urn:microsoft.com/office/officeart/2008/layout/AlternatingHexagons"/>
    <dgm:cxn modelId="{DBD58BE6-0156-4948-AF62-CE0A4001ACCC}" type="presParOf" srcId="{5336F247-F808-4751-AB4B-D3BFD5781FE2}" destId="{0E27E49F-3B84-401C-88C7-0767155927C2}" srcOrd="5" destOrd="0" presId="urn:microsoft.com/office/officeart/2008/layout/AlternatingHexagons"/>
    <dgm:cxn modelId="{D9267C24-3E09-47FD-83A1-B76C90EDF5DA}" type="presParOf" srcId="{5336F247-F808-4751-AB4B-D3BFD5781FE2}" destId="{E3F6229E-E2DF-43DF-8B12-608E865769E4}" srcOrd="6" destOrd="0" presId="urn:microsoft.com/office/officeart/2008/layout/AlternatingHexagons"/>
    <dgm:cxn modelId="{D26F455B-4B80-4150-AAE2-6EB6B9EA3277}" type="presParOf" srcId="{E3F6229E-E2DF-43DF-8B12-608E865769E4}" destId="{6B8ABDA5-857D-44F1-9CCE-6DE493605EE9}" srcOrd="0" destOrd="0" presId="urn:microsoft.com/office/officeart/2008/layout/AlternatingHexagons"/>
    <dgm:cxn modelId="{7231D72F-3145-4F5C-BAA9-74F12AD84AE8}" type="presParOf" srcId="{E3F6229E-E2DF-43DF-8B12-608E865769E4}" destId="{32698936-D90C-44D7-801E-C4B68B9ACF3E}" srcOrd="1" destOrd="0" presId="urn:microsoft.com/office/officeart/2008/layout/AlternatingHexagons"/>
    <dgm:cxn modelId="{BDFF049A-65A2-4AE8-ACBD-3F85F44A16D4}" type="presParOf" srcId="{E3F6229E-E2DF-43DF-8B12-608E865769E4}" destId="{77A49DFE-58B0-4F50-B2B5-16E1E060337C}" srcOrd="2" destOrd="0" presId="urn:microsoft.com/office/officeart/2008/layout/AlternatingHexagons"/>
    <dgm:cxn modelId="{135DCDEC-BA57-4C38-A90A-E6DBD9580810}" type="presParOf" srcId="{E3F6229E-E2DF-43DF-8B12-608E865769E4}" destId="{94ABE7F2-A88F-44AD-8420-36BD006B5FB5}" srcOrd="3" destOrd="0" presId="urn:microsoft.com/office/officeart/2008/layout/AlternatingHexagons"/>
    <dgm:cxn modelId="{5BCA5DEF-2509-4DC6-A275-D8DBA307441D}" type="presParOf" srcId="{E3F6229E-E2DF-43DF-8B12-608E865769E4}" destId="{A544400A-2BDA-49DB-9832-94DA5DA57F68}"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F2F4A95-796C-44F9-B1FE-C44300682041}" type="doc">
      <dgm:prSet loTypeId="urn:microsoft.com/office/officeart/2005/8/layout/hList7" loCatId="list" qsTypeId="urn:microsoft.com/office/officeart/2005/8/quickstyle/simple1" qsCatId="simple" csTypeId="urn:microsoft.com/office/officeart/2005/8/colors/colorful3" csCatId="colorful" phldr="1"/>
      <dgm:spPr/>
      <dgm:t>
        <a:bodyPr/>
        <a:lstStyle/>
        <a:p>
          <a:endParaRPr lang="en-US"/>
        </a:p>
      </dgm:t>
    </dgm:pt>
    <dgm:pt modelId="{0D2CA2F2-62A4-4F05-AD4B-70370D0916B6}">
      <dgm:prSet phldrT="[Text]"/>
      <dgm:spPr>
        <a:ln>
          <a:noFill/>
        </a:ln>
      </dgm:spPr>
      <dgm:t>
        <a:bodyPr/>
        <a:lstStyle/>
        <a:p>
          <a:r>
            <a:rPr lang="en-US" b="1" dirty="0" smtClean="0"/>
            <a:t>Remember their name</a:t>
          </a:r>
          <a:endParaRPr lang="en-US" b="1" dirty="0"/>
        </a:p>
      </dgm:t>
    </dgm:pt>
    <dgm:pt modelId="{114FBACD-67A1-4985-95BF-A97A293FED0A}" type="parTrans" cxnId="{E619631E-BDBF-4D65-9BF4-4731E53EA36E}">
      <dgm:prSet/>
      <dgm:spPr/>
      <dgm:t>
        <a:bodyPr/>
        <a:lstStyle/>
        <a:p>
          <a:endParaRPr lang="en-US"/>
        </a:p>
      </dgm:t>
    </dgm:pt>
    <dgm:pt modelId="{BB5D7638-FE69-4AE0-85BD-6B66ADF922B1}" type="sibTrans" cxnId="{E619631E-BDBF-4D65-9BF4-4731E53EA36E}">
      <dgm:prSet/>
      <dgm:spPr/>
      <dgm:t>
        <a:bodyPr/>
        <a:lstStyle/>
        <a:p>
          <a:endParaRPr lang="en-US"/>
        </a:p>
      </dgm:t>
    </dgm:pt>
    <dgm:pt modelId="{3B383182-863A-4B1E-A694-2AB99EE6DB33}">
      <dgm:prSet phldrT="[Text]"/>
      <dgm:spPr>
        <a:ln>
          <a:noFill/>
        </a:ln>
      </dgm:spPr>
      <dgm:t>
        <a:bodyPr/>
        <a:lstStyle/>
        <a:p>
          <a:r>
            <a:rPr lang="en-US" b="1" dirty="0" smtClean="0"/>
            <a:t>Likes and dislikes</a:t>
          </a:r>
          <a:endParaRPr lang="en-US" b="1" dirty="0"/>
        </a:p>
      </dgm:t>
    </dgm:pt>
    <dgm:pt modelId="{4C8F30F9-38A1-4727-9CEC-95E781F5C739}" type="parTrans" cxnId="{E592D2A6-3429-43DD-9750-7FFCAB811798}">
      <dgm:prSet/>
      <dgm:spPr/>
      <dgm:t>
        <a:bodyPr/>
        <a:lstStyle/>
        <a:p>
          <a:endParaRPr lang="en-US"/>
        </a:p>
      </dgm:t>
    </dgm:pt>
    <dgm:pt modelId="{283BAE96-9E67-41F3-B279-B55E7E6906DE}" type="sibTrans" cxnId="{E592D2A6-3429-43DD-9750-7FFCAB811798}">
      <dgm:prSet/>
      <dgm:spPr/>
      <dgm:t>
        <a:bodyPr/>
        <a:lstStyle/>
        <a:p>
          <a:endParaRPr lang="en-US"/>
        </a:p>
      </dgm:t>
    </dgm:pt>
    <dgm:pt modelId="{A8EF1994-30E7-4FF1-A3E4-4E0E22AD7BC9}">
      <dgm:prSet phldrT="[Text]"/>
      <dgm:spPr>
        <a:ln>
          <a:noFill/>
        </a:ln>
      </dgm:spPr>
      <dgm:t>
        <a:bodyPr/>
        <a:lstStyle/>
        <a:p>
          <a:r>
            <a:rPr lang="en-US" b="1" dirty="0" smtClean="0"/>
            <a:t>Give information on specials</a:t>
          </a:r>
          <a:endParaRPr lang="en-US" b="1" dirty="0"/>
        </a:p>
      </dgm:t>
    </dgm:pt>
    <dgm:pt modelId="{3913E2E7-EDE5-4E1D-A926-4BDE93796811}" type="parTrans" cxnId="{CF291E2C-295C-4157-A06A-5801DBE7E5B7}">
      <dgm:prSet/>
      <dgm:spPr/>
      <dgm:t>
        <a:bodyPr/>
        <a:lstStyle/>
        <a:p>
          <a:endParaRPr lang="en-US"/>
        </a:p>
      </dgm:t>
    </dgm:pt>
    <dgm:pt modelId="{0D3B2A35-1B1A-4A87-BD03-FACF642CF825}" type="sibTrans" cxnId="{CF291E2C-295C-4157-A06A-5801DBE7E5B7}">
      <dgm:prSet/>
      <dgm:spPr/>
      <dgm:t>
        <a:bodyPr/>
        <a:lstStyle/>
        <a:p>
          <a:endParaRPr lang="en-US"/>
        </a:p>
      </dgm:t>
    </dgm:pt>
    <dgm:pt modelId="{F3B3BCAF-6A4D-4A12-956D-C715953B710E}">
      <dgm:prSet phldrT="[Text]"/>
      <dgm:spPr>
        <a:ln>
          <a:noFill/>
        </a:ln>
      </dgm:spPr>
      <dgm:t>
        <a:bodyPr/>
        <a:lstStyle/>
        <a:p>
          <a:r>
            <a:rPr lang="en-US" b="1" dirty="0" smtClean="0"/>
            <a:t>Return calls promptly</a:t>
          </a:r>
          <a:endParaRPr lang="en-US" b="1" dirty="0"/>
        </a:p>
      </dgm:t>
    </dgm:pt>
    <dgm:pt modelId="{8F46434E-EA78-4A92-B4F6-B7DCB6AE9F71}" type="parTrans" cxnId="{FB678F32-7FCB-46FB-8239-5DB3E99E3F92}">
      <dgm:prSet/>
      <dgm:spPr/>
      <dgm:t>
        <a:bodyPr/>
        <a:lstStyle/>
        <a:p>
          <a:endParaRPr lang="en-US"/>
        </a:p>
      </dgm:t>
    </dgm:pt>
    <dgm:pt modelId="{3CAD38BD-68D8-4A6A-8BBA-3130556DC513}" type="sibTrans" cxnId="{FB678F32-7FCB-46FB-8239-5DB3E99E3F92}">
      <dgm:prSet/>
      <dgm:spPr/>
      <dgm:t>
        <a:bodyPr/>
        <a:lstStyle/>
        <a:p>
          <a:endParaRPr lang="en-US"/>
        </a:p>
      </dgm:t>
    </dgm:pt>
    <dgm:pt modelId="{9FC93786-F198-4DEA-A8DE-6A8A4E44AA67}" type="pres">
      <dgm:prSet presAssocID="{AF2F4A95-796C-44F9-B1FE-C44300682041}" presName="Name0" presStyleCnt="0">
        <dgm:presLayoutVars>
          <dgm:dir/>
          <dgm:resizeHandles val="exact"/>
        </dgm:presLayoutVars>
      </dgm:prSet>
      <dgm:spPr/>
      <dgm:t>
        <a:bodyPr/>
        <a:lstStyle/>
        <a:p>
          <a:endParaRPr lang="en-US"/>
        </a:p>
      </dgm:t>
    </dgm:pt>
    <dgm:pt modelId="{010ACDA1-7DCC-4915-8AC7-19F4A65BDC3C}" type="pres">
      <dgm:prSet presAssocID="{AF2F4A95-796C-44F9-B1FE-C44300682041}" presName="fgShape" presStyleLbl="fgShp" presStyleIdx="0" presStyleCnt="1"/>
      <dgm:spPr>
        <a:ln>
          <a:noFill/>
        </a:ln>
      </dgm:spPr>
    </dgm:pt>
    <dgm:pt modelId="{D1F26C59-C802-4C63-9D7A-5D25C454D3D2}" type="pres">
      <dgm:prSet presAssocID="{AF2F4A95-796C-44F9-B1FE-C44300682041}" presName="linComp" presStyleCnt="0"/>
      <dgm:spPr/>
    </dgm:pt>
    <dgm:pt modelId="{268DE851-2A48-41FF-AC32-42A3ABDB28B3}" type="pres">
      <dgm:prSet presAssocID="{0D2CA2F2-62A4-4F05-AD4B-70370D0916B6}" presName="compNode" presStyleCnt="0"/>
      <dgm:spPr/>
    </dgm:pt>
    <dgm:pt modelId="{B55D2C89-79FD-41E1-B9E9-B5BAEB19CB33}" type="pres">
      <dgm:prSet presAssocID="{0D2CA2F2-62A4-4F05-AD4B-70370D0916B6}" presName="bkgdShape" presStyleLbl="node1" presStyleIdx="0" presStyleCnt="4"/>
      <dgm:spPr/>
      <dgm:t>
        <a:bodyPr/>
        <a:lstStyle/>
        <a:p>
          <a:endParaRPr lang="en-US"/>
        </a:p>
      </dgm:t>
    </dgm:pt>
    <dgm:pt modelId="{43F7D169-7ECE-489E-84EC-5CE2B9467F50}" type="pres">
      <dgm:prSet presAssocID="{0D2CA2F2-62A4-4F05-AD4B-70370D0916B6}" presName="nodeTx" presStyleLbl="node1" presStyleIdx="0" presStyleCnt="4">
        <dgm:presLayoutVars>
          <dgm:bulletEnabled val="1"/>
        </dgm:presLayoutVars>
      </dgm:prSet>
      <dgm:spPr/>
      <dgm:t>
        <a:bodyPr/>
        <a:lstStyle/>
        <a:p>
          <a:endParaRPr lang="en-US"/>
        </a:p>
      </dgm:t>
    </dgm:pt>
    <dgm:pt modelId="{072FA2AB-A1E4-4B07-AC96-52BAF2C64677}" type="pres">
      <dgm:prSet presAssocID="{0D2CA2F2-62A4-4F05-AD4B-70370D0916B6}" presName="invisiNode" presStyleLbl="node1" presStyleIdx="0" presStyleCnt="4"/>
      <dgm:spPr/>
    </dgm:pt>
    <dgm:pt modelId="{AB6273D9-06DE-457D-B88B-353C55FE349A}" type="pres">
      <dgm:prSet presAssocID="{0D2CA2F2-62A4-4F05-AD4B-70370D0916B6}" presName="imagNode" presStyleLbl="fgImgPlace1" presStyleIdx="0" presStyleCnt="4"/>
      <dgm:spPr>
        <a:solidFill>
          <a:schemeClr val="accent3">
            <a:tint val="50000"/>
            <a:hueOff val="0"/>
            <a:satOff val="0"/>
            <a:lumOff val="0"/>
          </a:schemeClr>
        </a:solidFill>
      </dgm:spPr>
    </dgm:pt>
    <dgm:pt modelId="{94477132-8FAC-448D-BFAC-0F9E5F9CAF4C}" type="pres">
      <dgm:prSet presAssocID="{BB5D7638-FE69-4AE0-85BD-6B66ADF922B1}" presName="sibTrans" presStyleLbl="sibTrans2D1" presStyleIdx="0" presStyleCnt="0"/>
      <dgm:spPr/>
      <dgm:t>
        <a:bodyPr/>
        <a:lstStyle/>
        <a:p>
          <a:endParaRPr lang="en-US"/>
        </a:p>
      </dgm:t>
    </dgm:pt>
    <dgm:pt modelId="{EAAE3DF6-53DB-4752-BFFB-6698582D93E0}" type="pres">
      <dgm:prSet presAssocID="{3B383182-863A-4B1E-A694-2AB99EE6DB33}" presName="compNode" presStyleCnt="0"/>
      <dgm:spPr/>
    </dgm:pt>
    <dgm:pt modelId="{1FA930B7-A021-4897-AB70-726DDAFDA76A}" type="pres">
      <dgm:prSet presAssocID="{3B383182-863A-4B1E-A694-2AB99EE6DB33}" presName="bkgdShape" presStyleLbl="node1" presStyleIdx="1" presStyleCnt="4"/>
      <dgm:spPr/>
      <dgm:t>
        <a:bodyPr/>
        <a:lstStyle/>
        <a:p>
          <a:endParaRPr lang="en-US"/>
        </a:p>
      </dgm:t>
    </dgm:pt>
    <dgm:pt modelId="{7A59ECB2-0EC9-4743-8A9E-F8667E2B11C1}" type="pres">
      <dgm:prSet presAssocID="{3B383182-863A-4B1E-A694-2AB99EE6DB33}" presName="nodeTx" presStyleLbl="node1" presStyleIdx="1" presStyleCnt="4">
        <dgm:presLayoutVars>
          <dgm:bulletEnabled val="1"/>
        </dgm:presLayoutVars>
      </dgm:prSet>
      <dgm:spPr/>
      <dgm:t>
        <a:bodyPr/>
        <a:lstStyle/>
        <a:p>
          <a:endParaRPr lang="en-US"/>
        </a:p>
      </dgm:t>
    </dgm:pt>
    <dgm:pt modelId="{09E99875-ADFB-4B87-B66E-AA560ACF9641}" type="pres">
      <dgm:prSet presAssocID="{3B383182-863A-4B1E-A694-2AB99EE6DB33}" presName="invisiNode" presStyleLbl="node1" presStyleIdx="1" presStyleCnt="4"/>
      <dgm:spPr/>
    </dgm:pt>
    <dgm:pt modelId="{3E9A8734-6EE0-481E-BE8E-A7BC8AB81A6A}" type="pres">
      <dgm:prSet presAssocID="{3B383182-863A-4B1E-A694-2AB99EE6DB33}" presName="imagNode" presStyleLbl="fgImgPlace1" presStyleIdx="1" presStyleCnt="4"/>
      <dgm:spPr>
        <a:solidFill>
          <a:schemeClr val="accent3">
            <a:tint val="50000"/>
            <a:hueOff val="3584065"/>
            <a:satOff val="-4703"/>
            <a:lumOff val="-463"/>
          </a:schemeClr>
        </a:solidFill>
      </dgm:spPr>
    </dgm:pt>
    <dgm:pt modelId="{E3E34829-B927-4A8A-8398-41A03DE198C6}" type="pres">
      <dgm:prSet presAssocID="{283BAE96-9E67-41F3-B279-B55E7E6906DE}" presName="sibTrans" presStyleLbl="sibTrans2D1" presStyleIdx="0" presStyleCnt="0"/>
      <dgm:spPr/>
      <dgm:t>
        <a:bodyPr/>
        <a:lstStyle/>
        <a:p>
          <a:endParaRPr lang="en-US"/>
        </a:p>
      </dgm:t>
    </dgm:pt>
    <dgm:pt modelId="{3F76BCEB-DE11-4F97-91C6-FA1EA3EFF6F4}" type="pres">
      <dgm:prSet presAssocID="{A8EF1994-30E7-4FF1-A3E4-4E0E22AD7BC9}" presName="compNode" presStyleCnt="0"/>
      <dgm:spPr/>
    </dgm:pt>
    <dgm:pt modelId="{FA8BA035-68B5-415F-9318-DAE908C83C35}" type="pres">
      <dgm:prSet presAssocID="{A8EF1994-30E7-4FF1-A3E4-4E0E22AD7BC9}" presName="bkgdShape" presStyleLbl="node1" presStyleIdx="2" presStyleCnt="4"/>
      <dgm:spPr/>
      <dgm:t>
        <a:bodyPr/>
        <a:lstStyle/>
        <a:p>
          <a:endParaRPr lang="en-US"/>
        </a:p>
      </dgm:t>
    </dgm:pt>
    <dgm:pt modelId="{F31C3F0C-2E6E-4291-AEC1-262FBC4CE062}" type="pres">
      <dgm:prSet presAssocID="{A8EF1994-30E7-4FF1-A3E4-4E0E22AD7BC9}" presName="nodeTx" presStyleLbl="node1" presStyleIdx="2" presStyleCnt="4">
        <dgm:presLayoutVars>
          <dgm:bulletEnabled val="1"/>
        </dgm:presLayoutVars>
      </dgm:prSet>
      <dgm:spPr/>
      <dgm:t>
        <a:bodyPr/>
        <a:lstStyle/>
        <a:p>
          <a:endParaRPr lang="en-US"/>
        </a:p>
      </dgm:t>
    </dgm:pt>
    <dgm:pt modelId="{372C5420-F710-493C-A564-5A51DE3C3227}" type="pres">
      <dgm:prSet presAssocID="{A8EF1994-30E7-4FF1-A3E4-4E0E22AD7BC9}" presName="invisiNode" presStyleLbl="node1" presStyleIdx="2" presStyleCnt="4"/>
      <dgm:spPr/>
    </dgm:pt>
    <dgm:pt modelId="{316FBA8B-5938-4D31-A5E5-AEBF76F8B1B3}" type="pres">
      <dgm:prSet presAssocID="{A8EF1994-30E7-4FF1-A3E4-4E0E22AD7BC9}" presName="imagNode" presStyleLbl="fgImgPlace1" presStyleIdx="2" presStyleCnt="4"/>
      <dgm:spPr>
        <a:solidFill>
          <a:schemeClr val="accent3">
            <a:tint val="50000"/>
            <a:hueOff val="7168130"/>
            <a:satOff val="-9405"/>
            <a:lumOff val="-925"/>
          </a:schemeClr>
        </a:solidFill>
      </dgm:spPr>
    </dgm:pt>
    <dgm:pt modelId="{19EEE183-51B0-43C0-B7BC-E1D23D5C610D}" type="pres">
      <dgm:prSet presAssocID="{0D3B2A35-1B1A-4A87-BD03-FACF642CF825}" presName="sibTrans" presStyleLbl="sibTrans2D1" presStyleIdx="0" presStyleCnt="0"/>
      <dgm:spPr/>
      <dgm:t>
        <a:bodyPr/>
        <a:lstStyle/>
        <a:p>
          <a:endParaRPr lang="en-US"/>
        </a:p>
      </dgm:t>
    </dgm:pt>
    <dgm:pt modelId="{73024F23-95DA-4DDE-8701-EB5CD60692E5}" type="pres">
      <dgm:prSet presAssocID="{F3B3BCAF-6A4D-4A12-956D-C715953B710E}" presName="compNode" presStyleCnt="0"/>
      <dgm:spPr/>
    </dgm:pt>
    <dgm:pt modelId="{81FB400B-DE56-47CB-867C-885BBA1253E7}" type="pres">
      <dgm:prSet presAssocID="{F3B3BCAF-6A4D-4A12-956D-C715953B710E}" presName="bkgdShape" presStyleLbl="node1" presStyleIdx="3" presStyleCnt="4"/>
      <dgm:spPr/>
      <dgm:t>
        <a:bodyPr/>
        <a:lstStyle/>
        <a:p>
          <a:endParaRPr lang="en-US"/>
        </a:p>
      </dgm:t>
    </dgm:pt>
    <dgm:pt modelId="{534D31C2-6BF8-42CF-B171-88C8FA11FB0B}" type="pres">
      <dgm:prSet presAssocID="{F3B3BCAF-6A4D-4A12-956D-C715953B710E}" presName="nodeTx" presStyleLbl="node1" presStyleIdx="3" presStyleCnt="4">
        <dgm:presLayoutVars>
          <dgm:bulletEnabled val="1"/>
        </dgm:presLayoutVars>
      </dgm:prSet>
      <dgm:spPr/>
      <dgm:t>
        <a:bodyPr/>
        <a:lstStyle/>
        <a:p>
          <a:endParaRPr lang="en-US"/>
        </a:p>
      </dgm:t>
    </dgm:pt>
    <dgm:pt modelId="{51BA4866-1FAD-4B63-9D95-139284EE124B}" type="pres">
      <dgm:prSet presAssocID="{F3B3BCAF-6A4D-4A12-956D-C715953B710E}" presName="invisiNode" presStyleLbl="node1" presStyleIdx="3" presStyleCnt="4"/>
      <dgm:spPr/>
    </dgm:pt>
    <dgm:pt modelId="{5F61D646-0C9D-42EF-8244-3BDF9F14A5DA}" type="pres">
      <dgm:prSet presAssocID="{F3B3BCAF-6A4D-4A12-956D-C715953B710E}" presName="imagNode" presStyleLbl="fgImgPlace1" presStyleIdx="3" presStyleCnt="4"/>
      <dgm:spPr>
        <a:solidFill>
          <a:schemeClr val="accent3">
            <a:tint val="50000"/>
            <a:hueOff val="10752195"/>
            <a:satOff val="-14108"/>
            <a:lumOff val="-1388"/>
          </a:schemeClr>
        </a:solidFill>
      </dgm:spPr>
    </dgm:pt>
  </dgm:ptLst>
  <dgm:cxnLst>
    <dgm:cxn modelId="{FD0F00B6-4379-4E9C-8AF1-B43180D728DD}" type="presOf" srcId="{3B383182-863A-4B1E-A694-2AB99EE6DB33}" destId="{7A59ECB2-0EC9-4743-8A9E-F8667E2B11C1}" srcOrd="1" destOrd="0" presId="urn:microsoft.com/office/officeart/2005/8/layout/hList7"/>
    <dgm:cxn modelId="{45B9E994-8EDD-4930-9C51-ACE728A70FB0}" type="presOf" srcId="{0D3B2A35-1B1A-4A87-BD03-FACF642CF825}" destId="{19EEE183-51B0-43C0-B7BC-E1D23D5C610D}" srcOrd="0" destOrd="0" presId="urn:microsoft.com/office/officeart/2005/8/layout/hList7"/>
    <dgm:cxn modelId="{E592D2A6-3429-43DD-9750-7FFCAB811798}" srcId="{AF2F4A95-796C-44F9-B1FE-C44300682041}" destId="{3B383182-863A-4B1E-A694-2AB99EE6DB33}" srcOrd="1" destOrd="0" parTransId="{4C8F30F9-38A1-4727-9CEC-95E781F5C739}" sibTransId="{283BAE96-9E67-41F3-B279-B55E7E6906DE}"/>
    <dgm:cxn modelId="{FB678F32-7FCB-46FB-8239-5DB3E99E3F92}" srcId="{AF2F4A95-796C-44F9-B1FE-C44300682041}" destId="{F3B3BCAF-6A4D-4A12-956D-C715953B710E}" srcOrd="3" destOrd="0" parTransId="{8F46434E-EA78-4A92-B4F6-B7DCB6AE9F71}" sibTransId="{3CAD38BD-68D8-4A6A-8BBA-3130556DC513}"/>
    <dgm:cxn modelId="{1EA930DC-5A07-47AB-93E6-AFF5B010ECD9}" type="presOf" srcId="{AF2F4A95-796C-44F9-B1FE-C44300682041}" destId="{9FC93786-F198-4DEA-A8DE-6A8A4E44AA67}" srcOrd="0" destOrd="0" presId="urn:microsoft.com/office/officeart/2005/8/layout/hList7"/>
    <dgm:cxn modelId="{EA112963-5A7F-4A52-AAB5-A7400DAA63B2}" type="presOf" srcId="{283BAE96-9E67-41F3-B279-B55E7E6906DE}" destId="{E3E34829-B927-4A8A-8398-41A03DE198C6}" srcOrd="0" destOrd="0" presId="urn:microsoft.com/office/officeart/2005/8/layout/hList7"/>
    <dgm:cxn modelId="{CF291E2C-295C-4157-A06A-5801DBE7E5B7}" srcId="{AF2F4A95-796C-44F9-B1FE-C44300682041}" destId="{A8EF1994-30E7-4FF1-A3E4-4E0E22AD7BC9}" srcOrd="2" destOrd="0" parTransId="{3913E2E7-EDE5-4E1D-A926-4BDE93796811}" sibTransId="{0D3B2A35-1B1A-4A87-BD03-FACF642CF825}"/>
    <dgm:cxn modelId="{05399015-D75D-4BA0-AC52-20064028D6E2}" type="presOf" srcId="{BB5D7638-FE69-4AE0-85BD-6B66ADF922B1}" destId="{94477132-8FAC-448D-BFAC-0F9E5F9CAF4C}" srcOrd="0" destOrd="0" presId="urn:microsoft.com/office/officeart/2005/8/layout/hList7"/>
    <dgm:cxn modelId="{30C220DC-33CC-48A5-ABE3-43025EA2110C}" type="presOf" srcId="{0D2CA2F2-62A4-4F05-AD4B-70370D0916B6}" destId="{B55D2C89-79FD-41E1-B9E9-B5BAEB19CB33}" srcOrd="0" destOrd="0" presId="urn:microsoft.com/office/officeart/2005/8/layout/hList7"/>
    <dgm:cxn modelId="{F4BF7545-0562-4996-9AB7-61336DFA5A55}" type="presOf" srcId="{A8EF1994-30E7-4FF1-A3E4-4E0E22AD7BC9}" destId="{F31C3F0C-2E6E-4291-AEC1-262FBC4CE062}" srcOrd="1" destOrd="0" presId="urn:microsoft.com/office/officeart/2005/8/layout/hList7"/>
    <dgm:cxn modelId="{884D20FB-E374-4B2A-B678-8757FB7A200D}" type="presOf" srcId="{F3B3BCAF-6A4D-4A12-956D-C715953B710E}" destId="{534D31C2-6BF8-42CF-B171-88C8FA11FB0B}" srcOrd="1" destOrd="0" presId="urn:microsoft.com/office/officeart/2005/8/layout/hList7"/>
    <dgm:cxn modelId="{EF9F1EFE-285F-4C21-85A9-CDCCBAEFF50A}" type="presOf" srcId="{3B383182-863A-4B1E-A694-2AB99EE6DB33}" destId="{1FA930B7-A021-4897-AB70-726DDAFDA76A}" srcOrd="0" destOrd="0" presId="urn:microsoft.com/office/officeart/2005/8/layout/hList7"/>
    <dgm:cxn modelId="{E619631E-BDBF-4D65-9BF4-4731E53EA36E}" srcId="{AF2F4A95-796C-44F9-B1FE-C44300682041}" destId="{0D2CA2F2-62A4-4F05-AD4B-70370D0916B6}" srcOrd="0" destOrd="0" parTransId="{114FBACD-67A1-4985-95BF-A97A293FED0A}" sibTransId="{BB5D7638-FE69-4AE0-85BD-6B66ADF922B1}"/>
    <dgm:cxn modelId="{B3646DB0-1CDB-4884-B559-99702EC45346}" type="presOf" srcId="{F3B3BCAF-6A4D-4A12-956D-C715953B710E}" destId="{81FB400B-DE56-47CB-867C-885BBA1253E7}" srcOrd="0" destOrd="0" presId="urn:microsoft.com/office/officeart/2005/8/layout/hList7"/>
    <dgm:cxn modelId="{9BB34A2C-F0A5-494A-AC11-EDBB8B007863}" type="presOf" srcId="{A8EF1994-30E7-4FF1-A3E4-4E0E22AD7BC9}" destId="{FA8BA035-68B5-415F-9318-DAE908C83C35}" srcOrd="0" destOrd="0" presId="urn:microsoft.com/office/officeart/2005/8/layout/hList7"/>
    <dgm:cxn modelId="{661A02D3-3B59-40CF-B367-37E1258264DE}" type="presOf" srcId="{0D2CA2F2-62A4-4F05-AD4B-70370D0916B6}" destId="{43F7D169-7ECE-489E-84EC-5CE2B9467F50}" srcOrd="1" destOrd="0" presId="urn:microsoft.com/office/officeart/2005/8/layout/hList7"/>
    <dgm:cxn modelId="{F50F3504-7CD0-4772-B2F0-3F7F5B7C6C96}" type="presParOf" srcId="{9FC93786-F198-4DEA-A8DE-6A8A4E44AA67}" destId="{010ACDA1-7DCC-4915-8AC7-19F4A65BDC3C}" srcOrd="0" destOrd="0" presId="urn:microsoft.com/office/officeart/2005/8/layout/hList7"/>
    <dgm:cxn modelId="{B29C83B7-6602-42EC-B413-4551D3884F26}" type="presParOf" srcId="{9FC93786-F198-4DEA-A8DE-6A8A4E44AA67}" destId="{D1F26C59-C802-4C63-9D7A-5D25C454D3D2}" srcOrd="1" destOrd="0" presId="urn:microsoft.com/office/officeart/2005/8/layout/hList7"/>
    <dgm:cxn modelId="{AE5DB88C-E495-490C-9675-BF9FE9FE2286}" type="presParOf" srcId="{D1F26C59-C802-4C63-9D7A-5D25C454D3D2}" destId="{268DE851-2A48-41FF-AC32-42A3ABDB28B3}" srcOrd="0" destOrd="0" presId="urn:microsoft.com/office/officeart/2005/8/layout/hList7"/>
    <dgm:cxn modelId="{895DB771-D26E-47F6-9D34-0DF511B87DB3}" type="presParOf" srcId="{268DE851-2A48-41FF-AC32-42A3ABDB28B3}" destId="{B55D2C89-79FD-41E1-B9E9-B5BAEB19CB33}" srcOrd="0" destOrd="0" presId="urn:microsoft.com/office/officeart/2005/8/layout/hList7"/>
    <dgm:cxn modelId="{0B2BF857-A2DF-436D-A76F-85BEE660A225}" type="presParOf" srcId="{268DE851-2A48-41FF-AC32-42A3ABDB28B3}" destId="{43F7D169-7ECE-489E-84EC-5CE2B9467F50}" srcOrd="1" destOrd="0" presId="urn:microsoft.com/office/officeart/2005/8/layout/hList7"/>
    <dgm:cxn modelId="{7BAEF650-822C-40C8-A142-9613EC948A5D}" type="presParOf" srcId="{268DE851-2A48-41FF-AC32-42A3ABDB28B3}" destId="{072FA2AB-A1E4-4B07-AC96-52BAF2C64677}" srcOrd="2" destOrd="0" presId="urn:microsoft.com/office/officeart/2005/8/layout/hList7"/>
    <dgm:cxn modelId="{2A3D4BB9-01B5-47B2-A55B-4068EF7E8781}" type="presParOf" srcId="{268DE851-2A48-41FF-AC32-42A3ABDB28B3}" destId="{AB6273D9-06DE-457D-B88B-353C55FE349A}" srcOrd="3" destOrd="0" presId="urn:microsoft.com/office/officeart/2005/8/layout/hList7"/>
    <dgm:cxn modelId="{E616CC35-49C1-4A48-8422-E227968E76B2}" type="presParOf" srcId="{D1F26C59-C802-4C63-9D7A-5D25C454D3D2}" destId="{94477132-8FAC-448D-BFAC-0F9E5F9CAF4C}" srcOrd="1" destOrd="0" presId="urn:microsoft.com/office/officeart/2005/8/layout/hList7"/>
    <dgm:cxn modelId="{C6DBFF47-8096-45B8-9D63-78068D9B2853}" type="presParOf" srcId="{D1F26C59-C802-4C63-9D7A-5D25C454D3D2}" destId="{EAAE3DF6-53DB-4752-BFFB-6698582D93E0}" srcOrd="2" destOrd="0" presId="urn:microsoft.com/office/officeart/2005/8/layout/hList7"/>
    <dgm:cxn modelId="{7E699A1B-BFBD-4C20-A224-8B03E2552D5D}" type="presParOf" srcId="{EAAE3DF6-53DB-4752-BFFB-6698582D93E0}" destId="{1FA930B7-A021-4897-AB70-726DDAFDA76A}" srcOrd="0" destOrd="0" presId="urn:microsoft.com/office/officeart/2005/8/layout/hList7"/>
    <dgm:cxn modelId="{959CD879-7285-400A-8A92-2C2A45CAD756}" type="presParOf" srcId="{EAAE3DF6-53DB-4752-BFFB-6698582D93E0}" destId="{7A59ECB2-0EC9-4743-8A9E-F8667E2B11C1}" srcOrd="1" destOrd="0" presId="urn:microsoft.com/office/officeart/2005/8/layout/hList7"/>
    <dgm:cxn modelId="{E9F1670E-F02C-45B1-8DAC-C9856F38DAE6}" type="presParOf" srcId="{EAAE3DF6-53DB-4752-BFFB-6698582D93E0}" destId="{09E99875-ADFB-4B87-B66E-AA560ACF9641}" srcOrd="2" destOrd="0" presId="urn:microsoft.com/office/officeart/2005/8/layout/hList7"/>
    <dgm:cxn modelId="{7886763A-463A-4CB6-9E48-26B8B1C14445}" type="presParOf" srcId="{EAAE3DF6-53DB-4752-BFFB-6698582D93E0}" destId="{3E9A8734-6EE0-481E-BE8E-A7BC8AB81A6A}" srcOrd="3" destOrd="0" presId="urn:microsoft.com/office/officeart/2005/8/layout/hList7"/>
    <dgm:cxn modelId="{A67F31C5-75C8-4AB6-B638-71C8E5D74CE9}" type="presParOf" srcId="{D1F26C59-C802-4C63-9D7A-5D25C454D3D2}" destId="{E3E34829-B927-4A8A-8398-41A03DE198C6}" srcOrd="3" destOrd="0" presId="urn:microsoft.com/office/officeart/2005/8/layout/hList7"/>
    <dgm:cxn modelId="{45C6ABCB-127A-42D8-97BE-086BE28F339E}" type="presParOf" srcId="{D1F26C59-C802-4C63-9D7A-5D25C454D3D2}" destId="{3F76BCEB-DE11-4F97-91C6-FA1EA3EFF6F4}" srcOrd="4" destOrd="0" presId="urn:microsoft.com/office/officeart/2005/8/layout/hList7"/>
    <dgm:cxn modelId="{247D2D35-D5BE-4283-B523-70567E8BAA60}" type="presParOf" srcId="{3F76BCEB-DE11-4F97-91C6-FA1EA3EFF6F4}" destId="{FA8BA035-68B5-415F-9318-DAE908C83C35}" srcOrd="0" destOrd="0" presId="urn:microsoft.com/office/officeart/2005/8/layout/hList7"/>
    <dgm:cxn modelId="{BEF31CA5-E210-46B6-BE58-9C55283DA051}" type="presParOf" srcId="{3F76BCEB-DE11-4F97-91C6-FA1EA3EFF6F4}" destId="{F31C3F0C-2E6E-4291-AEC1-262FBC4CE062}" srcOrd="1" destOrd="0" presId="urn:microsoft.com/office/officeart/2005/8/layout/hList7"/>
    <dgm:cxn modelId="{8EE81B8A-3ED7-4D56-9168-685229E94FA3}" type="presParOf" srcId="{3F76BCEB-DE11-4F97-91C6-FA1EA3EFF6F4}" destId="{372C5420-F710-493C-A564-5A51DE3C3227}" srcOrd="2" destOrd="0" presId="urn:microsoft.com/office/officeart/2005/8/layout/hList7"/>
    <dgm:cxn modelId="{C9F36DB3-CE27-45A9-9EF3-3E4E322E93EA}" type="presParOf" srcId="{3F76BCEB-DE11-4F97-91C6-FA1EA3EFF6F4}" destId="{316FBA8B-5938-4D31-A5E5-AEBF76F8B1B3}" srcOrd="3" destOrd="0" presId="urn:microsoft.com/office/officeart/2005/8/layout/hList7"/>
    <dgm:cxn modelId="{C6FA736E-D140-435E-8C56-51F859AEDA41}" type="presParOf" srcId="{D1F26C59-C802-4C63-9D7A-5D25C454D3D2}" destId="{19EEE183-51B0-43C0-B7BC-E1D23D5C610D}" srcOrd="5" destOrd="0" presId="urn:microsoft.com/office/officeart/2005/8/layout/hList7"/>
    <dgm:cxn modelId="{782124D2-E96B-4EFB-9131-18E9C619F774}" type="presParOf" srcId="{D1F26C59-C802-4C63-9D7A-5D25C454D3D2}" destId="{73024F23-95DA-4DDE-8701-EB5CD60692E5}" srcOrd="6" destOrd="0" presId="urn:microsoft.com/office/officeart/2005/8/layout/hList7"/>
    <dgm:cxn modelId="{C58B6D5E-FD4A-4F8D-8F3B-A3C8C2A9ED38}" type="presParOf" srcId="{73024F23-95DA-4DDE-8701-EB5CD60692E5}" destId="{81FB400B-DE56-47CB-867C-885BBA1253E7}" srcOrd="0" destOrd="0" presId="urn:microsoft.com/office/officeart/2005/8/layout/hList7"/>
    <dgm:cxn modelId="{38A7EA2F-F3D1-4B0E-A168-6AA605EA01F2}" type="presParOf" srcId="{73024F23-95DA-4DDE-8701-EB5CD60692E5}" destId="{534D31C2-6BF8-42CF-B171-88C8FA11FB0B}" srcOrd="1" destOrd="0" presId="urn:microsoft.com/office/officeart/2005/8/layout/hList7"/>
    <dgm:cxn modelId="{9E7F3788-DC01-403D-AE32-920E8EED5C43}" type="presParOf" srcId="{73024F23-95DA-4DDE-8701-EB5CD60692E5}" destId="{51BA4866-1FAD-4B63-9D95-139284EE124B}" srcOrd="2" destOrd="0" presId="urn:microsoft.com/office/officeart/2005/8/layout/hList7"/>
    <dgm:cxn modelId="{4BA8B56B-7C3D-46DD-ADD3-D0E3B05377E7}" type="presParOf" srcId="{73024F23-95DA-4DDE-8701-EB5CD60692E5}" destId="{5F61D646-0C9D-42EF-8244-3BDF9F14A5DA}"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EF4CC58-3D64-40FE-8472-774A7063A19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9526266-6ED3-4AD5-8200-93EB4643CFE9}">
      <dgm:prSet phldrT="[Text]"/>
      <dgm:spPr>
        <a:ln>
          <a:noFill/>
        </a:ln>
      </dgm:spPr>
      <dgm:t>
        <a:bodyPr/>
        <a:lstStyle/>
        <a:p>
          <a:r>
            <a:rPr lang="en-US" b="1" dirty="0" smtClean="0"/>
            <a:t>After a sale</a:t>
          </a:r>
          <a:endParaRPr lang="en-US" b="1" dirty="0"/>
        </a:p>
      </dgm:t>
    </dgm:pt>
    <dgm:pt modelId="{A0277C1B-F522-466C-ACA8-700792C2E316}" type="parTrans" cxnId="{29D187E9-300D-425B-90C7-491B5B7512F6}">
      <dgm:prSet/>
      <dgm:spPr/>
      <dgm:t>
        <a:bodyPr/>
        <a:lstStyle/>
        <a:p>
          <a:endParaRPr lang="en-US"/>
        </a:p>
      </dgm:t>
    </dgm:pt>
    <dgm:pt modelId="{F0B0917C-B0AF-4C71-9646-0BA258672913}" type="sibTrans" cxnId="{29D187E9-300D-425B-90C7-491B5B7512F6}">
      <dgm:prSet/>
      <dgm:spPr/>
      <dgm:t>
        <a:bodyPr/>
        <a:lstStyle/>
        <a:p>
          <a:endParaRPr lang="en-US"/>
        </a:p>
      </dgm:t>
    </dgm:pt>
    <dgm:pt modelId="{56FA9E9D-655B-49EB-ABFF-70584F5DB705}">
      <dgm:prSet phldrT="[Text]"/>
      <dgm:spPr>
        <a:ln>
          <a:noFill/>
        </a:ln>
      </dgm:spPr>
      <dgm:t>
        <a:bodyPr/>
        <a:lstStyle/>
        <a:p>
          <a:r>
            <a:rPr lang="en-US" b="1" dirty="0" smtClean="0"/>
            <a:t>Major part of customer service</a:t>
          </a:r>
          <a:endParaRPr lang="en-US" b="1" dirty="0"/>
        </a:p>
      </dgm:t>
    </dgm:pt>
    <dgm:pt modelId="{B9E63DB4-3A85-45BE-9640-1C32CF3771CD}" type="parTrans" cxnId="{272F5C8E-B189-4B97-A0E3-5D89A0C2C200}">
      <dgm:prSet/>
      <dgm:spPr/>
      <dgm:t>
        <a:bodyPr/>
        <a:lstStyle/>
        <a:p>
          <a:endParaRPr lang="en-US"/>
        </a:p>
      </dgm:t>
    </dgm:pt>
    <dgm:pt modelId="{E48AEE43-ED36-4589-A1D4-46B1572A7534}" type="sibTrans" cxnId="{272F5C8E-B189-4B97-A0E3-5D89A0C2C200}">
      <dgm:prSet/>
      <dgm:spPr/>
      <dgm:t>
        <a:bodyPr/>
        <a:lstStyle/>
        <a:p>
          <a:endParaRPr lang="en-US"/>
        </a:p>
      </dgm:t>
    </dgm:pt>
    <dgm:pt modelId="{A17BC2E4-B23C-4973-A0D3-C7060FA79352}">
      <dgm:prSet phldrT="[Text]"/>
      <dgm:spPr>
        <a:ln>
          <a:noFill/>
        </a:ln>
      </dgm:spPr>
      <dgm:t>
        <a:bodyPr/>
        <a:lstStyle/>
        <a:p>
          <a:r>
            <a:rPr lang="en-US" b="1" dirty="0" smtClean="0"/>
            <a:t>Powerful tool</a:t>
          </a:r>
          <a:endParaRPr lang="en-US" b="1" dirty="0"/>
        </a:p>
      </dgm:t>
    </dgm:pt>
    <dgm:pt modelId="{372BB046-7AF6-4143-A9EC-7FBB5734B4EA}" type="parTrans" cxnId="{C59915A6-6460-4D5B-A47F-E81927D32E04}">
      <dgm:prSet/>
      <dgm:spPr/>
      <dgm:t>
        <a:bodyPr/>
        <a:lstStyle/>
        <a:p>
          <a:endParaRPr lang="en-US"/>
        </a:p>
      </dgm:t>
    </dgm:pt>
    <dgm:pt modelId="{39E7015C-1888-4BBD-B802-1029C810D48D}" type="sibTrans" cxnId="{C59915A6-6460-4D5B-A47F-E81927D32E04}">
      <dgm:prSet/>
      <dgm:spPr/>
      <dgm:t>
        <a:bodyPr/>
        <a:lstStyle/>
        <a:p>
          <a:endParaRPr lang="en-US"/>
        </a:p>
      </dgm:t>
    </dgm:pt>
    <dgm:pt modelId="{842DCB97-E536-4710-9708-670BBC064CFE}">
      <dgm:prSet phldrT="[Text]"/>
      <dgm:spPr>
        <a:ln>
          <a:noFill/>
        </a:ln>
      </dgm:spPr>
      <dgm:t>
        <a:bodyPr/>
        <a:lstStyle/>
        <a:p>
          <a:r>
            <a:rPr lang="en-US" b="1" dirty="0" smtClean="0"/>
            <a:t>After contact</a:t>
          </a:r>
          <a:endParaRPr lang="en-US" b="1" dirty="0"/>
        </a:p>
      </dgm:t>
    </dgm:pt>
    <dgm:pt modelId="{75128231-5A4A-4341-ADD2-4FB0A121DEE9}" type="parTrans" cxnId="{7740680F-3F71-4131-98CA-0C2F695FCC0D}">
      <dgm:prSet/>
      <dgm:spPr/>
    </dgm:pt>
    <dgm:pt modelId="{93F80B90-FCD6-44A6-83D8-39DAB66032D2}" type="sibTrans" cxnId="{7740680F-3F71-4131-98CA-0C2F695FCC0D}">
      <dgm:prSet/>
      <dgm:spPr/>
    </dgm:pt>
    <dgm:pt modelId="{78AC9FE8-58F8-40A4-9989-88B0EE60FF54}" type="pres">
      <dgm:prSet presAssocID="{6EF4CC58-3D64-40FE-8472-774A7063A19E}" presName="diagram" presStyleCnt="0">
        <dgm:presLayoutVars>
          <dgm:dir/>
          <dgm:resizeHandles val="exact"/>
        </dgm:presLayoutVars>
      </dgm:prSet>
      <dgm:spPr/>
      <dgm:t>
        <a:bodyPr/>
        <a:lstStyle/>
        <a:p>
          <a:endParaRPr lang="en-US"/>
        </a:p>
      </dgm:t>
    </dgm:pt>
    <dgm:pt modelId="{6872F04A-7C22-42C9-BE18-B7BE15852EF9}" type="pres">
      <dgm:prSet presAssocID="{19526266-6ED3-4AD5-8200-93EB4643CFE9}" presName="node" presStyleLbl="node1" presStyleIdx="0" presStyleCnt="4">
        <dgm:presLayoutVars>
          <dgm:bulletEnabled val="1"/>
        </dgm:presLayoutVars>
      </dgm:prSet>
      <dgm:spPr/>
      <dgm:t>
        <a:bodyPr/>
        <a:lstStyle/>
        <a:p>
          <a:endParaRPr lang="en-US"/>
        </a:p>
      </dgm:t>
    </dgm:pt>
    <dgm:pt modelId="{7DF29587-607B-4C00-A89B-71133D6B8A46}" type="pres">
      <dgm:prSet presAssocID="{F0B0917C-B0AF-4C71-9646-0BA258672913}" presName="sibTrans" presStyleCnt="0"/>
      <dgm:spPr/>
    </dgm:pt>
    <dgm:pt modelId="{1C1DE76A-3427-4E4B-B2CC-4DA2C6BA5E55}" type="pres">
      <dgm:prSet presAssocID="{842DCB97-E536-4710-9708-670BBC064CFE}" presName="node" presStyleLbl="node1" presStyleIdx="1" presStyleCnt="4">
        <dgm:presLayoutVars>
          <dgm:bulletEnabled val="1"/>
        </dgm:presLayoutVars>
      </dgm:prSet>
      <dgm:spPr/>
      <dgm:t>
        <a:bodyPr/>
        <a:lstStyle/>
        <a:p>
          <a:endParaRPr lang="en-US"/>
        </a:p>
      </dgm:t>
    </dgm:pt>
    <dgm:pt modelId="{CB7EC1F2-A74D-4262-B0D4-9EAEE88F0004}" type="pres">
      <dgm:prSet presAssocID="{93F80B90-FCD6-44A6-83D8-39DAB66032D2}" presName="sibTrans" presStyleCnt="0"/>
      <dgm:spPr/>
    </dgm:pt>
    <dgm:pt modelId="{13AECBCA-D3FE-4236-A8C3-4C23BA741D62}" type="pres">
      <dgm:prSet presAssocID="{56FA9E9D-655B-49EB-ABFF-70584F5DB705}" presName="node" presStyleLbl="node1" presStyleIdx="2" presStyleCnt="4">
        <dgm:presLayoutVars>
          <dgm:bulletEnabled val="1"/>
        </dgm:presLayoutVars>
      </dgm:prSet>
      <dgm:spPr/>
      <dgm:t>
        <a:bodyPr/>
        <a:lstStyle/>
        <a:p>
          <a:endParaRPr lang="en-US"/>
        </a:p>
      </dgm:t>
    </dgm:pt>
    <dgm:pt modelId="{74F43388-B35B-4A59-9199-A2B2E99CC814}" type="pres">
      <dgm:prSet presAssocID="{E48AEE43-ED36-4589-A1D4-46B1572A7534}" presName="sibTrans" presStyleCnt="0"/>
      <dgm:spPr/>
    </dgm:pt>
    <dgm:pt modelId="{9496C63F-8F0D-4594-937D-8A05F8E215E6}" type="pres">
      <dgm:prSet presAssocID="{A17BC2E4-B23C-4973-A0D3-C7060FA79352}" presName="node" presStyleLbl="node1" presStyleIdx="3" presStyleCnt="4">
        <dgm:presLayoutVars>
          <dgm:bulletEnabled val="1"/>
        </dgm:presLayoutVars>
      </dgm:prSet>
      <dgm:spPr/>
      <dgm:t>
        <a:bodyPr/>
        <a:lstStyle/>
        <a:p>
          <a:endParaRPr lang="en-US"/>
        </a:p>
      </dgm:t>
    </dgm:pt>
  </dgm:ptLst>
  <dgm:cxnLst>
    <dgm:cxn modelId="{328FA778-F4DE-4394-A879-AB4E4B701034}" type="presOf" srcId="{56FA9E9D-655B-49EB-ABFF-70584F5DB705}" destId="{13AECBCA-D3FE-4236-A8C3-4C23BA741D62}" srcOrd="0" destOrd="0" presId="urn:microsoft.com/office/officeart/2005/8/layout/default"/>
    <dgm:cxn modelId="{50509138-2B6D-474D-80B5-1F996F98DD80}" type="presOf" srcId="{6EF4CC58-3D64-40FE-8472-774A7063A19E}" destId="{78AC9FE8-58F8-40A4-9989-88B0EE60FF54}" srcOrd="0" destOrd="0" presId="urn:microsoft.com/office/officeart/2005/8/layout/default"/>
    <dgm:cxn modelId="{272F5C8E-B189-4B97-A0E3-5D89A0C2C200}" srcId="{6EF4CC58-3D64-40FE-8472-774A7063A19E}" destId="{56FA9E9D-655B-49EB-ABFF-70584F5DB705}" srcOrd="2" destOrd="0" parTransId="{B9E63DB4-3A85-45BE-9640-1C32CF3771CD}" sibTransId="{E48AEE43-ED36-4589-A1D4-46B1572A7534}"/>
    <dgm:cxn modelId="{FFD7F077-7F2F-47B9-9BFD-460EA78E93F9}" type="presOf" srcId="{842DCB97-E536-4710-9708-670BBC064CFE}" destId="{1C1DE76A-3427-4E4B-B2CC-4DA2C6BA5E55}" srcOrd="0" destOrd="0" presId="urn:microsoft.com/office/officeart/2005/8/layout/default"/>
    <dgm:cxn modelId="{7740680F-3F71-4131-98CA-0C2F695FCC0D}" srcId="{6EF4CC58-3D64-40FE-8472-774A7063A19E}" destId="{842DCB97-E536-4710-9708-670BBC064CFE}" srcOrd="1" destOrd="0" parTransId="{75128231-5A4A-4341-ADD2-4FB0A121DEE9}" sibTransId="{93F80B90-FCD6-44A6-83D8-39DAB66032D2}"/>
    <dgm:cxn modelId="{C59915A6-6460-4D5B-A47F-E81927D32E04}" srcId="{6EF4CC58-3D64-40FE-8472-774A7063A19E}" destId="{A17BC2E4-B23C-4973-A0D3-C7060FA79352}" srcOrd="3" destOrd="0" parTransId="{372BB046-7AF6-4143-A9EC-7FBB5734B4EA}" sibTransId="{39E7015C-1888-4BBD-B802-1029C810D48D}"/>
    <dgm:cxn modelId="{2A9EB232-4782-42E0-8CC8-20FD2AD7A3E4}" type="presOf" srcId="{A17BC2E4-B23C-4973-A0D3-C7060FA79352}" destId="{9496C63F-8F0D-4594-937D-8A05F8E215E6}" srcOrd="0" destOrd="0" presId="urn:microsoft.com/office/officeart/2005/8/layout/default"/>
    <dgm:cxn modelId="{29D187E9-300D-425B-90C7-491B5B7512F6}" srcId="{6EF4CC58-3D64-40FE-8472-774A7063A19E}" destId="{19526266-6ED3-4AD5-8200-93EB4643CFE9}" srcOrd="0" destOrd="0" parTransId="{A0277C1B-F522-466C-ACA8-700792C2E316}" sibTransId="{F0B0917C-B0AF-4C71-9646-0BA258672913}"/>
    <dgm:cxn modelId="{5580A46B-5BA2-415D-B90F-C7DC684C5116}" type="presOf" srcId="{19526266-6ED3-4AD5-8200-93EB4643CFE9}" destId="{6872F04A-7C22-42C9-BE18-B7BE15852EF9}" srcOrd="0" destOrd="0" presId="urn:microsoft.com/office/officeart/2005/8/layout/default"/>
    <dgm:cxn modelId="{EE923B7E-1B77-4C0F-9562-44AFA6E95391}" type="presParOf" srcId="{78AC9FE8-58F8-40A4-9989-88B0EE60FF54}" destId="{6872F04A-7C22-42C9-BE18-B7BE15852EF9}" srcOrd="0" destOrd="0" presId="urn:microsoft.com/office/officeart/2005/8/layout/default"/>
    <dgm:cxn modelId="{FFC8B96D-E2FB-4303-AE3D-E9FA65D5CF94}" type="presParOf" srcId="{78AC9FE8-58F8-40A4-9989-88B0EE60FF54}" destId="{7DF29587-607B-4C00-A89B-71133D6B8A46}" srcOrd="1" destOrd="0" presId="urn:microsoft.com/office/officeart/2005/8/layout/default"/>
    <dgm:cxn modelId="{C128B027-1AD5-424F-8705-9E413663436F}" type="presParOf" srcId="{78AC9FE8-58F8-40A4-9989-88B0EE60FF54}" destId="{1C1DE76A-3427-4E4B-B2CC-4DA2C6BA5E55}" srcOrd="2" destOrd="0" presId="urn:microsoft.com/office/officeart/2005/8/layout/default"/>
    <dgm:cxn modelId="{F59EE8C1-2621-4EA1-ADCA-6FC8003EFDBC}" type="presParOf" srcId="{78AC9FE8-58F8-40A4-9989-88B0EE60FF54}" destId="{CB7EC1F2-A74D-4262-B0D4-9EAEE88F0004}" srcOrd="3" destOrd="0" presId="urn:microsoft.com/office/officeart/2005/8/layout/default"/>
    <dgm:cxn modelId="{A3A15C8C-DE2E-4978-AB23-C55A30523BEA}" type="presParOf" srcId="{78AC9FE8-58F8-40A4-9989-88B0EE60FF54}" destId="{13AECBCA-D3FE-4236-A8C3-4C23BA741D62}" srcOrd="4" destOrd="0" presId="urn:microsoft.com/office/officeart/2005/8/layout/default"/>
    <dgm:cxn modelId="{516263D2-6E6F-4569-A128-D0A624A10F68}" type="presParOf" srcId="{78AC9FE8-58F8-40A4-9989-88B0EE60FF54}" destId="{74F43388-B35B-4A59-9199-A2B2E99CC814}" srcOrd="5" destOrd="0" presId="urn:microsoft.com/office/officeart/2005/8/layout/default"/>
    <dgm:cxn modelId="{79F92795-7CFC-4BB0-9AC7-299011788953}" type="presParOf" srcId="{78AC9FE8-58F8-40A4-9989-88B0EE60FF54}" destId="{9496C63F-8F0D-4594-937D-8A05F8E215E6}"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100F62E-ACBC-4DE1-9F5D-2AA6F25EDB93}"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en-US"/>
        </a:p>
      </dgm:t>
    </dgm:pt>
    <dgm:pt modelId="{6DEE4C85-3BAC-48EB-9710-F75B4EECE4A3}">
      <dgm:prSet phldrT="[Text]" custT="1"/>
      <dgm:spPr>
        <a:ln>
          <a:noFill/>
        </a:ln>
      </dgm:spPr>
      <dgm:t>
        <a:bodyPr/>
        <a:lstStyle/>
        <a:p>
          <a:r>
            <a:rPr lang="en-US" sz="3600" b="1" dirty="0" smtClean="0"/>
            <a:t>To be taken seriously</a:t>
          </a:r>
          <a:endParaRPr lang="en-US" sz="3600" b="1" dirty="0"/>
        </a:p>
      </dgm:t>
    </dgm:pt>
    <dgm:pt modelId="{FBE762B6-181D-42DC-86B3-82FFC1A87B1F}" type="parTrans" cxnId="{89F77BFE-2EF1-40C5-9134-5D541A134877}">
      <dgm:prSet/>
      <dgm:spPr/>
      <dgm:t>
        <a:bodyPr/>
        <a:lstStyle/>
        <a:p>
          <a:endParaRPr lang="en-US"/>
        </a:p>
      </dgm:t>
    </dgm:pt>
    <dgm:pt modelId="{A1675A75-E5A4-4455-BA50-4A49D314653B}" type="sibTrans" cxnId="{89F77BFE-2EF1-40C5-9134-5D541A134877}">
      <dgm:prSet/>
      <dgm:spPr/>
      <dgm:t>
        <a:bodyPr/>
        <a:lstStyle/>
        <a:p>
          <a:endParaRPr lang="en-US"/>
        </a:p>
      </dgm:t>
    </dgm:pt>
    <dgm:pt modelId="{546ACB6B-FF0F-4900-B2B0-8DFE5AAC1A1A}">
      <dgm:prSet phldrT="[Text]" custT="1"/>
      <dgm:spPr>
        <a:ln>
          <a:noFill/>
        </a:ln>
      </dgm:spPr>
      <dgm:t>
        <a:bodyPr/>
        <a:lstStyle/>
        <a:p>
          <a:r>
            <a:rPr lang="en-US" sz="3600" b="1" dirty="0" smtClean="0"/>
            <a:t>To be listened to </a:t>
          </a:r>
          <a:endParaRPr lang="en-US" sz="3600" b="1" dirty="0"/>
        </a:p>
      </dgm:t>
    </dgm:pt>
    <dgm:pt modelId="{9D1A83DB-16CB-4D07-8207-7ECFD55077F5}" type="parTrans" cxnId="{B1324BD7-1BAC-4A09-9134-CF1D9BC803CE}">
      <dgm:prSet/>
      <dgm:spPr/>
      <dgm:t>
        <a:bodyPr/>
        <a:lstStyle/>
        <a:p>
          <a:endParaRPr lang="en-US"/>
        </a:p>
      </dgm:t>
    </dgm:pt>
    <dgm:pt modelId="{AF33C672-5BFC-4A86-B76E-12E6B4C5EF51}" type="sibTrans" cxnId="{B1324BD7-1BAC-4A09-9134-CF1D9BC803CE}">
      <dgm:prSet/>
      <dgm:spPr/>
      <dgm:t>
        <a:bodyPr/>
        <a:lstStyle/>
        <a:p>
          <a:endParaRPr lang="en-US"/>
        </a:p>
      </dgm:t>
    </dgm:pt>
    <dgm:pt modelId="{7E40E270-1477-4E79-A33C-88CC338738B7}">
      <dgm:prSet phldrT="[Text]" custT="1"/>
      <dgm:spPr>
        <a:ln>
          <a:noFill/>
        </a:ln>
      </dgm:spPr>
      <dgm:t>
        <a:bodyPr/>
        <a:lstStyle/>
        <a:p>
          <a:r>
            <a:rPr lang="en-US" sz="3600" b="1" dirty="0" smtClean="0"/>
            <a:t>To be respected</a:t>
          </a:r>
          <a:endParaRPr lang="en-US" sz="3600" b="1" dirty="0"/>
        </a:p>
      </dgm:t>
    </dgm:pt>
    <dgm:pt modelId="{3C4AA32A-EED2-4A43-B134-A8B7788FF249}" type="parTrans" cxnId="{A9DC81FF-B226-4CF9-8FB6-CAF952D01D2C}">
      <dgm:prSet/>
      <dgm:spPr/>
      <dgm:t>
        <a:bodyPr/>
        <a:lstStyle/>
        <a:p>
          <a:endParaRPr lang="en-US"/>
        </a:p>
      </dgm:t>
    </dgm:pt>
    <dgm:pt modelId="{2AB43C07-0153-46DB-87B2-9C1284DFCD11}" type="sibTrans" cxnId="{A9DC81FF-B226-4CF9-8FB6-CAF952D01D2C}">
      <dgm:prSet/>
      <dgm:spPr/>
      <dgm:t>
        <a:bodyPr/>
        <a:lstStyle/>
        <a:p>
          <a:endParaRPr lang="en-US"/>
        </a:p>
      </dgm:t>
    </dgm:pt>
    <dgm:pt modelId="{C9ABA29F-84E9-4499-B52A-200B101C24E4}">
      <dgm:prSet phldrT="[Text]" custT="1"/>
      <dgm:spPr>
        <a:ln>
          <a:noFill/>
        </a:ln>
      </dgm:spPr>
      <dgm:t>
        <a:bodyPr/>
        <a:lstStyle/>
        <a:p>
          <a:r>
            <a:rPr lang="en-US" sz="3600" b="1" dirty="0" smtClean="0"/>
            <a:t>To receive a quick response</a:t>
          </a:r>
          <a:endParaRPr lang="en-US" sz="3600" b="1" dirty="0"/>
        </a:p>
      </dgm:t>
    </dgm:pt>
    <dgm:pt modelId="{1D95D130-A20B-40A9-863A-8DE6870ECBC9}" type="parTrans" cxnId="{8DB49C85-4137-492A-88A9-6D42F472777B}">
      <dgm:prSet/>
      <dgm:spPr/>
      <dgm:t>
        <a:bodyPr/>
        <a:lstStyle/>
        <a:p>
          <a:endParaRPr lang="en-US"/>
        </a:p>
      </dgm:t>
    </dgm:pt>
    <dgm:pt modelId="{1F85A1E7-DA13-4CA8-AFF1-48B3EE15599D}" type="sibTrans" cxnId="{8DB49C85-4137-492A-88A9-6D42F472777B}">
      <dgm:prSet/>
      <dgm:spPr/>
      <dgm:t>
        <a:bodyPr/>
        <a:lstStyle/>
        <a:p>
          <a:endParaRPr lang="en-US"/>
        </a:p>
      </dgm:t>
    </dgm:pt>
    <dgm:pt modelId="{FC46205E-7102-4438-B096-D7EEF8BACFF3}" type="pres">
      <dgm:prSet presAssocID="{3100F62E-ACBC-4DE1-9F5D-2AA6F25EDB93}" presName="Name0" presStyleCnt="0">
        <dgm:presLayoutVars>
          <dgm:dir/>
          <dgm:animLvl val="lvl"/>
          <dgm:resizeHandles val="exact"/>
        </dgm:presLayoutVars>
      </dgm:prSet>
      <dgm:spPr/>
      <dgm:t>
        <a:bodyPr/>
        <a:lstStyle/>
        <a:p>
          <a:endParaRPr lang="en-US"/>
        </a:p>
      </dgm:t>
    </dgm:pt>
    <dgm:pt modelId="{F70A5FE7-A8EC-4699-92F4-331C54CD7513}" type="pres">
      <dgm:prSet presAssocID="{C9ABA29F-84E9-4499-B52A-200B101C24E4}" presName="boxAndChildren" presStyleCnt="0"/>
      <dgm:spPr/>
    </dgm:pt>
    <dgm:pt modelId="{092AEF8A-6646-40DD-8F70-8B17614495B8}" type="pres">
      <dgm:prSet presAssocID="{C9ABA29F-84E9-4499-B52A-200B101C24E4}" presName="parentTextBox" presStyleLbl="node1" presStyleIdx="0" presStyleCnt="4"/>
      <dgm:spPr/>
      <dgm:t>
        <a:bodyPr/>
        <a:lstStyle/>
        <a:p>
          <a:endParaRPr lang="en-US"/>
        </a:p>
      </dgm:t>
    </dgm:pt>
    <dgm:pt modelId="{E8CB8CFA-79ED-46F6-8DB0-B9888A0AB78D}" type="pres">
      <dgm:prSet presAssocID="{2AB43C07-0153-46DB-87B2-9C1284DFCD11}" presName="sp" presStyleCnt="0"/>
      <dgm:spPr/>
    </dgm:pt>
    <dgm:pt modelId="{9CE294DF-584B-4F74-90D1-4B945DC262D7}" type="pres">
      <dgm:prSet presAssocID="{7E40E270-1477-4E79-A33C-88CC338738B7}" presName="arrowAndChildren" presStyleCnt="0"/>
      <dgm:spPr/>
    </dgm:pt>
    <dgm:pt modelId="{30E61ED9-0F54-4ABB-A0C4-CBA77646B23A}" type="pres">
      <dgm:prSet presAssocID="{7E40E270-1477-4E79-A33C-88CC338738B7}" presName="parentTextArrow" presStyleLbl="node1" presStyleIdx="1" presStyleCnt="4"/>
      <dgm:spPr/>
      <dgm:t>
        <a:bodyPr/>
        <a:lstStyle/>
        <a:p>
          <a:endParaRPr lang="en-US"/>
        </a:p>
      </dgm:t>
    </dgm:pt>
    <dgm:pt modelId="{9F2BDEFA-02E9-4C0B-8548-EE89034AA956}" type="pres">
      <dgm:prSet presAssocID="{AF33C672-5BFC-4A86-B76E-12E6B4C5EF51}" presName="sp" presStyleCnt="0"/>
      <dgm:spPr/>
    </dgm:pt>
    <dgm:pt modelId="{0EC1CD08-23CB-42EC-8411-72A7AF8EA1B5}" type="pres">
      <dgm:prSet presAssocID="{546ACB6B-FF0F-4900-B2B0-8DFE5AAC1A1A}" presName="arrowAndChildren" presStyleCnt="0"/>
      <dgm:spPr/>
    </dgm:pt>
    <dgm:pt modelId="{02252C7A-7FF7-41D8-A480-9E30B9911800}" type="pres">
      <dgm:prSet presAssocID="{546ACB6B-FF0F-4900-B2B0-8DFE5AAC1A1A}" presName="parentTextArrow" presStyleLbl="node1" presStyleIdx="2" presStyleCnt="4"/>
      <dgm:spPr/>
      <dgm:t>
        <a:bodyPr/>
        <a:lstStyle/>
        <a:p>
          <a:endParaRPr lang="en-US"/>
        </a:p>
      </dgm:t>
    </dgm:pt>
    <dgm:pt modelId="{27A0A624-CE41-4FB8-A737-CD694759BA6B}" type="pres">
      <dgm:prSet presAssocID="{A1675A75-E5A4-4455-BA50-4A49D314653B}" presName="sp" presStyleCnt="0"/>
      <dgm:spPr/>
    </dgm:pt>
    <dgm:pt modelId="{225D00CF-7073-4603-AB93-4DEC03F0A492}" type="pres">
      <dgm:prSet presAssocID="{6DEE4C85-3BAC-48EB-9710-F75B4EECE4A3}" presName="arrowAndChildren" presStyleCnt="0"/>
      <dgm:spPr/>
    </dgm:pt>
    <dgm:pt modelId="{77CD9D5D-701C-4B2C-A6C8-A7C872D30341}" type="pres">
      <dgm:prSet presAssocID="{6DEE4C85-3BAC-48EB-9710-F75B4EECE4A3}" presName="parentTextArrow" presStyleLbl="node1" presStyleIdx="3" presStyleCnt="4"/>
      <dgm:spPr/>
      <dgm:t>
        <a:bodyPr/>
        <a:lstStyle/>
        <a:p>
          <a:endParaRPr lang="en-US"/>
        </a:p>
      </dgm:t>
    </dgm:pt>
  </dgm:ptLst>
  <dgm:cxnLst>
    <dgm:cxn modelId="{73252644-119F-49D9-BA0E-062F80FE4FEA}" type="presOf" srcId="{7E40E270-1477-4E79-A33C-88CC338738B7}" destId="{30E61ED9-0F54-4ABB-A0C4-CBA77646B23A}" srcOrd="0" destOrd="0" presId="urn:microsoft.com/office/officeart/2005/8/layout/process4"/>
    <dgm:cxn modelId="{8DB49C85-4137-492A-88A9-6D42F472777B}" srcId="{3100F62E-ACBC-4DE1-9F5D-2AA6F25EDB93}" destId="{C9ABA29F-84E9-4499-B52A-200B101C24E4}" srcOrd="3" destOrd="0" parTransId="{1D95D130-A20B-40A9-863A-8DE6870ECBC9}" sibTransId="{1F85A1E7-DA13-4CA8-AFF1-48B3EE15599D}"/>
    <dgm:cxn modelId="{B1324BD7-1BAC-4A09-9134-CF1D9BC803CE}" srcId="{3100F62E-ACBC-4DE1-9F5D-2AA6F25EDB93}" destId="{546ACB6B-FF0F-4900-B2B0-8DFE5AAC1A1A}" srcOrd="1" destOrd="0" parTransId="{9D1A83DB-16CB-4D07-8207-7ECFD55077F5}" sibTransId="{AF33C672-5BFC-4A86-B76E-12E6B4C5EF51}"/>
    <dgm:cxn modelId="{43C025BA-9DF2-4180-914F-8B0D2153B41D}" type="presOf" srcId="{546ACB6B-FF0F-4900-B2B0-8DFE5AAC1A1A}" destId="{02252C7A-7FF7-41D8-A480-9E30B9911800}" srcOrd="0" destOrd="0" presId="urn:microsoft.com/office/officeart/2005/8/layout/process4"/>
    <dgm:cxn modelId="{A9DC81FF-B226-4CF9-8FB6-CAF952D01D2C}" srcId="{3100F62E-ACBC-4DE1-9F5D-2AA6F25EDB93}" destId="{7E40E270-1477-4E79-A33C-88CC338738B7}" srcOrd="2" destOrd="0" parTransId="{3C4AA32A-EED2-4A43-B134-A8B7788FF249}" sibTransId="{2AB43C07-0153-46DB-87B2-9C1284DFCD11}"/>
    <dgm:cxn modelId="{65C652DB-C40A-4B8D-8D29-B57D4B916556}" type="presOf" srcId="{C9ABA29F-84E9-4499-B52A-200B101C24E4}" destId="{092AEF8A-6646-40DD-8F70-8B17614495B8}" srcOrd="0" destOrd="0" presId="urn:microsoft.com/office/officeart/2005/8/layout/process4"/>
    <dgm:cxn modelId="{CECCA4B5-FF0D-4EE7-A78D-FDCBEF6C117B}" type="presOf" srcId="{6DEE4C85-3BAC-48EB-9710-F75B4EECE4A3}" destId="{77CD9D5D-701C-4B2C-A6C8-A7C872D30341}" srcOrd="0" destOrd="0" presId="urn:microsoft.com/office/officeart/2005/8/layout/process4"/>
    <dgm:cxn modelId="{A2A8E0AF-6DA8-433F-8879-293E8A7C68F2}" type="presOf" srcId="{3100F62E-ACBC-4DE1-9F5D-2AA6F25EDB93}" destId="{FC46205E-7102-4438-B096-D7EEF8BACFF3}" srcOrd="0" destOrd="0" presId="urn:microsoft.com/office/officeart/2005/8/layout/process4"/>
    <dgm:cxn modelId="{89F77BFE-2EF1-40C5-9134-5D541A134877}" srcId="{3100F62E-ACBC-4DE1-9F5D-2AA6F25EDB93}" destId="{6DEE4C85-3BAC-48EB-9710-F75B4EECE4A3}" srcOrd="0" destOrd="0" parTransId="{FBE762B6-181D-42DC-86B3-82FFC1A87B1F}" sibTransId="{A1675A75-E5A4-4455-BA50-4A49D314653B}"/>
    <dgm:cxn modelId="{F4E594B5-42CC-4CE6-9E87-4753BDEB3C71}" type="presParOf" srcId="{FC46205E-7102-4438-B096-D7EEF8BACFF3}" destId="{F70A5FE7-A8EC-4699-92F4-331C54CD7513}" srcOrd="0" destOrd="0" presId="urn:microsoft.com/office/officeart/2005/8/layout/process4"/>
    <dgm:cxn modelId="{32DFB56C-10AE-49DD-9911-71E0AE58E323}" type="presParOf" srcId="{F70A5FE7-A8EC-4699-92F4-331C54CD7513}" destId="{092AEF8A-6646-40DD-8F70-8B17614495B8}" srcOrd="0" destOrd="0" presId="urn:microsoft.com/office/officeart/2005/8/layout/process4"/>
    <dgm:cxn modelId="{8E398D5C-95CA-4548-BB70-B776FFD0DA38}" type="presParOf" srcId="{FC46205E-7102-4438-B096-D7EEF8BACFF3}" destId="{E8CB8CFA-79ED-46F6-8DB0-B9888A0AB78D}" srcOrd="1" destOrd="0" presId="urn:microsoft.com/office/officeart/2005/8/layout/process4"/>
    <dgm:cxn modelId="{88454EB8-DA0A-47CB-818F-7E04D59932EF}" type="presParOf" srcId="{FC46205E-7102-4438-B096-D7EEF8BACFF3}" destId="{9CE294DF-584B-4F74-90D1-4B945DC262D7}" srcOrd="2" destOrd="0" presId="urn:microsoft.com/office/officeart/2005/8/layout/process4"/>
    <dgm:cxn modelId="{AA2369DB-2083-45DD-876C-9B76D095FED2}" type="presParOf" srcId="{9CE294DF-584B-4F74-90D1-4B945DC262D7}" destId="{30E61ED9-0F54-4ABB-A0C4-CBA77646B23A}" srcOrd="0" destOrd="0" presId="urn:microsoft.com/office/officeart/2005/8/layout/process4"/>
    <dgm:cxn modelId="{83B2E530-F29F-43EF-99A6-606F773B9DD4}" type="presParOf" srcId="{FC46205E-7102-4438-B096-D7EEF8BACFF3}" destId="{9F2BDEFA-02E9-4C0B-8548-EE89034AA956}" srcOrd="3" destOrd="0" presId="urn:microsoft.com/office/officeart/2005/8/layout/process4"/>
    <dgm:cxn modelId="{3DAB618B-5929-4FB2-8FD0-A4932B73049C}" type="presParOf" srcId="{FC46205E-7102-4438-B096-D7EEF8BACFF3}" destId="{0EC1CD08-23CB-42EC-8411-72A7AF8EA1B5}" srcOrd="4" destOrd="0" presId="urn:microsoft.com/office/officeart/2005/8/layout/process4"/>
    <dgm:cxn modelId="{C8B8D5B1-0491-49E4-A1A4-97E757F33A98}" type="presParOf" srcId="{0EC1CD08-23CB-42EC-8411-72A7AF8EA1B5}" destId="{02252C7A-7FF7-41D8-A480-9E30B9911800}" srcOrd="0" destOrd="0" presId="urn:microsoft.com/office/officeart/2005/8/layout/process4"/>
    <dgm:cxn modelId="{CEA026AB-1254-435A-824A-A5EC80F3D966}" type="presParOf" srcId="{FC46205E-7102-4438-B096-D7EEF8BACFF3}" destId="{27A0A624-CE41-4FB8-A737-CD694759BA6B}" srcOrd="5" destOrd="0" presId="urn:microsoft.com/office/officeart/2005/8/layout/process4"/>
    <dgm:cxn modelId="{5822D5E5-3828-4D3B-B78F-F06C7F9E66A7}" type="presParOf" srcId="{FC46205E-7102-4438-B096-D7EEF8BACFF3}" destId="{225D00CF-7073-4603-AB93-4DEC03F0A492}" srcOrd="6" destOrd="0" presId="urn:microsoft.com/office/officeart/2005/8/layout/process4"/>
    <dgm:cxn modelId="{3FD36B44-D514-4630-885A-D3A1CFB15D64}" type="presParOf" srcId="{225D00CF-7073-4603-AB93-4DEC03F0A492}" destId="{77CD9D5D-701C-4B2C-A6C8-A7C872D30341}"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E950B73-07CC-48DB-B902-F24D528D8EF5}"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ECAE6211-C00D-44A5-8F11-1E13EFD4E384}">
      <dgm:prSet phldrT="[Text]"/>
      <dgm:spPr>
        <a:ln>
          <a:noFill/>
        </a:ln>
      </dgm:spPr>
      <dgm:t>
        <a:bodyPr/>
        <a:lstStyle/>
        <a:p>
          <a:r>
            <a:rPr lang="en-US" b="1" dirty="0" smtClean="0"/>
            <a:t>You don’t know the answer, but you will it</a:t>
          </a:r>
          <a:endParaRPr lang="en-US" b="1" dirty="0"/>
        </a:p>
      </dgm:t>
    </dgm:pt>
    <dgm:pt modelId="{D278AD17-9B2A-4595-B3DB-53104E182B05}" type="parTrans" cxnId="{AB0A557C-9A0D-4DCE-8D4F-4317AB80B7B2}">
      <dgm:prSet/>
      <dgm:spPr/>
      <dgm:t>
        <a:bodyPr/>
        <a:lstStyle/>
        <a:p>
          <a:endParaRPr lang="en-US"/>
        </a:p>
      </dgm:t>
    </dgm:pt>
    <dgm:pt modelId="{A6F9CDDC-E285-4879-A2E7-951B5C7FAD19}" type="sibTrans" cxnId="{AB0A557C-9A0D-4DCE-8D4F-4317AB80B7B2}">
      <dgm:prSet/>
      <dgm:spPr/>
      <dgm:t>
        <a:bodyPr/>
        <a:lstStyle/>
        <a:p>
          <a:endParaRPr lang="en-US"/>
        </a:p>
      </dgm:t>
    </dgm:pt>
    <dgm:pt modelId="{F1DAC106-3C2B-4236-9305-F1F3973A5186}">
      <dgm:prSet phldrT="[Text]"/>
      <dgm:spPr>
        <a:ln>
          <a:noFill/>
        </a:ln>
      </dgm:spPr>
      <dgm:t>
        <a:bodyPr/>
        <a:lstStyle/>
        <a:p>
          <a:r>
            <a:rPr lang="en-US" b="1" dirty="0" smtClean="0"/>
            <a:t>Explain why you have to say no</a:t>
          </a:r>
          <a:endParaRPr lang="en-US" b="1" dirty="0"/>
        </a:p>
      </dgm:t>
    </dgm:pt>
    <dgm:pt modelId="{F3756E24-33A1-4E3B-A0C1-8DCDC6E48B6C}" type="parTrans" cxnId="{803BAC94-90DA-497D-82CC-519FFF2A53C9}">
      <dgm:prSet/>
      <dgm:spPr/>
      <dgm:t>
        <a:bodyPr/>
        <a:lstStyle/>
        <a:p>
          <a:endParaRPr lang="en-US"/>
        </a:p>
      </dgm:t>
    </dgm:pt>
    <dgm:pt modelId="{185F2AD8-1916-4FC2-985F-3AB58481AFBE}" type="sibTrans" cxnId="{803BAC94-90DA-497D-82CC-519FFF2A53C9}">
      <dgm:prSet/>
      <dgm:spPr/>
      <dgm:t>
        <a:bodyPr/>
        <a:lstStyle/>
        <a:p>
          <a:endParaRPr lang="en-US"/>
        </a:p>
      </dgm:t>
    </dgm:pt>
    <dgm:pt modelId="{CBA92BE3-0DD5-4551-97DB-E31CF3DF5D60}">
      <dgm:prSet phldrT="[Text]"/>
      <dgm:spPr>
        <a:ln>
          <a:noFill/>
        </a:ln>
      </dgm:spPr>
      <dgm:t>
        <a:bodyPr/>
        <a:lstStyle/>
        <a:p>
          <a:r>
            <a:rPr lang="en-US" b="1" dirty="0" smtClean="0"/>
            <a:t>Offer alternates</a:t>
          </a:r>
          <a:endParaRPr lang="en-US" b="1" dirty="0"/>
        </a:p>
      </dgm:t>
    </dgm:pt>
    <dgm:pt modelId="{88D5FB9F-7060-494E-A7F3-A39893287CCD}" type="parTrans" cxnId="{4713337E-9248-4A6A-95C6-58F39CBBA9CC}">
      <dgm:prSet/>
      <dgm:spPr/>
      <dgm:t>
        <a:bodyPr/>
        <a:lstStyle/>
        <a:p>
          <a:endParaRPr lang="en-US"/>
        </a:p>
      </dgm:t>
    </dgm:pt>
    <dgm:pt modelId="{49203D1A-3453-4A80-B527-F6A4A61DB040}" type="sibTrans" cxnId="{4713337E-9248-4A6A-95C6-58F39CBBA9CC}">
      <dgm:prSet/>
      <dgm:spPr/>
      <dgm:t>
        <a:bodyPr/>
        <a:lstStyle/>
        <a:p>
          <a:endParaRPr lang="en-US"/>
        </a:p>
      </dgm:t>
    </dgm:pt>
    <dgm:pt modelId="{2ADA7345-B47B-47AC-A733-76934E5C7C34}">
      <dgm:prSet phldrT="[Text]"/>
      <dgm:spPr>
        <a:ln>
          <a:noFill/>
        </a:ln>
      </dgm:spPr>
      <dgm:t>
        <a:bodyPr/>
        <a:lstStyle/>
        <a:p>
          <a:r>
            <a:rPr lang="en-US" b="1" dirty="0" smtClean="0"/>
            <a:t>Offer proof</a:t>
          </a:r>
          <a:endParaRPr lang="en-US" b="1" dirty="0"/>
        </a:p>
      </dgm:t>
    </dgm:pt>
    <dgm:pt modelId="{5AC4C2B9-A6BE-4EFF-B65A-CB3CF44E1FF4}" type="parTrans" cxnId="{0B398736-EF4B-443B-AC1A-A4C38ECE246B}">
      <dgm:prSet/>
      <dgm:spPr/>
      <dgm:t>
        <a:bodyPr/>
        <a:lstStyle/>
        <a:p>
          <a:endParaRPr lang="en-US"/>
        </a:p>
      </dgm:t>
    </dgm:pt>
    <dgm:pt modelId="{9F06B57E-C270-429A-8591-EF677F96BA15}" type="sibTrans" cxnId="{0B398736-EF4B-443B-AC1A-A4C38ECE246B}">
      <dgm:prSet/>
      <dgm:spPr/>
      <dgm:t>
        <a:bodyPr/>
        <a:lstStyle/>
        <a:p>
          <a:endParaRPr lang="en-US"/>
        </a:p>
      </dgm:t>
    </dgm:pt>
    <dgm:pt modelId="{6E6A60F8-5067-4BEE-B30E-3BC69092FDC4}">
      <dgm:prSet phldrT="[Text]"/>
      <dgm:spPr>
        <a:ln>
          <a:noFill/>
        </a:ln>
      </dgm:spPr>
      <dgm:t>
        <a:bodyPr/>
        <a:lstStyle/>
        <a:p>
          <a:r>
            <a:rPr lang="en-US" b="1" dirty="0" smtClean="0"/>
            <a:t>Explain why you need information </a:t>
          </a:r>
          <a:endParaRPr lang="en-US" b="1" dirty="0"/>
        </a:p>
      </dgm:t>
    </dgm:pt>
    <dgm:pt modelId="{A4B70F70-F12E-4B28-B23C-4F1B0CE5A157}" type="parTrans" cxnId="{0E1BFDD6-CF03-43F5-80C2-F589C34A323D}">
      <dgm:prSet/>
      <dgm:spPr/>
      <dgm:t>
        <a:bodyPr/>
        <a:lstStyle/>
        <a:p>
          <a:endParaRPr lang="en-US"/>
        </a:p>
      </dgm:t>
    </dgm:pt>
    <dgm:pt modelId="{C2ECDA78-2382-4933-834A-50536961D0F1}" type="sibTrans" cxnId="{0E1BFDD6-CF03-43F5-80C2-F589C34A323D}">
      <dgm:prSet/>
      <dgm:spPr/>
      <dgm:t>
        <a:bodyPr/>
        <a:lstStyle/>
        <a:p>
          <a:endParaRPr lang="en-US"/>
        </a:p>
      </dgm:t>
    </dgm:pt>
    <dgm:pt modelId="{10830809-1F34-4017-A167-EF9D975AA56E}" type="pres">
      <dgm:prSet presAssocID="{2E950B73-07CC-48DB-B902-F24D528D8EF5}" presName="linear" presStyleCnt="0">
        <dgm:presLayoutVars>
          <dgm:animLvl val="lvl"/>
          <dgm:resizeHandles val="exact"/>
        </dgm:presLayoutVars>
      </dgm:prSet>
      <dgm:spPr/>
      <dgm:t>
        <a:bodyPr/>
        <a:lstStyle/>
        <a:p>
          <a:endParaRPr lang="en-US"/>
        </a:p>
      </dgm:t>
    </dgm:pt>
    <dgm:pt modelId="{5DD4A719-CA74-40FD-B1AE-2BD50D2CECBB}" type="pres">
      <dgm:prSet presAssocID="{ECAE6211-C00D-44A5-8F11-1E13EFD4E384}" presName="parentText" presStyleLbl="node1" presStyleIdx="0" presStyleCnt="5">
        <dgm:presLayoutVars>
          <dgm:chMax val="0"/>
          <dgm:bulletEnabled val="1"/>
        </dgm:presLayoutVars>
      </dgm:prSet>
      <dgm:spPr/>
      <dgm:t>
        <a:bodyPr/>
        <a:lstStyle/>
        <a:p>
          <a:endParaRPr lang="en-US"/>
        </a:p>
      </dgm:t>
    </dgm:pt>
    <dgm:pt modelId="{B57DDBFA-AA24-4950-B399-9C77D3574E9B}" type="pres">
      <dgm:prSet presAssocID="{A6F9CDDC-E285-4879-A2E7-951B5C7FAD19}" presName="spacer" presStyleCnt="0"/>
      <dgm:spPr/>
    </dgm:pt>
    <dgm:pt modelId="{EAD0CBD9-4A13-4195-8397-6C6E5A2D1CD6}" type="pres">
      <dgm:prSet presAssocID="{F1DAC106-3C2B-4236-9305-F1F3973A5186}" presName="parentText" presStyleLbl="node1" presStyleIdx="1" presStyleCnt="5">
        <dgm:presLayoutVars>
          <dgm:chMax val="0"/>
          <dgm:bulletEnabled val="1"/>
        </dgm:presLayoutVars>
      </dgm:prSet>
      <dgm:spPr/>
      <dgm:t>
        <a:bodyPr/>
        <a:lstStyle/>
        <a:p>
          <a:endParaRPr lang="en-US"/>
        </a:p>
      </dgm:t>
    </dgm:pt>
    <dgm:pt modelId="{753BC529-3D7C-4D9A-9EF9-8CE3651737FC}" type="pres">
      <dgm:prSet presAssocID="{185F2AD8-1916-4FC2-985F-3AB58481AFBE}" presName="spacer" presStyleCnt="0"/>
      <dgm:spPr/>
    </dgm:pt>
    <dgm:pt modelId="{A6ABAA2D-223C-4EE9-80FF-192D3D59AA71}" type="pres">
      <dgm:prSet presAssocID="{CBA92BE3-0DD5-4551-97DB-E31CF3DF5D60}" presName="parentText" presStyleLbl="node1" presStyleIdx="2" presStyleCnt="5">
        <dgm:presLayoutVars>
          <dgm:chMax val="0"/>
          <dgm:bulletEnabled val="1"/>
        </dgm:presLayoutVars>
      </dgm:prSet>
      <dgm:spPr/>
      <dgm:t>
        <a:bodyPr/>
        <a:lstStyle/>
        <a:p>
          <a:endParaRPr lang="en-US"/>
        </a:p>
      </dgm:t>
    </dgm:pt>
    <dgm:pt modelId="{B3352061-F9E0-4793-9F22-36B23198EEEC}" type="pres">
      <dgm:prSet presAssocID="{49203D1A-3453-4A80-B527-F6A4A61DB040}" presName="spacer" presStyleCnt="0"/>
      <dgm:spPr/>
    </dgm:pt>
    <dgm:pt modelId="{836CF5F1-3309-48EE-8051-9969E224D7F8}" type="pres">
      <dgm:prSet presAssocID="{2ADA7345-B47B-47AC-A733-76934E5C7C34}" presName="parentText" presStyleLbl="node1" presStyleIdx="3" presStyleCnt="5">
        <dgm:presLayoutVars>
          <dgm:chMax val="0"/>
          <dgm:bulletEnabled val="1"/>
        </dgm:presLayoutVars>
      </dgm:prSet>
      <dgm:spPr/>
      <dgm:t>
        <a:bodyPr/>
        <a:lstStyle/>
        <a:p>
          <a:endParaRPr lang="en-US"/>
        </a:p>
      </dgm:t>
    </dgm:pt>
    <dgm:pt modelId="{E86EC6D3-6615-4449-A526-A52091A7DDCE}" type="pres">
      <dgm:prSet presAssocID="{9F06B57E-C270-429A-8591-EF677F96BA15}" presName="spacer" presStyleCnt="0"/>
      <dgm:spPr/>
    </dgm:pt>
    <dgm:pt modelId="{7FE63800-4635-4119-BC97-563ABB45CD00}" type="pres">
      <dgm:prSet presAssocID="{6E6A60F8-5067-4BEE-B30E-3BC69092FDC4}" presName="parentText" presStyleLbl="node1" presStyleIdx="4" presStyleCnt="5">
        <dgm:presLayoutVars>
          <dgm:chMax val="0"/>
          <dgm:bulletEnabled val="1"/>
        </dgm:presLayoutVars>
      </dgm:prSet>
      <dgm:spPr/>
      <dgm:t>
        <a:bodyPr/>
        <a:lstStyle/>
        <a:p>
          <a:endParaRPr lang="en-US"/>
        </a:p>
      </dgm:t>
    </dgm:pt>
  </dgm:ptLst>
  <dgm:cxnLst>
    <dgm:cxn modelId="{AB0A557C-9A0D-4DCE-8D4F-4317AB80B7B2}" srcId="{2E950B73-07CC-48DB-B902-F24D528D8EF5}" destId="{ECAE6211-C00D-44A5-8F11-1E13EFD4E384}" srcOrd="0" destOrd="0" parTransId="{D278AD17-9B2A-4595-B3DB-53104E182B05}" sibTransId="{A6F9CDDC-E285-4879-A2E7-951B5C7FAD19}"/>
    <dgm:cxn modelId="{8E37706F-9949-446F-8D8C-94D3437084A3}" type="presOf" srcId="{2ADA7345-B47B-47AC-A733-76934E5C7C34}" destId="{836CF5F1-3309-48EE-8051-9969E224D7F8}" srcOrd="0" destOrd="0" presId="urn:microsoft.com/office/officeart/2005/8/layout/vList2"/>
    <dgm:cxn modelId="{803BAC94-90DA-497D-82CC-519FFF2A53C9}" srcId="{2E950B73-07CC-48DB-B902-F24D528D8EF5}" destId="{F1DAC106-3C2B-4236-9305-F1F3973A5186}" srcOrd="1" destOrd="0" parTransId="{F3756E24-33A1-4E3B-A0C1-8DCDC6E48B6C}" sibTransId="{185F2AD8-1916-4FC2-985F-3AB58481AFBE}"/>
    <dgm:cxn modelId="{4713337E-9248-4A6A-95C6-58F39CBBA9CC}" srcId="{2E950B73-07CC-48DB-B902-F24D528D8EF5}" destId="{CBA92BE3-0DD5-4551-97DB-E31CF3DF5D60}" srcOrd="2" destOrd="0" parTransId="{88D5FB9F-7060-494E-A7F3-A39893287CCD}" sibTransId="{49203D1A-3453-4A80-B527-F6A4A61DB040}"/>
    <dgm:cxn modelId="{0E1BFDD6-CF03-43F5-80C2-F589C34A323D}" srcId="{2E950B73-07CC-48DB-B902-F24D528D8EF5}" destId="{6E6A60F8-5067-4BEE-B30E-3BC69092FDC4}" srcOrd="4" destOrd="0" parTransId="{A4B70F70-F12E-4B28-B23C-4F1B0CE5A157}" sibTransId="{C2ECDA78-2382-4933-834A-50536961D0F1}"/>
    <dgm:cxn modelId="{7D96DE78-EF28-464F-A243-AE4D62EB3745}" type="presOf" srcId="{6E6A60F8-5067-4BEE-B30E-3BC69092FDC4}" destId="{7FE63800-4635-4119-BC97-563ABB45CD00}" srcOrd="0" destOrd="0" presId="urn:microsoft.com/office/officeart/2005/8/layout/vList2"/>
    <dgm:cxn modelId="{0B398736-EF4B-443B-AC1A-A4C38ECE246B}" srcId="{2E950B73-07CC-48DB-B902-F24D528D8EF5}" destId="{2ADA7345-B47B-47AC-A733-76934E5C7C34}" srcOrd="3" destOrd="0" parTransId="{5AC4C2B9-A6BE-4EFF-B65A-CB3CF44E1FF4}" sibTransId="{9F06B57E-C270-429A-8591-EF677F96BA15}"/>
    <dgm:cxn modelId="{0ED1EFF5-1408-4506-8740-78476E759B6E}" type="presOf" srcId="{F1DAC106-3C2B-4236-9305-F1F3973A5186}" destId="{EAD0CBD9-4A13-4195-8397-6C6E5A2D1CD6}" srcOrd="0" destOrd="0" presId="urn:microsoft.com/office/officeart/2005/8/layout/vList2"/>
    <dgm:cxn modelId="{2E4B5ABC-7EE4-4FCF-A703-FFACE3815D3A}" type="presOf" srcId="{2E950B73-07CC-48DB-B902-F24D528D8EF5}" destId="{10830809-1F34-4017-A167-EF9D975AA56E}" srcOrd="0" destOrd="0" presId="urn:microsoft.com/office/officeart/2005/8/layout/vList2"/>
    <dgm:cxn modelId="{344076DB-A0D7-4E79-8608-ED12D5ED559D}" type="presOf" srcId="{ECAE6211-C00D-44A5-8F11-1E13EFD4E384}" destId="{5DD4A719-CA74-40FD-B1AE-2BD50D2CECBB}" srcOrd="0" destOrd="0" presId="urn:microsoft.com/office/officeart/2005/8/layout/vList2"/>
    <dgm:cxn modelId="{9F8E5204-A713-433E-9C8F-B2293ADA4E64}" type="presOf" srcId="{CBA92BE3-0DD5-4551-97DB-E31CF3DF5D60}" destId="{A6ABAA2D-223C-4EE9-80FF-192D3D59AA71}" srcOrd="0" destOrd="0" presId="urn:microsoft.com/office/officeart/2005/8/layout/vList2"/>
    <dgm:cxn modelId="{208C2C9D-70F5-4D60-9FBB-307A0B565FE2}" type="presParOf" srcId="{10830809-1F34-4017-A167-EF9D975AA56E}" destId="{5DD4A719-CA74-40FD-B1AE-2BD50D2CECBB}" srcOrd="0" destOrd="0" presId="urn:microsoft.com/office/officeart/2005/8/layout/vList2"/>
    <dgm:cxn modelId="{DFF28856-1D77-4FFD-A5A6-69FA058F5DE3}" type="presParOf" srcId="{10830809-1F34-4017-A167-EF9D975AA56E}" destId="{B57DDBFA-AA24-4950-B399-9C77D3574E9B}" srcOrd="1" destOrd="0" presId="urn:microsoft.com/office/officeart/2005/8/layout/vList2"/>
    <dgm:cxn modelId="{2A07F3A7-B0F9-4408-A171-5852BC41187C}" type="presParOf" srcId="{10830809-1F34-4017-A167-EF9D975AA56E}" destId="{EAD0CBD9-4A13-4195-8397-6C6E5A2D1CD6}" srcOrd="2" destOrd="0" presId="urn:microsoft.com/office/officeart/2005/8/layout/vList2"/>
    <dgm:cxn modelId="{C6737F1B-A083-4AC0-BFEA-541708486134}" type="presParOf" srcId="{10830809-1F34-4017-A167-EF9D975AA56E}" destId="{753BC529-3D7C-4D9A-9EF9-8CE3651737FC}" srcOrd="3" destOrd="0" presId="urn:microsoft.com/office/officeart/2005/8/layout/vList2"/>
    <dgm:cxn modelId="{E5B1BF5A-8816-4836-A212-0CCB9E40FDD0}" type="presParOf" srcId="{10830809-1F34-4017-A167-EF9D975AA56E}" destId="{A6ABAA2D-223C-4EE9-80FF-192D3D59AA71}" srcOrd="4" destOrd="0" presId="urn:microsoft.com/office/officeart/2005/8/layout/vList2"/>
    <dgm:cxn modelId="{EAB48CC1-5287-4AD1-8D5A-44952681309C}" type="presParOf" srcId="{10830809-1F34-4017-A167-EF9D975AA56E}" destId="{B3352061-F9E0-4793-9F22-36B23198EEEC}" srcOrd="5" destOrd="0" presId="urn:microsoft.com/office/officeart/2005/8/layout/vList2"/>
    <dgm:cxn modelId="{B79A029C-42B8-4E12-A708-E5DFD90E2EA7}" type="presParOf" srcId="{10830809-1F34-4017-A167-EF9D975AA56E}" destId="{836CF5F1-3309-48EE-8051-9969E224D7F8}" srcOrd="6" destOrd="0" presId="urn:microsoft.com/office/officeart/2005/8/layout/vList2"/>
    <dgm:cxn modelId="{F29F25F3-CDBA-4A7F-A667-18CC99B4E987}" type="presParOf" srcId="{10830809-1F34-4017-A167-EF9D975AA56E}" destId="{E86EC6D3-6615-4449-A526-A52091A7DDCE}" srcOrd="7" destOrd="0" presId="urn:microsoft.com/office/officeart/2005/8/layout/vList2"/>
    <dgm:cxn modelId="{3136C989-F906-4E04-87A9-EC2E949F7CF7}" type="presParOf" srcId="{10830809-1F34-4017-A167-EF9D975AA56E}" destId="{7FE63800-4635-4119-BC97-563ABB45CD00}"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24C02B9-BF34-4252-99ED-6ED60CD814F4}" type="doc">
      <dgm:prSet loTypeId="urn:microsoft.com/office/officeart/2008/layout/AlternatingPictureBlocks" loCatId="list" qsTypeId="urn:microsoft.com/office/officeart/2005/8/quickstyle/simple1" qsCatId="simple" csTypeId="urn:microsoft.com/office/officeart/2005/8/colors/colorful2" csCatId="colorful" phldr="1"/>
      <dgm:spPr/>
      <dgm:t>
        <a:bodyPr/>
        <a:lstStyle/>
        <a:p>
          <a:endParaRPr lang="en-US"/>
        </a:p>
      </dgm:t>
    </dgm:pt>
    <dgm:pt modelId="{00424720-28AB-47B7-A80E-5A9F0E1569F4}">
      <dgm:prSet phldrT="[Text]"/>
      <dgm:spPr/>
      <dgm:t>
        <a:bodyPr/>
        <a:lstStyle/>
        <a:p>
          <a:r>
            <a:rPr lang="en-US" b="1" dirty="0" smtClean="0"/>
            <a:t>Do not turn them away with a no</a:t>
          </a:r>
          <a:endParaRPr lang="en-US" b="1" dirty="0"/>
        </a:p>
      </dgm:t>
    </dgm:pt>
    <dgm:pt modelId="{E7E09436-6916-4587-8937-CC23A2340D96}" type="parTrans" cxnId="{AAD81F21-38C6-43A0-97C8-EC819E2D711C}">
      <dgm:prSet/>
      <dgm:spPr/>
      <dgm:t>
        <a:bodyPr/>
        <a:lstStyle/>
        <a:p>
          <a:endParaRPr lang="en-US"/>
        </a:p>
      </dgm:t>
    </dgm:pt>
    <dgm:pt modelId="{167041CD-732C-42D8-AF3A-C5F711AAD3D7}" type="sibTrans" cxnId="{AAD81F21-38C6-43A0-97C8-EC819E2D711C}">
      <dgm:prSet/>
      <dgm:spPr/>
      <dgm:t>
        <a:bodyPr/>
        <a:lstStyle/>
        <a:p>
          <a:endParaRPr lang="en-US"/>
        </a:p>
      </dgm:t>
    </dgm:pt>
    <dgm:pt modelId="{B5AD10B2-F4ED-4C0F-B664-58831863A55D}">
      <dgm:prSet phldrT="[Text]"/>
      <dgm:spPr/>
      <dgm:t>
        <a:bodyPr/>
        <a:lstStyle/>
        <a:p>
          <a:r>
            <a:rPr lang="en-US" b="1" dirty="0" smtClean="0"/>
            <a:t>Be courteous</a:t>
          </a:r>
          <a:endParaRPr lang="en-US" b="1" dirty="0"/>
        </a:p>
      </dgm:t>
    </dgm:pt>
    <dgm:pt modelId="{C9265D6A-7843-4F71-AD7E-EBB2B47260DA}" type="parTrans" cxnId="{82C82630-5DC4-459B-B685-F6C012C6DE52}">
      <dgm:prSet/>
      <dgm:spPr/>
      <dgm:t>
        <a:bodyPr/>
        <a:lstStyle/>
        <a:p>
          <a:endParaRPr lang="en-US"/>
        </a:p>
      </dgm:t>
    </dgm:pt>
    <dgm:pt modelId="{035DD2F9-A129-4AC4-9B92-739E115EF0AB}" type="sibTrans" cxnId="{82C82630-5DC4-459B-B685-F6C012C6DE52}">
      <dgm:prSet/>
      <dgm:spPr/>
      <dgm:t>
        <a:bodyPr/>
        <a:lstStyle/>
        <a:p>
          <a:endParaRPr lang="en-US"/>
        </a:p>
      </dgm:t>
    </dgm:pt>
    <dgm:pt modelId="{4628AF10-7275-4FF0-867F-6D7857FAE884}">
      <dgm:prSet phldrT="[Text]"/>
      <dgm:spPr/>
      <dgm:t>
        <a:bodyPr/>
        <a:lstStyle/>
        <a:p>
          <a:r>
            <a:rPr lang="en-US" b="1" dirty="0" smtClean="0"/>
            <a:t>Find someone else to help</a:t>
          </a:r>
          <a:endParaRPr lang="en-US" b="1" dirty="0"/>
        </a:p>
      </dgm:t>
    </dgm:pt>
    <dgm:pt modelId="{2A15F0C1-5F9D-4FD7-B4DA-40BD3656D31A}" type="parTrans" cxnId="{17959209-2AA1-4E30-ADCA-DFEDA4DAF07C}">
      <dgm:prSet/>
      <dgm:spPr/>
      <dgm:t>
        <a:bodyPr/>
        <a:lstStyle/>
        <a:p>
          <a:endParaRPr lang="en-US"/>
        </a:p>
      </dgm:t>
    </dgm:pt>
    <dgm:pt modelId="{945C6455-2E3C-47A2-8141-B00C5E883E35}" type="sibTrans" cxnId="{17959209-2AA1-4E30-ADCA-DFEDA4DAF07C}">
      <dgm:prSet/>
      <dgm:spPr/>
      <dgm:t>
        <a:bodyPr/>
        <a:lstStyle/>
        <a:p>
          <a:endParaRPr lang="en-US"/>
        </a:p>
      </dgm:t>
    </dgm:pt>
    <dgm:pt modelId="{B309C966-8231-40F3-9509-B843F72FD79B}" type="pres">
      <dgm:prSet presAssocID="{624C02B9-BF34-4252-99ED-6ED60CD814F4}" presName="linearFlow" presStyleCnt="0">
        <dgm:presLayoutVars>
          <dgm:dir/>
          <dgm:resizeHandles val="exact"/>
        </dgm:presLayoutVars>
      </dgm:prSet>
      <dgm:spPr/>
      <dgm:t>
        <a:bodyPr/>
        <a:lstStyle/>
        <a:p>
          <a:endParaRPr lang="en-US"/>
        </a:p>
      </dgm:t>
    </dgm:pt>
    <dgm:pt modelId="{54D30FD8-EB83-4574-95A2-CE3F2968F18B}" type="pres">
      <dgm:prSet presAssocID="{00424720-28AB-47B7-A80E-5A9F0E1569F4}" presName="comp" presStyleCnt="0"/>
      <dgm:spPr/>
    </dgm:pt>
    <dgm:pt modelId="{E272BE1E-4910-418F-882A-E522365CC22F}" type="pres">
      <dgm:prSet presAssocID="{00424720-28AB-47B7-A80E-5A9F0E1569F4}" presName="rect2" presStyleLbl="node1" presStyleIdx="0" presStyleCnt="3" custScaleX="146410">
        <dgm:presLayoutVars>
          <dgm:bulletEnabled val="1"/>
        </dgm:presLayoutVars>
      </dgm:prSet>
      <dgm:spPr/>
      <dgm:t>
        <a:bodyPr/>
        <a:lstStyle/>
        <a:p>
          <a:endParaRPr lang="en-US"/>
        </a:p>
      </dgm:t>
    </dgm:pt>
    <dgm:pt modelId="{5D4B8C53-70C8-42B9-AC6B-C7EAD21B7930}" type="pres">
      <dgm:prSet presAssocID="{00424720-28AB-47B7-A80E-5A9F0E1569F4}" presName="rect1" presStyleLbl="lnNode1" presStyleIdx="0" presStyleCnt="3" custLinFactNeighborX="-48278"/>
      <dgm:spPr>
        <a:solidFill>
          <a:schemeClr val="accent2">
            <a:hueOff val="0"/>
            <a:satOff val="0"/>
            <a:lumOff val="0"/>
          </a:schemeClr>
        </a:solidFill>
        <a:ln>
          <a:solidFill>
            <a:schemeClr val="lt1">
              <a:hueOff val="0"/>
              <a:satOff val="0"/>
              <a:lumOff val="0"/>
            </a:schemeClr>
          </a:solidFill>
        </a:ln>
      </dgm:spPr>
    </dgm:pt>
    <dgm:pt modelId="{45C04D21-FC6E-42CF-B8C2-BF0D48B3BE83}" type="pres">
      <dgm:prSet presAssocID="{167041CD-732C-42D8-AF3A-C5F711AAD3D7}" presName="sibTrans" presStyleCnt="0"/>
      <dgm:spPr/>
    </dgm:pt>
    <dgm:pt modelId="{504A554B-5A16-4931-AC71-7330E2384FDA}" type="pres">
      <dgm:prSet presAssocID="{B5AD10B2-F4ED-4C0F-B664-58831863A55D}" presName="comp" presStyleCnt="0"/>
      <dgm:spPr/>
    </dgm:pt>
    <dgm:pt modelId="{0B8377F0-2E64-420B-A2F5-D68243CFE943}" type="pres">
      <dgm:prSet presAssocID="{B5AD10B2-F4ED-4C0F-B664-58831863A55D}" presName="rect2" presStyleLbl="node1" presStyleIdx="1" presStyleCnt="3" custScaleX="146410">
        <dgm:presLayoutVars>
          <dgm:bulletEnabled val="1"/>
        </dgm:presLayoutVars>
      </dgm:prSet>
      <dgm:spPr/>
      <dgm:t>
        <a:bodyPr/>
        <a:lstStyle/>
        <a:p>
          <a:endParaRPr lang="en-US"/>
        </a:p>
      </dgm:t>
    </dgm:pt>
    <dgm:pt modelId="{B05A8C93-CD6A-4EB9-8176-E8F6BC5622D4}" type="pres">
      <dgm:prSet presAssocID="{B5AD10B2-F4ED-4C0F-B664-58831863A55D}" presName="rect1" presStyleLbl="lnNode1" presStyleIdx="1" presStyleCnt="3" custLinFactNeighborX="51935"/>
      <dgm:spPr>
        <a:solidFill>
          <a:schemeClr val="accent2">
            <a:hueOff val="2340759"/>
            <a:satOff val="-2919"/>
            <a:lumOff val="686"/>
          </a:schemeClr>
        </a:solidFill>
      </dgm:spPr>
    </dgm:pt>
    <dgm:pt modelId="{BD21742A-C4CA-43F7-8B0D-81B066CF361E}" type="pres">
      <dgm:prSet presAssocID="{035DD2F9-A129-4AC4-9B92-739E115EF0AB}" presName="sibTrans" presStyleCnt="0"/>
      <dgm:spPr/>
    </dgm:pt>
    <dgm:pt modelId="{94C0A879-C47A-4A08-8007-BE42F82C3145}" type="pres">
      <dgm:prSet presAssocID="{4628AF10-7275-4FF0-867F-6D7857FAE884}" presName="comp" presStyleCnt="0"/>
      <dgm:spPr/>
    </dgm:pt>
    <dgm:pt modelId="{4F554478-0856-4BB5-80A3-24737C3BE58F}" type="pres">
      <dgm:prSet presAssocID="{4628AF10-7275-4FF0-867F-6D7857FAE884}" presName="rect2" presStyleLbl="node1" presStyleIdx="2" presStyleCnt="3" custScaleX="146410">
        <dgm:presLayoutVars>
          <dgm:bulletEnabled val="1"/>
        </dgm:presLayoutVars>
      </dgm:prSet>
      <dgm:spPr/>
      <dgm:t>
        <a:bodyPr/>
        <a:lstStyle/>
        <a:p>
          <a:endParaRPr lang="en-US"/>
        </a:p>
      </dgm:t>
    </dgm:pt>
    <dgm:pt modelId="{8E0E8E94-DA46-48ED-A5BF-2AD051F48F1E}" type="pres">
      <dgm:prSet presAssocID="{4628AF10-7275-4FF0-867F-6D7857FAE884}" presName="rect1" presStyleLbl="lnNode1" presStyleIdx="2" presStyleCnt="3" custLinFactNeighborX="-48279"/>
      <dgm:spPr>
        <a:solidFill>
          <a:schemeClr val="accent2">
            <a:hueOff val="4681519"/>
            <a:satOff val="-5839"/>
            <a:lumOff val="1373"/>
          </a:schemeClr>
        </a:solidFill>
      </dgm:spPr>
    </dgm:pt>
  </dgm:ptLst>
  <dgm:cxnLst>
    <dgm:cxn modelId="{CDDED53C-215B-47A1-AE42-693EDABAE74E}" type="presOf" srcId="{00424720-28AB-47B7-A80E-5A9F0E1569F4}" destId="{E272BE1E-4910-418F-882A-E522365CC22F}" srcOrd="0" destOrd="0" presId="urn:microsoft.com/office/officeart/2008/layout/AlternatingPictureBlocks"/>
    <dgm:cxn modelId="{17959209-2AA1-4E30-ADCA-DFEDA4DAF07C}" srcId="{624C02B9-BF34-4252-99ED-6ED60CD814F4}" destId="{4628AF10-7275-4FF0-867F-6D7857FAE884}" srcOrd="2" destOrd="0" parTransId="{2A15F0C1-5F9D-4FD7-B4DA-40BD3656D31A}" sibTransId="{945C6455-2E3C-47A2-8141-B00C5E883E35}"/>
    <dgm:cxn modelId="{E42868C8-F451-4967-80AB-C6EB693DC40C}" type="presOf" srcId="{4628AF10-7275-4FF0-867F-6D7857FAE884}" destId="{4F554478-0856-4BB5-80A3-24737C3BE58F}" srcOrd="0" destOrd="0" presId="urn:microsoft.com/office/officeart/2008/layout/AlternatingPictureBlocks"/>
    <dgm:cxn modelId="{0B97C745-CE97-4C93-AA2B-0E5FF545ABC1}" type="presOf" srcId="{624C02B9-BF34-4252-99ED-6ED60CD814F4}" destId="{B309C966-8231-40F3-9509-B843F72FD79B}" srcOrd="0" destOrd="0" presId="urn:microsoft.com/office/officeart/2008/layout/AlternatingPictureBlocks"/>
    <dgm:cxn modelId="{71BAB8A0-E6DC-4535-9891-30D06D3EB7DA}" type="presOf" srcId="{B5AD10B2-F4ED-4C0F-B664-58831863A55D}" destId="{0B8377F0-2E64-420B-A2F5-D68243CFE943}" srcOrd="0" destOrd="0" presId="urn:microsoft.com/office/officeart/2008/layout/AlternatingPictureBlocks"/>
    <dgm:cxn modelId="{82C82630-5DC4-459B-B685-F6C012C6DE52}" srcId="{624C02B9-BF34-4252-99ED-6ED60CD814F4}" destId="{B5AD10B2-F4ED-4C0F-B664-58831863A55D}" srcOrd="1" destOrd="0" parTransId="{C9265D6A-7843-4F71-AD7E-EBB2B47260DA}" sibTransId="{035DD2F9-A129-4AC4-9B92-739E115EF0AB}"/>
    <dgm:cxn modelId="{AAD81F21-38C6-43A0-97C8-EC819E2D711C}" srcId="{624C02B9-BF34-4252-99ED-6ED60CD814F4}" destId="{00424720-28AB-47B7-A80E-5A9F0E1569F4}" srcOrd="0" destOrd="0" parTransId="{E7E09436-6916-4587-8937-CC23A2340D96}" sibTransId="{167041CD-732C-42D8-AF3A-C5F711AAD3D7}"/>
    <dgm:cxn modelId="{1E04EEF7-8775-4A04-97C8-3C6148E6DB78}" type="presParOf" srcId="{B309C966-8231-40F3-9509-B843F72FD79B}" destId="{54D30FD8-EB83-4574-95A2-CE3F2968F18B}" srcOrd="0" destOrd="0" presId="urn:microsoft.com/office/officeart/2008/layout/AlternatingPictureBlocks"/>
    <dgm:cxn modelId="{F68DE048-4DCF-4DC9-9299-862FC06DDB13}" type="presParOf" srcId="{54D30FD8-EB83-4574-95A2-CE3F2968F18B}" destId="{E272BE1E-4910-418F-882A-E522365CC22F}" srcOrd="0" destOrd="0" presId="urn:microsoft.com/office/officeart/2008/layout/AlternatingPictureBlocks"/>
    <dgm:cxn modelId="{A4F11961-62EE-4EBB-9797-B5CA746FD318}" type="presParOf" srcId="{54D30FD8-EB83-4574-95A2-CE3F2968F18B}" destId="{5D4B8C53-70C8-42B9-AC6B-C7EAD21B7930}" srcOrd="1" destOrd="0" presId="urn:microsoft.com/office/officeart/2008/layout/AlternatingPictureBlocks"/>
    <dgm:cxn modelId="{79B324A3-B583-4989-8E0A-D520318B9EFB}" type="presParOf" srcId="{B309C966-8231-40F3-9509-B843F72FD79B}" destId="{45C04D21-FC6E-42CF-B8C2-BF0D48B3BE83}" srcOrd="1" destOrd="0" presId="urn:microsoft.com/office/officeart/2008/layout/AlternatingPictureBlocks"/>
    <dgm:cxn modelId="{D0AF33FB-62C7-4164-835C-08A81555AC9F}" type="presParOf" srcId="{B309C966-8231-40F3-9509-B843F72FD79B}" destId="{504A554B-5A16-4931-AC71-7330E2384FDA}" srcOrd="2" destOrd="0" presId="urn:microsoft.com/office/officeart/2008/layout/AlternatingPictureBlocks"/>
    <dgm:cxn modelId="{194F1057-BCEE-47BF-955B-E3DA9C1195F3}" type="presParOf" srcId="{504A554B-5A16-4931-AC71-7330E2384FDA}" destId="{0B8377F0-2E64-420B-A2F5-D68243CFE943}" srcOrd="0" destOrd="0" presId="urn:microsoft.com/office/officeart/2008/layout/AlternatingPictureBlocks"/>
    <dgm:cxn modelId="{9C96F19C-1CD1-46A4-9E67-A837C4AE1471}" type="presParOf" srcId="{504A554B-5A16-4931-AC71-7330E2384FDA}" destId="{B05A8C93-CD6A-4EB9-8176-E8F6BC5622D4}" srcOrd="1" destOrd="0" presId="urn:microsoft.com/office/officeart/2008/layout/AlternatingPictureBlocks"/>
    <dgm:cxn modelId="{03EB077A-964B-4884-8C73-BF23CE892B05}" type="presParOf" srcId="{B309C966-8231-40F3-9509-B843F72FD79B}" destId="{BD21742A-C4CA-43F7-8B0D-81B066CF361E}" srcOrd="3" destOrd="0" presId="urn:microsoft.com/office/officeart/2008/layout/AlternatingPictureBlocks"/>
    <dgm:cxn modelId="{040E98DA-5A99-4F58-B5EB-6A8861C6F491}" type="presParOf" srcId="{B309C966-8231-40F3-9509-B843F72FD79B}" destId="{94C0A879-C47A-4A08-8007-BE42F82C3145}" srcOrd="4" destOrd="0" presId="urn:microsoft.com/office/officeart/2008/layout/AlternatingPictureBlocks"/>
    <dgm:cxn modelId="{971243BA-F64D-41D8-98F2-EFB28C976996}" type="presParOf" srcId="{94C0A879-C47A-4A08-8007-BE42F82C3145}" destId="{4F554478-0856-4BB5-80A3-24737C3BE58F}" srcOrd="0" destOrd="0" presId="urn:microsoft.com/office/officeart/2008/layout/AlternatingPictureBlocks"/>
    <dgm:cxn modelId="{F639350C-37B2-4502-B586-131595336E20}" type="presParOf" srcId="{94C0A879-C47A-4A08-8007-BE42F82C3145}" destId="{8E0E8E94-DA46-48ED-A5BF-2AD051F48F1E}"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2A90F12-ED4C-4FA0-9DCD-BFE17FEC9439}" type="doc">
      <dgm:prSet loTypeId="urn:microsoft.com/office/officeart/2005/8/layout/hList9" loCatId="list" qsTypeId="urn:microsoft.com/office/officeart/2005/8/quickstyle/simple1" qsCatId="simple" csTypeId="urn:microsoft.com/office/officeart/2005/8/colors/colorful2" csCatId="colorful" phldr="1"/>
      <dgm:spPr/>
      <dgm:t>
        <a:bodyPr/>
        <a:lstStyle/>
        <a:p>
          <a:endParaRPr lang="en-US"/>
        </a:p>
      </dgm:t>
    </dgm:pt>
    <dgm:pt modelId="{177BDD5F-306B-498E-BB17-D52D34BFE051}">
      <dgm:prSet phldrT="[Text]" custT="1"/>
      <dgm:spPr>
        <a:ln>
          <a:noFill/>
        </a:ln>
      </dgm:spPr>
      <dgm:t>
        <a:bodyPr/>
        <a:lstStyle/>
        <a:p>
          <a:r>
            <a:rPr lang="en-US" sz="23900" dirty="0" smtClean="0"/>
            <a:t>-</a:t>
          </a:r>
          <a:endParaRPr lang="en-US" sz="23900" dirty="0"/>
        </a:p>
      </dgm:t>
    </dgm:pt>
    <dgm:pt modelId="{05AF3E33-A2C2-4202-82A8-49EA98A39678}" type="parTrans" cxnId="{58ACEB93-EE3B-4885-A6D9-5213BF7A1509}">
      <dgm:prSet/>
      <dgm:spPr/>
      <dgm:t>
        <a:bodyPr/>
        <a:lstStyle/>
        <a:p>
          <a:endParaRPr lang="en-US"/>
        </a:p>
      </dgm:t>
    </dgm:pt>
    <dgm:pt modelId="{0D228B14-272F-43A4-96D0-2A7238F4DE71}" type="sibTrans" cxnId="{58ACEB93-EE3B-4885-A6D9-5213BF7A1509}">
      <dgm:prSet/>
      <dgm:spPr/>
      <dgm:t>
        <a:bodyPr/>
        <a:lstStyle/>
        <a:p>
          <a:endParaRPr lang="en-US"/>
        </a:p>
      </dgm:t>
    </dgm:pt>
    <dgm:pt modelId="{C02A5B28-7F21-462C-A01A-C14835733B25}">
      <dgm:prSet phldrT="[Text]"/>
      <dgm:spPr/>
      <dgm:t>
        <a:bodyPr/>
        <a:lstStyle/>
        <a:p>
          <a:r>
            <a:rPr lang="en-US" b="1" dirty="0" smtClean="0"/>
            <a:t>Time consuming</a:t>
          </a:r>
          <a:endParaRPr lang="en-US" b="1" dirty="0"/>
        </a:p>
      </dgm:t>
    </dgm:pt>
    <dgm:pt modelId="{9FEBCD56-EA4E-4F1F-A3CC-1A1AE564B744}" type="parTrans" cxnId="{86513EC7-B48E-4EA6-A394-DC47FC800E18}">
      <dgm:prSet/>
      <dgm:spPr/>
      <dgm:t>
        <a:bodyPr/>
        <a:lstStyle/>
        <a:p>
          <a:endParaRPr lang="en-US"/>
        </a:p>
      </dgm:t>
    </dgm:pt>
    <dgm:pt modelId="{62DEC0A2-E175-4896-AF42-A5BC05BEA173}" type="sibTrans" cxnId="{86513EC7-B48E-4EA6-A394-DC47FC800E18}">
      <dgm:prSet/>
      <dgm:spPr/>
      <dgm:t>
        <a:bodyPr/>
        <a:lstStyle/>
        <a:p>
          <a:endParaRPr lang="en-US"/>
        </a:p>
      </dgm:t>
    </dgm:pt>
    <dgm:pt modelId="{5ABC1C49-0107-4E2D-9167-B1CCB1EB8756}">
      <dgm:prSet phldrT="[Text]"/>
      <dgm:spPr/>
      <dgm:t>
        <a:bodyPr/>
        <a:lstStyle/>
        <a:p>
          <a:r>
            <a:rPr lang="en-US" b="1" dirty="0" smtClean="0"/>
            <a:t>Complicated discussions</a:t>
          </a:r>
          <a:endParaRPr lang="en-US" b="1" dirty="0"/>
        </a:p>
      </dgm:t>
    </dgm:pt>
    <dgm:pt modelId="{2916368B-E6D1-4B35-8D3B-60DDED85D53B}" type="parTrans" cxnId="{E5CC8BFD-885C-425D-87A2-D79C874093CB}">
      <dgm:prSet/>
      <dgm:spPr/>
      <dgm:t>
        <a:bodyPr/>
        <a:lstStyle/>
        <a:p>
          <a:endParaRPr lang="en-US"/>
        </a:p>
      </dgm:t>
    </dgm:pt>
    <dgm:pt modelId="{D3D8B161-C0B1-488D-AF81-EB5E73B27749}" type="sibTrans" cxnId="{E5CC8BFD-885C-425D-87A2-D79C874093CB}">
      <dgm:prSet/>
      <dgm:spPr/>
      <dgm:t>
        <a:bodyPr/>
        <a:lstStyle/>
        <a:p>
          <a:endParaRPr lang="en-US"/>
        </a:p>
      </dgm:t>
    </dgm:pt>
    <dgm:pt modelId="{44B86629-7027-4D11-96F0-95477B83D682}">
      <dgm:prSet phldrT="[Text]" custT="1"/>
      <dgm:spPr>
        <a:ln>
          <a:noFill/>
        </a:ln>
      </dgm:spPr>
      <dgm:t>
        <a:bodyPr/>
        <a:lstStyle/>
        <a:p>
          <a:r>
            <a:rPr lang="en-US" sz="13800" b="1" dirty="0" smtClean="0"/>
            <a:t>+</a:t>
          </a:r>
          <a:endParaRPr lang="en-US" sz="13800" b="1" dirty="0"/>
        </a:p>
      </dgm:t>
    </dgm:pt>
    <dgm:pt modelId="{F68F9DFA-C30C-43E1-8814-267ED7EDD36B}" type="parTrans" cxnId="{C32F9C8B-2538-40D4-9CCE-A20698C444A3}">
      <dgm:prSet/>
      <dgm:spPr/>
      <dgm:t>
        <a:bodyPr/>
        <a:lstStyle/>
        <a:p>
          <a:endParaRPr lang="en-US"/>
        </a:p>
      </dgm:t>
    </dgm:pt>
    <dgm:pt modelId="{DE4ECAF0-3CDC-4336-AD2F-142774F97ACA}" type="sibTrans" cxnId="{C32F9C8B-2538-40D4-9CCE-A20698C444A3}">
      <dgm:prSet/>
      <dgm:spPr/>
      <dgm:t>
        <a:bodyPr/>
        <a:lstStyle/>
        <a:p>
          <a:endParaRPr lang="en-US"/>
        </a:p>
      </dgm:t>
    </dgm:pt>
    <dgm:pt modelId="{7D7B5BB1-C989-4F32-B15A-708D202E901D}">
      <dgm:prSet phldrT="[Text]"/>
      <dgm:spPr/>
      <dgm:t>
        <a:bodyPr/>
        <a:lstStyle/>
        <a:p>
          <a:r>
            <a:rPr lang="en-US" b="1" dirty="0" smtClean="0"/>
            <a:t>Builds confidence</a:t>
          </a:r>
          <a:endParaRPr lang="en-US" b="1" dirty="0"/>
        </a:p>
      </dgm:t>
    </dgm:pt>
    <dgm:pt modelId="{8EC716F3-6B79-4B8C-B978-68FACC905688}" type="parTrans" cxnId="{C7D36C4B-6D1A-4F7F-8AE7-3515896EFF37}">
      <dgm:prSet/>
      <dgm:spPr/>
      <dgm:t>
        <a:bodyPr/>
        <a:lstStyle/>
        <a:p>
          <a:endParaRPr lang="en-US"/>
        </a:p>
      </dgm:t>
    </dgm:pt>
    <dgm:pt modelId="{708F18E2-B89D-46AB-8EE1-1D708341BA59}" type="sibTrans" cxnId="{C7D36C4B-6D1A-4F7F-8AE7-3515896EFF37}">
      <dgm:prSet/>
      <dgm:spPr/>
      <dgm:t>
        <a:bodyPr/>
        <a:lstStyle/>
        <a:p>
          <a:endParaRPr lang="en-US"/>
        </a:p>
      </dgm:t>
    </dgm:pt>
    <dgm:pt modelId="{9259E7F7-3F54-446E-8E38-12ABE1E60781}">
      <dgm:prSet phldrT="[Text]"/>
      <dgm:spPr/>
      <dgm:t>
        <a:bodyPr/>
        <a:lstStyle/>
        <a:p>
          <a:r>
            <a:rPr lang="en-US" b="1" dirty="0" smtClean="0"/>
            <a:t>Increased satisfaction</a:t>
          </a:r>
          <a:endParaRPr lang="en-US" b="1" dirty="0"/>
        </a:p>
      </dgm:t>
    </dgm:pt>
    <dgm:pt modelId="{51ECBD1E-C6BD-4200-A41D-B2F63995C198}" type="parTrans" cxnId="{400F130A-0E0F-4213-99EE-15F3A9DFF125}">
      <dgm:prSet/>
      <dgm:spPr/>
      <dgm:t>
        <a:bodyPr/>
        <a:lstStyle/>
        <a:p>
          <a:endParaRPr lang="en-US"/>
        </a:p>
      </dgm:t>
    </dgm:pt>
    <dgm:pt modelId="{B7D72763-8358-40D7-883F-360896721F31}" type="sibTrans" cxnId="{400F130A-0E0F-4213-99EE-15F3A9DFF125}">
      <dgm:prSet/>
      <dgm:spPr/>
      <dgm:t>
        <a:bodyPr/>
        <a:lstStyle/>
        <a:p>
          <a:endParaRPr lang="en-US"/>
        </a:p>
      </dgm:t>
    </dgm:pt>
    <dgm:pt modelId="{8A3CE533-6A16-451B-B387-5C69692E576B}" type="pres">
      <dgm:prSet presAssocID="{C2A90F12-ED4C-4FA0-9DCD-BFE17FEC9439}" presName="list" presStyleCnt="0">
        <dgm:presLayoutVars>
          <dgm:dir/>
          <dgm:animLvl val="lvl"/>
        </dgm:presLayoutVars>
      </dgm:prSet>
      <dgm:spPr/>
      <dgm:t>
        <a:bodyPr/>
        <a:lstStyle/>
        <a:p>
          <a:endParaRPr lang="en-US"/>
        </a:p>
      </dgm:t>
    </dgm:pt>
    <dgm:pt modelId="{DA3AAD0A-8C40-4402-AD44-4DFE425A2AC6}" type="pres">
      <dgm:prSet presAssocID="{177BDD5F-306B-498E-BB17-D52D34BFE051}" presName="posSpace" presStyleCnt="0"/>
      <dgm:spPr/>
    </dgm:pt>
    <dgm:pt modelId="{E8B16088-539F-4A93-89C2-9FA8362C71F3}" type="pres">
      <dgm:prSet presAssocID="{177BDD5F-306B-498E-BB17-D52D34BFE051}" presName="vertFlow" presStyleCnt="0"/>
      <dgm:spPr/>
    </dgm:pt>
    <dgm:pt modelId="{1DBC11C2-C275-4DFF-BB93-AA2D920E30A1}" type="pres">
      <dgm:prSet presAssocID="{177BDD5F-306B-498E-BB17-D52D34BFE051}" presName="topSpace" presStyleCnt="0"/>
      <dgm:spPr/>
    </dgm:pt>
    <dgm:pt modelId="{CEA235CE-352E-4065-A456-23FCD2D1D16D}" type="pres">
      <dgm:prSet presAssocID="{177BDD5F-306B-498E-BB17-D52D34BFE051}" presName="firstComp" presStyleCnt="0"/>
      <dgm:spPr/>
    </dgm:pt>
    <dgm:pt modelId="{13CCE08B-6613-4081-B7AE-57632F786D92}" type="pres">
      <dgm:prSet presAssocID="{177BDD5F-306B-498E-BB17-D52D34BFE051}" presName="firstChild" presStyleLbl="bgAccFollowNode1" presStyleIdx="0" presStyleCnt="4"/>
      <dgm:spPr/>
      <dgm:t>
        <a:bodyPr/>
        <a:lstStyle/>
        <a:p>
          <a:endParaRPr lang="en-US"/>
        </a:p>
      </dgm:t>
    </dgm:pt>
    <dgm:pt modelId="{F76A9ED2-1A92-41EB-9A74-A792C9020C5E}" type="pres">
      <dgm:prSet presAssocID="{177BDD5F-306B-498E-BB17-D52D34BFE051}" presName="firstChildTx" presStyleLbl="bgAccFollowNode1" presStyleIdx="0" presStyleCnt="4">
        <dgm:presLayoutVars>
          <dgm:bulletEnabled val="1"/>
        </dgm:presLayoutVars>
      </dgm:prSet>
      <dgm:spPr/>
      <dgm:t>
        <a:bodyPr/>
        <a:lstStyle/>
        <a:p>
          <a:endParaRPr lang="en-US"/>
        </a:p>
      </dgm:t>
    </dgm:pt>
    <dgm:pt modelId="{1DB3DFB6-CEE4-42CC-82C7-6CEE7AFC1DB2}" type="pres">
      <dgm:prSet presAssocID="{5ABC1C49-0107-4E2D-9167-B1CCB1EB8756}" presName="comp" presStyleCnt="0"/>
      <dgm:spPr/>
    </dgm:pt>
    <dgm:pt modelId="{6B270CEB-A609-4E8F-B312-8C082C0E1C8F}" type="pres">
      <dgm:prSet presAssocID="{5ABC1C49-0107-4E2D-9167-B1CCB1EB8756}" presName="child" presStyleLbl="bgAccFollowNode1" presStyleIdx="1" presStyleCnt="4"/>
      <dgm:spPr/>
      <dgm:t>
        <a:bodyPr/>
        <a:lstStyle/>
        <a:p>
          <a:endParaRPr lang="en-US"/>
        </a:p>
      </dgm:t>
    </dgm:pt>
    <dgm:pt modelId="{4550AD0B-0567-43B4-96E1-FDFE68B4B92A}" type="pres">
      <dgm:prSet presAssocID="{5ABC1C49-0107-4E2D-9167-B1CCB1EB8756}" presName="childTx" presStyleLbl="bgAccFollowNode1" presStyleIdx="1" presStyleCnt="4">
        <dgm:presLayoutVars>
          <dgm:bulletEnabled val="1"/>
        </dgm:presLayoutVars>
      </dgm:prSet>
      <dgm:spPr/>
      <dgm:t>
        <a:bodyPr/>
        <a:lstStyle/>
        <a:p>
          <a:endParaRPr lang="en-US"/>
        </a:p>
      </dgm:t>
    </dgm:pt>
    <dgm:pt modelId="{9DA236FA-BCC0-495A-B976-F1466AA0AEE9}" type="pres">
      <dgm:prSet presAssocID="{177BDD5F-306B-498E-BB17-D52D34BFE051}" presName="negSpace" presStyleCnt="0"/>
      <dgm:spPr/>
    </dgm:pt>
    <dgm:pt modelId="{FE3749EF-35A9-4A50-8AFF-EF61BDB73072}" type="pres">
      <dgm:prSet presAssocID="{177BDD5F-306B-498E-BB17-D52D34BFE051}" presName="circle" presStyleLbl="node1" presStyleIdx="0" presStyleCnt="2" custLinFactNeighborY="2281"/>
      <dgm:spPr/>
      <dgm:t>
        <a:bodyPr/>
        <a:lstStyle/>
        <a:p>
          <a:endParaRPr lang="en-US"/>
        </a:p>
      </dgm:t>
    </dgm:pt>
    <dgm:pt modelId="{962BAA12-DB99-4E42-8DF6-700CABB93615}" type="pres">
      <dgm:prSet presAssocID="{0D228B14-272F-43A4-96D0-2A7238F4DE71}" presName="transSpace" presStyleCnt="0"/>
      <dgm:spPr/>
    </dgm:pt>
    <dgm:pt modelId="{37E2D4A2-8229-4C43-8AD2-6D9EED422D5B}" type="pres">
      <dgm:prSet presAssocID="{44B86629-7027-4D11-96F0-95477B83D682}" presName="posSpace" presStyleCnt="0"/>
      <dgm:spPr/>
    </dgm:pt>
    <dgm:pt modelId="{F378A980-E0B7-43FC-9650-D7D74A755BB6}" type="pres">
      <dgm:prSet presAssocID="{44B86629-7027-4D11-96F0-95477B83D682}" presName="vertFlow" presStyleCnt="0"/>
      <dgm:spPr/>
    </dgm:pt>
    <dgm:pt modelId="{53B2EC93-2DC3-49CF-8E03-386AB4FE5A32}" type="pres">
      <dgm:prSet presAssocID="{44B86629-7027-4D11-96F0-95477B83D682}" presName="topSpace" presStyleCnt="0"/>
      <dgm:spPr/>
    </dgm:pt>
    <dgm:pt modelId="{13D00419-484F-4E17-AB71-0540E84C9BB2}" type="pres">
      <dgm:prSet presAssocID="{44B86629-7027-4D11-96F0-95477B83D682}" presName="firstComp" presStyleCnt="0"/>
      <dgm:spPr/>
    </dgm:pt>
    <dgm:pt modelId="{E8AEA718-F4BE-4C13-9774-723B3F9025A1}" type="pres">
      <dgm:prSet presAssocID="{44B86629-7027-4D11-96F0-95477B83D682}" presName="firstChild" presStyleLbl="bgAccFollowNode1" presStyleIdx="2" presStyleCnt="4"/>
      <dgm:spPr/>
      <dgm:t>
        <a:bodyPr/>
        <a:lstStyle/>
        <a:p>
          <a:endParaRPr lang="en-US"/>
        </a:p>
      </dgm:t>
    </dgm:pt>
    <dgm:pt modelId="{92B5DC33-5223-43C0-B18D-39EEFEC96BD7}" type="pres">
      <dgm:prSet presAssocID="{44B86629-7027-4D11-96F0-95477B83D682}" presName="firstChildTx" presStyleLbl="bgAccFollowNode1" presStyleIdx="2" presStyleCnt="4">
        <dgm:presLayoutVars>
          <dgm:bulletEnabled val="1"/>
        </dgm:presLayoutVars>
      </dgm:prSet>
      <dgm:spPr/>
      <dgm:t>
        <a:bodyPr/>
        <a:lstStyle/>
        <a:p>
          <a:endParaRPr lang="en-US"/>
        </a:p>
      </dgm:t>
    </dgm:pt>
    <dgm:pt modelId="{38766B84-7744-4C3F-8050-53C5545506A1}" type="pres">
      <dgm:prSet presAssocID="{9259E7F7-3F54-446E-8E38-12ABE1E60781}" presName="comp" presStyleCnt="0"/>
      <dgm:spPr/>
    </dgm:pt>
    <dgm:pt modelId="{CACE875F-D525-444B-8CA0-824FFDFDE84C}" type="pres">
      <dgm:prSet presAssocID="{9259E7F7-3F54-446E-8E38-12ABE1E60781}" presName="child" presStyleLbl="bgAccFollowNode1" presStyleIdx="3" presStyleCnt="4"/>
      <dgm:spPr/>
      <dgm:t>
        <a:bodyPr/>
        <a:lstStyle/>
        <a:p>
          <a:endParaRPr lang="en-US"/>
        </a:p>
      </dgm:t>
    </dgm:pt>
    <dgm:pt modelId="{060CFCAC-5D0D-45A6-96C4-C82BAABD8EE6}" type="pres">
      <dgm:prSet presAssocID="{9259E7F7-3F54-446E-8E38-12ABE1E60781}" presName="childTx" presStyleLbl="bgAccFollowNode1" presStyleIdx="3" presStyleCnt="4">
        <dgm:presLayoutVars>
          <dgm:bulletEnabled val="1"/>
        </dgm:presLayoutVars>
      </dgm:prSet>
      <dgm:spPr/>
      <dgm:t>
        <a:bodyPr/>
        <a:lstStyle/>
        <a:p>
          <a:endParaRPr lang="en-US"/>
        </a:p>
      </dgm:t>
    </dgm:pt>
    <dgm:pt modelId="{395AD28D-851A-415C-84F3-A94C9F78C146}" type="pres">
      <dgm:prSet presAssocID="{44B86629-7027-4D11-96F0-95477B83D682}" presName="negSpace" presStyleCnt="0"/>
      <dgm:spPr/>
    </dgm:pt>
    <dgm:pt modelId="{B3F11CC6-7C82-4032-9F04-6677847D0DCA}" type="pres">
      <dgm:prSet presAssocID="{44B86629-7027-4D11-96F0-95477B83D682}" presName="circle" presStyleLbl="node1" presStyleIdx="1" presStyleCnt="2"/>
      <dgm:spPr/>
      <dgm:t>
        <a:bodyPr/>
        <a:lstStyle/>
        <a:p>
          <a:endParaRPr lang="en-US"/>
        </a:p>
      </dgm:t>
    </dgm:pt>
  </dgm:ptLst>
  <dgm:cxnLst>
    <dgm:cxn modelId="{F1667627-41C8-4D4B-910B-451E9E5367B2}" type="presOf" srcId="{C02A5B28-7F21-462C-A01A-C14835733B25}" destId="{F76A9ED2-1A92-41EB-9A74-A792C9020C5E}" srcOrd="1" destOrd="0" presId="urn:microsoft.com/office/officeart/2005/8/layout/hList9"/>
    <dgm:cxn modelId="{C32F9C8B-2538-40D4-9CCE-A20698C444A3}" srcId="{C2A90F12-ED4C-4FA0-9DCD-BFE17FEC9439}" destId="{44B86629-7027-4D11-96F0-95477B83D682}" srcOrd="1" destOrd="0" parTransId="{F68F9DFA-C30C-43E1-8814-267ED7EDD36B}" sibTransId="{DE4ECAF0-3CDC-4336-AD2F-142774F97ACA}"/>
    <dgm:cxn modelId="{58ACEB93-EE3B-4885-A6D9-5213BF7A1509}" srcId="{C2A90F12-ED4C-4FA0-9DCD-BFE17FEC9439}" destId="{177BDD5F-306B-498E-BB17-D52D34BFE051}" srcOrd="0" destOrd="0" parTransId="{05AF3E33-A2C2-4202-82A8-49EA98A39678}" sibTransId="{0D228B14-272F-43A4-96D0-2A7238F4DE71}"/>
    <dgm:cxn modelId="{0BB6F373-8456-470A-99CC-3793DE0876B5}" type="presOf" srcId="{177BDD5F-306B-498E-BB17-D52D34BFE051}" destId="{FE3749EF-35A9-4A50-8AFF-EF61BDB73072}" srcOrd="0" destOrd="0" presId="urn:microsoft.com/office/officeart/2005/8/layout/hList9"/>
    <dgm:cxn modelId="{96A7A4E4-2770-4439-83BC-2E46F851B2EC}" type="presOf" srcId="{7D7B5BB1-C989-4F32-B15A-708D202E901D}" destId="{92B5DC33-5223-43C0-B18D-39EEFEC96BD7}" srcOrd="1" destOrd="0" presId="urn:microsoft.com/office/officeart/2005/8/layout/hList9"/>
    <dgm:cxn modelId="{C7D36C4B-6D1A-4F7F-8AE7-3515896EFF37}" srcId="{44B86629-7027-4D11-96F0-95477B83D682}" destId="{7D7B5BB1-C989-4F32-B15A-708D202E901D}" srcOrd="0" destOrd="0" parTransId="{8EC716F3-6B79-4B8C-B978-68FACC905688}" sibTransId="{708F18E2-B89D-46AB-8EE1-1D708341BA59}"/>
    <dgm:cxn modelId="{86513EC7-B48E-4EA6-A394-DC47FC800E18}" srcId="{177BDD5F-306B-498E-BB17-D52D34BFE051}" destId="{C02A5B28-7F21-462C-A01A-C14835733B25}" srcOrd="0" destOrd="0" parTransId="{9FEBCD56-EA4E-4F1F-A3CC-1A1AE564B744}" sibTransId="{62DEC0A2-E175-4896-AF42-A5BC05BEA173}"/>
    <dgm:cxn modelId="{9517F2B6-D1E4-45C3-9578-EEFCEBD84DCB}" type="presOf" srcId="{5ABC1C49-0107-4E2D-9167-B1CCB1EB8756}" destId="{6B270CEB-A609-4E8F-B312-8C082C0E1C8F}" srcOrd="0" destOrd="0" presId="urn:microsoft.com/office/officeart/2005/8/layout/hList9"/>
    <dgm:cxn modelId="{B0DA4358-56E2-4C1B-80D0-C27F9099B615}" type="presOf" srcId="{44B86629-7027-4D11-96F0-95477B83D682}" destId="{B3F11CC6-7C82-4032-9F04-6677847D0DCA}" srcOrd="0" destOrd="0" presId="urn:microsoft.com/office/officeart/2005/8/layout/hList9"/>
    <dgm:cxn modelId="{B4448A06-87DA-483C-9D7F-91918295DF5B}" type="presOf" srcId="{C02A5B28-7F21-462C-A01A-C14835733B25}" destId="{13CCE08B-6613-4081-B7AE-57632F786D92}" srcOrd="0" destOrd="0" presId="urn:microsoft.com/office/officeart/2005/8/layout/hList9"/>
    <dgm:cxn modelId="{C4FE48A1-82F5-4926-80AB-DEE34FAA8B6C}" type="presOf" srcId="{C2A90F12-ED4C-4FA0-9DCD-BFE17FEC9439}" destId="{8A3CE533-6A16-451B-B387-5C69692E576B}" srcOrd="0" destOrd="0" presId="urn:microsoft.com/office/officeart/2005/8/layout/hList9"/>
    <dgm:cxn modelId="{A1E86E8B-B57E-4BC1-9F1A-8C234A70074C}" type="presOf" srcId="{7D7B5BB1-C989-4F32-B15A-708D202E901D}" destId="{E8AEA718-F4BE-4C13-9774-723B3F9025A1}" srcOrd="0" destOrd="0" presId="urn:microsoft.com/office/officeart/2005/8/layout/hList9"/>
    <dgm:cxn modelId="{ACA7053E-CDEC-40E3-8483-E104FE47F2A8}" type="presOf" srcId="{5ABC1C49-0107-4E2D-9167-B1CCB1EB8756}" destId="{4550AD0B-0567-43B4-96E1-FDFE68B4B92A}" srcOrd="1" destOrd="0" presId="urn:microsoft.com/office/officeart/2005/8/layout/hList9"/>
    <dgm:cxn modelId="{E5CC8BFD-885C-425D-87A2-D79C874093CB}" srcId="{177BDD5F-306B-498E-BB17-D52D34BFE051}" destId="{5ABC1C49-0107-4E2D-9167-B1CCB1EB8756}" srcOrd="1" destOrd="0" parTransId="{2916368B-E6D1-4B35-8D3B-60DDED85D53B}" sibTransId="{D3D8B161-C0B1-488D-AF81-EB5E73B27749}"/>
    <dgm:cxn modelId="{3495A186-377F-4867-BDFA-435FEB29F801}" type="presOf" srcId="{9259E7F7-3F54-446E-8E38-12ABE1E60781}" destId="{CACE875F-D525-444B-8CA0-824FFDFDE84C}" srcOrd="0" destOrd="0" presId="urn:microsoft.com/office/officeart/2005/8/layout/hList9"/>
    <dgm:cxn modelId="{400F130A-0E0F-4213-99EE-15F3A9DFF125}" srcId="{44B86629-7027-4D11-96F0-95477B83D682}" destId="{9259E7F7-3F54-446E-8E38-12ABE1E60781}" srcOrd="1" destOrd="0" parTransId="{51ECBD1E-C6BD-4200-A41D-B2F63995C198}" sibTransId="{B7D72763-8358-40D7-883F-360896721F31}"/>
    <dgm:cxn modelId="{405E504A-C006-4B2D-BE7B-514AA9CEC3E5}" type="presOf" srcId="{9259E7F7-3F54-446E-8E38-12ABE1E60781}" destId="{060CFCAC-5D0D-45A6-96C4-C82BAABD8EE6}" srcOrd="1" destOrd="0" presId="urn:microsoft.com/office/officeart/2005/8/layout/hList9"/>
    <dgm:cxn modelId="{FA7F6291-F7FD-4778-AFBC-1DAD22703F54}" type="presParOf" srcId="{8A3CE533-6A16-451B-B387-5C69692E576B}" destId="{DA3AAD0A-8C40-4402-AD44-4DFE425A2AC6}" srcOrd="0" destOrd="0" presId="urn:microsoft.com/office/officeart/2005/8/layout/hList9"/>
    <dgm:cxn modelId="{364316FF-3D0C-41B7-AB75-D519BD38DF86}" type="presParOf" srcId="{8A3CE533-6A16-451B-B387-5C69692E576B}" destId="{E8B16088-539F-4A93-89C2-9FA8362C71F3}" srcOrd="1" destOrd="0" presId="urn:microsoft.com/office/officeart/2005/8/layout/hList9"/>
    <dgm:cxn modelId="{4850BDD8-A729-44F0-81C8-7A685EA872BD}" type="presParOf" srcId="{E8B16088-539F-4A93-89C2-9FA8362C71F3}" destId="{1DBC11C2-C275-4DFF-BB93-AA2D920E30A1}" srcOrd="0" destOrd="0" presId="urn:microsoft.com/office/officeart/2005/8/layout/hList9"/>
    <dgm:cxn modelId="{F2A2D9D6-9596-4D54-84F8-5B384179B176}" type="presParOf" srcId="{E8B16088-539F-4A93-89C2-9FA8362C71F3}" destId="{CEA235CE-352E-4065-A456-23FCD2D1D16D}" srcOrd="1" destOrd="0" presId="urn:microsoft.com/office/officeart/2005/8/layout/hList9"/>
    <dgm:cxn modelId="{FC6195A7-8F95-436D-BC1C-3FFED743DA9C}" type="presParOf" srcId="{CEA235CE-352E-4065-A456-23FCD2D1D16D}" destId="{13CCE08B-6613-4081-B7AE-57632F786D92}" srcOrd="0" destOrd="0" presId="urn:microsoft.com/office/officeart/2005/8/layout/hList9"/>
    <dgm:cxn modelId="{7FB9D932-FDD5-44EE-8A30-9763616EEF71}" type="presParOf" srcId="{CEA235CE-352E-4065-A456-23FCD2D1D16D}" destId="{F76A9ED2-1A92-41EB-9A74-A792C9020C5E}" srcOrd="1" destOrd="0" presId="urn:microsoft.com/office/officeart/2005/8/layout/hList9"/>
    <dgm:cxn modelId="{85EED159-379B-4629-87F2-1700BEB3ED04}" type="presParOf" srcId="{E8B16088-539F-4A93-89C2-9FA8362C71F3}" destId="{1DB3DFB6-CEE4-42CC-82C7-6CEE7AFC1DB2}" srcOrd="2" destOrd="0" presId="urn:microsoft.com/office/officeart/2005/8/layout/hList9"/>
    <dgm:cxn modelId="{D75F4CED-FCE8-4813-AF1D-C4F643BF5BA0}" type="presParOf" srcId="{1DB3DFB6-CEE4-42CC-82C7-6CEE7AFC1DB2}" destId="{6B270CEB-A609-4E8F-B312-8C082C0E1C8F}" srcOrd="0" destOrd="0" presId="urn:microsoft.com/office/officeart/2005/8/layout/hList9"/>
    <dgm:cxn modelId="{6DB940F8-2A0A-4C09-9679-F2795F206875}" type="presParOf" srcId="{1DB3DFB6-CEE4-42CC-82C7-6CEE7AFC1DB2}" destId="{4550AD0B-0567-43B4-96E1-FDFE68B4B92A}" srcOrd="1" destOrd="0" presId="urn:microsoft.com/office/officeart/2005/8/layout/hList9"/>
    <dgm:cxn modelId="{24F156B9-AEBA-438B-99E5-671D3F9065E1}" type="presParOf" srcId="{8A3CE533-6A16-451B-B387-5C69692E576B}" destId="{9DA236FA-BCC0-495A-B976-F1466AA0AEE9}" srcOrd="2" destOrd="0" presId="urn:microsoft.com/office/officeart/2005/8/layout/hList9"/>
    <dgm:cxn modelId="{9B4DD671-6DC3-460A-81B9-F701FDCF45FF}" type="presParOf" srcId="{8A3CE533-6A16-451B-B387-5C69692E576B}" destId="{FE3749EF-35A9-4A50-8AFF-EF61BDB73072}" srcOrd="3" destOrd="0" presId="urn:microsoft.com/office/officeart/2005/8/layout/hList9"/>
    <dgm:cxn modelId="{C27C117E-EA86-4E76-9606-EDDE50E91B44}" type="presParOf" srcId="{8A3CE533-6A16-451B-B387-5C69692E576B}" destId="{962BAA12-DB99-4E42-8DF6-700CABB93615}" srcOrd="4" destOrd="0" presId="urn:microsoft.com/office/officeart/2005/8/layout/hList9"/>
    <dgm:cxn modelId="{C967D2A9-1A79-458C-8872-569D5A5698DC}" type="presParOf" srcId="{8A3CE533-6A16-451B-B387-5C69692E576B}" destId="{37E2D4A2-8229-4C43-8AD2-6D9EED422D5B}" srcOrd="5" destOrd="0" presId="urn:microsoft.com/office/officeart/2005/8/layout/hList9"/>
    <dgm:cxn modelId="{2C180EE8-6323-4DFA-8F31-68E6798F0826}" type="presParOf" srcId="{8A3CE533-6A16-451B-B387-5C69692E576B}" destId="{F378A980-E0B7-43FC-9650-D7D74A755BB6}" srcOrd="6" destOrd="0" presId="urn:microsoft.com/office/officeart/2005/8/layout/hList9"/>
    <dgm:cxn modelId="{667B5069-5ED3-4C00-AEA7-3558CC3085FE}" type="presParOf" srcId="{F378A980-E0B7-43FC-9650-D7D74A755BB6}" destId="{53B2EC93-2DC3-49CF-8E03-386AB4FE5A32}" srcOrd="0" destOrd="0" presId="urn:microsoft.com/office/officeart/2005/8/layout/hList9"/>
    <dgm:cxn modelId="{311EB4AC-E9E7-4763-B243-9BCBB3A6C3CD}" type="presParOf" srcId="{F378A980-E0B7-43FC-9650-D7D74A755BB6}" destId="{13D00419-484F-4E17-AB71-0540E84C9BB2}" srcOrd="1" destOrd="0" presId="urn:microsoft.com/office/officeart/2005/8/layout/hList9"/>
    <dgm:cxn modelId="{CC9997A1-33A4-4E1D-A10C-F5F4C7F1BDC7}" type="presParOf" srcId="{13D00419-484F-4E17-AB71-0540E84C9BB2}" destId="{E8AEA718-F4BE-4C13-9774-723B3F9025A1}" srcOrd="0" destOrd="0" presId="urn:microsoft.com/office/officeart/2005/8/layout/hList9"/>
    <dgm:cxn modelId="{504AB0D4-AFA7-4C08-A228-99788DD255E2}" type="presParOf" srcId="{13D00419-484F-4E17-AB71-0540E84C9BB2}" destId="{92B5DC33-5223-43C0-B18D-39EEFEC96BD7}" srcOrd="1" destOrd="0" presId="urn:microsoft.com/office/officeart/2005/8/layout/hList9"/>
    <dgm:cxn modelId="{2DB126F2-A0E5-47EC-8010-E7E2D8AD2A96}" type="presParOf" srcId="{F378A980-E0B7-43FC-9650-D7D74A755BB6}" destId="{38766B84-7744-4C3F-8050-53C5545506A1}" srcOrd="2" destOrd="0" presId="urn:microsoft.com/office/officeart/2005/8/layout/hList9"/>
    <dgm:cxn modelId="{38A43BF1-BA88-4B4D-8B26-116C3D63E319}" type="presParOf" srcId="{38766B84-7744-4C3F-8050-53C5545506A1}" destId="{CACE875F-D525-444B-8CA0-824FFDFDE84C}" srcOrd="0" destOrd="0" presId="urn:microsoft.com/office/officeart/2005/8/layout/hList9"/>
    <dgm:cxn modelId="{148B18BE-4D2D-4B50-84AF-EACF0BC6A702}" type="presParOf" srcId="{38766B84-7744-4C3F-8050-53C5545506A1}" destId="{060CFCAC-5D0D-45A6-96C4-C82BAABD8EE6}" srcOrd="1" destOrd="0" presId="urn:microsoft.com/office/officeart/2005/8/layout/hList9"/>
    <dgm:cxn modelId="{6AE3BC9A-C0A4-47C9-B0A8-9E0F14B34241}" type="presParOf" srcId="{8A3CE533-6A16-451B-B387-5C69692E576B}" destId="{395AD28D-851A-415C-84F3-A94C9F78C146}" srcOrd="7" destOrd="0" presId="urn:microsoft.com/office/officeart/2005/8/layout/hList9"/>
    <dgm:cxn modelId="{EB3ACB32-EBEA-4E94-958B-9E78FC740268}" type="presParOf" srcId="{8A3CE533-6A16-451B-B387-5C69692E576B}" destId="{B3F11CC6-7C82-4032-9F04-6677847D0DCA}" srcOrd="8"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E47E522-F668-473D-A547-DD4CBC8B3517}"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83D5BFFA-6A2D-4599-BAD6-2EEA51A1ED8F}">
      <dgm:prSet phldrT="[Text]"/>
      <dgm:spPr>
        <a:ln>
          <a:noFill/>
        </a:ln>
      </dgm:spPr>
      <dgm:t>
        <a:bodyPr/>
        <a:lstStyle/>
        <a:p>
          <a:r>
            <a:rPr lang="en-US" b="1" dirty="0" smtClean="0"/>
            <a:t>Body language is honest</a:t>
          </a:r>
          <a:endParaRPr lang="en-US" b="1" dirty="0"/>
        </a:p>
      </dgm:t>
    </dgm:pt>
    <dgm:pt modelId="{ED163C4A-B014-48E6-A997-414996541A9C}" type="parTrans" cxnId="{51136E2B-A949-45F5-9465-5C7AE3E8972C}">
      <dgm:prSet/>
      <dgm:spPr/>
      <dgm:t>
        <a:bodyPr/>
        <a:lstStyle/>
        <a:p>
          <a:endParaRPr lang="en-US"/>
        </a:p>
      </dgm:t>
    </dgm:pt>
    <dgm:pt modelId="{92C28176-8CF6-4CC5-95DB-A5C2A372E9D0}" type="sibTrans" cxnId="{51136E2B-A949-45F5-9465-5C7AE3E8972C}">
      <dgm:prSet/>
      <dgm:spPr/>
      <dgm:t>
        <a:bodyPr/>
        <a:lstStyle/>
        <a:p>
          <a:endParaRPr lang="en-US"/>
        </a:p>
      </dgm:t>
    </dgm:pt>
    <dgm:pt modelId="{625D9B9B-C0FD-4BDD-AA96-3156E278E39D}">
      <dgm:prSet phldrT="[Text]"/>
      <dgm:spPr>
        <a:ln>
          <a:noFill/>
        </a:ln>
      </dgm:spPr>
      <dgm:t>
        <a:bodyPr/>
        <a:lstStyle/>
        <a:p>
          <a:r>
            <a:rPr lang="en-US" b="1" dirty="0" smtClean="0"/>
            <a:t>Eye contact</a:t>
          </a:r>
          <a:endParaRPr lang="en-US" b="1" dirty="0"/>
        </a:p>
      </dgm:t>
    </dgm:pt>
    <dgm:pt modelId="{4B19B38C-FA8D-41EC-9DF4-369162E26CBA}" type="parTrans" cxnId="{BB021DE3-CB17-4E5F-8E38-D310AB7D6C1A}">
      <dgm:prSet/>
      <dgm:spPr/>
      <dgm:t>
        <a:bodyPr/>
        <a:lstStyle/>
        <a:p>
          <a:endParaRPr lang="en-US"/>
        </a:p>
      </dgm:t>
    </dgm:pt>
    <dgm:pt modelId="{0B83B960-2814-4CE6-86B4-39E434DF5366}" type="sibTrans" cxnId="{BB021DE3-CB17-4E5F-8E38-D310AB7D6C1A}">
      <dgm:prSet/>
      <dgm:spPr/>
      <dgm:t>
        <a:bodyPr/>
        <a:lstStyle/>
        <a:p>
          <a:endParaRPr lang="en-US"/>
        </a:p>
      </dgm:t>
    </dgm:pt>
    <dgm:pt modelId="{D61A36BF-30DF-4586-A2A6-76CC3ABD8F7C}">
      <dgm:prSet phldrT="[Text]"/>
      <dgm:spPr>
        <a:ln>
          <a:noFill/>
        </a:ln>
      </dgm:spPr>
      <dgm:t>
        <a:bodyPr/>
        <a:lstStyle/>
        <a:p>
          <a:r>
            <a:rPr lang="en-US" b="1" dirty="0" smtClean="0"/>
            <a:t>Posture</a:t>
          </a:r>
          <a:endParaRPr lang="en-US" b="1" dirty="0"/>
        </a:p>
      </dgm:t>
    </dgm:pt>
    <dgm:pt modelId="{600B8220-6109-4402-B3BE-4DAA509610B1}" type="parTrans" cxnId="{4F810D1E-3794-4FA8-B5BF-1918887E7301}">
      <dgm:prSet/>
      <dgm:spPr/>
      <dgm:t>
        <a:bodyPr/>
        <a:lstStyle/>
        <a:p>
          <a:endParaRPr lang="en-US"/>
        </a:p>
      </dgm:t>
    </dgm:pt>
    <dgm:pt modelId="{F22CB435-71F1-44EE-B8B1-70C3B4B26C0A}" type="sibTrans" cxnId="{4F810D1E-3794-4FA8-B5BF-1918887E7301}">
      <dgm:prSet/>
      <dgm:spPr/>
      <dgm:t>
        <a:bodyPr/>
        <a:lstStyle/>
        <a:p>
          <a:endParaRPr lang="en-US"/>
        </a:p>
      </dgm:t>
    </dgm:pt>
    <dgm:pt modelId="{3FE2896E-E0B9-4F72-B4FB-3F98CEE1922A}">
      <dgm:prSet phldrT="[Text]"/>
      <dgm:spPr>
        <a:ln>
          <a:noFill/>
        </a:ln>
      </dgm:spPr>
      <dgm:t>
        <a:bodyPr/>
        <a:lstStyle/>
        <a:p>
          <a:r>
            <a:rPr lang="en-US" b="1" dirty="0" smtClean="0"/>
            <a:t>Gestures</a:t>
          </a:r>
          <a:endParaRPr lang="en-US" b="1" dirty="0"/>
        </a:p>
      </dgm:t>
    </dgm:pt>
    <dgm:pt modelId="{EC824A6F-DE22-4A3B-A113-996AA68F1A1E}" type="parTrans" cxnId="{E2F091F0-D58B-4DE4-A95B-DF00374B10BD}">
      <dgm:prSet/>
      <dgm:spPr/>
      <dgm:t>
        <a:bodyPr/>
        <a:lstStyle/>
        <a:p>
          <a:endParaRPr lang="en-US"/>
        </a:p>
      </dgm:t>
    </dgm:pt>
    <dgm:pt modelId="{484EA3AC-A3F1-4292-9585-4F89A6712162}" type="sibTrans" cxnId="{E2F091F0-D58B-4DE4-A95B-DF00374B10BD}">
      <dgm:prSet/>
      <dgm:spPr/>
      <dgm:t>
        <a:bodyPr/>
        <a:lstStyle/>
        <a:p>
          <a:endParaRPr lang="en-US"/>
        </a:p>
      </dgm:t>
    </dgm:pt>
    <dgm:pt modelId="{15953836-0DB1-4D8F-B9B0-7596AF978D50}" type="pres">
      <dgm:prSet presAssocID="{9E47E522-F668-473D-A547-DD4CBC8B3517}" presName="Name0" presStyleCnt="0">
        <dgm:presLayoutVars>
          <dgm:dir/>
          <dgm:resizeHandles val="exact"/>
        </dgm:presLayoutVars>
      </dgm:prSet>
      <dgm:spPr/>
      <dgm:t>
        <a:bodyPr/>
        <a:lstStyle/>
        <a:p>
          <a:endParaRPr lang="en-US"/>
        </a:p>
      </dgm:t>
    </dgm:pt>
    <dgm:pt modelId="{1C64E398-8300-4EFC-BB70-BDCCEF92FF28}" type="pres">
      <dgm:prSet presAssocID="{83D5BFFA-6A2D-4599-BAD6-2EEA51A1ED8F}" presName="node" presStyleLbl="node1" presStyleIdx="0" presStyleCnt="4">
        <dgm:presLayoutVars>
          <dgm:bulletEnabled val="1"/>
        </dgm:presLayoutVars>
      </dgm:prSet>
      <dgm:spPr/>
      <dgm:t>
        <a:bodyPr/>
        <a:lstStyle/>
        <a:p>
          <a:endParaRPr lang="en-US"/>
        </a:p>
      </dgm:t>
    </dgm:pt>
    <dgm:pt modelId="{0C934A31-29E9-477E-BB7B-01AC3C4DF1B9}" type="pres">
      <dgm:prSet presAssocID="{92C28176-8CF6-4CC5-95DB-A5C2A372E9D0}" presName="sibTrans" presStyleCnt="0"/>
      <dgm:spPr/>
    </dgm:pt>
    <dgm:pt modelId="{1CC3DB99-E181-4028-9CBE-71319CC6B708}" type="pres">
      <dgm:prSet presAssocID="{625D9B9B-C0FD-4BDD-AA96-3156E278E39D}" presName="node" presStyleLbl="node1" presStyleIdx="1" presStyleCnt="4">
        <dgm:presLayoutVars>
          <dgm:bulletEnabled val="1"/>
        </dgm:presLayoutVars>
      </dgm:prSet>
      <dgm:spPr/>
      <dgm:t>
        <a:bodyPr/>
        <a:lstStyle/>
        <a:p>
          <a:endParaRPr lang="en-US"/>
        </a:p>
      </dgm:t>
    </dgm:pt>
    <dgm:pt modelId="{05524D87-5086-4C96-AA4D-C19122B298FF}" type="pres">
      <dgm:prSet presAssocID="{0B83B960-2814-4CE6-86B4-39E434DF5366}" presName="sibTrans" presStyleCnt="0"/>
      <dgm:spPr/>
    </dgm:pt>
    <dgm:pt modelId="{DB1ABBE4-8A0F-4E73-9656-4A40718C1A19}" type="pres">
      <dgm:prSet presAssocID="{D61A36BF-30DF-4586-A2A6-76CC3ABD8F7C}" presName="node" presStyleLbl="node1" presStyleIdx="2" presStyleCnt="4">
        <dgm:presLayoutVars>
          <dgm:bulletEnabled val="1"/>
        </dgm:presLayoutVars>
      </dgm:prSet>
      <dgm:spPr/>
      <dgm:t>
        <a:bodyPr/>
        <a:lstStyle/>
        <a:p>
          <a:endParaRPr lang="en-US"/>
        </a:p>
      </dgm:t>
    </dgm:pt>
    <dgm:pt modelId="{BB6B3D52-A6D5-4242-8CD1-CAAF331A86ED}" type="pres">
      <dgm:prSet presAssocID="{F22CB435-71F1-44EE-B8B1-70C3B4B26C0A}" presName="sibTrans" presStyleCnt="0"/>
      <dgm:spPr/>
    </dgm:pt>
    <dgm:pt modelId="{A6526EBC-08A6-4CB4-BFCF-51A614B630BA}" type="pres">
      <dgm:prSet presAssocID="{3FE2896E-E0B9-4F72-B4FB-3F98CEE1922A}" presName="node" presStyleLbl="node1" presStyleIdx="3" presStyleCnt="4">
        <dgm:presLayoutVars>
          <dgm:bulletEnabled val="1"/>
        </dgm:presLayoutVars>
      </dgm:prSet>
      <dgm:spPr/>
      <dgm:t>
        <a:bodyPr/>
        <a:lstStyle/>
        <a:p>
          <a:endParaRPr lang="en-US"/>
        </a:p>
      </dgm:t>
    </dgm:pt>
  </dgm:ptLst>
  <dgm:cxnLst>
    <dgm:cxn modelId="{F8B93C35-EE8B-4856-B6C7-84A6AEF037A1}" type="presOf" srcId="{9E47E522-F668-473D-A547-DD4CBC8B3517}" destId="{15953836-0DB1-4D8F-B9B0-7596AF978D50}" srcOrd="0" destOrd="0" presId="urn:microsoft.com/office/officeart/2005/8/layout/hList6"/>
    <dgm:cxn modelId="{E2F091F0-D58B-4DE4-A95B-DF00374B10BD}" srcId="{9E47E522-F668-473D-A547-DD4CBC8B3517}" destId="{3FE2896E-E0B9-4F72-B4FB-3F98CEE1922A}" srcOrd="3" destOrd="0" parTransId="{EC824A6F-DE22-4A3B-A113-996AA68F1A1E}" sibTransId="{484EA3AC-A3F1-4292-9585-4F89A6712162}"/>
    <dgm:cxn modelId="{8F1C57F1-333C-4A4A-8944-1CF0E50597EE}" type="presOf" srcId="{625D9B9B-C0FD-4BDD-AA96-3156E278E39D}" destId="{1CC3DB99-E181-4028-9CBE-71319CC6B708}" srcOrd="0" destOrd="0" presId="urn:microsoft.com/office/officeart/2005/8/layout/hList6"/>
    <dgm:cxn modelId="{D8B18449-CF42-4BFE-BC76-B2C87440568D}" type="presOf" srcId="{83D5BFFA-6A2D-4599-BAD6-2EEA51A1ED8F}" destId="{1C64E398-8300-4EFC-BB70-BDCCEF92FF28}" srcOrd="0" destOrd="0" presId="urn:microsoft.com/office/officeart/2005/8/layout/hList6"/>
    <dgm:cxn modelId="{4F810D1E-3794-4FA8-B5BF-1918887E7301}" srcId="{9E47E522-F668-473D-A547-DD4CBC8B3517}" destId="{D61A36BF-30DF-4586-A2A6-76CC3ABD8F7C}" srcOrd="2" destOrd="0" parTransId="{600B8220-6109-4402-B3BE-4DAA509610B1}" sibTransId="{F22CB435-71F1-44EE-B8B1-70C3B4B26C0A}"/>
    <dgm:cxn modelId="{BB021DE3-CB17-4E5F-8E38-D310AB7D6C1A}" srcId="{9E47E522-F668-473D-A547-DD4CBC8B3517}" destId="{625D9B9B-C0FD-4BDD-AA96-3156E278E39D}" srcOrd="1" destOrd="0" parTransId="{4B19B38C-FA8D-41EC-9DF4-369162E26CBA}" sibTransId="{0B83B960-2814-4CE6-86B4-39E434DF5366}"/>
    <dgm:cxn modelId="{0132FD45-5D43-4622-9328-83FEA2ACFF1C}" type="presOf" srcId="{D61A36BF-30DF-4586-A2A6-76CC3ABD8F7C}" destId="{DB1ABBE4-8A0F-4E73-9656-4A40718C1A19}" srcOrd="0" destOrd="0" presId="urn:microsoft.com/office/officeart/2005/8/layout/hList6"/>
    <dgm:cxn modelId="{51136E2B-A949-45F5-9465-5C7AE3E8972C}" srcId="{9E47E522-F668-473D-A547-DD4CBC8B3517}" destId="{83D5BFFA-6A2D-4599-BAD6-2EEA51A1ED8F}" srcOrd="0" destOrd="0" parTransId="{ED163C4A-B014-48E6-A997-414996541A9C}" sibTransId="{92C28176-8CF6-4CC5-95DB-A5C2A372E9D0}"/>
    <dgm:cxn modelId="{8A5EAB95-7204-4FFC-AF5F-86E0A2EEAB9E}" type="presOf" srcId="{3FE2896E-E0B9-4F72-B4FB-3F98CEE1922A}" destId="{A6526EBC-08A6-4CB4-BFCF-51A614B630BA}" srcOrd="0" destOrd="0" presId="urn:microsoft.com/office/officeart/2005/8/layout/hList6"/>
    <dgm:cxn modelId="{350E6B1F-C51A-4643-98D9-AE7E57D52361}" type="presParOf" srcId="{15953836-0DB1-4D8F-B9B0-7596AF978D50}" destId="{1C64E398-8300-4EFC-BB70-BDCCEF92FF28}" srcOrd="0" destOrd="0" presId="urn:microsoft.com/office/officeart/2005/8/layout/hList6"/>
    <dgm:cxn modelId="{7E535B07-E8E9-4E87-A37C-B2D57B91DF56}" type="presParOf" srcId="{15953836-0DB1-4D8F-B9B0-7596AF978D50}" destId="{0C934A31-29E9-477E-BB7B-01AC3C4DF1B9}" srcOrd="1" destOrd="0" presId="urn:microsoft.com/office/officeart/2005/8/layout/hList6"/>
    <dgm:cxn modelId="{74B6EAA1-D765-4B41-9C39-6A6EC2C5AF25}" type="presParOf" srcId="{15953836-0DB1-4D8F-B9B0-7596AF978D50}" destId="{1CC3DB99-E181-4028-9CBE-71319CC6B708}" srcOrd="2" destOrd="0" presId="urn:microsoft.com/office/officeart/2005/8/layout/hList6"/>
    <dgm:cxn modelId="{317ED0E6-2B58-4107-8A3B-F2494F8F7447}" type="presParOf" srcId="{15953836-0DB1-4D8F-B9B0-7596AF978D50}" destId="{05524D87-5086-4C96-AA4D-C19122B298FF}" srcOrd="3" destOrd="0" presId="urn:microsoft.com/office/officeart/2005/8/layout/hList6"/>
    <dgm:cxn modelId="{EA4263DE-A22A-4710-A174-CEE33F02EFE3}" type="presParOf" srcId="{15953836-0DB1-4D8F-B9B0-7596AF978D50}" destId="{DB1ABBE4-8A0F-4E73-9656-4A40718C1A19}" srcOrd="4" destOrd="0" presId="urn:microsoft.com/office/officeart/2005/8/layout/hList6"/>
    <dgm:cxn modelId="{FC0EFE54-B04A-4950-908E-3A3DE241B19B}" type="presParOf" srcId="{15953836-0DB1-4D8F-B9B0-7596AF978D50}" destId="{BB6B3D52-A6D5-4242-8CD1-CAAF331A86ED}" srcOrd="5" destOrd="0" presId="urn:microsoft.com/office/officeart/2005/8/layout/hList6"/>
    <dgm:cxn modelId="{033840EC-E974-4A3D-9FD6-8FC2FE2B508F}" type="presParOf" srcId="{15953836-0DB1-4D8F-B9B0-7596AF978D50}" destId="{A6526EBC-08A6-4CB4-BFCF-51A614B630BA}"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B03223-C5E0-4357-B973-8CEB9B2079FC}" type="doc">
      <dgm:prSet loTypeId="urn:microsoft.com/office/officeart/2008/layout/PictureAccentList" loCatId="list" qsTypeId="urn:microsoft.com/office/officeart/2005/8/quickstyle/simple1" qsCatId="simple" csTypeId="urn:microsoft.com/office/officeart/2005/8/colors/colorful4" csCatId="colorful" phldr="1"/>
      <dgm:spPr/>
      <dgm:t>
        <a:bodyPr/>
        <a:lstStyle/>
        <a:p>
          <a:endParaRPr lang="en-US"/>
        </a:p>
      </dgm:t>
    </dgm:pt>
    <dgm:pt modelId="{915D012B-0919-4186-8483-E9C1F20CB9D5}">
      <dgm:prSet phldrT="[Text]"/>
      <dgm:spPr>
        <a:ln>
          <a:noFill/>
        </a:ln>
      </dgm:spPr>
      <dgm:t>
        <a:bodyPr/>
        <a:lstStyle/>
        <a:p>
          <a:r>
            <a:rPr lang="en-US" b="1" dirty="0" smtClean="0"/>
            <a:t>Think about what you are doing now to provide customer service</a:t>
          </a:r>
          <a:endParaRPr lang="en-US" b="1" dirty="0"/>
        </a:p>
      </dgm:t>
    </dgm:pt>
    <dgm:pt modelId="{FA0E3C4C-2740-4681-9C59-4A16297E22EC}" type="parTrans" cxnId="{8853C12C-47B5-4ABF-BA3E-8BC49F7E4E1A}">
      <dgm:prSet/>
      <dgm:spPr/>
      <dgm:t>
        <a:bodyPr/>
        <a:lstStyle/>
        <a:p>
          <a:endParaRPr lang="en-US"/>
        </a:p>
      </dgm:t>
    </dgm:pt>
    <dgm:pt modelId="{5D7F066A-3297-47B2-A6BE-6E5443AFCA9B}" type="sibTrans" cxnId="{8853C12C-47B5-4ABF-BA3E-8BC49F7E4E1A}">
      <dgm:prSet/>
      <dgm:spPr/>
      <dgm:t>
        <a:bodyPr/>
        <a:lstStyle/>
        <a:p>
          <a:endParaRPr lang="en-US"/>
        </a:p>
      </dgm:t>
    </dgm:pt>
    <dgm:pt modelId="{548A7D9E-6A82-4CF5-8B94-F01455EB67FE}">
      <dgm:prSet phldrT="[Text]"/>
      <dgm:spPr>
        <a:ln>
          <a:noFill/>
        </a:ln>
      </dgm:spPr>
      <dgm:t>
        <a:bodyPr/>
        <a:lstStyle/>
        <a:p>
          <a:r>
            <a:rPr lang="en-US" b="1" dirty="0" smtClean="0"/>
            <a:t>What are your customer service strengths?</a:t>
          </a:r>
          <a:endParaRPr lang="en-US" b="1" dirty="0"/>
        </a:p>
      </dgm:t>
    </dgm:pt>
    <dgm:pt modelId="{9CA69133-E627-483C-BA62-B4608039A64D}" type="parTrans" cxnId="{798137D1-3DC3-4BA3-9A29-E5034547540B}">
      <dgm:prSet/>
      <dgm:spPr/>
      <dgm:t>
        <a:bodyPr/>
        <a:lstStyle/>
        <a:p>
          <a:endParaRPr lang="en-US"/>
        </a:p>
      </dgm:t>
    </dgm:pt>
    <dgm:pt modelId="{49AD19FF-3CBC-466A-9BBE-4853B362E425}" type="sibTrans" cxnId="{798137D1-3DC3-4BA3-9A29-E5034547540B}">
      <dgm:prSet/>
      <dgm:spPr/>
      <dgm:t>
        <a:bodyPr/>
        <a:lstStyle/>
        <a:p>
          <a:endParaRPr lang="en-US"/>
        </a:p>
      </dgm:t>
    </dgm:pt>
    <dgm:pt modelId="{DADF9ACD-EEAD-49FC-9EF2-C03C17BC1C62}">
      <dgm:prSet phldrT="[Text]"/>
      <dgm:spPr>
        <a:ln>
          <a:noFill/>
        </a:ln>
      </dgm:spPr>
      <dgm:t>
        <a:bodyPr/>
        <a:lstStyle/>
        <a:p>
          <a:r>
            <a:rPr lang="en-US" b="1" dirty="0" smtClean="0"/>
            <a:t>What are your customer service weaknesses?</a:t>
          </a:r>
          <a:endParaRPr lang="en-US" b="1" dirty="0"/>
        </a:p>
      </dgm:t>
    </dgm:pt>
    <dgm:pt modelId="{D7815EA2-B334-42B9-B5D8-4C441BEB9F1F}" type="parTrans" cxnId="{2EE5D164-81AD-4D5A-9D48-1E34673B7E57}">
      <dgm:prSet/>
      <dgm:spPr/>
      <dgm:t>
        <a:bodyPr/>
        <a:lstStyle/>
        <a:p>
          <a:endParaRPr lang="en-US"/>
        </a:p>
      </dgm:t>
    </dgm:pt>
    <dgm:pt modelId="{396516B5-236E-4423-92A4-E1C280F10225}" type="sibTrans" cxnId="{2EE5D164-81AD-4D5A-9D48-1E34673B7E57}">
      <dgm:prSet/>
      <dgm:spPr/>
      <dgm:t>
        <a:bodyPr/>
        <a:lstStyle/>
        <a:p>
          <a:endParaRPr lang="en-US"/>
        </a:p>
      </dgm:t>
    </dgm:pt>
    <dgm:pt modelId="{0E2308F9-1BCB-4B89-892D-63F93A036B82}" type="pres">
      <dgm:prSet presAssocID="{F3B03223-C5E0-4357-B973-8CEB9B2079FC}" presName="layout" presStyleCnt="0">
        <dgm:presLayoutVars>
          <dgm:chMax/>
          <dgm:chPref/>
          <dgm:dir/>
          <dgm:animOne val="branch"/>
          <dgm:animLvl val="lvl"/>
          <dgm:resizeHandles/>
        </dgm:presLayoutVars>
      </dgm:prSet>
      <dgm:spPr/>
      <dgm:t>
        <a:bodyPr/>
        <a:lstStyle/>
        <a:p>
          <a:endParaRPr lang="en-US"/>
        </a:p>
      </dgm:t>
    </dgm:pt>
    <dgm:pt modelId="{E9FBECD4-C14A-4871-8A48-B7E4F883E2C8}" type="pres">
      <dgm:prSet presAssocID="{915D012B-0919-4186-8483-E9C1F20CB9D5}" presName="root" presStyleCnt="0">
        <dgm:presLayoutVars>
          <dgm:chMax/>
          <dgm:chPref val="4"/>
        </dgm:presLayoutVars>
      </dgm:prSet>
      <dgm:spPr/>
    </dgm:pt>
    <dgm:pt modelId="{166F9E1D-3E64-4CB6-8B43-18E8AF495FA1}" type="pres">
      <dgm:prSet presAssocID="{915D012B-0919-4186-8483-E9C1F20CB9D5}" presName="rootComposite" presStyleCnt="0">
        <dgm:presLayoutVars/>
      </dgm:prSet>
      <dgm:spPr/>
    </dgm:pt>
    <dgm:pt modelId="{EC48562F-C54A-448B-A62F-CF9D0226BDE7}" type="pres">
      <dgm:prSet presAssocID="{915D012B-0919-4186-8483-E9C1F20CB9D5}" presName="rootText" presStyleLbl="node0" presStyleIdx="0" presStyleCnt="1">
        <dgm:presLayoutVars>
          <dgm:chMax/>
          <dgm:chPref val="4"/>
        </dgm:presLayoutVars>
      </dgm:prSet>
      <dgm:spPr/>
      <dgm:t>
        <a:bodyPr/>
        <a:lstStyle/>
        <a:p>
          <a:endParaRPr lang="en-US"/>
        </a:p>
      </dgm:t>
    </dgm:pt>
    <dgm:pt modelId="{203E8A3D-4058-46FF-995A-033959350A19}" type="pres">
      <dgm:prSet presAssocID="{915D012B-0919-4186-8483-E9C1F20CB9D5}" presName="childShape" presStyleCnt="0">
        <dgm:presLayoutVars>
          <dgm:chMax val="0"/>
          <dgm:chPref val="0"/>
        </dgm:presLayoutVars>
      </dgm:prSet>
      <dgm:spPr/>
    </dgm:pt>
    <dgm:pt modelId="{A2D0CFF5-9706-4353-9840-D53C09BF4E3A}" type="pres">
      <dgm:prSet presAssocID="{548A7D9E-6A82-4CF5-8B94-F01455EB67FE}" presName="childComposite" presStyleCnt="0">
        <dgm:presLayoutVars>
          <dgm:chMax val="0"/>
          <dgm:chPref val="0"/>
        </dgm:presLayoutVars>
      </dgm:prSet>
      <dgm:spPr/>
    </dgm:pt>
    <dgm:pt modelId="{BF3DE774-620A-49AC-AB52-FB1DE8EBAFB0}" type="pres">
      <dgm:prSet presAssocID="{548A7D9E-6A82-4CF5-8B94-F01455EB67FE}" presName="Image" presStyleLbl="node1" presStyleIdx="0" presStyleCnt="2"/>
      <dgm:spPr>
        <a:solidFill>
          <a:schemeClr val="accent4">
            <a:hueOff val="0"/>
            <a:satOff val="0"/>
            <a:lumOff val="0"/>
          </a:schemeClr>
        </a:solidFill>
        <a:ln>
          <a:noFill/>
        </a:ln>
      </dgm:spPr>
    </dgm:pt>
    <dgm:pt modelId="{D0CE0116-C79F-421F-ACAE-8A3EF895A50D}" type="pres">
      <dgm:prSet presAssocID="{548A7D9E-6A82-4CF5-8B94-F01455EB67FE}" presName="childText" presStyleLbl="lnNode1" presStyleIdx="0" presStyleCnt="2">
        <dgm:presLayoutVars>
          <dgm:chMax val="0"/>
          <dgm:chPref val="0"/>
          <dgm:bulletEnabled val="1"/>
        </dgm:presLayoutVars>
      </dgm:prSet>
      <dgm:spPr/>
      <dgm:t>
        <a:bodyPr/>
        <a:lstStyle/>
        <a:p>
          <a:endParaRPr lang="en-US"/>
        </a:p>
      </dgm:t>
    </dgm:pt>
    <dgm:pt modelId="{2D952796-90A7-4F3C-83FB-DEFE44520A30}" type="pres">
      <dgm:prSet presAssocID="{DADF9ACD-EEAD-49FC-9EF2-C03C17BC1C62}" presName="childComposite" presStyleCnt="0">
        <dgm:presLayoutVars>
          <dgm:chMax val="0"/>
          <dgm:chPref val="0"/>
        </dgm:presLayoutVars>
      </dgm:prSet>
      <dgm:spPr/>
    </dgm:pt>
    <dgm:pt modelId="{D92FBC93-7145-4070-877D-D66BC01E47BD}" type="pres">
      <dgm:prSet presAssocID="{DADF9ACD-EEAD-49FC-9EF2-C03C17BC1C62}" presName="Image" presStyleLbl="node1" presStyleIdx="1" presStyleCnt="2"/>
      <dgm:spPr>
        <a:solidFill>
          <a:schemeClr val="accent4">
            <a:hueOff val="-4464770"/>
            <a:satOff val="26899"/>
            <a:lumOff val="2156"/>
          </a:schemeClr>
        </a:solidFill>
        <a:ln>
          <a:noFill/>
        </a:ln>
      </dgm:spPr>
    </dgm:pt>
    <dgm:pt modelId="{0ACBF8D8-5A34-432F-9FE2-69F0AE599460}" type="pres">
      <dgm:prSet presAssocID="{DADF9ACD-EEAD-49FC-9EF2-C03C17BC1C62}" presName="childText" presStyleLbl="lnNode1" presStyleIdx="1" presStyleCnt="2">
        <dgm:presLayoutVars>
          <dgm:chMax val="0"/>
          <dgm:chPref val="0"/>
          <dgm:bulletEnabled val="1"/>
        </dgm:presLayoutVars>
      </dgm:prSet>
      <dgm:spPr/>
      <dgm:t>
        <a:bodyPr/>
        <a:lstStyle/>
        <a:p>
          <a:endParaRPr lang="en-US"/>
        </a:p>
      </dgm:t>
    </dgm:pt>
  </dgm:ptLst>
  <dgm:cxnLst>
    <dgm:cxn modelId="{668DB894-1617-4FCB-9A3B-7D577AB86CE2}" type="presOf" srcId="{915D012B-0919-4186-8483-E9C1F20CB9D5}" destId="{EC48562F-C54A-448B-A62F-CF9D0226BDE7}" srcOrd="0" destOrd="0" presId="urn:microsoft.com/office/officeart/2008/layout/PictureAccentList"/>
    <dgm:cxn modelId="{2EE5D164-81AD-4D5A-9D48-1E34673B7E57}" srcId="{915D012B-0919-4186-8483-E9C1F20CB9D5}" destId="{DADF9ACD-EEAD-49FC-9EF2-C03C17BC1C62}" srcOrd="1" destOrd="0" parTransId="{D7815EA2-B334-42B9-B5D8-4C441BEB9F1F}" sibTransId="{396516B5-236E-4423-92A4-E1C280F10225}"/>
    <dgm:cxn modelId="{8853C12C-47B5-4ABF-BA3E-8BC49F7E4E1A}" srcId="{F3B03223-C5E0-4357-B973-8CEB9B2079FC}" destId="{915D012B-0919-4186-8483-E9C1F20CB9D5}" srcOrd="0" destOrd="0" parTransId="{FA0E3C4C-2740-4681-9C59-4A16297E22EC}" sibTransId="{5D7F066A-3297-47B2-A6BE-6E5443AFCA9B}"/>
    <dgm:cxn modelId="{AFF9A443-357C-4381-8788-F889B6E39FF4}" type="presOf" srcId="{548A7D9E-6A82-4CF5-8B94-F01455EB67FE}" destId="{D0CE0116-C79F-421F-ACAE-8A3EF895A50D}" srcOrd="0" destOrd="0" presId="urn:microsoft.com/office/officeart/2008/layout/PictureAccentList"/>
    <dgm:cxn modelId="{ABD3E747-8BC4-419A-BFDA-82E93D12C8C9}" type="presOf" srcId="{DADF9ACD-EEAD-49FC-9EF2-C03C17BC1C62}" destId="{0ACBF8D8-5A34-432F-9FE2-69F0AE599460}" srcOrd="0" destOrd="0" presId="urn:microsoft.com/office/officeart/2008/layout/PictureAccentList"/>
    <dgm:cxn modelId="{798137D1-3DC3-4BA3-9A29-E5034547540B}" srcId="{915D012B-0919-4186-8483-E9C1F20CB9D5}" destId="{548A7D9E-6A82-4CF5-8B94-F01455EB67FE}" srcOrd="0" destOrd="0" parTransId="{9CA69133-E627-483C-BA62-B4608039A64D}" sibTransId="{49AD19FF-3CBC-466A-9BBE-4853B362E425}"/>
    <dgm:cxn modelId="{67479FA3-3F48-4D35-B41D-99192A9DFD3A}" type="presOf" srcId="{F3B03223-C5E0-4357-B973-8CEB9B2079FC}" destId="{0E2308F9-1BCB-4B89-892D-63F93A036B82}" srcOrd="0" destOrd="0" presId="urn:microsoft.com/office/officeart/2008/layout/PictureAccentList"/>
    <dgm:cxn modelId="{284C82D0-107F-4662-91CF-F42478DE8DF8}" type="presParOf" srcId="{0E2308F9-1BCB-4B89-892D-63F93A036B82}" destId="{E9FBECD4-C14A-4871-8A48-B7E4F883E2C8}" srcOrd="0" destOrd="0" presId="urn:microsoft.com/office/officeart/2008/layout/PictureAccentList"/>
    <dgm:cxn modelId="{A948D605-898E-45EA-A9AC-EA2067A70939}" type="presParOf" srcId="{E9FBECD4-C14A-4871-8A48-B7E4F883E2C8}" destId="{166F9E1D-3E64-4CB6-8B43-18E8AF495FA1}" srcOrd="0" destOrd="0" presId="urn:microsoft.com/office/officeart/2008/layout/PictureAccentList"/>
    <dgm:cxn modelId="{4DFF48FA-1D9F-4D4F-8E6B-CE6B15C8821E}" type="presParOf" srcId="{166F9E1D-3E64-4CB6-8B43-18E8AF495FA1}" destId="{EC48562F-C54A-448B-A62F-CF9D0226BDE7}" srcOrd="0" destOrd="0" presId="urn:microsoft.com/office/officeart/2008/layout/PictureAccentList"/>
    <dgm:cxn modelId="{48EF34CD-D1F9-441C-841F-AAE001C275FB}" type="presParOf" srcId="{E9FBECD4-C14A-4871-8A48-B7E4F883E2C8}" destId="{203E8A3D-4058-46FF-995A-033959350A19}" srcOrd="1" destOrd="0" presId="urn:microsoft.com/office/officeart/2008/layout/PictureAccentList"/>
    <dgm:cxn modelId="{D638A6E0-862C-43CC-A96A-7113F0B05D76}" type="presParOf" srcId="{203E8A3D-4058-46FF-995A-033959350A19}" destId="{A2D0CFF5-9706-4353-9840-D53C09BF4E3A}" srcOrd="0" destOrd="0" presId="urn:microsoft.com/office/officeart/2008/layout/PictureAccentList"/>
    <dgm:cxn modelId="{66875147-98AC-45BA-ACD6-DFF42520C622}" type="presParOf" srcId="{A2D0CFF5-9706-4353-9840-D53C09BF4E3A}" destId="{BF3DE774-620A-49AC-AB52-FB1DE8EBAFB0}" srcOrd="0" destOrd="0" presId="urn:microsoft.com/office/officeart/2008/layout/PictureAccentList"/>
    <dgm:cxn modelId="{F2D84BD6-B2E7-4F25-807E-8841F90A4D40}" type="presParOf" srcId="{A2D0CFF5-9706-4353-9840-D53C09BF4E3A}" destId="{D0CE0116-C79F-421F-ACAE-8A3EF895A50D}" srcOrd="1" destOrd="0" presId="urn:microsoft.com/office/officeart/2008/layout/PictureAccentList"/>
    <dgm:cxn modelId="{E230B9FB-EBB3-42AC-AFA1-7C53C399AEE5}" type="presParOf" srcId="{203E8A3D-4058-46FF-995A-033959350A19}" destId="{2D952796-90A7-4F3C-83FB-DEFE44520A30}" srcOrd="1" destOrd="0" presId="urn:microsoft.com/office/officeart/2008/layout/PictureAccentList"/>
    <dgm:cxn modelId="{BC8CF762-1A5E-4ACE-A268-6E708750FD33}" type="presParOf" srcId="{2D952796-90A7-4F3C-83FB-DEFE44520A30}" destId="{D92FBC93-7145-4070-877D-D66BC01E47BD}" srcOrd="0" destOrd="0" presId="urn:microsoft.com/office/officeart/2008/layout/PictureAccentList"/>
    <dgm:cxn modelId="{D434508D-8CAD-40EC-ABED-9C0D985FA970}" type="presParOf" srcId="{2D952796-90A7-4F3C-83FB-DEFE44520A30}" destId="{0ACBF8D8-5A34-432F-9FE2-69F0AE599460}"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CC8238B-CF57-4379-BF0E-E35EAC37C973}"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9896A82E-8D1F-47D5-98BC-2086810141CD}">
      <dgm:prSet phldrT="[Text]"/>
      <dgm:spPr>
        <a:ln>
          <a:noFill/>
        </a:ln>
      </dgm:spPr>
      <dgm:t>
        <a:bodyPr/>
        <a:lstStyle/>
        <a:p>
          <a:r>
            <a:rPr lang="en-US" b="1" dirty="0" smtClean="0"/>
            <a:t>Positive</a:t>
          </a:r>
          <a:endParaRPr lang="en-US" b="1" dirty="0"/>
        </a:p>
      </dgm:t>
    </dgm:pt>
    <dgm:pt modelId="{C13B48AF-C096-44C9-B31A-A42D524C65C2}" type="parTrans" cxnId="{3EAB27DF-0C74-45FF-AE3C-4CB734EDBB5D}">
      <dgm:prSet/>
      <dgm:spPr/>
      <dgm:t>
        <a:bodyPr/>
        <a:lstStyle/>
        <a:p>
          <a:endParaRPr lang="en-US"/>
        </a:p>
      </dgm:t>
    </dgm:pt>
    <dgm:pt modelId="{BF3E2E78-41D1-422D-9E9A-0D4096225925}" type="sibTrans" cxnId="{3EAB27DF-0C74-45FF-AE3C-4CB734EDBB5D}">
      <dgm:prSet/>
      <dgm:spPr/>
      <dgm:t>
        <a:bodyPr/>
        <a:lstStyle/>
        <a:p>
          <a:endParaRPr lang="en-US"/>
        </a:p>
      </dgm:t>
    </dgm:pt>
    <dgm:pt modelId="{C078D21C-54CF-4417-86B8-F8D3B3D1ECB9}">
      <dgm:prSet phldrT="[Text]"/>
      <dgm:spPr/>
      <dgm:t>
        <a:bodyPr/>
        <a:lstStyle/>
        <a:p>
          <a:r>
            <a:rPr lang="en-US" b="1" dirty="0" smtClean="0"/>
            <a:t>Dedicated group</a:t>
          </a:r>
          <a:endParaRPr lang="en-US" b="1" dirty="0"/>
        </a:p>
      </dgm:t>
    </dgm:pt>
    <dgm:pt modelId="{71B5DD92-56EB-48A5-993F-F4A2AD3AA8DD}" type="parTrans" cxnId="{61795601-1413-48BC-9CCF-AC081DC03AB4}">
      <dgm:prSet/>
      <dgm:spPr/>
      <dgm:t>
        <a:bodyPr/>
        <a:lstStyle/>
        <a:p>
          <a:endParaRPr lang="en-US"/>
        </a:p>
      </dgm:t>
    </dgm:pt>
    <dgm:pt modelId="{1C9F9C06-478E-4BA8-923E-B391B7B0D606}" type="sibTrans" cxnId="{61795601-1413-48BC-9CCF-AC081DC03AB4}">
      <dgm:prSet/>
      <dgm:spPr/>
      <dgm:t>
        <a:bodyPr/>
        <a:lstStyle/>
        <a:p>
          <a:endParaRPr lang="en-US"/>
        </a:p>
      </dgm:t>
    </dgm:pt>
    <dgm:pt modelId="{77722BAC-701B-4989-884A-E58299101245}">
      <dgm:prSet phldrT="[Text]"/>
      <dgm:spPr/>
      <dgm:t>
        <a:bodyPr/>
        <a:lstStyle/>
        <a:p>
          <a:r>
            <a:rPr lang="en-US" b="1" dirty="0" smtClean="0"/>
            <a:t>Gives ‘thinking time’</a:t>
          </a:r>
          <a:endParaRPr lang="en-US" b="1" dirty="0"/>
        </a:p>
      </dgm:t>
    </dgm:pt>
    <dgm:pt modelId="{271311A1-AFE8-40F0-9E55-BFC19FC99D8F}" type="parTrans" cxnId="{3E82C718-6FB0-49E5-A2A2-4F94C06D5FA2}">
      <dgm:prSet/>
      <dgm:spPr/>
      <dgm:t>
        <a:bodyPr/>
        <a:lstStyle/>
        <a:p>
          <a:endParaRPr lang="en-US"/>
        </a:p>
      </dgm:t>
    </dgm:pt>
    <dgm:pt modelId="{68FC1B49-B885-4FBB-A8D1-A3EB598049A7}" type="sibTrans" cxnId="{3E82C718-6FB0-49E5-A2A2-4F94C06D5FA2}">
      <dgm:prSet/>
      <dgm:spPr/>
      <dgm:t>
        <a:bodyPr/>
        <a:lstStyle/>
        <a:p>
          <a:endParaRPr lang="en-US"/>
        </a:p>
      </dgm:t>
    </dgm:pt>
    <dgm:pt modelId="{AEA35F4B-3E7D-4E31-BCEE-9B0E8E00882F}">
      <dgm:prSet phldrT="[Text]"/>
      <dgm:spPr>
        <a:ln>
          <a:noFill/>
        </a:ln>
      </dgm:spPr>
      <dgm:t>
        <a:bodyPr/>
        <a:lstStyle/>
        <a:p>
          <a:r>
            <a:rPr lang="en-US" b="1" dirty="0" smtClean="0"/>
            <a:t>Negative</a:t>
          </a:r>
          <a:endParaRPr lang="en-US" b="1" dirty="0"/>
        </a:p>
      </dgm:t>
    </dgm:pt>
    <dgm:pt modelId="{BAA09460-76E1-4E24-9142-0EFFBFAF89F5}" type="parTrans" cxnId="{F20E6DE8-7235-4EC0-953B-FB6A874FCFB5}">
      <dgm:prSet/>
      <dgm:spPr/>
      <dgm:t>
        <a:bodyPr/>
        <a:lstStyle/>
        <a:p>
          <a:endParaRPr lang="en-US"/>
        </a:p>
      </dgm:t>
    </dgm:pt>
    <dgm:pt modelId="{487D9637-D9BD-44BD-B8DE-C048850F662D}" type="sibTrans" cxnId="{F20E6DE8-7235-4EC0-953B-FB6A874FCFB5}">
      <dgm:prSet/>
      <dgm:spPr/>
      <dgm:t>
        <a:bodyPr/>
        <a:lstStyle/>
        <a:p>
          <a:endParaRPr lang="en-US"/>
        </a:p>
      </dgm:t>
    </dgm:pt>
    <dgm:pt modelId="{5DA20A5E-BD94-4136-8EA2-978E3E352A9B}">
      <dgm:prSet phldrT="[Text]"/>
      <dgm:spPr/>
      <dgm:t>
        <a:bodyPr/>
        <a:lstStyle/>
        <a:p>
          <a:r>
            <a:rPr lang="en-US" b="1" dirty="0" smtClean="0"/>
            <a:t>Less confidence</a:t>
          </a:r>
          <a:endParaRPr lang="en-US" b="1" dirty="0"/>
        </a:p>
      </dgm:t>
    </dgm:pt>
    <dgm:pt modelId="{31C994F9-F3FB-4F24-8A13-F3D581AFC8D8}" type="parTrans" cxnId="{2FF9D3A6-2C3C-4282-9855-CB7FE5D8A44E}">
      <dgm:prSet/>
      <dgm:spPr/>
      <dgm:t>
        <a:bodyPr/>
        <a:lstStyle/>
        <a:p>
          <a:endParaRPr lang="en-US"/>
        </a:p>
      </dgm:t>
    </dgm:pt>
    <dgm:pt modelId="{77DD219C-A8A0-4A97-8789-0ADB9446BCAC}" type="sibTrans" cxnId="{2FF9D3A6-2C3C-4282-9855-CB7FE5D8A44E}">
      <dgm:prSet/>
      <dgm:spPr/>
      <dgm:t>
        <a:bodyPr/>
        <a:lstStyle/>
        <a:p>
          <a:endParaRPr lang="en-US"/>
        </a:p>
      </dgm:t>
    </dgm:pt>
    <dgm:pt modelId="{EE1994DE-B2A0-4997-A567-99DE43A0F21E}">
      <dgm:prSet phldrT="[Text]"/>
      <dgm:spPr/>
      <dgm:t>
        <a:bodyPr/>
        <a:lstStyle/>
        <a:p>
          <a:r>
            <a:rPr lang="en-US" b="1" dirty="0" smtClean="0"/>
            <a:t>May take longer</a:t>
          </a:r>
          <a:endParaRPr lang="en-US" b="1" dirty="0"/>
        </a:p>
      </dgm:t>
    </dgm:pt>
    <dgm:pt modelId="{3CBD4D5D-8BC1-43A7-A3EE-B84C442AB24C}" type="parTrans" cxnId="{F0F4870B-E6EB-4DFE-8454-8E2940668B7F}">
      <dgm:prSet/>
      <dgm:spPr/>
      <dgm:t>
        <a:bodyPr/>
        <a:lstStyle/>
        <a:p>
          <a:endParaRPr lang="en-US"/>
        </a:p>
      </dgm:t>
    </dgm:pt>
    <dgm:pt modelId="{396DE822-E744-4F7B-9720-B027958BB3A8}" type="sibTrans" cxnId="{F0F4870B-E6EB-4DFE-8454-8E2940668B7F}">
      <dgm:prSet/>
      <dgm:spPr/>
      <dgm:t>
        <a:bodyPr/>
        <a:lstStyle/>
        <a:p>
          <a:endParaRPr lang="en-US"/>
        </a:p>
      </dgm:t>
    </dgm:pt>
    <dgm:pt modelId="{05901061-A642-49A6-B4AF-E348E0CDC4E2}" type="pres">
      <dgm:prSet presAssocID="{2CC8238B-CF57-4379-BF0E-E35EAC37C973}" presName="diagram" presStyleCnt="0">
        <dgm:presLayoutVars>
          <dgm:chPref val="1"/>
          <dgm:dir/>
          <dgm:animOne val="branch"/>
          <dgm:animLvl val="lvl"/>
          <dgm:resizeHandles/>
        </dgm:presLayoutVars>
      </dgm:prSet>
      <dgm:spPr/>
      <dgm:t>
        <a:bodyPr/>
        <a:lstStyle/>
        <a:p>
          <a:endParaRPr lang="en-US"/>
        </a:p>
      </dgm:t>
    </dgm:pt>
    <dgm:pt modelId="{8AC2A710-5D8F-47AE-A9F1-C508D08FB951}" type="pres">
      <dgm:prSet presAssocID="{9896A82E-8D1F-47D5-98BC-2086810141CD}" presName="root" presStyleCnt="0"/>
      <dgm:spPr/>
    </dgm:pt>
    <dgm:pt modelId="{6552CFB5-4F8C-497B-86B3-205DF89D3387}" type="pres">
      <dgm:prSet presAssocID="{9896A82E-8D1F-47D5-98BC-2086810141CD}" presName="rootComposite" presStyleCnt="0"/>
      <dgm:spPr/>
    </dgm:pt>
    <dgm:pt modelId="{6C383A0C-DBCA-40CF-A346-AFE4C111AFFC}" type="pres">
      <dgm:prSet presAssocID="{9896A82E-8D1F-47D5-98BC-2086810141CD}" presName="rootText" presStyleLbl="node1" presStyleIdx="0" presStyleCnt="2"/>
      <dgm:spPr/>
      <dgm:t>
        <a:bodyPr/>
        <a:lstStyle/>
        <a:p>
          <a:endParaRPr lang="en-US"/>
        </a:p>
      </dgm:t>
    </dgm:pt>
    <dgm:pt modelId="{646E14CB-9EBD-44A5-A0A8-C330C2FE254C}" type="pres">
      <dgm:prSet presAssocID="{9896A82E-8D1F-47D5-98BC-2086810141CD}" presName="rootConnector" presStyleLbl="node1" presStyleIdx="0" presStyleCnt="2"/>
      <dgm:spPr/>
      <dgm:t>
        <a:bodyPr/>
        <a:lstStyle/>
        <a:p>
          <a:endParaRPr lang="en-US"/>
        </a:p>
      </dgm:t>
    </dgm:pt>
    <dgm:pt modelId="{9C0B1479-A33E-4A32-BD00-A666070D795D}" type="pres">
      <dgm:prSet presAssocID="{9896A82E-8D1F-47D5-98BC-2086810141CD}" presName="childShape" presStyleCnt="0"/>
      <dgm:spPr/>
    </dgm:pt>
    <dgm:pt modelId="{BA7AED7E-A9FF-4FCB-940F-C2D64EC2A0B7}" type="pres">
      <dgm:prSet presAssocID="{71B5DD92-56EB-48A5-993F-F4A2AD3AA8DD}" presName="Name13" presStyleLbl="parChTrans1D2" presStyleIdx="0" presStyleCnt="4"/>
      <dgm:spPr/>
      <dgm:t>
        <a:bodyPr/>
        <a:lstStyle/>
        <a:p>
          <a:endParaRPr lang="en-US"/>
        </a:p>
      </dgm:t>
    </dgm:pt>
    <dgm:pt modelId="{E448841D-F7B7-4955-802B-1198C93407A1}" type="pres">
      <dgm:prSet presAssocID="{C078D21C-54CF-4417-86B8-F8D3B3D1ECB9}" presName="childText" presStyleLbl="bgAcc1" presStyleIdx="0" presStyleCnt="4">
        <dgm:presLayoutVars>
          <dgm:bulletEnabled val="1"/>
        </dgm:presLayoutVars>
      </dgm:prSet>
      <dgm:spPr/>
      <dgm:t>
        <a:bodyPr/>
        <a:lstStyle/>
        <a:p>
          <a:endParaRPr lang="en-US"/>
        </a:p>
      </dgm:t>
    </dgm:pt>
    <dgm:pt modelId="{33BBD624-F00D-49DD-A56E-EA74C3D06FA1}" type="pres">
      <dgm:prSet presAssocID="{271311A1-AFE8-40F0-9E55-BFC19FC99D8F}" presName="Name13" presStyleLbl="parChTrans1D2" presStyleIdx="1" presStyleCnt="4"/>
      <dgm:spPr/>
      <dgm:t>
        <a:bodyPr/>
        <a:lstStyle/>
        <a:p>
          <a:endParaRPr lang="en-US"/>
        </a:p>
      </dgm:t>
    </dgm:pt>
    <dgm:pt modelId="{E75D656E-F488-49C7-A015-AE0FEA778AE4}" type="pres">
      <dgm:prSet presAssocID="{77722BAC-701B-4989-884A-E58299101245}" presName="childText" presStyleLbl="bgAcc1" presStyleIdx="1" presStyleCnt="4">
        <dgm:presLayoutVars>
          <dgm:bulletEnabled val="1"/>
        </dgm:presLayoutVars>
      </dgm:prSet>
      <dgm:spPr/>
      <dgm:t>
        <a:bodyPr/>
        <a:lstStyle/>
        <a:p>
          <a:endParaRPr lang="en-US"/>
        </a:p>
      </dgm:t>
    </dgm:pt>
    <dgm:pt modelId="{E63E2D26-7284-4ADB-8507-E3DFD3802743}" type="pres">
      <dgm:prSet presAssocID="{AEA35F4B-3E7D-4E31-BCEE-9B0E8E00882F}" presName="root" presStyleCnt="0"/>
      <dgm:spPr/>
    </dgm:pt>
    <dgm:pt modelId="{4A8E7C74-1212-40AE-90DB-BB39C0F3859C}" type="pres">
      <dgm:prSet presAssocID="{AEA35F4B-3E7D-4E31-BCEE-9B0E8E00882F}" presName="rootComposite" presStyleCnt="0"/>
      <dgm:spPr/>
    </dgm:pt>
    <dgm:pt modelId="{5B36B692-DE25-48DF-8210-305C97D913A1}" type="pres">
      <dgm:prSet presAssocID="{AEA35F4B-3E7D-4E31-BCEE-9B0E8E00882F}" presName="rootText" presStyleLbl="node1" presStyleIdx="1" presStyleCnt="2"/>
      <dgm:spPr/>
      <dgm:t>
        <a:bodyPr/>
        <a:lstStyle/>
        <a:p>
          <a:endParaRPr lang="en-US"/>
        </a:p>
      </dgm:t>
    </dgm:pt>
    <dgm:pt modelId="{8A9C7864-D3BB-4E1D-81BA-A8C8485C6789}" type="pres">
      <dgm:prSet presAssocID="{AEA35F4B-3E7D-4E31-BCEE-9B0E8E00882F}" presName="rootConnector" presStyleLbl="node1" presStyleIdx="1" presStyleCnt="2"/>
      <dgm:spPr/>
      <dgm:t>
        <a:bodyPr/>
        <a:lstStyle/>
        <a:p>
          <a:endParaRPr lang="en-US"/>
        </a:p>
      </dgm:t>
    </dgm:pt>
    <dgm:pt modelId="{1F6B6550-C2F2-4AC6-9A09-CCA03BAD0A8A}" type="pres">
      <dgm:prSet presAssocID="{AEA35F4B-3E7D-4E31-BCEE-9B0E8E00882F}" presName="childShape" presStyleCnt="0"/>
      <dgm:spPr/>
    </dgm:pt>
    <dgm:pt modelId="{DCC3F5F0-BAB6-4B39-92D8-1C93C8021350}" type="pres">
      <dgm:prSet presAssocID="{31C994F9-F3FB-4F24-8A13-F3D581AFC8D8}" presName="Name13" presStyleLbl="parChTrans1D2" presStyleIdx="2" presStyleCnt="4"/>
      <dgm:spPr/>
      <dgm:t>
        <a:bodyPr/>
        <a:lstStyle/>
        <a:p>
          <a:endParaRPr lang="en-US"/>
        </a:p>
      </dgm:t>
    </dgm:pt>
    <dgm:pt modelId="{58942329-5B18-4DB3-B18E-DD77DA7CD007}" type="pres">
      <dgm:prSet presAssocID="{5DA20A5E-BD94-4136-8EA2-978E3E352A9B}" presName="childText" presStyleLbl="bgAcc1" presStyleIdx="2" presStyleCnt="4">
        <dgm:presLayoutVars>
          <dgm:bulletEnabled val="1"/>
        </dgm:presLayoutVars>
      </dgm:prSet>
      <dgm:spPr/>
      <dgm:t>
        <a:bodyPr/>
        <a:lstStyle/>
        <a:p>
          <a:endParaRPr lang="en-US"/>
        </a:p>
      </dgm:t>
    </dgm:pt>
    <dgm:pt modelId="{4AAF9B87-E422-4551-BFFB-833B5DA25FA7}" type="pres">
      <dgm:prSet presAssocID="{3CBD4D5D-8BC1-43A7-A3EE-B84C442AB24C}" presName="Name13" presStyleLbl="parChTrans1D2" presStyleIdx="3" presStyleCnt="4"/>
      <dgm:spPr/>
      <dgm:t>
        <a:bodyPr/>
        <a:lstStyle/>
        <a:p>
          <a:endParaRPr lang="en-US"/>
        </a:p>
      </dgm:t>
    </dgm:pt>
    <dgm:pt modelId="{3BEB36B6-9789-4FE5-9F57-E5B6F9C148EE}" type="pres">
      <dgm:prSet presAssocID="{EE1994DE-B2A0-4997-A567-99DE43A0F21E}" presName="childText" presStyleLbl="bgAcc1" presStyleIdx="3" presStyleCnt="4">
        <dgm:presLayoutVars>
          <dgm:bulletEnabled val="1"/>
        </dgm:presLayoutVars>
      </dgm:prSet>
      <dgm:spPr/>
      <dgm:t>
        <a:bodyPr/>
        <a:lstStyle/>
        <a:p>
          <a:endParaRPr lang="en-US"/>
        </a:p>
      </dgm:t>
    </dgm:pt>
  </dgm:ptLst>
  <dgm:cxnLst>
    <dgm:cxn modelId="{3E82C718-6FB0-49E5-A2A2-4F94C06D5FA2}" srcId="{9896A82E-8D1F-47D5-98BC-2086810141CD}" destId="{77722BAC-701B-4989-884A-E58299101245}" srcOrd="1" destOrd="0" parTransId="{271311A1-AFE8-40F0-9E55-BFC19FC99D8F}" sibTransId="{68FC1B49-B885-4FBB-A8D1-A3EB598049A7}"/>
    <dgm:cxn modelId="{2FF9D3A6-2C3C-4282-9855-CB7FE5D8A44E}" srcId="{AEA35F4B-3E7D-4E31-BCEE-9B0E8E00882F}" destId="{5DA20A5E-BD94-4136-8EA2-978E3E352A9B}" srcOrd="0" destOrd="0" parTransId="{31C994F9-F3FB-4F24-8A13-F3D581AFC8D8}" sibTransId="{77DD219C-A8A0-4A97-8789-0ADB9446BCAC}"/>
    <dgm:cxn modelId="{6078F12D-DEF1-4E63-A7D4-5DBCB79AB721}" type="presOf" srcId="{2CC8238B-CF57-4379-BF0E-E35EAC37C973}" destId="{05901061-A642-49A6-B4AF-E348E0CDC4E2}" srcOrd="0" destOrd="0" presId="urn:microsoft.com/office/officeart/2005/8/layout/hierarchy3"/>
    <dgm:cxn modelId="{CDA5F820-D126-4E23-9E41-B013FA064886}" type="presOf" srcId="{9896A82E-8D1F-47D5-98BC-2086810141CD}" destId="{6C383A0C-DBCA-40CF-A346-AFE4C111AFFC}" srcOrd="0" destOrd="0" presId="urn:microsoft.com/office/officeart/2005/8/layout/hierarchy3"/>
    <dgm:cxn modelId="{F909EA72-509A-46CF-9F17-110323158034}" type="presOf" srcId="{31C994F9-F3FB-4F24-8A13-F3D581AFC8D8}" destId="{DCC3F5F0-BAB6-4B39-92D8-1C93C8021350}" srcOrd="0" destOrd="0" presId="urn:microsoft.com/office/officeart/2005/8/layout/hierarchy3"/>
    <dgm:cxn modelId="{1D3CD1ED-9FFE-4A2C-A325-570A2FCAA18D}" type="presOf" srcId="{71B5DD92-56EB-48A5-993F-F4A2AD3AA8DD}" destId="{BA7AED7E-A9FF-4FCB-940F-C2D64EC2A0B7}" srcOrd="0" destOrd="0" presId="urn:microsoft.com/office/officeart/2005/8/layout/hierarchy3"/>
    <dgm:cxn modelId="{F0F4870B-E6EB-4DFE-8454-8E2940668B7F}" srcId="{AEA35F4B-3E7D-4E31-BCEE-9B0E8E00882F}" destId="{EE1994DE-B2A0-4997-A567-99DE43A0F21E}" srcOrd="1" destOrd="0" parTransId="{3CBD4D5D-8BC1-43A7-A3EE-B84C442AB24C}" sibTransId="{396DE822-E744-4F7B-9720-B027958BB3A8}"/>
    <dgm:cxn modelId="{F2114CCC-75CF-4331-93EF-8E13CB2C80A5}" type="presOf" srcId="{AEA35F4B-3E7D-4E31-BCEE-9B0E8E00882F}" destId="{5B36B692-DE25-48DF-8210-305C97D913A1}" srcOrd="0" destOrd="0" presId="urn:microsoft.com/office/officeart/2005/8/layout/hierarchy3"/>
    <dgm:cxn modelId="{B3697157-7F6E-43F4-AC19-B2E49E550547}" type="presOf" srcId="{AEA35F4B-3E7D-4E31-BCEE-9B0E8E00882F}" destId="{8A9C7864-D3BB-4E1D-81BA-A8C8485C6789}" srcOrd="1" destOrd="0" presId="urn:microsoft.com/office/officeart/2005/8/layout/hierarchy3"/>
    <dgm:cxn modelId="{61795601-1413-48BC-9CCF-AC081DC03AB4}" srcId="{9896A82E-8D1F-47D5-98BC-2086810141CD}" destId="{C078D21C-54CF-4417-86B8-F8D3B3D1ECB9}" srcOrd="0" destOrd="0" parTransId="{71B5DD92-56EB-48A5-993F-F4A2AD3AA8DD}" sibTransId="{1C9F9C06-478E-4BA8-923E-B391B7B0D606}"/>
    <dgm:cxn modelId="{FBED6C91-7E5F-462E-9CB7-6076C5E3EA9F}" type="presOf" srcId="{9896A82E-8D1F-47D5-98BC-2086810141CD}" destId="{646E14CB-9EBD-44A5-A0A8-C330C2FE254C}" srcOrd="1" destOrd="0" presId="urn:microsoft.com/office/officeart/2005/8/layout/hierarchy3"/>
    <dgm:cxn modelId="{F20E6DE8-7235-4EC0-953B-FB6A874FCFB5}" srcId="{2CC8238B-CF57-4379-BF0E-E35EAC37C973}" destId="{AEA35F4B-3E7D-4E31-BCEE-9B0E8E00882F}" srcOrd="1" destOrd="0" parTransId="{BAA09460-76E1-4E24-9142-0EFFBFAF89F5}" sibTransId="{487D9637-D9BD-44BD-B8DE-C048850F662D}"/>
    <dgm:cxn modelId="{DE0A1622-C981-45AA-8798-1A6019A38BB5}" type="presOf" srcId="{3CBD4D5D-8BC1-43A7-A3EE-B84C442AB24C}" destId="{4AAF9B87-E422-4551-BFFB-833B5DA25FA7}" srcOrd="0" destOrd="0" presId="urn:microsoft.com/office/officeart/2005/8/layout/hierarchy3"/>
    <dgm:cxn modelId="{958489A5-487A-478B-B9FF-20F777197F8D}" type="presOf" srcId="{77722BAC-701B-4989-884A-E58299101245}" destId="{E75D656E-F488-49C7-A015-AE0FEA778AE4}" srcOrd="0" destOrd="0" presId="urn:microsoft.com/office/officeart/2005/8/layout/hierarchy3"/>
    <dgm:cxn modelId="{3EAB27DF-0C74-45FF-AE3C-4CB734EDBB5D}" srcId="{2CC8238B-CF57-4379-BF0E-E35EAC37C973}" destId="{9896A82E-8D1F-47D5-98BC-2086810141CD}" srcOrd="0" destOrd="0" parTransId="{C13B48AF-C096-44C9-B31A-A42D524C65C2}" sibTransId="{BF3E2E78-41D1-422D-9E9A-0D4096225925}"/>
    <dgm:cxn modelId="{0DD09BF7-C2E9-4F9A-80AE-65DC8109C101}" type="presOf" srcId="{EE1994DE-B2A0-4997-A567-99DE43A0F21E}" destId="{3BEB36B6-9789-4FE5-9F57-E5B6F9C148EE}" srcOrd="0" destOrd="0" presId="urn:microsoft.com/office/officeart/2005/8/layout/hierarchy3"/>
    <dgm:cxn modelId="{6365D574-A6F1-40A9-9F21-C2596E5B9EA4}" type="presOf" srcId="{C078D21C-54CF-4417-86B8-F8D3B3D1ECB9}" destId="{E448841D-F7B7-4955-802B-1198C93407A1}" srcOrd="0" destOrd="0" presId="urn:microsoft.com/office/officeart/2005/8/layout/hierarchy3"/>
    <dgm:cxn modelId="{9ACE1337-5311-4A6F-A40C-DF31C30578FF}" type="presOf" srcId="{271311A1-AFE8-40F0-9E55-BFC19FC99D8F}" destId="{33BBD624-F00D-49DD-A56E-EA74C3D06FA1}" srcOrd="0" destOrd="0" presId="urn:microsoft.com/office/officeart/2005/8/layout/hierarchy3"/>
    <dgm:cxn modelId="{7557A197-8DF5-41B8-B925-548C88E521F4}" type="presOf" srcId="{5DA20A5E-BD94-4136-8EA2-978E3E352A9B}" destId="{58942329-5B18-4DB3-B18E-DD77DA7CD007}" srcOrd="0" destOrd="0" presId="urn:microsoft.com/office/officeart/2005/8/layout/hierarchy3"/>
    <dgm:cxn modelId="{8B5A8F73-9274-4AC3-9E55-B609DB882A24}" type="presParOf" srcId="{05901061-A642-49A6-B4AF-E348E0CDC4E2}" destId="{8AC2A710-5D8F-47AE-A9F1-C508D08FB951}" srcOrd="0" destOrd="0" presId="urn:microsoft.com/office/officeart/2005/8/layout/hierarchy3"/>
    <dgm:cxn modelId="{942A2EC6-7514-4F5E-A9F0-8365D06A615C}" type="presParOf" srcId="{8AC2A710-5D8F-47AE-A9F1-C508D08FB951}" destId="{6552CFB5-4F8C-497B-86B3-205DF89D3387}" srcOrd="0" destOrd="0" presId="urn:microsoft.com/office/officeart/2005/8/layout/hierarchy3"/>
    <dgm:cxn modelId="{FB4E9D51-DE9A-4793-8A0D-417F7AC389FF}" type="presParOf" srcId="{6552CFB5-4F8C-497B-86B3-205DF89D3387}" destId="{6C383A0C-DBCA-40CF-A346-AFE4C111AFFC}" srcOrd="0" destOrd="0" presId="urn:microsoft.com/office/officeart/2005/8/layout/hierarchy3"/>
    <dgm:cxn modelId="{BFCDF39F-0F75-448B-A2C0-2BA8BD5E8CA9}" type="presParOf" srcId="{6552CFB5-4F8C-497B-86B3-205DF89D3387}" destId="{646E14CB-9EBD-44A5-A0A8-C330C2FE254C}" srcOrd="1" destOrd="0" presId="urn:microsoft.com/office/officeart/2005/8/layout/hierarchy3"/>
    <dgm:cxn modelId="{8F7143AB-682F-4CDD-809D-AA3B8E7AC703}" type="presParOf" srcId="{8AC2A710-5D8F-47AE-A9F1-C508D08FB951}" destId="{9C0B1479-A33E-4A32-BD00-A666070D795D}" srcOrd="1" destOrd="0" presId="urn:microsoft.com/office/officeart/2005/8/layout/hierarchy3"/>
    <dgm:cxn modelId="{7F4E9F8E-6E2B-44F3-AEA8-4CF11B87B9E0}" type="presParOf" srcId="{9C0B1479-A33E-4A32-BD00-A666070D795D}" destId="{BA7AED7E-A9FF-4FCB-940F-C2D64EC2A0B7}" srcOrd="0" destOrd="0" presId="urn:microsoft.com/office/officeart/2005/8/layout/hierarchy3"/>
    <dgm:cxn modelId="{B939E841-E9EC-4D7D-97B9-DA3CF94AC2AE}" type="presParOf" srcId="{9C0B1479-A33E-4A32-BD00-A666070D795D}" destId="{E448841D-F7B7-4955-802B-1198C93407A1}" srcOrd="1" destOrd="0" presId="urn:microsoft.com/office/officeart/2005/8/layout/hierarchy3"/>
    <dgm:cxn modelId="{A5B9485E-6F47-4E3C-9A5C-AA3CAE9169DE}" type="presParOf" srcId="{9C0B1479-A33E-4A32-BD00-A666070D795D}" destId="{33BBD624-F00D-49DD-A56E-EA74C3D06FA1}" srcOrd="2" destOrd="0" presId="urn:microsoft.com/office/officeart/2005/8/layout/hierarchy3"/>
    <dgm:cxn modelId="{F38993C4-E06D-4880-B0E6-15A02B23BB3C}" type="presParOf" srcId="{9C0B1479-A33E-4A32-BD00-A666070D795D}" destId="{E75D656E-F488-49C7-A015-AE0FEA778AE4}" srcOrd="3" destOrd="0" presId="urn:microsoft.com/office/officeart/2005/8/layout/hierarchy3"/>
    <dgm:cxn modelId="{DEF26F71-B7D6-47EB-9417-008751CA04FD}" type="presParOf" srcId="{05901061-A642-49A6-B4AF-E348E0CDC4E2}" destId="{E63E2D26-7284-4ADB-8507-E3DFD3802743}" srcOrd="1" destOrd="0" presId="urn:microsoft.com/office/officeart/2005/8/layout/hierarchy3"/>
    <dgm:cxn modelId="{E1767077-8B86-4579-B30A-EBA9D3AB442A}" type="presParOf" srcId="{E63E2D26-7284-4ADB-8507-E3DFD3802743}" destId="{4A8E7C74-1212-40AE-90DB-BB39C0F3859C}" srcOrd="0" destOrd="0" presId="urn:microsoft.com/office/officeart/2005/8/layout/hierarchy3"/>
    <dgm:cxn modelId="{7B4A11AA-9462-48D6-97D4-18500641385C}" type="presParOf" srcId="{4A8E7C74-1212-40AE-90DB-BB39C0F3859C}" destId="{5B36B692-DE25-48DF-8210-305C97D913A1}" srcOrd="0" destOrd="0" presId="urn:microsoft.com/office/officeart/2005/8/layout/hierarchy3"/>
    <dgm:cxn modelId="{FD9A91B3-8C9D-44A7-B0E2-559C86DF5040}" type="presParOf" srcId="{4A8E7C74-1212-40AE-90DB-BB39C0F3859C}" destId="{8A9C7864-D3BB-4E1D-81BA-A8C8485C6789}" srcOrd="1" destOrd="0" presId="urn:microsoft.com/office/officeart/2005/8/layout/hierarchy3"/>
    <dgm:cxn modelId="{33E3C82C-F001-4FB9-989C-26E71C536DF6}" type="presParOf" srcId="{E63E2D26-7284-4ADB-8507-E3DFD3802743}" destId="{1F6B6550-C2F2-4AC6-9A09-CCA03BAD0A8A}" srcOrd="1" destOrd="0" presId="urn:microsoft.com/office/officeart/2005/8/layout/hierarchy3"/>
    <dgm:cxn modelId="{44F7D7ED-0BC3-453B-ADC3-8C17FC3D2713}" type="presParOf" srcId="{1F6B6550-C2F2-4AC6-9A09-CCA03BAD0A8A}" destId="{DCC3F5F0-BAB6-4B39-92D8-1C93C8021350}" srcOrd="0" destOrd="0" presId="urn:microsoft.com/office/officeart/2005/8/layout/hierarchy3"/>
    <dgm:cxn modelId="{DFC607FA-80CE-4317-B933-68A86DFBD7EC}" type="presParOf" srcId="{1F6B6550-C2F2-4AC6-9A09-CCA03BAD0A8A}" destId="{58942329-5B18-4DB3-B18E-DD77DA7CD007}" srcOrd="1" destOrd="0" presId="urn:microsoft.com/office/officeart/2005/8/layout/hierarchy3"/>
    <dgm:cxn modelId="{21056B46-58B8-4627-B080-2ADAE2661340}" type="presParOf" srcId="{1F6B6550-C2F2-4AC6-9A09-CCA03BAD0A8A}" destId="{4AAF9B87-E422-4551-BFFB-833B5DA25FA7}" srcOrd="2" destOrd="0" presId="urn:microsoft.com/office/officeart/2005/8/layout/hierarchy3"/>
    <dgm:cxn modelId="{03A69527-7BAD-4199-8BF8-66E64860AAD5}" type="presParOf" srcId="{1F6B6550-C2F2-4AC6-9A09-CCA03BAD0A8A}" destId="{3BEB36B6-9789-4FE5-9F57-E5B6F9C148EE}"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6561503-D65C-4D48-8E3A-06AA6A973319}"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DA0EEF9F-CA2D-4685-8A19-D7216B9C2689}">
      <dgm:prSet phldrT="[Text]"/>
      <dgm:spPr>
        <a:ln>
          <a:noFill/>
        </a:ln>
      </dgm:spPr>
      <dgm:t>
        <a:bodyPr/>
        <a:lstStyle/>
        <a:p>
          <a:r>
            <a:rPr lang="en-US" b="1" dirty="0" smtClean="0"/>
            <a:t>Answer promptly</a:t>
          </a:r>
          <a:endParaRPr lang="en-US" b="1" dirty="0"/>
        </a:p>
      </dgm:t>
    </dgm:pt>
    <dgm:pt modelId="{B864358B-6488-4C57-9F24-B2C19D99A6DB}" type="parTrans" cxnId="{F3ED59A0-B428-4398-9CDB-E2E75A3AF504}">
      <dgm:prSet/>
      <dgm:spPr/>
      <dgm:t>
        <a:bodyPr/>
        <a:lstStyle/>
        <a:p>
          <a:endParaRPr lang="en-US"/>
        </a:p>
      </dgm:t>
    </dgm:pt>
    <dgm:pt modelId="{22BB9B24-54A2-4464-A23F-AA215E7DAED7}" type="sibTrans" cxnId="{F3ED59A0-B428-4398-9CDB-E2E75A3AF504}">
      <dgm:prSet/>
      <dgm:spPr/>
      <dgm:t>
        <a:bodyPr/>
        <a:lstStyle/>
        <a:p>
          <a:endParaRPr lang="en-US"/>
        </a:p>
      </dgm:t>
    </dgm:pt>
    <dgm:pt modelId="{BF6FD7B6-9AEB-4C17-A9DB-5DB362B0C6AD}">
      <dgm:prSet phldrT="[Text]"/>
      <dgm:spPr>
        <a:ln>
          <a:noFill/>
        </a:ln>
      </dgm:spPr>
      <dgm:t>
        <a:bodyPr/>
        <a:lstStyle/>
        <a:p>
          <a:r>
            <a:rPr lang="en-US" b="1" dirty="0" smtClean="0"/>
            <a:t>Speak clearly</a:t>
          </a:r>
          <a:endParaRPr lang="en-US" b="1" dirty="0"/>
        </a:p>
      </dgm:t>
    </dgm:pt>
    <dgm:pt modelId="{07136052-D3AC-419C-B61D-AED2C80F781D}" type="parTrans" cxnId="{B15509D9-2A60-47F8-9F95-D09B7A970696}">
      <dgm:prSet/>
      <dgm:spPr/>
      <dgm:t>
        <a:bodyPr/>
        <a:lstStyle/>
        <a:p>
          <a:endParaRPr lang="en-US"/>
        </a:p>
      </dgm:t>
    </dgm:pt>
    <dgm:pt modelId="{718D7D60-5E1A-49AD-A4A9-1AF4BEE29CC7}" type="sibTrans" cxnId="{B15509D9-2A60-47F8-9F95-D09B7A970696}">
      <dgm:prSet/>
      <dgm:spPr/>
      <dgm:t>
        <a:bodyPr/>
        <a:lstStyle/>
        <a:p>
          <a:endParaRPr lang="en-US"/>
        </a:p>
      </dgm:t>
    </dgm:pt>
    <dgm:pt modelId="{30C98C5D-4903-4C56-9BB0-DA5AABA09383}">
      <dgm:prSet phldrT="[Text]"/>
      <dgm:spPr>
        <a:ln>
          <a:noFill/>
        </a:ln>
      </dgm:spPr>
      <dgm:t>
        <a:bodyPr/>
        <a:lstStyle/>
        <a:p>
          <a:r>
            <a:rPr lang="en-US" b="1" dirty="0" smtClean="0"/>
            <a:t>Identify yourself</a:t>
          </a:r>
          <a:endParaRPr lang="en-US" b="1" dirty="0"/>
        </a:p>
      </dgm:t>
    </dgm:pt>
    <dgm:pt modelId="{890F6BE1-B675-4B3C-B855-796B51410045}" type="parTrans" cxnId="{E4BC93A0-E2D8-4312-A0A6-2D84B333592F}">
      <dgm:prSet/>
      <dgm:spPr/>
      <dgm:t>
        <a:bodyPr/>
        <a:lstStyle/>
        <a:p>
          <a:endParaRPr lang="en-US"/>
        </a:p>
      </dgm:t>
    </dgm:pt>
    <dgm:pt modelId="{F74043D8-4270-4DBC-B0DD-79CA4EB5E670}" type="sibTrans" cxnId="{E4BC93A0-E2D8-4312-A0A6-2D84B333592F}">
      <dgm:prSet/>
      <dgm:spPr/>
      <dgm:t>
        <a:bodyPr/>
        <a:lstStyle/>
        <a:p>
          <a:endParaRPr lang="en-US"/>
        </a:p>
      </dgm:t>
    </dgm:pt>
    <dgm:pt modelId="{D3E82FA1-D862-46F0-BD9A-FEC4B6ED4BBB}">
      <dgm:prSet phldrT="[Text]"/>
      <dgm:spPr>
        <a:ln>
          <a:noFill/>
        </a:ln>
      </dgm:spPr>
      <dgm:t>
        <a:bodyPr/>
        <a:lstStyle/>
        <a:p>
          <a:r>
            <a:rPr lang="en-US" b="1" dirty="0" smtClean="0"/>
            <a:t>Explain why a transfer is required</a:t>
          </a:r>
          <a:endParaRPr lang="en-US" b="1" dirty="0"/>
        </a:p>
      </dgm:t>
    </dgm:pt>
    <dgm:pt modelId="{CC83BEEE-8090-4214-A555-AAE569D4A7B8}" type="parTrans" cxnId="{6916C957-CC83-4D5C-91DA-2D3B2B7BA468}">
      <dgm:prSet/>
      <dgm:spPr/>
      <dgm:t>
        <a:bodyPr/>
        <a:lstStyle/>
        <a:p>
          <a:endParaRPr lang="en-US"/>
        </a:p>
      </dgm:t>
    </dgm:pt>
    <dgm:pt modelId="{7603F865-CCC9-42D2-8057-AE8E600E3A02}" type="sibTrans" cxnId="{6916C957-CC83-4D5C-91DA-2D3B2B7BA468}">
      <dgm:prSet/>
      <dgm:spPr/>
      <dgm:t>
        <a:bodyPr/>
        <a:lstStyle/>
        <a:p>
          <a:endParaRPr lang="en-US"/>
        </a:p>
      </dgm:t>
    </dgm:pt>
    <dgm:pt modelId="{B9A695DE-3BFC-4962-BF27-901FC3F68928}">
      <dgm:prSet phldrT="[Text]"/>
      <dgm:spPr>
        <a:ln>
          <a:noFill/>
        </a:ln>
      </dgm:spPr>
      <dgm:t>
        <a:bodyPr/>
        <a:lstStyle/>
        <a:p>
          <a:r>
            <a:rPr lang="en-US" b="1" dirty="0" smtClean="0"/>
            <a:t>Let them hang up first</a:t>
          </a:r>
          <a:endParaRPr lang="en-US" b="1" dirty="0"/>
        </a:p>
      </dgm:t>
    </dgm:pt>
    <dgm:pt modelId="{A968DAD8-46A0-44DC-AE76-DBFDCAB81C37}" type="parTrans" cxnId="{BC8B4495-26CF-47EC-ACAD-A048A01DF6D8}">
      <dgm:prSet/>
      <dgm:spPr/>
      <dgm:t>
        <a:bodyPr/>
        <a:lstStyle/>
        <a:p>
          <a:endParaRPr lang="en-US"/>
        </a:p>
      </dgm:t>
    </dgm:pt>
    <dgm:pt modelId="{1A281BE2-C95B-4FC3-9867-0064456D9F1E}" type="sibTrans" cxnId="{BC8B4495-26CF-47EC-ACAD-A048A01DF6D8}">
      <dgm:prSet/>
      <dgm:spPr/>
      <dgm:t>
        <a:bodyPr/>
        <a:lstStyle/>
        <a:p>
          <a:endParaRPr lang="en-US"/>
        </a:p>
      </dgm:t>
    </dgm:pt>
    <dgm:pt modelId="{717CD406-F96A-4FC4-AA6F-1526212E6D41}" type="pres">
      <dgm:prSet presAssocID="{16561503-D65C-4D48-8E3A-06AA6A973319}" presName="diagram" presStyleCnt="0">
        <dgm:presLayoutVars>
          <dgm:dir/>
          <dgm:resizeHandles val="exact"/>
        </dgm:presLayoutVars>
      </dgm:prSet>
      <dgm:spPr/>
      <dgm:t>
        <a:bodyPr/>
        <a:lstStyle/>
        <a:p>
          <a:endParaRPr lang="en-US"/>
        </a:p>
      </dgm:t>
    </dgm:pt>
    <dgm:pt modelId="{01DD5C56-EA12-4B33-8DB3-470EC438927E}" type="pres">
      <dgm:prSet presAssocID="{DA0EEF9F-CA2D-4685-8A19-D7216B9C2689}" presName="node" presStyleLbl="node1" presStyleIdx="0" presStyleCnt="5">
        <dgm:presLayoutVars>
          <dgm:bulletEnabled val="1"/>
        </dgm:presLayoutVars>
      </dgm:prSet>
      <dgm:spPr/>
      <dgm:t>
        <a:bodyPr/>
        <a:lstStyle/>
        <a:p>
          <a:endParaRPr lang="en-US"/>
        </a:p>
      </dgm:t>
    </dgm:pt>
    <dgm:pt modelId="{421B2BF2-A163-417B-950A-364D79B69DDB}" type="pres">
      <dgm:prSet presAssocID="{22BB9B24-54A2-4464-A23F-AA215E7DAED7}" presName="sibTrans" presStyleCnt="0"/>
      <dgm:spPr/>
    </dgm:pt>
    <dgm:pt modelId="{9FEE459B-6342-449D-B499-086D7F43D0CE}" type="pres">
      <dgm:prSet presAssocID="{BF6FD7B6-9AEB-4C17-A9DB-5DB362B0C6AD}" presName="node" presStyleLbl="node1" presStyleIdx="1" presStyleCnt="5">
        <dgm:presLayoutVars>
          <dgm:bulletEnabled val="1"/>
        </dgm:presLayoutVars>
      </dgm:prSet>
      <dgm:spPr/>
      <dgm:t>
        <a:bodyPr/>
        <a:lstStyle/>
        <a:p>
          <a:endParaRPr lang="en-US"/>
        </a:p>
      </dgm:t>
    </dgm:pt>
    <dgm:pt modelId="{1A745FF1-A23E-45A4-A0E6-448002E0B211}" type="pres">
      <dgm:prSet presAssocID="{718D7D60-5E1A-49AD-A4A9-1AF4BEE29CC7}" presName="sibTrans" presStyleCnt="0"/>
      <dgm:spPr/>
    </dgm:pt>
    <dgm:pt modelId="{926AE797-D31A-467E-80AD-8189FE50451C}" type="pres">
      <dgm:prSet presAssocID="{30C98C5D-4903-4C56-9BB0-DA5AABA09383}" presName="node" presStyleLbl="node1" presStyleIdx="2" presStyleCnt="5">
        <dgm:presLayoutVars>
          <dgm:bulletEnabled val="1"/>
        </dgm:presLayoutVars>
      </dgm:prSet>
      <dgm:spPr/>
      <dgm:t>
        <a:bodyPr/>
        <a:lstStyle/>
        <a:p>
          <a:endParaRPr lang="en-US"/>
        </a:p>
      </dgm:t>
    </dgm:pt>
    <dgm:pt modelId="{0FC7E6B4-007F-4580-9D8F-47374CB2C560}" type="pres">
      <dgm:prSet presAssocID="{F74043D8-4270-4DBC-B0DD-79CA4EB5E670}" presName="sibTrans" presStyleCnt="0"/>
      <dgm:spPr/>
    </dgm:pt>
    <dgm:pt modelId="{3620F220-2058-4214-8068-C032F7734247}" type="pres">
      <dgm:prSet presAssocID="{D3E82FA1-D862-46F0-BD9A-FEC4B6ED4BBB}" presName="node" presStyleLbl="node1" presStyleIdx="3" presStyleCnt="5">
        <dgm:presLayoutVars>
          <dgm:bulletEnabled val="1"/>
        </dgm:presLayoutVars>
      </dgm:prSet>
      <dgm:spPr/>
      <dgm:t>
        <a:bodyPr/>
        <a:lstStyle/>
        <a:p>
          <a:endParaRPr lang="en-US"/>
        </a:p>
      </dgm:t>
    </dgm:pt>
    <dgm:pt modelId="{8B7F2767-BFC6-4DD9-8DCE-CA0B0A6EBBBA}" type="pres">
      <dgm:prSet presAssocID="{7603F865-CCC9-42D2-8057-AE8E600E3A02}" presName="sibTrans" presStyleCnt="0"/>
      <dgm:spPr/>
    </dgm:pt>
    <dgm:pt modelId="{1201097F-0503-49E4-8AC5-D6FAF9CB948E}" type="pres">
      <dgm:prSet presAssocID="{B9A695DE-3BFC-4962-BF27-901FC3F68928}" presName="node" presStyleLbl="node1" presStyleIdx="4" presStyleCnt="5">
        <dgm:presLayoutVars>
          <dgm:bulletEnabled val="1"/>
        </dgm:presLayoutVars>
      </dgm:prSet>
      <dgm:spPr/>
      <dgm:t>
        <a:bodyPr/>
        <a:lstStyle/>
        <a:p>
          <a:endParaRPr lang="en-US"/>
        </a:p>
      </dgm:t>
    </dgm:pt>
  </dgm:ptLst>
  <dgm:cxnLst>
    <dgm:cxn modelId="{6916C957-CC83-4D5C-91DA-2D3B2B7BA468}" srcId="{16561503-D65C-4D48-8E3A-06AA6A973319}" destId="{D3E82FA1-D862-46F0-BD9A-FEC4B6ED4BBB}" srcOrd="3" destOrd="0" parTransId="{CC83BEEE-8090-4214-A555-AAE569D4A7B8}" sibTransId="{7603F865-CCC9-42D2-8057-AE8E600E3A02}"/>
    <dgm:cxn modelId="{BC8B4495-26CF-47EC-ACAD-A048A01DF6D8}" srcId="{16561503-D65C-4D48-8E3A-06AA6A973319}" destId="{B9A695DE-3BFC-4962-BF27-901FC3F68928}" srcOrd="4" destOrd="0" parTransId="{A968DAD8-46A0-44DC-AE76-DBFDCAB81C37}" sibTransId="{1A281BE2-C95B-4FC3-9867-0064456D9F1E}"/>
    <dgm:cxn modelId="{F3ED59A0-B428-4398-9CDB-E2E75A3AF504}" srcId="{16561503-D65C-4D48-8E3A-06AA6A973319}" destId="{DA0EEF9F-CA2D-4685-8A19-D7216B9C2689}" srcOrd="0" destOrd="0" parTransId="{B864358B-6488-4C57-9F24-B2C19D99A6DB}" sibTransId="{22BB9B24-54A2-4464-A23F-AA215E7DAED7}"/>
    <dgm:cxn modelId="{B15509D9-2A60-47F8-9F95-D09B7A970696}" srcId="{16561503-D65C-4D48-8E3A-06AA6A973319}" destId="{BF6FD7B6-9AEB-4C17-A9DB-5DB362B0C6AD}" srcOrd="1" destOrd="0" parTransId="{07136052-D3AC-419C-B61D-AED2C80F781D}" sibTransId="{718D7D60-5E1A-49AD-A4A9-1AF4BEE29CC7}"/>
    <dgm:cxn modelId="{751537D7-B649-4384-989A-A5CBEFAE4374}" type="presOf" srcId="{BF6FD7B6-9AEB-4C17-A9DB-5DB362B0C6AD}" destId="{9FEE459B-6342-449D-B499-086D7F43D0CE}" srcOrd="0" destOrd="0" presId="urn:microsoft.com/office/officeart/2005/8/layout/default"/>
    <dgm:cxn modelId="{041C1D0D-C6E9-41AE-A90B-1FBA11D7BC4D}" type="presOf" srcId="{B9A695DE-3BFC-4962-BF27-901FC3F68928}" destId="{1201097F-0503-49E4-8AC5-D6FAF9CB948E}" srcOrd="0" destOrd="0" presId="urn:microsoft.com/office/officeart/2005/8/layout/default"/>
    <dgm:cxn modelId="{64D56B45-8A0C-413B-90BA-B1ADB2C06F77}" type="presOf" srcId="{30C98C5D-4903-4C56-9BB0-DA5AABA09383}" destId="{926AE797-D31A-467E-80AD-8189FE50451C}" srcOrd="0" destOrd="0" presId="urn:microsoft.com/office/officeart/2005/8/layout/default"/>
    <dgm:cxn modelId="{E5EA424C-9F01-471B-AE14-27EFDC06E4A8}" type="presOf" srcId="{D3E82FA1-D862-46F0-BD9A-FEC4B6ED4BBB}" destId="{3620F220-2058-4214-8068-C032F7734247}" srcOrd="0" destOrd="0" presId="urn:microsoft.com/office/officeart/2005/8/layout/default"/>
    <dgm:cxn modelId="{CF6DF8FA-6538-4897-AF3B-6F1911BE6AA4}" type="presOf" srcId="{DA0EEF9F-CA2D-4685-8A19-D7216B9C2689}" destId="{01DD5C56-EA12-4B33-8DB3-470EC438927E}" srcOrd="0" destOrd="0" presId="urn:microsoft.com/office/officeart/2005/8/layout/default"/>
    <dgm:cxn modelId="{E4BC93A0-E2D8-4312-A0A6-2D84B333592F}" srcId="{16561503-D65C-4D48-8E3A-06AA6A973319}" destId="{30C98C5D-4903-4C56-9BB0-DA5AABA09383}" srcOrd="2" destOrd="0" parTransId="{890F6BE1-B675-4B3C-B855-796B51410045}" sibTransId="{F74043D8-4270-4DBC-B0DD-79CA4EB5E670}"/>
    <dgm:cxn modelId="{E619B7AA-36E0-4BDC-9E79-08C11C7C4AFC}" type="presOf" srcId="{16561503-D65C-4D48-8E3A-06AA6A973319}" destId="{717CD406-F96A-4FC4-AA6F-1526212E6D41}" srcOrd="0" destOrd="0" presId="urn:microsoft.com/office/officeart/2005/8/layout/default"/>
    <dgm:cxn modelId="{4C24B3B1-7671-4558-9BAF-128992F3EF54}" type="presParOf" srcId="{717CD406-F96A-4FC4-AA6F-1526212E6D41}" destId="{01DD5C56-EA12-4B33-8DB3-470EC438927E}" srcOrd="0" destOrd="0" presId="urn:microsoft.com/office/officeart/2005/8/layout/default"/>
    <dgm:cxn modelId="{D2BA8DAB-43EB-4DEE-9235-6A9F74509E32}" type="presParOf" srcId="{717CD406-F96A-4FC4-AA6F-1526212E6D41}" destId="{421B2BF2-A163-417B-950A-364D79B69DDB}" srcOrd="1" destOrd="0" presId="urn:microsoft.com/office/officeart/2005/8/layout/default"/>
    <dgm:cxn modelId="{73A877F4-A61A-455B-833A-8E9419F02E91}" type="presParOf" srcId="{717CD406-F96A-4FC4-AA6F-1526212E6D41}" destId="{9FEE459B-6342-449D-B499-086D7F43D0CE}" srcOrd="2" destOrd="0" presId="urn:microsoft.com/office/officeart/2005/8/layout/default"/>
    <dgm:cxn modelId="{5C5812BC-E434-4964-860F-B747ABAC70CE}" type="presParOf" srcId="{717CD406-F96A-4FC4-AA6F-1526212E6D41}" destId="{1A745FF1-A23E-45A4-A0E6-448002E0B211}" srcOrd="3" destOrd="0" presId="urn:microsoft.com/office/officeart/2005/8/layout/default"/>
    <dgm:cxn modelId="{3691DA77-E7AE-4AB6-9343-E9220F79260A}" type="presParOf" srcId="{717CD406-F96A-4FC4-AA6F-1526212E6D41}" destId="{926AE797-D31A-467E-80AD-8189FE50451C}" srcOrd="4" destOrd="0" presId="urn:microsoft.com/office/officeart/2005/8/layout/default"/>
    <dgm:cxn modelId="{D80DB37C-C09F-42DA-A698-6AA1781C3253}" type="presParOf" srcId="{717CD406-F96A-4FC4-AA6F-1526212E6D41}" destId="{0FC7E6B4-007F-4580-9D8F-47374CB2C560}" srcOrd="5" destOrd="0" presId="urn:microsoft.com/office/officeart/2005/8/layout/default"/>
    <dgm:cxn modelId="{917DAD5A-8273-4FF2-9478-F79745DCB040}" type="presParOf" srcId="{717CD406-F96A-4FC4-AA6F-1526212E6D41}" destId="{3620F220-2058-4214-8068-C032F7734247}" srcOrd="6" destOrd="0" presId="urn:microsoft.com/office/officeart/2005/8/layout/default"/>
    <dgm:cxn modelId="{070F0960-537C-47FC-90C5-D35EE8CD0299}" type="presParOf" srcId="{717CD406-F96A-4FC4-AA6F-1526212E6D41}" destId="{8B7F2767-BFC6-4DD9-8DCE-CA0B0A6EBBBA}" srcOrd="7" destOrd="0" presId="urn:microsoft.com/office/officeart/2005/8/layout/default"/>
    <dgm:cxn modelId="{9FB34A7E-BB4B-4A63-94EA-9AE1461FF4FC}" type="presParOf" srcId="{717CD406-F96A-4FC4-AA6F-1526212E6D41}" destId="{1201097F-0503-49E4-8AC5-D6FAF9CB948E}"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6378739-0F3E-45EA-8373-D49ACB67AEE9}"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3827D5EC-B70E-446D-A3E4-C95C51A8D50B}">
      <dgm:prSet phldrT="[Text]"/>
      <dgm:spPr>
        <a:ln>
          <a:noFill/>
        </a:ln>
      </dgm:spPr>
      <dgm:t>
        <a:bodyPr/>
        <a:lstStyle/>
        <a:p>
          <a:r>
            <a:rPr lang="en-US" b="1" dirty="0" smtClean="0"/>
            <a:t>Smile</a:t>
          </a:r>
          <a:endParaRPr lang="en-US" b="1" dirty="0"/>
        </a:p>
      </dgm:t>
    </dgm:pt>
    <dgm:pt modelId="{866969FA-405A-419F-A9FE-3942C2E6004B}" type="parTrans" cxnId="{E44CDACC-5559-4E8F-A440-ECFE158BEC35}">
      <dgm:prSet/>
      <dgm:spPr/>
      <dgm:t>
        <a:bodyPr/>
        <a:lstStyle/>
        <a:p>
          <a:endParaRPr lang="en-US"/>
        </a:p>
      </dgm:t>
    </dgm:pt>
    <dgm:pt modelId="{90077BF0-4D73-4CCA-98E8-323A2020FCCC}" type="sibTrans" cxnId="{E44CDACC-5559-4E8F-A440-ECFE158BEC35}">
      <dgm:prSet/>
      <dgm:spPr/>
      <dgm:t>
        <a:bodyPr/>
        <a:lstStyle/>
        <a:p>
          <a:endParaRPr lang="en-US"/>
        </a:p>
      </dgm:t>
    </dgm:pt>
    <dgm:pt modelId="{23E08035-C205-42B6-90F4-7D071CB30202}">
      <dgm:prSet phldrT="[Text]"/>
      <dgm:spPr>
        <a:ln>
          <a:noFill/>
        </a:ln>
      </dgm:spPr>
      <dgm:t>
        <a:bodyPr/>
        <a:lstStyle/>
        <a:p>
          <a:r>
            <a:rPr lang="en-US" b="1" dirty="0" smtClean="0"/>
            <a:t>No jargon</a:t>
          </a:r>
          <a:endParaRPr lang="en-US" b="1" dirty="0"/>
        </a:p>
      </dgm:t>
    </dgm:pt>
    <dgm:pt modelId="{CCC84F5E-AF4F-47FD-9612-9C52BA43A292}" type="parTrans" cxnId="{16AF8423-8D67-44C9-A805-C1B5360930C4}">
      <dgm:prSet/>
      <dgm:spPr/>
      <dgm:t>
        <a:bodyPr/>
        <a:lstStyle/>
        <a:p>
          <a:endParaRPr lang="en-US"/>
        </a:p>
      </dgm:t>
    </dgm:pt>
    <dgm:pt modelId="{6E6167E2-801E-4717-94C6-F42D086E28A6}" type="sibTrans" cxnId="{16AF8423-8D67-44C9-A805-C1B5360930C4}">
      <dgm:prSet/>
      <dgm:spPr/>
      <dgm:t>
        <a:bodyPr/>
        <a:lstStyle/>
        <a:p>
          <a:endParaRPr lang="en-US"/>
        </a:p>
      </dgm:t>
    </dgm:pt>
    <dgm:pt modelId="{749947E5-2CF8-462E-9126-F491D5C0C1EC}">
      <dgm:prSet phldrT="[Text]"/>
      <dgm:spPr>
        <a:ln>
          <a:noFill/>
        </a:ln>
      </dgm:spPr>
      <dgm:t>
        <a:bodyPr/>
        <a:lstStyle/>
        <a:p>
          <a:r>
            <a:rPr lang="en-US" b="1" dirty="0" smtClean="0"/>
            <a:t>Positive</a:t>
          </a:r>
          <a:endParaRPr lang="en-US" b="1" dirty="0"/>
        </a:p>
      </dgm:t>
    </dgm:pt>
    <dgm:pt modelId="{4C860E9F-FBA0-4136-90F3-BB8C3E38A138}" type="parTrans" cxnId="{785A3B3E-3DCE-4A9F-B484-7EA54A3DA3FE}">
      <dgm:prSet/>
      <dgm:spPr/>
      <dgm:t>
        <a:bodyPr/>
        <a:lstStyle/>
        <a:p>
          <a:endParaRPr lang="en-US"/>
        </a:p>
      </dgm:t>
    </dgm:pt>
    <dgm:pt modelId="{30F0DE33-BE18-4E81-AA74-3AA43B193C17}" type="sibTrans" cxnId="{785A3B3E-3DCE-4A9F-B484-7EA54A3DA3FE}">
      <dgm:prSet/>
      <dgm:spPr/>
      <dgm:t>
        <a:bodyPr/>
        <a:lstStyle/>
        <a:p>
          <a:endParaRPr lang="en-US"/>
        </a:p>
      </dgm:t>
    </dgm:pt>
    <dgm:pt modelId="{A15ED823-B03F-4AC6-B0F8-3C61DAF4CD8F}">
      <dgm:prSet phldrT="[Text]"/>
      <dgm:spPr>
        <a:ln>
          <a:noFill/>
        </a:ln>
      </dgm:spPr>
      <dgm:t>
        <a:bodyPr/>
        <a:lstStyle/>
        <a:p>
          <a:r>
            <a:rPr lang="en-US" b="1" dirty="0" smtClean="0"/>
            <a:t>Active listening</a:t>
          </a:r>
          <a:endParaRPr lang="en-US" b="1" dirty="0"/>
        </a:p>
      </dgm:t>
    </dgm:pt>
    <dgm:pt modelId="{7EBCC7AE-EB7C-4F88-8F77-6127A31E5668}" type="parTrans" cxnId="{7F878C88-4803-4EDF-860A-1C0F2EAFDC4E}">
      <dgm:prSet/>
      <dgm:spPr/>
      <dgm:t>
        <a:bodyPr/>
        <a:lstStyle/>
        <a:p>
          <a:endParaRPr lang="en-US"/>
        </a:p>
      </dgm:t>
    </dgm:pt>
    <dgm:pt modelId="{539DEE74-4E62-48AC-8FE9-99CC8F8C19DA}" type="sibTrans" cxnId="{7F878C88-4803-4EDF-860A-1C0F2EAFDC4E}">
      <dgm:prSet/>
      <dgm:spPr/>
      <dgm:t>
        <a:bodyPr/>
        <a:lstStyle/>
        <a:p>
          <a:endParaRPr lang="en-US"/>
        </a:p>
      </dgm:t>
    </dgm:pt>
    <dgm:pt modelId="{B9A2E9EA-7911-4354-9B0F-4E23C10FEFF6}">
      <dgm:prSet phldrT="[Text]"/>
      <dgm:spPr>
        <a:ln>
          <a:noFill/>
        </a:ln>
      </dgm:spPr>
      <dgm:t>
        <a:bodyPr/>
        <a:lstStyle/>
        <a:p>
          <a:r>
            <a:rPr lang="en-US" b="1" dirty="0" smtClean="0"/>
            <a:t>Take notes</a:t>
          </a:r>
          <a:endParaRPr lang="en-US" b="1" dirty="0"/>
        </a:p>
      </dgm:t>
    </dgm:pt>
    <dgm:pt modelId="{BAF38631-F3EF-4411-A976-DADDEB6BCFB0}" type="parTrans" cxnId="{1AB87448-41DD-4C3F-A467-443A34D7992A}">
      <dgm:prSet/>
      <dgm:spPr/>
      <dgm:t>
        <a:bodyPr/>
        <a:lstStyle/>
        <a:p>
          <a:endParaRPr lang="en-US"/>
        </a:p>
      </dgm:t>
    </dgm:pt>
    <dgm:pt modelId="{5A4569B1-1062-466F-906F-E42BCF294088}" type="sibTrans" cxnId="{1AB87448-41DD-4C3F-A467-443A34D7992A}">
      <dgm:prSet/>
      <dgm:spPr/>
      <dgm:t>
        <a:bodyPr/>
        <a:lstStyle/>
        <a:p>
          <a:endParaRPr lang="en-US"/>
        </a:p>
      </dgm:t>
    </dgm:pt>
    <dgm:pt modelId="{5A366EB1-D2B3-49F5-8DF3-3E1E5C59F216}" type="pres">
      <dgm:prSet presAssocID="{86378739-0F3E-45EA-8373-D49ACB67AEE9}" presName="linear" presStyleCnt="0">
        <dgm:presLayoutVars>
          <dgm:dir/>
          <dgm:resizeHandles val="exact"/>
        </dgm:presLayoutVars>
      </dgm:prSet>
      <dgm:spPr/>
      <dgm:t>
        <a:bodyPr/>
        <a:lstStyle/>
        <a:p>
          <a:endParaRPr lang="en-US"/>
        </a:p>
      </dgm:t>
    </dgm:pt>
    <dgm:pt modelId="{06F26307-1186-4EC6-B951-A1514F53FB5F}" type="pres">
      <dgm:prSet presAssocID="{3827D5EC-B70E-446D-A3E4-C95C51A8D50B}" presName="comp" presStyleCnt="0"/>
      <dgm:spPr/>
    </dgm:pt>
    <dgm:pt modelId="{421F43D0-CBFD-4C39-B61D-F8A4BFA45E2F}" type="pres">
      <dgm:prSet presAssocID="{3827D5EC-B70E-446D-A3E4-C95C51A8D50B}" presName="box" presStyleLbl="node1" presStyleIdx="0" presStyleCnt="5"/>
      <dgm:spPr/>
      <dgm:t>
        <a:bodyPr/>
        <a:lstStyle/>
        <a:p>
          <a:endParaRPr lang="en-US"/>
        </a:p>
      </dgm:t>
    </dgm:pt>
    <dgm:pt modelId="{C0E314E4-B749-4718-B91B-BDD9033E2CA7}" type="pres">
      <dgm:prSet presAssocID="{3827D5EC-B70E-446D-A3E4-C95C51A8D50B}" presName="img" presStyleLbl="fgImgPlace1" presStyleIdx="0" presStyleCnt="5"/>
      <dgm:spPr>
        <a:solidFill>
          <a:schemeClr val="accent3">
            <a:tint val="50000"/>
            <a:hueOff val="0"/>
            <a:satOff val="0"/>
            <a:lumOff val="0"/>
          </a:schemeClr>
        </a:solidFill>
      </dgm:spPr>
    </dgm:pt>
    <dgm:pt modelId="{E9C21A35-B01B-4FF0-8A50-CB5C9BCF4A11}" type="pres">
      <dgm:prSet presAssocID="{3827D5EC-B70E-446D-A3E4-C95C51A8D50B}" presName="text" presStyleLbl="node1" presStyleIdx="0" presStyleCnt="5">
        <dgm:presLayoutVars>
          <dgm:bulletEnabled val="1"/>
        </dgm:presLayoutVars>
      </dgm:prSet>
      <dgm:spPr/>
      <dgm:t>
        <a:bodyPr/>
        <a:lstStyle/>
        <a:p>
          <a:endParaRPr lang="en-US"/>
        </a:p>
      </dgm:t>
    </dgm:pt>
    <dgm:pt modelId="{A7C389D1-3D1D-432B-A731-B379D4AB1690}" type="pres">
      <dgm:prSet presAssocID="{90077BF0-4D73-4CCA-98E8-323A2020FCCC}" presName="spacer" presStyleCnt="0"/>
      <dgm:spPr/>
    </dgm:pt>
    <dgm:pt modelId="{8FCABF45-17E9-41E3-842E-4FA3B205DCB1}" type="pres">
      <dgm:prSet presAssocID="{23E08035-C205-42B6-90F4-7D071CB30202}" presName="comp" presStyleCnt="0"/>
      <dgm:spPr/>
    </dgm:pt>
    <dgm:pt modelId="{FC4409C1-FA67-4B04-A0DC-A4AB76DD9877}" type="pres">
      <dgm:prSet presAssocID="{23E08035-C205-42B6-90F4-7D071CB30202}" presName="box" presStyleLbl="node1" presStyleIdx="1" presStyleCnt="5"/>
      <dgm:spPr/>
      <dgm:t>
        <a:bodyPr/>
        <a:lstStyle/>
        <a:p>
          <a:endParaRPr lang="en-US"/>
        </a:p>
      </dgm:t>
    </dgm:pt>
    <dgm:pt modelId="{4A7DC274-430E-4265-AF8E-3266769736C3}" type="pres">
      <dgm:prSet presAssocID="{23E08035-C205-42B6-90F4-7D071CB30202}" presName="img" presStyleLbl="fgImgPlace1" presStyleIdx="1" presStyleCnt="5"/>
      <dgm:spPr>
        <a:solidFill>
          <a:schemeClr val="accent3">
            <a:tint val="50000"/>
            <a:hueOff val="2688049"/>
            <a:satOff val="-3527"/>
            <a:lumOff val="-347"/>
          </a:schemeClr>
        </a:solidFill>
      </dgm:spPr>
    </dgm:pt>
    <dgm:pt modelId="{174F6805-1FD5-4C0D-A130-C41BEA4FABED}" type="pres">
      <dgm:prSet presAssocID="{23E08035-C205-42B6-90F4-7D071CB30202}" presName="text" presStyleLbl="node1" presStyleIdx="1" presStyleCnt="5">
        <dgm:presLayoutVars>
          <dgm:bulletEnabled val="1"/>
        </dgm:presLayoutVars>
      </dgm:prSet>
      <dgm:spPr/>
      <dgm:t>
        <a:bodyPr/>
        <a:lstStyle/>
        <a:p>
          <a:endParaRPr lang="en-US"/>
        </a:p>
      </dgm:t>
    </dgm:pt>
    <dgm:pt modelId="{9CB20BF2-AA2F-4806-B64F-53795BA1C215}" type="pres">
      <dgm:prSet presAssocID="{6E6167E2-801E-4717-94C6-F42D086E28A6}" presName="spacer" presStyleCnt="0"/>
      <dgm:spPr/>
    </dgm:pt>
    <dgm:pt modelId="{170145FB-0A4D-4390-A7FB-90AB5331DD1B}" type="pres">
      <dgm:prSet presAssocID="{749947E5-2CF8-462E-9126-F491D5C0C1EC}" presName="comp" presStyleCnt="0"/>
      <dgm:spPr/>
    </dgm:pt>
    <dgm:pt modelId="{E21D5ED7-0C28-4144-A308-18898672CE85}" type="pres">
      <dgm:prSet presAssocID="{749947E5-2CF8-462E-9126-F491D5C0C1EC}" presName="box" presStyleLbl="node1" presStyleIdx="2" presStyleCnt="5"/>
      <dgm:spPr/>
      <dgm:t>
        <a:bodyPr/>
        <a:lstStyle/>
        <a:p>
          <a:endParaRPr lang="en-US"/>
        </a:p>
      </dgm:t>
    </dgm:pt>
    <dgm:pt modelId="{0B84FB9F-AF66-45E2-9769-A10C3A9C5E7D}" type="pres">
      <dgm:prSet presAssocID="{749947E5-2CF8-462E-9126-F491D5C0C1EC}" presName="img" presStyleLbl="fgImgPlace1" presStyleIdx="2" presStyleCnt="5" custLinFactNeighborX="-85" custLinFactNeighborY="-3820"/>
      <dgm:spPr>
        <a:solidFill>
          <a:schemeClr val="accent3">
            <a:tint val="50000"/>
            <a:hueOff val="5376097"/>
            <a:satOff val="-7054"/>
            <a:lumOff val="-694"/>
          </a:schemeClr>
        </a:solidFill>
      </dgm:spPr>
    </dgm:pt>
    <dgm:pt modelId="{A0F857E8-4C1B-4FDA-855D-2AE45A4EC7A1}" type="pres">
      <dgm:prSet presAssocID="{749947E5-2CF8-462E-9126-F491D5C0C1EC}" presName="text" presStyleLbl="node1" presStyleIdx="2" presStyleCnt="5">
        <dgm:presLayoutVars>
          <dgm:bulletEnabled val="1"/>
        </dgm:presLayoutVars>
      </dgm:prSet>
      <dgm:spPr/>
      <dgm:t>
        <a:bodyPr/>
        <a:lstStyle/>
        <a:p>
          <a:endParaRPr lang="en-US"/>
        </a:p>
      </dgm:t>
    </dgm:pt>
    <dgm:pt modelId="{36E84E20-3224-49EF-ABC4-857D05DA95D4}" type="pres">
      <dgm:prSet presAssocID="{30F0DE33-BE18-4E81-AA74-3AA43B193C17}" presName="spacer" presStyleCnt="0"/>
      <dgm:spPr/>
    </dgm:pt>
    <dgm:pt modelId="{9C0CAC63-A4E7-46F7-BF59-4F8AA87DC317}" type="pres">
      <dgm:prSet presAssocID="{A15ED823-B03F-4AC6-B0F8-3C61DAF4CD8F}" presName="comp" presStyleCnt="0"/>
      <dgm:spPr/>
    </dgm:pt>
    <dgm:pt modelId="{6AEA2CF7-774D-4B7C-97D9-7A9A855C4D61}" type="pres">
      <dgm:prSet presAssocID="{A15ED823-B03F-4AC6-B0F8-3C61DAF4CD8F}" presName="box" presStyleLbl="node1" presStyleIdx="3" presStyleCnt="5"/>
      <dgm:spPr/>
      <dgm:t>
        <a:bodyPr/>
        <a:lstStyle/>
        <a:p>
          <a:endParaRPr lang="en-US"/>
        </a:p>
      </dgm:t>
    </dgm:pt>
    <dgm:pt modelId="{61955574-E7EB-4C56-BD5A-B5948734AE34}" type="pres">
      <dgm:prSet presAssocID="{A15ED823-B03F-4AC6-B0F8-3C61DAF4CD8F}" presName="img" presStyleLbl="fgImgPlace1" presStyleIdx="3" presStyleCnt="5"/>
      <dgm:spPr>
        <a:solidFill>
          <a:schemeClr val="accent3">
            <a:tint val="50000"/>
            <a:hueOff val="8064146"/>
            <a:satOff val="-10581"/>
            <a:lumOff val="-1041"/>
          </a:schemeClr>
        </a:solidFill>
      </dgm:spPr>
    </dgm:pt>
    <dgm:pt modelId="{C64FD874-C486-474A-94B9-77CD92928905}" type="pres">
      <dgm:prSet presAssocID="{A15ED823-B03F-4AC6-B0F8-3C61DAF4CD8F}" presName="text" presStyleLbl="node1" presStyleIdx="3" presStyleCnt="5">
        <dgm:presLayoutVars>
          <dgm:bulletEnabled val="1"/>
        </dgm:presLayoutVars>
      </dgm:prSet>
      <dgm:spPr/>
      <dgm:t>
        <a:bodyPr/>
        <a:lstStyle/>
        <a:p>
          <a:endParaRPr lang="en-US"/>
        </a:p>
      </dgm:t>
    </dgm:pt>
    <dgm:pt modelId="{BB0D25F0-5ED5-42BC-A7F5-07A4C1BBAF30}" type="pres">
      <dgm:prSet presAssocID="{539DEE74-4E62-48AC-8FE9-99CC8F8C19DA}" presName="spacer" presStyleCnt="0"/>
      <dgm:spPr/>
    </dgm:pt>
    <dgm:pt modelId="{DC863E6F-CD8D-4D2B-9F1B-24EED8DD3D5C}" type="pres">
      <dgm:prSet presAssocID="{B9A2E9EA-7911-4354-9B0F-4E23C10FEFF6}" presName="comp" presStyleCnt="0"/>
      <dgm:spPr/>
    </dgm:pt>
    <dgm:pt modelId="{6E07C8AB-FC98-42DD-90DD-371564D17787}" type="pres">
      <dgm:prSet presAssocID="{B9A2E9EA-7911-4354-9B0F-4E23C10FEFF6}" presName="box" presStyleLbl="node1" presStyleIdx="4" presStyleCnt="5"/>
      <dgm:spPr/>
      <dgm:t>
        <a:bodyPr/>
        <a:lstStyle/>
        <a:p>
          <a:endParaRPr lang="en-US"/>
        </a:p>
      </dgm:t>
    </dgm:pt>
    <dgm:pt modelId="{55B833AC-9C16-41BD-85B6-57B2300E92F7}" type="pres">
      <dgm:prSet presAssocID="{B9A2E9EA-7911-4354-9B0F-4E23C10FEFF6}" presName="img" presStyleLbl="fgImgPlace1" presStyleIdx="4" presStyleCnt="5"/>
      <dgm:spPr>
        <a:solidFill>
          <a:schemeClr val="accent3">
            <a:tint val="50000"/>
            <a:hueOff val="10752195"/>
            <a:satOff val="-14108"/>
            <a:lumOff val="-1388"/>
          </a:schemeClr>
        </a:solidFill>
      </dgm:spPr>
    </dgm:pt>
    <dgm:pt modelId="{B94E8381-9173-4AB9-8A32-9BDC0AB1EBA3}" type="pres">
      <dgm:prSet presAssocID="{B9A2E9EA-7911-4354-9B0F-4E23C10FEFF6}" presName="text" presStyleLbl="node1" presStyleIdx="4" presStyleCnt="5">
        <dgm:presLayoutVars>
          <dgm:bulletEnabled val="1"/>
        </dgm:presLayoutVars>
      </dgm:prSet>
      <dgm:spPr/>
      <dgm:t>
        <a:bodyPr/>
        <a:lstStyle/>
        <a:p>
          <a:endParaRPr lang="en-US"/>
        </a:p>
      </dgm:t>
    </dgm:pt>
  </dgm:ptLst>
  <dgm:cxnLst>
    <dgm:cxn modelId="{2166630C-3CD7-4D10-A94B-B90D24BE899B}" type="presOf" srcId="{A15ED823-B03F-4AC6-B0F8-3C61DAF4CD8F}" destId="{6AEA2CF7-774D-4B7C-97D9-7A9A855C4D61}" srcOrd="0" destOrd="0" presId="urn:microsoft.com/office/officeart/2005/8/layout/vList4"/>
    <dgm:cxn modelId="{1051268B-B90C-48BD-9DB8-71DB58A4BFB4}" type="presOf" srcId="{86378739-0F3E-45EA-8373-D49ACB67AEE9}" destId="{5A366EB1-D2B3-49F5-8DF3-3E1E5C59F216}" srcOrd="0" destOrd="0" presId="urn:microsoft.com/office/officeart/2005/8/layout/vList4"/>
    <dgm:cxn modelId="{3502E465-D929-461E-8C07-5D059216C0B3}" type="presOf" srcId="{B9A2E9EA-7911-4354-9B0F-4E23C10FEFF6}" destId="{6E07C8AB-FC98-42DD-90DD-371564D17787}" srcOrd="0" destOrd="0" presId="urn:microsoft.com/office/officeart/2005/8/layout/vList4"/>
    <dgm:cxn modelId="{7E6F0CCE-8123-42C0-8505-4FD272814E53}" type="presOf" srcId="{23E08035-C205-42B6-90F4-7D071CB30202}" destId="{174F6805-1FD5-4C0D-A130-C41BEA4FABED}" srcOrd="1" destOrd="0" presId="urn:microsoft.com/office/officeart/2005/8/layout/vList4"/>
    <dgm:cxn modelId="{E44CDACC-5559-4E8F-A440-ECFE158BEC35}" srcId="{86378739-0F3E-45EA-8373-D49ACB67AEE9}" destId="{3827D5EC-B70E-446D-A3E4-C95C51A8D50B}" srcOrd="0" destOrd="0" parTransId="{866969FA-405A-419F-A9FE-3942C2E6004B}" sibTransId="{90077BF0-4D73-4CCA-98E8-323A2020FCCC}"/>
    <dgm:cxn modelId="{14450C5C-1F0F-4849-A3AA-54E2DE3D0267}" type="presOf" srcId="{B9A2E9EA-7911-4354-9B0F-4E23C10FEFF6}" destId="{B94E8381-9173-4AB9-8A32-9BDC0AB1EBA3}" srcOrd="1" destOrd="0" presId="urn:microsoft.com/office/officeart/2005/8/layout/vList4"/>
    <dgm:cxn modelId="{1CCC4F8A-DF80-43F2-85CB-A85D84AAB771}" type="presOf" srcId="{3827D5EC-B70E-446D-A3E4-C95C51A8D50B}" destId="{E9C21A35-B01B-4FF0-8A50-CB5C9BCF4A11}" srcOrd="1" destOrd="0" presId="urn:microsoft.com/office/officeart/2005/8/layout/vList4"/>
    <dgm:cxn modelId="{67F08769-9D47-43F1-9E14-714B84F82E5A}" type="presOf" srcId="{3827D5EC-B70E-446D-A3E4-C95C51A8D50B}" destId="{421F43D0-CBFD-4C39-B61D-F8A4BFA45E2F}" srcOrd="0" destOrd="0" presId="urn:microsoft.com/office/officeart/2005/8/layout/vList4"/>
    <dgm:cxn modelId="{8F14E677-8B50-417D-A94D-64B88AC8CA5C}" type="presOf" srcId="{23E08035-C205-42B6-90F4-7D071CB30202}" destId="{FC4409C1-FA67-4B04-A0DC-A4AB76DD9877}" srcOrd="0" destOrd="0" presId="urn:microsoft.com/office/officeart/2005/8/layout/vList4"/>
    <dgm:cxn modelId="{A6897F3F-C84B-4FAC-BB2E-1CC96509F46E}" type="presOf" srcId="{749947E5-2CF8-462E-9126-F491D5C0C1EC}" destId="{A0F857E8-4C1B-4FDA-855D-2AE45A4EC7A1}" srcOrd="1" destOrd="0" presId="urn:microsoft.com/office/officeart/2005/8/layout/vList4"/>
    <dgm:cxn modelId="{1AB87448-41DD-4C3F-A467-443A34D7992A}" srcId="{86378739-0F3E-45EA-8373-D49ACB67AEE9}" destId="{B9A2E9EA-7911-4354-9B0F-4E23C10FEFF6}" srcOrd="4" destOrd="0" parTransId="{BAF38631-F3EF-4411-A976-DADDEB6BCFB0}" sibTransId="{5A4569B1-1062-466F-906F-E42BCF294088}"/>
    <dgm:cxn modelId="{7F878C88-4803-4EDF-860A-1C0F2EAFDC4E}" srcId="{86378739-0F3E-45EA-8373-D49ACB67AEE9}" destId="{A15ED823-B03F-4AC6-B0F8-3C61DAF4CD8F}" srcOrd="3" destOrd="0" parTransId="{7EBCC7AE-EB7C-4F88-8F77-6127A31E5668}" sibTransId="{539DEE74-4E62-48AC-8FE9-99CC8F8C19DA}"/>
    <dgm:cxn modelId="{785A3B3E-3DCE-4A9F-B484-7EA54A3DA3FE}" srcId="{86378739-0F3E-45EA-8373-D49ACB67AEE9}" destId="{749947E5-2CF8-462E-9126-F491D5C0C1EC}" srcOrd="2" destOrd="0" parTransId="{4C860E9F-FBA0-4136-90F3-BB8C3E38A138}" sibTransId="{30F0DE33-BE18-4E81-AA74-3AA43B193C17}"/>
    <dgm:cxn modelId="{16AF8423-8D67-44C9-A805-C1B5360930C4}" srcId="{86378739-0F3E-45EA-8373-D49ACB67AEE9}" destId="{23E08035-C205-42B6-90F4-7D071CB30202}" srcOrd="1" destOrd="0" parTransId="{CCC84F5E-AF4F-47FD-9612-9C52BA43A292}" sibTransId="{6E6167E2-801E-4717-94C6-F42D086E28A6}"/>
    <dgm:cxn modelId="{67EFC72E-5B36-465D-A04B-1C30D097726D}" type="presOf" srcId="{749947E5-2CF8-462E-9126-F491D5C0C1EC}" destId="{E21D5ED7-0C28-4144-A308-18898672CE85}" srcOrd="0" destOrd="0" presId="urn:microsoft.com/office/officeart/2005/8/layout/vList4"/>
    <dgm:cxn modelId="{262AC70E-6221-4ADD-A045-E7D27FB304F4}" type="presOf" srcId="{A15ED823-B03F-4AC6-B0F8-3C61DAF4CD8F}" destId="{C64FD874-C486-474A-94B9-77CD92928905}" srcOrd="1" destOrd="0" presId="urn:microsoft.com/office/officeart/2005/8/layout/vList4"/>
    <dgm:cxn modelId="{AA657D08-0EC7-4897-9211-8DCA2AEF8F1C}" type="presParOf" srcId="{5A366EB1-D2B3-49F5-8DF3-3E1E5C59F216}" destId="{06F26307-1186-4EC6-B951-A1514F53FB5F}" srcOrd="0" destOrd="0" presId="urn:microsoft.com/office/officeart/2005/8/layout/vList4"/>
    <dgm:cxn modelId="{8E446EFE-907A-4168-892C-37D208F9D45D}" type="presParOf" srcId="{06F26307-1186-4EC6-B951-A1514F53FB5F}" destId="{421F43D0-CBFD-4C39-B61D-F8A4BFA45E2F}" srcOrd="0" destOrd="0" presId="urn:microsoft.com/office/officeart/2005/8/layout/vList4"/>
    <dgm:cxn modelId="{4F40CE5C-63DB-4D5B-960E-9D5016D16BCF}" type="presParOf" srcId="{06F26307-1186-4EC6-B951-A1514F53FB5F}" destId="{C0E314E4-B749-4718-B91B-BDD9033E2CA7}" srcOrd="1" destOrd="0" presId="urn:microsoft.com/office/officeart/2005/8/layout/vList4"/>
    <dgm:cxn modelId="{CF78A84E-E1B1-454F-B852-2FD106B30119}" type="presParOf" srcId="{06F26307-1186-4EC6-B951-A1514F53FB5F}" destId="{E9C21A35-B01B-4FF0-8A50-CB5C9BCF4A11}" srcOrd="2" destOrd="0" presId="urn:microsoft.com/office/officeart/2005/8/layout/vList4"/>
    <dgm:cxn modelId="{402FD472-CA57-4304-9CB6-920463030188}" type="presParOf" srcId="{5A366EB1-D2B3-49F5-8DF3-3E1E5C59F216}" destId="{A7C389D1-3D1D-432B-A731-B379D4AB1690}" srcOrd="1" destOrd="0" presId="urn:microsoft.com/office/officeart/2005/8/layout/vList4"/>
    <dgm:cxn modelId="{AB03E109-DF91-4403-9374-3E2A83888C11}" type="presParOf" srcId="{5A366EB1-D2B3-49F5-8DF3-3E1E5C59F216}" destId="{8FCABF45-17E9-41E3-842E-4FA3B205DCB1}" srcOrd="2" destOrd="0" presId="urn:microsoft.com/office/officeart/2005/8/layout/vList4"/>
    <dgm:cxn modelId="{8EDA8870-A6D5-49A5-9B69-92C5FB344668}" type="presParOf" srcId="{8FCABF45-17E9-41E3-842E-4FA3B205DCB1}" destId="{FC4409C1-FA67-4B04-A0DC-A4AB76DD9877}" srcOrd="0" destOrd="0" presId="urn:microsoft.com/office/officeart/2005/8/layout/vList4"/>
    <dgm:cxn modelId="{482C87FA-7BE3-4C58-98E3-E08FFA49D8FA}" type="presParOf" srcId="{8FCABF45-17E9-41E3-842E-4FA3B205DCB1}" destId="{4A7DC274-430E-4265-AF8E-3266769736C3}" srcOrd="1" destOrd="0" presId="urn:microsoft.com/office/officeart/2005/8/layout/vList4"/>
    <dgm:cxn modelId="{2B563A4B-C9F4-47C0-A27F-1EF22C72EB95}" type="presParOf" srcId="{8FCABF45-17E9-41E3-842E-4FA3B205DCB1}" destId="{174F6805-1FD5-4C0D-A130-C41BEA4FABED}" srcOrd="2" destOrd="0" presId="urn:microsoft.com/office/officeart/2005/8/layout/vList4"/>
    <dgm:cxn modelId="{D9189CBF-4806-43D6-BAB4-5D009CE5FBD9}" type="presParOf" srcId="{5A366EB1-D2B3-49F5-8DF3-3E1E5C59F216}" destId="{9CB20BF2-AA2F-4806-B64F-53795BA1C215}" srcOrd="3" destOrd="0" presId="urn:microsoft.com/office/officeart/2005/8/layout/vList4"/>
    <dgm:cxn modelId="{9029C2D6-D2F1-403F-93B4-D48B8930AC69}" type="presParOf" srcId="{5A366EB1-D2B3-49F5-8DF3-3E1E5C59F216}" destId="{170145FB-0A4D-4390-A7FB-90AB5331DD1B}" srcOrd="4" destOrd="0" presId="urn:microsoft.com/office/officeart/2005/8/layout/vList4"/>
    <dgm:cxn modelId="{47307EAD-F453-4B68-8E3E-80C542848E18}" type="presParOf" srcId="{170145FB-0A4D-4390-A7FB-90AB5331DD1B}" destId="{E21D5ED7-0C28-4144-A308-18898672CE85}" srcOrd="0" destOrd="0" presId="urn:microsoft.com/office/officeart/2005/8/layout/vList4"/>
    <dgm:cxn modelId="{E425BEC8-DEFF-47FC-9900-4D9F8D4EEB02}" type="presParOf" srcId="{170145FB-0A4D-4390-A7FB-90AB5331DD1B}" destId="{0B84FB9F-AF66-45E2-9769-A10C3A9C5E7D}" srcOrd="1" destOrd="0" presId="urn:microsoft.com/office/officeart/2005/8/layout/vList4"/>
    <dgm:cxn modelId="{172BC0B7-77CF-4684-867F-5B31DB324740}" type="presParOf" srcId="{170145FB-0A4D-4390-A7FB-90AB5331DD1B}" destId="{A0F857E8-4C1B-4FDA-855D-2AE45A4EC7A1}" srcOrd="2" destOrd="0" presId="urn:microsoft.com/office/officeart/2005/8/layout/vList4"/>
    <dgm:cxn modelId="{9612E9EE-2B7E-4C6D-AE61-D08089CE9A0A}" type="presParOf" srcId="{5A366EB1-D2B3-49F5-8DF3-3E1E5C59F216}" destId="{36E84E20-3224-49EF-ABC4-857D05DA95D4}" srcOrd="5" destOrd="0" presId="urn:microsoft.com/office/officeart/2005/8/layout/vList4"/>
    <dgm:cxn modelId="{700E1471-6437-4A50-B300-1BACC7815CA0}" type="presParOf" srcId="{5A366EB1-D2B3-49F5-8DF3-3E1E5C59F216}" destId="{9C0CAC63-A4E7-46F7-BF59-4F8AA87DC317}" srcOrd="6" destOrd="0" presId="urn:microsoft.com/office/officeart/2005/8/layout/vList4"/>
    <dgm:cxn modelId="{47F1A1CA-074C-4F10-B734-38E5AA85DE7B}" type="presParOf" srcId="{9C0CAC63-A4E7-46F7-BF59-4F8AA87DC317}" destId="{6AEA2CF7-774D-4B7C-97D9-7A9A855C4D61}" srcOrd="0" destOrd="0" presId="urn:microsoft.com/office/officeart/2005/8/layout/vList4"/>
    <dgm:cxn modelId="{C6148960-5F7B-416A-BCB8-890EA480E701}" type="presParOf" srcId="{9C0CAC63-A4E7-46F7-BF59-4F8AA87DC317}" destId="{61955574-E7EB-4C56-BD5A-B5948734AE34}" srcOrd="1" destOrd="0" presId="urn:microsoft.com/office/officeart/2005/8/layout/vList4"/>
    <dgm:cxn modelId="{887C89C8-585B-45C6-B124-B15A1CA87FC2}" type="presParOf" srcId="{9C0CAC63-A4E7-46F7-BF59-4F8AA87DC317}" destId="{C64FD874-C486-474A-94B9-77CD92928905}" srcOrd="2" destOrd="0" presId="urn:microsoft.com/office/officeart/2005/8/layout/vList4"/>
    <dgm:cxn modelId="{E1BE41EB-3D58-4130-AB6C-5D2294D522C5}" type="presParOf" srcId="{5A366EB1-D2B3-49F5-8DF3-3E1E5C59F216}" destId="{BB0D25F0-5ED5-42BC-A7F5-07A4C1BBAF30}" srcOrd="7" destOrd="0" presId="urn:microsoft.com/office/officeart/2005/8/layout/vList4"/>
    <dgm:cxn modelId="{D9F132DE-D4B4-4D52-98EF-4FF6B0D28371}" type="presParOf" srcId="{5A366EB1-D2B3-49F5-8DF3-3E1E5C59F216}" destId="{DC863E6F-CD8D-4D2B-9F1B-24EED8DD3D5C}" srcOrd="8" destOrd="0" presId="urn:microsoft.com/office/officeart/2005/8/layout/vList4"/>
    <dgm:cxn modelId="{85C40FA6-E025-4A66-A8E1-4028BCACBEBD}" type="presParOf" srcId="{DC863E6F-CD8D-4D2B-9F1B-24EED8DD3D5C}" destId="{6E07C8AB-FC98-42DD-90DD-371564D17787}" srcOrd="0" destOrd="0" presId="urn:microsoft.com/office/officeart/2005/8/layout/vList4"/>
    <dgm:cxn modelId="{E1CEA311-5A34-4372-83E7-742A950359F6}" type="presParOf" srcId="{DC863E6F-CD8D-4D2B-9F1B-24EED8DD3D5C}" destId="{55B833AC-9C16-41BD-85B6-57B2300E92F7}" srcOrd="1" destOrd="0" presId="urn:microsoft.com/office/officeart/2005/8/layout/vList4"/>
    <dgm:cxn modelId="{6E2CB8FC-B6CF-4663-A7D8-C1FD81431AB9}" type="presParOf" srcId="{DC863E6F-CD8D-4D2B-9F1B-24EED8DD3D5C}" destId="{B94E8381-9173-4AB9-8A32-9BDC0AB1EBA3}"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DC27116-0DAA-4072-AA35-EB9FA70FC5A4}"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2921B48F-4F30-47D1-BDE9-B64104CB0155}">
      <dgm:prSet phldrT="[Text]" custT="1"/>
      <dgm:spPr>
        <a:solidFill>
          <a:schemeClr val="accent2"/>
        </a:solidFill>
        <a:ln>
          <a:noFill/>
        </a:ln>
      </dgm:spPr>
      <dgm:t>
        <a:bodyPr/>
        <a:lstStyle/>
        <a:p>
          <a:pPr algn="l"/>
          <a:r>
            <a:rPr lang="en-US" sz="4800" b="1" dirty="0" smtClean="0">
              <a:solidFill>
                <a:schemeClr val="bg1"/>
              </a:solidFill>
            </a:rPr>
            <a:t>+</a:t>
          </a:r>
          <a:r>
            <a:rPr lang="en-US" sz="3600" b="1" dirty="0" smtClean="0">
              <a:solidFill>
                <a:schemeClr val="bg1"/>
              </a:solidFill>
            </a:rPr>
            <a:t> </a:t>
          </a:r>
          <a:r>
            <a:rPr lang="en-US" sz="3200" b="1" dirty="0" smtClean="0">
              <a:solidFill>
                <a:schemeClr val="bg1"/>
              </a:solidFill>
            </a:rPr>
            <a:t>Convenient and easy</a:t>
          </a:r>
          <a:endParaRPr lang="en-US" sz="3200" b="1" dirty="0">
            <a:solidFill>
              <a:schemeClr val="bg1"/>
            </a:solidFill>
          </a:endParaRPr>
        </a:p>
      </dgm:t>
    </dgm:pt>
    <dgm:pt modelId="{73ED3658-86AF-4DE0-B232-FF4B5448C5CB}" type="parTrans" cxnId="{EAF8F3E2-4D55-4D15-A6F0-56419D28E9F6}">
      <dgm:prSet/>
      <dgm:spPr/>
      <dgm:t>
        <a:bodyPr/>
        <a:lstStyle/>
        <a:p>
          <a:endParaRPr lang="en-US"/>
        </a:p>
      </dgm:t>
    </dgm:pt>
    <dgm:pt modelId="{5BDCC3D4-3456-463E-B103-CCFEEA525249}" type="sibTrans" cxnId="{EAF8F3E2-4D55-4D15-A6F0-56419D28E9F6}">
      <dgm:prSet/>
      <dgm:spPr/>
      <dgm:t>
        <a:bodyPr/>
        <a:lstStyle/>
        <a:p>
          <a:endParaRPr lang="en-US"/>
        </a:p>
      </dgm:t>
    </dgm:pt>
    <dgm:pt modelId="{6C1383DD-EA95-487B-958C-6E1045AB66A7}">
      <dgm:prSet phldrT="[Text]" custT="1"/>
      <dgm:spPr>
        <a:solidFill>
          <a:schemeClr val="accent3"/>
        </a:solidFill>
        <a:ln>
          <a:noFill/>
        </a:ln>
      </dgm:spPr>
      <dgm:t>
        <a:bodyPr/>
        <a:lstStyle/>
        <a:p>
          <a:pPr algn="l"/>
          <a:r>
            <a:rPr lang="en-US" sz="4800" b="1" dirty="0" smtClean="0">
              <a:solidFill>
                <a:schemeClr val="bg1"/>
              </a:solidFill>
            </a:rPr>
            <a:t>+</a:t>
          </a:r>
          <a:r>
            <a:rPr lang="en-US" sz="3600" b="1" dirty="0" smtClean="0">
              <a:solidFill>
                <a:schemeClr val="bg1"/>
              </a:solidFill>
            </a:rPr>
            <a:t> </a:t>
          </a:r>
          <a:r>
            <a:rPr lang="en-US" sz="3200" b="1" dirty="0" smtClean="0">
              <a:solidFill>
                <a:schemeClr val="bg1"/>
              </a:solidFill>
            </a:rPr>
            <a:t>Quick and efficient</a:t>
          </a:r>
          <a:endParaRPr lang="en-US" sz="3200" b="1" dirty="0">
            <a:solidFill>
              <a:schemeClr val="bg1"/>
            </a:solidFill>
          </a:endParaRPr>
        </a:p>
      </dgm:t>
    </dgm:pt>
    <dgm:pt modelId="{71F9BCE8-669A-4D3C-84E7-D5CEC6AD5C59}" type="parTrans" cxnId="{22F698D8-E5BB-455B-ADE1-59668C71CE9B}">
      <dgm:prSet/>
      <dgm:spPr/>
      <dgm:t>
        <a:bodyPr/>
        <a:lstStyle/>
        <a:p>
          <a:endParaRPr lang="en-US"/>
        </a:p>
      </dgm:t>
    </dgm:pt>
    <dgm:pt modelId="{A0F9A3E7-FE78-4C3B-8C00-FF7ABEFAB071}" type="sibTrans" cxnId="{22F698D8-E5BB-455B-ADE1-59668C71CE9B}">
      <dgm:prSet/>
      <dgm:spPr/>
      <dgm:t>
        <a:bodyPr/>
        <a:lstStyle/>
        <a:p>
          <a:endParaRPr lang="en-US"/>
        </a:p>
      </dgm:t>
    </dgm:pt>
    <dgm:pt modelId="{5B63BFBC-5EB1-4620-8F2C-16EC29E67555}">
      <dgm:prSet phldrT="[Text]" custT="1"/>
      <dgm:spPr>
        <a:solidFill>
          <a:schemeClr val="accent4"/>
        </a:solidFill>
        <a:ln>
          <a:noFill/>
        </a:ln>
      </dgm:spPr>
      <dgm:t>
        <a:bodyPr/>
        <a:lstStyle/>
        <a:p>
          <a:pPr algn="l"/>
          <a:r>
            <a:rPr lang="en-US" sz="4800" b="1" dirty="0" smtClean="0">
              <a:solidFill>
                <a:schemeClr val="bg1"/>
              </a:solidFill>
            </a:rPr>
            <a:t>-</a:t>
          </a:r>
          <a:r>
            <a:rPr lang="en-US" sz="3600" b="1" dirty="0" smtClean="0">
              <a:solidFill>
                <a:schemeClr val="bg1"/>
              </a:solidFill>
            </a:rPr>
            <a:t> </a:t>
          </a:r>
          <a:r>
            <a:rPr lang="en-US" sz="3200" b="1" dirty="0" smtClean="0">
              <a:solidFill>
                <a:schemeClr val="bg1"/>
              </a:solidFill>
            </a:rPr>
            <a:t>Impersonal and cold</a:t>
          </a:r>
          <a:endParaRPr lang="en-US" sz="3200" b="1" dirty="0">
            <a:solidFill>
              <a:schemeClr val="bg1"/>
            </a:solidFill>
          </a:endParaRPr>
        </a:p>
      </dgm:t>
    </dgm:pt>
    <dgm:pt modelId="{BE4820A8-989E-41F6-97F4-A0DF70C81D39}" type="parTrans" cxnId="{2EE399EE-6ED2-48BD-8B2E-2C6341E67E1F}">
      <dgm:prSet/>
      <dgm:spPr/>
      <dgm:t>
        <a:bodyPr/>
        <a:lstStyle/>
        <a:p>
          <a:endParaRPr lang="en-US"/>
        </a:p>
      </dgm:t>
    </dgm:pt>
    <dgm:pt modelId="{CA4E5444-26F5-4B3D-B36F-BBB31BF255E8}" type="sibTrans" cxnId="{2EE399EE-6ED2-48BD-8B2E-2C6341E67E1F}">
      <dgm:prSet/>
      <dgm:spPr/>
      <dgm:t>
        <a:bodyPr/>
        <a:lstStyle/>
        <a:p>
          <a:endParaRPr lang="en-US"/>
        </a:p>
      </dgm:t>
    </dgm:pt>
    <dgm:pt modelId="{019F7B7B-4F59-44C1-A21D-AF77F6B677A0}">
      <dgm:prSet phldrT="[Text]" custT="1"/>
      <dgm:spPr>
        <a:solidFill>
          <a:schemeClr val="accent5"/>
        </a:solidFill>
        <a:ln>
          <a:noFill/>
        </a:ln>
      </dgm:spPr>
      <dgm:t>
        <a:bodyPr/>
        <a:lstStyle/>
        <a:p>
          <a:pPr algn="l"/>
          <a:r>
            <a:rPr lang="en-US" sz="4800" b="1" dirty="0" smtClean="0">
              <a:solidFill>
                <a:schemeClr val="bg1"/>
              </a:solidFill>
            </a:rPr>
            <a:t>-</a:t>
          </a:r>
          <a:r>
            <a:rPr lang="en-US" sz="3600" b="1" dirty="0" smtClean="0">
              <a:solidFill>
                <a:schemeClr val="bg1"/>
              </a:solidFill>
            </a:rPr>
            <a:t> </a:t>
          </a:r>
          <a:r>
            <a:rPr lang="en-US" sz="3200" b="1" dirty="0" smtClean="0">
              <a:solidFill>
                <a:schemeClr val="bg1"/>
              </a:solidFill>
            </a:rPr>
            <a:t>Not relevant with all information  </a:t>
          </a:r>
          <a:endParaRPr lang="en-US" sz="3600" b="1" dirty="0">
            <a:solidFill>
              <a:schemeClr val="bg1"/>
            </a:solidFill>
          </a:endParaRPr>
        </a:p>
      </dgm:t>
    </dgm:pt>
    <dgm:pt modelId="{07B07F1D-D234-427E-BEBD-3A688AD6353B}" type="parTrans" cxnId="{DAFA0C50-8E78-4F80-85A0-7C1863FDD64E}">
      <dgm:prSet/>
      <dgm:spPr/>
      <dgm:t>
        <a:bodyPr/>
        <a:lstStyle/>
        <a:p>
          <a:endParaRPr lang="en-US"/>
        </a:p>
      </dgm:t>
    </dgm:pt>
    <dgm:pt modelId="{5A9754C7-B7EA-4A2B-B2E2-5301F2F45A79}" type="sibTrans" cxnId="{DAFA0C50-8E78-4F80-85A0-7C1863FDD64E}">
      <dgm:prSet/>
      <dgm:spPr/>
      <dgm:t>
        <a:bodyPr/>
        <a:lstStyle/>
        <a:p>
          <a:endParaRPr lang="en-US"/>
        </a:p>
      </dgm:t>
    </dgm:pt>
    <dgm:pt modelId="{A98F7376-21BE-4F1A-94AA-92BCDFBC130D}" type="pres">
      <dgm:prSet presAssocID="{5DC27116-0DAA-4072-AA35-EB9FA70FC5A4}" presName="Name0" presStyleCnt="0">
        <dgm:presLayoutVars>
          <dgm:chMax val="7"/>
          <dgm:dir/>
          <dgm:animLvl val="lvl"/>
          <dgm:resizeHandles val="exact"/>
        </dgm:presLayoutVars>
      </dgm:prSet>
      <dgm:spPr/>
      <dgm:t>
        <a:bodyPr/>
        <a:lstStyle/>
        <a:p>
          <a:endParaRPr lang="en-US"/>
        </a:p>
      </dgm:t>
    </dgm:pt>
    <dgm:pt modelId="{5DD51024-AF92-4E36-83DB-10BA7B352630}" type="pres">
      <dgm:prSet presAssocID="{2921B48F-4F30-47D1-BDE9-B64104CB0155}" presName="circle1" presStyleLbl="node1" presStyleIdx="0" presStyleCnt="4"/>
      <dgm:spPr>
        <a:ln>
          <a:noFill/>
        </a:ln>
      </dgm:spPr>
    </dgm:pt>
    <dgm:pt modelId="{ED6CE7F2-9088-4381-B6CE-6986286EEB21}" type="pres">
      <dgm:prSet presAssocID="{2921B48F-4F30-47D1-BDE9-B64104CB0155}" presName="space" presStyleCnt="0"/>
      <dgm:spPr/>
    </dgm:pt>
    <dgm:pt modelId="{ABC2DCEC-9033-4875-AE8A-76C54314C205}" type="pres">
      <dgm:prSet presAssocID="{2921B48F-4F30-47D1-BDE9-B64104CB0155}" presName="rect1" presStyleLbl="alignAcc1" presStyleIdx="0" presStyleCnt="4"/>
      <dgm:spPr/>
      <dgm:t>
        <a:bodyPr/>
        <a:lstStyle/>
        <a:p>
          <a:endParaRPr lang="en-US"/>
        </a:p>
      </dgm:t>
    </dgm:pt>
    <dgm:pt modelId="{5DF44502-BCF7-4919-885A-407CAC67F065}" type="pres">
      <dgm:prSet presAssocID="{6C1383DD-EA95-487B-958C-6E1045AB66A7}" presName="vertSpace2" presStyleLbl="node1" presStyleIdx="0" presStyleCnt="4"/>
      <dgm:spPr/>
    </dgm:pt>
    <dgm:pt modelId="{67EEBD32-B27F-49E2-AFC3-3200255934A2}" type="pres">
      <dgm:prSet presAssocID="{6C1383DD-EA95-487B-958C-6E1045AB66A7}" presName="circle2" presStyleLbl="node1" presStyleIdx="1" presStyleCnt="4"/>
      <dgm:spPr>
        <a:ln>
          <a:noFill/>
        </a:ln>
      </dgm:spPr>
    </dgm:pt>
    <dgm:pt modelId="{FEC5D988-C4D3-4185-90CF-31A9F893B62E}" type="pres">
      <dgm:prSet presAssocID="{6C1383DD-EA95-487B-958C-6E1045AB66A7}" presName="rect2" presStyleLbl="alignAcc1" presStyleIdx="1" presStyleCnt="4"/>
      <dgm:spPr/>
      <dgm:t>
        <a:bodyPr/>
        <a:lstStyle/>
        <a:p>
          <a:endParaRPr lang="en-US"/>
        </a:p>
      </dgm:t>
    </dgm:pt>
    <dgm:pt modelId="{666ABFFB-164A-4A1A-9770-6B231E1FD248}" type="pres">
      <dgm:prSet presAssocID="{5B63BFBC-5EB1-4620-8F2C-16EC29E67555}" presName="vertSpace3" presStyleLbl="node1" presStyleIdx="1" presStyleCnt="4"/>
      <dgm:spPr/>
    </dgm:pt>
    <dgm:pt modelId="{39D289B7-C319-4B16-83CD-77127858E547}" type="pres">
      <dgm:prSet presAssocID="{5B63BFBC-5EB1-4620-8F2C-16EC29E67555}" presName="circle3" presStyleLbl="node1" presStyleIdx="2" presStyleCnt="4"/>
      <dgm:spPr>
        <a:ln>
          <a:noFill/>
        </a:ln>
      </dgm:spPr>
    </dgm:pt>
    <dgm:pt modelId="{48B16B2C-9336-4400-9ADE-0DBED20B5AFE}" type="pres">
      <dgm:prSet presAssocID="{5B63BFBC-5EB1-4620-8F2C-16EC29E67555}" presName="rect3" presStyleLbl="alignAcc1" presStyleIdx="2" presStyleCnt="4"/>
      <dgm:spPr/>
      <dgm:t>
        <a:bodyPr/>
        <a:lstStyle/>
        <a:p>
          <a:endParaRPr lang="en-US"/>
        </a:p>
      </dgm:t>
    </dgm:pt>
    <dgm:pt modelId="{E1A58F54-3F90-416A-B688-E2F7BD02A1A7}" type="pres">
      <dgm:prSet presAssocID="{019F7B7B-4F59-44C1-A21D-AF77F6B677A0}" presName="vertSpace4" presStyleLbl="node1" presStyleIdx="2" presStyleCnt="4"/>
      <dgm:spPr/>
    </dgm:pt>
    <dgm:pt modelId="{913A34F0-DA9E-4BD1-8D17-63F1CCD72187}" type="pres">
      <dgm:prSet presAssocID="{019F7B7B-4F59-44C1-A21D-AF77F6B677A0}" presName="circle4" presStyleLbl="node1" presStyleIdx="3" presStyleCnt="4"/>
      <dgm:spPr>
        <a:ln>
          <a:noFill/>
        </a:ln>
      </dgm:spPr>
    </dgm:pt>
    <dgm:pt modelId="{160B0C5D-A058-4FB8-8136-7E29F536F339}" type="pres">
      <dgm:prSet presAssocID="{019F7B7B-4F59-44C1-A21D-AF77F6B677A0}" presName="rect4" presStyleLbl="alignAcc1" presStyleIdx="3" presStyleCnt="4"/>
      <dgm:spPr/>
      <dgm:t>
        <a:bodyPr/>
        <a:lstStyle/>
        <a:p>
          <a:endParaRPr lang="en-US"/>
        </a:p>
      </dgm:t>
    </dgm:pt>
    <dgm:pt modelId="{17E86EDB-7083-4ADD-8DA5-20F52BF3C3A1}" type="pres">
      <dgm:prSet presAssocID="{2921B48F-4F30-47D1-BDE9-B64104CB0155}" presName="rect1ParTxNoCh" presStyleLbl="alignAcc1" presStyleIdx="3" presStyleCnt="4">
        <dgm:presLayoutVars>
          <dgm:chMax val="1"/>
          <dgm:bulletEnabled val="1"/>
        </dgm:presLayoutVars>
      </dgm:prSet>
      <dgm:spPr/>
      <dgm:t>
        <a:bodyPr/>
        <a:lstStyle/>
        <a:p>
          <a:endParaRPr lang="en-US"/>
        </a:p>
      </dgm:t>
    </dgm:pt>
    <dgm:pt modelId="{3235CCBC-4C76-4ED6-B9D8-EA27EF391635}" type="pres">
      <dgm:prSet presAssocID="{6C1383DD-EA95-487B-958C-6E1045AB66A7}" presName="rect2ParTxNoCh" presStyleLbl="alignAcc1" presStyleIdx="3" presStyleCnt="4">
        <dgm:presLayoutVars>
          <dgm:chMax val="1"/>
          <dgm:bulletEnabled val="1"/>
        </dgm:presLayoutVars>
      </dgm:prSet>
      <dgm:spPr/>
      <dgm:t>
        <a:bodyPr/>
        <a:lstStyle/>
        <a:p>
          <a:endParaRPr lang="en-US"/>
        </a:p>
      </dgm:t>
    </dgm:pt>
    <dgm:pt modelId="{166E1D18-6C3E-4CA8-B995-16DF331E7997}" type="pres">
      <dgm:prSet presAssocID="{5B63BFBC-5EB1-4620-8F2C-16EC29E67555}" presName="rect3ParTxNoCh" presStyleLbl="alignAcc1" presStyleIdx="3" presStyleCnt="4">
        <dgm:presLayoutVars>
          <dgm:chMax val="1"/>
          <dgm:bulletEnabled val="1"/>
        </dgm:presLayoutVars>
      </dgm:prSet>
      <dgm:spPr/>
      <dgm:t>
        <a:bodyPr/>
        <a:lstStyle/>
        <a:p>
          <a:endParaRPr lang="en-US"/>
        </a:p>
      </dgm:t>
    </dgm:pt>
    <dgm:pt modelId="{4909FDF3-8197-4E81-9D15-D5F523B229FB}" type="pres">
      <dgm:prSet presAssocID="{019F7B7B-4F59-44C1-A21D-AF77F6B677A0}" presName="rect4ParTxNoCh" presStyleLbl="alignAcc1" presStyleIdx="3" presStyleCnt="4">
        <dgm:presLayoutVars>
          <dgm:chMax val="1"/>
          <dgm:bulletEnabled val="1"/>
        </dgm:presLayoutVars>
      </dgm:prSet>
      <dgm:spPr/>
      <dgm:t>
        <a:bodyPr/>
        <a:lstStyle/>
        <a:p>
          <a:endParaRPr lang="en-US"/>
        </a:p>
      </dgm:t>
    </dgm:pt>
  </dgm:ptLst>
  <dgm:cxnLst>
    <dgm:cxn modelId="{DAFA0C50-8E78-4F80-85A0-7C1863FDD64E}" srcId="{5DC27116-0DAA-4072-AA35-EB9FA70FC5A4}" destId="{019F7B7B-4F59-44C1-A21D-AF77F6B677A0}" srcOrd="3" destOrd="0" parTransId="{07B07F1D-D234-427E-BEBD-3A688AD6353B}" sibTransId="{5A9754C7-B7EA-4A2B-B2E2-5301F2F45A79}"/>
    <dgm:cxn modelId="{7F8D8F8B-2EE6-4475-9137-EC9C531DAFE0}" type="presOf" srcId="{2921B48F-4F30-47D1-BDE9-B64104CB0155}" destId="{17E86EDB-7083-4ADD-8DA5-20F52BF3C3A1}" srcOrd="1" destOrd="0" presId="urn:microsoft.com/office/officeart/2005/8/layout/target3"/>
    <dgm:cxn modelId="{B26EA9FB-5195-4451-995B-45E21A9C3020}" type="presOf" srcId="{5DC27116-0DAA-4072-AA35-EB9FA70FC5A4}" destId="{A98F7376-21BE-4F1A-94AA-92BCDFBC130D}" srcOrd="0" destOrd="0" presId="urn:microsoft.com/office/officeart/2005/8/layout/target3"/>
    <dgm:cxn modelId="{67C0D461-DABD-4959-8F60-14297649AC2B}" type="presOf" srcId="{5B63BFBC-5EB1-4620-8F2C-16EC29E67555}" destId="{166E1D18-6C3E-4CA8-B995-16DF331E7997}" srcOrd="1" destOrd="0" presId="urn:microsoft.com/office/officeart/2005/8/layout/target3"/>
    <dgm:cxn modelId="{3BCE692D-740B-4999-B3CB-7A878E50465B}" type="presOf" srcId="{6C1383DD-EA95-487B-958C-6E1045AB66A7}" destId="{FEC5D988-C4D3-4185-90CF-31A9F893B62E}" srcOrd="0" destOrd="0" presId="urn:microsoft.com/office/officeart/2005/8/layout/target3"/>
    <dgm:cxn modelId="{EAF8F3E2-4D55-4D15-A6F0-56419D28E9F6}" srcId="{5DC27116-0DAA-4072-AA35-EB9FA70FC5A4}" destId="{2921B48F-4F30-47D1-BDE9-B64104CB0155}" srcOrd="0" destOrd="0" parTransId="{73ED3658-86AF-4DE0-B232-FF4B5448C5CB}" sibTransId="{5BDCC3D4-3456-463E-B103-CCFEEA525249}"/>
    <dgm:cxn modelId="{056DF950-393C-4CFA-BDFF-081FBCE68A44}" type="presOf" srcId="{019F7B7B-4F59-44C1-A21D-AF77F6B677A0}" destId="{160B0C5D-A058-4FB8-8136-7E29F536F339}" srcOrd="0" destOrd="0" presId="urn:microsoft.com/office/officeart/2005/8/layout/target3"/>
    <dgm:cxn modelId="{22F698D8-E5BB-455B-ADE1-59668C71CE9B}" srcId="{5DC27116-0DAA-4072-AA35-EB9FA70FC5A4}" destId="{6C1383DD-EA95-487B-958C-6E1045AB66A7}" srcOrd="1" destOrd="0" parTransId="{71F9BCE8-669A-4D3C-84E7-D5CEC6AD5C59}" sibTransId="{A0F9A3E7-FE78-4C3B-8C00-FF7ABEFAB071}"/>
    <dgm:cxn modelId="{BD9C22A3-8C1B-44B8-BC69-B2B99396FF93}" type="presOf" srcId="{6C1383DD-EA95-487B-958C-6E1045AB66A7}" destId="{3235CCBC-4C76-4ED6-B9D8-EA27EF391635}" srcOrd="1" destOrd="0" presId="urn:microsoft.com/office/officeart/2005/8/layout/target3"/>
    <dgm:cxn modelId="{485EDFF1-8E35-40CF-965A-22B06203008D}" type="presOf" srcId="{5B63BFBC-5EB1-4620-8F2C-16EC29E67555}" destId="{48B16B2C-9336-4400-9ADE-0DBED20B5AFE}" srcOrd="0" destOrd="0" presId="urn:microsoft.com/office/officeart/2005/8/layout/target3"/>
    <dgm:cxn modelId="{A58E8D1E-A579-4486-B0CD-2291D9C38891}" type="presOf" srcId="{2921B48F-4F30-47D1-BDE9-B64104CB0155}" destId="{ABC2DCEC-9033-4875-AE8A-76C54314C205}" srcOrd="0" destOrd="0" presId="urn:microsoft.com/office/officeart/2005/8/layout/target3"/>
    <dgm:cxn modelId="{42CAC1E5-AE25-4F88-B333-9840BFAC3039}" type="presOf" srcId="{019F7B7B-4F59-44C1-A21D-AF77F6B677A0}" destId="{4909FDF3-8197-4E81-9D15-D5F523B229FB}" srcOrd="1" destOrd="0" presId="urn:microsoft.com/office/officeart/2005/8/layout/target3"/>
    <dgm:cxn modelId="{2EE399EE-6ED2-48BD-8B2E-2C6341E67E1F}" srcId="{5DC27116-0DAA-4072-AA35-EB9FA70FC5A4}" destId="{5B63BFBC-5EB1-4620-8F2C-16EC29E67555}" srcOrd="2" destOrd="0" parTransId="{BE4820A8-989E-41F6-97F4-A0DF70C81D39}" sibTransId="{CA4E5444-26F5-4B3D-B36F-BBB31BF255E8}"/>
    <dgm:cxn modelId="{B75BFCB6-7E67-4235-A8A4-E582BD655F2E}" type="presParOf" srcId="{A98F7376-21BE-4F1A-94AA-92BCDFBC130D}" destId="{5DD51024-AF92-4E36-83DB-10BA7B352630}" srcOrd="0" destOrd="0" presId="urn:microsoft.com/office/officeart/2005/8/layout/target3"/>
    <dgm:cxn modelId="{13EB0168-7F39-4C68-B2F7-783AA68204EB}" type="presParOf" srcId="{A98F7376-21BE-4F1A-94AA-92BCDFBC130D}" destId="{ED6CE7F2-9088-4381-B6CE-6986286EEB21}" srcOrd="1" destOrd="0" presId="urn:microsoft.com/office/officeart/2005/8/layout/target3"/>
    <dgm:cxn modelId="{ADDDA716-9F35-4171-BC0F-5831AE2B77BD}" type="presParOf" srcId="{A98F7376-21BE-4F1A-94AA-92BCDFBC130D}" destId="{ABC2DCEC-9033-4875-AE8A-76C54314C205}" srcOrd="2" destOrd="0" presId="urn:microsoft.com/office/officeart/2005/8/layout/target3"/>
    <dgm:cxn modelId="{144595B9-0775-4FF5-9385-1B09A5FA4061}" type="presParOf" srcId="{A98F7376-21BE-4F1A-94AA-92BCDFBC130D}" destId="{5DF44502-BCF7-4919-885A-407CAC67F065}" srcOrd="3" destOrd="0" presId="urn:microsoft.com/office/officeart/2005/8/layout/target3"/>
    <dgm:cxn modelId="{C11754A2-8DDC-4984-8F5A-855CB8E3FA46}" type="presParOf" srcId="{A98F7376-21BE-4F1A-94AA-92BCDFBC130D}" destId="{67EEBD32-B27F-49E2-AFC3-3200255934A2}" srcOrd="4" destOrd="0" presId="urn:microsoft.com/office/officeart/2005/8/layout/target3"/>
    <dgm:cxn modelId="{25C00DC5-9E1C-4C09-8A2A-7830472C9FAF}" type="presParOf" srcId="{A98F7376-21BE-4F1A-94AA-92BCDFBC130D}" destId="{FEC5D988-C4D3-4185-90CF-31A9F893B62E}" srcOrd="5" destOrd="0" presId="urn:microsoft.com/office/officeart/2005/8/layout/target3"/>
    <dgm:cxn modelId="{3B8C28FF-5536-481D-9CEB-933B097C61D7}" type="presParOf" srcId="{A98F7376-21BE-4F1A-94AA-92BCDFBC130D}" destId="{666ABFFB-164A-4A1A-9770-6B231E1FD248}" srcOrd="6" destOrd="0" presId="urn:microsoft.com/office/officeart/2005/8/layout/target3"/>
    <dgm:cxn modelId="{09262695-1B56-4AA7-8072-3BFEADE58AF3}" type="presParOf" srcId="{A98F7376-21BE-4F1A-94AA-92BCDFBC130D}" destId="{39D289B7-C319-4B16-83CD-77127858E547}" srcOrd="7" destOrd="0" presId="urn:microsoft.com/office/officeart/2005/8/layout/target3"/>
    <dgm:cxn modelId="{10BD30A5-EED4-4CBD-A8DA-A8CC34083417}" type="presParOf" srcId="{A98F7376-21BE-4F1A-94AA-92BCDFBC130D}" destId="{48B16B2C-9336-4400-9ADE-0DBED20B5AFE}" srcOrd="8" destOrd="0" presId="urn:microsoft.com/office/officeart/2005/8/layout/target3"/>
    <dgm:cxn modelId="{39F867EC-9BC4-4242-94FA-DC520A9A05F6}" type="presParOf" srcId="{A98F7376-21BE-4F1A-94AA-92BCDFBC130D}" destId="{E1A58F54-3F90-416A-B688-E2F7BD02A1A7}" srcOrd="9" destOrd="0" presId="urn:microsoft.com/office/officeart/2005/8/layout/target3"/>
    <dgm:cxn modelId="{A118C07F-90C3-4231-B3C0-EC36AD56B4D1}" type="presParOf" srcId="{A98F7376-21BE-4F1A-94AA-92BCDFBC130D}" destId="{913A34F0-DA9E-4BD1-8D17-63F1CCD72187}" srcOrd="10" destOrd="0" presId="urn:microsoft.com/office/officeart/2005/8/layout/target3"/>
    <dgm:cxn modelId="{0AB11207-4F10-4300-B0EA-36BC15303EE3}" type="presParOf" srcId="{A98F7376-21BE-4F1A-94AA-92BCDFBC130D}" destId="{160B0C5D-A058-4FB8-8136-7E29F536F339}" srcOrd="11" destOrd="0" presId="urn:microsoft.com/office/officeart/2005/8/layout/target3"/>
    <dgm:cxn modelId="{CC98879C-204A-4B97-AD59-96781123656B}" type="presParOf" srcId="{A98F7376-21BE-4F1A-94AA-92BCDFBC130D}" destId="{17E86EDB-7083-4ADD-8DA5-20F52BF3C3A1}" srcOrd="12" destOrd="0" presId="urn:microsoft.com/office/officeart/2005/8/layout/target3"/>
    <dgm:cxn modelId="{2404B49F-15BE-4D0A-84DE-3BE1A624C14F}" type="presParOf" srcId="{A98F7376-21BE-4F1A-94AA-92BCDFBC130D}" destId="{3235CCBC-4C76-4ED6-B9D8-EA27EF391635}" srcOrd="13" destOrd="0" presId="urn:microsoft.com/office/officeart/2005/8/layout/target3"/>
    <dgm:cxn modelId="{BFD3B84E-ABB6-4E50-ABF1-11FFB5F90A04}" type="presParOf" srcId="{A98F7376-21BE-4F1A-94AA-92BCDFBC130D}" destId="{166E1D18-6C3E-4CA8-B995-16DF331E7997}" srcOrd="14" destOrd="0" presId="urn:microsoft.com/office/officeart/2005/8/layout/target3"/>
    <dgm:cxn modelId="{3659DFFC-0A3C-42DE-878B-397E5F43CE82}" type="presParOf" srcId="{A98F7376-21BE-4F1A-94AA-92BCDFBC130D}" destId="{4909FDF3-8197-4E81-9D15-D5F523B229FB}"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D28901C6-F37B-42FC-914B-3B3263C63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0C6B29CA-1819-4076-A92F-856BCC52C54D}">
      <dgm:prSet phldrT="[Text]"/>
      <dgm:spPr>
        <a:ln>
          <a:noFill/>
        </a:ln>
      </dgm:spPr>
      <dgm:t>
        <a:bodyPr/>
        <a:lstStyle/>
        <a:p>
          <a:r>
            <a:rPr lang="en-US" b="1" dirty="0" smtClean="0"/>
            <a:t>Always be professional</a:t>
          </a:r>
          <a:endParaRPr lang="en-US" b="1" dirty="0"/>
        </a:p>
      </dgm:t>
    </dgm:pt>
    <dgm:pt modelId="{4C7203DD-11D7-4A2D-BFF4-21C645E3D8DE}" type="parTrans" cxnId="{D845FBF0-23BE-47F0-9240-14600DE28B22}">
      <dgm:prSet/>
      <dgm:spPr/>
      <dgm:t>
        <a:bodyPr/>
        <a:lstStyle/>
        <a:p>
          <a:endParaRPr lang="en-US"/>
        </a:p>
      </dgm:t>
    </dgm:pt>
    <dgm:pt modelId="{547E957E-08CB-4706-A603-D2640E98CEAC}" type="sibTrans" cxnId="{D845FBF0-23BE-47F0-9240-14600DE28B22}">
      <dgm:prSet/>
      <dgm:spPr/>
      <dgm:t>
        <a:bodyPr/>
        <a:lstStyle/>
        <a:p>
          <a:endParaRPr lang="en-US"/>
        </a:p>
      </dgm:t>
    </dgm:pt>
    <dgm:pt modelId="{395F49B2-6725-4EFD-B3E1-25D0A2227E85}">
      <dgm:prSet phldrT="[Text]"/>
      <dgm:spPr>
        <a:ln>
          <a:noFill/>
        </a:ln>
      </dgm:spPr>
      <dgm:t>
        <a:bodyPr/>
        <a:lstStyle/>
        <a:p>
          <a:r>
            <a:rPr lang="en-US" b="1" dirty="0" smtClean="0"/>
            <a:t>Avoid textspeak</a:t>
          </a:r>
          <a:endParaRPr lang="en-US" b="1" dirty="0"/>
        </a:p>
      </dgm:t>
    </dgm:pt>
    <dgm:pt modelId="{78A2562F-C2FD-4634-A0C5-88B6C914DBA6}" type="parTrans" cxnId="{EFB27F0F-A76C-4569-9DC7-37E3743B4228}">
      <dgm:prSet/>
      <dgm:spPr/>
      <dgm:t>
        <a:bodyPr/>
        <a:lstStyle/>
        <a:p>
          <a:endParaRPr lang="en-US"/>
        </a:p>
      </dgm:t>
    </dgm:pt>
    <dgm:pt modelId="{E8AB331B-0F35-4193-9CEB-620166CB3DC0}" type="sibTrans" cxnId="{EFB27F0F-A76C-4569-9DC7-37E3743B4228}">
      <dgm:prSet/>
      <dgm:spPr/>
      <dgm:t>
        <a:bodyPr/>
        <a:lstStyle/>
        <a:p>
          <a:endParaRPr lang="en-US"/>
        </a:p>
      </dgm:t>
    </dgm:pt>
    <dgm:pt modelId="{702EC46C-C5C1-4870-8A59-0F471C1EF22B}">
      <dgm:prSet phldrT="[Text]"/>
      <dgm:spPr>
        <a:ln>
          <a:noFill/>
        </a:ln>
      </dgm:spPr>
      <dgm:t>
        <a:bodyPr/>
        <a:lstStyle/>
        <a:p>
          <a:r>
            <a:rPr lang="en-US" b="1" dirty="0" smtClean="0"/>
            <a:t>Avoid jargon</a:t>
          </a:r>
          <a:endParaRPr lang="en-US" b="1" dirty="0"/>
        </a:p>
      </dgm:t>
    </dgm:pt>
    <dgm:pt modelId="{A956F466-E623-43BC-86AC-6F2564EBE01E}" type="parTrans" cxnId="{5A963C34-ADC1-451E-A480-BEF8F729B652}">
      <dgm:prSet/>
      <dgm:spPr/>
      <dgm:t>
        <a:bodyPr/>
        <a:lstStyle/>
        <a:p>
          <a:endParaRPr lang="en-US"/>
        </a:p>
      </dgm:t>
    </dgm:pt>
    <dgm:pt modelId="{366A4525-6666-4667-9A86-484F49E18371}" type="sibTrans" cxnId="{5A963C34-ADC1-451E-A480-BEF8F729B652}">
      <dgm:prSet/>
      <dgm:spPr/>
      <dgm:t>
        <a:bodyPr/>
        <a:lstStyle/>
        <a:p>
          <a:endParaRPr lang="en-US"/>
        </a:p>
      </dgm:t>
    </dgm:pt>
    <dgm:pt modelId="{1F31CD34-4298-4F87-B592-5E11BC1524A1}">
      <dgm:prSet phldrT="[Text]"/>
      <dgm:spPr>
        <a:ln>
          <a:noFill/>
        </a:ln>
      </dgm:spPr>
      <dgm:t>
        <a:bodyPr/>
        <a:lstStyle/>
        <a:p>
          <a:r>
            <a:rPr lang="en-US" b="1" dirty="0" smtClean="0"/>
            <a:t>Permanent record of it</a:t>
          </a:r>
          <a:endParaRPr lang="en-US" b="1" dirty="0"/>
        </a:p>
      </dgm:t>
    </dgm:pt>
    <dgm:pt modelId="{6B92270A-892C-495A-A6E2-4521962CC479}" type="parTrans" cxnId="{683B1093-6871-45A1-AC5A-8E180B79CA2F}">
      <dgm:prSet/>
      <dgm:spPr/>
      <dgm:t>
        <a:bodyPr/>
        <a:lstStyle/>
        <a:p>
          <a:endParaRPr lang="en-US"/>
        </a:p>
      </dgm:t>
    </dgm:pt>
    <dgm:pt modelId="{B8357956-E9C6-4B83-A158-44931236F936}" type="sibTrans" cxnId="{683B1093-6871-45A1-AC5A-8E180B79CA2F}">
      <dgm:prSet/>
      <dgm:spPr/>
      <dgm:t>
        <a:bodyPr/>
        <a:lstStyle/>
        <a:p>
          <a:endParaRPr lang="en-US"/>
        </a:p>
      </dgm:t>
    </dgm:pt>
    <dgm:pt modelId="{87F2C77B-BE65-4CF7-B5EB-B3684D9B6045}" type="pres">
      <dgm:prSet presAssocID="{D28901C6-F37B-42FC-914B-3B3263C63489}" presName="diagram" presStyleCnt="0">
        <dgm:presLayoutVars>
          <dgm:dir/>
          <dgm:resizeHandles val="exact"/>
        </dgm:presLayoutVars>
      </dgm:prSet>
      <dgm:spPr/>
      <dgm:t>
        <a:bodyPr/>
        <a:lstStyle/>
        <a:p>
          <a:endParaRPr lang="en-US"/>
        </a:p>
      </dgm:t>
    </dgm:pt>
    <dgm:pt modelId="{537770BD-7955-41C9-B2A3-1A4F9FCC0EE8}" type="pres">
      <dgm:prSet presAssocID="{0C6B29CA-1819-4076-A92F-856BCC52C54D}" presName="node" presStyleLbl="node1" presStyleIdx="0" presStyleCnt="4">
        <dgm:presLayoutVars>
          <dgm:bulletEnabled val="1"/>
        </dgm:presLayoutVars>
      </dgm:prSet>
      <dgm:spPr/>
      <dgm:t>
        <a:bodyPr/>
        <a:lstStyle/>
        <a:p>
          <a:endParaRPr lang="en-US"/>
        </a:p>
      </dgm:t>
    </dgm:pt>
    <dgm:pt modelId="{F69D90DD-F06D-47B6-9E4D-BDB9F26E8458}" type="pres">
      <dgm:prSet presAssocID="{547E957E-08CB-4706-A603-D2640E98CEAC}" presName="sibTrans" presStyleCnt="0"/>
      <dgm:spPr/>
    </dgm:pt>
    <dgm:pt modelId="{374865B1-890B-4877-9805-F7F945AE9C14}" type="pres">
      <dgm:prSet presAssocID="{395F49B2-6725-4EFD-B3E1-25D0A2227E85}" presName="node" presStyleLbl="node1" presStyleIdx="1" presStyleCnt="4">
        <dgm:presLayoutVars>
          <dgm:bulletEnabled val="1"/>
        </dgm:presLayoutVars>
      </dgm:prSet>
      <dgm:spPr/>
      <dgm:t>
        <a:bodyPr/>
        <a:lstStyle/>
        <a:p>
          <a:endParaRPr lang="en-US"/>
        </a:p>
      </dgm:t>
    </dgm:pt>
    <dgm:pt modelId="{30B4CB8F-159D-4D99-8CA2-706FE08FCB67}" type="pres">
      <dgm:prSet presAssocID="{E8AB331B-0F35-4193-9CEB-620166CB3DC0}" presName="sibTrans" presStyleCnt="0"/>
      <dgm:spPr/>
    </dgm:pt>
    <dgm:pt modelId="{EFB784A2-6011-4C2F-9690-734887A167EB}" type="pres">
      <dgm:prSet presAssocID="{702EC46C-C5C1-4870-8A59-0F471C1EF22B}" presName="node" presStyleLbl="node1" presStyleIdx="2" presStyleCnt="4">
        <dgm:presLayoutVars>
          <dgm:bulletEnabled val="1"/>
        </dgm:presLayoutVars>
      </dgm:prSet>
      <dgm:spPr/>
      <dgm:t>
        <a:bodyPr/>
        <a:lstStyle/>
        <a:p>
          <a:endParaRPr lang="en-US"/>
        </a:p>
      </dgm:t>
    </dgm:pt>
    <dgm:pt modelId="{4441963E-FDEB-494C-A972-B8F7B5718064}" type="pres">
      <dgm:prSet presAssocID="{366A4525-6666-4667-9A86-484F49E18371}" presName="sibTrans" presStyleCnt="0"/>
      <dgm:spPr/>
    </dgm:pt>
    <dgm:pt modelId="{A118E616-C578-4AD9-8902-5DA4944A8617}" type="pres">
      <dgm:prSet presAssocID="{1F31CD34-4298-4F87-B592-5E11BC1524A1}" presName="node" presStyleLbl="node1" presStyleIdx="3" presStyleCnt="4">
        <dgm:presLayoutVars>
          <dgm:bulletEnabled val="1"/>
        </dgm:presLayoutVars>
      </dgm:prSet>
      <dgm:spPr/>
      <dgm:t>
        <a:bodyPr/>
        <a:lstStyle/>
        <a:p>
          <a:endParaRPr lang="en-US"/>
        </a:p>
      </dgm:t>
    </dgm:pt>
  </dgm:ptLst>
  <dgm:cxnLst>
    <dgm:cxn modelId="{D845FBF0-23BE-47F0-9240-14600DE28B22}" srcId="{D28901C6-F37B-42FC-914B-3B3263C63489}" destId="{0C6B29CA-1819-4076-A92F-856BCC52C54D}" srcOrd="0" destOrd="0" parTransId="{4C7203DD-11D7-4A2D-BFF4-21C645E3D8DE}" sibTransId="{547E957E-08CB-4706-A603-D2640E98CEAC}"/>
    <dgm:cxn modelId="{080B6135-AB8A-438A-BEA3-3E596F16F36B}" type="presOf" srcId="{0C6B29CA-1819-4076-A92F-856BCC52C54D}" destId="{537770BD-7955-41C9-B2A3-1A4F9FCC0EE8}" srcOrd="0" destOrd="0" presId="urn:microsoft.com/office/officeart/2005/8/layout/default"/>
    <dgm:cxn modelId="{1E9301E9-2DC7-4536-A2E6-7D2602BE534E}" type="presOf" srcId="{D28901C6-F37B-42FC-914B-3B3263C63489}" destId="{87F2C77B-BE65-4CF7-B5EB-B3684D9B6045}" srcOrd="0" destOrd="0" presId="urn:microsoft.com/office/officeart/2005/8/layout/default"/>
    <dgm:cxn modelId="{EFB27F0F-A76C-4569-9DC7-37E3743B4228}" srcId="{D28901C6-F37B-42FC-914B-3B3263C63489}" destId="{395F49B2-6725-4EFD-B3E1-25D0A2227E85}" srcOrd="1" destOrd="0" parTransId="{78A2562F-C2FD-4634-A0C5-88B6C914DBA6}" sibTransId="{E8AB331B-0F35-4193-9CEB-620166CB3DC0}"/>
    <dgm:cxn modelId="{68A5087E-4224-4DC7-82A7-770CF9033C5C}" type="presOf" srcId="{395F49B2-6725-4EFD-B3E1-25D0A2227E85}" destId="{374865B1-890B-4877-9805-F7F945AE9C14}" srcOrd="0" destOrd="0" presId="urn:microsoft.com/office/officeart/2005/8/layout/default"/>
    <dgm:cxn modelId="{3A74077D-C3F3-433D-82CA-9FE940D5102C}" type="presOf" srcId="{1F31CD34-4298-4F87-B592-5E11BC1524A1}" destId="{A118E616-C578-4AD9-8902-5DA4944A8617}" srcOrd="0" destOrd="0" presId="urn:microsoft.com/office/officeart/2005/8/layout/default"/>
    <dgm:cxn modelId="{5A963C34-ADC1-451E-A480-BEF8F729B652}" srcId="{D28901C6-F37B-42FC-914B-3B3263C63489}" destId="{702EC46C-C5C1-4870-8A59-0F471C1EF22B}" srcOrd="2" destOrd="0" parTransId="{A956F466-E623-43BC-86AC-6F2564EBE01E}" sibTransId="{366A4525-6666-4667-9A86-484F49E18371}"/>
    <dgm:cxn modelId="{9A3EB933-EB48-4A9C-9E26-2B1F3E7293F0}" type="presOf" srcId="{702EC46C-C5C1-4870-8A59-0F471C1EF22B}" destId="{EFB784A2-6011-4C2F-9690-734887A167EB}" srcOrd="0" destOrd="0" presId="urn:microsoft.com/office/officeart/2005/8/layout/default"/>
    <dgm:cxn modelId="{683B1093-6871-45A1-AC5A-8E180B79CA2F}" srcId="{D28901C6-F37B-42FC-914B-3B3263C63489}" destId="{1F31CD34-4298-4F87-B592-5E11BC1524A1}" srcOrd="3" destOrd="0" parTransId="{6B92270A-892C-495A-A6E2-4521962CC479}" sibTransId="{B8357956-E9C6-4B83-A158-44931236F936}"/>
    <dgm:cxn modelId="{5B53BF18-0BFB-45FD-A355-8862850DC23B}" type="presParOf" srcId="{87F2C77B-BE65-4CF7-B5EB-B3684D9B6045}" destId="{537770BD-7955-41C9-B2A3-1A4F9FCC0EE8}" srcOrd="0" destOrd="0" presId="urn:microsoft.com/office/officeart/2005/8/layout/default"/>
    <dgm:cxn modelId="{44380484-2735-4094-AE50-3FA320CB6B7C}" type="presParOf" srcId="{87F2C77B-BE65-4CF7-B5EB-B3684D9B6045}" destId="{F69D90DD-F06D-47B6-9E4D-BDB9F26E8458}" srcOrd="1" destOrd="0" presId="urn:microsoft.com/office/officeart/2005/8/layout/default"/>
    <dgm:cxn modelId="{607C8624-E302-452C-BB24-A541E0C0CED0}" type="presParOf" srcId="{87F2C77B-BE65-4CF7-B5EB-B3684D9B6045}" destId="{374865B1-890B-4877-9805-F7F945AE9C14}" srcOrd="2" destOrd="0" presId="urn:microsoft.com/office/officeart/2005/8/layout/default"/>
    <dgm:cxn modelId="{215BFD69-1A31-46CB-8A90-950142CA83EF}" type="presParOf" srcId="{87F2C77B-BE65-4CF7-B5EB-B3684D9B6045}" destId="{30B4CB8F-159D-4D99-8CA2-706FE08FCB67}" srcOrd="3" destOrd="0" presId="urn:microsoft.com/office/officeart/2005/8/layout/default"/>
    <dgm:cxn modelId="{6D7DCA83-BA20-42CF-9299-2B076AAF679A}" type="presParOf" srcId="{87F2C77B-BE65-4CF7-B5EB-B3684D9B6045}" destId="{EFB784A2-6011-4C2F-9690-734887A167EB}" srcOrd="4" destOrd="0" presId="urn:microsoft.com/office/officeart/2005/8/layout/default"/>
    <dgm:cxn modelId="{2A5C2807-A8B7-4C92-B4F5-7ED8800C4A3B}" type="presParOf" srcId="{87F2C77B-BE65-4CF7-B5EB-B3684D9B6045}" destId="{4441963E-FDEB-494C-A972-B8F7B5718064}" srcOrd="5" destOrd="0" presId="urn:microsoft.com/office/officeart/2005/8/layout/default"/>
    <dgm:cxn modelId="{659EB867-2FFD-42BE-9BDB-0E3541EF8396}" type="presParOf" srcId="{87F2C77B-BE65-4CF7-B5EB-B3684D9B6045}" destId="{A118E616-C578-4AD9-8902-5DA4944A861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1292734-CCF0-496A-A9C9-DEF0448EDCC8}"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C20F3489-EA77-4F87-B870-71E16849F5DD}">
      <dgm:prSet phldrT="[Text]"/>
      <dgm:spPr>
        <a:ln>
          <a:noFill/>
        </a:ln>
      </dgm:spPr>
      <dgm:t>
        <a:bodyPr/>
        <a:lstStyle/>
        <a:p>
          <a:r>
            <a:rPr lang="en-US" b="1" dirty="0" smtClean="0"/>
            <a:t>Pick your words</a:t>
          </a:r>
          <a:endParaRPr lang="en-US" b="1" dirty="0"/>
        </a:p>
      </dgm:t>
    </dgm:pt>
    <dgm:pt modelId="{38C83E4C-2ACA-417E-961C-15846BC57B12}" type="parTrans" cxnId="{704BAB38-CC52-4A90-9FF8-0EE7CC8DB9FB}">
      <dgm:prSet/>
      <dgm:spPr/>
      <dgm:t>
        <a:bodyPr/>
        <a:lstStyle/>
        <a:p>
          <a:endParaRPr lang="en-US"/>
        </a:p>
      </dgm:t>
    </dgm:pt>
    <dgm:pt modelId="{27DF06E4-AFCF-446B-92B5-E30F0FCFDFEC}" type="sibTrans" cxnId="{704BAB38-CC52-4A90-9FF8-0EE7CC8DB9FB}">
      <dgm:prSet/>
      <dgm:spPr/>
      <dgm:t>
        <a:bodyPr/>
        <a:lstStyle/>
        <a:p>
          <a:endParaRPr lang="en-US"/>
        </a:p>
      </dgm:t>
    </dgm:pt>
    <dgm:pt modelId="{C48545BE-AF46-4977-AF43-13CF2939F395}">
      <dgm:prSet phldrT="[Text]"/>
      <dgm:spPr>
        <a:ln>
          <a:noFill/>
        </a:ln>
      </dgm:spPr>
      <dgm:t>
        <a:bodyPr/>
        <a:lstStyle/>
        <a:p>
          <a:r>
            <a:rPr lang="en-US" b="1" dirty="0" smtClean="0"/>
            <a:t>Avoid ambiguity</a:t>
          </a:r>
          <a:endParaRPr lang="en-US" b="1" dirty="0"/>
        </a:p>
      </dgm:t>
    </dgm:pt>
    <dgm:pt modelId="{EE2D2D9E-2147-4DF9-B185-B556C10026A6}" type="parTrans" cxnId="{C4062324-B1B0-47AA-AA33-A8BEF3C6B8A4}">
      <dgm:prSet/>
      <dgm:spPr/>
      <dgm:t>
        <a:bodyPr/>
        <a:lstStyle/>
        <a:p>
          <a:endParaRPr lang="en-US"/>
        </a:p>
      </dgm:t>
    </dgm:pt>
    <dgm:pt modelId="{E740CE76-D393-4AEA-AA73-01BCCD58DE95}" type="sibTrans" cxnId="{C4062324-B1B0-47AA-AA33-A8BEF3C6B8A4}">
      <dgm:prSet/>
      <dgm:spPr/>
      <dgm:t>
        <a:bodyPr/>
        <a:lstStyle/>
        <a:p>
          <a:endParaRPr lang="en-US"/>
        </a:p>
      </dgm:t>
    </dgm:pt>
    <dgm:pt modelId="{82D70484-88FF-4A86-8A6E-C537DF1B8F74}">
      <dgm:prSet phldrT="[Text]"/>
      <dgm:spPr>
        <a:ln>
          <a:noFill/>
        </a:ln>
      </dgm:spPr>
      <dgm:t>
        <a:bodyPr/>
        <a:lstStyle/>
        <a:p>
          <a:r>
            <a:rPr lang="en-US" b="1" dirty="0" smtClean="0"/>
            <a:t>Keep it simple</a:t>
          </a:r>
          <a:endParaRPr lang="en-US" b="1" dirty="0"/>
        </a:p>
      </dgm:t>
    </dgm:pt>
    <dgm:pt modelId="{6D2656DF-3E4E-471B-853D-A304991426FD}" type="parTrans" cxnId="{CECAD0F2-5D9F-4648-8521-64C82E547882}">
      <dgm:prSet/>
      <dgm:spPr/>
      <dgm:t>
        <a:bodyPr/>
        <a:lstStyle/>
        <a:p>
          <a:endParaRPr lang="en-US"/>
        </a:p>
      </dgm:t>
    </dgm:pt>
    <dgm:pt modelId="{CE4BF524-7EC9-4535-B6BC-954210D387F9}" type="sibTrans" cxnId="{CECAD0F2-5D9F-4648-8521-64C82E547882}">
      <dgm:prSet/>
      <dgm:spPr/>
      <dgm:t>
        <a:bodyPr/>
        <a:lstStyle/>
        <a:p>
          <a:endParaRPr lang="en-US"/>
        </a:p>
      </dgm:t>
    </dgm:pt>
    <dgm:pt modelId="{DCF053C4-D5E7-41D3-84E4-0D1720E0E151}" type="pres">
      <dgm:prSet presAssocID="{01292734-CCF0-496A-A9C9-DEF0448EDCC8}" presName="Name0" presStyleCnt="0">
        <dgm:presLayoutVars>
          <dgm:dir/>
          <dgm:animLvl val="lvl"/>
          <dgm:resizeHandles/>
        </dgm:presLayoutVars>
      </dgm:prSet>
      <dgm:spPr/>
      <dgm:t>
        <a:bodyPr/>
        <a:lstStyle/>
        <a:p>
          <a:endParaRPr lang="en-US"/>
        </a:p>
      </dgm:t>
    </dgm:pt>
    <dgm:pt modelId="{99681F80-079B-4F7B-934B-58FBD2CF6937}" type="pres">
      <dgm:prSet presAssocID="{C20F3489-EA77-4F87-B870-71E16849F5DD}" presName="linNode" presStyleCnt="0"/>
      <dgm:spPr/>
    </dgm:pt>
    <dgm:pt modelId="{F3DA3CFB-F39A-41D9-89B1-154E95B55C01}" type="pres">
      <dgm:prSet presAssocID="{C20F3489-EA77-4F87-B870-71E16849F5DD}" presName="parentShp" presStyleLbl="node1" presStyleIdx="0" presStyleCnt="3" custScaleX="259375">
        <dgm:presLayoutVars>
          <dgm:bulletEnabled val="1"/>
        </dgm:presLayoutVars>
      </dgm:prSet>
      <dgm:spPr/>
      <dgm:t>
        <a:bodyPr/>
        <a:lstStyle/>
        <a:p>
          <a:endParaRPr lang="en-US"/>
        </a:p>
      </dgm:t>
    </dgm:pt>
    <dgm:pt modelId="{7C4FE6B3-9D30-485B-9FE5-A659DC75E9F5}" type="pres">
      <dgm:prSet presAssocID="{C20F3489-EA77-4F87-B870-71E16849F5DD}" presName="childShp" presStyleLbl="bgAccFollowNode1" presStyleIdx="0" presStyleCnt="3">
        <dgm:presLayoutVars>
          <dgm:bulletEnabled val="1"/>
        </dgm:presLayoutVars>
      </dgm:prSet>
      <dgm:spPr/>
    </dgm:pt>
    <dgm:pt modelId="{F8F58E54-9963-4477-BDDC-BAC505A9E9E4}" type="pres">
      <dgm:prSet presAssocID="{27DF06E4-AFCF-446B-92B5-E30F0FCFDFEC}" presName="spacing" presStyleCnt="0"/>
      <dgm:spPr/>
    </dgm:pt>
    <dgm:pt modelId="{42E0FE30-4B91-44AE-BB16-91FD78788C04}" type="pres">
      <dgm:prSet presAssocID="{C48545BE-AF46-4977-AF43-13CF2939F395}" presName="linNode" presStyleCnt="0"/>
      <dgm:spPr/>
    </dgm:pt>
    <dgm:pt modelId="{3C3E57EE-EA30-42D7-86CC-9FAE9EEC178A}" type="pres">
      <dgm:prSet presAssocID="{C48545BE-AF46-4977-AF43-13CF2939F395}" presName="parentShp" presStyleLbl="node1" presStyleIdx="1" presStyleCnt="3" custScaleX="259375">
        <dgm:presLayoutVars>
          <dgm:bulletEnabled val="1"/>
        </dgm:presLayoutVars>
      </dgm:prSet>
      <dgm:spPr/>
      <dgm:t>
        <a:bodyPr/>
        <a:lstStyle/>
        <a:p>
          <a:endParaRPr lang="en-US"/>
        </a:p>
      </dgm:t>
    </dgm:pt>
    <dgm:pt modelId="{F5421378-BDA5-4694-90D9-7B7CB64FB48B}" type="pres">
      <dgm:prSet presAssocID="{C48545BE-AF46-4977-AF43-13CF2939F395}" presName="childShp" presStyleLbl="bgAccFollowNode1" presStyleIdx="1" presStyleCnt="3">
        <dgm:presLayoutVars>
          <dgm:bulletEnabled val="1"/>
        </dgm:presLayoutVars>
      </dgm:prSet>
      <dgm:spPr/>
    </dgm:pt>
    <dgm:pt modelId="{64F0C7D1-1076-45BE-B442-8BF594FC02AD}" type="pres">
      <dgm:prSet presAssocID="{E740CE76-D393-4AEA-AA73-01BCCD58DE95}" presName="spacing" presStyleCnt="0"/>
      <dgm:spPr/>
    </dgm:pt>
    <dgm:pt modelId="{4CA47D8E-D7B1-467F-9C26-DFCAC89C5159}" type="pres">
      <dgm:prSet presAssocID="{82D70484-88FF-4A86-8A6E-C537DF1B8F74}" presName="linNode" presStyleCnt="0"/>
      <dgm:spPr/>
    </dgm:pt>
    <dgm:pt modelId="{EAF9272B-6F5C-4FAE-9321-313BBA8D1117}" type="pres">
      <dgm:prSet presAssocID="{82D70484-88FF-4A86-8A6E-C537DF1B8F74}" presName="parentShp" presStyleLbl="node1" presStyleIdx="2" presStyleCnt="3" custScaleX="259375">
        <dgm:presLayoutVars>
          <dgm:bulletEnabled val="1"/>
        </dgm:presLayoutVars>
      </dgm:prSet>
      <dgm:spPr/>
      <dgm:t>
        <a:bodyPr/>
        <a:lstStyle/>
        <a:p>
          <a:endParaRPr lang="en-US"/>
        </a:p>
      </dgm:t>
    </dgm:pt>
    <dgm:pt modelId="{51D58DA5-AAD4-495D-9C6C-933A6F2EA3E3}" type="pres">
      <dgm:prSet presAssocID="{82D70484-88FF-4A86-8A6E-C537DF1B8F74}" presName="childShp" presStyleLbl="bgAccFollowNode1" presStyleIdx="2" presStyleCnt="3">
        <dgm:presLayoutVars>
          <dgm:bulletEnabled val="1"/>
        </dgm:presLayoutVars>
      </dgm:prSet>
      <dgm:spPr/>
    </dgm:pt>
  </dgm:ptLst>
  <dgm:cxnLst>
    <dgm:cxn modelId="{38FC4E85-20DF-4DA2-B63C-E8A3F30CEB46}" type="presOf" srcId="{C48545BE-AF46-4977-AF43-13CF2939F395}" destId="{3C3E57EE-EA30-42D7-86CC-9FAE9EEC178A}" srcOrd="0" destOrd="0" presId="urn:microsoft.com/office/officeart/2005/8/layout/vList6"/>
    <dgm:cxn modelId="{704BAB38-CC52-4A90-9FF8-0EE7CC8DB9FB}" srcId="{01292734-CCF0-496A-A9C9-DEF0448EDCC8}" destId="{C20F3489-EA77-4F87-B870-71E16849F5DD}" srcOrd="0" destOrd="0" parTransId="{38C83E4C-2ACA-417E-961C-15846BC57B12}" sibTransId="{27DF06E4-AFCF-446B-92B5-E30F0FCFDFEC}"/>
    <dgm:cxn modelId="{50DC6EF9-33D2-4A4F-9E48-F85D6A2B1A71}" type="presOf" srcId="{C20F3489-EA77-4F87-B870-71E16849F5DD}" destId="{F3DA3CFB-F39A-41D9-89B1-154E95B55C01}" srcOrd="0" destOrd="0" presId="urn:microsoft.com/office/officeart/2005/8/layout/vList6"/>
    <dgm:cxn modelId="{F91EE717-4066-4310-B30B-795EC7C82CE4}" type="presOf" srcId="{01292734-CCF0-496A-A9C9-DEF0448EDCC8}" destId="{DCF053C4-D5E7-41D3-84E4-0D1720E0E151}" srcOrd="0" destOrd="0" presId="urn:microsoft.com/office/officeart/2005/8/layout/vList6"/>
    <dgm:cxn modelId="{C4062324-B1B0-47AA-AA33-A8BEF3C6B8A4}" srcId="{01292734-CCF0-496A-A9C9-DEF0448EDCC8}" destId="{C48545BE-AF46-4977-AF43-13CF2939F395}" srcOrd="1" destOrd="0" parTransId="{EE2D2D9E-2147-4DF9-B185-B556C10026A6}" sibTransId="{E740CE76-D393-4AEA-AA73-01BCCD58DE95}"/>
    <dgm:cxn modelId="{CECAD0F2-5D9F-4648-8521-64C82E547882}" srcId="{01292734-CCF0-496A-A9C9-DEF0448EDCC8}" destId="{82D70484-88FF-4A86-8A6E-C537DF1B8F74}" srcOrd="2" destOrd="0" parTransId="{6D2656DF-3E4E-471B-853D-A304991426FD}" sibTransId="{CE4BF524-7EC9-4535-B6BC-954210D387F9}"/>
    <dgm:cxn modelId="{8C50B0C0-4425-4EC2-A375-8B78085AADA8}" type="presOf" srcId="{82D70484-88FF-4A86-8A6E-C537DF1B8F74}" destId="{EAF9272B-6F5C-4FAE-9321-313BBA8D1117}" srcOrd="0" destOrd="0" presId="urn:microsoft.com/office/officeart/2005/8/layout/vList6"/>
    <dgm:cxn modelId="{C36DF61D-E9D6-4F39-AC59-BCBD0E95745D}" type="presParOf" srcId="{DCF053C4-D5E7-41D3-84E4-0D1720E0E151}" destId="{99681F80-079B-4F7B-934B-58FBD2CF6937}" srcOrd="0" destOrd="0" presId="urn:microsoft.com/office/officeart/2005/8/layout/vList6"/>
    <dgm:cxn modelId="{14E7C39F-2B52-4D16-87EB-448F1C50CE1C}" type="presParOf" srcId="{99681F80-079B-4F7B-934B-58FBD2CF6937}" destId="{F3DA3CFB-F39A-41D9-89B1-154E95B55C01}" srcOrd="0" destOrd="0" presId="urn:microsoft.com/office/officeart/2005/8/layout/vList6"/>
    <dgm:cxn modelId="{4C4036CE-206C-4366-8200-787136A757E8}" type="presParOf" srcId="{99681F80-079B-4F7B-934B-58FBD2CF6937}" destId="{7C4FE6B3-9D30-485B-9FE5-A659DC75E9F5}" srcOrd="1" destOrd="0" presId="urn:microsoft.com/office/officeart/2005/8/layout/vList6"/>
    <dgm:cxn modelId="{FB91481E-7C01-4CE8-85B2-56BBB0630108}" type="presParOf" srcId="{DCF053C4-D5E7-41D3-84E4-0D1720E0E151}" destId="{F8F58E54-9963-4477-BDDC-BAC505A9E9E4}" srcOrd="1" destOrd="0" presId="urn:microsoft.com/office/officeart/2005/8/layout/vList6"/>
    <dgm:cxn modelId="{B18F804B-1DC4-4309-9D2B-AF7AA88CA854}" type="presParOf" srcId="{DCF053C4-D5E7-41D3-84E4-0D1720E0E151}" destId="{42E0FE30-4B91-44AE-BB16-91FD78788C04}" srcOrd="2" destOrd="0" presId="urn:microsoft.com/office/officeart/2005/8/layout/vList6"/>
    <dgm:cxn modelId="{4A83EC61-BC16-4BFD-ABFA-FDC78191742B}" type="presParOf" srcId="{42E0FE30-4B91-44AE-BB16-91FD78788C04}" destId="{3C3E57EE-EA30-42D7-86CC-9FAE9EEC178A}" srcOrd="0" destOrd="0" presId="urn:microsoft.com/office/officeart/2005/8/layout/vList6"/>
    <dgm:cxn modelId="{501ECEBA-9003-4939-8B6C-9A8715563CBF}" type="presParOf" srcId="{42E0FE30-4B91-44AE-BB16-91FD78788C04}" destId="{F5421378-BDA5-4694-90D9-7B7CB64FB48B}" srcOrd="1" destOrd="0" presId="urn:microsoft.com/office/officeart/2005/8/layout/vList6"/>
    <dgm:cxn modelId="{6AEB2209-8623-4D26-B41A-979CC4F6BC56}" type="presParOf" srcId="{DCF053C4-D5E7-41D3-84E4-0D1720E0E151}" destId="{64F0C7D1-1076-45BE-B442-8BF594FC02AD}" srcOrd="3" destOrd="0" presId="urn:microsoft.com/office/officeart/2005/8/layout/vList6"/>
    <dgm:cxn modelId="{78047B92-8916-4103-BFA0-0D48D7A8AEB1}" type="presParOf" srcId="{DCF053C4-D5E7-41D3-84E4-0D1720E0E151}" destId="{4CA47D8E-D7B1-467F-9C26-DFCAC89C5159}" srcOrd="4" destOrd="0" presId="urn:microsoft.com/office/officeart/2005/8/layout/vList6"/>
    <dgm:cxn modelId="{412C788E-F60D-4AD8-8619-0A76C29486E9}" type="presParOf" srcId="{4CA47D8E-D7B1-467F-9C26-DFCAC89C5159}" destId="{EAF9272B-6F5C-4FAE-9321-313BBA8D1117}" srcOrd="0" destOrd="0" presId="urn:microsoft.com/office/officeart/2005/8/layout/vList6"/>
    <dgm:cxn modelId="{E4BAC64D-B971-48FF-BAF8-D03FB559A4D9}" type="presParOf" srcId="{4CA47D8E-D7B1-467F-9C26-DFCAC89C5159}" destId="{51D58DA5-AAD4-495D-9C6C-933A6F2EA3E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3C6ED8BE-831D-4416-B974-3134851587C4}" type="doc">
      <dgm:prSet loTypeId="urn:microsoft.com/office/officeart/2005/8/layout/hList7" loCatId="list" qsTypeId="urn:microsoft.com/office/officeart/2005/8/quickstyle/simple1" qsCatId="simple" csTypeId="urn:microsoft.com/office/officeart/2005/8/colors/colorful1" csCatId="colorful" phldr="1"/>
      <dgm:spPr/>
      <dgm:t>
        <a:bodyPr/>
        <a:lstStyle/>
        <a:p>
          <a:endParaRPr lang="en-US"/>
        </a:p>
      </dgm:t>
    </dgm:pt>
    <dgm:pt modelId="{B375DC44-EB63-45BB-AB4B-B7C2F188F1C1}">
      <dgm:prSet phldrT="[Text]"/>
      <dgm:spPr>
        <a:ln>
          <a:noFill/>
        </a:ln>
      </dgm:spPr>
      <dgm:t>
        <a:bodyPr/>
        <a:lstStyle/>
        <a:p>
          <a:r>
            <a:rPr lang="en-US" b="1" dirty="0" smtClean="0"/>
            <a:t>Information is missing</a:t>
          </a:r>
          <a:endParaRPr lang="en-US" b="1" dirty="0"/>
        </a:p>
      </dgm:t>
    </dgm:pt>
    <dgm:pt modelId="{49022B53-BCC2-462F-88C4-297DD9848500}" type="parTrans" cxnId="{D850EF2D-FEE0-4021-AD19-17C85058D79F}">
      <dgm:prSet/>
      <dgm:spPr/>
      <dgm:t>
        <a:bodyPr/>
        <a:lstStyle/>
        <a:p>
          <a:endParaRPr lang="en-US"/>
        </a:p>
      </dgm:t>
    </dgm:pt>
    <dgm:pt modelId="{358A0A64-3623-49F6-9B04-DDACC87EF235}" type="sibTrans" cxnId="{D850EF2D-FEE0-4021-AD19-17C85058D79F}">
      <dgm:prSet/>
      <dgm:spPr/>
      <dgm:t>
        <a:bodyPr/>
        <a:lstStyle/>
        <a:p>
          <a:endParaRPr lang="en-US"/>
        </a:p>
      </dgm:t>
    </dgm:pt>
    <dgm:pt modelId="{60DD1A78-8042-45BF-A2CE-9EF2E9504D42}">
      <dgm:prSet phldrT="[Text]"/>
      <dgm:spPr>
        <a:ln>
          <a:noFill/>
        </a:ln>
      </dgm:spPr>
      <dgm:t>
        <a:bodyPr/>
        <a:lstStyle/>
        <a:p>
          <a:r>
            <a:rPr lang="en-US" b="1" dirty="0" smtClean="0"/>
            <a:t>Needs clarifying</a:t>
          </a:r>
          <a:endParaRPr lang="en-US" b="1" dirty="0"/>
        </a:p>
      </dgm:t>
    </dgm:pt>
    <dgm:pt modelId="{67B83B50-1527-4B0A-BE8D-9C623F4CA7A2}" type="parTrans" cxnId="{C084D7A5-6021-494A-BE03-FE23234FFB80}">
      <dgm:prSet/>
      <dgm:spPr/>
      <dgm:t>
        <a:bodyPr/>
        <a:lstStyle/>
        <a:p>
          <a:endParaRPr lang="en-US"/>
        </a:p>
      </dgm:t>
    </dgm:pt>
    <dgm:pt modelId="{22B0D82A-BDA4-4F8D-A3E9-CAB8209B798F}" type="sibTrans" cxnId="{C084D7A5-6021-494A-BE03-FE23234FFB80}">
      <dgm:prSet/>
      <dgm:spPr/>
      <dgm:t>
        <a:bodyPr/>
        <a:lstStyle/>
        <a:p>
          <a:endParaRPr lang="en-US"/>
        </a:p>
      </dgm:t>
    </dgm:pt>
    <dgm:pt modelId="{82D4C365-BC86-44AA-933A-F1B1CF7F5440}">
      <dgm:prSet phldrT="[Text]"/>
      <dgm:spPr>
        <a:ln>
          <a:noFill/>
        </a:ln>
      </dgm:spPr>
      <dgm:t>
        <a:bodyPr/>
        <a:lstStyle/>
        <a:p>
          <a:r>
            <a:rPr lang="en-US" b="1" dirty="0" smtClean="0"/>
            <a:t>Back and forth</a:t>
          </a:r>
          <a:endParaRPr lang="en-US" b="1" dirty="0"/>
        </a:p>
      </dgm:t>
    </dgm:pt>
    <dgm:pt modelId="{73C49136-29B3-4D4B-860C-C9FB8934669C}" type="parTrans" cxnId="{DB7B6D25-E102-41FB-9593-805E911C73CD}">
      <dgm:prSet/>
      <dgm:spPr/>
      <dgm:t>
        <a:bodyPr/>
        <a:lstStyle/>
        <a:p>
          <a:endParaRPr lang="en-US"/>
        </a:p>
      </dgm:t>
    </dgm:pt>
    <dgm:pt modelId="{F471CE11-0A03-4984-A50D-C8F3E77C5E52}" type="sibTrans" cxnId="{DB7B6D25-E102-41FB-9593-805E911C73CD}">
      <dgm:prSet/>
      <dgm:spPr/>
      <dgm:t>
        <a:bodyPr/>
        <a:lstStyle/>
        <a:p>
          <a:endParaRPr lang="en-US"/>
        </a:p>
      </dgm:t>
    </dgm:pt>
    <dgm:pt modelId="{4D2D7758-0797-43CB-9BD9-5435E22D93C0}" type="pres">
      <dgm:prSet presAssocID="{3C6ED8BE-831D-4416-B974-3134851587C4}" presName="Name0" presStyleCnt="0">
        <dgm:presLayoutVars>
          <dgm:dir/>
          <dgm:resizeHandles val="exact"/>
        </dgm:presLayoutVars>
      </dgm:prSet>
      <dgm:spPr/>
      <dgm:t>
        <a:bodyPr/>
        <a:lstStyle/>
        <a:p>
          <a:endParaRPr lang="en-US"/>
        </a:p>
      </dgm:t>
    </dgm:pt>
    <dgm:pt modelId="{E384F451-E91E-4082-9027-1F5F151E34EF}" type="pres">
      <dgm:prSet presAssocID="{3C6ED8BE-831D-4416-B974-3134851587C4}" presName="fgShape" presStyleLbl="fgShp" presStyleIdx="0" presStyleCnt="1"/>
      <dgm:spPr>
        <a:ln>
          <a:noFill/>
        </a:ln>
      </dgm:spPr>
    </dgm:pt>
    <dgm:pt modelId="{9442EE00-B7F5-4261-B4F8-AED6D66E4D34}" type="pres">
      <dgm:prSet presAssocID="{3C6ED8BE-831D-4416-B974-3134851587C4}" presName="linComp" presStyleCnt="0"/>
      <dgm:spPr/>
    </dgm:pt>
    <dgm:pt modelId="{C2F846AF-BC79-4A03-86CC-D8A813AA797F}" type="pres">
      <dgm:prSet presAssocID="{B375DC44-EB63-45BB-AB4B-B7C2F188F1C1}" presName="compNode" presStyleCnt="0"/>
      <dgm:spPr/>
    </dgm:pt>
    <dgm:pt modelId="{3D6F72E3-51B2-4DBC-9F70-1737CE95CAF3}" type="pres">
      <dgm:prSet presAssocID="{B375DC44-EB63-45BB-AB4B-B7C2F188F1C1}" presName="bkgdShape" presStyleLbl="node1" presStyleIdx="0" presStyleCnt="3"/>
      <dgm:spPr/>
      <dgm:t>
        <a:bodyPr/>
        <a:lstStyle/>
        <a:p>
          <a:endParaRPr lang="en-US"/>
        </a:p>
      </dgm:t>
    </dgm:pt>
    <dgm:pt modelId="{71977235-2206-49E2-B300-0F6FC8C2F292}" type="pres">
      <dgm:prSet presAssocID="{B375DC44-EB63-45BB-AB4B-B7C2F188F1C1}" presName="nodeTx" presStyleLbl="node1" presStyleIdx="0" presStyleCnt="3">
        <dgm:presLayoutVars>
          <dgm:bulletEnabled val="1"/>
        </dgm:presLayoutVars>
      </dgm:prSet>
      <dgm:spPr/>
      <dgm:t>
        <a:bodyPr/>
        <a:lstStyle/>
        <a:p>
          <a:endParaRPr lang="en-US"/>
        </a:p>
      </dgm:t>
    </dgm:pt>
    <dgm:pt modelId="{2C9572F2-14A2-4130-A14B-378429A020FD}" type="pres">
      <dgm:prSet presAssocID="{B375DC44-EB63-45BB-AB4B-B7C2F188F1C1}" presName="invisiNode" presStyleLbl="node1" presStyleIdx="0" presStyleCnt="3"/>
      <dgm:spPr/>
    </dgm:pt>
    <dgm:pt modelId="{DAF6B087-FA1E-4FAC-9670-D87841DF981E}" type="pres">
      <dgm:prSet presAssocID="{B375DC44-EB63-45BB-AB4B-B7C2F188F1C1}" presName="imagNode" presStyleLbl="fgImgPlace1" presStyleIdx="0" presStyleCnt="3"/>
      <dgm:spPr>
        <a:solidFill>
          <a:schemeClr val="accent2">
            <a:tint val="50000"/>
            <a:hueOff val="0"/>
            <a:satOff val="0"/>
            <a:lumOff val="0"/>
          </a:schemeClr>
        </a:solidFill>
      </dgm:spPr>
    </dgm:pt>
    <dgm:pt modelId="{56D9D7F0-6966-423F-B57C-B33CEB3DED93}" type="pres">
      <dgm:prSet presAssocID="{358A0A64-3623-49F6-9B04-DDACC87EF235}" presName="sibTrans" presStyleLbl="sibTrans2D1" presStyleIdx="0" presStyleCnt="0"/>
      <dgm:spPr/>
      <dgm:t>
        <a:bodyPr/>
        <a:lstStyle/>
        <a:p>
          <a:endParaRPr lang="en-US"/>
        </a:p>
      </dgm:t>
    </dgm:pt>
    <dgm:pt modelId="{EEB7B330-A553-4136-999C-158E9571634B}" type="pres">
      <dgm:prSet presAssocID="{60DD1A78-8042-45BF-A2CE-9EF2E9504D42}" presName="compNode" presStyleCnt="0"/>
      <dgm:spPr/>
    </dgm:pt>
    <dgm:pt modelId="{B746679D-F1A1-46B2-804C-BFBF720F5BAD}" type="pres">
      <dgm:prSet presAssocID="{60DD1A78-8042-45BF-A2CE-9EF2E9504D42}" presName="bkgdShape" presStyleLbl="node1" presStyleIdx="1" presStyleCnt="3"/>
      <dgm:spPr/>
      <dgm:t>
        <a:bodyPr/>
        <a:lstStyle/>
        <a:p>
          <a:endParaRPr lang="en-US"/>
        </a:p>
      </dgm:t>
    </dgm:pt>
    <dgm:pt modelId="{F0A3B4B7-6F32-4F2C-A520-1F4BA354AC7C}" type="pres">
      <dgm:prSet presAssocID="{60DD1A78-8042-45BF-A2CE-9EF2E9504D42}" presName="nodeTx" presStyleLbl="node1" presStyleIdx="1" presStyleCnt="3">
        <dgm:presLayoutVars>
          <dgm:bulletEnabled val="1"/>
        </dgm:presLayoutVars>
      </dgm:prSet>
      <dgm:spPr/>
      <dgm:t>
        <a:bodyPr/>
        <a:lstStyle/>
        <a:p>
          <a:endParaRPr lang="en-US"/>
        </a:p>
      </dgm:t>
    </dgm:pt>
    <dgm:pt modelId="{7F71B49A-E366-4F22-B045-68E82D28AA2F}" type="pres">
      <dgm:prSet presAssocID="{60DD1A78-8042-45BF-A2CE-9EF2E9504D42}" presName="invisiNode" presStyleLbl="node1" presStyleIdx="1" presStyleCnt="3"/>
      <dgm:spPr/>
    </dgm:pt>
    <dgm:pt modelId="{356A8537-BDF3-499E-B48A-793B94598BD6}" type="pres">
      <dgm:prSet presAssocID="{60DD1A78-8042-45BF-A2CE-9EF2E9504D42}" presName="imagNode" presStyleLbl="fgImgPlace1" presStyleIdx="1" presStyleCnt="3"/>
      <dgm:spPr>
        <a:solidFill>
          <a:schemeClr val="accent3">
            <a:tint val="50000"/>
            <a:hueOff val="0"/>
            <a:satOff val="0"/>
            <a:lumOff val="0"/>
          </a:schemeClr>
        </a:solidFill>
      </dgm:spPr>
    </dgm:pt>
    <dgm:pt modelId="{4C45367B-C422-4AE9-AF44-91D3E237825E}" type="pres">
      <dgm:prSet presAssocID="{22B0D82A-BDA4-4F8D-A3E9-CAB8209B798F}" presName="sibTrans" presStyleLbl="sibTrans2D1" presStyleIdx="0" presStyleCnt="0"/>
      <dgm:spPr/>
      <dgm:t>
        <a:bodyPr/>
        <a:lstStyle/>
        <a:p>
          <a:endParaRPr lang="en-US"/>
        </a:p>
      </dgm:t>
    </dgm:pt>
    <dgm:pt modelId="{688F1922-F058-4D49-87D6-CFC9AEA90EBB}" type="pres">
      <dgm:prSet presAssocID="{82D4C365-BC86-44AA-933A-F1B1CF7F5440}" presName="compNode" presStyleCnt="0"/>
      <dgm:spPr/>
    </dgm:pt>
    <dgm:pt modelId="{C5AD62ED-3B2E-407C-8BC7-656814829CB7}" type="pres">
      <dgm:prSet presAssocID="{82D4C365-BC86-44AA-933A-F1B1CF7F5440}" presName="bkgdShape" presStyleLbl="node1" presStyleIdx="2" presStyleCnt="3"/>
      <dgm:spPr/>
      <dgm:t>
        <a:bodyPr/>
        <a:lstStyle/>
        <a:p>
          <a:endParaRPr lang="en-US"/>
        </a:p>
      </dgm:t>
    </dgm:pt>
    <dgm:pt modelId="{C2A92C2B-84F1-4FF0-A1C6-E5CCE34F9773}" type="pres">
      <dgm:prSet presAssocID="{82D4C365-BC86-44AA-933A-F1B1CF7F5440}" presName="nodeTx" presStyleLbl="node1" presStyleIdx="2" presStyleCnt="3">
        <dgm:presLayoutVars>
          <dgm:bulletEnabled val="1"/>
        </dgm:presLayoutVars>
      </dgm:prSet>
      <dgm:spPr/>
      <dgm:t>
        <a:bodyPr/>
        <a:lstStyle/>
        <a:p>
          <a:endParaRPr lang="en-US"/>
        </a:p>
      </dgm:t>
    </dgm:pt>
    <dgm:pt modelId="{9B38606A-0B97-4E04-87DD-8B5757684962}" type="pres">
      <dgm:prSet presAssocID="{82D4C365-BC86-44AA-933A-F1B1CF7F5440}" presName="invisiNode" presStyleLbl="node1" presStyleIdx="2" presStyleCnt="3"/>
      <dgm:spPr/>
    </dgm:pt>
    <dgm:pt modelId="{E6F06D1B-876D-4C91-9F9F-2E748AB9C845}" type="pres">
      <dgm:prSet presAssocID="{82D4C365-BC86-44AA-933A-F1B1CF7F5440}" presName="imagNode" presStyleLbl="fgImgPlace1" presStyleIdx="2" presStyleCnt="3"/>
      <dgm:spPr>
        <a:solidFill>
          <a:schemeClr val="accent4">
            <a:tint val="50000"/>
            <a:hueOff val="0"/>
            <a:satOff val="0"/>
            <a:lumOff val="0"/>
          </a:schemeClr>
        </a:solidFill>
      </dgm:spPr>
    </dgm:pt>
  </dgm:ptLst>
  <dgm:cxnLst>
    <dgm:cxn modelId="{DC6C4BC1-735F-48F6-BCC7-033D357CFB70}" type="presOf" srcId="{B375DC44-EB63-45BB-AB4B-B7C2F188F1C1}" destId="{3D6F72E3-51B2-4DBC-9F70-1737CE95CAF3}" srcOrd="0" destOrd="0" presId="urn:microsoft.com/office/officeart/2005/8/layout/hList7"/>
    <dgm:cxn modelId="{5EEAA66E-61CF-4CD0-8ACA-036C4DDC6BA6}" type="presOf" srcId="{82D4C365-BC86-44AA-933A-F1B1CF7F5440}" destId="{C2A92C2B-84F1-4FF0-A1C6-E5CCE34F9773}" srcOrd="1" destOrd="0" presId="urn:microsoft.com/office/officeart/2005/8/layout/hList7"/>
    <dgm:cxn modelId="{9D4AFB32-BCDC-4CB5-B24F-C77493089B5E}" type="presOf" srcId="{82D4C365-BC86-44AA-933A-F1B1CF7F5440}" destId="{C5AD62ED-3B2E-407C-8BC7-656814829CB7}" srcOrd="0" destOrd="0" presId="urn:microsoft.com/office/officeart/2005/8/layout/hList7"/>
    <dgm:cxn modelId="{FF922725-3EC1-4D41-9792-82E169BDFCD7}" type="presOf" srcId="{22B0D82A-BDA4-4F8D-A3E9-CAB8209B798F}" destId="{4C45367B-C422-4AE9-AF44-91D3E237825E}" srcOrd="0" destOrd="0" presId="urn:microsoft.com/office/officeart/2005/8/layout/hList7"/>
    <dgm:cxn modelId="{D850EF2D-FEE0-4021-AD19-17C85058D79F}" srcId="{3C6ED8BE-831D-4416-B974-3134851587C4}" destId="{B375DC44-EB63-45BB-AB4B-B7C2F188F1C1}" srcOrd="0" destOrd="0" parTransId="{49022B53-BCC2-462F-88C4-297DD9848500}" sibTransId="{358A0A64-3623-49F6-9B04-DDACC87EF235}"/>
    <dgm:cxn modelId="{C084D7A5-6021-494A-BE03-FE23234FFB80}" srcId="{3C6ED8BE-831D-4416-B974-3134851587C4}" destId="{60DD1A78-8042-45BF-A2CE-9EF2E9504D42}" srcOrd="1" destOrd="0" parTransId="{67B83B50-1527-4B0A-BE8D-9C623F4CA7A2}" sibTransId="{22B0D82A-BDA4-4F8D-A3E9-CAB8209B798F}"/>
    <dgm:cxn modelId="{FD5C0F9C-0399-4935-87B7-38692B24AC2A}" type="presOf" srcId="{B375DC44-EB63-45BB-AB4B-B7C2F188F1C1}" destId="{71977235-2206-49E2-B300-0F6FC8C2F292}" srcOrd="1" destOrd="0" presId="urn:microsoft.com/office/officeart/2005/8/layout/hList7"/>
    <dgm:cxn modelId="{DB7B6D25-E102-41FB-9593-805E911C73CD}" srcId="{3C6ED8BE-831D-4416-B974-3134851587C4}" destId="{82D4C365-BC86-44AA-933A-F1B1CF7F5440}" srcOrd="2" destOrd="0" parTransId="{73C49136-29B3-4D4B-860C-C9FB8934669C}" sibTransId="{F471CE11-0A03-4984-A50D-C8F3E77C5E52}"/>
    <dgm:cxn modelId="{9A65D7CF-9C67-41A5-AEDC-BBE3C10679A0}" type="presOf" srcId="{3C6ED8BE-831D-4416-B974-3134851587C4}" destId="{4D2D7758-0797-43CB-9BD9-5435E22D93C0}" srcOrd="0" destOrd="0" presId="urn:microsoft.com/office/officeart/2005/8/layout/hList7"/>
    <dgm:cxn modelId="{47D55EBA-82E5-491E-9F95-B023FD511332}" type="presOf" srcId="{60DD1A78-8042-45BF-A2CE-9EF2E9504D42}" destId="{F0A3B4B7-6F32-4F2C-A520-1F4BA354AC7C}" srcOrd="1" destOrd="0" presId="urn:microsoft.com/office/officeart/2005/8/layout/hList7"/>
    <dgm:cxn modelId="{CBF79C9E-6ED5-4ABB-BFC7-F6CEED5F63D0}" type="presOf" srcId="{60DD1A78-8042-45BF-A2CE-9EF2E9504D42}" destId="{B746679D-F1A1-46B2-804C-BFBF720F5BAD}" srcOrd="0" destOrd="0" presId="urn:microsoft.com/office/officeart/2005/8/layout/hList7"/>
    <dgm:cxn modelId="{E884638E-98EE-4F62-89DD-032C43D48DA8}" type="presOf" srcId="{358A0A64-3623-49F6-9B04-DDACC87EF235}" destId="{56D9D7F0-6966-423F-B57C-B33CEB3DED93}" srcOrd="0" destOrd="0" presId="urn:microsoft.com/office/officeart/2005/8/layout/hList7"/>
    <dgm:cxn modelId="{08FD7DAB-DF85-4730-83F0-C18E0F4F713D}" type="presParOf" srcId="{4D2D7758-0797-43CB-9BD9-5435E22D93C0}" destId="{E384F451-E91E-4082-9027-1F5F151E34EF}" srcOrd="0" destOrd="0" presId="urn:microsoft.com/office/officeart/2005/8/layout/hList7"/>
    <dgm:cxn modelId="{896FA148-A8DB-4A5F-A5B9-6E6FDE7D06F1}" type="presParOf" srcId="{4D2D7758-0797-43CB-9BD9-5435E22D93C0}" destId="{9442EE00-B7F5-4261-B4F8-AED6D66E4D34}" srcOrd="1" destOrd="0" presId="urn:microsoft.com/office/officeart/2005/8/layout/hList7"/>
    <dgm:cxn modelId="{7C2193F5-8B0B-4AD2-BF0A-ABA83CA30AD8}" type="presParOf" srcId="{9442EE00-B7F5-4261-B4F8-AED6D66E4D34}" destId="{C2F846AF-BC79-4A03-86CC-D8A813AA797F}" srcOrd="0" destOrd="0" presId="urn:microsoft.com/office/officeart/2005/8/layout/hList7"/>
    <dgm:cxn modelId="{F3CB1CDB-E7BB-485F-8631-AB82A9E2334C}" type="presParOf" srcId="{C2F846AF-BC79-4A03-86CC-D8A813AA797F}" destId="{3D6F72E3-51B2-4DBC-9F70-1737CE95CAF3}" srcOrd="0" destOrd="0" presId="urn:microsoft.com/office/officeart/2005/8/layout/hList7"/>
    <dgm:cxn modelId="{170753F0-6716-467A-AA3C-68A28C6EB00C}" type="presParOf" srcId="{C2F846AF-BC79-4A03-86CC-D8A813AA797F}" destId="{71977235-2206-49E2-B300-0F6FC8C2F292}" srcOrd="1" destOrd="0" presId="urn:microsoft.com/office/officeart/2005/8/layout/hList7"/>
    <dgm:cxn modelId="{3FD835B5-840A-4583-B21A-E935404C897B}" type="presParOf" srcId="{C2F846AF-BC79-4A03-86CC-D8A813AA797F}" destId="{2C9572F2-14A2-4130-A14B-378429A020FD}" srcOrd="2" destOrd="0" presId="urn:microsoft.com/office/officeart/2005/8/layout/hList7"/>
    <dgm:cxn modelId="{FFC53D68-E1CC-4995-B445-DD97D24E8A7F}" type="presParOf" srcId="{C2F846AF-BC79-4A03-86CC-D8A813AA797F}" destId="{DAF6B087-FA1E-4FAC-9670-D87841DF981E}" srcOrd="3" destOrd="0" presId="urn:microsoft.com/office/officeart/2005/8/layout/hList7"/>
    <dgm:cxn modelId="{81E2207A-63E9-4B54-9321-C190E4B419AC}" type="presParOf" srcId="{9442EE00-B7F5-4261-B4F8-AED6D66E4D34}" destId="{56D9D7F0-6966-423F-B57C-B33CEB3DED93}" srcOrd="1" destOrd="0" presId="urn:microsoft.com/office/officeart/2005/8/layout/hList7"/>
    <dgm:cxn modelId="{AF600166-59A6-434B-807D-1AF716D10E6C}" type="presParOf" srcId="{9442EE00-B7F5-4261-B4F8-AED6D66E4D34}" destId="{EEB7B330-A553-4136-999C-158E9571634B}" srcOrd="2" destOrd="0" presId="urn:microsoft.com/office/officeart/2005/8/layout/hList7"/>
    <dgm:cxn modelId="{43024C9B-1153-4B9E-A433-A4C7E528564C}" type="presParOf" srcId="{EEB7B330-A553-4136-999C-158E9571634B}" destId="{B746679D-F1A1-46B2-804C-BFBF720F5BAD}" srcOrd="0" destOrd="0" presId="urn:microsoft.com/office/officeart/2005/8/layout/hList7"/>
    <dgm:cxn modelId="{248F1A2C-6F79-4655-81E1-526402D8DC49}" type="presParOf" srcId="{EEB7B330-A553-4136-999C-158E9571634B}" destId="{F0A3B4B7-6F32-4F2C-A520-1F4BA354AC7C}" srcOrd="1" destOrd="0" presId="urn:microsoft.com/office/officeart/2005/8/layout/hList7"/>
    <dgm:cxn modelId="{CE68B89B-2064-452F-AA9E-8DD1F49EA9A1}" type="presParOf" srcId="{EEB7B330-A553-4136-999C-158E9571634B}" destId="{7F71B49A-E366-4F22-B045-68E82D28AA2F}" srcOrd="2" destOrd="0" presId="urn:microsoft.com/office/officeart/2005/8/layout/hList7"/>
    <dgm:cxn modelId="{66708920-3DA6-40DB-9051-A77F762DDDF7}" type="presParOf" srcId="{EEB7B330-A553-4136-999C-158E9571634B}" destId="{356A8537-BDF3-499E-B48A-793B94598BD6}" srcOrd="3" destOrd="0" presId="urn:microsoft.com/office/officeart/2005/8/layout/hList7"/>
    <dgm:cxn modelId="{2CBBBFB5-E672-44A7-8FF5-BAECBA8205CF}" type="presParOf" srcId="{9442EE00-B7F5-4261-B4F8-AED6D66E4D34}" destId="{4C45367B-C422-4AE9-AF44-91D3E237825E}" srcOrd="3" destOrd="0" presId="urn:microsoft.com/office/officeart/2005/8/layout/hList7"/>
    <dgm:cxn modelId="{FA4CFC96-4A0E-4EE2-B983-990445C509AD}" type="presParOf" srcId="{9442EE00-B7F5-4261-B4F8-AED6D66E4D34}" destId="{688F1922-F058-4D49-87D6-CFC9AEA90EBB}" srcOrd="4" destOrd="0" presId="urn:microsoft.com/office/officeart/2005/8/layout/hList7"/>
    <dgm:cxn modelId="{D16BDF5F-7F90-4FF9-B3EB-9EE0B356FD9A}" type="presParOf" srcId="{688F1922-F058-4D49-87D6-CFC9AEA90EBB}" destId="{C5AD62ED-3B2E-407C-8BC7-656814829CB7}" srcOrd="0" destOrd="0" presId="urn:microsoft.com/office/officeart/2005/8/layout/hList7"/>
    <dgm:cxn modelId="{C57216E9-6794-4C09-A0A1-7D809834A9C1}" type="presParOf" srcId="{688F1922-F058-4D49-87D6-CFC9AEA90EBB}" destId="{C2A92C2B-84F1-4FF0-A1C6-E5CCE34F9773}" srcOrd="1" destOrd="0" presId="urn:microsoft.com/office/officeart/2005/8/layout/hList7"/>
    <dgm:cxn modelId="{87CFB9AE-45A8-4D6E-A398-2345C0009B0D}" type="presParOf" srcId="{688F1922-F058-4D49-87D6-CFC9AEA90EBB}" destId="{9B38606A-0B97-4E04-87DD-8B5757684962}" srcOrd="2" destOrd="0" presId="urn:microsoft.com/office/officeart/2005/8/layout/hList7"/>
    <dgm:cxn modelId="{50B4C23A-34E9-4514-B8C9-686E628F6A6B}" type="presParOf" srcId="{688F1922-F058-4D49-87D6-CFC9AEA90EBB}" destId="{E6F06D1B-876D-4C91-9F9F-2E748AB9C845}"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FF0C8180-FECA-4B01-B589-FDC7644EBE66}"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05636149-02F4-45E9-87FA-4452F0E4FFB9}">
      <dgm:prSet phldrT="[Text]" custT="1"/>
      <dgm:spPr>
        <a:ln>
          <a:noFill/>
        </a:ln>
      </dgm:spPr>
      <dgm:t>
        <a:bodyPr/>
        <a:lstStyle/>
        <a:p>
          <a:r>
            <a:rPr lang="en-US" sz="3600" b="1" dirty="0" smtClean="0"/>
            <a:t>Speak in a calm manner</a:t>
          </a:r>
          <a:endParaRPr lang="en-US" sz="3600" b="1" dirty="0"/>
        </a:p>
      </dgm:t>
    </dgm:pt>
    <dgm:pt modelId="{73BEEBD5-AD9C-46AC-9CE2-55810734CDA2}" type="parTrans" cxnId="{65CA3BA7-ABDF-4056-A80D-5DBE2D4051B6}">
      <dgm:prSet/>
      <dgm:spPr/>
      <dgm:t>
        <a:bodyPr/>
        <a:lstStyle/>
        <a:p>
          <a:endParaRPr lang="en-US"/>
        </a:p>
      </dgm:t>
    </dgm:pt>
    <dgm:pt modelId="{73F6FB37-525F-484E-A298-082F88A92690}" type="sibTrans" cxnId="{65CA3BA7-ABDF-4056-A80D-5DBE2D4051B6}">
      <dgm:prSet/>
      <dgm:spPr/>
      <dgm:t>
        <a:bodyPr/>
        <a:lstStyle/>
        <a:p>
          <a:endParaRPr lang="en-US"/>
        </a:p>
      </dgm:t>
    </dgm:pt>
    <dgm:pt modelId="{D9263DA2-4334-441E-8596-B90B1AEE83E8}">
      <dgm:prSet phldrT="[Text]" custT="1"/>
      <dgm:spPr>
        <a:ln>
          <a:noFill/>
        </a:ln>
      </dgm:spPr>
      <dgm:t>
        <a:bodyPr/>
        <a:lstStyle/>
        <a:p>
          <a:r>
            <a:rPr lang="en-US" sz="3600" b="1" dirty="0" smtClean="0"/>
            <a:t>Listen</a:t>
          </a:r>
          <a:endParaRPr lang="en-US" sz="3600" b="1" dirty="0"/>
        </a:p>
      </dgm:t>
    </dgm:pt>
    <dgm:pt modelId="{468075FA-2469-46BC-8E55-87AE618BF605}" type="parTrans" cxnId="{A75243A7-B444-4DF8-BDAC-0473F1037AC6}">
      <dgm:prSet/>
      <dgm:spPr/>
      <dgm:t>
        <a:bodyPr/>
        <a:lstStyle/>
        <a:p>
          <a:endParaRPr lang="en-US"/>
        </a:p>
      </dgm:t>
    </dgm:pt>
    <dgm:pt modelId="{F29A4C87-5F76-4BDA-9C86-77870D4738FA}" type="sibTrans" cxnId="{A75243A7-B444-4DF8-BDAC-0473F1037AC6}">
      <dgm:prSet/>
      <dgm:spPr/>
      <dgm:t>
        <a:bodyPr/>
        <a:lstStyle/>
        <a:p>
          <a:endParaRPr lang="en-US"/>
        </a:p>
      </dgm:t>
    </dgm:pt>
    <dgm:pt modelId="{A324B8F3-A65E-4274-9330-9EC7FCC8EE14}">
      <dgm:prSet phldrT="[Text]" custT="1"/>
      <dgm:spPr>
        <a:ln>
          <a:noFill/>
        </a:ln>
      </dgm:spPr>
      <dgm:t>
        <a:bodyPr/>
        <a:lstStyle/>
        <a:p>
          <a:r>
            <a:rPr lang="en-US" sz="3600" b="1" dirty="0" smtClean="0"/>
            <a:t>Get to the source of the issue</a:t>
          </a:r>
          <a:endParaRPr lang="en-US" sz="3600" b="1" dirty="0"/>
        </a:p>
      </dgm:t>
    </dgm:pt>
    <dgm:pt modelId="{2323FEC6-E125-4423-A7E8-D87ACBA8E9C8}" type="parTrans" cxnId="{A1C49D77-805A-45BC-9DBE-BC38021D1326}">
      <dgm:prSet/>
      <dgm:spPr/>
      <dgm:t>
        <a:bodyPr/>
        <a:lstStyle/>
        <a:p>
          <a:endParaRPr lang="en-US"/>
        </a:p>
      </dgm:t>
    </dgm:pt>
    <dgm:pt modelId="{824596BF-C319-4DBB-B70A-305888794C20}" type="sibTrans" cxnId="{A1C49D77-805A-45BC-9DBE-BC38021D1326}">
      <dgm:prSet/>
      <dgm:spPr/>
      <dgm:t>
        <a:bodyPr/>
        <a:lstStyle/>
        <a:p>
          <a:endParaRPr lang="en-US"/>
        </a:p>
      </dgm:t>
    </dgm:pt>
    <dgm:pt modelId="{D8726C57-9730-4F6A-AB19-D0B901E0F8C4}">
      <dgm:prSet phldrT="[Text]" custT="1"/>
      <dgm:spPr>
        <a:ln>
          <a:noFill/>
        </a:ln>
      </dgm:spPr>
      <dgm:t>
        <a:bodyPr/>
        <a:lstStyle/>
        <a:p>
          <a:r>
            <a:rPr lang="en-US" sz="3600" b="1" dirty="0" smtClean="0"/>
            <a:t>Let them know you feel the issue is important</a:t>
          </a:r>
          <a:endParaRPr lang="en-US" sz="3600" b="1" dirty="0"/>
        </a:p>
      </dgm:t>
    </dgm:pt>
    <dgm:pt modelId="{628066A1-42FD-4B50-AE19-989A9B15A7BC}" type="parTrans" cxnId="{F63AC73C-103E-4873-9FEA-9835136F1E6F}">
      <dgm:prSet/>
      <dgm:spPr/>
      <dgm:t>
        <a:bodyPr/>
        <a:lstStyle/>
        <a:p>
          <a:endParaRPr lang="en-US"/>
        </a:p>
      </dgm:t>
    </dgm:pt>
    <dgm:pt modelId="{C7574E0D-F759-4C2B-ACB5-BC4CA361E215}" type="sibTrans" cxnId="{F63AC73C-103E-4873-9FEA-9835136F1E6F}">
      <dgm:prSet/>
      <dgm:spPr/>
      <dgm:t>
        <a:bodyPr/>
        <a:lstStyle/>
        <a:p>
          <a:endParaRPr lang="en-US"/>
        </a:p>
      </dgm:t>
    </dgm:pt>
    <dgm:pt modelId="{6DB91440-56CB-4D7C-A65F-3050E43ED347}" type="pres">
      <dgm:prSet presAssocID="{FF0C8180-FECA-4B01-B589-FDC7644EBE66}" presName="Name0" presStyleCnt="0">
        <dgm:presLayoutVars>
          <dgm:resizeHandles/>
        </dgm:presLayoutVars>
      </dgm:prSet>
      <dgm:spPr/>
      <dgm:t>
        <a:bodyPr/>
        <a:lstStyle/>
        <a:p>
          <a:endParaRPr lang="en-US"/>
        </a:p>
      </dgm:t>
    </dgm:pt>
    <dgm:pt modelId="{A76AFB47-00C6-4348-9C8B-E0FB03542B74}" type="pres">
      <dgm:prSet presAssocID="{05636149-02F4-45E9-87FA-4452F0E4FFB9}" presName="text" presStyleLbl="node1" presStyleIdx="0" presStyleCnt="4">
        <dgm:presLayoutVars>
          <dgm:bulletEnabled val="1"/>
        </dgm:presLayoutVars>
      </dgm:prSet>
      <dgm:spPr/>
      <dgm:t>
        <a:bodyPr/>
        <a:lstStyle/>
        <a:p>
          <a:endParaRPr lang="en-US"/>
        </a:p>
      </dgm:t>
    </dgm:pt>
    <dgm:pt modelId="{99063FEA-04FB-4AFA-AEF4-D3265FDB8C73}" type="pres">
      <dgm:prSet presAssocID="{73F6FB37-525F-484E-A298-082F88A92690}" presName="space" presStyleCnt="0"/>
      <dgm:spPr/>
    </dgm:pt>
    <dgm:pt modelId="{11D028A5-1E5D-42C0-BB7C-8B89D5D8C076}" type="pres">
      <dgm:prSet presAssocID="{D9263DA2-4334-441E-8596-B90B1AEE83E8}" presName="text" presStyleLbl="node1" presStyleIdx="1" presStyleCnt="4">
        <dgm:presLayoutVars>
          <dgm:bulletEnabled val="1"/>
        </dgm:presLayoutVars>
      </dgm:prSet>
      <dgm:spPr/>
      <dgm:t>
        <a:bodyPr/>
        <a:lstStyle/>
        <a:p>
          <a:endParaRPr lang="en-US"/>
        </a:p>
      </dgm:t>
    </dgm:pt>
    <dgm:pt modelId="{63814713-26DD-4CE0-8868-165DDFE1AE67}" type="pres">
      <dgm:prSet presAssocID="{F29A4C87-5F76-4BDA-9C86-77870D4738FA}" presName="space" presStyleCnt="0"/>
      <dgm:spPr/>
    </dgm:pt>
    <dgm:pt modelId="{52393064-4EBF-49ED-A724-0896E6479B5E}" type="pres">
      <dgm:prSet presAssocID="{A324B8F3-A65E-4274-9330-9EC7FCC8EE14}" presName="text" presStyleLbl="node1" presStyleIdx="2" presStyleCnt="4">
        <dgm:presLayoutVars>
          <dgm:bulletEnabled val="1"/>
        </dgm:presLayoutVars>
      </dgm:prSet>
      <dgm:spPr/>
      <dgm:t>
        <a:bodyPr/>
        <a:lstStyle/>
        <a:p>
          <a:endParaRPr lang="en-US"/>
        </a:p>
      </dgm:t>
    </dgm:pt>
    <dgm:pt modelId="{A05186C2-E514-4B4D-96BC-D16CE98A3C02}" type="pres">
      <dgm:prSet presAssocID="{824596BF-C319-4DBB-B70A-305888794C20}" presName="space" presStyleCnt="0"/>
      <dgm:spPr/>
    </dgm:pt>
    <dgm:pt modelId="{351D56ED-A835-41C9-9E0D-5C7BEAFCD37D}" type="pres">
      <dgm:prSet presAssocID="{D8726C57-9730-4F6A-AB19-D0B901E0F8C4}" presName="text" presStyleLbl="node1" presStyleIdx="3" presStyleCnt="4">
        <dgm:presLayoutVars>
          <dgm:bulletEnabled val="1"/>
        </dgm:presLayoutVars>
      </dgm:prSet>
      <dgm:spPr/>
      <dgm:t>
        <a:bodyPr/>
        <a:lstStyle/>
        <a:p>
          <a:endParaRPr lang="en-US"/>
        </a:p>
      </dgm:t>
    </dgm:pt>
  </dgm:ptLst>
  <dgm:cxnLst>
    <dgm:cxn modelId="{A1C49D77-805A-45BC-9DBE-BC38021D1326}" srcId="{FF0C8180-FECA-4B01-B589-FDC7644EBE66}" destId="{A324B8F3-A65E-4274-9330-9EC7FCC8EE14}" srcOrd="2" destOrd="0" parTransId="{2323FEC6-E125-4423-A7E8-D87ACBA8E9C8}" sibTransId="{824596BF-C319-4DBB-B70A-305888794C20}"/>
    <dgm:cxn modelId="{A75243A7-B444-4DF8-BDAC-0473F1037AC6}" srcId="{FF0C8180-FECA-4B01-B589-FDC7644EBE66}" destId="{D9263DA2-4334-441E-8596-B90B1AEE83E8}" srcOrd="1" destOrd="0" parTransId="{468075FA-2469-46BC-8E55-87AE618BF605}" sibTransId="{F29A4C87-5F76-4BDA-9C86-77870D4738FA}"/>
    <dgm:cxn modelId="{775B72D6-E193-4587-BC38-B3B8EA865B70}" type="presOf" srcId="{A324B8F3-A65E-4274-9330-9EC7FCC8EE14}" destId="{52393064-4EBF-49ED-A724-0896E6479B5E}" srcOrd="0" destOrd="0" presId="urn:diagrams.loki3.com/VaryingWidthList+Icon"/>
    <dgm:cxn modelId="{65CA3BA7-ABDF-4056-A80D-5DBE2D4051B6}" srcId="{FF0C8180-FECA-4B01-B589-FDC7644EBE66}" destId="{05636149-02F4-45E9-87FA-4452F0E4FFB9}" srcOrd="0" destOrd="0" parTransId="{73BEEBD5-AD9C-46AC-9CE2-55810734CDA2}" sibTransId="{73F6FB37-525F-484E-A298-082F88A92690}"/>
    <dgm:cxn modelId="{F63AC73C-103E-4873-9FEA-9835136F1E6F}" srcId="{FF0C8180-FECA-4B01-B589-FDC7644EBE66}" destId="{D8726C57-9730-4F6A-AB19-D0B901E0F8C4}" srcOrd="3" destOrd="0" parTransId="{628066A1-42FD-4B50-AE19-989A9B15A7BC}" sibTransId="{C7574E0D-F759-4C2B-ACB5-BC4CA361E215}"/>
    <dgm:cxn modelId="{A1BBD51D-0F9E-4E3B-9C88-798429CF0428}" type="presOf" srcId="{D9263DA2-4334-441E-8596-B90B1AEE83E8}" destId="{11D028A5-1E5D-42C0-BB7C-8B89D5D8C076}" srcOrd="0" destOrd="0" presId="urn:diagrams.loki3.com/VaryingWidthList+Icon"/>
    <dgm:cxn modelId="{C1324F3D-31AD-4956-8B14-E96A44D311EF}" type="presOf" srcId="{D8726C57-9730-4F6A-AB19-D0B901E0F8C4}" destId="{351D56ED-A835-41C9-9E0D-5C7BEAFCD37D}" srcOrd="0" destOrd="0" presId="urn:diagrams.loki3.com/VaryingWidthList+Icon"/>
    <dgm:cxn modelId="{C31EADD2-711A-421B-AE30-AE8553341240}" type="presOf" srcId="{05636149-02F4-45E9-87FA-4452F0E4FFB9}" destId="{A76AFB47-00C6-4348-9C8B-E0FB03542B74}" srcOrd="0" destOrd="0" presId="urn:diagrams.loki3.com/VaryingWidthList+Icon"/>
    <dgm:cxn modelId="{38E9F467-EDE7-41A3-A604-935971C4EAB6}" type="presOf" srcId="{FF0C8180-FECA-4B01-B589-FDC7644EBE66}" destId="{6DB91440-56CB-4D7C-A65F-3050E43ED347}" srcOrd="0" destOrd="0" presId="urn:diagrams.loki3.com/VaryingWidthList+Icon"/>
    <dgm:cxn modelId="{A357238A-E3FA-4101-B3D9-517C68C6CAAE}" type="presParOf" srcId="{6DB91440-56CB-4D7C-A65F-3050E43ED347}" destId="{A76AFB47-00C6-4348-9C8B-E0FB03542B74}" srcOrd="0" destOrd="0" presId="urn:diagrams.loki3.com/VaryingWidthList+Icon"/>
    <dgm:cxn modelId="{B13ED2D1-E932-42C3-BDD1-F2937A88B620}" type="presParOf" srcId="{6DB91440-56CB-4D7C-A65F-3050E43ED347}" destId="{99063FEA-04FB-4AFA-AEF4-D3265FDB8C73}" srcOrd="1" destOrd="0" presId="urn:diagrams.loki3.com/VaryingWidthList+Icon"/>
    <dgm:cxn modelId="{31019DDB-AE88-4119-8EE7-39BF5D1A0C1E}" type="presParOf" srcId="{6DB91440-56CB-4D7C-A65F-3050E43ED347}" destId="{11D028A5-1E5D-42C0-BB7C-8B89D5D8C076}" srcOrd="2" destOrd="0" presId="urn:diagrams.loki3.com/VaryingWidthList+Icon"/>
    <dgm:cxn modelId="{2363E724-BC89-4758-99C0-6720D083E0B2}" type="presParOf" srcId="{6DB91440-56CB-4D7C-A65F-3050E43ED347}" destId="{63814713-26DD-4CE0-8868-165DDFE1AE67}" srcOrd="3" destOrd="0" presId="urn:diagrams.loki3.com/VaryingWidthList+Icon"/>
    <dgm:cxn modelId="{432ECAF5-7014-403A-A70E-65647BC40978}" type="presParOf" srcId="{6DB91440-56CB-4D7C-A65F-3050E43ED347}" destId="{52393064-4EBF-49ED-A724-0896E6479B5E}" srcOrd="4" destOrd="0" presId="urn:diagrams.loki3.com/VaryingWidthList+Icon"/>
    <dgm:cxn modelId="{FA46CBF2-F921-4D0B-87DB-2A5D304DF782}" type="presParOf" srcId="{6DB91440-56CB-4D7C-A65F-3050E43ED347}" destId="{A05186C2-E514-4B4D-96BC-D16CE98A3C02}" srcOrd="5" destOrd="0" presId="urn:diagrams.loki3.com/VaryingWidthList+Icon"/>
    <dgm:cxn modelId="{28FAE09B-5CFE-44D6-B79C-B8EB03CCE6C9}" type="presParOf" srcId="{6DB91440-56CB-4D7C-A65F-3050E43ED347}" destId="{351D56ED-A835-41C9-9E0D-5C7BEAFCD37D}"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632535F0-90BA-4598-830F-674BCA685AB1}"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86D50375-7345-401A-A5FA-A1078EC535C0}">
      <dgm:prSet phldrT="[Text]"/>
      <dgm:spPr>
        <a:ln>
          <a:noFill/>
        </a:ln>
      </dgm:spPr>
      <dgm:t>
        <a:bodyPr/>
        <a:lstStyle/>
        <a:p>
          <a:r>
            <a:rPr lang="en-US" b="1" dirty="0" smtClean="0"/>
            <a:t>On the same team</a:t>
          </a:r>
          <a:endParaRPr lang="en-US" b="1" dirty="0"/>
        </a:p>
      </dgm:t>
    </dgm:pt>
    <dgm:pt modelId="{3F7E908C-D973-4D2E-8A30-172538B12572}" type="parTrans" cxnId="{8A36B002-ACC7-47EC-B666-990081135E50}">
      <dgm:prSet/>
      <dgm:spPr/>
      <dgm:t>
        <a:bodyPr/>
        <a:lstStyle/>
        <a:p>
          <a:endParaRPr lang="en-US"/>
        </a:p>
      </dgm:t>
    </dgm:pt>
    <dgm:pt modelId="{6999CCD8-3F94-43AE-AF10-2174063634A7}" type="sibTrans" cxnId="{8A36B002-ACC7-47EC-B666-990081135E50}">
      <dgm:prSet/>
      <dgm:spPr/>
      <dgm:t>
        <a:bodyPr/>
        <a:lstStyle/>
        <a:p>
          <a:endParaRPr lang="en-US"/>
        </a:p>
      </dgm:t>
    </dgm:pt>
    <dgm:pt modelId="{1A1AB5D8-0F75-4D1A-A601-80FAC8318E13}">
      <dgm:prSet phldrT="[Text]"/>
      <dgm:spPr>
        <a:ln>
          <a:noFill/>
        </a:ln>
      </dgm:spPr>
      <dgm:t>
        <a:bodyPr/>
        <a:lstStyle/>
        <a:p>
          <a:r>
            <a:rPr lang="en-US" b="1" dirty="0" smtClean="0"/>
            <a:t>Have the customer part of the process</a:t>
          </a:r>
          <a:endParaRPr lang="en-US" b="1" dirty="0"/>
        </a:p>
      </dgm:t>
    </dgm:pt>
    <dgm:pt modelId="{8162008D-1560-48FB-BD54-9B0AD792054A}" type="parTrans" cxnId="{B018FFE8-9152-4162-A4B9-18914D33A00A}">
      <dgm:prSet/>
      <dgm:spPr/>
      <dgm:t>
        <a:bodyPr/>
        <a:lstStyle/>
        <a:p>
          <a:endParaRPr lang="en-US"/>
        </a:p>
      </dgm:t>
    </dgm:pt>
    <dgm:pt modelId="{99FE7919-CFF2-493A-A100-411E4ABE2E20}" type="sibTrans" cxnId="{B018FFE8-9152-4162-A4B9-18914D33A00A}">
      <dgm:prSet/>
      <dgm:spPr/>
      <dgm:t>
        <a:bodyPr/>
        <a:lstStyle/>
        <a:p>
          <a:endParaRPr lang="en-US"/>
        </a:p>
      </dgm:t>
    </dgm:pt>
    <dgm:pt modelId="{D37E7780-3565-4828-9CF4-AB47B9CE840D}">
      <dgm:prSet phldrT="[Text]"/>
      <dgm:spPr>
        <a:ln>
          <a:noFill/>
        </a:ln>
      </dgm:spPr>
      <dgm:t>
        <a:bodyPr/>
        <a:lstStyle/>
        <a:p>
          <a:r>
            <a:rPr lang="en-US" b="1" dirty="0" smtClean="0"/>
            <a:t>Common goal</a:t>
          </a:r>
          <a:endParaRPr lang="en-US" b="1" dirty="0"/>
        </a:p>
      </dgm:t>
    </dgm:pt>
    <dgm:pt modelId="{F685D67D-F3CC-4176-AFD4-77C266C5F931}" type="parTrans" cxnId="{A257C2CB-1A2D-4094-A8F7-F24607ECE2E6}">
      <dgm:prSet/>
      <dgm:spPr/>
      <dgm:t>
        <a:bodyPr/>
        <a:lstStyle/>
        <a:p>
          <a:endParaRPr lang="en-US"/>
        </a:p>
      </dgm:t>
    </dgm:pt>
    <dgm:pt modelId="{72370FFA-F9DC-4259-A61D-66BFB334132E}" type="sibTrans" cxnId="{A257C2CB-1A2D-4094-A8F7-F24607ECE2E6}">
      <dgm:prSet/>
      <dgm:spPr/>
      <dgm:t>
        <a:bodyPr/>
        <a:lstStyle/>
        <a:p>
          <a:endParaRPr lang="en-US"/>
        </a:p>
      </dgm:t>
    </dgm:pt>
    <dgm:pt modelId="{21D50E75-B1A3-43C2-AEC9-D5E85E5B5272}">
      <dgm:prSet phldrT="[Text]"/>
      <dgm:spPr>
        <a:ln>
          <a:noFill/>
        </a:ln>
      </dgm:spPr>
      <dgm:t>
        <a:bodyPr/>
        <a:lstStyle/>
        <a:p>
          <a:r>
            <a:rPr lang="en-US" b="1" dirty="0" smtClean="0"/>
            <a:t>Formulate a solution</a:t>
          </a:r>
          <a:endParaRPr lang="en-US" b="1" dirty="0"/>
        </a:p>
      </dgm:t>
    </dgm:pt>
    <dgm:pt modelId="{247109F1-01FD-4DB3-A948-F796D7630BCB}" type="parTrans" cxnId="{A18C49CD-36D4-493A-9716-4E3C9AB635AC}">
      <dgm:prSet/>
      <dgm:spPr/>
      <dgm:t>
        <a:bodyPr/>
        <a:lstStyle/>
        <a:p>
          <a:endParaRPr lang="en-US"/>
        </a:p>
      </dgm:t>
    </dgm:pt>
    <dgm:pt modelId="{78C5C228-1362-4190-B2E0-C4EE12D83AB6}" type="sibTrans" cxnId="{A18C49CD-36D4-493A-9716-4E3C9AB635AC}">
      <dgm:prSet/>
      <dgm:spPr/>
      <dgm:t>
        <a:bodyPr/>
        <a:lstStyle/>
        <a:p>
          <a:endParaRPr lang="en-US"/>
        </a:p>
      </dgm:t>
    </dgm:pt>
    <dgm:pt modelId="{DF8040F4-4747-4B05-AF2D-5AE0732019E9}">
      <dgm:prSet phldrT="[Text]"/>
      <dgm:spPr>
        <a:ln>
          <a:noFill/>
        </a:ln>
      </dgm:spPr>
      <dgm:t>
        <a:bodyPr/>
        <a:lstStyle/>
        <a:p>
          <a:r>
            <a:rPr lang="en-US" b="1" dirty="0" smtClean="0"/>
            <a:t>Keep them in the loop</a:t>
          </a:r>
          <a:endParaRPr lang="en-US" b="1" dirty="0"/>
        </a:p>
      </dgm:t>
    </dgm:pt>
    <dgm:pt modelId="{327840AE-9ECF-4C26-8C39-F6FAC24570BE}" type="parTrans" cxnId="{A7007546-E234-4595-A9A6-5BE57EF6922E}">
      <dgm:prSet/>
      <dgm:spPr/>
      <dgm:t>
        <a:bodyPr/>
        <a:lstStyle/>
        <a:p>
          <a:endParaRPr lang="en-US"/>
        </a:p>
      </dgm:t>
    </dgm:pt>
    <dgm:pt modelId="{54D7526A-43BB-4AAB-9EC9-1DF9A1D0366F}" type="sibTrans" cxnId="{A7007546-E234-4595-A9A6-5BE57EF6922E}">
      <dgm:prSet/>
      <dgm:spPr/>
      <dgm:t>
        <a:bodyPr/>
        <a:lstStyle/>
        <a:p>
          <a:endParaRPr lang="en-US"/>
        </a:p>
      </dgm:t>
    </dgm:pt>
    <dgm:pt modelId="{375C9D65-2800-4453-9FFD-670F590F24E4}" type="pres">
      <dgm:prSet presAssocID="{632535F0-90BA-4598-830F-674BCA685AB1}" presName="Name0" presStyleCnt="0">
        <dgm:presLayoutVars>
          <dgm:chMax val="7"/>
          <dgm:chPref val="7"/>
          <dgm:dir/>
        </dgm:presLayoutVars>
      </dgm:prSet>
      <dgm:spPr/>
      <dgm:t>
        <a:bodyPr/>
        <a:lstStyle/>
        <a:p>
          <a:endParaRPr lang="en-US"/>
        </a:p>
      </dgm:t>
    </dgm:pt>
    <dgm:pt modelId="{8E89E2CE-CD12-4578-9C86-0E1A7ECB8AB8}" type="pres">
      <dgm:prSet presAssocID="{632535F0-90BA-4598-830F-674BCA685AB1}" presName="Name1" presStyleCnt="0"/>
      <dgm:spPr/>
    </dgm:pt>
    <dgm:pt modelId="{07CAF350-5B6C-4FD5-86AB-2E1A9C0D2391}" type="pres">
      <dgm:prSet presAssocID="{632535F0-90BA-4598-830F-674BCA685AB1}" presName="cycle" presStyleCnt="0"/>
      <dgm:spPr/>
    </dgm:pt>
    <dgm:pt modelId="{4B4E29E9-9C36-4A7B-A84E-47FB67D7A246}" type="pres">
      <dgm:prSet presAssocID="{632535F0-90BA-4598-830F-674BCA685AB1}" presName="srcNode" presStyleLbl="node1" presStyleIdx="0" presStyleCnt="5"/>
      <dgm:spPr/>
    </dgm:pt>
    <dgm:pt modelId="{12548B2E-59A5-4A9C-8A9B-D8CE8614DF50}" type="pres">
      <dgm:prSet presAssocID="{632535F0-90BA-4598-830F-674BCA685AB1}" presName="conn" presStyleLbl="parChTrans1D2" presStyleIdx="0" presStyleCnt="1"/>
      <dgm:spPr/>
      <dgm:t>
        <a:bodyPr/>
        <a:lstStyle/>
        <a:p>
          <a:endParaRPr lang="en-US"/>
        </a:p>
      </dgm:t>
    </dgm:pt>
    <dgm:pt modelId="{B51573A5-538C-4FF4-BC3C-0CB99C90FC68}" type="pres">
      <dgm:prSet presAssocID="{632535F0-90BA-4598-830F-674BCA685AB1}" presName="extraNode" presStyleLbl="node1" presStyleIdx="0" presStyleCnt="5"/>
      <dgm:spPr/>
    </dgm:pt>
    <dgm:pt modelId="{E0A5ADF3-438D-4F63-A452-979858689BA5}" type="pres">
      <dgm:prSet presAssocID="{632535F0-90BA-4598-830F-674BCA685AB1}" presName="dstNode" presStyleLbl="node1" presStyleIdx="0" presStyleCnt="5"/>
      <dgm:spPr/>
    </dgm:pt>
    <dgm:pt modelId="{D743BE35-D308-41FF-BAD5-C8EA47FA2118}" type="pres">
      <dgm:prSet presAssocID="{86D50375-7345-401A-A5FA-A1078EC535C0}" presName="text_1" presStyleLbl="node1" presStyleIdx="0" presStyleCnt="5">
        <dgm:presLayoutVars>
          <dgm:bulletEnabled val="1"/>
        </dgm:presLayoutVars>
      </dgm:prSet>
      <dgm:spPr/>
      <dgm:t>
        <a:bodyPr/>
        <a:lstStyle/>
        <a:p>
          <a:endParaRPr lang="en-US"/>
        </a:p>
      </dgm:t>
    </dgm:pt>
    <dgm:pt modelId="{1480C1D4-BB6B-41B4-8426-9C641A43043E}" type="pres">
      <dgm:prSet presAssocID="{86D50375-7345-401A-A5FA-A1078EC535C0}" presName="accent_1" presStyleCnt="0"/>
      <dgm:spPr/>
    </dgm:pt>
    <dgm:pt modelId="{3BA9D6A5-AAB4-4EE6-8445-DEC5A1607AB8}" type="pres">
      <dgm:prSet presAssocID="{86D50375-7345-401A-A5FA-A1078EC535C0}" presName="accentRepeatNode" presStyleLbl="solidFgAcc1" presStyleIdx="0" presStyleCnt="5"/>
      <dgm:spPr/>
    </dgm:pt>
    <dgm:pt modelId="{5B47B011-E076-4AA5-8538-8BACDFEBBCBD}" type="pres">
      <dgm:prSet presAssocID="{1A1AB5D8-0F75-4D1A-A601-80FAC8318E13}" presName="text_2" presStyleLbl="node1" presStyleIdx="1" presStyleCnt="5">
        <dgm:presLayoutVars>
          <dgm:bulletEnabled val="1"/>
        </dgm:presLayoutVars>
      </dgm:prSet>
      <dgm:spPr/>
      <dgm:t>
        <a:bodyPr/>
        <a:lstStyle/>
        <a:p>
          <a:endParaRPr lang="en-US"/>
        </a:p>
      </dgm:t>
    </dgm:pt>
    <dgm:pt modelId="{EDBB77D3-E603-4FD9-B16E-7D4B3F266AEA}" type="pres">
      <dgm:prSet presAssocID="{1A1AB5D8-0F75-4D1A-A601-80FAC8318E13}" presName="accent_2" presStyleCnt="0"/>
      <dgm:spPr/>
    </dgm:pt>
    <dgm:pt modelId="{2F8DA56A-E7F8-46D4-ACD2-AE135F7DBAFE}" type="pres">
      <dgm:prSet presAssocID="{1A1AB5D8-0F75-4D1A-A601-80FAC8318E13}" presName="accentRepeatNode" presStyleLbl="solidFgAcc1" presStyleIdx="1" presStyleCnt="5"/>
      <dgm:spPr/>
    </dgm:pt>
    <dgm:pt modelId="{55F084CC-A054-419F-A58A-B972A5F79EE2}" type="pres">
      <dgm:prSet presAssocID="{D37E7780-3565-4828-9CF4-AB47B9CE840D}" presName="text_3" presStyleLbl="node1" presStyleIdx="2" presStyleCnt="5">
        <dgm:presLayoutVars>
          <dgm:bulletEnabled val="1"/>
        </dgm:presLayoutVars>
      </dgm:prSet>
      <dgm:spPr/>
      <dgm:t>
        <a:bodyPr/>
        <a:lstStyle/>
        <a:p>
          <a:endParaRPr lang="en-US"/>
        </a:p>
      </dgm:t>
    </dgm:pt>
    <dgm:pt modelId="{F5AC5E10-7384-42DF-8819-E31EF669B233}" type="pres">
      <dgm:prSet presAssocID="{D37E7780-3565-4828-9CF4-AB47B9CE840D}" presName="accent_3" presStyleCnt="0"/>
      <dgm:spPr/>
    </dgm:pt>
    <dgm:pt modelId="{C54F127A-62D4-47D3-8C1A-83376ADB92E6}" type="pres">
      <dgm:prSet presAssocID="{D37E7780-3565-4828-9CF4-AB47B9CE840D}" presName="accentRepeatNode" presStyleLbl="solidFgAcc1" presStyleIdx="2" presStyleCnt="5"/>
      <dgm:spPr/>
    </dgm:pt>
    <dgm:pt modelId="{C6801F78-BE2B-479E-B831-ABDA5848F54A}" type="pres">
      <dgm:prSet presAssocID="{21D50E75-B1A3-43C2-AEC9-D5E85E5B5272}" presName="text_4" presStyleLbl="node1" presStyleIdx="3" presStyleCnt="5">
        <dgm:presLayoutVars>
          <dgm:bulletEnabled val="1"/>
        </dgm:presLayoutVars>
      </dgm:prSet>
      <dgm:spPr/>
      <dgm:t>
        <a:bodyPr/>
        <a:lstStyle/>
        <a:p>
          <a:endParaRPr lang="en-US"/>
        </a:p>
      </dgm:t>
    </dgm:pt>
    <dgm:pt modelId="{30DAA29F-29F1-4C77-8A3B-916878344276}" type="pres">
      <dgm:prSet presAssocID="{21D50E75-B1A3-43C2-AEC9-D5E85E5B5272}" presName="accent_4" presStyleCnt="0"/>
      <dgm:spPr/>
    </dgm:pt>
    <dgm:pt modelId="{762E46CD-6D00-48CE-8B32-9717C7276303}" type="pres">
      <dgm:prSet presAssocID="{21D50E75-B1A3-43C2-AEC9-D5E85E5B5272}" presName="accentRepeatNode" presStyleLbl="solidFgAcc1" presStyleIdx="3" presStyleCnt="5"/>
      <dgm:spPr/>
    </dgm:pt>
    <dgm:pt modelId="{FE9D9F66-03CD-4A10-8828-C00AE4167F39}" type="pres">
      <dgm:prSet presAssocID="{DF8040F4-4747-4B05-AF2D-5AE0732019E9}" presName="text_5" presStyleLbl="node1" presStyleIdx="4" presStyleCnt="5">
        <dgm:presLayoutVars>
          <dgm:bulletEnabled val="1"/>
        </dgm:presLayoutVars>
      </dgm:prSet>
      <dgm:spPr/>
      <dgm:t>
        <a:bodyPr/>
        <a:lstStyle/>
        <a:p>
          <a:endParaRPr lang="en-US"/>
        </a:p>
      </dgm:t>
    </dgm:pt>
    <dgm:pt modelId="{669AC69D-3E50-4243-9714-24FDEA19DDA8}" type="pres">
      <dgm:prSet presAssocID="{DF8040F4-4747-4B05-AF2D-5AE0732019E9}" presName="accent_5" presStyleCnt="0"/>
      <dgm:spPr/>
    </dgm:pt>
    <dgm:pt modelId="{E9C941B6-16D4-433D-B0CB-25AA0C8D93B2}" type="pres">
      <dgm:prSet presAssocID="{DF8040F4-4747-4B05-AF2D-5AE0732019E9}" presName="accentRepeatNode" presStyleLbl="solidFgAcc1" presStyleIdx="4" presStyleCnt="5"/>
      <dgm:spPr/>
    </dgm:pt>
  </dgm:ptLst>
  <dgm:cxnLst>
    <dgm:cxn modelId="{79DF8C8D-FF3F-4B5A-925A-0563C15D9D26}" type="presOf" srcId="{21D50E75-B1A3-43C2-AEC9-D5E85E5B5272}" destId="{C6801F78-BE2B-479E-B831-ABDA5848F54A}" srcOrd="0" destOrd="0" presId="urn:microsoft.com/office/officeart/2008/layout/VerticalCurvedList"/>
    <dgm:cxn modelId="{C0322B2E-1926-4376-A1DC-E4088D142A17}" type="presOf" srcId="{632535F0-90BA-4598-830F-674BCA685AB1}" destId="{375C9D65-2800-4453-9FFD-670F590F24E4}" srcOrd="0" destOrd="0" presId="urn:microsoft.com/office/officeart/2008/layout/VerticalCurvedList"/>
    <dgm:cxn modelId="{B018FFE8-9152-4162-A4B9-18914D33A00A}" srcId="{632535F0-90BA-4598-830F-674BCA685AB1}" destId="{1A1AB5D8-0F75-4D1A-A601-80FAC8318E13}" srcOrd="1" destOrd="0" parTransId="{8162008D-1560-48FB-BD54-9B0AD792054A}" sibTransId="{99FE7919-CFF2-493A-A100-411E4ABE2E20}"/>
    <dgm:cxn modelId="{9F569213-5E66-45DD-8271-6C661755FA80}" type="presOf" srcId="{1A1AB5D8-0F75-4D1A-A601-80FAC8318E13}" destId="{5B47B011-E076-4AA5-8538-8BACDFEBBCBD}" srcOrd="0" destOrd="0" presId="urn:microsoft.com/office/officeart/2008/layout/VerticalCurvedList"/>
    <dgm:cxn modelId="{E946DF0D-BB99-4740-9C48-DF9229A80F91}" type="presOf" srcId="{86D50375-7345-401A-A5FA-A1078EC535C0}" destId="{D743BE35-D308-41FF-BAD5-C8EA47FA2118}" srcOrd="0" destOrd="0" presId="urn:microsoft.com/office/officeart/2008/layout/VerticalCurvedList"/>
    <dgm:cxn modelId="{A7007546-E234-4595-A9A6-5BE57EF6922E}" srcId="{632535F0-90BA-4598-830F-674BCA685AB1}" destId="{DF8040F4-4747-4B05-AF2D-5AE0732019E9}" srcOrd="4" destOrd="0" parTransId="{327840AE-9ECF-4C26-8C39-F6FAC24570BE}" sibTransId="{54D7526A-43BB-4AAB-9EC9-1DF9A1D0366F}"/>
    <dgm:cxn modelId="{4483179F-BECD-4BBB-96A1-00C60CD6E20E}" type="presOf" srcId="{D37E7780-3565-4828-9CF4-AB47B9CE840D}" destId="{55F084CC-A054-419F-A58A-B972A5F79EE2}" srcOrd="0" destOrd="0" presId="urn:microsoft.com/office/officeart/2008/layout/VerticalCurvedList"/>
    <dgm:cxn modelId="{747EBFD4-4807-449D-BF51-A156E96F55AA}" type="presOf" srcId="{DF8040F4-4747-4B05-AF2D-5AE0732019E9}" destId="{FE9D9F66-03CD-4A10-8828-C00AE4167F39}" srcOrd="0" destOrd="0" presId="urn:microsoft.com/office/officeart/2008/layout/VerticalCurvedList"/>
    <dgm:cxn modelId="{8A36B002-ACC7-47EC-B666-990081135E50}" srcId="{632535F0-90BA-4598-830F-674BCA685AB1}" destId="{86D50375-7345-401A-A5FA-A1078EC535C0}" srcOrd="0" destOrd="0" parTransId="{3F7E908C-D973-4D2E-8A30-172538B12572}" sibTransId="{6999CCD8-3F94-43AE-AF10-2174063634A7}"/>
    <dgm:cxn modelId="{A18C49CD-36D4-493A-9716-4E3C9AB635AC}" srcId="{632535F0-90BA-4598-830F-674BCA685AB1}" destId="{21D50E75-B1A3-43C2-AEC9-D5E85E5B5272}" srcOrd="3" destOrd="0" parTransId="{247109F1-01FD-4DB3-A948-F796D7630BCB}" sibTransId="{78C5C228-1362-4190-B2E0-C4EE12D83AB6}"/>
    <dgm:cxn modelId="{A257C2CB-1A2D-4094-A8F7-F24607ECE2E6}" srcId="{632535F0-90BA-4598-830F-674BCA685AB1}" destId="{D37E7780-3565-4828-9CF4-AB47B9CE840D}" srcOrd="2" destOrd="0" parTransId="{F685D67D-F3CC-4176-AFD4-77C266C5F931}" sibTransId="{72370FFA-F9DC-4259-A61D-66BFB334132E}"/>
    <dgm:cxn modelId="{5C9A7328-683D-46AE-9AD8-84DC8B190979}" type="presOf" srcId="{6999CCD8-3F94-43AE-AF10-2174063634A7}" destId="{12548B2E-59A5-4A9C-8A9B-D8CE8614DF50}" srcOrd="0" destOrd="0" presId="urn:microsoft.com/office/officeart/2008/layout/VerticalCurvedList"/>
    <dgm:cxn modelId="{EE5E6443-0697-4957-BD7C-E0C0E49BB64F}" type="presParOf" srcId="{375C9D65-2800-4453-9FFD-670F590F24E4}" destId="{8E89E2CE-CD12-4578-9C86-0E1A7ECB8AB8}" srcOrd="0" destOrd="0" presId="urn:microsoft.com/office/officeart/2008/layout/VerticalCurvedList"/>
    <dgm:cxn modelId="{7F2FDAFB-FE4A-4B35-B8CC-67002D98B8D8}" type="presParOf" srcId="{8E89E2CE-CD12-4578-9C86-0E1A7ECB8AB8}" destId="{07CAF350-5B6C-4FD5-86AB-2E1A9C0D2391}" srcOrd="0" destOrd="0" presId="urn:microsoft.com/office/officeart/2008/layout/VerticalCurvedList"/>
    <dgm:cxn modelId="{8AE321CD-AE81-4824-A2BC-3472DA950C8D}" type="presParOf" srcId="{07CAF350-5B6C-4FD5-86AB-2E1A9C0D2391}" destId="{4B4E29E9-9C36-4A7B-A84E-47FB67D7A246}" srcOrd="0" destOrd="0" presId="urn:microsoft.com/office/officeart/2008/layout/VerticalCurvedList"/>
    <dgm:cxn modelId="{1E146492-CCA3-439D-BC69-CB634123AFC7}" type="presParOf" srcId="{07CAF350-5B6C-4FD5-86AB-2E1A9C0D2391}" destId="{12548B2E-59A5-4A9C-8A9B-D8CE8614DF50}" srcOrd="1" destOrd="0" presId="urn:microsoft.com/office/officeart/2008/layout/VerticalCurvedList"/>
    <dgm:cxn modelId="{51FBE26F-24E6-4BC4-B468-4459317F56DB}" type="presParOf" srcId="{07CAF350-5B6C-4FD5-86AB-2E1A9C0D2391}" destId="{B51573A5-538C-4FF4-BC3C-0CB99C90FC68}" srcOrd="2" destOrd="0" presId="urn:microsoft.com/office/officeart/2008/layout/VerticalCurvedList"/>
    <dgm:cxn modelId="{D28C97F7-D57A-4997-BE2E-F0F564C2DEE6}" type="presParOf" srcId="{07CAF350-5B6C-4FD5-86AB-2E1A9C0D2391}" destId="{E0A5ADF3-438D-4F63-A452-979858689BA5}" srcOrd="3" destOrd="0" presId="urn:microsoft.com/office/officeart/2008/layout/VerticalCurvedList"/>
    <dgm:cxn modelId="{9C012766-C1BD-4321-8E65-9D16467D676C}" type="presParOf" srcId="{8E89E2CE-CD12-4578-9C86-0E1A7ECB8AB8}" destId="{D743BE35-D308-41FF-BAD5-C8EA47FA2118}" srcOrd="1" destOrd="0" presId="urn:microsoft.com/office/officeart/2008/layout/VerticalCurvedList"/>
    <dgm:cxn modelId="{872038F6-A2B8-4160-9B50-01B6752C1E7C}" type="presParOf" srcId="{8E89E2CE-CD12-4578-9C86-0E1A7ECB8AB8}" destId="{1480C1D4-BB6B-41B4-8426-9C641A43043E}" srcOrd="2" destOrd="0" presId="urn:microsoft.com/office/officeart/2008/layout/VerticalCurvedList"/>
    <dgm:cxn modelId="{13EB8303-42A2-4CC2-A50E-DC6C154F53B6}" type="presParOf" srcId="{1480C1D4-BB6B-41B4-8426-9C641A43043E}" destId="{3BA9D6A5-AAB4-4EE6-8445-DEC5A1607AB8}" srcOrd="0" destOrd="0" presId="urn:microsoft.com/office/officeart/2008/layout/VerticalCurvedList"/>
    <dgm:cxn modelId="{739CD057-D0F0-4010-B706-4EAA9C35BB90}" type="presParOf" srcId="{8E89E2CE-CD12-4578-9C86-0E1A7ECB8AB8}" destId="{5B47B011-E076-4AA5-8538-8BACDFEBBCBD}" srcOrd="3" destOrd="0" presId="urn:microsoft.com/office/officeart/2008/layout/VerticalCurvedList"/>
    <dgm:cxn modelId="{6D2AA4B0-CAA7-4D18-A6BC-F0A02F7C6D5C}" type="presParOf" srcId="{8E89E2CE-CD12-4578-9C86-0E1A7ECB8AB8}" destId="{EDBB77D3-E603-4FD9-B16E-7D4B3F266AEA}" srcOrd="4" destOrd="0" presId="urn:microsoft.com/office/officeart/2008/layout/VerticalCurvedList"/>
    <dgm:cxn modelId="{B529E933-B336-48A0-BDCA-710D83E29CF0}" type="presParOf" srcId="{EDBB77D3-E603-4FD9-B16E-7D4B3F266AEA}" destId="{2F8DA56A-E7F8-46D4-ACD2-AE135F7DBAFE}" srcOrd="0" destOrd="0" presId="urn:microsoft.com/office/officeart/2008/layout/VerticalCurvedList"/>
    <dgm:cxn modelId="{BE1D0CB5-512B-4B6B-8FBF-5C7287B420B5}" type="presParOf" srcId="{8E89E2CE-CD12-4578-9C86-0E1A7ECB8AB8}" destId="{55F084CC-A054-419F-A58A-B972A5F79EE2}" srcOrd="5" destOrd="0" presId="urn:microsoft.com/office/officeart/2008/layout/VerticalCurvedList"/>
    <dgm:cxn modelId="{E7067840-7905-4C21-9386-8ACBE7778150}" type="presParOf" srcId="{8E89E2CE-CD12-4578-9C86-0E1A7ECB8AB8}" destId="{F5AC5E10-7384-42DF-8819-E31EF669B233}" srcOrd="6" destOrd="0" presId="urn:microsoft.com/office/officeart/2008/layout/VerticalCurvedList"/>
    <dgm:cxn modelId="{C1E68EB8-118C-4C3F-B765-534069304F86}" type="presParOf" srcId="{F5AC5E10-7384-42DF-8819-E31EF669B233}" destId="{C54F127A-62D4-47D3-8C1A-83376ADB92E6}" srcOrd="0" destOrd="0" presId="urn:microsoft.com/office/officeart/2008/layout/VerticalCurvedList"/>
    <dgm:cxn modelId="{FE98989C-4664-4FD0-9945-FFC920945ADC}" type="presParOf" srcId="{8E89E2CE-CD12-4578-9C86-0E1A7ECB8AB8}" destId="{C6801F78-BE2B-479E-B831-ABDA5848F54A}" srcOrd="7" destOrd="0" presId="urn:microsoft.com/office/officeart/2008/layout/VerticalCurvedList"/>
    <dgm:cxn modelId="{D006CC99-38A4-4608-9D3D-85143D35BE7A}" type="presParOf" srcId="{8E89E2CE-CD12-4578-9C86-0E1A7ECB8AB8}" destId="{30DAA29F-29F1-4C77-8A3B-916878344276}" srcOrd="8" destOrd="0" presId="urn:microsoft.com/office/officeart/2008/layout/VerticalCurvedList"/>
    <dgm:cxn modelId="{9CE77061-D690-4457-BD81-A3BA7E1F1110}" type="presParOf" srcId="{30DAA29F-29F1-4C77-8A3B-916878344276}" destId="{762E46CD-6D00-48CE-8B32-9717C7276303}" srcOrd="0" destOrd="0" presId="urn:microsoft.com/office/officeart/2008/layout/VerticalCurvedList"/>
    <dgm:cxn modelId="{79F221E1-94AB-434A-9FE6-0C91D058AC84}" type="presParOf" srcId="{8E89E2CE-CD12-4578-9C86-0E1A7ECB8AB8}" destId="{FE9D9F66-03CD-4A10-8828-C00AE4167F39}" srcOrd="9" destOrd="0" presId="urn:microsoft.com/office/officeart/2008/layout/VerticalCurvedList"/>
    <dgm:cxn modelId="{974E1200-969F-4415-BA7B-B2EF62C3B58A}" type="presParOf" srcId="{8E89E2CE-CD12-4578-9C86-0E1A7ECB8AB8}" destId="{669AC69D-3E50-4243-9714-24FDEA19DDA8}" srcOrd="10" destOrd="0" presId="urn:microsoft.com/office/officeart/2008/layout/VerticalCurvedList"/>
    <dgm:cxn modelId="{305DF642-1FFD-4299-8628-784F4E8A938A}" type="presParOf" srcId="{669AC69D-3E50-4243-9714-24FDEA19DDA8}" destId="{E9C941B6-16D4-433D-B0CB-25AA0C8D93B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6C0AAF94-D8BA-49C0-88F3-C177AD7152DC}" type="doc">
      <dgm:prSet loTypeId="urn:microsoft.com/office/officeart/2005/8/layout/vList3" loCatId="list" qsTypeId="urn:microsoft.com/office/officeart/2005/8/quickstyle/simple1" qsCatId="simple" csTypeId="urn:microsoft.com/office/officeart/2005/8/colors/colorful2" csCatId="colorful" phldr="1"/>
      <dgm:spPr/>
      <dgm:t>
        <a:bodyPr/>
        <a:lstStyle/>
        <a:p>
          <a:endParaRPr lang="en-US"/>
        </a:p>
      </dgm:t>
    </dgm:pt>
    <dgm:pt modelId="{6CB6AF09-2FD9-4003-BC92-327BB93F8C69}">
      <dgm:prSet phldrT="[Text]"/>
      <dgm:spPr>
        <a:ln>
          <a:noFill/>
        </a:ln>
      </dgm:spPr>
      <dgm:t>
        <a:bodyPr/>
        <a:lstStyle/>
        <a:p>
          <a:pPr algn="l"/>
          <a:r>
            <a:rPr lang="en-US" b="1" dirty="0" smtClean="0"/>
            <a:t>Explain why</a:t>
          </a:r>
          <a:endParaRPr lang="en-US" b="1" dirty="0"/>
        </a:p>
      </dgm:t>
    </dgm:pt>
    <dgm:pt modelId="{77E91556-E845-4129-BDB0-969D1B0B6A0E}" type="parTrans" cxnId="{B2475785-AB67-4E57-B646-E30101D35C9B}">
      <dgm:prSet/>
      <dgm:spPr/>
      <dgm:t>
        <a:bodyPr/>
        <a:lstStyle/>
        <a:p>
          <a:endParaRPr lang="en-US"/>
        </a:p>
      </dgm:t>
    </dgm:pt>
    <dgm:pt modelId="{6AF4F52E-BF84-48CA-888B-7D5D5067832A}" type="sibTrans" cxnId="{B2475785-AB67-4E57-B646-E30101D35C9B}">
      <dgm:prSet/>
      <dgm:spPr/>
      <dgm:t>
        <a:bodyPr/>
        <a:lstStyle/>
        <a:p>
          <a:endParaRPr lang="en-US"/>
        </a:p>
      </dgm:t>
    </dgm:pt>
    <dgm:pt modelId="{320B14E6-535E-4161-B2F7-8E8541A6A484}">
      <dgm:prSet phldrT="[Text]"/>
      <dgm:spPr>
        <a:ln>
          <a:noFill/>
        </a:ln>
      </dgm:spPr>
      <dgm:t>
        <a:bodyPr/>
        <a:lstStyle/>
        <a:p>
          <a:pPr algn="l"/>
          <a:r>
            <a:rPr lang="en-US" b="1" dirty="0" smtClean="0"/>
            <a:t>How you say it is important</a:t>
          </a:r>
          <a:endParaRPr lang="en-US" b="1" dirty="0"/>
        </a:p>
      </dgm:t>
    </dgm:pt>
    <dgm:pt modelId="{F8EACDC8-F035-4C9B-9C52-52E157DF0E17}" type="parTrans" cxnId="{298B9CD3-5473-452E-85F1-28A967DF7347}">
      <dgm:prSet/>
      <dgm:spPr/>
      <dgm:t>
        <a:bodyPr/>
        <a:lstStyle/>
        <a:p>
          <a:endParaRPr lang="en-US"/>
        </a:p>
      </dgm:t>
    </dgm:pt>
    <dgm:pt modelId="{1AEF4B7A-9B22-44B3-92D0-62D44C7C45B8}" type="sibTrans" cxnId="{298B9CD3-5473-452E-85F1-28A967DF7347}">
      <dgm:prSet/>
      <dgm:spPr/>
      <dgm:t>
        <a:bodyPr/>
        <a:lstStyle/>
        <a:p>
          <a:endParaRPr lang="en-US"/>
        </a:p>
      </dgm:t>
    </dgm:pt>
    <dgm:pt modelId="{CF810ADB-4ECE-4265-88DB-88E266A6CBCA}">
      <dgm:prSet phldrT="[Text]"/>
      <dgm:spPr>
        <a:ln>
          <a:noFill/>
        </a:ln>
      </dgm:spPr>
      <dgm:t>
        <a:bodyPr/>
        <a:lstStyle/>
        <a:p>
          <a:pPr algn="l"/>
          <a:r>
            <a:rPr lang="en-US" b="1" dirty="0" smtClean="0"/>
            <a:t>Offer alternatives</a:t>
          </a:r>
          <a:endParaRPr lang="en-US" b="1" dirty="0"/>
        </a:p>
      </dgm:t>
    </dgm:pt>
    <dgm:pt modelId="{E397A6E7-36FD-4A72-AA06-7A22E64E0020}" type="parTrans" cxnId="{2F4631E9-859D-44E4-B83E-FC075BB4F2CE}">
      <dgm:prSet/>
      <dgm:spPr/>
      <dgm:t>
        <a:bodyPr/>
        <a:lstStyle/>
        <a:p>
          <a:endParaRPr lang="en-US"/>
        </a:p>
      </dgm:t>
    </dgm:pt>
    <dgm:pt modelId="{AA215D0F-C426-4CA6-A98F-2518D7D9517F}" type="sibTrans" cxnId="{2F4631E9-859D-44E4-B83E-FC075BB4F2CE}">
      <dgm:prSet/>
      <dgm:spPr/>
      <dgm:t>
        <a:bodyPr/>
        <a:lstStyle/>
        <a:p>
          <a:endParaRPr lang="en-US"/>
        </a:p>
      </dgm:t>
    </dgm:pt>
    <dgm:pt modelId="{78A36A62-E239-4A18-A1DE-D21F423BFCE7}" type="pres">
      <dgm:prSet presAssocID="{6C0AAF94-D8BA-49C0-88F3-C177AD7152DC}" presName="linearFlow" presStyleCnt="0">
        <dgm:presLayoutVars>
          <dgm:dir/>
          <dgm:resizeHandles val="exact"/>
        </dgm:presLayoutVars>
      </dgm:prSet>
      <dgm:spPr/>
      <dgm:t>
        <a:bodyPr/>
        <a:lstStyle/>
        <a:p>
          <a:endParaRPr lang="en-US"/>
        </a:p>
      </dgm:t>
    </dgm:pt>
    <dgm:pt modelId="{CCF0CD85-B1D6-49FA-8EDA-689BFF10FE76}" type="pres">
      <dgm:prSet presAssocID="{6CB6AF09-2FD9-4003-BC92-327BB93F8C69}" presName="composite" presStyleCnt="0"/>
      <dgm:spPr/>
    </dgm:pt>
    <dgm:pt modelId="{FAF4B290-CD58-46E5-8203-C48D991057C4}" type="pres">
      <dgm:prSet presAssocID="{6CB6AF09-2FD9-4003-BC92-327BB93F8C69}" presName="imgShp" presStyleLbl="fgImgPlace1" presStyleIdx="0" presStyleCnt="3"/>
      <dgm:spPr>
        <a:solidFill>
          <a:schemeClr val="accent2">
            <a:tint val="50000"/>
            <a:hueOff val="0"/>
            <a:satOff val="0"/>
            <a:lumOff val="0"/>
          </a:schemeClr>
        </a:solidFill>
        <a:ln>
          <a:noFill/>
        </a:ln>
      </dgm:spPr>
    </dgm:pt>
    <dgm:pt modelId="{14392FA3-D598-45DE-820E-8066D82D5B1C}" type="pres">
      <dgm:prSet presAssocID="{6CB6AF09-2FD9-4003-BC92-327BB93F8C69}" presName="txShp" presStyleLbl="node1" presStyleIdx="0" presStyleCnt="3">
        <dgm:presLayoutVars>
          <dgm:bulletEnabled val="1"/>
        </dgm:presLayoutVars>
      </dgm:prSet>
      <dgm:spPr/>
      <dgm:t>
        <a:bodyPr/>
        <a:lstStyle/>
        <a:p>
          <a:endParaRPr lang="en-US"/>
        </a:p>
      </dgm:t>
    </dgm:pt>
    <dgm:pt modelId="{AEE5505C-CE50-40FD-9C3C-70B6E55FE4CC}" type="pres">
      <dgm:prSet presAssocID="{6AF4F52E-BF84-48CA-888B-7D5D5067832A}" presName="spacing" presStyleCnt="0"/>
      <dgm:spPr/>
    </dgm:pt>
    <dgm:pt modelId="{694338AA-F54F-46A2-9F50-0F3F25A70135}" type="pres">
      <dgm:prSet presAssocID="{320B14E6-535E-4161-B2F7-8E8541A6A484}" presName="composite" presStyleCnt="0"/>
      <dgm:spPr/>
    </dgm:pt>
    <dgm:pt modelId="{22926820-679B-41D1-B6A0-672DDD69299B}" type="pres">
      <dgm:prSet presAssocID="{320B14E6-535E-4161-B2F7-8E8541A6A484}" presName="imgShp" presStyleLbl="fgImgPlace1" presStyleIdx="1" presStyleCnt="3"/>
      <dgm:spPr>
        <a:solidFill>
          <a:schemeClr val="accent2">
            <a:tint val="50000"/>
            <a:hueOff val="2501437"/>
            <a:satOff val="-2237"/>
            <a:lumOff val="6"/>
          </a:schemeClr>
        </a:solidFill>
        <a:ln>
          <a:noFill/>
        </a:ln>
      </dgm:spPr>
    </dgm:pt>
    <dgm:pt modelId="{D1B1EF35-50AE-46FE-AFE8-52E4CEA8E36F}" type="pres">
      <dgm:prSet presAssocID="{320B14E6-535E-4161-B2F7-8E8541A6A484}" presName="txShp" presStyleLbl="node1" presStyleIdx="1" presStyleCnt="3">
        <dgm:presLayoutVars>
          <dgm:bulletEnabled val="1"/>
        </dgm:presLayoutVars>
      </dgm:prSet>
      <dgm:spPr/>
      <dgm:t>
        <a:bodyPr/>
        <a:lstStyle/>
        <a:p>
          <a:endParaRPr lang="en-US"/>
        </a:p>
      </dgm:t>
    </dgm:pt>
    <dgm:pt modelId="{0568EE66-BF91-4203-B3B6-2E187E3931CE}" type="pres">
      <dgm:prSet presAssocID="{1AEF4B7A-9B22-44B3-92D0-62D44C7C45B8}" presName="spacing" presStyleCnt="0"/>
      <dgm:spPr/>
    </dgm:pt>
    <dgm:pt modelId="{CEF8A81A-CB2F-43CE-801E-6CCEA7029B74}" type="pres">
      <dgm:prSet presAssocID="{CF810ADB-4ECE-4265-88DB-88E266A6CBCA}" presName="composite" presStyleCnt="0"/>
      <dgm:spPr/>
    </dgm:pt>
    <dgm:pt modelId="{5B12A8A7-BEDB-40BD-A5DA-4AB5E8EE9A39}" type="pres">
      <dgm:prSet presAssocID="{CF810ADB-4ECE-4265-88DB-88E266A6CBCA}" presName="imgShp" presStyleLbl="fgImgPlace1" presStyleIdx="2" presStyleCnt="3"/>
      <dgm:spPr>
        <a:solidFill>
          <a:schemeClr val="accent2">
            <a:tint val="50000"/>
            <a:hueOff val="5002875"/>
            <a:satOff val="-4473"/>
            <a:lumOff val="13"/>
          </a:schemeClr>
        </a:solidFill>
        <a:ln>
          <a:noFill/>
        </a:ln>
      </dgm:spPr>
    </dgm:pt>
    <dgm:pt modelId="{93256074-9105-40B9-B7FD-72396F1B506E}" type="pres">
      <dgm:prSet presAssocID="{CF810ADB-4ECE-4265-88DB-88E266A6CBCA}" presName="txShp" presStyleLbl="node1" presStyleIdx="2" presStyleCnt="3">
        <dgm:presLayoutVars>
          <dgm:bulletEnabled val="1"/>
        </dgm:presLayoutVars>
      </dgm:prSet>
      <dgm:spPr/>
      <dgm:t>
        <a:bodyPr/>
        <a:lstStyle/>
        <a:p>
          <a:endParaRPr lang="en-US"/>
        </a:p>
      </dgm:t>
    </dgm:pt>
  </dgm:ptLst>
  <dgm:cxnLst>
    <dgm:cxn modelId="{D7207A7B-BD7D-4834-8770-185081F42B86}" type="presOf" srcId="{320B14E6-535E-4161-B2F7-8E8541A6A484}" destId="{D1B1EF35-50AE-46FE-AFE8-52E4CEA8E36F}" srcOrd="0" destOrd="0" presId="urn:microsoft.com/office/officeart/2005/8/layout/vList3"/>
    <dgm:cxn modelId="{5D77B567-C215-4BDE-8770-4D0A9B341107}" type="presOf" srcId="{CF810ADB-4ECE-4265-88DB-88E266A6CBCA}" destId="{93256074-9105-40B9-B7FD-72396F1B506E}" srcOrd="0" destOrd="0" presId="urn:microsoft.com/office/officeart/2005/8/layout/vList3"/>
    <dgm:cxn modelId="{2F4631E9-859D-44E4-B83E-FC075BB4F2CE}" srcId="{6C0AAF94-D8BA-49C0-88F3-C177AD7152DC}" destId="{CF810ADB-4ECE-4265-88DB-88E266A6CBCA}" srcOrd="2" destOrd="0" parTransId="{E397A6E7-36FD-4A72-AA06-7A22E64E0020}" sibTransId="{AA215D0F-C426-4CA6-A98F-2518D7D9517F}"/>
    <dgm:cxn modelId="{D8F006BD-D245-495C-802B-8CC5ACAB9898}" type="presOf" srcId="{6C0AAF94-D8BA-49C0-88F3-C177AD7152DC}" destId="{78A36A62-E239-4A18-A1DE-D21F423BFCE7}" srcOrd="0" destOrd="0" presId="urn:microsoft.com/office/officeart/2005/8/layout/vList3"/>
    <dgm:cxn modelId="{298B9CD3-5473-452E-85F1-28A967DF7347}" srcId="{6C0AAF94-D8BA-49C0-88F3-C177AD7152DC}" destId="{320B14E6-535E-4161-B2F7-8E8541A6A484}" srcOrd="1" destOrd="0" parTransId="{F8EACDC8-F035-4C9B-9C52-52E157DF0E17}" sibTransId="{1AEF4B7A-9B22-44B3-92D0-62D44C7C45B8}"/>
    <dgm:cxn modelId="{B2475785-AB67-4E57-B646-E30101D35C9B}" srcId="{6C0AAF94-D8BA-49C0-88F3-C177AD7152DC}" destId="{6CB6AF09-2FD9-4003-BC92-327BB93F8C69}" srcOrd="0" destOrd="0" parTransId="{77E91556-E845-4129-BDB0-969D1B0B6A0E}" sibTransId="{6AF4F52E-BF84-48CA-888B-7D5D5067832A}"/>
    <dgm:cxn modelId="{2BD03023-26AE-480A-8592-CA2B05C95233}" type="presOf" srcId="{6CB6AF09-2FD9-4003-BC92-327BB93F8C69}" destId="{14392FA3-D598-45DE-820E-8066D82D5B1C}" srcOrd="0" destOrd="0" presId="urn:microsoft.com/office/officeart/2005/8/layout/vList3"/>
    <dgm:cxn modelId="{62779644-72DA-410E-90C1-8D18CA3F1B74}" type="presParOf" srcId="{78A36A62-E239-4A18-A1DE-D21F423BFCE7}" destId="{CCF0CD85-B1D6-49FA-8EDA-689BFF10FE76}" srcOrd="0" destOrd="0" presId="urn:microsoft.com/office/officeart/2005/8/layout/vList3"/>
    <dgm:cxn modelId="{9DCAC7C5-C1CF-4C51-836C-5813DA616821}" type="presParOf" srcId="{CCF0CD85-B1D6-49FA-8EDA-689BFF10FE76}" destId="{FAF4B290-CD58-46E5-8203-C48D991057C4}" srcOrd="0" destOrd="0" presId="urn:microsoft.com/office/officeart/2005/8/layout/vList3"/>
    <dgm:cxn modelId="{A3106C9F-15CE-45FC-8BFB-0E7E552A485D}" type="presParOf" srcId="{CCF0CD85-B1D6-49FA-8EDA-689BFF10FE76}" destId="{14392FA3-D598-45DE-820E-8066D82D5B1C}" srcOrd="1" destOrd="0" presId="urn:microsoft.com/office/officeart/2005/8/layout/vList3"/>
    <dgm:cxn modelId="{83436308-4D78-4D1E-B865-1169AFC45604}" type="presParOf" srcId="{78A36A62-E239-4A18-A1DE-D21F423BFCE7}" destId="{AEE5505C-CE50-40FD-9C3C-70B6E55FE4CC}" srcOrd="1" destOrd="0" presId="urn:microsoft.com/office/officeart/2005/8/layout/vList3"/>
    <dgm:cxn modelId="{DF5342E1-B051-43D0-8679-5CE9F9CF94A2}" type="presParOf" srcId="{78A36A62-E239-4A18-A1DE-D21F423BFCE7}" destId="{694338AA-F54F-46A2-9F50-0F3F25A70135}" srcOrd="2" destOrd="0" presId="urn:microsoft.com/office/officeart/2005/8/layout/vList3"/>
    <dgm:cxn modelId="{CCCF58EE-0FB5-4AFA-BDBE-1BBDDE629B2B}" type="presParOf" srcId="{694338AA-F54F-46A2-9F50-0F3F25A70135}" destId="{22926820-679B-41D1-B6A0-672DDD69299B}" srcOrd="0" destOrd="0" presId="urn:microsoft.com/office/officeart/2005/8/layout/vList3"/>
    <dgm:cxn modelId="{09F44669-B1C5-4542-AD77-B31635EA529A}" type="presParOf" srcId="{694338AA-F54F-46A2-9F50-0F3F25A70135}" destId="{D1B1EF35-50AE-46FE-AFE8-52E4CEA8E36F}" srcOrd="1" destOrd="0" presId="urn:microsoft.com/office/officeart/2005/8/layout/vList3"/>
    <dgm:cxn modelId="{2E73A274-3F1D-489B-AD51-010BAFF888DE}" type="presParOf" srcId="{78A36A62-E239-4A18-A1DE-D21F423BFCE7}" destId="{0568EE66-BF91-4203-B3B6-2E187E3931CE}" srcOrd="3" destOrd="0" presId="urn:microsoft.com/office/officeart/2005/8/layout/vList3"/>
    <dgm:cxn modelId="{206F4F3D-7E59-45D1-9A94-586216DFA5F1}" type="presParOf" srcId="{78A36A62-E239-4A18-A1DE-D21F423BFCE7}" destId="{CEF8A81A-CB2F-43CE-801E-6CCEA7029B74}" srcOrd="4" destOrd="0" presId="urn:microsoft.com/office/officeart/2005/8/layout/vList3"/>
    <dgm:cxn modelId="{C32950B3-8D29-4CAB-9250-86A094066471}" type="presParOf" srcId="{CEF8A81A-CB2F-43CE-801E-6CCEA7029B74}" destId="{5B12A8A7-BEDB-40BD-A5DA-4AB5E8EE9A39}" srcOrd="0" destOrd="0" presId="urn:microsoft.com/office/officeart/2005/8/layout/vList3"/>
    <dgm:cxn modelId="{F9C8028E-9B77-48FB-AB57-3B7A403D2AD5}" type="presParOf" srcId="{CEF8A81A-CB2F-43CE-801E-6CCEA7029B74}" destId="{93256074-9105-40B9-B7FD-72396F1B506E}"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08DB72-2CF9-4426-BC92-291DD1ECDD49}"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71DE54CC-8256-4ED7-B228-B3C343530F2C}">
      <dgm:prSet phldrT="[Text]"/>
      <dgm:spPr>
        <a:ln>
          <a:noFill/>
        </a:ln>
      </dgm:spPr>
      <dgm:t>
        <a:bodyPr/>
        <a:lstStyle/>
        <a:p>
          <a:r>
            <a:rPr lang="en-US" b="1" dirty="0" smtClean="0"/>
            <a:t>External</a:t>
          </a:r>
          <a:endParaRPr lang="en-US" b="1" dirty="0"/>
        </a:p>
      </dgm:t>
    </dgm:pt>
    <dgm:pt modelId="{637C9533-DDAF-4D51-8BA8-FFD86C934CF4}" type="parTrans" cxnId="{3E61BB46-E423-41E7-8D6A-64A49F8E504F}">
      <dgm:prSet/>
      <dgm:spPr/>
      <dgm:t>
        <a:bodyPr/>
        <a:lstStyle/>
        <a:p>
          <a:endParaRPr lang="en-US"/>
        </a:p>
      </dgm:t>
    </dgm:pt>
    <dgm:pt modelId="{0266C580-1C63-4188-A470-DB6C53AD690A}" type="sibTrans" cxnId="{3E61BB46-E423-41E7-8D6A-64A49F8E504F}">
      <dgm:prSet/>
      <dgm:spPr/>
      <dgm:t>
        <a:bodyPr/>
        <a:lstStyle/>
        <a:p>
          <a:endParaRPr lang="en-US"/>
        </a:p>
      </dgm:t>
    </dgm:pt>
    <dgm:pt modelId="{B80EB3CC-8D39-496B-B5C1-EE8D8C32A469}">
      <dgm:prSet phldrT="[Text]"/>
      <dgm:spPr/>
      <dgm:t>
        <a:bodyPr/>
        <a:lstStyle/>
        <a:p>
          <a:r>
            <a:rPr lang="en-US" dirty="0" smtClean="0"/>
            <a:t>Outside the organization</a:t>
          </a:r>
          <a:endParaRPr lang="en-US" dirty="0"/>
        </a:p>
      </dgm:t>
    </dgm:pt>
    <dgm:pt modelId="{57F56C6B-2314-44C5-BF3A-E63BED1A857F}" type="parTrans" cxnId="{F6DC9961-0618-4A2F-9A9D-9CB6C21339E7}">
      <dgm:prSet/>
      <dgm:spPr/>
      <dgm:t>
        <a:bodyPr/>
        <a:lstStyle/>
        <a:p>
          <a:endParaRPr lang="en-US"/>
        </a:p>
      </dgm:t>
    </dgm:pt>
    <dgm:pt modelId="{20626608-8DDD-4741-A3F5-80B3809D290E}" type="sibTrans" cxnId="{F6DC9961-0618-4A2F-9A9D-9CB6C21339E7}">
      <dgm:prSet/>
      <dgm:spPr/>
      <dgm:t>
        <a:bodyPr/>
        <a:lstStyle/>
        <a:p>
          <a:endParaRPr lang="en-US"/>
        </a:p>
      </dgm:t>
    </dgm:pt>
    <dgm:pt modelId="{EB05A647-F2F3-4136-BBB0-ED2EF31ED29A}">
      <dgm:prSet phldrT="[Text]"/>
      <dgm:spPr>
        <a:ln>
          <a:noFill/>
        </a:ln>
      </dgm:spPr>
      <dgm:t>
        <a:bodyPr/>
        <a:lstStyle/>
        <a:p>
          <a:r>
            <a:rPr lang="en-US" b="1" dirty="0" smtClean="0"/>
            <a:t>Internal</a:t>
          </a:r>
          <a:endParaRPr lang="en-US" b="1" dirty="0"/>
        </a:p>
      </dgm:t>
    </dgm:pt>
    <dgm:pt modelId="{B9284794-CAE4-42C7-8B51-0236BBB336C2}" type="parTrans" cxnId="{D8145967-94EC-493E-B465-03DB40413170}">
      <dgm:prSet/>
      <dgm:spPr/>
      <dgm:t>
        <a:bodyPr/>
        <a:lstStyle/>
        <a:p>
          <a:endParaRPr lang="en-US"/>
        </a:p>
      </dgm:t>
    </dgm:pt>
    <dgm:pt modelId="{4A986E06-2EEF-4514-98E9-10BAA11B0E9E}" type="sibTrans" cxnId="{D8145967-94EC-493E-B465-03DB40413170}">
      <dgm:prSet/>
      <dgm:spPr/>
      <dgm:t>
        <a:bodyPr/>
        <a:lstStyle/>
        <a:p>
          <a:endParaRPr lang="en-US"/>
        </a:p>
      </dgm:t>
    </dgm:pt>
    <dgm:pt modelId="{4FF2C3ED-9657-4CC8-BD12-A0764F943882}">
      <dgm:prSet phldrT="[Text]"/>
      <dgm:spPr/>
      <dgm:t>
        <a:bodyPr/>
        <a:lstStyle/>
        <a:p>
          <a:r>
            <a:rPr lang="en-US" dirty="0" smtClean="0"/>
            <a:t>Peers</a:t>
          </a:r>
          <a:endParaRPr lang="en-US" dirty="0"/>
        </a:p>
      </dgm:t>
    </dgm:pt>
    <dgm:pt modelId="{D6260847-89F4-4209-85EE-E881DD1482F8}" type="parTrans" cxnId="{C640CED9-6F6D-42EC-B21C-550E9C857C9F}">
      <dgm:prSet/>
      <dgm:spPr/>
      <dgm:t>
        <a:bodyPr/>
        <a:lstStyle/>
        <a:p>
          <a:endParaRPr lang="en-US"/>
        </a:p>
      </dgm:t>
    </dgm:pt>
    <dgm:pt modelId="{DBE57AEC-86CA-40FF-9DF1-F94623D70539}" type="sibTrans" cxnId="{C640CED9-6F6D-42EC-B21C-550E9C857C9F}">
      <dgm:prSet/>
      <dgm:spPr/>
      <dgm:t>
        <a:bodyPr/>
        <a:lstStyle/>
        <a:p>
          <a:endParaRPr lang="en-US"/>
        </a:p>
      </dgm:t>
    </dgm:pt>
    <dgm:pt modelId="{8589E323-58A8-48C8-9298-1B4E0229BBF5}">
      <dgm:prSet phldrT="[Text]"/>
      <dgm:spPr/>
      <dgm:t>
        <a:bodyPr/>
        <a:lstStyle/>
        <a:p>
          <a:r>
            <a:rPr lang="en-US" dirty="0" smtClean="0"/>
            <a:t>Traditional customers</a:t>
          </a:r>
          <a:endParaRPr lang="en-US" dirty="0"/>
        </a:p>
      </dgm:t>
    </dgm:pt>
    <dgm:pt modelId="{613B2587-63EE-4CA2-8E78-71B8127AA95D}" type="parTrans" cxnId="{ADD0B066-8DD8-4217-9D30-FD91CE97F527}">
      <dgm:prSet/>
      <dgm:spPr/>
      <dgm:t>
        <a:bodyPr/>
        <a:lstStyle/>
        <a:p>
          <a:endParaRPr lang="en-US"/>
        </a:p>
      </dgm:t>
    </dgm:pt>
    <dgm:pt modelId="{42AD506C-DCE0-4B57-8A60-F6A80FE74C8E}" type="sibTrans" cxnId="{ADD0B066-8DD8-4217-9D30-FD91CE97F527}">
      <dgm:prSet/>
      <dgm:spPr/>
      <dgm:t>
        <a:bodyPr/>
        <a:lstStyle/>
        <a:p>
          <a:endParaRPr lang="en-US"/>
        </a:p>
      </dgm:t>
    </dgm:pt>
    <dgm:pt modelId="{C7983FA6-F3E0-4C5C-AF6A-2F7C61F956B1}">
      <dgm:prSet phldrT="[Text]"/>
      <dgm:spPr/>
      <dgm:t>
        <a:bodyPr/>
        <a:lstStyle/>
        <a:p>
          <a:r>
            <a:rPr lang="en-US" dirty="0" smtClean="0"/>
            <a:t>Inside the organization</a:t>
          </a:r>
          <a:endParaRPr lang="en-US" dirty="0"/>
        </a:p>
      </dgm:t>
    </dgm:pt>
    <dgm:pt modelId="{0116AB8D-037C-4156-8B36-7C611265CE0A}" type="parTrans" cxnId="{4C049F30-998F-4EDB-920E-13F0AB3EC646}">
      <dgm:prSet/>
      <dgm:spPr/>
      <dgm:t>
        <a:bodyPr/>
        <a:lstStyle/>
        <a:p>
          <a:endParaRPr lang="en-US"/>
        </a:p>
      </dgm:t>
    </dgm:pt>
    <dgm:pt modelId="{2C23DBCD-DD74-4D6E-81FC-3902D9FEB7D1}" type="sibTrans" cxnId="{4C049F30-998F-4EDB-920E-13F0AB3EC646}">
      <dgm:prSet/>
      <dgm:spPr/>
      <dgm:t>
        <a:bodyPr/>
        <a:lstStyle/>
        <a:p>
          <a:endParaRPr lang="en-US"/>
        </a:p>
      </dgm:t>
    </dgm:pt>
    <dgm:pt modelId="{A008D6C9-A94E-4E17-A63F-78D86458CF7A}" type="pres">
      <dgm:prSet presAssocID="{B908DB72-2CF9-4426-BC92-291DD1ECDD49}" presName="Name0" presStyleCnt="0">
        <dgm:presLayoutVars>
          <dgm:dir/>
          <dgm:animLvl val="lvl"/>
          <dgm:resizeHandles/>
        </dgm:presLayoutVars>
      </dgm:prSet>
      <dgm:spPr/>
      <dgm:t>
        <a:bodyPr/>
        <a:lstStyle/>
        <a:p>
          <a:endParaRPr lang="en-US"/>
        </a:p>
      </dgm:t>
    </dgm:pt>
    <dgm:pt modelId="{883ED92A-90D4-4E79-956F-EFB01F2A4C80}" type="pres">
      <dgm:prSet presAssocID="{71DE54CC-8256-4ED7-B228-B3C343530F2C}" presName="linNode" presStyleCnt="0"/>
      <dgm:spPr/>
    </dgm:pt>
    <dgm:pt modelId="{7A1DC47B-A77E-4B1C-9D7A-4628C2230C9C}" type="pres">
      <dgm:prSet presAssocID="{71DE54CC-8256-4ED7-B228-B3C343530F2C}" presName="parentShp" presStyleLbl="node1" presStyleIdx="0" presStyleCnt="2">
        <dgm:presLayoutVars>
          <dgm:bulletEnabled val="1"/>
        </dgm:presLayoutVars>
      </dgm:prSet>
      <dgm:spPr/>
      <dgm:t>
        <a:bodyPr/>
        <a:lstStyle/>
        <a:p>
          <a:endParaRPr lang="en-US"/>
        </a:p>
      </dgm:t>
    </dgm:pt>
    <dgm:pt modelId="{34B66FE9-0B0F-44D2-8560-CAA4320046A3}" type="pres">
      <dgm:prSet presAssocID="{71DE54CC-8256-4ED7-B228-B3C343530F2C}" presName="childShp" presStyleLbl="bgAccFollowNode1" presStyleIdx="0" presStyleCnt="2">
        <dgm:presLayoutVars>
          <dgm:bulletEnabled val="1"/>
        </dgm:presLayoutVars>
      </dgm:prSet>
      <dgm:spPr/>
      <dgm:t>
        <a:bodyPr/>
        <a:lstStyle/>
        <a:p>
          <a:endParaRPr lang="en-US"/>
        </a:p>
      </dgm:t>
    </dgm:pt>
    <dgm:pt modelId="{726DCE32-0770-4AC1-9EA8-9036A119173C}" type="pres">
      <dgm:prSet presAssocID="{0266C580-1C63-4188-A470-DB6C53AD690A}" presName="spacing" presStyleCnt="0"/>
      <dgm:spPr/>
    </dgm:pt>
    <dgm:pt modelId="{C49CBC3E-E769-43E6-8DFB-19AE973F63E3}" type="pres">
      <dgm:prSet presAssocID="{EB05A647-F2F3-4136-BBB0-ED2EF31ED29A}" presName="linNode" presStyleCnt="0"/>
      <dgm:spPr/>
    </dgm:pt>
    <dgm:pt modelId="{1B44F0AC-5A21-4A2E-98F1-15AB514899C0}" type="pres">
      <dgm:prSet presAssocID="{EB05A647-F2F3-4136-BBB0-ED2EF31ED29A}" presName="parentShp" presStyleLbl="node1" presStyleIdx="1" presStyleCnt="2">
        <dgm:presLayoutVars>
          <dgm:bulletEnabled val="1"/>
        </dgm:presLayoutVars>
      </dgm:prSet>
      <dgm:spPr/>
      <dgm:t>
        <a:bodyPr/>
        <a:lstStyle/>
        <a:p>
          <a:endParaRPr lang="en-US"/>
        </a:p>
      </dgm:t>
    </dgm:pt>
    <dgm:pt modelId="{F1B9F0DE-C926-46D2-8205-8F4C98DBD75E}" type="pres">
      <dgm:prSet presAssocID="{EB05A647-F2F3-4136-BBB0-ED2EF31ED29A}" presName="childShp" presStyleLbl="bgAccFollowNode1" presStyleIdx="1" presStyleCnt="2">
        <dgm:presLayoutVars>
          <dgm:bulletEnabled val="1"/>
        </dgm:presLayoutVars>
      </dgm:prSet>
      <dgm:spPr/>
      <dgm:t>
        <a:bodyPr/>
        <a:lstStyle/>
        <a:p>
          <a:endParaRPr lang="en-US"/>
        </a:p>
      </dgm:t>
    </dgm:pt>
  </dgm:ptLst>
  <dgm:cxnLst>
    <dgm:cxn modelId="{36888A7E-CA63-422D-B2E9-4ADEF625C98F}" type="presOf" srcId="{71DE54CC-8256-4ED7-B228-B3C343530F2C}" destId="{7A1DC47B-A77E-4B1C-9D7A-4628C2230C9C}" srcOrd="0" destOrd="0" presId="urn:microsoft.com/office/officeart/2005/8/layout/vList6"/>
    <dgm:cxn modelId="{39DE63D8-0F09-40E4-83F5-518231C1613B}" type="presOf" srcId="{C7983FA6-F3E0-4C5C-AF6A-2F7C61F956B1}" destId="{F1B9F0DE-C926-46D2-8205-8F4C98DBD75E}" srcOrd="0" destOrd="1" presId="urn:microsoft.com/office/officeart/2005/8/layout/vList6"/>
    <dgm:cxn modelId="{4C049F30-998F-4EDB-920E-13F0AB3EC646}" srcId="{EB05A647-F2F3-4136-BBB0-ED2EF31ED29A}" destId="{C7983FA6-F3E0-4C5C-AF6A-2F7C61F956B1}" srcOrd="1" destOrd="0" parTransId="{0116AB8D-037C-4156-8B36-7C611265CE0A}" sibTransId="{2C23DBCD-DD74-4D6E-81FC-3902D9FEB7D1}"/>
    <dgm:cxn modelId="{1B59B7D7-2470-46B6-B033-BBC8E84A4127}" type="presOf" srcId="{8589E323-58A8-48C8-9298-1B4E0229BBF5}" destId="{34B66FE9-0B0F-44D2-8560-CAA4320046A3}" srcOrd="0" destOrd="1" presId="urn:microsoft.com/office/officeart/2005/8/layout/vList6"/>
    <dgm:cxn modelId="{F6DC9961-0618-4A2F-9A9D-9CB6C21339E7}" srcId="{71DE54CC-8256-4ED7-B228-B3C343530F2C}" destId="{B80EB3CC-8D39-496B-B5C1-EE8D8C32A469}" srcOrd="0" destOrd="0" parTransId="{57F56C6B-2314-44C5-BF3A-E63BED1A857F}" sibTransId="{20626608-8DDD-4741-A3F5-80B3809D290E}"/>
    <dgm:cxn modelId="{D8145967-94EC-493E-B465-03DB40413170}" srcId="{B908DB72-2CF9-4426-BC92-291DD1ECDD49}" destId="{EB05A647-F2F3-4136-BBB0-ED2EF31ED29A}" srcOrd="1" destOrd="0" parTransId="{B9284794-CAE4-42C7-8B51-0236BBB336C2}" sibTransId="{4A986E06-2EEF-4514-98E9-10BAA11B0E9E}"/>
    <dgm:cxn modelId="{7B02A219-4E54-47CA-B93B-01581242AE92}" type="presOf" srcId="{B80EB3CC-8D39-496B-B5C1-EE8D8C32A469}" destId="{34B66FE9-0B0F-44D2-8560-CAA4320046A3}" srcOrd="0" destOrd="0" presId="urn:microsoft.com/office/officeart/2005/8/layout/vList6"/>
    <dgm:cxn modelId="{3E61BB46-E423-41E7-8D6A-64A49F8E504F}" srcId="{B908DB72-2CF9-4426-BC92-291DD1ECDD49}" destId="{71DE54CC-8256-4ED7-B228-B3C343530F2C}" srcOrd="0" destOrd="0" parTransId="{637C9533-DDAF-4D51-8BA8-FFD86C934CF4}" sibTransId="{0266C580-1C63-4188-A470-DB6C53AD690A}"/>
    <dgm:cxn modelId="{450EBB06-7893-492C-9B72-CF77C9DF26D5}" type="presOf" srcId="{EB05A647-F2F3-4136-BBB0-ED2EF31ED29A}" destId="{1B44F0AC-5A21-4A2E-98F1-15AB514899C0}" srcOrd="0" destOrd="0" presId="urn:microsoft.com/office/officeart/2005/8/layout/vList6"/>
    <dgm:cxn modelId="{30F74AD6-0DC7-4498-AC6A-1D172D3B5AC4}" type="presOf" srcId="{B908DB72-2CF9-4426-BC92-291DD1ECDD49}" destId="{A008D6C9-A94E-4E17-A63F-78D86458CF7A}" srcOrd="0" destOrd="0" presId="urn:microsoft.com/office/officeart/2005/8/layout/vList6"/>
    <dgm:cxn modelId="{C640CED9-6F6D-42EC-B21C-550E9C857C9F}" srcId="{EB05A647-F2F3-4136-BBB0-ED2EF31ED29A}" destId="{4FF2C3ED-9657-4CC8-BD12-A0764F943882}" srcOrd="0" destOrd="0" parTransId="{D6260847-89F4-4209-85EE-E881DD1482F8}" sibTransId="{DBE57AEC-86CA-40FF-9DF1-F94623D70539}"/>
    <dgm:cxn modelId="{ADD0B066-8DD8-4217-9D30-FD91CE97F527}" srcId="{71DE54CC-8256-4ED7-B228-B3C343530F2C}" destId="{8589E323-58A8-48C8-9298-1B4E0229BBF5}" srcOrd="1" destOrd="0" parTransId="{613B2587-63EE-4CA2-8E78-71B8127AA95D}" sibTransId="{42AD506C-DCE0-4B57-8A60-F6A80FE74C8E}"/>
    <dgm:cxn modelId="{02311140-590D-4AB0-8640-D324E22B30DF}" type="presOf" srcId="{4FF2C3ED-9657-4CC8-BD12-A0764F943882}" destId="{F1B9F0DE-C926-46D2-8205-8F4C98DBD75E}" srcOrd="0" destOrd="0" presId="urn:microsoft.com/office/officeart/2005/8/layout/vList6"/>
    <dgm:cxn modelId="{9D1A1981-7959-42BB-9A0A-B1AF3A317E8F}" type="presParOf" srcId="{A008D6C9-A94E-4E17-A63F-78D86458CF7A}" destId="{883ED92A-90D4-4E79-956F-EFB01F2A4C80}" srcOrd="0" destOrd="0" presId="urn:microsoft.com/office/officeart/2005/8/layout/vList6"/>
    <dgm:cxn modelId="{4A1FA5D9-84A1-47B8-ABE6-42792C9C36A4}" type="presParOf" srcId="{883ED92A-90D4-4E79-956F-EFB01F2A4C80}" destId="{7A1DC47B-A77E-4B1C-9D7A-4628C2230C9C}" srcOrd="0" destOrd="0" presId="urn:microsoft.com/office/officeart/2005/8/layout/vList6"/>
    <dgm:cxn modelId="{B8733BE0-5660-46F9-9348-4C5631467494}" type="presParOf" srcId="{883ED92A-90D4-4E79-956F-EFB01F2A4C80}" destId="{34B66FE9-0B0F-44D2-8560-CAA4320046A3}" srcOrd="1" destOrd="0" presId="urn:microsoft.com/office/officeart/2005/8/layout/vList6"/>
    <dgm:cxn modelId="{05BFD737-EC7D-40C0-A91E-90986034A5BC}" type="presParOf" srcId="{A008D6C9-A94E-4E17-A63F-78D86458CF7A}" destId="{726DCE32-0770-4AC1-9EA8-9036A119173C}" srcOrd="1" destOrd="0" presId="urn:microsoft.com/office/officeart/2005/8/layout/vList6"/>
    <dgm:cxn modelId="{8B895ED8-FA42-4835-AC93-6EADE4FAB826}" type="presParOf" srcId="{A008D6C9-A94E-4E17-A63F-78D86458CF7A}" destId="{C49CBC3E-E769-43E6-8DFB-19AE973F63E3}" srcOrd="2" destOrd="0" presId="urn:microsoft.com/office/officeart/2005/8/layout/vList6"/>
    <dgm:cxn modelId="{1C314486-A218-45F8-92D8-75CA7F961F9F}" type="presParOf" srcId="{C49CBC3E-E769-43E6-8DFB-19AE973F63E3}" destId="{1B44F0AC-5A21-4A2E-98F1-15AB514899C0}" srcOrd="0" destOrd="0" presId="urn:microsoft.com/office/officeart/2005/8/layout/vList6"/>
    <dgm:cxn modelId="{6F21467E-8519-4DB7-99AD-C0E6576FD758}" type="presParOf" srcId="{C49CBC3E-E769-43E6-8DFB-19AE973F63E3}" destId="{F1B9F0DE-C926-46D2-8205-8F4C98DBD75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B26DCEA3-8CA5-436E-8DB5-8A4EE23D53A6}"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8A2105F0-80D0-410D-B799-51B07AD6E41D}">
      <dgm:prSet phldrT="[Text]" custT="1"/>
      <dgm:spPr/>
      <dgm:t>
        <a:bodyPr/>
        <a:lstStyle/>
        <a:p>
          <a:r>
            <a:rPr lang="en-US" sz="3600" b="1" dirty="0" smtClean="0"/>
            <a:t>Composure </a:t>
          </a:r>
          <a:endParaRPr lang="en-US" sz="3600" b="1" dirty="0"/>
        </a:p>
      </dgm:t>
    </dgm:pt>
    <dgm:pt modelId="{F2B53375-6972-49CA-BDA6-E5068DD02EC4}" type="parTrans" cxnId="{380A03D4-D4B0-4C69-999C-EDEA1887FEEE}">
      <dgm:prSet/>
      <dgm:spPr/>
      <dgm:t>
        <a:bodyPr/>
        <a:lstStyle/>
        <a:p>
          <a:endParaRPr lang="en-US"/>
        </a:p>
      </dgm:t>
    </dgm:pt>
    <dgm:pt modelId="{C3D6155B-F7AA-49E1-9C6B-F437DD7D5823}" type="sibTrans" cxnId="{380A03D4-D4B0-4C69-999C-EDEA1887FEEE}">
      <dgm:prSet/>
      <dgm:spPr/>
      <dgm:t>
        <a:bodyPr/>
        <a:lstStyle/>
        <a:p>
          <a:endParaRPr lang="en-US"/>
        </a:p>
      </dgm:t>
    </dgm:pt>
    <dgm:pt modelId="{DA8FA5E0-D291-4856-BF30-B5E3ABDE2716}">
      <dgm:prSet phldrT="[Text]" custT="1"/>
      <dgm:spPr/>
      <dgm:t>
        <a:bodyPr/>
        <a:lstStyle/>
        <a:p>
          <a:r>
            <a:rPr lang="en-US" sz="3600" b="1" dirty="0" smtClean="0"/>
            <a:t>Don’t escalate the situation </a:t>
          </a:r>
          <a:endParaRPr lang="en-US" sz="3600" b="1" dirty="0"/>
        </a:p>
      </dgm:t>
    </dgm:pt>
    <dgm:pt modelId="{81C224E4-5D08-43DA-A5DF-5E9055C57E5F}" type="parTrans" cxnId="{22C4B012-F6A7-47BC-A599-E9E1654D72E7}">
      <dgm:prSet/>
      <dgm:spPr/>
      <dgm:t>
        <a:bodyPr/>
        <a:lstStyle/>
        <a:p>
          <a:endParaRPr lang="en-US"/>
        </a:p>
      </dgm:t>
    </dgm:pt>
    <dgm:pt modelId="{FC53E49C-881F-4577-8975-37E3C8040C3C}" type="sibTrans" cxnId="{22C4B012-F6A7-47BC-A599-E9E1654D72E7}">
      <dgm:prSet/>
      <dgm:spPr/>
      <dgm:t>
        <a:bodyPr/>
        <a:lstStyle/>
        <a:p>
          <a:endParaRPr lang="en-US"/>
        </a:p>
      </dgm:t>
    </dgm:pt>
    <dgm:pt modelId="{09851BEB-7038-4679-B4E8-3254360A042A}">
      <dgm:prSet phldrT="[Text]" custT="1"/>
      <dgm:spPr/>
      <dgm:t>
        <a:bodyPr/>
        <a:lstStyle/>
        <a:p>
          <a:r>
            <a:rPr lang="en-US" sz="3600" b="1" dirty="0" smtClean="0"/>
            <a:t>Keep calm</a:t>
          </a:r>
          <a:endParaRPr lang="en-US" sz="3600" b="1" dirty="0"/>
        </a:p>
      </dgm:t>
    </dgm:pt>
    <dgm:pt modelId="{087A2BCE-83ED-45D5-B511-0F3E01527264}" type="parTrans" cxnId="{826F5F7E-E220-48CD-8323-5C6C24F95A06}">
      <dgm:prSet/>
      <dgm:spPr/>
      <dgm:t>
        <a:bodyPr/>
        <a:lstStyle/>
        <a:p>
          <a:endParaRPr lang="en-US"/>
        </a:p>
      </dgm:t>
    </dgm:pt>
    <dgm:pt modelId="{6E3B989A-AFCF-47B3-B083-F090ED9EA1DB}" type="sibTrans" cxnId="{826F5F7E-E220-48CD-8323-5C6C24F95A06}">
      <dgm:prSet/>
      <dgm:spPr/>
      <dgm:t>
        <a:bodyPr/>
        <a:lstStyle/>
        <a:p>
          <a:endParaRPr lang="en-US"/>
        </a:p>
      </dgm:t>
    </dgm:pt>
    <dgm:pt modelId="{A22A0790-DAAC-4DA3-AAF8-B25161F6D7A7}">
      <dgm:prSet phldrT="[Text]" custT="1"/>
      <dgm:spPr/>
      <dgm:t>
        <a:bodyPr/>
        <a:lstStyle/>
        <a:p>
          <a:r>
            <a:rPr lang="en-US" sz="3600" b="1" dirty="0" smtClean="0"/>
            <a:t>You are a human being</a:t>
          </a:r>
          <a:endParaRPr lang="en-US" sz="3600" b="1" dirty="0"/>
        </a:p>
      </dgm:t>
    </dgm:pt>
    <dgm:pt modelId="{99802999-56CB-4EA7-9614-A9384D824769}" type="parTrans" cxnId="{216F3C9F-B859-4566-ACF6-8C5B05E3893F}">
      <dgm:prSet/>
      <dgm:spPr/>
      <dgm:t>
        <a:bodyPr/>
        <a:lstStyle/>
        <a:p>
          <a:endParaRPr lang="en-US"/>
        </a:p>
      </dgm:t>
    </dgm:pt>
    <dgm:pt modelId="{8FB1351B-F753-460C-9C7F-EB7CCE678191}" type="sibTrans" cxnId="{216F3C9F-B859-4566-ACF6-8C5B05E3893F}">
      <dgm:prSet/>
      <dgm:spPr/>
      <dgm:t>
        <a:bodyPr/>
        <a:lstStyle/>
        <a:p>
          <a:endParaRPr lang="en-US"/>
        </a:p>
      </dgm:t>
    </dgm:pt>
    <dgm:pt modelId="{DAE9487B-1900-4947-8108-F3F87ADEDA60}" type="pres">
      <dgm:prSet presAssocID="{B26DCEA3-8CA5-436E-8DB5-8A4EE23D53A6}" presName="Name0" presStyleCnt="0">
        <dgm:presLayoutVars>
          <dgm:dir/>
          <dgm:animLvl val="lvl"/>
          <dgm:resizeHandles val="exact"/>
        </dgm:presLayoutVars>
      </dgm:prSet>
      <dgm:spPr/>
      <dgm:t>
        <a:bodyPr/>
        <a:lstStyle/>
        <a:p>
          <a:endParaRPr lang="en-US"/>
        </a:p>
      </dgm:t>
    </dgm:pt>
    <dgm:pt modelId="{C0D9AD9C-65A7-4F0E-9B00-0A12E6AC7619}" type="pres">
      <dgm:prSet presAssocID="{8A2105F0-80D0-410D-B799-51B07AD6E41D}" presName="linNode" presStyleCnt="0"/>
      <dgm:spPr/>
    </dgm:pt>
    <dgm:pt modelId="{9D88F235-BB5A-4CFC-980C-DAE91A8A7DDC}" type="pres">
      <dgm:prSet presAssocID="{8A2105F0-80D0-410D-B799-51B07AD6E41D}" presName="parentText" presStyleLbl="node1" presStyleIdx="0" presStyleCnt="4" custScaleX="133100">
        <dgm:presLayoutVars>
          <dgm:chMax val="1"/>
          <dgm:bulletEnabled val="1"/>
        </dgm:presLayoutVars>
      </dgm:prSet>
      <dgm:spPr/>
      <dgm:t>
        <a:bodyPr/>
        <a:lstStyle/>
        <a:p>
          <a:endParaRPr lang="en-US"/>
        </a:p>
      </dgm:t>
    </dgm:pt>
    <dgm:pt modelId="{64C1BA39-7E1A-4236-B79A-572ECEF4A8E8}" type="pres">
      <dgm:prSet presAssocID="{C3D6155B-F7AA-49E1-9C6B-F437DD7D5823}" presName="sp" presStyleCnt="0"/>
      <dgm:spPr/>
    </dgm:pt>
    <dgm:pt modelId="{BE069955-5F4E-48A3-B441-F141FE683090}" type="pres">
      <dgm:prSet presAssocID="{DA8FA5E0-D291-4856-BF30-B5E3ABDE2716}" presName="linNode" presStyleCnt="0"/>
      <dgm:spPr/>
    </dgm:pt>
    <dgm:pt modelId="{802CA878-D2A9-4546-A3F2-4B12D7786127}" type="pres">
      <dgm:prSet presAssocID="{DA8FA5E0-D291-4856-BF30-B5E3ABDE2716}" presName="parentText" presStyleLbl="node1" presStyleIdx="1" presStyleCnt="4" custScaleX="133100">
        <dgm:presLayoutVars>
          <dgm:chMax val="1"/>
          <dgm:bulletEnabled val="1"/>
        </dgm:presLayoutVars>
      </dgm:prSet>
      <dgm:spPr/>
      <dgm:t>
        <a:bodyPr/>
        <a:lstStyle/>
        <a:p>
          <a:endParaRPr lang="en-US"/>
        </a:p>
      </dgm:t>
    </dgm:pt>
    <dgm:pt modelId="{9469D044-F525-47AB-894F-D57E9B724A3E}" type="pres">
      <dgm:prSet presAssocID="{FC53E49C-881F-4577-8975-37E3C8040C3C}" presName="sp" presStyleCnt="0"/>
      <dgm:spPr/>
    </dgm:pt>
    <dgm:pt modelId="{A3B3CB76-A136-4403-9E74-C47ED0B2E86B}" type="pres">
      <dgm:prSet presAssocID="{09851BEB-7038-4679-B4E8-3254360A042A}" presName="linNode" presStyleCnt="0"/>
      <dgm:spPr/>
    </dgm:pt>
    <dgm:pt modelId="{C21BDF12-E8F0-4FD5-88FC-9B10C8E611A0}" type="pres">
      <dgm:prSet presAssocID="{09851BEB-7038-4679-B4E8-3254360A042A}" presName="parentText" presStyleLbl="node1" presStyleIdx="2" presStyleCnt="4" custScaleX="133100">
        <dgm:presLayoutVars>
          <dgm:chMax val="1"/>
          <dgm:bulletEnabled val="1"/>
        </dgm:presLayoutVars>
      </dgm:prSet>
      <dgm:spPr/>
      <dgm:t>
        <a:bodyPr/>
        <a:lstStyle/>
        <a:p>
          <a:endParaRPr lang="en-US"/>
        </a:p>
      </dgm:t>
    </dgm:pt>
    <dgm:pt modelId="{E27F084D-5D13-4B04-87BB-877A437A21E1}" type="pres">
      <dgm:prSet presAssocID="{6E3B989A-AFCF-47B3-B083-F090ED9EA1DB}" presName="sp" presStyleCnt="0"/>
      <dgm:spPr/>
    </dgm:pt>
    <dgm:pt modelId="{73321D06-4A56-4FC8-A48D-2AEEEF5C605B}" type="pres">
      <dgm:prSet presAssocID="{A22A0790-DAAC-4DA3-AAF8-B25161F6D7A7}" presName="linNode" presStyleCnt="0"/>
      <dgm:spPr/>
    </dgm:pt>
    <dgm:pt modelId="{FD85B37D-516A-4958-BE93-53B541567647}" type="pres">
      <dgm:prSet presAssocID="{A22A0790-DAAC-4DA3-AAF8-B25161F6D7A7}" presName="parentText" presStyleLbl="node1" presStyleIdx="3" presStyleCnt="4" custScaleX="133100">
        <dgm:presLayoutVars>
          <dgm:chMax val="1"/>
          <dgm:bulletEnabled val="1"/>
        </dgm:presLayoutVars>
      </dgm:prSet>
      <dgm:spPr/>
      <dgm:t>
        <a:bodyPr/>
        <a:lstStyle/>
        <a:p>
          <a:endParaRPr lang="en-US"/>
        </a:p>
      </dgm:t>
    </dgm:pt>
  </dgm:ptLst>
  <dgm:cxnLst>
    <dgm:cxn modelId="{08A016F6-BDED-4665-A07A-6CB706F3654E}" type="presOf" srcId="{09851BEB-7038-4679-B4E8-3254360A042A}" destId="{C21BDF12-E8F0-4FD5-88FC-9B10C8E611A0}" srcOrd="0" destOrd="0" presId="urn:microsoft.com/office/officeart/2005/8/layout/vList5"/>
    <dgm:cxn modelId="{216F3C9F-B859-4566-ACF6-8C5B05E3893F}" srcId="{B26DCEA3-8CA5-436E-8DB5-8A4EE23D53A6}" destId="{A22A0790-DAAC-4DA3-AAF8-B25161F6D7A7}" srcOrd="3" destOrd="0" parTransId="{99802999-56CB-4EA7-9614-A9384D824769}" sibTransId="{8FB1351B-F753-460C-9C7F-EB7CCE678191}"/>
    <dgm:cxn modelId="{22C4B012-F6A7-47BC-A599-E9E1654D72E7}" srcId="{B26DCEA3-8CA5-436E-8DB5-8A4EE23D53A6}" destId="{DA8FA5E0-D291-4856-BF30-B5E3ABDE2716}" srcOrd="1" destOrd="0" parTransId="{81C224E4-5D08-43DA-A5DF-5E9055C57E5F}" sibTransId="{FC53E49C-881F-4577-8975-37E3C8040C3C}"/>
    <dgm:cxn modelId="{B4C7C133-FD91-4CDE-95AA-791916252F0D}" type="presOf" srcId="{8A2105F0-80D0-410D-B799-51B07AD6E41D}" destId="{9D88F235-BB5A-4CFC-980C-DAE91A8A7DDC}" srcOrd="0" destOrd="0" presId="urn:microsoft.com/office/officeart/2005/8/layout/vList5"/>
    <dgm:cxn modelId="{141A202D-044B-45F6-9CD1-62813B47BFB7}" type="presOf" srcId="{B26DCEA3-8CA5-436E-8DB5-8A4EE23D53A6}" destId="{DAE9487B-1900-4947-8108-F3F87ADEDA60}" srcOrd="0" destOrd="0" presId="urn:microsoft.com/office/officeart/2005/8/layout/vList5"/>
    <dgm:cxn modelId="{380A03D4-D4B0-4C69-999C-EDEA1887FEEE}" srcId="{B26DCEA3-8CA5-436E-8DB5-8A4EE23D53A6}" destId="{8A2105F0-80D0-410D-B799-51B07AD6E41D}" srcOrd="0" destOrd="0" parTransId="{F2B53375-6972-49CA-BDA6-E5068DD02EC4}" sibTransId="{C3D6155B-F7AA-49E1-9C6B-F437DD7D5823}"/>
    <dgm:cxn modelId="{7417A76D-9BF4-4619-89D5-165CB7A053B3}" type="presOf" srcId="{A22A0790-DAAC-4DA3-AAF8-B25161F6D7A7}" destId="{FD85B37D-516A-4958-BE93-53B541567647}" srcOrd="0" destOrd="0" presId="urn:microsoft.com/office/officeart/2005/8/layout/vList5"/>
    <dgm:cxn modelId="{55393491-9CAA-426F-B885-8F93997AA7B6}" type="presOf" srcId="{DA8FA5E0-D291-4856-BF30-B5E3ABDE2716}" destId="{802CA878-D2A9-4546-A3F2-4B12D7786127}" srcOrd="0" destOrd="0" presId="urn:microsoft.com/office/officeart/2005/8/layout/vList5"/>
    <dgm:cxn modelId="{826F5F7E-E220-48CD-8323-5C6C24F95A06}" srcId="{B26DCEA3-8CA5-436E-8DB5-8A4EE23D53A6}" destId="{09851BEB-7038-4679-B4E8-3254360A042A}" srcOrd="2" destOrd="0" parTransId="{087A2BCE-83ED-45D5-B511-0F3E01527264}" sibTransId="{6E3B989A-AFCF-47B3-B083-F090ED9EA1DB}"/>
    <dgm:cxn modelId="{5854CE5C-CCEE-48CA-BF73-332BE4A22D60}" type="presParOf" srcId="{DAE9487B-1900-4947-8108-F3F87ADEDA60}" destId="{C0D9AD9C-65A7-4F0E-9B00-0A12E6AC7619}" srcOrd="0" destOrd="0" presId="urn:microsoft.com/office/officeart/2005/8/layout/vList5"/>
    <dgm:cxn modelId="{030B7A83-C466-4146-B88C-D5E2EA4041BA}" type="presParOf" srcId="{C0D9AD9C-65A7-4F0E-9B00-0A12E6AC7619}" destId="{9D88F235-BB5A-4CFC-980C-DAE91A8A7DDC}" srcOrd="0" destOrd="0" presId="urn:microsoft.com/office/officeart/2005/8/layout/vList5"/>
    <dgm:cxn modelId="{EF17CBCF-70C9-4B1E-BF76-B9A6CD6CFE73}" type="presParOf" srcId="{DAE9487B-1900-4947-8108-F3F87ADEDA60}" destId="{64C1BA39-7E1A-4236-B79A-572ECEF4A8E8}" srcOrd="1" destOrd="0" presId="urn:microsoft.com/office/officeart/2005/8/layout/vList5"/>
    <dgm:cxn modelId="{6FED6014-4BC0-465D-B838-D5BA78FCF07B}" type="presParOf" srcId="{DAE9487B-1900-4947-8108-F3F87ADEDA60}" destId="{BE069955-5F4E-48A3-B441-F141FE683090}" srcOrd="2" destOrd="0" presId="urn:microsoft.com/office/officeart/2005/8/layout/vList5"/>
    <dgm:cxn modelId="{D6BFDC24-6B30-407E-8686-768AAD85CBDE}" type="presParOf" srcId="{BE069955-5F4E-48A3-B441-F141FE683090}" destId="{802CA878-D2A9-4546-A3F2-4B12D7786127}" srcOrd="0" destOrd="0" presId="urn:microsoft.com/office/officeart/2005/8/layout/vList5"/>
    <dgm:cxn modelId="{727A8DF1-EB32-4236-840A-A690BAB783AD}" type="presParOf" srcId="{DAE9487B-1900-4947-8108-F3F87ADEDA60}" destId="{9469D044-F525-47AB-894F-D57E9B724A3E}" srcOrd="3" destOrd="0" presId="urn:microsoft.com/office/officeart/2005/8/layout/vList5"/>
    <dgm:cxn modelId="{88482606-4386-4032-973E-BCEF0F4E4EC3}" type="presParOf" srcId="{DAE9487B-1900-4947-8108-F3F87ADEDA60}" destId="{A3B3CB76-A136-4403-9E74-C47ED0B2E86B}" srcOrd="4" destOrd="0" presId="urn:microsoft.com/office/officeart/2005/8/layout/vList5"/>
    <dgm:cxn modelId="{45489943-F3C3-45E5-AF26-340FA6C4F050}" type="presParOf" srcId="{A3B3CB76-A136-4403-9E74-C47ED0B2E86B}" destId="{C21BDF12-E8F0-4FD5-88FC-9B10C8E611A0}" srcOrd="0" destOrd="0" presId="urn:microsoft.com/office/officeart/2005/8/layout/vList5"/>
    <dgm:cxn modelId="{62BAF878-6A5D-4331-A57E-1B914C03CCDD}" type="presParOf" srcId="{DAE9487B-1900-4947-8108-F3F87ADEDA60}" destId="{E27F084D-5D13-4B04-87BB-877A437A21E1}" srcOrd="5" destOrd="0" presId="urn:microsoft.com/office/officeart/2005/8/layout/vList5"/>
    <dgm:cxn modelId="{05F3AD86-5210-46CA-97D9-D9D5C4F703E1}" type="presParOf" srcId="{DAE9487B-1900-4947-8108-F3F87ADEDA60}" destId="{73321D06-4A56-4FC8-A48D-2AEEEF5C605B}" srcOrd="6" destOrd="0" presId="urn:microsoft.com/office/officeart/2005/8/layout/vList5"/>
    <dgm:cxn modelId="{3102BA5F-DAEC-4DEE-8468-AABA16A8BC4E}" type="presParOf" srcId="{73321D06-4A56-4FC8-A48D-2AEEEF5C605B}" destId="{FD85B37D-516A-4958-BE93-53B541567647}"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BF0818AB-CDD5-4C11-BAE1-C78D8269B63E}"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en-US"/>
        </a:p>
      </dgm:t>
    </dgm:pt>
    <dgm:pt modelId="{35A7E9DF-5EAA-4D1C-AF0F-3700DD4B7602}">
      <dgm:prSet phldrT="[Text]"/>
      <dgm:spPr>
        <a:ln>
          <a:noFill/>
        </a:ln>
      </dgm:spPr>
      <dgm:t>
        <a:bodyPr/>
        <a:lstStyle/>
        <a:p>
          <a:r>
            <a:rPr lang="en-US" b="1" dirty="0" smtClean="0"/>
            <a:t>Stop it early</a:t>
          </a:r>
          <a:endParaRPr lang="en-US" b="1" dirty="0"/>
        </a:p>
      </dgm:t>
    </dgm:pt>
    <dgm:pt modelId="{A7186DAE-D99B-44B4-9CFB-5CFA4F4E694C}" type="parTrans" cxnId="{219F1813-59DF-4920-B0AA-873A1E513238}">
      <dgm:prSet/>
      <dgm:spPr/>
      <dgm:t>
        <a:bodyPr/>
        <a:lstStyle/>
        <a:p>
          <a:endParaRPr lang="en-US"/>
        </a:p>
      </dgm:t>
    </dgm:pt>
    <dgm:pt modelId="{9BA70424-8DBC-4B96-A582-38AE57C1B1C9}" type="sibTrans" cxnId="{219F1813-59DF-4920-B0AA-873A1E513238}">
      <dgm:prSet/>
      <dgm:spPr/>
      <dgm:t>
        <a:bodyPr/>
        <a:lstStyle/>
        <a:p>
          <a:endParaRPr lang="en-US"/>
        </a:p>
      </dgm:t>
    </dgm:pt>
    <dgm:pt modelId="{0CBFD34C-C8B2-438B-83EE-6CB91C7EA539}">
      <dgm:prSet phldrT="[Text]"/>
      <dgm:spPr>
        <a:ln>
          <a:noFill/>
        </a:ln>
      </dgm:spPr>
      <dgm:t>
        <a:bodyPr/>
        <a:lstStyle/>
        <a:p>
          <a:r>
            <a:rPr lang="en-US" b="1" dirty="0" smtClean="0"/>
            <a:t>May increase if not stopped </a:t>
          </a:r>
          <a:endParaRPr lang="en-US" b="1" dirty="0"/>
        </a:p>
      </dgm:t>
    </dgm:pt>
    <dgm:pt modelId="{B3461F09-2A73-4D01-8D32-796847CECB05}" type="parTrans" cxnId="{63984197-3FEA-4A11-908A-5A43A1E342F2}">
      <dgm:prSet/>
      <dgm:spPr/>
      <dgm:t>
        <a:bodyPr/>
        <a:lstStyle/>
        <a:p>
          <a:endParaRPr lang="en-US"/>
        </a:p>
      </dgm:t>
    </dgm:pt>
    <dgm:pt modelId="{3FAED85A-24E8-4379-8B9F-A9ED4E9BEF59}" type="sibTrans" cxnId="{63984197-3FEA-4A11-908A-5A43A1E342F2}">
      <dgm:prSet/>
      <dgm:spPr/>
      <dgm:t>
        <a:bodyPr/>
        <a:lstStyle/>
        <a:p>
          <a:endParaRPr lang="en-US"/>
        </a:p>
      </dgm:t>
    </dgm:pt>
    <dgm:pt modelId="{CB140576-D1E7-4FA6-8A71-7CBA31679E0A}">
      <dgm:prSet phldrT="[Text]"/>
      <dgm:spPr>
        <a:ln>
          <a:noFill/>
        </a:ln>
      </dgm:spPr>
      <dgm:t>
        <a:bodyPr/>
        <a:lstStyle/>
        <a:p>
          <a:r>
            <a:rPr lang="en-US" b="1" dirty="0" smtClean="0"/>
            <a:t>Does not affect just you</a:t>
          </a:r>
          <a:endParaRPr lang="en-US" b="1" dirty="0"/>
        </a:p>
      </dgm:t>
    </dgm:pt>
    <dgm:pt modelId="{485334B9-9236-4883-A948-8F216E9FB0EA}" type="parTrans" cxnId="{5BDF16CD-6F04-495C-816B-F9CFB653BEB0}">
      <dgm:prSet/>
      <dgm:spPr/>
      <dgm:t>
        <a:bodyPr/>
        <a:lstStyle/>
        <a:p>
          <a:endParaRPr lang="en-US"/>
        </a:p>
      </dgm:t>
    </dgm:pt>
    <dgm:pt modelId="{87CD3DD0-38D2-4A7E-A33E-A99C03ED8E08}" type="sibTrans" cxnId="{5BDF16CD-6F04-495C-816B-F9CFB653BEB0}">
      <dgm:prSet/>
      <dgm:spPr/>
      <dgm:t>
        <a:bodyPr/>
        <a:lstStyle/>
        <a:p>
          <a:endParaRPr lang="en-US"/>
        </a:p>
      </dgm:t>
    </dgm:pt>
    <dgm:pt modelId="{C6ABA097-741D-4B83-A2C7-1E7E98249878}">
      <dgm:prSet phldrT="[Text]"/>
      <dgm:spPr>
        <a:ln>
          <a:noFill/>
        </a:ln>
      </dgm:spPr>
      <dgm:t>
        <a:bodyPr/>
        <a:lstStyle/>
        <a:p>
          <a:r>
            <a:rPr lang="en-US" b="1" dirty="0" smtClean="0"/>
            <a:t>Cannot continue if it does not stop</a:t>
          </a:r>
          <a:endParaRPr lang="en-US" b="1" dirty="0"/>
        </a:p>
      </dgm:t>
    </dgm:pt>
    <dgm:pt modelId="{60221404-AAA7-44F9-A2DF-372140A73B1E}" type="parTrans" cxnId="{AD980325-2D84-4A63-9E96-9D469E2190FF}">
      <dgm:prSet/>
      <dgm:spPr/>
      <dgm:t>
        <a:bodyPr/>
        <a:lstStyle/>
        <a:p>
          <a:endParaRPr lang="en-US"/>
        </a:p>
      </dgm:t>
    </dgm:pt>
    <dgm:pt modelId="{0507518D-FD46-4D1E-8DB0-671089296328}" type="sibTrans" cxnId="{AD980325-2D84-4A63-9E96-9D469E2190FF}">
      <dgm:prSet/>
      <dgm:spPr/>
      <dgm:t>
        <a:bodyPr/>
        <a:lstStyle/>
        <a:p>
          <a:endParaRPr lang="en-US"/>
        </a:p>
      </dgm:t>
    </dgm:pt>
    <dgm:pt modelId="{E508CF28-E53B-439C-BF0D-F2C7C91AF14F}" type="pres">
      <dgm:prSet presAssocID="{BF0818AB-CDD5-4C11-BAE1-C78D8269B63E}" presName="Name0" presStyleCnt="0">
        <dgm:presLayoutVars>
          <dgm:dir/>
          <dgm:resizeHandles val="exact"/>
        </dgm:presLayoutVars>
      </dgm:prSet>
      <dgm:spPr/>
      <dgm:t>
        <a:bodyPr/>
        <a:lstStyle/>
        <a:p>
          <a:endParaRPr lang="en-US"/>
        </a:p>
      </dgm:t>
    </dgm:pt>
    <dgm:pt modelId="{6A473034-886D-454E-9633-D96372940AEF}" type="pres">
      <dgm:prSet presAssocID="{35A7E9DF-5EAA-4D1C-AF0F-3700DD4B7602}" presName="node" presStyleLbl="node1" presStyleIdx="0" presStyleCnt="4">
        <dgm:presLayoutVars>
          <dgm:bulletEnabled val="1"/>
        </dgm:presLayoutVars>
      </dgm:prSet>
      <dgm:spPr/>
      <dgm:t>
        <a:bodyPr/>
        <a:lstStyle/>
        <a:p>
          <a:endParaRPr lang="en-US"/>
        </a:p>
      </dgm:t>
    </dgm:pt>
    <dgm:pt modelId="{9E11F9C0-595D-407A-8429-A158F3DF8864}" type="pres">
      <dgm:prSet presAssocID="{9BA70424-8DBC-4B96-A582-38AE57C1B1C9}" presName="sibTrans" presStyleCnt="0"/>
      <dgm:spPr/>
    </dgm:pt>
    <dgm:pt modelId="{2C703C81-E3DA-46A8-AE06-71DAE6EFE16F}" type="pres">
      <dgm:prSet presAssocID="{0CBFD34C-C8B2-438B-83EE-6CB91C7EA539}" presName="node" presStyleLbl="node1" presStyleIdx="1" presStyleCnt="4">
        <dgm:presLayoutVars>
          <dgm:bulletEnabled val="1"/>
        </dgm:presLayoutVars>
      </dgm:prSet>
      <dgm:spPr/>
      <dgm:t>
        <a:bodyPr/>
        <a:lstStyle/>
        <a:p>
          <a:endParaRPr lang="en-US"/>
        </a:p>
      </dgm:t>
    </dgm:pt>
    <dgm:pt modelId="{07594C8C-063B-4ECB-B7BB-2C4E9764EDC9}" type="pres">
      <dgm:prSet presAssocID="{3FAED85A-24E8-4379-8B9F-A9ED4E9BEF59}" presName="sibTrans" presStyleCnt="0"/>
      <dgm:spPr/>
    </dgm:pt>
    <dgm:pt modelId="{4ADFFC54-2819-468A-8AE1-C0B996A99B4A}" type="pres">
      <dgm:prSet presAssocID="{CB140576-D1E7-4FA6-8A71-7CBA31679E0A}" presName="node" presStyleLbl="node1" presStyleIdx="2" presStyleCnt="4">
        <dgm:presLayoutVars>
          <dgm:bulletEnabled val="1"/>
        </dgm:presLayoutVars>
      </dgm:prSet>
      <dgm:spPr/>
      <dgm:t>
        <a:bodyPr/>
        <a:lstStyle/>
        <a:p>
          <a:endParaRPr lang="en-US"/>
        </a:p>
      </dgm:t>
    </dgm:pt>
    <dgm:pt modelId="{D9801EE9-4802-4551-B711-DC9A4E3C228D}" type="pres">
      <dgm:prSet presAssocID="{87CD3DD0-38D2-4A7E-A33E-A99C03ED8E08}" presName="sibTrans" presStyleCnt="0"/>
      <dgm:spPr/>
    </dgm:pt>
    <dgm:pt modelId="{9FBA2432-EE31-496B-84F8-A95B578FBBA0}" type="pres">
      <dgm:prSet presAssocID="{C6ABA097-741D-4B83-A2C7-1E7E98249878}" presName="node" presStyleLbl="node1" presStyleIdx="3" presStyleCnt="4">
        <dgm:presLayoutVars>
          <dgm:bulletEnabled val="1"/>
        </dgm:presLayoutVars>
      </dgm:prSet>
      <dgm:spPr/>
      <dgm:t>
        <a:bodyPr/>
        <a:lstStyle/>
        <a:p>
          <a:endParaRPr lang="en-US"/>
        </a:p>
      </dgm:t>
    </dgm:pt>
  </dgm:ptLst>
  <dgm:cxnLst>
    <dgm:cxn modelId="{63984197-3FEA-4A11-908A-5A43A1E342F2}" srcId="{BF0818AB-CDD5-4C11-BAE1-C78D8269B63E}" destId="{0CBFD34C-C8B2-438B-83EE-6CB91C7EA539}" srcOrd="1" destOrd="0" parTransId="{B3461F09-2A73-4D01-8D32-796847CECB05}" sibTransId="{3FAED85A-24E8-4379-8B9F-A9ED4E9BEF59}"/>
    <dgm:cxn modelId="{98263339-1B90-4482-B77D-4BF8951644F3}" type="presOf" srcId="{BF0818AB-CDD5-4C11-BAE1-C78D8269B63E}" destId="{E508CF28-E53B-439C-BF0D-F2C7C91AF14F}" srcOrd="0" destOrd="0" presId="urn:microsoft.com/office/officeart/2005/8/layout/hList6"/>
    <dgm:cxn modelId="{3802D7C6-DD3A-41C4-A115-0EE2E6D114A7}" type="presOf" srcId="{0CBFD34C-C8B2-438B-83EE-6CB91C7EA539}" destId="{2C703C81-E3DA-46A8-AE06-71DAE6EFE16F}" srcOrd="0" destOrd="0" presId="urn:microsoft.com/office/officeart/2005/8/layout/hList6"/>
    <dgm:cxn modelId="{5BDF16CD-6F04-495C-816B-F9CFB653BEB0}" srcId="{BF0818AB-CDD5-4C11-BAE1-C78D8269B63E}" destId="{CB140576-D1E7-4FA6-8A71-7CBA31679E0A}" srcOrd="2" destOrd="0" parTransId="{485334B9-9236-4883-A948-8F216E9FB0EA}" sibTransId="{87CD3DD0-38D2-4A7E-A33E-A99C03ED8E08}"/>
    <dgm:cxn modelId="{B087758C-2337-4DA3-AC6D-ECEE84025BB6}" type="presOf" srcId="{C6ABA097-741D-4B83-A2C7-1E7E98249878}" destId="{9FBA2432-EE31-496B-84F8-A95B578FBBA0}" srcOrd="0" destOrd="0" presId="urn:microsoft.com/office/officeart/2005/8/layout/hList6"/>
    <dgm:cxn modelId="{AD980325-2D84-4A63-9E96-9D469E2190FF}" srcId="{BF0818AB-CDD5-4C11-BAE1-C78D8269B63E}" destId="{C6ABA097-741D-4B83-A2C7-1E7E98249878}" srcOrd="3" destOrd="0" parTransId="{60221404-AAA7-44F9-A2DF-372140A73B1E}" sibTransId="{0507518D-FD46-4D1E-8DB0-671089296328}"/>
    <dgm:cxn modelId="{66E58F5A-FA61-4253-809F-AD96176131DD}" type="presOf" srcId="{CB140576-D1E7-4FA6-8A71-7CBA31679E0A}" destId="{4ADFFC54-2819-468A-8AE1-C0B996A99B4A}" srcOrd="0" destOrd="0" presId="urn:microsoft.com/office/officeart/2005/8/layout/hList6"/>
    <dgm:cxn modelId="{FE867252-2E98-4931-977C-96752D55E9A0}" type="presOf" srcId="{35A7E9DF-5EAA-4D1C-AF0F-3700DD4B7602}" destId="{6A473034-886D-454E-9633-D96372940AEF}" srcOrd="0" destOrd="0" presId="urn:microsoft.com/office/officeart/2005/8/layout/hList6"/>
    <dgm:cxn modelId="{219F1813-59DF-4920-B0AA-873A1E513238}" srcId="{BF0818AB-CDD5-4C11-BAE1-C78D8269B63E}" destId="{35A7E9DF-5EAA-4D1C-AF0F-3700DD4B7602}" srcOrd="0" destOrd="0" parTransId="{A7186DAE-D99B-44B4-9CFB-5CFA4F4E694C}" sibTransId="{9BA70424-8DBC-4B96-A582-38AE57C1B1C9}"/>
    <dgm:cxn modelId="{45468C36-B9CD-48F1-BE18-CE6EB82E2E66}" type="presParOf" srcId="{E508CF28-E53B-439C-BF0D-F2C7C91AF14F}" destId="{6A473034-886D-454E-9633-D96372940AEF}" srcOrd="0" destOrd="0" presId="urn:microsoft.com/office/officeart/2005/8/layout/hList6"/>
    <dgm:cxn modelId="{107CF2CD-0393-4A6D-8CD0-1CE642CBBBED}" type="presParOf" srcId="{E508CF28-E53B-439C-BF0D-F2C7C91AF14F}" destId="{9E11F9C0-595D-407A-8429-A158F3DF8864}" srcOrd="1" destOrd="0" presId="urn:microsoft.com/office/officeart/2005/8/layout/hList6"/>
    <dgm:cxn modelId="{86A93E0A-67B7-4869-9E0C-5429396E5365}" type="presParOf" srcId="{E508CF28-E53B-439C-BF0D-F2C7C91AF14F}" destId="{2C703C81-E3DA-46A8-AE06-71DAE6EFE16F}" srcOrd="2" destOrd="0" presId="urn:microsoft.com/office/officeart/2005/8/layout/hList6"/>
    <dgm:cxn modelId="{FFE7AE5E-9831-4486-8B1D-9282802020C4}" type="presParOf" srcId="{E508CF28-E53B-439C-BF0D-F2C7C91AF14F}" destId="{07594C8C-063B-4ECB-B7BB-2C4E9764EDC9}" srcOrd="3" destOrd="0" presId="urn:microsoft.com/office/officeart/2005/8/layout/hList6"/>
    <dgm:cxn modelId="{699B1DF5-8ADE-4AAB-AF6C-1FB25D74B96E}" type="presParOf" srcId="{E508CF28-E53B-439C-BF0D-F2C7C91AF14F}" destId="{4ADFFC54-2819-468A-8AE1-C0B996A99B4A}" srcOrd="4" destOrd="0" presId="urn:microsoft.com/office/officeart/2005/8/layout/hList6"/>
    <dgm:cxn modelId="{0A68C210-46A6-4B16-B85E-9AA2E59A7E2E}" type="presParOf" srcId="{E508CF28-E53B-439C-BF0D-F2C7C91AF14F}" destId="{D9801EE9-4802-4551-B711-DC9A4E3C228D}" srcOrd="5" destOrd="0" presId="urn:microsoft.com/office/officeart/2005/8/layout/hList6"/>
    <dgm:cxn modelId="{F2B74546-4029-4097-9DCC-2BED26535BB1}" type="presParOf" srcId="{E508CF28-E53B-439C-BF0D-F2C7C91AF14F}" destId="{9FBA2432-EE31-496B-84F8-A95B578FBBA0}"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57A122B-B277-47C8-8637-AC55718DB0A2}"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2E7435C1-0145-4917-84FE-74FF6B282370}">
      <dgm:prSet phldrT="[Text]"/>
      <dgm:spPr>
        <a:ln>
          <a:noFill/>
        </a:ln>
      </dgm:spPr>
      <dgm:t>
        <a:bodyPr/>
        <a:lstStyle/>
        <a:p>
          <a:r>
            <a:rPr lang="en-US" b="1" dirty="0" smtClean="0"/>
            <a:t>Do not offer your interpretation</a:t>
          </a:r>
          <a:endParaRPr lang="en-US" b="1" dirty="0"/>
        </a:p>
      </dgm:t>
    </dgm:pt>
    <dgm:pt modelId="{D3B56205-CFA4-4734-8657-57B98D687AEA}" type="parTrans" cxnId="{C7B0CDE4-461F-47B3-AE27-2D4D3943737F}">
      <dgm:prSet/>
      <dgm:spPr/>
      <dgm:t>
        <a:bodyPr/>
        <a:lstStyle/>
        <a:p>
          <a:endParaRPr lang="en-US"/>
        </a:p>
      </dgm:t>
    </dgm:pt>
    <dgm:pt modelId="{B513C863-EE02-41D1-8DB1-6FE1EE26D8CE}" type="sibTrans" cxnId="{C7B0CDE4-461F-47B3-AE27-2D4D3943737F}">
      <dgm:prSet/>
      <dgm:spPr/>
      <dgm:t>
        <a:bodyPr/>
        <a:lstStyle/>
        <a:p>
          <a:endParaRPr lang="en-US"/>
        </a:p>
      </dgm:t>
    </dgm:pt>
    <dgm:pt modelId="{2507155C-F3A7-4B33-A08A-7BB01B2D1068}">
      <dgm:prSet phldrT="[Text]"/>
      <dgm:spPr>
        <a:ln>
          <a:noFill/>
        </a:ln>
      </dgm:spPr>
      <dgm:t>
        <a:bodyPr/>
        <a:lstStyle/>
        <a:p>
          <a:r>
            <a:rPr lang="en-US" b="1" dirty="0" smtClean="0"/>
            <a:t>You are not in a position to speak on legal matters</a:t>
          </a:r>
          <a:endParaRPr lang="en-US" b="1" dirty="0"/>
        </a:p>
      </dgm:t>
    </dgm:pt>
    <dgm:pt modelId="{DE56C672-71D4-4B5F-9A04-D4870199D693}" type="parTrans" cxnId="{1A2FA909-B5B7-4D7F-999A-424CC25DA87F}">
      <dgm:prSet/>
      <dgm:spPr/>
      <dgm:t>
        <a:bodyPr/>
        <a:lstStyle/>
        <a:p>
          <a:endParaRPr lang="en-US"/>
        </a:p>
      </dgm:t>
    </dgm:pt>
    <dgm:pt modelId="{6E7915C5-523F-4D62-ABEC-801AE7C02D1A}" type="sibTrans" cxnId="{1A2FA909-B5B7-4D7F-999A-424CC25DA87F}">
      <dgm:prSet/>
      <dgm:spPr/>
      <dgm:t>
        <a:bodyPr/>
        <a:lstStyle/>
        <a:p>
          <a:endParaRPr lang="en-US"/>
        </a:p>
      </dgm:t>
    </dgm:pt>
    <dgm:pt modelId="{938E0383-4756-4652-8A9C-6A424444B765}">
      <dgm:prSet phldrT="[Text]"/>
      <dgm:spPr>
        <a:ln>
          <a:noFill/>
        </a:ln>
      </dgm:spPr>
      <dgm:t>
        <a:bodyPr/>
        <a:lstStyle/>
        <a:p>
          <a:r>
            <a:rPr lang="en-US" b="1" dirty="0" smtClean="0"/>
            <a:t>Inform your supervisor</a:t>
          </a:r>
          <a:endParaRPr lang="en-US" b="1" dirty="0"/>
        </a:p>
      </dgm:t>
    </dgm:pt>
    <dgm:pt modelId="{1681CDC0-01D5-4FE5-BEFF-E321A5389D64}" type="parTrans" cxnId="{00993D4C-9DB3-47D4-8D76-9BAAC30994F5}">
      <dgm:prSet/>
      <dgm:spPr/>
      <dgm:t>
        <a:bodyPr/>
        <a:lstStyle/>
        <a:p>
          <a:endParaRPr lang="en-US"/>
        </a:p>
      </dgm:t>
    </dgm:pt>
    <dgm:pt modelId="{0EE2DD54-0CBD-4BE1-9A13-F6EF8343A446}" type="sibTrans" cxnId="{00993D4C-9DB3-47D4-8D76-9BAAC30994F5}">
      <dgm:prSet/>
      <dgm:spPr/>
      <dgm:t>
        <a:bodyPr/>
        <a:lstStyle/>
        <a:p>
          <a:endParaRPr lang="en-US"/>
        </a:p>
      </dgm:t>
    </dgm:pt>
    <dgm:pt modelId="{38129B8B-FD39-4861-8EF7-D7AA51132D8D}" type="pres">
      <dgm:prSet presAssocID="{757A122B-B277-47C8-8637-AC55718DB0A2}" presName="diagram" presStyleCnt="0">
        <dgm:presLayoutVars>
          <dgm:dir/>
          <dgm:resizeHandles val="exact"/>
        </dgm:presLayoutVars>
      </dgm:prSet>
      <dgm:spPr/>
      <dgm:t>
        <a:bodyPr/>
        <a:lstStyle/>
        <a:p>
          <a:endParaRPr lang="en-US"/>
        </a:p>
      </dgm:t>
    </dgm:pt>
    <dgm:pt modelId="{802C1168-FC77-4AAD-A2FE-DDE4A285950B}" type="pres">
      <dgm:prSet presAssocID="{2E7435C1-0145-4917-84FE-74FF6B282370}" presName="node" presStyleLbl="node1" presStyleIdx="0" presStyleCnt="3">
        <dgm:presLayoutVars>
          <dgm:bulletEnabled val="1"/>
        </dgm:presLayoutVars>
      </dgm:prSet>
      <dgm:spPr/>
      <dgm:t>
        <a:bodyPr/>
        <a:lstStyle/>
        <a:p>
          <a:endParaRPr lang="en-US"/>
        </a:p>
      </dgm:t>
    </dgm:pt>
    <dgm:pt modelId="{D7C5F9D0-9F54-4B89-8CE6-234FAAF99BDF}" type="pres">
      <dgm:prSet presAssocID="{B513C863-EE02-41D1-8DB1-6FE1EE26D8CE}" presName="sibTrans" presStyleCnt="0"/>
      <dgm:spPr/>
    </dgm:pt>
    <dgm:pt modelId="{06E95E43-7B22-4DF7-842A-4DC809A83F40}" type="pres">
      <dgm:prSet presAssocID="{2507155C-F3A7-4B33-A08A-7BB01B2D1068}" presName="node" presStyleLbl="node1" presStyleIdx="1" presStyleCnt="3">
        <dgm:presLayoutVars>
          <dgm:bulletEnabled val="1"/>
        </dgm:presLayoutVars>
      </dgm:prSet>
      <dgm:spPr/>
      <dgm:t>
        <a:bodyPr/>
        <a:lstStyle/>
        <a:p>
          <a:endParaRPr lang="en-US"/>
        </a:p>
      </dgm:t>
    </dgm:pt>
    <dgm:pt modelId="{46D08E8E-C675-4DAB-A094-808A8B302259}" type="pres">
      <dgm:prSet presAssocID="{6E7915C5-523F-4D62-ABEC-801AE7C02D1A}" presName="sibTrans" presStyleCnt="0"/>
      <dgm:spPr/>
    </dgm:pt>
    <dgm:pt modelId="{63617D0A-9ED0-43A8-A8D4-2C112CCB1FE6}" type="pres">
      <dgm:prSet presAssocID="{938E0383-4756-4652-8A9C-6A424444B765}" presName="node" presStyleLbl="node1" presStyleIdx="2" presStyleCnt="3">
        <dgm:presLayoutVars>
          <dgm:bulletEnabled val="1"/>
        </dgm:presLayoutVars>
      </dgm:prSet>
      <dgm:spPr/>
      <dgm:t>
        <a:bodyPr/>
        <a:lstStyle/>
        <a:p>
          <a:endParaRPr lang="en-US"/>
        </a:p>
      </dgm:t>
    </dgm:pt>
  </dgm:ptLst>
  <dgm:cxnLst>
    <dgm:cxn modelId="{00993D4C-9DB3-47D4-8D76-9BAAC30994F5}" srcId="{757A122B-B277-47C8-8637-AC55718DB0A2}" destId="{938E0383-4756-4652-8A9C-6A424444B765}" srcOrd="2" destOrd="0" parTransId="{1681CDC0-01D5-4FE5-BEFF-E321A5389D64}" sibTransId="{0EE2DD54-0CBD-4BE1-9A13-F6EF8343A446}"/>
    <dgm:cxn modelId="{095D5B44-035D-4D5F-A25B-A6623883EF13}" type="presOf" srcId="{938E0383-4756-4652-8A9C-6A424444B765}" destId="{63617D0A-9ED0-43A8-A8D4-2C112CCB1FE6}" srcOrd="0" destOrd="0" presId="urn:microsoft.com/office/officeart/2005/8/layout/default"/>
    <dgm:cxn modelId="{E7E3B35B-4024-43E7-B8B1-95CE9D1BF9C9}" type="presOf" srcId="{2E7435C1-0145-4917-84FE-74FF6B282370}" destId="{802C1168-FC77-4AAD-A2FE-DDE4A285950B}" srcOrd="0" destOrd="0" presId="urn:microsoft.com/office/officeart/2005/8/layout/default"/>
    <dgm:cxn modelId="{C7B0CDE4-461F-47B3-AE27-2D4D3943737F}" srcId="{757A122B-B277-47C8-8637-AC55718DB0A2}" destId="{2E7435C1-0145-4917-84FE-74FF6B282370}" srcOrd="0" destOrd="0" parTransId="{D3B56205-CFA4-4734-8657-57B98D687AEA}" sibTransId="{B513C863-EE02-41D1-8DB1-6FE1EE26D8CE}"/>
    <dgm:cxn modelId="{33902DE9-1E67-4EF1-858E-8465F077A782}" type="presOf" srcId="{757A122B-B277-47C8-8637-AC55718DB0A2}" destId="{38129B8B-FD39-4861-8EF7-D7AA51132D8D}" srcOrd="0" destOrd="0" presId="urn:microsoft.com/office/officeart/2005/8/layout/default"/>
    <dgm:cxn modelId="{1A2FA909-B5B7-4D7F-999A-424CC25DA87F}" srcId="{757A122B-B277-47C8-8637-AC55718DB0A2}" destId="{2507155C-F3A7-4B33-A08A-7BB01B2D1068}" srcOrd="1" destOrd="0" parTransId="{DE56C672-71D4-4B5F-9A04-D4870199D693}" sibTransId="{6E7915C5-523F-4D62-ABEC-801AE7C02D1A}"/>
    <dgm:cxn modelId="{5DADF898-BD23-493E-9AF4-8334ECCC0632}" type="presOf" srcId="{2507155C-F3A7-4B33-A08A-7BB01B2D1068}" destId="{06E95E43-7B22-4DF7-842A-4DC809A83F40}" srcOrd="0" destOrd="0" presId="urn:microsoft.com/office/officeart/2005/8/layout/default"/>
    <dgm:cxn modelId="{3E2D0EE4-3B32-40F3-99E4-2E0F770DDBDE}" type="presParOf" srcId="{38129B8B-FD39-4861-8EF7-D7AA51132D8D}" destId="{802C1168-FC77-4AAD-A2FE-DDE4A285950B}" srcOrd="0" destOrd="0" presId="urn:microsoft.com/office/officeart/2005/8/layout/default"/>
    <dgm:cxn modelId="{CED55D49-01F0-4197-B29F-5FF4FFD9F882}" type="presParOf" srcId="{38129B8B-FD39-4861-8EF7-D7AA51132D8D}" destId="{D7C5F9D0-9F54-4B89-8CE6-234FAAF99BDF}" srcOrd="1" destOrd="0" presId="urn:microsoft.com/office/officeart/2005/8/layout/default"/>
    <dgm:cxn modelId="{983A138E-889E-46CB-B4D7-A71E8629638B}" type="presParOf" srcId="{38129B8B-FD39-4861-8EF7-D7AA51132D8D}" destId="{06E95E43-7B22-4DF7-842A-4DC809A83F40}" srcOrd="2" destOrd="0" presId="urn:microsoft.com/office/officeart/2005/8/layout/default"/>
    <dgm:cxn modelId="{40DF1DEE-A760-412C-827C-73627CABE831}" type="presParOf" srcId="{38129B8B-FD39-4861-8EF7-D7AA51132D8D}" destId="{46D08E8E-C675-4DAB-A094-808A8B302259}" srcOrd="3" destOrd="0" presId="urn:microsoft.com/office/officeart/2005/8/layout/default"/>
    <dgm:cxn modelId="{733C6D94-0821-494E-8737-A9C6995952D6}" type="presParOf" srcId="{38129B8B-FD39-4861-8EF7-D7AA51132D8D}" destId="{63617D0A-9ED0-43A8-A8D4-2C112CCB1FE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3F9C7FF8-96C3-4DC7-AC3B-D3F9B6B8E83A}"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D8F0B5D1-1155-4668-8CD1-86E5B58B00F1}">
      <dgm:prSet phldrT="[Text]" custT="1"/>
      <dgm:spPr>
        <a:ln>
          <a:noFill/>
        </a:ln>
      </dgm:spPr>
      <dgm:t>
        <a:bodyPr/>
        <a:lstStyle/>
        <a:p>
          <a:r>
            <a:rPr lang="en-US" sz="2800" b="1" dirty="0" smtClean="0"/>
            <a:t>Protect yourself and your coworkers</a:t>
          </a:r>
          <a:endParaRPr lang="en-US" sz="2800" b="1" dirty="0"/>
        </a:p>
      </dgm:t>
    </dgm:pt>
    <dgm:pt modelId="{A575DB92-7A31-43CD-984C-5B2A3BDEF617}" type="parTrans" cxnId="{ABE38A0A-F4F6-4153-9973-D93969B7D245}">
      <dgm:prSet/>
      <dgm:spPr/>
      <dgm:t>
        <a:bodyPr/>
        <a:lstStyle/>
        <a:p>
          <a:endParaRPr lang="en-US"/>
        </a:p>
      </dgm:t>
    </dgm:pt>
    <dgm:pt modelId="{525E3CFD-DA29-49AB-A413-63E710C9AC73}" type="sibTrans" cxnId="{ABE38A0A-F4F6-4153-9973-D93969B7D245}">
      <dgm:prSet/>
      <dgm:spPr/>
      <dgm:t>
        <a:bodyPr/>
        <a:lstStyle/>
        <a:p>
          <a:endParaRPr lang="en-US"/>
        </a:p>
      </dgm:t>
    </dgm:pt>
    <dgm:pt modelId="{32C04886-7E7A-4F5E-AAED-42C3B0C93412}">
      <dgm:prSet phldrT="[Text]" custT="1"/>
      <dgm:spPr>
        <a:ln>
          <a:noFill/>
        </a:ln>
      </dgm:spPr>
      <dgm:t>
        <a:bodyPr/>
        <a:lstStyle/>
        <a:p>
          <a:r>
            <a:rPr lang="en-US" sz="2800" b="1" dirty="0" smtClean="0"/>
            <a:t>Get help immediately</a:t>
          </a:r>
          <a:endParaRPr lang="en-US" sz="2800" b="1" dirty="0"/>
        </a:p>
      </dgm:t>
    </dgm:pt>
    <dgm:pt modelId="{ED406417-BFE3-478D-A0E3-EEB7DDC5B982}" type="parTrans" cxnId="{E86F45D2-AA89-4A98-BD87-AD90B3991A45}">
      <dgm:prSet/>
      <dgm:spPr/>
      <dgm:t>
        <a:bodyPr/>
        <a:lstStyle/>
        <a:p>
          <a:endParaRPr lang="en-US"/>
        </a:p>
      </dgm:t>
    </dgm:pt>
    <dgm:pt modelId="{7C9F318D-DE88-4FA8-B452-85FED6413910}" type="sibTrans" cxnId="{E86F45D2-AA89-4A98-BD87-AD90B3991A45}">
      <dgm:prSet/>
      <dgm:spPr/>
      <dgm:t>
        <a:bodyPr/>
        <a:lstStyle/>
        <a:p>
          <a:endParaRPr lang="en-US"/>
        </a:p>
      </dgm:t>
    </dgm:pt>
    <dgm:pt modelId="{4FFC8D7D-82BF-465E-A0BB-9A77119A05D1}">
      <dgm:prSet phldrT="[Text]" custT="1"/>
      <dgm:spPr>
        <a:ln>
          <a:noFill/>
        </a:ln>
      </dgm:spPr>
      <dgm:t>
        <a:bodyPr/>
        <a:lstStyle/>
        <a:p>
          <a:r>
            <a:rPr lang="en-US" sz="2800" b="1" dirty="0" smtClean="0"/>
            <a:t>Do not take it lightly</a:t>
          </a:r>
          <a:endParaRPr lang="en-US" sz="2800" b="1" dirty="0"/>
        </a:p>
      </dgm:t>
    </dgm:pt>
    <dgm:pt modelId="{E031EE75-6954-47D6-A046-872C838FF904}" type="parTrans" cxnId="{633A6A17-AA2E-4F31-B826-AB239896A80A}">
      <dgm:prSet/>
      <dgm:spPr/>
      <dgm:t>
        <a:bodyPr/>
        <a:lstStyle/>
        <a:p>
          <a:endParaRPr lang="en-US"/>
        </a:p>
      </dgm:t>
    </dgm:pt>
    <dgm:pt modelId="{795316D0-ADDA-42DE-80BC-42D67AD9D503}" type="sibTrans" cxnId="{633A6A17-AA2E-4F31-B826-AB239896A80A}">
      <dgm:prSet/>
      <dgm:spPr/>
      <dgm:t>
        <a:bodyPr/>
        <a:lstStyle/>
        <a:p>
          <a:endParaRPr lang="en-US"/>
        </a:p>
      </dgm:t>
    </dgm:pt>
    <dgm:pt modelId="{754BDE05-F5DC-4943-B304-FE2F89D66E78}" type="pres">
      <dgm:prSet presAssocID="{3F9C7FF8-96C3-4DC7-AC3B-D3F9B6B8E83A}" presName="linear" presStyleCnt="0">
        <dgm:presLayoutVars>
          <dgm:dir/>
          <dgm:animLvl val="lvl"/>
          <dgm:resizeHandles val="exact"/>
        </dgm:presLayoutVars>
      </dgm:prSet>
      <dgm:spPr/>
      <dgm:t>
        <a:bodyPr/>
        <a:lstStyle/>
        <a:p>
          <a:endParaRPr lang="en-US"/>
        </a:p>
      </dgm:t>
    </dgm:pt>
    <dgm:pt modelId="{C4CC41D4-21EE-43A1-A206-D526564E9148}" type="pres">
      <dgm:prSet presAssocID="{D8F0B5D1-1155-4668-8CD1-86E5B58B00F1}" presName="parentLin" presStyleCnt="0"/>
      <dgm:spPr/>
    </dgm:pt>
    <dgm:pt modelId="{CC4700AC-D633-4BC1-B92B-B0451332517C}" type="pres">
      <dgm:prSet presAssocID="{D8F0B5D1-1155-4668-8CD1-86E5B58B00F1}" presName="parentLeftMargin" presStyleLbl="node1" presStyleIdx="0" presStyleCnt="3"/>
      <dgm:spPr/>
      <dgm:t>
        <a:bodyPr/>
        <a:lstStyle/>
        <a:p>
          <a:endParaRPr lang="en-US"/>
        </a:p>
      </dgm:t>
    </dgm:pt>
    <dgm:pt modelId="{DD40E040-32BC-4EA3-B675-9E71E17D7DB3}" type="pres">
      <dgm:prSet presAssocID="{D8F0B5D1-1155-4668-8CD1-86E5B58B00F1}" presName="parentText" presStyleLbl="node1" presStyleIdx="0" presStyleCnt="3">
        <dgm:presLayoutVars>
          <dgm:chMax val="0"/>
          <dgm:bulletEnabled val="1"/>
        </dgm:presLayoutVars>
      </dgm:prSet>
      <dgm:spPr/>
      <dgm:t>
        <a:bodyPr/>
        <a:lstStyle/>
        <a:p>
          <a:endParaRPr lang="en-US"/>
        </a:p>
      </dgm:t>
    </dgm:pt>
    <dgm:pt modelId="{555AACB9-E2ED-48C6-9447-6C84CB44D018}" type="pres">
      <dgm:prSet presAssocID="{D8F0B5D1-1155-4668-8CD1-86E5B58B00F1}" presName="negativeSpace" presStyleCnt="0"/>
      <dgm:spPr/>
    </dgm:pt>
    <dgm:pt modelId="{49EBCE7F-E789-4821-BCB6-AE22B0CA093C}" type="pres">
      <dgm:prSet presAssocID="{D8F0B5D1-1155-4668-8CD1-86E5B58B00F1}" presName="childText" presStyleLbl="conFgAcc1" presStyleIdx="0" presStyleCnt="3">
        <dgm:presLayoutVars>
          <dgm:bulletEnabled val="1"/>
        </dgm:presLayoutVars>
      </dgm:prSet>
      <dgm:spPr>
        <a:noFill/>
      </dgm:spPr>
    </dgm:pt>
    <dgm:pt modelId="{2923272C-5287-4D9C-A619-3A525D587023}" type="pres">
      <dgm:prSet presAssocID="{525E3CFD-DA29-49AB-A413-63E710C9AC73}" presName="spaceBetweenRectangles" presStyleCnt="0"/>
      <dgm:spPr/>
    </dgm:pt>
    <dgm:pt modelId="{F6BCFCB9-9A68-47DA-8D44-9F9797A9A0E3}" type="pres">
      <dgm:prSet presAssocID="{32C04886-7E7A-4F5E-AAED-42C3B0C93412}" presName="parentLin" presStyleCnt="0"/>
      <dgm:spPr/>
    </dgm:pt>
    <dgm:pt modelId="{EC1903BB-E45C-4E41-8361-231FA473BD94}" type="pres">
      <dgm:prSet presAssocID="{32C04886-7E7A-4F5E-AAED-42C3B0C93412}" presName="parentLeftMargin" presStyleLbl="node1" presStyleIdx="0" presStyleCnt="3"/>
      <dgm:spPr/>
      <dgm:t>
        <a:bodyPr/>
        <a:lstStyle/>
        <a:p>
          <a:endParaRPr lang="en-US"/>
        </a:p>
      </dgm:t>
    </dgm:pt>
    <dgm:pt modelId="{2B510AE5-24A2-4FF6-9479-1AB7921B69A8}" type="pres">
      <dgm:prSet presAssocID="{32C04886-7E7A-4F5E-AAED-42C3B0C93412}" presName="parentText" presStyleLbl="node1" presStyleIdx="1" presStyleCnt="3">
        <dgm:presLayoutVars>
          <dgm:chMax val="0"/>
          <dgm:bulletEnabled val="1"/>
        </dgm:presLayoutVars>
      </dgm:prSet>
      <dgm:spPr/>
      <dgm:t>
        <a:bodyPr/>
        <a:lstStyle/>
        <a:p>
          <a:endParaRPr lang="en-US"/>
        </a:p>
      </dgm:t>
    </dgm:pt>
    <dgm:pt modelId="{986BCD17-B525-45AA-A17F-F007818CC1AF}" type="pres">
      <dgm:prSet presAssocID="{32C04886-7E7A-4F5E-AAED-42C3B0C93412}" presName="negativeSpace" presStyleCnt="0"/>
      <dgm:spPr/>
    </dgm:pt>
    <dgm:pt modelId="{07AEDC52-B138-4986-9629-3F9A028C80C0}" type="pres">
      <dgm:prSet presAssocID="{32C04886-7E7A-4F5E-AAED-42C3B0C93412}" presName="childText" presStyleLbl="conFgAcc1" presStyleIdx="1" presStyleCnt="3">
        <dgm:presLayoutVars>
          <dgm:bulletEnabled val="1"/>
        </dgm:presLayoutVars>
      </dgm:prSet>
      <dgm:spPr>
        <a:noFill/>
      </dgm:spPr>
    </dgm:pt>
    <dgm:pt modelId="{44EA9428-9950-40F7-AFEC-C54C608E9E68}" type="pres">
      <dgm:prSet presAssocID="{7C9F318D-DE88-4FA8-B452-85FED6413910}" presName="spaceBetweenRectangles" presStyleCnt="0"/>
      <dgm:spPr/>
    </dgm:pt>
    <dgm:pt modelId="{D7F9DF2D-D344-4FAF-B1A4-FB0599E5325F}" type="pres">
      <dgm:prSet presAssocID="{4FFC8D7D-82BF-465E-A0BB-9A77119A05D1}" presName="parentLin" presStyleCnt="0"/>
      <dgm:spPr/>
    </dgm:pt>
    <dgm:pt modelId="{5994133C-45FB-4B5B-B40A-E50C0B9215BF}" type="pres">
      <dgm:prSet presAssocID="{4FFC8D7D-82BF-465E-A0BB-9A77119A05D1}" presName="parentLeftMargin" presStyleLbl="node1" presStyleIdx="1" presStyleCnt="3"/>
      <dgm:spPr/>
      <dgm:t>
        <a:bodyPr/>
        <a:lstStyle/>
        <a:p>
          <a:endParaRPr lang="en-US"/>
        </a:p>
      </dgm:t>
    </dgm:pt>
    <dgm:pt modelId="{BC48CF77-267C-4073-B43A-88D74380A9D8}" type="pres">
      <dgm:prSet presAssocID="{4FFC8D7D-82BF-465E-A0BB-9A77119A05D1}" presName="parentText" presStyleLbl="node1" presStyleIdx="2" presStyleCnt="3">
        <dgm:presLayoutVars>
          <dgm:chMax val="0"/>
          <dgm:bulletEnabled val="1"/>
        </dgm:presLayoutVars>
      </dgm:prSet>
      <dgm:spPr/>
      <dgm:t>
        <a:bodyPr/>
        <a:lstStyle/>
        <a:p>
          <a:endParaRPr lang="en-US"/>
        </a:p>
      </dgm:t>
    </dgm:pt>
    <dgm:pt modelId="{8A7F7082-5EC7-4BCA-96AF-D9A09B58E875}" type="pres">
      <dgm:prSet presAssocID="{4FFC8D7D-82BF-465E-A0BB-9A77119A05D1}" presName="negativeSpace" presStyleCnt="0"/>
      <dgm:spPr/>
    </dgm:pt>
    <dgm:pt modelId="{916929A3-2454-4638-BC1B-5E2942E8B79A}" type="pres">
      <dgm:prSet presAssocID="{4FFC8D7D-82BF-465E-A0BB-9A77119A05D1}" presName="childText" presStyleLbl="conFgAcc1" presStyleIdx="2" presStyleCnt="3">
        <dgm:presLayoutVars>
          <dgm:bulletEnabled val="1"/>
        </dgm:presLayoutVars>
      </dgm:prSet>
      <dgm:spPr>
        <a:noFill/>
      </dgm:spPr>
    </dgm:pt>
  </dgm:ptLst>
  <dgm:cxnLst>
    <dgm:cxn modelId="{A4483C9C-5326-49CC-9FD2-8B065C8CF0FE}" type="presOf" srcId="{4FFC8D7D-82BF-465E-A0BB-9A77119A05D1}" destId="{5994133C-45FB-4B5B-B40A-E50C0B9215BF}" srcOrd="0" destOrd="0" presId="urn:microsoft.com/office/officeart/2005/8/layout/list1"/>
    <dgm:cxn modelId="{9DD24CE1-1763-4432-87C5-37FF85C139C8}" type="presOf" srcId="{D8F0B5D1-1155-4668-8CD1-86E5B58B00F1}" destId="{CC4700AC-D633-4BC1-B92B-B0451332517C}" srcOrd="0" destOrd="0" presId="urn:microsoft.com/office/officeart/2005/8/layout/list1"/>
    <dgm:cxn modelId="{ABE38A0A-F4F6-4153-9973-D93969B7D245}" srcId="{3F9C7FF8-96C3-4DC7-AC3B-D3F9B6B8E83A}" destId="{D8F0B5D1-1155-4668-8CD1-86E5B58B00F1}" srcOrd="0" destOrd="0" parTransId="{A575DB92-7A31-43CD-984C-5B2A3BDEF617}" sibTransId="{525E3CFD-DA29-49AB-A413-63E710C9AC73}"/>
    <dgm:cxn modelId="{12B6B04E-14EF-49BC-A586-5C5755555B53}" type="presOf" srcId="{D8F0B5D1-1155-4668-8CD1-86E5B58B00F1}" destId="{DD40E040-32BC-4EA3-B675-9E71E17D7DB3}" srcOrd="1" destOrd="0" presId="urn:microsoft.com/office/officeart/2005/8/layout/list1"/>
    <dgm:cxn modelId="{633A6A17-AA2E-4F31-B826-AB239896A80A}" srcId="{3F9C7FF8-96C3-4DC7-AC3B-D3F9B6B8E83A}" destId="{4FFC8D7D-82BF-465E-A0BB-9A77119A05D1}" srcOrd="2" destOrd="0" parTransId="{E031EE75-6954-47D6-A046-872C838FF904}" sibTransId="{795316D0-ADDA-42DE-80BC-42D67AD9D503}"/>
    <dgm:cxn modelId="{B2EFA639-B7F1-4C5A-8FDD-FBA7E66F8EC3}" type="presOf" srcId="{3F9C7FF8-96C3-4DC7-AC3B-D3F9B6B8E83A}" destId="{754BDE05-F5DC-4943-B304-FE2F89D66E78}" srcOrd="0" destOrd="0" presId="urn:microsoft.com/office/officeart/2005/8/layout/list1"/>
    <dgm:cxn modelId="{A2CE9DD8-691E-461E-A1E5-9F3184EC2D23}" type="presOf" srcId="{32C04886-7E7A-4F5E-AAED-42C3B0C93412}" destId="{EC1903BB-E45C-4E41-8361-231FA473BD94}" srcOrd="0" destOrd="0" presId="urn:microsoft.com/office/officeart/2005/8/layout/list1"/>
    <dgm:cxn modelId="{39EE0F2A-806D-4F6D-8928-41399F6718EE}" type="presOf" srcId="{32C04886-7E7A-4F5E-AAED-42C3B0C93412}" destId="{2B510AE5-24A2-4FF6-9479-1AB7921B69A8}" srcOrd="1" destOrd="0" presId="urn:microsoft.com/office/officeart/2005/8/layout/list1"/>
    <dgm:cxn modelId="{E86F45D2-AA89-4A98-BD87-AD90B3991A45}" srcId="{3F9C7FF8-96C3-4DC7-AC3B-D3F9B6B8E83A}" destId="{32C04886-7E7A-4F5E-AAED-42C3B0C93412}" srcOrd="1" destOrd="0" parTransId="{ED406417-BFE3-478D-A0E3-EEB7DDC5B982}" sibTransId="{7C9F318D-DE88-4FA8-B452-85FED6413910}"/>
    <dgm:cxn modelId="{4A48E8F5-67D3-483E-8B3D-9AC39657B3A4}" type="presOf" srcId="{4FFC8D7D-82BF-465E-A0BB-9A77119A05D1}" destId="{BC48CF77-267C-4073-B43A-88D74380A9D8}" srcOrd="1" destOrd="0" presId="urn:microsoft.com/office/officeart/2005/8/layout/list1"/>
    <dgm:cxn modelId="{7646D036-C5D1-4150-99E0-F20594D65F12}" type="presParOf" srcId="{754BDE05-F5DC-4943-B304-FE2F89D66E78}" destId="{C4CC41D4-21EE-43A1-A206-D526564E9148}" srcOrd="0" destOrd="0" presId="urn:microsoft.com/office/officeart/2005/8/layout/list1"/>
    <dgm:cxn modelId="{A6E69C91-0051-441B-B08E-59A100A1B292}" type="presParOf" srcId="{C4CC41D4-21EE-43A1-A206-D526564E9148}" destId="{CC4700AC-D633-4BC1-B92B-B0451332517C}" srcOrd="0" destOrd="0" presId="urn:microsoft.com/office/officeart/2005/8/layout/list1"/>
    <dgm:cxn modelId="{FA48F70F-8915-406D-AD2E-6A178FE1155B}" type="presParOf" srcId="{C4CC41D4-21EE-43A1-A206-D526564E9148}" destId="{DD40E040-32BC-4EA3-B675-9E71E17D7DB3}" srcOrd="1" destOrd="0" presId="urn:microsoft.com/office/officeart/2005/8/layout/list1"/>
    <dgm:cxn modelId="{92EF2ABE-7663-4498-8346-C1F790BEBDB9}" type="presParOf" srcId="{754BDE05-F5DC-4943-B304-FE2F89D66E78}" destId="{555AACB9-E2ED-48C6-9447-6C84CB44D018}" srcOrd="1" destOrd="0" presId="urn:microsoft.com/office/officeart/2005/8/layout/list1"/>
    <dgm:cxn modelId="{2362AADD-6BF4-4FC2-A45E-5A1CCF783B36}" type="presParOf" srcId="{754BDE05-F5DC-4943-B304-FE2F89D66E78}" destId="{49EBCE7F-E789-4821-BCB6-AE22B0CA093C}" srcOrd="2" destOrd="0" presId="urn:microsoft.com/office/officeart/2005/8/layout/list1"/>
    <dgm:cxn modelId="{41831B70-D5E2-4C7A-B74F-423C13E98CC1}" type="presParOf" srcId="{754BDE05-F5DC-4943-B304-FE2F89D66E78}" destId="{2923272C-5287-4D9C-A619-3A525D587023}" srcOrd="3" destOrd="0" presId="urn:microsoft.com/office/officeart/2005/8/layout/list1"/>
    <dgm:cxn modelId="{995962AE-E67A-45D0-9E73-77AD9F08E981}" type="presParOf" srcId="{754BDE05-F5DC-4943-B304-FE2F89D66E78}" destId="{F6BCFCB9-9A68-47DA-8D44-9F9797A9A0E3}" srcOrd="4" destOrd="0" presId="urn:microsoft.com/office/officeart/2005/8/layout/list1"/>
    <dgm:cxn modelId="{A7D838DC-7D6F-4A90-8057-FEB0B904191D}" type="presParOf" srcId="{F6BCFCB9-9A68-47DA-8D44-9F9797A9A0E3}" destId="{EC1903BB-E45C-4E41-8361-231FA473BD94}" srcOrd="0" destOrd="0" presId="urn:microsoft.com/office/officeart/2005/8/layout/list1"/>
    <dgm:cxn modelId="{C29821E4-05BC-46D2-8B7B-EB0F0F571BA9}" type="presParOf" srcId="{F6BCFCB9-9A68-47DA-8D44-9F9797A9A0E3}" destId="{2B510AE5-24A2-4FF6-9479-1AB7921B69A8}" srcOrd="1" destOrd="0" presId="urn:microsoft.com/office/officeart/2005/8/layout/list1"/>
    <dgm:cxn modelId="{4A7BEAD5-5C95-4DE0-B083-FE2272DC0F53}" type="presParOf" srcId="{754BDE05-F5DC-4943-B304-FE2F89D66E78}" destId="{986BCD17-B525-45AA-A17F-F007818CC1AF}" srcOrd="5" destOrd="0" presId="urn:microsoft.com/office/officeart/2005/8/layout/list1"/>
    <dgm:cxn modelId="{0CCE85AA-82B2-4480-8E5F-28C80A056B9C}" type="presParOf" srcId="{754BDE05-F5DC-4943-B304-FE2F89D66E78}" destId="{07AEDC52-B138-4986-9629-3F9A028C80C0}" srcOrd="6" destOrd="0" presId="urn:microsoft.com/office/officeart/2005/8/layout/list1"/>
    <dgm:cxn modelId="{ADE6EF16-587A-4205-954B-4B1739B639AB}" type="presParOf" srcId="{754BDE05-F5DC-4943-B304-FE2F89D66E78}" destId="{44EA9428-9950-40F7-AFEC-C54C608E9E68}" srcOrd="7" destOrd="0" presId="urn:microsoft.com/office/officeart/2005/8/layout/list1"/>
    <dgm:cxn modelId="{748A8336-57F9-4833-918B-63C26607572B}" type="presParOf" srcId="{754BDE05-F5DC-4943-B304-FE2F89D66E78}" destId="{D7F9DF2D-D344-4FAF-B1A4-FB0599E5325F}" srcOrd="8" destOrd="0" presId="urn:microsoft.com/office/officeart/2005/8/layout/list1"/>
    <dgm:cxn modelId="{59031B4B-976F-4CDF-8E31-C138C3FEAFF8}" type="presParOf" srcId="{D7F9DF2D-D344-4FAF-B1A4-FB0599E5325F}" destId="{5994133C-45FB-4B5B-B40A-E50C0B9215BF}" srcOrd="0" destOrd="0" presId="urn:microsoft.com/office/officeart/2005/8/layout/list1"/>
    <dgm:cxn modelId="{B58339B3-A310-4D96-89C2-225F3122F984}" type="presParOf" srcId="{D7F9DF2D-D344-4FAF-B1A4-FB0599E5325F}" destId="{BC48CF77-267C-4073-B43A-88D74380A9D8}" srcOrd="1" destOrd="0" presId="urn:microsoft.com/office/officeart/2005/8/layout/list1"/>
    <dgm:cxn modelId="{F1514B83-ADFB-4070-A628-4BA01BC3D2FC}" type="presParOf" srcId="{754BDE05-F5DC-4943-B304-FE2F89D66E78}" destId="{8A7F7082-5EC7-4BCA-96AF-D9A09B58E875}" srcOrd="9" destOrd="0" presId="urn:microsoft.com/office/officeart/2005/8/layout/list1"/>
    <dgm:cxn modelId="{D90277BC-B97A-474F-8645-8980AA1C6485}" type="presParOf" srcId="{754BDE05-F5DC-4943-B304-FE2F89D66E78}" destId="{916929A3-2454-4638-BC1B-5E2942E8B79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CDBD3231-FAC4-40CA-A3C3-119BAD542C97}"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6C0F432B-4555-41A7-A71E-37E7780F49B7}">
      <dgm:prSet phldrT="[Text]"/>
      <dgm:spPr>
        <a:ln>
          <a:noFill/>
        </a:ln>
      </dgm:spPr>
      <dgm:t>
        <a:bodyPr/>
        <a:lstStyle/>
        <a:p>
          <a:r>
            <a:rPr lang="en-US" b="1" dirty="0" smtClean="0"/>
            <a:t>Greet customers with a smile</a:t>
          </a:r>
          <a:endParaRPr lang="en-US" b="1" dirty="0"/>
        </a:p>
      </dgm:t>
    </dgm:pt>
    <dgm:pt modelId="{BA074BAF-B6D2-4E1B-B765-09B448825996}" type="parTrans" cxnId="{465874A5-4B52-4D18-B5FB-207B3E3DEAAD}">
      <dgm:prSet/>
      <dgm:spPr/>
      <dgm:t>
        <a:bodyPr/>
        <a:lstStyle/>
        <a:p>
          <a:endParaRPr lang="en-US"/>
        </a:p>
      </dgm:t>
    </dgm:pt>
    <dgm:pt modelId="{35FBB86C-12D6-4D75-98D2-9E7399F37CF9}" type="sibTrans" cxnId="{465874A5-4B52-4D18-B5FB-207B3E3DEAAD}">
      <dgm:prSet/>
      <dgm:spPr/>
      <dgm:t>
        <a:bodyPr/>
        <a:lstStyle/>
        <a:p>
          <a:endParaRPr lang="en-US" dirty="0"/>
        </a:p>
      </dgm:t>
    </dgm:pt>
    <dgm:pt modelId="{9C5F1A9F-5E61-47E0-8385-D95DD41C6EFF}">
      <dgm:prSet phldrT="[Text]"/>
      <dgm:spPr>
        <a:ln>
          <a:noFill/>
        </a:ln>
      </dgm:spPr>
      <dgm:t>
        <a:bodyPr/>
        <a:lstStyle/>
        <a:p>
          <a:r>
            <a:rPr lang="en-US" b="1" dirty="0" smtClean="0"/>
            <a:t>Be helpful</a:t>
          </a:r>
          <a:endParaRPr lang="en-US" b="1" dirty="0"/>
        </a:p>
      </dgm:t>
    </dgm:pt>
    <dgm:pt modelId="{A9AAFC33-4154-46E3-A3FE-BF43C25ED0D7}" type="parTrans" cxnId="{02CAFC5C-0294-4D92-AE25-107E4D6E08D5}">
      <dgm:prSet/>
      <dgm:spPr/>
      <dgm:t>
        <a:bodyPr/>
        <a:lstStyle/>
        <a:p>
          <a:endParaRPr lang="en-US"/>
        </a:p>
      </dgm:t>
    </dgm:pt>
    <dgm:pt modelId="{D235DF57-B0C6-4A20-AB71-D56706F1DFA3}" type="sibTrans" cxnId="{02CAFC5C-0294-4D92-AE25-107E4D6E08D5}">
      <dgm:prSet/>
      <dgm:spPr/>
      <dgm:t>
        <a:bodyPr/>
        <a:lstStyle/>
        <a:p>
          <a:endParaRPr lang="en-US" dirty="0"/>
        </a:p>
      </dgm:t>
    </dgm:pt>
    <dgm:pt modelId="{6EB38DE3-F548-470A-9003-890185DE3EAF}">
      <dgm:prSet phldrT="[Text]"/>
      <dgm:spPr>
        <a:ln>
          <a:noFill/>
        </a:ln>
      </dgm:spPr>
      <dgm:t>
        <a:bodyPr/>
        <a:lstStyle/>
        <a:p>
          <a:r>
            <a:rPr lang="en-US" b="1" dirty="0" smtClean="0"/>
            <a:t>Know your product or service</a:t>
          </a:r>
          <a:endParaRPr lang="en-US" b="1" dirty="0"/>
        </a:p>
      </dgm:t>
    </dgm:pt>
    <dgm:pt modelId="{D12E8F2E-948C-437D-9746-3512D382A596}" type="parTrans" cxnId="{4514BE50-EA89-4C52-85BB-FCEE64BE5E8A}">
      <dgm:prSet/>
      <dgm:spPr/>
      <dgm:t>
        <a:bodyPr/>
        <a:lstStyle/>
        <a:p>
          <a:endParaRPr lang="en-US"/>
        </a:p>
      </dgm:t>
    </dgm:pt>
    <dgm:pt modelId="{ADB691BB-CCE9-4A62-A5D1-A43AABD2714D}" type="sibTrans" cxnId="{4514BE50-EA89-4C52-85BB-FCEE64BE5E8A}">
      <dgm:prSet/>
      <dgm:spPr/>
      <dgm:t>
        <a:bodyPr/>
        <a:lstStyle/>
        <a:p>
          <a:endParaRPr lang="en-US" dirty="0"/>
        </a:p>
      </dgm:t>
    </dgm:pt>
    <dgm:pt modelId="{E659D80B-791F-4F64-A3DC-54DFC015E1A8}">
      <dgm:prSet phldrT="[Text]"/>
      <dgm:spPr>
        <a:ln>
          <a:noFill/>
        </a:ln>
      </dgm:spPr>
      <dgm:t>
        <a:bodyPr/>
        <a:lstStyle/>
        <a:p>
          <a:r>
            <a:rPr lang="en-US" b="1" dirty="0" smtClean="0"/>
            <a:t>Listen to your customers</a:t>
          </a:r>
          <a:endParaRPr lang="en-US" b="1" dirty="0"/>
        </a:p>
      </dgm:t>
    </dgm:pt>
    <dgm:pt modelId="{D0F9D08D-927F-45B1-A740-9927B76D0B0F}" type="parTrans" cxnId="{560FF604-0021-41AD-B34F-ECB95BD63237}">
      <dgm:prSet/>
      <dgm:spPr/>
    </dgm:pt>
    <dgm:pt modelId="{0F09D302-1A37-46AA-B321-E9146CCC2CA1}" type="sibTrans" cxnId="{560FF604-0021-41AD-B34F-ECB95BD63237}">
      <dgm:prSet/>
      <dgm:spPr/>
    </dgm:pt>
    <dgm:pt modelId="{B8EBD502-C527-4807-AFC1-95FE3545F997}">
      <dgm:prSet phldrT="[Text]"/>
      <dgm:spPr>
        <a:ln>
          <a:noFill/>
        </a:ln>
      </dgm:spPr>
      <dgm:t>
        <a:bodyPr/>
        <a:lstStyle/>
        <a:p>
          <a:r>
            <a:rPr lang="en-US" b="1" dirty="0" smtClean="0"/>
            <a:t>Don’t make them feel inadequate</a:t>
          </a:r>
          <a:endParaRPr lang="en-US" b="1" dirty="0"/>
        </a:p>
      </dgm:t>
    </dgm:pt>
    <dgm:pt modelId="{5B7C1429-881C-4028-9FED-DFDC36AFD885}" type="parTrans" cxnId="{548D051C-F38B-4D13-AF28-8461F5740AD8}">
      <dgm:prSet/>
      <dgm:spPr/>
    </dgm:pt>
    <dgm:pt modelId="{095D3AD1-F7A6-4F99-B828-8E838E190C80}" type="sibTrans" cxnId="{548D051C-F38B-4D13-AF28-8461F5740AD8}">
      <dgm:prSet/>
      <dgm:spPr/>
      <dgm:t>
        <a:bodyPr/>
        <a:lstStyle/>
        <a:p>
          <a:endParaRPr lang="en-US" dirty="0"/>
        </a:p>
      </dgm:t>
    </dgm:pt>
    <dgm:pt modelId="{0CBF31E2-8D3E-447E-84E6-83315ABA0A4A}" type="pres">
      <dgm:prSet presAssocID="{CDBD3231-FAC4-40CA-A3C3-119BAD542C97}" presName="outerComposite" presStyleCnt="0">
        <dgm:presLayoutVars>
          <dgm:chMax val="5"/>
          <dgm:dir/>
          <dgm:resizeHandles val="exact"/>
        </dgm:presLayoutVars>
      </dgm:prSet>
      <dgm:spPr/>
      <dgm:t>
        <a:bodyPr/>
        <a:lstStyle/>
        <a:p>
          <a:endParaRPr lang="en-US"/>
        </a:p>
      </dgm:t>
    </dgm:pt>
    <dgm:pt modelId="{3C64E52A-FC3F-48DD-8CDA-A653BEC6829D}" type="pres">
      <dgm:prSet presAssocID="{CDBD3231-FAC4-40CA-A3C3-119BAD542C97}" presName="dummyMaxCanvas" presStyleCnt="0">
        <dgm:presLayoutVars/>
      </dgm:prSet>
      <dgm:spPr/>
    </dgm:pt>
    <dgm:pt modelId="{1DEF3D88-832A-45E9-90E4-3431F241364A}" type="pres">
      <dgm:prSet presAssocID="{CDBD3231-FAC4-40CA-A3C3-119BAD542C97}" presName="FiveNodes_1" presStyleLbl="node1" presStyleIdx="0" presStyleCnt="5">
        <dgm:presLayoutVars>
          <dgm:bulletEnabled val="1"/>
        </dgm:presLayoutVars>
      </dgm:prSet>
      <dgm:spPr/>
      <dgm:t>
        <a:bodyPr/>
        <a:lstStyle/>
        <a:p>
          <a:endParaRPr lang="en-US"/>
        </a:p>
      </dgm:t>
    </dgm:pt>
    <dgm:pt modelId="{70771E84-221C-4C93-8A92-F0DC62B00A3E}" type="pres">
      <dgm:prSet presAssocID="{CDBD3231-FAC4-40CA-A3C3-119BAD542C97}" presName="FiveNodes_2" presStyleLbl="node1" presStyleIdx="1" presStyleCnt="5">
        <dgm:presLayoutVars>
          <dgm:bulletEnabled val="1"/>
        </dgm:presLayoutVars>
      </dgm:prSet>
      <dgm:spPr/>
      <dgm:t>
        <a:bodyPr/>
        <a:lstStyle/>
        <a:p>
          <a:endParaRPr lang="en-US"/>
        </a:p>
      </dgm:t>
    </dgm:pt>
    <dgm:pt modelId="{C36E84DA-CA7E-4001-8AB8-B978762141A7}" type="pres">
      <dgm:prSet presAssocID="{CDBD3231-FAC4-40CA-A3C3-119BAD542C97}" presName="FiveNodes_3" presStyleLbl="node1" presStyleIdx="2" presStyleCnt="5">
        <dgm:presLayoutVars>
          <dgm:bulletEnabled val="1"/>
        </dgm:presLayoutVars>
      </dgm:prSet>
      <dgm:spPr/>
      <dgm:t>
        <a:bodyPr/>
        <a:lstStyle/>
        <a:p>
          <a:endParaRPr lang="en-US"/>
        </a:p>
      </dgm:t>
    </dgm:pt>
    <dgm:pt modelId="{CF947C3E-DE53-4849-90AD-EF9A9384C7E5}" type="pres">
      <dgm:prSet presAssocID="{CDBD3231-FAC4-40CA-A3C3-119BAD542C97}" presName="FiveNodes_4" presStyleLbl="node1" presStyleIdx="3" presStyleCnt="5">
        <dgm:presLayoutVars>
          <dgm:bulletEnabled val="1"/>
        </dgm:presLayoutVars>
      </dgm:prSet>
      <dgm:spPr/>
      <dgm:t>
        <a:bodyPr/>
        <a:lstStyle/>
        <a:p>
          <a:endParaRPr lang="en-US"/>
        </a:p>
      </dgm:t>
    </dgm:pt>
    <dgm:pt modelId="{A95F3CB7-EA43-468E-8B13-AC3171EAC1BC}" type="pres">
      <dgm:prSet presAssocID="{CDBD3231-FAC4-40CA-A3C3-119BAD542C97}" presName="FiveNodes_5" presStyleLbl="node1" presStyleIdx="4" presStyleCnt="5">
        <dgm:presLayoutVars>
          <dgm:bulletEnabled val="1"/>
        </dgm:presLayoutVars>
      </dgm:prSet>
      <dgm:spPr/>
      <dgm:t>
        <a:bodyPr/>
        <a:lstStyle/>
        <a:p>
          <a:endParaRPr lang="en-US"/>
        </a:p>
      </dgm:t>
    </dgm:pt>
    <dgm:pt modelId="{950BC87B-343E-4395-A317-72941CFC7AC6}" type="pres">
      <dgm:prSet presAssocID="{CDBD3231-FAC4-40CA-A3C3-119BAD542C97}" presName="FiveConn_1-2" presStyleLbl="fgAccFollowNode1" presStyleIdx="0" presStyleCnt="4">
        <dgm:presLayoutVars>
          <dgm:bulletEnabled val="1"/>
        </dgm:presLayoutVars>
      </dgm:prSet>
      <dgm:spPr/>
      <dgm:t>
        <a:bodyPr/>
        <a:lstStyle/>
        <a:p>
          <a:endParaRPr lang="en-US"/>
        </a:p>
      </dgm:t>
    </dgm:pt>
    <dgm:pt modelId="{054797D6-A7C1-4443-AA24-156F669230DC}" type="pres">
      <dgm:prSet presAssocID="{CDBD3231-FAC4-40CA-A3C3-119BAD542C97}" presName="FiveConn_2-3" presStyleLbl="fgAccFollowNode1" presStyleIdx="1" presStyleCnt="4">
        <dgm:presLayoutVars>
          <dgm:bulletEnabled val="1"/>
        </dgm:presLayoutVars>
      </dgm:prSet>
      <dgm:spPr/>
      <dgm:t>
        <a:bodyPr/>
        <a:lstStyle/>
        <a:p>
          <a:endParaRPr lang="en-US"/>
        </a:p>
      </dgm:t>
    </dgm:pt>
    <dgm:pt modelId="{806DB662-2280-4BEB-8664-115D43708DF2}" type="pres">
      <dgm:prSet presAssocID="{CDBD3231-FAC4-40CA-A3C3-119BAD542C97}" presName="FiveConn_3-4" presStyleLbl="fgAccFollowNode1" presStyleIdx="2" presStyleCnt="4">
        <dgm:presLayoutVars>
          <dgm:bulletEnabled val="1"/>
        </dgm:presLayoutVars>
      </dgm:prSet>
      <dgm:spPr/>
      <dgm:t>
        <a:bodyPr/>
        <a:lstStyle/>
        <a:p>
          <a:endParaRPr lang="en-US"/>
        </a:p>
      </dgm:t>
    </dgm:pt>
    <dgm:pt modelId="{B4B6C4DF-2C79-4A52-91DC-0EADA0B14AD5}" type="pres">
      <dgm:prSet presAssocID="{CDBD3231-FAC4-40CA-A3C3-119BAD542C97}" presName="FiveConn_4-5" presStyleLbl="fgAccFollowNode1" presStyleIdx="3" presStyleCnt="4">
        <dgm:presLayoutVars>
          <dgm:bulletEnabled val="1"/>
        </dgm:presLayoutVars>
      </dgm:prSet>
      <dgm:spPr/>
      <dgm:t>
        <a:bodyPr/>
        <a:lstStyle/>
        <a:p>
          <a:endParaRPr lang="en-US"/>
        </a:p>
      </dgm:t>
    </dgm:pt>
    <dgm:pt modelId="{10187A97-A1D2-40AF-B3A9-24995DA7026F}" type="pres">
      <dgm:prSet presAssocID="{CDBD3231-FAC4-40CA-A3C3-119BAD542C97}" presName="FiveNodes_1_text" presStyleLbl="node1" presStyleIdx="4" presStyleCnt="5">
        <dgm:presLayoutVars>
          <dgm:bulletEnabled val="1"/>
        </dgm:presLayoutVars>
      </dgm:prSet>
      <dgm:spPr/>
      <dgm:t>
        <a:bodyPr/>
        <a:lstStyle/>
        <a:p>
          <a:endParaRPr lang="en-US"/>
        </a:p>
      </dgm:t>
    </dgm:pt>
    <dgm:pt modelId="{4B685B4D-E9A5-46C0-BCAB-F4101927705A}" type="pres">
      <dgm:prSet presAssocID="{CDBD3231-FAC4-40CA-A3C3-119BAD542C97}" presName="FiveNodes_2_text" presStyleLbl="node1" presStyleIdx="4" presStyleCnt="5">
        <dgm:presLayoutVars>
          <dgm:bulletEnabled val="1"/>
        </dgm:presLayoutVars>
      </dgm:prSet>
      <dgm:spPr/>
      <dgm:t>
        <a:bodyPr/>
        <a:lstStyle/>
        <a:p>
          <a:endParaRPr lang="en-US"/>
        </a:p>
      </dgm:t>
    </dgm:pt>
    <dgm:pt modelId="{04A1FF09-A821-4A30-9CFF-BC7E5B529CAA}" type="pres">
      <dgm:prSet presAssocID="{CDBD3231-FAC4-40CA-A3C3-119BAD542C97}" presName="FiveNodes_3_text" presStyleLbl="node1" presStyleIdx="4" presStyleCnt="5">
        <dgm:presLayoutVars>
          <dgm:bulletEnabled val="1"/>
        </dgm:presLayoutVars>
      </dgm:prSet>
      <dgm:spPr/>
      <dgm:t>
        <a:bodyPr/>
        <a:lstStyle/>
        <a:p>
          <a:endParaRPr lang="en-US"/>
        </a:p>
      </dgm:t>
    </dgm:pt>
    <dgm:pt modelId="{41894BB8-2F0B-4276-B613-209304872406}" type="pres">
      <dgm:prSet presAssocID="{CDBD3231-FAC4-40CA-A3C3-119BAD542C97}" presName="FiveNodes_4_text" presStyleLbl="node1" presStyleIdx="4" presStyleCnt="5">
        <dgm:presLayoutVars>
          <dgm:bulletEnabled val="1"/>
        </dgm:presLayoutVars>
      </dgm:prSet>
      <dgm:spPr/>
      <dgm:t>
        <a:bodyPr/>
        <a:lstStyle/>
        <a:p>
          <a:endParaRPr lang="en-US"/>
        </a:p>
      </dgm:t>
    </dgm:pt>
    <dgm:pt modelId="{1F41D6F5-062A-4D0D-A8EB-C98855B89ED8}" type="pres">
      <dgm:prSet presAssocID="{CDBD3231-FAC4-40CA-A3C3-119BAD542C97}" presName="FiveNodes_5_text" presStyleLbl="node1" presStyleIdx="4" presStyleCnt="5">
        <dgm:presLayoutVars>
          <dgm:bulletEnabled val="1"/>
        </dgm:presLayoutVars>
      </dgm:prSet>
      <dgm:spPr/>
      <dgm:t>
        <a:bodyPr/>
        <a:lstStyle/>
        <a:p>
          <a:endParaRPr lang="en-US"/>
        </a:p>
      </dgm:t>
    </dgm:pt>
  </dgm:ptLst>
  <dgm:cxnLst>
    <dgm:cxn modelId="{7DE4DC64-78D9-426E-9445-F2A9625C514E}" type="presOf" srcId="{9C5F1A9F-5E61-47E0-8385-D95DD41C6EFF}" destId="{4B685B4D-E9A5-46C0-BCAB-F4101927705A}" srcOrd="1" destOrd="0" presId="urn:microsoft.com/office/officeart/2005/8/layout/vProcess5"/>
    <dgm:cxn modelId="{560FF604-0021-41AD-B34F-ECB95BD63237}" srcId="{CDBD3231-FAC4-40CA-A3C3-119BAD542C97}" destId="{E659D80B-791F-4F64-A3DC-54DFC015E1A8}" srcOrd="4" destOrd="0" parTransId="{D0F9D08D-927F-45B1-A740-9927B76D0B0F}" sibTransId="{0F09D302-1A37-46AA-B321-E9146CCC2CA1}"/>
    <dgm:cxn modelId="{4514BE50-EA89-4C52-85BB-FCEE64BE5E8A}" srcId="{CDBD3231-FAC4-40CA-A3C3-119BAD542C97}" destId="{6EB38DE3-F548-470A-9003-890185DE3EAF}" srcOrd="2" destOrd="0" parTransId="{D12E8F2E-948C-437D-9746-3512D382A596}" sibTransId="{ADB691BB-CCE9-4A62-A5D1-A43AABD2714D}"/>
    <dgm:cxn modelId="{E9F92281-4688-492A-AFCA-EAAEFC6BD402}" type="presOf" srcId="{CDBD3231-FAC4-40CA-A3C3-119BAD542C97}" destId="{0CBF31E2-8D3E-447E-84E6-83315ABA0A4A}" srcOrd="0" destOrd="0" presId="urn:microsoft.com/office/officeart/2005/8/layout/vProcess5"/>
    <dgm:cxn modelId="{E1FB154D-1B37-4602-9B55-49D9333495A4}" type="presOf" srcId="{6EB38DE3-F548-470A-9003-890185DE3EAF}" destId="{04A1FF09-A821-4A30-9CFF-BC7E5B529CAA}" srcOrd="1" destOrd="0" presId="urn:microsoft.com/office/officeart/2005/8/layout/vProcess5"/>
    <dgm:cxn modelId="{A3C3B3FB-9CC5-4676-95CE-3E205FC283A5}" type="presOf" srcId="{E659D80B-791F-4F64-A3DC-54DFC015E1A8}" destId="{1F41D6F5-062A-4D0D-A8EB-C98855B89ED8}" srcOrd="1" destOrd="0" presId="urn:microsoft.com/office/officeart/2005/8/layout/vProcess5"/>
    <dgm:cxn modelId="{3FB3F853-3E1D-4C19-98DE-042714E95AC8}" type="presOf" srcId="{ADB691BB-CCE9-4A62-A5D1-A43AABD2714D}" destId="{806DB662-2280-4BEB-8664-115D43708DF2}" srcOrd="0" destOrd="0" presId="urn:microsoft.com/office/officeart/2005/8/layout/vProcess5"/>
    <dgm:cxn modelId="{29C36CA7-9F8E-4B70-A6EE-F08E0F41461F}" type="presOf" srcId="{B8EBD502-C527-4807-AFC1-95FE3545F997}" destId="{41894BB8-2F0B-4276-B613-209304872406}" srcOrd="1" destOrd="0" presId="urn:microsoft.com/office/officeart/2005/8/layout/vProcess5"/>
    <dgm:cxn modelId="{1183E4D9-A35C-484E-99C6-9BBEA1E4898E}" type="presOf" srcId="{6EB38DE3-F548-470A-9003-890185DE3EAF}" destId="{C36E84DA-CA7E-4001-8AB8-B978762141A7}" srcOrd="0" destOrd="0" presId="urn:microsoft.com/office/officeart/2005/8/layout/vProcess5"/>
    <dgm:cxn modelId="{9D6DB6AF-F729-4EF9-93C5-37FA91DD456B}" type="presOf" srcId="{D235DF57-B0C6-4A20-AB71-D56706F1DFA3}" destId="{054797D6-A7C1-4443-AA24-156F669230DC}" srcOrd="0" destOrd="0" presId="urn:microsoft.com/office/officeart/2005/8/layout/vProcess5"/>
    <dgm:cxn modelId="{82FFB43C-384B-4401-A525-C3B40936E745}" type="presOf" srcId="{35FBB86C-12D6-4D75-98D2-9E7399F37CF9}" destId="{950BC87B-343E-4395-A317-72941CFC7AC6}" srcOrd="0" destOrd="0" presId="urn:microsoft.com/office/officeart/2005/8/layout/vProcess5"/>
    <dgm:cxn modelId="{84AC9D12-1897-42F0-835C-E741236822C4}" type="presOf" srcId="{B8EBD502-C527-4807-AFC1-95FE3545F997}" destId="{CF947C3E-DE53-4849-90AD-EF9A9384C7E5}" srcOrd="0" destOrd="0" presId="urn:microsoft.com/office/officeart/2005/8/layout/vProcess5"/>
    <dgm:cxn modelId="{465874A5-4B52-4D18-B5FB-207B3E3DEAAD}" srcId="{CDBD3231-FAC4-40CA-A3C3-119BAD542C97}" destId="{6C0F432B-4555-41A7-A71E-37E7780F49B7}" srcOrd="0" destOrd="0" parTransId="{BA074BAF-B6D2-4E1B-B765-09B448825996}" sibTransId="{35FBB86C-12D6-4D75-98D2-9E7399F37CF9}"/>
    <dgm:cxn modelId="{D4F9661C-F73D-4BDD-B98E-D5854E8F35A3}" type="presOf" srcId="{6C0F432B-4555-41A7-A71E-37E7780F49B7}" destId="{10187A97-A1D2-40AF-B3A9-24995DA7026F}" srcOrd="1" destOrd="0" presId="urn:microsoft.com/office/officeart/2005/8/layout/vProcess5"/>
    <dgm:cxn modelId="{465AF2F1-6DAA-4C03-AE2F-AAAAA42A8497}" type="presOf" srcId="{9C5F1A9F-5E61-47E0-8385-D95DD41C6EFF}" destId="{70771E84-221C-4C93-8A92-F0DC62B00A3E}" srcOrd="0" destOrd="0" presId="urn:microsoft.com/office/officeart/2005/8/layout/vProcess5"/>
    <dgm:cxn modelId="{F0D59FFF-75B6-4428-B08E-3C9A45B877D7}" type="presOf" srcId="{6C0F432B-4555-41A7-A71E-37E7780F49B7}" destId="{1DEF3D88-832A-45E9-90E4-3431F241364A}" srcOrd="0" destOrd="0" presId="urn:microsoft.com/office/officeart/2005/8/layout/vProcess5"/>
    <dgm:cxn modelId="{02CAFC5C-0294-4D92-AE25-107E4D6E08D5}" srcId="{CDBD3231-FAC4-40CA-A3C3-119BAD542C97}" destId="{9C5F1A9F-5E61-47E0-8385-D95DD41C6EFF}" srcOrd="1" destOrd="0" parTransId="{A9AAFC33-4154-46E3-A3FE-BF43C25ED0D7}" sibTransId="{D235DF57-B0C6-4A20-AB71-D56706F1DFA3}"/>
    <dgm:cxn modelId="{33418A76-E790-442C-BDAA-CE3B55EF040B}" type="presOf" srcId="{E659D80B-791F-4F64-A3DC-54DFC015E1A8}" destId="{A95F3CB7-EA43-468E-8B13-AC3171EAC1BC}" srcOrd="0" destOrd="0" presId="urn:microsoft.com/office/officeart/2005/8/layout/vProcess5"/>
    <dgm:cxn modelId="{548D051C-F38B-4D13-AF28-8461F5740AD8}" srcId="{CDBD3231-FAC4-40CA-A3C3-119BAD542C97}" destId="{B8EBD502-C527-4807-AFC1-95FE3545F997}" srcOrd="3" destOrd="0" parTransId="{5B7C1429-881C-4028-9FED-DFDC36AFD885}" sibTransId="{095D3AD1-F7A6-4F99-B828-8E838E190C80}"/>
    <dgm:cxn modelId="{BF504387-0257-4750-ADFB-64D3DABA5805}" type="presOf" srcId="{095D3AD1-F7A6-4F99-B828-8E838E190C80}" destId="{B4B6C4DF-2C79-4A52-91DC-0EADA0B14AD5}" srcOrd="0" destOrd="0" presId="urn:microsoft.com/office/officeart/2005/8/layout/vProcess5"/>
    <dgm:cxn modelId="{7D49930F-DE80-494B-AC3C-6DD6A05DE7E1}" type="presParOf" srcId="{0CBF31E2-8D3E-447E-84E6-83315ABA0A4A}" destId="{3C64E52A-FC3F-48DD-8CDA-A653BEC6829D}" srcOrd="0" destOrd="0" presId="urn:microsoft.com/office/officeart/2005/8/layout/vProcess5"/>
    <dgm:cxn modelId="{777AE416-FE0B-48EC-B6FA-71B024BFA89F}" type="presParOf" srcId="{0CBF31E2-8D3E-447E-84E6-83315ABA0A4A}" destId="{1DEF3D88-832A-45E9-90E4-3431F241364A}" srcOrd="1" destOrd="0" presId="urn:microsoft.com/office/officeart/2005/8/layout/vProcess5"/>
    <dgm:cxn modelId="{271F78DE-CA43-40A5-8E6E-063303F2333E}" type="presParOf" srcId="{0CBF31E2-8D3E-447E-84E6-83315ABA0A4A}" destId="{70771E84-221C-4C93-8A92-F0DC62B00A3E}" srcOrd="2" destOrd="0" presId="urn:microsoft.com/office/officeart/2005/8/layout/vProcess5"/>
    <dgm:cxn modelId="{9B9D800A-2D30-42DE-B479-1E1A5574D41E}" type="presParOf" srcId="{0CBF31E2-8D3E-447E-84E6-83315ABA0A4A}" destId="{C36E84DA-CA7E-4001-8AB8-B978762141A7}" srcOrd="3" destOrd="0" presId="urn:microsoft.com/office/officeart/2005/8/layout/vProcess5"/>
    <dgm:cxn modelId="{471E98CA-A191-491F-9347-8A5398B77EB6}" type="presParOf" srcId="{0CBF31E2-8D3E-447E-84E6-83315ABA0A4A}" destId="{CF947C3E-DE53-4849-90AD-EF9A9384C7E5}" srcOrd="4" destOrd="0" presId="urn:microsoft.com/office/officeart/2005/8/layout/vProcess5"/>
    <dgm:cxn modelId="{DF9E2020-3A49-432D-A537-0BE36C0FE4ED}" type="presParOf" srcId="{0CBF31E2-8D3E-447E-84E6-83315ABA0A4A}" destId="{A95F3CB7-EA43-468E-8B13-AC3171EAC1BC}" srcOrd="5" destOrd="0" presId="urn:microsoft.com/office/officeart/2005/8/layout/vProcess5"/>
    <dgm:cxn modelId="{2E8760E0-6545-4687-8E6D-8FA49109F616}" type="presParOf" srcId="{0CBF31E2-8D3E-447E-84E6-83315ABA0A4A}" destId="{950BC87B-343E-4395-A317-72941CFC7AC6}" srcOrd="6" destOrd="0" presId="urn:microsoft.com/office/officeart/2005/8/layout/vProcess5"/>
    <dgm:cxn modelId="{5A3CE83F-3257-489F-BB69-CF624CB0735B}" type="presParOf" srcId="{0CBF31E2-8D3E-447E-84E6-83315ABA0A4A}" destId="{054797D6-A7C1-4443-AA24-156F669230DC}" srcOrd="7" destOrd="0" presId="urn:microsoft.com/office/officeart/2005/8/layout/vProcess5"/>
    <dgm:cxn modelId="{209F873F-4407-4781-A639-16AE10104260}" type="presParOf" srcId="{0CBF31E2-8D3E-447E-84E6-83315ABA0A4A}" destId="{806DB662-2280-4BEB-8664-115D43708DF2}" srcOrd="8" destOrd="0" presId="urn:microsoft.com/office/officeart/2005/8/layout/vProcess5"/>
    <dgm:cxn modelId="{2C0B50D9-97B7-404A-A601-1664FAAF6E84}" type="presParOf" srcId="{0CBF31E2-8D3E-447E-84E6-83315ABA0A4A}" destId="{B4B6C4DF-2C79-4A52-91DC-0EADA0B14AD5}" srcOrd="9" destOrd="0" presId="urn:microsoft.com/office/officeart/2005/8/layout/vProcess5"/>
    <dgm:cxn modelId="{A81D60CC-F7E7-4715-B93E-610A307F92F5}" type="presParOf" srcId="{0CBF31E2-8D3E-447E-84E6-83315ABA0A4A}" destId="{10187A97-A1D2-40AF-B3A9-24995DA7026F}" srcOrd="10" destOrd="0" presId="urn:microsoft.com/office/officeart/2005/8/layout/vProcess5"/>
    <dgm:cxn modelId="{5AFE6999-F0B5-43CA-8D60-E0CA782D0B2E}" type="presParOf" srcId="{0CBF31E2-8D3E-447E-84E6-83315ABA0A4A}" destId="{4B685B4D-E9A5-46C0-BCAB-F4101927705A}" srcOrd="11" destOrd="0" presId="urn:microsoft.com/office/officeart/2005/8/layout/vProcess5"/>
    <dgm:cxn modelId="{91800092-2D8D-445C-9C88-2B7180AD5141}" type="presParOf" srcId="{0CBF31E2-8D3E-447E-84E6-83315ABA0A4A}" destId="{04A1FF09-A821-4A30-9CFF-BC7E5B529CAA}" srcOrd="12" destOrd="0" presId="urn:microsoft.com/office/officeart/2005/8/layout/vProcess5"/>
    <dgm:cxn modelId="{C25CAFBF-053B-4CA1-9CF4-907F6BD7CA67}" type="presParOf" srcId="{0CBF31E2-8D3E-447E-84E6-83315ABA0A4A}" destId="{41894BB8-2F0B-4276-B613-209304872406}" srcOrd="13" destOrd="0" presId="urn:microsoft.com/office/officeart/2005/8/layout/vProcess5"/>
    <dgm:cxn modelId="{8EEBC28D-BAD5-4E0D-850F-FE7342F5693A}" type="presParOf" srcId="{0CBF31E2-8D3E-447E-84E6-83315ABA0A4A}" destId="{1F41D6F5-062A-4D0D-A8EB-C98855B89ED8}"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CDBD3231-FAC4-40CA-A3C3-119BAD542C97}"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6C0F432B-4555-41A7-A71E-37E7780F49B7}">
      <dgm:prSet phldrT="[Text]" custT="1"/>
      <dgm:spPr>
        <a:ln>
          <a:noFill/>
        </a:ln>
      </dgm:spPr>
      <dgm:t>
        <a:bodyPr/>
        <a:lstStyle/>
        <a:p>
          <a:r>
            <a:rPr lang="en-US" sz="2400" b="1" dirty="0" smtClean="0"/>
            <a:t>Employees will treat customers the way they are treated by management</a:t>
          </a:r>
          <a:endParaRPr lang="en-US" sz="2400" b="1" dirty="0"/>
        </a:p>
      </dgm:t>
    </dgm:pt>
    <dgm:pt modelId="{BA074BAF-B6D2-4E1B-B765-09B448825996}" type="parTrans" cxnId="{465874A5-4B52-4D18-B5FB-207B3E3DEAAD}">
      <dgm:prSet/>
      <dgm:spPr/>
      <dgm:t>
        <a:bodyPr/>
        <a:lstStyle/>
        <a:p>
          <a:endParaRPr lang="en-US"/>
        </a:p>
      </dgm:t>
    </dgm:pt>
    <dgm:pt modelId="{35FBB86C-12D6-4D75-98D2-9E7399F37CF9}" type="sibTrans" cxnId="{465874A5-4B52-4D18-B5FB-207B3E3DEAAD}">
      <dgm:prSet/>
      <dgm:spPr/>
      <dgm:t>
        <a:bodyPr/>
        <a:lstStyle/>
        <a:p>
          <a:endParaRPr lang="en-US" dirty="0"/>
        </a:p>
      </dgm:t>
    </dgm:pt>
    <dgm:pt modelId="{9C5F1A9F-5E61-47E0-8385-D95DD41C6EFF}">
      <dgm:prSet phldrT="[Text]" custT="1"/>
      <dgm:spPr>
        <a:ln>
          <a:noFill/>
        </a:ln>
      </dgm:spPr>
      <dgm:t>
        <a:bodyPr/>
        <a:lstStyle/>
        <a:p>
          <a:r>
            <a:rPr lang="en-US" sz="2400" b="1" dirty="0" smtClean="0"/>
            <a:t>Feel Important and appreciated</a:t>
          </a:r>
          <a:endParaRPr lang="en-US" sz="2400" b="1" dirty="0"/>
        </a:p>
      </dgm:t>
    </dgm:pt>
    <dgm:pt modelId="{A9AAFC33-4154-46E3-A3FE-BF43C25ED0D7}" type="parTrans" cxnId="{02CAFC5C-0294-4D92-AE25-107E4D6E08D5}">
      <dgm:prSet/>
      <dgm:spPr/>
      <dgm:t>
        <a:bodyPr/>
        <a:lstStyle/>
        <a:p>
          <a:endParaRPr lang="en-US"/>
        </a:p>
      </dgm:t>
    </dgm:pt>
    <dgm:pt modelId="{D235DF57-B0C6-4A20-AB71-D56706F1DFA3}" type="sibTrans" cxnId="{02CAFC5C-0294-4D92-AE25-107E4D6E08D5}">
      <dgm:prSet/>
      <dgm:spPr/>
      <dgm:t>
        <a:bodyPr/>
        <a:lstStyle/>
        <a:p>
          <a:endParaRPr lang="en-US" dirty="0"/>
        </a:p>
      </dgm:t>
    </dgm:pt>
    <dgm:pt modelId="{6EB38DE3-F548-470A-9003-890185DE3EAF}">
      <dgm:prSet phldrT="[Text]" custT="1"/>
      <dgm:spPr>
        <a:ln>
          <a:noFill/>
        </a:ln>
      </dgm:spPr>
      <dgm:t>
        <a:bodyPr/>
        <a:lstStyle/>
        <a:p>
          <a:r>
            <a:rPr lang="en-US" sz="2400" b="1" dirty="0" smtClean="0"/>
            <a:t>Make things easy</a:t>
          </a:r>
          <a:endParaRPr lang="en-US" sz="2400" b="1" dirty="0"/>
        </a:p>
      </dgm:t>
    </dgm:pt>
    <dgm:pt modelId="{D12E8F2E-948C-437D-9746-3512D382A596}" type="parTrans" cxnId="{4514BE50-EA89-4C52-85BB-FCEE64BE5E8A}">
      <dgm:prSet/>
      <dgm:spPr/>
      <dgm:t>
        <a:bodyPr/>
        <a:lstStyle/>
        <a:p>
          <a:endParaRPr lang="en-US"/>
        </a:p>
      </dgm:t>
    </dgm:pt>
    <dgm:pt modelId="{ADB691BB-CCE9-4A62-A5D1-A43AABD2714D}" type="sibTrans" cxnId="{4514BE50-EA89-4C52-85BB-FCEE64BE5E8A}">
      <dgm:prSet/>
      <dgm:spPr/>
      <dgm:t>
        <a:bodyPr/>
        <a:lstStyle/>
        <a:p>
          <a:endParaRPr lang="en-US" dirty="0"/>
        </a:p>
      </dgm:t>
    </dgm:pt>
    <dgm:pt modelId="{E659D80B-791F-4F64-A3DC-54DFC015E1A8}">
      <dgm:prSet phldrT="[Text]" custT="1"/>
      <dgm:spPr>
        <a:ln>
          <a:noFill/>
        </a:ln>
      </dgm:spPr>
      <dgm:t>
        <a:bodyPr/>
        <a:lstStyle/>
        <a:p>
          <a:r>
            <a:rPr lang="en-US" sz="2400" b="1" dirty="0" smtClean="0"/>
            <a:t>Say thank you</a:t>
          </a:r>
          <a:endParaRPr lang="en-US" sz="2400" b="1" dirty="0"/>
        </a:p>
      </dgm:t>
    </dgm:pt>
    <dgm:pt modelId="{D0F9D08D-927F-45B1-A740-9927B76D0B0F}" type="parTrans" cxnId="{560FF604-0021-41AD-B34F-ECB95BD63237}">
      <dgm:prSet/>
      <dgm:spPr/>
      <dgm:t>
        <a:bodyPr/>
        <a:lstStyle/>
        <a:p>
          <a:endParaRPr lang="en-US"/>
        </a:p>
      </dgm:t>
    </dgm:pt>
    <dgm:pt modelId="{0F09D302-1A37-46AA-B321-E9146CCC2CA1}" type="sibTrans" cxnId="{560FF604-0021-41AD-B34F-ECB95BD63237}">
      <dgm:prSet/>
      <dgm:spPr/>
      <dgm:t>
        <a:bodyPr/>
        <a:lstStyle/>
        <a:p>
          <a:endParaRPr lang="en-US"/>
        </a:p>
      </dgm:t>
    </dgm:pt>
    <dgm:pt modelId="{B8EBD502-C527-4807-AFC1-95FE3545F997}">
      <dgm:prSet phldrT="[Text]" custT="1"/>
      <dgm:spPr>
        <a:ln>
          <a:noFill/>
        </a:ln>
      </dgm:spPr>
      <dgm:t>
        <a:bodyPr/>
        <a:lstStyle/>
        <a:p>
          <a:r>
            <a:rPr lang="en-US" sz="2400" b="1" dirty="0" smtClean="0"/>
            <a:t>Throw in something extra</a:t>
          </a:r>
          <a:endParaRPr lang="en-US" sz="2400" b="1" dirty="0"/>
        </a:p>
      </dgm:t>
    </dgm:pt>
    <dgm:pt modelId="{5B7C1429-881C-4028-9FED-DFDC36AFD885}" type="parTrans" cxnId="{548D051C-F38B-4D13-AF28-8461F5740AD8}">
      <dgm:prSet/>
      <dgm:spPr/>
      <dgm:t>
        <a:bodyPr/>
        <a:lstStyle/>
        <a:p>
          <a:endParaRPr lang="en-US"/>
        </a:p>
      </dgm:t>
    </dgm:pt>
    <dgm:pt modelId="{095D3AD1-F7A6-4F99-B828-8E838E190C80}" type="sibTrans" cxnId="{548D051C-F38B-4D13-AF28-8461F5740AD8}">
      <dgm:prSet/>
      <dgm:spPr/>
      <dgm:t>
        <a:bodyPr/>
        <a:lstStyle/>
        <a:p>
          <a:endParaRPr lang="en-US" dirty="0"/>
        </a:p>
      </dgm:t>
    </dgm:pt>
    <dgm:pt modelId="{0CBF31E2-8D3E-447E-84E6-83315ABA0A4A}" type="pres">
      <dgm:prSet presAssocID="{CDBD3231-FAC4-40CA-A3C3-119BAD542C97}" presName="outerComposite" presStyleCnt="0">
        <dgm:presLayoutVars>
          <dgm:chMax val="5"/>
          <dgm:dir/>
          <dgm:resizeHandles val="exact"/>
        </dgm:presLayoutVars>
      </dgm:prSet>
      <dgm:spPr/>
      <dgm:t>
        <a:bodyPr/>
        <a:lstStyle/>
        <a:p>
          <a:endParaRPr lang="en-US"/>
        </a:p>
      </dgm:t>
    </dgm:pt>
    <dgm:pt modelId="{3C64E52A-FC3F-48DD-8CDA-A653BEC6829D}" type="pres">
      <dgm:prSet presAssocID="{CDBD3231-FAC4-40CA-A3C3-119BAD542C97}" presName="dummyMaxCanvas" presStyleCnt="0">
        <dgm:presLayoutVars/>
      </dgm:prSet>
      <dgm:spPr/>
    </dgm:pt>
    <dgm:pt modelId="{1DEF3D88-832A-45E9-90E4-3431F241364A}" type="pres">
      <dgm:prSet presAssocID="{CDBD3231-FAC4-40CA-A3C3-119BAD542C97}" presName="FiveNodes_1" presStyleLbl="node1" presStyleIdx="0" presStyleCnt="5" custLinFactNeighborX="30843">
        <dgm:presLayoutVars>
          <dgm:bulletEnabled val="1"/>
        </dgm:presLayoutVars>
      </dgm:prSet>
      <dgm:spPr/>
      <dgm:t>
        <a:bodyPr/>
        <a:lstStyle/>
        <a:p>
          <a:endParaRPr lang="en-US"/>
        </a:p>
      </dgm:t>
    </dgm:pt>
    <dgm:pt modelId="{70771E84-221C-4C93-8A92-F0DC62B00A3E}" type="pres">
      <dgm:prSet presAssocID="{CDBD3231-FAC4-40CA-A3C3-119BAD542C97}" presName="FiveNodes_2" presStyleLbl="node1" presStyleIdx="1" presStyleCnt="5" custLinFactNeighborX="14285">
        <dgm:presLayoutVars>
          <dgm:bulletEnabled val="1"/>
        </dgm:presLayoutVars>
      </dgm:prSet>
      <dgm:spPr/>
      <dgm:t>
        <a:bodyPr/>
        <a:lstStyle/>
        <a:p>
          <a:endParaRPr lang="en-US"/>
        </a:p>
      </dgm:t>
    </dgm:pt>
    <dgm:pt modelId="{C36E84DA-CA7E-4001-8AB8-B978762141A7}" type="pres">
      <dgm:prSet presAssocID="{CDBD3231-FAC4-40CA-A3C3-119BAD542C97}" presName="FiveNodes_3" presStyleLbl="node1" presStyleIdx="2" presStyleCnt="5">
        <dgm:presLayoutVars>
          <dgm:bulletEnabled val="1"/>
        </dgm:presLayoutVars>
      </dgm:prSet>
      <dgm:spPr/>
      <dgm:t>
        <a:bodyPr/>
        <a:lstStyle/>
        <a:p>
          <a:endParaRPr lang="en-US"/>
        </a:p>
      </dgm:t>
    </dgm:pt>
    <dgm:pt modelId="{CF947C3E-DE53-4849-90AD-EF9A9384C7E5}" type="pres">
      <dgm:prSet presAssocID="{CDBD3231-FAC4-40CA-A3C3-119BAD542C97}" presName="FiveNodes_4" presStyleLbl="node1" presStyleIdx="3" presStyleCnt="5" custLinFactNeighborX="-14285">
        <dgm:presLayoutVars>
          <dgm:bulletEnabled val="1"/>
        </dgm:presLayoutVars>
      </dgm:prSet>
      <dgm:spPr/>
      <dgm:t>
        <a:bodyPr/>
        <a:lstStyle/>
        <a:p>
          <a:endParaRPr lang="en-US"/>
        </a:p>
      </dgm:t>
    </dgm:pt>
    <dgm:pt modelId="{A95F3CB7-EA43-468E-8B13-AC3171EAC1BC}" type="pres">
      <dgm:prSet presAssocID="{CDBD3231-FAC4-40CA-A3C3-119BAD542C97}" presName="FiveNodes_5" presStyleLbl="node1" presStyleIdx="4" presStyleCnt="5" custLinFactNeighborX="-29707">
        <dgm:presLayoutVars>
          <dgm:bulletEnabled val="1"/>
        </dgm:presLayoutVars>
      </dgm:prSet>
      <dgm:spPr/>
      <dgm:t>
        <a:bodyPr/>
        <a:lstStyle/>
        <a:p>
          <a:endParaRPr lang="en-US"/>
        </a:p>
      </dgm:t>
    </dgm:pt>
    <dgm:pt modelId="{950BC87B-343E-4395-A317-72941CFC7AC6}" type="pres">
      <dgm:prSet presAssocID="{CDBD3231-FAC4-40CA-A3C3-119BAD542C97}" presName="FiveConn_1-2" presStyleLbl="fgAccFollowNode1" presStyleIdx="0" presStyleCnt="4" custLinFactX="100000" custLinFactNeighborX="146706">
        <dgm:presLayoutVars>
          <dgm:bulletEnabled val="1"/>
        </dgm:presLayoutVars>
      </dgm:prSet>
      <dgm:spPr/>
      <dgm:t>
        <a:bodyPr/>
        <a:lstStyle/>
        <a:p>
          <a:endParaRPr lang="en-US"/>
        </a:p>
      </dgm:t>
    </dgm:pt>
    <dgm:pt modelId="{054797D6-A7C1-4443-AA24-156F669230DC}" type="pres">
      <dgm:prSet presAssocID="{CDBD3231-FAC4-40CA-A3C3-119BAD542C97}" presName="FiveConn_2-3" presStyleLbl="fgAccFollowNode1" presStyleIdx="1" presStyleCnt="4" custLinFactNeighborX="75755">
        <dgm:presLayoutVars>
          <dgm:bulletEnabled val="1"/>
        </dgm:presLayoutVars>
      </dgm:prSet>
      <dgm:spPr/>
      <dgm:t>
        <a:bodyPr/>
        <a:lstStyle/>
        <a:p>
          <a:endParaRPr lang="en-US"/>
        </a:p>
      </dgm:t>
    </dgm:pt>
    <dgm:pt modelId="{806DB662-2280-4BEB-8664-115D43708DF2}" type="pres">
      <dgm:prSet presAssocID="{CDBD3231-FAC4-40CA-A3C3-119BAD542C97}" presName="FiveConn_3-4" presStyleLbl="fgAccFollowNode1" presStyleIdx="2" presStyleCnt="4" custLinFactNeighborX="-90384">
        <dgm:presLayoutVars>
          <dgm:bulletEnabled val="1"/>
        </dgm:presLayoutVars>
      </dgm:prSet>
      <dgm:spPr/>
      <dgm:t>
        <a:bodyPr/>
        <a:lstStyle/>
        <a:p>
          <a:endParaRPr lang="en-US"/>
        </a:p>
      </dgm:t>
    </dgm:pt>
    <dgm:pt modelId="{B4B6C4DF-2C79-4A52-91DC-0EADA0B14AD5}" type="pres">
      <dgm:prSet presAssocID="{CDBD3231-FAC4-40CA-A3C3-119BAD542C97}" presName="FiveConn_4-5" presStyleLbl="fgAccFollowNode1" presStyleIdx="3" presStyleCnt="4" custLinFactX="-100000" custLinFactNeighborX="-179745">
        <dgm:presLayoutVars>
          <dgm:bulletEnabled val="1"/>
        </dgm:presLayoutVars>
      </dgm:prSet>
      <dgm:spPr/>
      <dgm:t>
        <a:bodyPr/>
        <a:lstStyle/>
        <a:p>
          <a:endParaRPr lang="en-US"/>
        </a:p>
      </dgm:t>
    </dgm:pt>
    <dgm:pt modelId="{10187A97-A1D2-40AF-B3A9-24995DA7026F}" type="pres">
      <dgm:prSet presAssocID="{CDBD3231-FAC4-40CA-A3C3-119BAD542C97}" presName="FiveNodes_1_text" presStyleLbl="node1" presStyleIdx="4" presStyleCnt="5">
        <dgm:presLayoutVars>
          <dgm:bulletEnabled val="1"/>
        </dgm:presLayoutVars>
      </dgm:prSet>
      <dgm:spPr/>
      <dgm:t>
        <a:bodyPr/>
        <a:lstStyle/>
        <a:p>
          <a:endParaRPr lang="en-US"/>
        </a:p>
      </dgm:t>
    </dgm:pt>
    <dgm:pt modelId="{4B685B4D-E9A5-46C0-BCAB-F4101927705A}" type="pres">
      <dgm:prSet presAssocID="{CDBD3231-FAC4-40CA-A3C3-119BAD542C97}" presName="FiveNodes_2_text" presStyleLbl="node1" presStyleIdx="4" presStyleCnt="5">
        <dgm:presLayoutVars>
          <dgm:bulletEnabled val="1"/>
        </dgm:presLayoutVars>
      </dgm:prSet>
      <dgm:spPr/>
      <dgm:t>
        <a:bodyPr/>
        <a:lstStyle/>
        <a:p>
          <a:endParaRPr lang="en-US"/>
        </a:p>
      </dgm:t>
    </dgm:pt>
    <dgm:pt modelId="{04A1FF09-A821-4A30-9CFF-BC7E5B529CAA}" type="pres">
      <dgm:prSet presAssocID="{CDBD3231-FAC4-40CA-A3C3-119BAD542C97}" presName="FiveNodes_3_text" presStyleLbl="node1" presStyleIdx="4" presStyleCnt="5">
        <dgm:presLayoutVars>
          <dgm:bulletEnabled val="1"/>
        </dgm:presLayoutVars>
      </dgm:prSet>
      <dgm:spPr/>
      <dgm:t>
        <a:bodyPr/>
        <a:lstStyle/>
        <a:p>
          <a:endParaRPr lang="en-US"/>
        </a:p>
      </dgm:t>
    </dgm:pt>
    <dgm:pt modelId="{41894BB8-2F0B-4276-B613-209304872406}" type="pres">
      <dgm:prSet presAssocID="{CDBD3231-FAC4-40CA-A3C3-119BAD542C97}" presName="FiveNodes_4_text" presStyleLbl="node1" presStyleIdx="4" presStyleCnt="5">
        <dgm:presLayoutVars>
          <dgm:bulletEnabled val="1"/>
        </dgm:presLayoutVars>
      </dgm:prSet>
      <dgm:spPr/>
      <dgm:t>
        <a:bodyPr/>
        <a:lstStyle/>
        <a:p>
          <a:endParaRPr lang="en-US"/>
        </a:p>
      </dgm:t>
    </dgm:pt>
    <dgm:pt modelId="{1F41D6F5-062A-4D0D-A8EB-C98855B89ED8}" type="pres">
      <dgm:prSet presAssocID="{CDBD3231-FAC4-40CA-A3C3-119BAD542C97}" presName="FiveNodes_5_text" presStyleLbl="node1" presStyleIdx="4" presStyleCnt="5">
        <dgm:presLayoutVars>
          <dgm:bulletEnabled val="1"/>
        </dgm:presLayoutVars>
      </dgm:prSet>
      <dgm:spPr/>
      <dgm:t>
        <a:bodyPr/>
        <a:lstStyle/>
        <a:p>
          <a:endParaRPr lang="en-US"/>
        </a:p>
      </dgm:t>
    </dgm:pt>
  </dgm:ptLst>
  <dgm:cxnLst>
    <dgm:cxn modelId="{CBA56DC2-A1BC-4ECD-8A69-73BF66826C44}" type="presOf" srcId="{B8EBD502-C527-4807-AFC1-95FE3545F997}" destId="{41894BB8-2F0B-4276-B613-209304872406}" srcOrd="1" destOrd="0" presId="urn:microsoft.com/office/officeart/2005/8/layout/vProcess5"/>
    <dgm:cxn modelId="{4514BE50-EA89-4C52-85BB-FCEE64BE5E8A}" srcId="{CDBD3231-FAC4-40CA-A3C3-119BAD542C97}" destId="{6EB38DE3-F548-470A-9003-890185DE3EAF}" srcOrd="2" destOrd="0" parTransId="{D12E8F2E-948C-437D-9746-3512D382A596}" sibTransId="{ADB691BB-CCE9-4A62-A5D1-A43AABD2714D}"/>
    <dgm:cxn modelId="{560FF604-0021-41AD-B34F-ECB95BD63237}" srcId="{CDBD3231-FAC4-40CA-A3C3-119BAD542C97}" destId="{E659D80B-791F-4F64-A3DC-54DFC015E1A8}" srcOrd="4" destOrd="0" parTransId="{D0F9D08D-927F-45B1-A740-9927B76D0B0F}" sibTransId="{0F09D302-1A37-46AA-B321-E9146CCC2CA1}"/>
    <dgm:cxn modelId="{B4272EDA-32F1-4EB8-A74B-CD6D18C2B656}" type="presOf" srcId="{E659D80B-791F-4F64-A3DC-54DFC015E1A8}" destId="{A95F3CB7-EA43-468E-8B13-AC3171EAC1BC}" srcOrd="0" destOrd="0" presId="urn:microsoft.com/office/officeart/2005/8/layout/vProcess5"/>
    <dgm:cxn modelId="{91E6E9ED-FBC6-4670-96B0-F17DBCED5302}" type="presOf" srcId="{D235DF57-B0C6-4A20-AB71-D56706F1DFA3}" destId="{054797D6-A7C1-4443-AA24-156F669230DC}" srcOrd="0" destOrd="0" presId="urn:microsoft.com/office/officeart/2005/8/layout/vProcess5"/>
    <dgm:cxn modelId="{10496B38-CD91-4B62-9835-1619ADAC0C5B}" type="presOf" srcId="{6EB38DE3-F548-470A-9003-890185DE3EAF}" destId="{C36E84DA-CA7E-4001-8AB8-B978762141A7}" srcOrd="0" destOrd="0" presId="urn:microsoft.com/office/officeart/2005/8/layout/vProcess5"/>
    <dgm:cxn modelId="{B3B1654D-E633-4627-A5A2-974B238AC58F}" type="presOf" srcId="{6C0F432B-4555-41A7-A71E-37E7780F49B7}" destId="{10187A97-A1D2-40AF-B3A9-24995DA7026F}" srcOrd="1" destOrd="0" presId="urn:microsoft.com/office/officeart/2005/8/layout/vProcess5"/>
    <dgm:cxn modelId="{04C79F33-05E5-4552-9CAB-A48AFCDBEDC5}" type="presOf" srcId="{9C5F1A9F-5E61-47E0-8385-D95DD41C6EFF}" destId="{70771E84-221C-4C93-8A92-F0DC62B00A3E}" srcOrd="0" destOrd="0" presId="urn:microsoft.com/office/officeart/2005/8/layout/vProcess5"/>
    <dgm:cxn modelId="{0B5AB61E-E2DA-46F9-A309-C3AB106EE9B2}" type="presOf" srcId="{095D3AD1-F7A6-4F99-B828-8E838E190C80}" destId="{B4B6C4DF-2C79-4A52-91DC-0EADA0B14AD5}" srcOrd="0" destOrd="0" presId="urn:microsoft.com/office/officeart/2005/8/layout/vProcess5"/>
    <dgm:cxn modelId="{7F17E7CF-E049-4B67-B2CE-990A794F8CC3}" type="presOf" srcId="{E659D80B-791F-4F64-A3DC-54DFC015E1A8}" destId="{1F41D6F5-062A-4D0D-A8EB-C98855B89ED8}" srcOrd="1" destOrd="0" presId="urn:microsoft.com/office/officeart/2005/8/layout/vProcess5"/>
    <dgm:cxn modelId="{465874A5-4B52-4D18-B5FB-207B3E3DEAAD}" srcId="{CDBD3231-FAC4-40CA-A3C3-119BAD542C97}" destId="{6C0F432B-4555-41A7-A71E-37E7780F49B7}" srcOrd="0" destOrd="0" parTransId="{BA074BAF-B6D2-4E1B-B765-09B448825996}" sibTransId="{35FBB86C-12D6-4D75-98D2-9E7399F37CF9}"/>
    <dgm:cxn modelId="{15C53823-D81D-46AC-A6EE-A9F9DB4FB07B}" type="presOf" srcId="{ADB691BB-CCE9-4A62-A5D1-A43AABD2714D}" destId="{806DB662-2280-4BEB-8664-115D43708DF2}" srcOrd="0" destOrd="0" presId="urn:microsoft.com/office/officeart/2005/8/layout/vProcess5"/>
    <dgm:cxn modelId="{E351754D-BE2C-4A41-AFD1-0AFC8888E08E}" type="presOf" srcId="{B8EBD502-C527-4807-AFC1-95FE3545F997}" destId="{CF947C3E-DE53-4849-90AD-EF9A9384C7E5}" srcOrd="0" destOrd="0" presId="urn:microsoft.com/office/officeart/2005/8/layout/vProcess5"/>
    <dgm:cxn modelId="{46DD7C28-D628-444C-A62C-3B6B36207A50}" type="presOf" srcId="{6EB38DE3-F548-470A-9003-890185DE3EAF}" destId="{04A1FF09-A821-4A30-9CFF-BC7E5B529CAA}" srcOrd="1" destOrd="0" presId="urn:microsoft.com/office/officeart/2005/8/layout/vProcess5"/>
    <dgm:cxn modelId="{25BDF53D-385B-4BA6-8F1B-E3CC3E5B3735}" type="presOf" srcId="{6C0F432B-4555-41A7-A71E-37E7780F49B7}" destId="{1DEF3D88-832A-45E9-90E4-3431F241364A}" srcOrd="0" destOrd="0" presId="urn:microsoft.com/office/officeart/2005/8/layout/vProcess5"/>
    <dgm:cxn modelId="{02CAFC5C-0294-4D92-AE25-107E4D6E08D5}" srcId="{CDBD3231-FAC4-40CA-A3C3-119BAD542C97}" destId="{9C5F1A9F-5E61-47E0-8385-D95DD41C6EFF}" srcOrd="1" destOrd="0" parTransId="{A9AAFC33-4154-46E3-A3FE-BF43C25ED0D7}" sibTransId="{D235DF57-B0C6-4A20-AB71-D56706F1DFA3}"/>
    <dgm:cxn modelId="{DC032E46-1BF7-4E70-BB03-666D641EB884}" type="presOf" srcId="{35FBB86C-12D6-4D75-98D2-9E7399F37CF9}" destId="{950BC87B-343E-4395-A317-72941CFC7AC6}" srcOrd="0" destOrd="0" presId="urn:microsoft.com/office/officeart/2005/8/layout/vProcess5"/>
    <dgm:cxn modelId="{D3FCE30C-CB7C-4A77-B404-33FC696ABE97}" type="presOf" srcId="{9C5F1A9F-5E61-47E0-8385-D95DD41C6EFF}" destId="{4B685B4D-E9A5-46C0-BCAB-F4101927705A}" srcOrd="1" destOrd="0" presId="urn:microsoft.com/office/officeart/2005/8/layout/vProcess5"/>
    <dgm:cxn modelId="{548D051C-F38B-4D13-AF28-8461F5740AD8}" srcId="{CDBD3231-FAC4-40CA-A3C3-119BAD542C97}" destId="{B8EBD502-C527-4807-AFC1-95FE3545F997}" srcOrd="3" destOrd="0" parTransId="{5B7C1429-881C-4028-9FED-DFDC36AFD885}" sibTransId="{095D3AD1-F7A6-4F99-B828-8E838E190C80}"/>
    <dgm:cxn modelId="{1F20F0A7-CF56-42F8-A3AA-4CF381A91554}" type="presOf" srcId="{CDBD3231-FAC4-40CA-A3C3-119BAD542C97}" destId="{0CBF31E2-8D3E-447E-84E6-83315ABA0A4A}" srcOrd="0" destOrd="0" presId="urn:microsoft.com/office/officeart/2005/8/layout/vProcess5"/>
    <dgm:cxn modelId="{57EE71E8-9FD5-4E2F-82A3-7FBB8DCC9502}" type="presParOf" srcId="{0CBF31E2-8D3E-447E-84E6-83315ABA0A4A}" destId="{3C64E52A-FC3F-48DD-8CDA-A653BEC6829D}" srcOrd="0" destOrd="0" presId="urn:microsoft.com/office/officeart/2005/8/layout/vProcess5"/>
    <dgm:cxn modelId="{B0F83F25-7E95-4C68-A912-08C4C0291784}" type="presParOf" srcId="{0CBF31E2-8D3E-447E-84E6-83315ABA0A4A}" destId="{1DEF3D88-832A-45E9-90E4-3431F241364A}" srcOrd="1" destOrd="0" presId="urn:microsoft.com/office/officeart/2005/8/layout/vProcess5"/>
    <dgm:cxn modelId="{C59EA2A8-A5F0-4E89-8F96-E115E772B655}" type="presParOf" srcId="{0CBF31E2-8D3E-447E-84E6-83315ABA0A4A}" destId="{70771E84-221C-4C93-8A92-F0DC62B00A3E}" srcOrd="2" destOrd="0" presId="urn:microsoft.com/office/officeart/2005/8/layout/vProcess5"/>
    <dgm:cxn modelId="{E70F89DD-5F84-441A-A169-27DE84EDA8E8}" type="presParOf" srcId="{0CBF31E2-8D3E-447E-84E6-83315ABA0A4A}" destId="{C36E84DA-CA7E-4001-8AB8-B978762141A7}" srcOrd="3" destOrd="0" presId="urn:microsoft.com/office/officeart/2005/8/layout/vProcess5"/>
    <dgm:cxn modelId="{210FCE85-9EA5-4827-8970-B856F0A8C066}" type="presParOf" srcId="{0CBF31E2-8D3E-447E-84E6-83315ABA0A4A}" destId="{CF947C3E-DE53-4849-90AD-EF9A9384C7E5}" srcOrd="4" destOrd="0" presId="urn:microsoft.com/office/officeart/2005/8/layout/vProcess5"/>
    <dgm:cxn modelId="{9A9D983D-8375-4E58-A559-83B5CC19D8AE}" type="presParOf" srcId="{0CBF31E2-8D3E-447E-84E6-83315ABA0A4A}" destId="{A95F3CB7-EA43-468E-8B13-AC3171EAC1BC}" srcOrd="5" destOrd="0" presId="urn:microsoft.com/office/officeart/2005/8/layout/vProcess5"/>
    <dgm:cxn modelId="{2BA04B2D-2459-4E12-881D-2968DED9850C}" type="presParOf" srcId="{0CBF31E2-8D3E-447E-84E6-83315ABA0A4A}" destId="{950BC87B-343E-4395-A317-72941CFC7AC6}" srcOrd="6" destOrd="0" presId="urn:microsoft.com/office/officeart/2005/8/layout/vProcess5"/>
    <dgm:cxn modelId="{C1E4FF55-627E-48AB-8472-FAA9DCFB3D79}" type="presParOf" srcId="{0CBF31E2-8D3E-447E-84E6-83315ABA0A4A}" destId="{054797D6-A7C1-4443-AA24-156F669230DC}" srcOrd="7" destOrd="0" presId="urn:microsoft.com/office/officeart/2005/8/layout/vProcess5"/>
    <dgm:cxn modelId="{562810D1-2A23-44D9-A6B8-C2E5110B0FE0}" type="presParOf" srcId="{0CBF31E2-8D3E-447E-84E6-83315ABA0A4A}" destId="{806DB662-2280-4BEB-8664-115D43708DF2}" srcOrd="8" destOrd="0" presId="urn:microsoft.com/office/officeart/2005/8/layout/vProcess5"/>
    <dgm:cxn modelId="{7CEFB319-89AE-4693-BCBF-0E55A4A2ABE1}" type="presParOf" srcId="{0CBF31E2-8D3E-447E-84E6-83315ABA0A4A}" destId="{B4B6C4DF-2C79-4A52-91DC-0EADA0B14AD5}" srcOrd="9" destOrd="0" presId="urn:microsoft.com/office/officeart/2005/8/layout/vProcess5"/>
    <dgm:cxn modelId="{C7BBBD9E-AB7E-4A00-9ABD-148EE1D0EE4C}" type="presParOf" srcId="{0CBF31E2-8D3E-447E-84E6-83315ABA0A4A}" destId="{10187A97-A1D2-40AF-B3A9-24995DA7026F}" srcOrd="10" destOrd="0" presId="urn:microsoft.com/office/officeart/2005/8/layout/vProcess5"/>
    <dgm:cxn modelId="{1D71DD6F-0B70-468C-ABD6-97402916507F}" type="presParOf" srcId="{0CBF31E2-8D3E-447E-84E6-83315ABA0A4A}" destId="{4B685B4D-E9A5-46C0-BCAB-F4101927705A}" srcOrd="11" destOrd="0" presId="urn:microsoft.com/office/officeart/2005/8/layout/vProcess5"/>
    <dgm:cxn modelId="{BB388E83-9121-4DE6-A521-E3B97956420E}" type="presParOf" srcId="{0CBF31E2-8D3E-447E-84E6-83315ABA0A4A}" destId="{04A1FF09-A821-4A30-9CFF-BC7E5B529CAA}" srcOrd="12" destOrd="0" presId="urn:microsoft.com/office/officeart/2005/8/layout/vProcess5"/>
    <dgm:cxn modelId="{83AB0895-8E75-4BC0-A690-6645A5DAAA35}" type="presParOf" srcId="{0CBF31E2-8D3E-447E-84E6-83315ABA0A4A}" destId="{41894BB8-2F0B-4276-B613-209304872406}" srcOrd="13" destOrd="0" presId="urn:microsoft.com/office/officeart/2005/8/layout/vProcess5"/>
    <dgm:cxn modelId="{EC91B4B6-2CA2-4981-87DB-FE4F8925083E}" type="presParOf" srcId="{0CBF31E2-8D3E-447E-84E6-83315ABA0A4A}" destId="{1F41D6F5-062A-4D0D-A8EB-C98855B89ED8}"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3AA64F2-4952-4C98-A51D-30D327783A41}" type="doc">
      <dgm:prSet loTypeId="urn:microsoft.com/office/officeart/2011/layout/TabList" loCatId="list" qsTypeId="urn:microsoft.com/office/officeart/2005/8/quickstyle/simple1" qsCatId="simple" csTypeId="urn:microsoft.com/office/officeart/2005/8/colors/colorful4" csCatId="colorful" phldr="1"/>
      <dgm:spPr/>
      <dgm:t>
        <a:bodyPr/>
        <a:lstStyle/>
        <a:p>
          <a:endParaRPr lang="en-US"/>
        </a:p>
      </dgm:t>
    </dgm:pt>
    <dgm:pt modelId="{47AD20BD-56CC-4D59-A7FC-D03D662076E4}">
      <dgm:prSet phldrT="[Text]"/>
      <dgm:spPr/>
      <dgm:t>
        <a:bodyPr/>
        <a:lstStyle/>
        <a:p>
          <a:r>
            <a:rPr lang="en-US" b="0" dirty="0" smtClean="0"/>
            <a:t>Peter Drucker</a:t>
          </a:r>
          <a:endParaRPr lang="en-US" b="0" dirty="0"/>
        </a:p>
      </dgm:t>
    </dgm:pt>
    <dgm:pt modelId="{774F956C-FD13-496B-8564-E0D3C02C87D7}" type="parTrans" cxnId="{718FF6F5-E85D-4DD0-AFB4-21EC48F53807}">
      <dgm:prSet/>
      <dgm:spPr/>
      <dgm:t>
        <a:bodyPr/>
        <a:lstStyle/>
        <a:p>
          <a:endParaRPr lang="en-US"/>
        </a:p>
      </dgm:t>
    </dgm:pt>
    <dgm:pt modelId="{C9FEE979-721E-4A3D-91F9-8D8959E8476B}" type="sibTrans" cxnId="{718FF6F5-E85D-4DD0-AFB4-21EC48F53807}">
      <dgm:prSet/>
      <dgm:spPr/>
      <dgm:t>
        <a:bodyPr/>
        <a:lstStyle/>
        <a:p>
          <a:endParaRPr lang="en-US"/>
        </a:p>
      </dgm:t>
    </dgm:pt>
    <dgm:pt modelId="{9D10CFBC-5813-484F-974A-B787CC050178}">
      <dgm:prSet phldrT="[Text]"/>
      <dgm:spPr/>
      <dgm:t>
        <a:bodyPr/>
        <a:lstStyle/>
        <a:p>
          <a:r>
            <a:rPr lang="en-US" dirty="0" smtClean="0"/>
            <a:t>Quality </a:t>
          </a:r>
          <a:r>
            <a:rPr lang="en-CA" dirty="0" smtClean="0"/>
            <a:t>in service or product is not what you put into it. It is what the client or customer gets out of it.</a:t>
          </a:r>
          <a:endParaRPr lang="en-US" dirty="0"/>
        </a:p>
      </dgm:t>
    </dgm:pt>
    <dgm:pt modelId="{760BB66F-C968-416B-8EEE-86175CDB6304}" type="parTrans" cxnId="{FF636C1B-F6A8-41FE-A888-6F13FEE16390}">
      <dgm:prSet/>
      <dgm:spPr/>
      <dgm:t>
        <a:bodyPr/>
        <a:lstStyle/>
        <a:p>
          <a:endParaRPr lang="en-US"/>
        </a:p>
      </dgm:t>
    </dgm:pt>
    <dgm:pt modelId="{3FCFC101-7762-45C4-9DCE-50EAD4D90287}" type="sibTrans" cxnId="{FF636C1B-F6A8-41FE-A888-6F13FEE16390}">
      <dgm:prSet/>
      <dgm:spPr/>
      <dgm:t>
        <a:bodyPr/>
        <a:lstStyle/>
        <a:p>
          <a:endParaRPr lang="en-US"/>
        </a:p>
      </dgm:t>
    </dgm:pt>
    <dgm:pt modelId="{5D641498-6D0C-4F55-9518-A1D7FD5C00B3}">
      <dgm:prSet phldrT="[Text]"/>
      <dgm:spPr/>
      <dgm:t>
        <a:bodyPr/>
        <a:lstStyle/>
        <a:p>
          <a:r>
            <a:rPr lang="en-US" b="0" dirty="0" smtClean="0"/>
            <a:t>Jeffrey Gitomer</a:t>
          </a:r>
          <a:endParaRPr lang="en-US" b="0" dirty="0"/>
        </a:p>
      </dgm:t>
    </dgm:pt>
    <dgm:pt modelId="{4CDED0C1-20CE-4B53-B71F-446A0241E767}" type="parTrans" cxnId="{4D63786B-5072-49A9-AAE4-5BA682827B7D}">
      <dgm:prSet/>
      <dgm:spPr/>
      <dgm:t>
        <a:bodyPr/>
        <a:lstStyle/>
        <a:p>
          <a:endParaRPr lang="en-US"/>
        </a:p>
      </dgm:t>
    </dgm:pt>
    <dgm:pt modelId="{AEBC864F-D293-4457-95C9-15F5FB7107F6}" type="sibTrans" cxnId="{4D63786B-5072-49A9-AAE4-5BA682827B7D}">
      <dgm:prSet/>
      <dgm:spPr/>
      <dgm:t>
        <a:bodyPr/>
        <a:lstStyle/>
        <a:p>
          <a:endParaRPr lang="en-US"/>
        </a:p>
      </dgm:t>
    </dgm:pt>
    <dgm:pt modelId="{B33A1F23-3C7A-4191-94AD-0FD1FF5DC465}">
      <dgm:prSet phldrT="[Text]"/>
      <dgm:spPr/>
      <dgm:t>
        <a:bodyPr/>
        <a:lstStyle/>
        <a:p>
          <a:r>
            <a:rPr lang="en-US" dirty="0" smtClean="0"/>
            <a:t>Biggest </a:t>
          </a:r>
          <a:r>
            <a:rPr lang="en-CA" dirty="0" smtClean="0"/>
            <a:t>question: Isn’t it really “customer helping” rather than customer service? And wouldn’t you deliver better service if you thought of it that way?</a:t>
          </a:r>
          <a:endParaRPr lang="en-US" dirty="0"/>
        </a:p>
      </dgm:t>
    </dgm:pt>
    <dgm:pt modelId="{4563D66E-A2FF-4285-8FA4-465860000DCC}" type="parTrans" cxnId="{C306AA7E-0730-4250-AF21-208FD471382A}">
      <dgm:prSet/>
      <dgm:spPr/>
      <dgm:t>
        <a:bodyPr/>
        <a:lstStyle/>
        <a:p>
          <a:endParaRPr lang="en-US"/>
        </a:p>
      </dgm:t>
    </dgm:pt>
    <dgm:pt modelId="{76C36700-ADB0-4473-9A7D-6FB56AAEA2B5}" type="sibTrans" cxnId="{C306AA7E-0730-4250-AF21-208FD471382A}">
      <dgm:prSet/>
      <dgm:spPr/>
      <dgm:t>
        <a:bodyPr/>
        <a:lstStyle/>
        <a:p>
          <a:endParaRPr lang="en-US"/>
        </a:p>
      </dgm:t>
    </dgm:pt>
    <dgm:pt modelId="{8B8D14E0-15CD-48B7-9D8F-BF5B77E92C3A}">
      <dgm:prSet phldrT="[Text]"/>
      <dgm:spPr/>
      <dgm:t>
        <a:bodyPr/>
        <a:lstStyle/>
        <a:p>
          <a:r>
            <a:rPr lang="en-US" b="0" dirty="0" smtClean="0"/>
            <a:t>William H. Davidow</a:t>
          </a:r>
          <a:endParaRPr lang="en-US" b="0" dirty="0"/>
        </a:p>
      </dgm:t>
    </dgm:pt>
    <dgm:pt modelId="{2D044369-096C-42F9-9ACD-EC25B9ED0D85}" type="parTrans" cxnId="{159C6A63-9A16-4252-BDF3-C0F96AD83E7A}">
      <dgm:prSet/>
      <dgm:spPr/>
      <dgm:t>
        <a:bodyPr/>
        <a:lstStyle/>
        <a:p>
          <a:endParaRPr lang="en-US"/>
        </a:p>
      </dgm:t>
    </dgm:pt>
    <dgm:pt modelId="{F9CE721E-9EFF-487F-99AA-EA0041C88FF0}" type="sibTrans" cxnId="{159C6A63-9A16-4252-BDF3-C0F96AD83E7A}">
      <dgm:prSet/>
      <dgm:spPr/>
      <dgm:t>
        <a:bodyPr/>
        <a:lstStyle/>
        <a:p>
          <a:endParaRPr lang="en-US"/>
        </a:p>
      </dgm:t>
    </dgm:pt>
    <dgm:pt modelId="{49851500-1FB3-4633-8356-0A0DBD69AC13}">
      <dgm:prSet phldrT="[Text]"/>
      <dgm:spPr/>
      <dgm:t>
        <a:bodyPr/>
        <a:lstStyle/>
        <a:p>
          <a:r>
            <a:rPr lang="en-US" dirty="0" smtClean="0"/>
            <a:t>The longer you wait, the harder it is to produce outstanding customer service.</a:t>
          </a:r>
          <a:endParaRPr lang="en-US" dirty="0"/>
        </a:p>
      </dgm:t>
    </dgm:pt>
    <dgm:pt modelId="{80A75DAF-C0E6-4C76-88EB-84BC00918483}" type="parTrans" cxnId="{2754242E-17A1-44D6-A43F-549D503547F9}">
      <dgm:prSet/>
      <dgm:spPr/>
      <dgm:t>
        <a:bodyPr/>
        <a:lstStyle/>
        <a:p>
          <a:endParaRPr lang="en-US"/>
        </a:p>
      </dgm:t>
    </dgm:pt>
    <dgm:pt modelId="{378C93CE-32AD-4DB2-B56F-712DA58390BE}" type="sibTrans" cxnId="{2754242E-17A1-44D6-A43F-549D503547F9}">
      <dgm:prSet/>
      <dgm:spPr/>
      <dgm:t>
        <a:bodyPr/>
        <a:lstStyle/>
        <a:p>
          <a:endParaRPr lang="en-US"/>
        </a:p>
      </dgm:t>
    </dgm:pt>
    <dgm:pt modelId="{1C60C294-F685-42C4-A74A-32C0B17C0351}" type="pres">
      <dgm:prSet presAssocID="{A3AA64F2-4952-4C98-A51D-30D327783A41}" presName="Name0" presStyleCnt="0">
        <dgm:presLayoutVars>
          <dgm:chMax/>
          <dgm:chPref val="3"/>
          <dgm:dir/>
          <dgm:animOne val="branch"/>
          <dgm:animLvl val="lvl"/>
        </dgm:presLayoutVars>
      </dgm:prSet>
      <dgm:spPr/>
      <dgm:t>
        <a:bodyPr/>
        <a:lstStyle/>
        <a:p>
          <a:endParaRPr lang="en-US"/>
        </a:p>
      </dgm:t>
    </dgm:pt>
    <dgm:pt modelId="{BB53433C-3ADC-4DCB-9524-23B8F22BA4B9}" type="pres">
      <dgm:prSet presAssocID="{47AD20BD-56CC-4D59-A7FC-D03D662076E4}" presName="composite" presStyleCnt="0"/>
      <dgm:spPr/>
    </dgm:pt>
    <dgm:pt modelId="{2EEF3257-1619-487A-83FF-57548CCE41A7}" type="pres">
      <dgm:prSet presAssocID="{47AD20BD-56CC-4D59-A7FC-D03D662076E4}" presName="FirstChild" presStyleLbl="revTx" presStyleIdx="0" presStyleCnt="3">
        <dgm:presLayoutVars>
          <dgm:chMax val="0"/>
          <dgm:chPref val="0"/>
          <dgm:bulletEnabled val="1"/>
        </dgm:presLayoutVars>
      </dgm:prSet>
      <dgm:spPr/>
      <dgm:t>
        <a:bodyPr/>
        <a:lstStyle/>
        <a:p>
          <a:endParaRPr lang="en-US"/>
        </a:p>
      </dgm:t>
    </dgm:pt>
    <dgm:pt modelId="{01295EA9-8882-4546-937F-34A9ECAEDDAA}" type="pres">
      <dgm:prSet presAssocID="{47AD20BD-56CC-4D59-A7FC-D03D662076E4}" presName="Parent" presStyleLbl="alignNode1" presStyleIdx="0" presStyleCnt="3">
        <dgm:presLayoutVars>
          <dgm:chMax val="3"/>
          <dgm:chPref val="3"/>
          <dgm:bulletEnabled val="1"/>
        </dgm:presLayoutVars>
      </dgm:prSet>
      <dgm:spPr/>
      <dgm:t>
        <a:bodyPr/>
        <a:lstStyle/>
        <a:p>
          <a:endParaRPr lang="en-US"/>
        </a:p>
      </dgm:t>
    </dgm:pt>
    <dgm:pt modelId="{6B237C15-3F14-45AA-BE50-6E4E36AF2DA3}" type="pres">
      <dgm:prSet presAssocID="{47AD20BD-56CC-4D59-A7FC-D03D662076E4}" presName="Accent" presStyleLbl="parChTrans1D1" presStyleIdx="0" presStyleCnt="3"/>
      <dgm:spPr/>
    </dgm:pt>
    <dgm:pt modelId="{3E927C07-91ED-453C-9839-07CE3ED66951}" type="pres">
      <dgm:prSet presAssocID="{C9FEE979-721E-4A3D-91F9-8D8959E8476B}" presName="sibTrans" presStyleCnt="0"/>
      <dgm:spPr/>
    </dgm:pt>
    <dgm:pt modelId="{5FDB8B7F-CF7C-46CD-BF37-E32586704FA4}" type="pres">
      <dgm:prSet presAssocID="{5D641498-6D0C-4F55-9518-A1D7FD5C00B3}" presName="composite" presStyleCnt="0"/>
      <dgm:spPr/>
    </dgm:pt>
    <dgm:pt modelId="{9E08341D-67F3-4915-B240-B2C6C7D445A6}" type="pres">
      <dgm:prSet presAssocID="{5D641498-6D0C-4F55-9518-A1D7FD5C00B3}" presName="FirstChild" presStyleLbl="revTx" presStyleIdx="1" presStyleCnt="3">
        <dgm:presLayoutVars>
          <dgm:chMax val="0"/>
          <dgm:chPref val="0"/>
          <dgm:bulletEnabled val="1"/>
        </dgm:presLayoutVars>
      </dgm:prSet>
      <dgm:spPr/>
      <dgm:t>
        <a:bodyPr/>
        <a:lstStyle/>
        <a:p>
          <a:endParaRPr lang="en-US"/>
        </a:p>
      </dgm:t>
    </dgm:pt>
    <dgm:pt modelId="{27130C4F-1F9D-4338-B4BC-A556113DD5C5}" type="pres">
      <dgm:prSet presAssocID="{5D641498-6D0C-4F55-9518-A1D7FD5C00B3}" presName="Parent" presStyleLbl="alignNode1" presStyleIdx="1" presStyleCnt="3">
        <dgm:presLayoutVars>
          <dgm:chMax val="3"/>
          <dgm:chPref val="3"/>
          <dgm:bulletEnabled val="1"/>
        </dgm:presLayoutVars>
      </dgm:prSet>
      <dgm:spPr/>
      <dgm:t>
        <a:bodyPr/>
        <a:lstStyle/>
        <a:p>
          <a:endParaRPr lang="en-US"/>
        </a:p>
      </dgm:t>
    </dgm:pt>
    <dgm:pt modelId="{168D0F8E-9334-4A24-8252-FC470F9B094A}" type="pres">
      <dgm:prSet presAssocID="{5D641498-6D0C-4F55-9518-A1D7FD5C00B3}" presName="Accent" presStyleLbl="parChTrans1D1" presStyleIdx="1" presStyleCnt="3"/>
      <dgm:spPr/>
    </dgm:pt>
    <dgm:pt modelId="{E7D867FA-06E9-4CA4-9091-A9003232176A}" type="pres">
      <dgm:prSet presAssocID="{AEBC864F-D293-4457-95C9-15F5FB7107F6}" presName="sibTrans" presStyleCnt="0"/>
      <dgm:spPr/>
    </dgm:pt>
    <dgm:pt modelId="{F1BA37A9-0D22-4DB6-94A5-7C726573F7E0}" type="pres">
      <dgm:prSet presAssocID="{8B8D14E0-15CD-48B7-9D8F-BF5B77E92C3A}" presName="composite" presStyleCnt="0"/>
      <dgm:spPr/>
    </dgm:pt>
    <dgm:pt modelId="{17D7D91F-95BE-4860-AF29-2328AAD5995B}" type="pres">
      <dgm:prSet presAssocID="{8B8D14E0-15CD-48B7-9D8F-BF5B77E92C3A}" presName="FirstChild" presStyleLbl="revTx" presStyleIdx="2" presStyleCnt="3">
        <dgm:presLayoutVars>
          <dgm:chMax val="0"/>
          <dgm:chPref val="0"/>
          <dgm:bulletEnabled val="1"/>
        </dgm:presLayoutVars>
      </dgm:prSet>
      <dgm:spPr/>
      <dgm:t>
        <a:bodyPr/>
        <a:lstStyle/>
        <a:p>
          <a:endParaRPr lang="en-US"/>
        </a:p>
      </dgm:t>
    </dgm:pt>
    <dgm:pt modelId="{9BFBAB2F-4EAD-4DBA-A718-CC607DFA8662}" type="pres">
      <dgm:prSet presAssocID="{8B8D14E0-15CD-48B7-9D8F-BF5B77E92C3A}" presName="Parent" presStyleLbl="alignNode1" presStyleIdx="2" presStyleCnt="3">
        <dgm:presLayoutVars>
          <dgm:chMax val="3"/>
          <dgm:chPref val="3"/>
          <dgm:bulletEnabled val="1"/>
        </dgm:presLayoutVars>
      </dgm:prSet>
      <dgm:spPr/>
      <dgm:t>
        <a:bodyPr/>
        <a:lstStyle/>
        <a:p>
          <a:endParaRPr lang="en-US"/>
        </a:p>
      </dgm:t>
    </dgm:pt>
    <dgm:pt modelId="{0FC97C2B-6D49-4698-A9A4-943F0B8D2902}" type="pres">
      <dgm:prSet presAssocID="{8B8D14E0-15CD-48B7-9D8F-BF5B77E92C3A}" presName="Accent" presStyleLbl="parChTrans1D1" presStyleIdx="2" presStyleCnt="3"/>
      <dgm:spPr/>
    </dgm:pt>
  </dgm:ptLst>
  <dgm:cxnLst>
    <dgm:cxn modelId="{FE56E988-65A4-417E-BBC6-216C613E2ECA}" type="presOf" srcId="{9D10CFBC-5813-484F-974A-B787CC050178}" destId="{2EEF3257-1619-487A-83FF-57548CCE41A7}" srcOrd="0" destOrd="0" presId="urn:microsoft.com/office/officeart/2011/layout/TabList"/>
    <dgm:cxn modelId="{C306AA7E-0730-4250-AF21-208FD471382A}" srcId="{5D641498-6D0C-4F55-9518-A1D7FD5C00B3}" destId="{B33A1F23-3C7A-4191-94AD-0FD1FF5DC465}" srcOrd="0" destOrd="0" parTransId="{4563D66E-A2FF-4285-8FA4-465860000DCC}" sibTransId="{76C36700-ADB0-4473-9A7D-6FB56AAEA2B5}"/>
    <dgm:cxn modelId="{FF636C1B-F6A8-41FE-A888-6F13FEE16390}" srcId="{47AD20BD-56CC-4D59-A7FC-D03D662076E4}" destId="{9D10CFBC-5813-484F-974A-B787CC050178}" srcOrd="0" destOrd="0" parTransId="{760BB66F-C968-416B-8EEE-86175CDB6304}" sibTransId="{3FCFC101-7762-45C4-9DCE-50EAD4D90287}"/>
    <dgm:cxn modelId="{77AE2B91-5B05-4045-814D-4A966BDBAC80}" type="presOf" srcId="{B33A1F23-3C7A-4191-94AD-0FD1FF5DC465}" destId="{9E08341D-67F3-4915-B240-B2C6C7D445A6}" srcOrd="0" destOrd="0" presId="urn:microsoft.com/office/officeart/2011/layout/TabList"/>
    <dgm:cxn modelId="{36097689-947B-400F-8912-DE6C617C76FD}" type="presOf" srcId="{8B8D14E0-15CD-48B7-9D8F-BF5B77E92C3A}" destId="{9BFBAB2F-4EAD-4DBA-A718-CC607DFA8662}" srcOrd="0" destOrd="0" presId="urn:microsoft.com/office/officeart/2011/layout/TabList"/>
    <dgm:cxn modelId="{718FF6F5-E85D-4DD0-AFB4-21EC48F53807}" srcId="{A3AA64F2-4952-4C98-A51D-30D327783A41}" destId="{47AD20BD-56CC-4D59-A7FC-D03D662076E4}" srcOrd="0" destOrd="0" parTransId="{774F956C-FD13-496B-8564-E0D3C02C87D7}" sibTransId="{C9FEE979-721E-4A3D-91F9-8D8959E8476B}"/>
    <dgm:cxn modelId="{4361ACDC-82AC-4038-A142-B013CD055CD7}" type="presOf" srcId="{A3AA64F2-4952-4C98-A51D-30D327783A41}" destId="{1C60C294-F685-42C4-A74A-32C0B17C0351}" srcOrd="0" destOrd="0" presId="urn:microsoft.com/office/officeart/2011/layout/TabList"/>
    <dgm:cxn modelId="{5EB23E16-9DD1-4F56-9553-0B562894AE4A}" type="presOf" srcId="{5D641498-6D0C-4F55-9518-A1D7FD5C00B3}" destId="{27130C4F-1F9D-4338-B4BC-A556113DD5C5}" srcOrd="0" destOrd="0" presId="urn:microsoft.com/office/officeart/2011/layout/TabList"/>
    <dgm:cxn modelId="{4D63786B-5072-49A9-AAE4-5BA682827B7D}" srcId="{A3AA64F2-4952-4C98-A51D-30D327783A41}" destId="{5D641498-6D0C-4F55-9518-A1D7FD5C00B3}" srcOrd="1" destOrd="0" parTransId="{4CDED0C1-20CE-4B53-B71F-446A0241E767}" sibTransId="{AEBC864F-D293-4457-95C9-15F5FB7107F6}"/>
    <dgm:cxn modelId="{9D88DFF7-C6B7-4785-8FAE-E24CCB53A7F1}" type="presOf" srcId="{47AD20BD-56CC-4D59-A7FC-D03D662076E4}" destId="{01295EA9-8882-4546-937F-34A9ECAEDDAA}" srcOrd="0" destOrd="0" presId="urn:microsoft.com/office/officeart/2011/layout/TabList"/>
    <dgm:cxn modelId="{E885ECCA-5401-4775-A1A1-9FFDD0015C17}" type="presOf" srcId="{49851500-1FB3-4633-8356-0A0DBD69AC13}" destId="{17D7D91F-95BE-4860-AF29-2328AAD5995B}" srcOrd="0" destOrd="0" presId="urn:microsoft.com/office/officeart/2011/layout/TabList"/>
    <dgm:cxn modelId="{2754242E-17A1-44D6-A43F-549D503547F9}" srcId="{8B8D14E0-15CD-48B7-9D8F-BF5B77E92C3A}" destId="{49851500-1FB3-4633-8356-0A0DBD69AC13}" srcOrd="0" destOrd="0" parTransId="{80A75DAF-C0E6-4C76-88EB-84BC00918483}" sibTransId="{378C93CE-32AD-4DB2-B56F-712DA58390BE}"/>
    <dgm:cxn modelId="{159C6A63-9A16-4252-BDF3-C0F96AD83E7A}" srcId="{A3AA64F2-4952-4C98-A51D-30D327783A41}" destId="{8B8D14E0-15CD-48B7-9D8F-BF5B77E92C3A}" srcOrd="2" destOrd="0" parTransId="{2D044369-096C-42F9-9ACD-EC25B9ED0D85}" sibTransId="{F9CE721E-9EFF-487F-99AA-EA0041C88FF0}"/>
    <dgm:cxn modelId="{6B480DEC-D293-4266-99A7-5390E3A5E8FB}" type="presParOf" srcId="{1C60C294-F685-42C4-A74A-32C0B17C0351}" destId="{BB53433C-3ADC-4DCB-9524-23B8F22BA4B9}" srcOrd="0" destOrd="0" presId="urn:microsoft.com/office/officeart/2011/layout/TabList"/>
    <dgm:cxn modelId="{A382CA0C-758D-404D-955C-691F8D478B2F}" type="presParOf" srcId="{BB53433C-3ADC-4DCB-9524-23B8F22BA4B9}" destId="{2EEF3257-1619-487A-83FF-57548CCE41A7}" srcOrd="0" destOrd="0" presId="urn:microsoft.com/office/officeart/2011/layout/TabList"/>
    <dgm:cxn modelId="{B98784B8-7919-4027-98D3-78249624119F}" type="presParOf" srcId="{BB53433C-3ADC-4DCB-9524-23B8F22BA4B9}" destId="{01295EA9-8882-4546-937F-34A9ECAEDDAA}" srcOrd="1" destOrd="0" presId="urn:microsoft.com/office/officeart/2011/layout/TabList"/>
    <dgm:cxn modelId="{A0BEB0F3-3786-42CE-B137-6B7B63109DBB}" type="presParOf" srcId="{BB53433C-3ADC-4DCB-9524-23B8F22BA4B9}" destId="{6B237C15-3F14-45AA-BE50-6E4E36AF2DA3}" srcOrd="2" destOrd="0" presId="urn:microsoft.com/office/officeart/2011/layout/TabList"/>
    <dgm:cxn modelId="{8AF924FA-D6DC-4CCC-84E0-5FB50C4889CE}" type="presParOf" srcId="{1C60C294-F685-42C4-A74A-32C0B17C0351}" destId="{3E927C07-91ED-453C-9839-07CE3ED66951}" srcOrd="1" destOrd="0" presId="urn:microsoft.com/office/officeart/2011/layout/TabList"/>
    <dgm:cxn modelId="{6DD74B0D-D59C-47CC-BDF6-FFC11D9103F7}" type="presParOf" srcId="{1C60C294-F685-42C4-A74A-32C0B17C0351}" destId="{5FDB8B7F-CF7C-46CD-BF37-E32586704FA4}" srcOrd="2" destOrd="0" presId="urn:microsoft.com/office/officeart/2011/layout/TabList"/>
    <dgm:cxn modelId="{83C418F2-96A2-4E67-92EE-13DDD79E9EA4}" type="presParOf" srcId="{5FDB8B7F-CF7C-46CD-BF37-E32586704FA4}" destId="{9E08341D-67F3-4915-B240-B2C6C7D445A6}" srcOrd="0" destOrd="0" presId="urn:microsoft.com/office/officeart/2011/layout/TabList"/>
    <dgm:cxn modelId="{04FA7CC1-1AF4-4AC7-94CB-B72143D3816C}" type="presParOf" srcId="{5FDB8B7F-CF7C-46CD-BF37-E32586704FA4}" destId="{27130C4F-1F9D-4338-B4BC-A556113DD5C5}" srcOrd="1" destOrd="0" presId="urn:microsoft.com/office/officeart/2011/layout/TabList"/>
    <dgm:cxn modelId="{B40C29E9-37CC-4B60-93F5-664B3DD59D17}" type="presParOf" srcId="{5FDB8B7F-CF7C-46CD-BF37-E32586704FA4}" destId="{168D0F8E-9334-4A24-8252-FC470F9B094A}" srcOrd="2" destOrd="0" presId="urn:microsoft.com/office/officeart/2011/layout/TabList"/>
    <dgm:cxn modelId="{F1AA0ADD-6146-494E-AB29-750D3BF6FAEF}" type="presParOf" srcId="{1C60C294-F685-42C4-A74A-32C0B17C0351}" destId="{E7D867FA-06E9-4CA4-9091-A9003232176A}" srcOrd="3" destOrd="0" presId="urn:microsoft.com/office/officeart/2011/layout/TabList"/>
    <dgm:cxn modelId="{D4182028-2F5E-4BCE-8CD6-93C49D9BE10F}" type="presParOf" srcId="{1C60C294-F685-42C4-A74A-32C0B17C0351}" destId="{F1BA37A9-0D22-4DB6-94A5-7C726573F7E0}" srcOrd="4" destOrd="0" presId="urn:microsoft.com/office/officeart/2011/layout/TabList"/>
    <dgm:cxn modelId="{28B53D5B-C269-4F49-91B6-2FDCE573C142}" type="presParOf" srcId="{F1BA37A9-0D22-4DB6-94A5-7C726573F7E0}" destId="{17D7D91F-95BE-4860-AF29-2328AAD5995B}" srcOrd="0" destOrd="0" presId="urn:microsoft.com/office/officeart/2011/layout/TabList"/>
    <dgm:cxn modelId="{28E59D1D-4733-43D7-8300-FDF2007436FA}" type="presParOf" srcId="{F1BA37A9-0D22-4DB6-94A5-7C726573F7E0}" destId="{9BFBAB2F-4EAD-4DBA-A718-CC607DFA8662}" srcOrd="1" destOrd="0" presId="urn:microsoft.com/office/officeart/2011/layout/TabList"/>
    <dgm:cxn modelId="{50C50965-9FD5-4E6C-A31B-9920DEB40722}" type="presParOf" srcId="{F1BA37A9-0D22-4DB6-94A5-7C726573F7E0}" destId="{0FC97C2B-6D49-4698-A9A4-943F0B8D2902}" srcOrd="2"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50B0911-8835-4B51-817D-10F776F6882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4FF88073-F303-497F-9818-9177979AD4C2}">
      <dgm:prSet phldrT="[Text]"/>
      <dgm:spPr>
        <a:ln>
          <a:noFill/>
        </a:ln>
      </dgm:spPr>
      <dgm:t>
        <a:bodyPr/>
        <a:lstStyle/>
        <a:p>
          <a:r>
            <a:rPr lang="en-US" b="1" dirty="0" smtClean="0"/>
            <a:t>Essential</a:t>
          </a:r>
          <a:endParaRPr lang="en-US" b="1" dirty="0"/>
        </a:p>
      </dgm:t>
    </dgm:pt>
    <dgm:pt modelId="{DD39A181-8C72-45DB-A86C-12016EDEF15F}" type="parTrans" cxnId="{15E132F3-2EC8-4B30-A56E-42BE6D7558D6}">
      <dgm:prSet/>
      <dgm:spPr/>
      <dgm:t>
        <a:bodyPr/>
        <a:lstStyle/>
        <a:p>
          <a:endParaRPr lang="en-US"/>
        </a:p>
      </dgm:t>
    </dgm:pt>
    <dgm:pt modelId="{744AC0DE-93D6-4FB5-92C5-63762A3A2105}" type="sibTrans" cxnId="{15E132F3-2EC8-4B30-A56E-42BE6D7558D6}">
      <dgm:prSet/>
      <dgm:spPr/>
      <dgm:t>
        <a:bodyPr/>
        <a:lstStyle/>
        <a:p>
          <a:endParaRPr lang="en-US"/>
        </a:p>
      </dgm:t>
    </dgm:pt>
    <dgm:pt modelId="{35B11AED-ED7D-4B98-B798-6CAC3216C997}">
      <dgm:prSet phldrT="[Text]"/>
      <dgm:spPr>
        <a:ln>
          <a:noFill/>
        </a:ln>
      </dgm:spPr>
      <dgm:t>
        <a:bodyPr/>
        <a:lstStyle/>
        <a:p>
          <a:r>
            <a:rPr lang="en-US" b="1" dirty="0" smtClean="0"/>
            <a:t>Attention of staff</a:t>
          </a:r>
          <a:endParaRPr lang="en-US" b="1" dirty="0"/>
        </a:p>
      </dgm:t>
    </dgm:pt>
    <dgm:pt modelId="{1EA55203-53AD-4120-9A38-2224D6944B33}" type="parTrans" cxnId="{D58759F5-5133-4C24-BC53-A494825ADEF8}">
      <dgm:prSet/>
      <dgm:spPr/>
      <dgm:t>
        <a:bodyPr/>
        <a:lstStyle/>
        <a:p>
          <a:endParaRPr lang="en-US"/>
        </a:p>
      </dgm:t>
    </dgm:pt>
    <dgm:pt modelId="{9809406E-0392-44FD-95A7-B5BBF7E6AED7}" type="sibTrans" cxnId="{D58759F5-5133-4C24-BC53-A494825ADEF8}">
      <dgm:prSet/>
      <dgm:spPr/>
      <dgm:t>
        <a:bodyPr/>
        <a:lstStyle/>
        <a:p>
          <a:endParaRPr lang="en-US"/>
        </a:p>
      </dgm:t>
    </dgm:pt>
    <dgm:pt modelId="{7925C9A1-E336-4794-87F2-5416DFE11609}">
      <dgm:prSet phldrT="[Text]"/>
      <dgm:spPr>
        <a:ln>
          <a:noFill/>
        </a:ln>
      </dgm:spPr>
      <dgm:t>
        <a:bodyPr/>
        <a:lstStyle/>
        <a:p>
          <a:r>
            <a:rPr lang="en-US" b="1" dirty="0" smtClean="0"/>
            <a:t>Pre-sales</a:t>
          </a:r>
          <a:endParaRPr lang="en-US" b="1" dirty="0"/>
        </a:p>
      </dgm:t>
    </dgm:pt>
    <dgm:pt modelId="{7E4797F7-4C23-481A-8936-EE6801C3ACB6}" type="parTrans" cxnId="{D48EEEF2-ACE0-42C6-9E91-EC77A0D09CD5}">
      <dgm:prSet/>
      <dgm:spPr/>
      <dgm:t>
        <a:bodyPr/>
        <a:lstStyle/>
        <a:p>
          <a:endParaRPr lang="en-US"/>
        </a:p>
      </dgm:t>
    </dgm:pt>
    <dgm:pt modelId="{BFAB21CF-8E2E-44C8-B919-CC07C3E25101}" type="sibTrans" cxnId="{D48EEEF2-ACE0-42C6-9E91-EC77A0D09CD5}">
      <dgm:prSet/>
      <dgm:spPr/>
      <dgm:t>
        <a:bodyPr/>
        <a:lstStyle/>
        <a:p>
          <a:endParaRPr lang="en-US"/>
        </a:p>
      </dgm:t>
    </dgm:pt>
    <dgm:pt modelId="{C251B4EA-C9F2-4194-BD53-E305D184B199}">
      <dgm:prSet phldrT="[Text]"/>
      <dgm:spPr>
        <a:ln>
          <a:noFill/>
        </a:ln>
      </dgm:spPr>
      <dgm:t>
        <a:bodyPr/>
        <a:lstStyle/>
        <a:p>
          <a:r>
            <a:rPr lang="en-US" b="1" dirty="0" smtClean="0"/>
            <a:t>After sales service</a:t>
          </a:r>
          <a:endParaRPr lang="en-US" b="1" dirty="0"/>
        </a:p>
      </dgm:t>
    </dgm:pt>
    <dgm:pt modelId="{0F63C91C-901F-45EC-A5BF-3F40C4E29954}" type="parTrans" cxnId="{7F2264BA-A4C1-425C-9597-3C0D7229AF94}">
      <dgm:prSet/>
      <dgm:spPr/>
      <dgm:t>
        <a:bodyPr/>
        <a:lstStyle/>
        <a:p>
          <a:endParaRPr lang="en-US"/>
        </a:p>
      </dgm:t>
    </dgm:pt>
    <dgm:pt modelId="{B02387B6-5784-4A95-8213-773D33AF7DFE}" type="sibTrans" cxnId="{7F2264BA-A4C1-425C-9597-3C0D7229AF94}">
      <dgm:prSet/>
      <dgm:spPr/>
      <dgm:t>
        <a:bodyPr/>
        <a:lstStyle/>
        <a:p>
          <a:endParaRPr lang="en-US"/>
        </a:p>
      </dgm:t>
    </dgm:pt>
    <dgm:pt modelId="{1EC828FC-FA41-4F2D-A8A9-6565646B00C3}">
      <dgm:prSet phldrT="[Text]"/>
      <dgm:spPr>
        <a:ln>
          <a:noFill/>
        </a:ln>
      </dgm:spPr>
      <dgm:t>
        <a:bodyPr/>
        <a:lstStyle/>
        <a:p>
          <a:r>
            <a:rPr lang="en-US" b="1" dirty="0" smtClean="0"/>
            <a:t>Point of sale</a:t>
          </a:r>
          <a:endParaRPr lang="en-US" b="1" dirty="0"/>
        </a:p>
      </dgm:t>
    </dgm:pt>
    <dgm:pt modelId="{1CBFAC3E-5556-4A03-B8C2-F855BEDC2BC8}" type="parTrans" cxnId="{28430C9D-5D3E-49AB-A5DB-BD2821FEA9C0}">
      <dgm:prSet/>
      <dgm:spPr/>
      <dgm:t>
        <a:bodyPr/>
        <a:lstStyle/>
        <a:p>
          <a:endParaRPr lang="en-US"/>
        </a:p>
      </dgm:t>
    </dgm:pt>
    <dgm:pt modelId="{7D048F85-2FDF-467B-B268-64E457628F5B}" type="sibTrans" cxnId="{28430C9D-5D3E-49AB-A5DB-BD2821FEA9C0}">
      <dgm:prSet/>
      <dgm:spPr/>
      <dgm:t>
        <a:bodyPr/>
        <a:lstStyle/>
        <a:p>
          <a:endParaRPr lang="en-US"/>
        </a:p>
      </dgm:t>
    </dgm:pt>
    <dgm:pt modelId="{7F34C0B6-10A9-414A-95E5-BBC9D8464F55}" type="pres">
      <dgm:prSet presAssocID="{B50B0911-8835-4B51-817D-10F776F68821}" presName="diagram" presStyleCnt="0">
        <dgm:presLayoutVars>
          <dgm:dir/>
          <dgm:resizeHandles val="exact"/>
        </dgm:presLayoutVars>
      </dgm:prSet>
      <dgm:spPr/>
      <dgm:t>
        <a:bodyPr/>
        <a:lstStyle/>
        <a:p>
          <a:endParaRPr lang="en-US"/>
        </a:p>
      </dgm:t>
    </dgm:pt>
    <dgm:pt modelId="{CCA635CC-1EED-4A01-9AC8-3C59C2834760}" type="pres">
      <dgm:prSet presAssocID="{4FF88073-F303-497F-9818-9177979AD4C2}" presName="node" presStyleLbl="node1" presStyleIdx="0" presStyleCnt="5">
        <dgm:presLayoutVars>
          <dgm:bulletEnabled val="1"/>
        </dgm:presLayoutVars>
      </dgm:prSet>
      <dgm:spPr/>
      <dgm:t>
        <a:bodyPr/>
        <a:lstStyle/>
        <a:p>
          <a:endParaRPr lang="en-US"/>
        </a:p>
      </dgm:t>
    </dgm:pt>
    <dgm:pt modelId="{224104E9-933C-42C6-B93F-0D481BA95FB3}" type="pres">
      <dgm:prSet presAssocID="{744AC0DE-93D6-4FB5-92C5-63762A3A2105}" presName="sibTrans" presStyleCnt="0"/>
      <dgm:spPr/>
    </dgm:pt>
    <dgm:pt modelId="{52CFC294-7A92-4164-A6AA-EF7D06579A0F}" type="pres">
      <dgm:prSet presAssocID="{35B11AED-ED7D-4B98-B798-6CAC3216C997}" presName="node" presStyleLbl="node1" presStyleIdx="1" presStyleCnt="5">
        <dgm:presLayoutVars>
          <dgm:bulletEnabled val="1"/>
        </dgm:presLayoutVars>
      </dgm:prSet>
      <dgm:spPr/>
      <dgm:t>
        <a:bodyPr/>
        <a:lstStyle/>
        <a:p>
          <a:endParaRPr lang="en-US"/>
        </a:p>
      </dgm:t>
    </dgm:pt>
    <dgm:pt modelId="{A9BE8C0C-A6CC-4A95-907F-F37A30797323}" type="pres">
      <dgm:prSet presAssocID="{9809406E-0392-44FD-95A7-B5BBF7E6AED7}" presName="sibTrans" presStyleCnt="0"/>
      <dgm:spPr/>
    </dgm:pt>
    <dgm:pt modelId="{D225D65D-ABB7-476E-89CB-9B4A8A732192}" type="pres">
      <dgm:prSet presAssocID="{7925C9A1-E336-4794-87F2-5416DFE11609}" presName="node" presStyleLbl="node1" presStyleIdx="2" presStyleCnt="5">
        <dgm:presLayoutVars>
          <dgm:bulletEnabled val="1"/>
        </dgm:presLayoutVars>
      </dgm:prSet>
      <dgm:spPr/>
      <dgm:t>
        <a:bodyPr/>
        <a:lstStyle/>
        <a:p>
          <a:endParaRPr lang="en-US"/>
        </a:p>
      </dgm:t>
    </dgm:pt>
    <dgm:pt modelId="{E01E6369-DE4F-4FCA-9D4E-09A321D0A515}" type="pres">
      <dgm:prSet presAssocID="{BFAB21CF-8E2E-44C8-B919-CC07C3E25101}" presName="sibTrans" presStyleCnt="0"/>
      <dgm:spPr/>
    </dgm:pt>
    <dgm:pt modelId="{FFF0F173-72C2-46BF-99B0-3DDB1224B321}" type="pres">
      <dgm:prSet presAssocID="{1EC828FC-FA41-4F2D-A8A9-6565646B00C3}" presName="node" presStyleLbl="node1" presStyleIdx="3" presStyleCnt="5">
        <dgm:presLayoutVars>
          <dgm:bulletEnabled val="1"/>
        </dgm:presLayoutVars>
      </dgm:prSet>
      <dgm:spPr/>
      <dgm:t>
        <a:bodyPr/>
        <a:lstStyle/>
        <a:p>
          <a:endParaRPr lang="en-US"/>
        </a:p>
      </dgm:t>
    </dgm:pt>
    <dgm:pt modelId="{A594DD0C-9EAC-44B2-9265-276C749A6AA2}" type="pres">
      <dgm:prSet presAssocID="{7D048F85-2FDF-467B-B268-64E457628F5B}" presName="sibTrans" presStyleCnt="0"/>
      <dgm:spPr/>
    </dgm:pt>
    <dgm:pt modelId="{F86EF21F-9B72-40F6-AEF1-1BE542A21BD6}" type="pres">
      <dgm:prSet presAssocID="{C251B4EA-C9F2-4194-BD53-E305D184B199}" presName="node" presStyleLbl="node1" presStyleIdx="4" presStyleCnt="5">
        <dgm:presLayoutVars>
          <dgm:bulletEnabled val="1"/>
        </dgm:presLayoutVars>
      </dgm:prSet>
      <dgm:spPr/>
      <dgm:t>
        <a:bodyPr/>
        <a:lstStyle/>
        <a:p>
          <a:endParaRPr lang="en-US"/>
        </a:p>
      </dgm:t>
    </dgm:pt>
  </dgm:ptLst>
  <dgm:cxnLst>
    <dgm:cxn modelId="{77B43525-A2EC-44F7-8AFF-2992EF6FC9E1}" type="presOf" srcId="{7925C9A1-E336-4794-87F2-5416DFE11609}" destId="{D225D65D-ABB7-476E-89CB-9B4A8A732192}" srcOrd="0" destOrd="0" presId="urn:microsoft.com/office/officeart/2005/8/layout/default"/>
    <dgm:cxn modelId="{5E6C98C8-8677-4B38-B478-18433029F2A2}" type="presOf" srcId="{4FF88073-F303-497F-9818-9177979AD4C2}" destId="{CCA635CC-1EED-4A01-9AC8-3C59C2834760}" srcOrd="0" destOrd="0" presId="urn:microsoft.com/office/officeart/2005/8/layout/default"/>
    <dgm:cxn modelId="{7F2264BA-A4C1-425C-9597-3C0D7229AF94}" srcId="{B50B0911-8835-4B51-817D-10F776F68821}" destId="{C251B4EA-C9F2-4194-BD53-E305D184B199}" srcOrd="4" destOrd="0" parTransId="{0F63C91C-901F-45EC-A5BF-3F40C4E29954}" sibTransId="{B02387B6-5784-4A95-8213-773D33AF7DFE}"/>
    <dgm:cxn modelId="{D48EEEF2-ACE0-42C6-9E91-EC77A0D09CD5}" srcId="{B50B0911-8835-4B51-817D-10F776F68821}" destId="{7925C9A1-E336-4794-87F2-5416DFE11609}" srcOrd="2" destOrd="0" parTransId="{7E4797F7-4C23-481A-8936-EE6801C3ACB6}" sibTransId="{BFAB21CF-8E2E-44C8-B919-CC07C3E25101}"/>
    <dgm:cxn modelId="{15E132F3-2EC8-4B30-A56E-42BE6D7558D6}" srcId="{B50B0911-8835-4B51-817D-10F776F68821}" destId="{4FF88073-F303-497F-9818-9177979AD4C2}" srcOrd="0" destOrd="0" parTransId="{DD39A181-8C72-45DB-A86C-12016EDEF15F}" sibTransId="{744AC0DE-93D6-4FB5-92C5-63762A3A2105}"/>
    <dgm:cxn modelId="{A1F443CD-711D-47A3-909F-420FBF9E2EDC}" type="presOf" srcId="{C251B4EA-C9F2-4194-BD53-E305D184B199}" destId="{F86EF21F-9B72-40F6-AEF1-1BE542A21BD6}" srcOrd="0" destOrd="0" presId="urn:microsoft.com/office/officeart/2005/8/layout/default"/>
    <dgm:cxn modelId="{D58759F5-5133-4C24-BC53-A494825ADEF8}" srcId="{B50B0911-8835-4B51-817D-10F776F68821}" destId="{35B11AED-ED7D-4B98-B798-6CAC3216C997}" srcOrd="1" destOrd="0" parTransId="{1EA55203-53AD-4120-9A38-2224D6944B33}" sibTransId="{9809406E-0392-44FD-95A7-B5BBF7E6AED7}"/>
    <dgm:cxn modelId="{F227C186-E74F-4163-8BA1-23C6D80C7335}" type="presOf" srcId="{B50B0911-8835-4B51-817D-10F776F68821}" destId="{7F34C0B6-10A9-414A-95E5-BBC9D8464F55}" srcOrd="0" destOrd="0" presId="urn:microsoft.com/office/officeart/2005/8/layout/default"/>
    <dgm:cxn modelId="{FAD38173-B5AE-4E72-94F6-C3966516C52C}" type="presOf" srcId="{35B11AED-ED7D-4B98-B798-6CAC3216C997}" destId="{52CFC294-7A92-4164-A6AA-EF7D06579A0F}" srcOrd="0" destOrd="0" presId="urn:microsoft.com/office/officeart/2005/8/layout/default"/>
    <dgm:cxn modelId="{8B0E51DF-D08D-44AB-B6C9-8A6C9DE54EEB}" type="presOf" srcId="{1EC828FC-FA41-4F2D-A8A9-6565646B00C3}" destId="{FFF0F173-72C2-46BF-99B0-3DDB1224B321}" srcOrd="0" destOrd="0" presId="urn:microsoft.com/office/officeart/2005/8/layout/default"/>
    <dgm:cxn modelId="{28430C9D-5D3E-49AB-A5DB-BD2821FEA9C0}" srcId="{B50B0911-8835-4B51-817D-10F776F68821}" destId="{1EC828FC-FA41-4F2D-A8A9-6565646B00C3}" srcOrd="3" destOrd="0" parTransId="{1CBFAC3E-5556-4A03-B8C2-F855BEDC2BC8}" sibTransId="{7D048F85-2FDF-467B-B268-64E457628F5B}"/>
    <dgm:cxn modelId="{16716107-95A6-441F-9928-AA284466587C}" type="presParOf" srcId="{7F34C0B6-10A9-414A-95E5-BBC9D8464F55}" destId="{CCA635CC-1EED-4A01-9AC8-3C59C2834760}" srcOrd="0" destOrd="0" presId="urn:microsoft.com/office/officeart/2005/8/layout/default"/>
    <dgm:cxn modelId="{8C4FA767-FEAA-49D4-BA80-22D53ABD0EF5}" type="presParOf" srcId="{7F34C0B6-10A9-414A-95E5-BBC9D8464F55}" destId="{224104E9-933C-42C6-B93F-0D481BA95FB3}" srcOrd="1" destOrd="0" presId="urn:microsoft.com/office/officeart/2005/8/layout/default"/>
    <dgm:cxn modelId="{6B2ABEC7-A0D4-48CA-8AE4-DEF2790BD1B3}" type="presParOf" srcId="{7F34C0B6-10A9-414A-95E5-BBC9D8464F55}" destId="{52CFC294-7A92-4164-A6AA-EF7D06579A0F}" srcOrd="2" destOrd="0" presId="urn:microsoft.com/office/officeart/2005/8/layout/default"/>
    <dgm:cxn modelId="{2BBF41B5-ADD8-4B0F-9DB9-A8CAD8CC9F11}" type="presParOf" srcId="{7F34C0B6-10A9-414A-95E5-BBC9D8464F55}" destId="{A9BE8C0C-A6CC-4A95-907F-F37A30797323}" srcOrd="3" destOrd="0" presId="urn:microsoft.com/office/officeart/2005/8/layout/default"/>
    <dgm:cxn modelId="{20CD6652-9D02-4177-BE5A-7B88279F6DFE}" type="presParOf" srcId="{7F34C0B6-10A9-414A-95E5-BBC9D8464F55}" destId="{D225D65D-ABB7-476E-89CB-9B4A8A732192}" srcOrd="4" destOrd="0" presId="urn:microsoft.com/office/officeart/2005/8/layout/default"/>
    <dgm:cxn modelId="{F3B49C4A-5ED5-4809-9FBF-39086CEF9E9B}" type="presParOf" srcId="{7F34C0B6-10A9-414A-95E5-BBC9D8464F55}" destId="{E01E6369-DE4F-4FCA-9D4E-09A321D0A515}" srcOrd="5" destOrd="0" presId="urn:microsoft.com/office/officeart/2005/8/layout/default"/>
    <dgm:cxn modelId="{4D4AD179-6F6B-4530-AFCE-2C82C400F69D}" type="presParOf" srcId="{7F34C0B6-10A9-414A-95E5-BBC9D8464F55}" destId="{FFF0F173-72C2-46BF-99B0-3DDB1224B321}" srcOrd="6" destOrd="0" presId="urn:microsoft.com/office/officeart/2005/8/layout/default"/>
    <dgm:cxn modelId="{7C25996A-8D77-4BCB-9984-2B02DFE7B8D5}" type="presParOf" srcId="{7F34C0B6-10A9-414A-95E5-BBC9D8464F55}" destId="{A594DD0C-9EAC-44B2-9265-276C749A6AA2}" srcOrd="7" destOrd="0" presId="urn:microsoft.com/office/officeart/2005/8/layout/default"/>
    <dgm:cxn modelId="{D91F06D8-CA91-49DD-B93B-0A44272495EE}" type="presParOf" srcId="{7F34C0B6-10A9-414A-95E5-BBC9D8464F55}" destId="{F86EF21F-9B72-40F6-AEF1-1BE542A21BD6}"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533693C-55A3-4CF5-A865-B87AA7B19CB7}"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D74AFC23-A8F9-4595-8728-8C4438BADED7}">
      <dgm:prSet phldrT="[Text]"/>
      <dgm:spPr>
        <a:ln>
          <a:noFill/>
        </a:ln>
      </dgm:spPr>
      <dgm:t>
        <a:bodyPr/>
        <a:lstStyle/>
        <a:p>
          <a:r>
            <a:rPr lang="en-US" b="1" dirty="0" smtClean="0"/>
            <a:t>Focus of every staff member</a:t>
          </a:r>
          <a:endParaRPr lang="en-US" b="1" dirty="0"/>
        </a:p>
      </dgm:t>
    </dgm:pt>
    <dgm:pt modelId="{316E5456-A1CA-4E1A-B271-BA9B3A54BD0A}" type="parTrans" cxnId="{486BF211-786A-45F6-A9CD-5358FDE66DDF}">
      <dgm:prSet/>
      <dgm:spPr/>
      <dgm:t>
        <a:bodyPr/>
        <a:lstStyle/>
        <a:p>
          <a:endParaRPr lang="en-US"/>
        </a:p>
      </dgm:t>
    </dgm:pt>
    <dgm:pt modelId="{ED0BEFF2-3E10-4A70-B83B-78EF99DF3FD2}" type="sibTrans" cxnId="{486BF211-786A-45F6-A9CD-5358FDE66DDF}">
      <dgm:prSet/>
      <dgm:spPr/>
      <dgm:t>
        <a:bodyPr/>
        <a:lstStyle/>
        <a:p>
          <a:endParaRPr lang="en-US"/>
        </a:p>
      </dgm:t>
    </dgm:pt>
    <dgm:pt modelId="{4A28870D-EC62-4A7B-BBE8-7C48AFC63480}">
      <dgm:prSet phldrT="[Text]"/>
      <dgm:spPr>
        <a:ln>
          <a:noFill/>
        </a:ln>
      </dgm:spPr>
      <dgm:t>
        <a:bodyPr/>
        <a:lstStyle/>
        <a:p>
          <a:r>
            <a:rPr lang="en-US" b="1" dirty="0" smtClean="0"/>
            <a:t>Everyone impacts the customers experience</a:t>
          </a:r>
          <a:endParaRPr lang="en-US" b="1" dirty="0"/>
        </a:p>
      </dgm:t>
    </dgm:pt>
    <dgm:pt modelId="{1BA2840F-EAC1-4423-BBD3-6CFDE9AEE91F}" type="parTrans" cxnId="{BEEE3932-CC67-403C-A545-148FA9644764}">
      <dgm:prSet/>
      <dgm:spPr/>
      <dgm:t>
        <a:bodyPr/>
        <a:lstStyle/>
        <a:p>
          <a:endParaRPr lang="en-US"/>
        </a:p>
      </dgm:t>
    </dgm:pt>
    <dgm:pt modelId="{8E44D6AF-0E54-4F01-B937-2CD6CF1DC6FB}" type="sibTrans" cxnId="{BEEE3932-CC67-403C-A545-148FA9644764}">
      <dgm:prSet/>
      <dgm:spPr/>
      <dgm:t>
        <a:bodyPr/>
        <a:lstStyle/>
        <a:p>
          <a:endParaRPr lang="en-US"/>
        </a:p>
      </dgm:t>
    </dgm:pt>
    <dgm:pt modelId="{CB7E9FA2-149E-4551-B940-0502C25B40EF}">
      <dgm:prSet phldrT="[Text]"/>
      <dgm:spPr>
        <a:ln>
          <a:noFill/>
        </a:ln>
      </dgm:spPr>
      <dgm:t>
        <a:bodyPr/>
        <a:lstStyle/>
        <a:p>
          <a:r>
            <a:rPr lang="en-US" b="1" dirty="0" smtClean="0"/>
            <a:t>Complete jobs as required</a:t>
          </a:r>
          <a:endParaRPr lang="en-US" b="1" dirty="0"/>
        </a:p>
      </dgm:t>
    </dgm:pt>
    <dgm:pt modelId="{528ACB3A-96B7-46EF-B05E-E5BEEECECC3A}" type="parTrans" cxnId="{A13B9917-A4B9-45ED-8F2F-CCFF6B15D2A7}">
      <dgm:prSet/>
      <dgm:spPr/>
      <dgm:t>
        <a:bodyPr/>
        <a:lstStyle/>
        <a:p>
          <a:endParaRPr lang="en-US"/>
        </a:p>
      </dgm:t>
    </dgm:pt>
    <dgm:pt modelId="{EACAAB62-2381-4B09-8758-EAC81F4E68E7}" type="sibTrans" cxnId="{A13B9917-A4B9-45ED-8F2F-CCFF6B15D2A7}">
      <dgm:prSet/>
      <dgm:spPr/>
      <dgm:t>
        <a:bodyPr/>
        <a:lstStyle/>
        <a:p>
          <a:endParaRPr lang="en-US"/>
        </a:p>
      </dgm:t>
    </dgm:pt>
    <dgm:pt modelId="{8CCA1566-FAF7-4307-BECB-DF9B2D337427}" type="pres">
      <dgm:prSet presAssocID="{3533693C-55A3-4CF5-A865-B87AA7B19CB7}" presName="Name0" presStyleCnt="0">
        <dgm:presLayoutVars>
          <dgm:chMax val="7"/>
          <dgm:chPref val="7"/>
          <dgm:dir/>
        </dgm:presLayoutVars>
      </dgm:prSet>
      <dgm:spPr/>
      <dgm:t>
        <a:bodyPr/>
        <a:lstStyle/>
        <a:p>
          <a:endParaRPr lang="en-US"/>
        </a:p>
      </dgm:t>
    </dgm:pt>
    <dgm:pt modelId="{FD111392-B978-4781-842E-51FF4D54DF76}" type="pres">
      <dgm:prSet presAssocID="{3533693C-55A3-4CF5-A865-B87AA7B19CB7}" presName="Name1" presStyleCnt="0"/>
      <dgm:spPr/>
    </dgm:pt>
    <dgm:pt modelId="{4112BACB-808D-4A04-B928-71693FB8FBBB}" type="pres">
      <dgm:prSet presAssocID="{3533693C-55A3-4CF5-A865-B87AA7B19CB7}" presName="cycle" presStyleCnt="0"/>
      <dgm:spPr/>
    </dgm:pt>
    <dgm:pt modelId="{01B87C0E-6B93-4637-A7A6-4D5B6BC67141}" type="pres">
      <dgm:prSet presAssocID="{3533693C-55A3-4CF5-A865-B87AA7B19CB7}" presName="srcNode" presStyleLbl="node1" presStyleIdx="0" presStyleCnt="3"/>
      <dgm:spPr/>
    </dgm:pt>
    <dgm:pt modelId="{0C6E2899-4FFF-4B32-AF11-AC91241E8A1B}" type="pres">
      <dgm:prSet presAssocID="{3533693C-55A3-4CF5-A865-B87AA7B19CB7}" presName="conn" presStyleLbl="parChTrans1D2" presStyleIdx="0" presStyleCnt="1"/>
      <dgm:spPr/>
      <dgm:t>
        <a:bodyPr/>
        <a:lstStyle/>
        <a:p>
          <a:endParaRPr lang="en-US"/>
        </a:p>
      </dgm:t>
    </dgm:pt>
    <dgm:pt modelId="{43A9200B-09C4-42DC-91F3-20BA875A026B}" type="pres">
      <dgm:prSet presAssocID="{3533693C-55A3-4CF5-A865-B87AA7B19CB7}" presName="extraNode" presStyleLbl="node1" presStyleIdx="0" presStyleCnt="3"/>
      <dgm:spPr/>
    </dgm:pt>
    <dgm:pt modelId="{795E0A92-5405-42B7-AE49-3924F21C324F}" type="pres">
      <dgm:prSet presAssocID="{3533693C-55A3-4CF5-A865-B87AA7B19CB7}" presName="dstNode" presStyleLbl="node1" presStyleIdx="0" presStyleCnt="3"/>
      <dgm:spPr/>
    </dgm:pt>
    <dgm:pt modelId="{7C7BF77E-2FF6-4A0E-B077-5531B6982E01}" type="pres">
      <dgm:prSet presAssocID="{D74AFC23-A8F9-4595-8728-8C4438BADED7}" presName="text_1" presStyleLbl="node1" presStyleIdx="0" presStyleCnt="3">
        <dgm:presLayoutVars>
          <dgm:bulletEnabled val="1"/>
        </dgm:presLayoutVars>
      </dgm:prSet>
      <dgm:spPr/>
      <dgm:t>
        <a:bodyPr/>
        <a:lstStyle/>
        <a:p>
          <a:endParaRPr lang="en-US"/>
        </a:p>
      </dgm:t>
    </dgm:pt>
    <dgm:pt modelId="{741917D5-CD84-41AE-915B-10ADC4EA2123}" type="pres">
      <dgm:prSet presAssocID="{D74AFC23-A8F9-4595-8728-8C4438BADED7}" presName="accent_1" presStyleCnt="0"/>
      <dgm:spPr/>
    </dgm:pt>
    <dgm:pt modelId="{CD2EEBB4-A342-43DF-B603-8801CEDB1A23}" type="pres">
      <dgm:prSet presAssocID="{D74AFC23-A8F9-4595-8728-8C4438BADED7}" presName="accentRepeatNode" presStyleLbl="solidFgAcc1" presStyleIdx="0" presStyleCnt="3"/>
      <dgm:spPr/>
    </dgm:pt>
    <dgm:pt modelId="{DDED869F-CDCF-45F2-B78C-C72A23455EB8}" type="pres">
      <dgm:prSet presAssocID="{4A28870D-EC62-4A7B-BBE8-7C48AFC63480}" presName="text_2" presStyleLbl="node1" presStyleIdx="1" presStyleCnt="3">
        <dgm:presLayoutVars>
          <dgm:bulletEnabled val="1"/>
        </dgm:presLayoutVars>
      </dgm:prSet>
      <dgm:spPr/>
      <dgm:t>
        <a:bodyPr/>
        <a:lstStyle/>
        <a:p>
          <a:endParaRPr lang="en-US"/>
        </a:p>
      </dgm:t>
    </dgm:pt>
    <dgm:pt modelId="{52057A93-C50C-48EE-BE47-73D87B920530}" type="pres">
      <dgm:prSet presAssocID="{4A28870D-EC62-4A7B-BBE8-7C48AFC63480}" presName="accent_2" presStyleCnt="0"/>
      <dgm:spPr/>
    </dgm:pt>
    <dgm:pt modelId="{EC3CC0CF-E639-4742-81DE-36B4F848BC6F}" type="pres">
      <dgm:prSet presAssocID="{4A28870D-EC62-4A7B-BBE8-7C48AFC63480}" presName="accentRepeatNode" presStyleLbl="solidFgAcc1" presStyleIdx="1" presStyleCnt="3"/>
      <dgm:spPr/>
    </dgm:pt>
    <dgm:pt modelId="{7E5F8E2E-7DEE-432F-97B9-6B4920C958E8}" type="pres">
      <dgm:prSet presAssocID="{CB7E9FA2-149E-4551-B940-0502C25B40EF}" presName="text_3" presStyleLbl="node1" presStyleIdx="2" presStyleCnt="3">
        <dgm:presLayoutVars>
          <dgm:bulletEnabled val="1"/>
        </dgm:presLayoutVars>
      </dgm:prSet>
      <dgm:spPr/>
      <dgm:t>
        <a:bodyPr/>
        <a:lstStyle/>
        <a:p>
          <a:endParaRPr lang="en-US"/>
        </a:p>
      </dgm:t>
    </dgm:pt>
    <dgm:pt modelId="{3C888181-0B05-4BB9-9BA5-D56D43074E49}" type="pres">
      <dgm:prSet presAssocID="{CB7E9FA2-149E-4551-B940-0502C25B40EF}" presName="accent_3" presStyleCnt="0"/>
      <dgm:spPr/>
    </dgm:pt>
    <dgm:pt modelId="{8A88EDA6-0FD0-42D4-9BCE-37F2BEB19780}" type="pres">
      <dgm:prSet presAssocID="{CB7E9FA2-149E-4551-B940-0502C25B40EF}" presName="accentRepeatNode" presStyleLbl="solidFgAcc1" presStyleIdx="2" presStyleCnt="3"/>
      <dgm:spPr/>
    </dgm:pt>
  </dgm:ptLst>
  <dgm:cxnLst>
    <dgm:cxn modelId="{46B10DEA-0074-4C76-ABF2-C089DCFED749}" type="presOf" srcId="{ED0BEFF2-3E10-4A70-B83B-78EF99DF3FD2}" destId="{0C6E2899-4FFF-4B32-AF11-AC91241E8A1B}" srcOrd="0" destOrd="0" presId="urn:microsoft.com/office/officeart/2008/layout/VerticalCurvedList"/>
    <dgm:cxn modelId="{BEEE3932-CC67-403C-A545-148FA9644764}" srcId="{3533693C-55A3-4CF5-A865-B87AA7B19CB7}" destId="{4A28870D-EC62-4A7B-BBE8-7C48AFC63480}" srcOrd="1" destOrd="0" parTransId="{1BA2840F-EAC1-4423-BBD3-6CFDE9AEE91F}" sibTransId="{8E44D6AF-0E54-4F01-B937-2CD6CF1DC6FB}"/>
    <dgm:cxn modelId="{4FA3206D-2EFF-43F7-815F-BB39BBBAEC42}" type="presOf" srcId="{4A28870D-EC62-4A7B-BBE8-7C48AFC63480}" destId="{DDED869F-CDCF-45F2-B78C-C72A23455EB8}" srcOrd="0" destOrd="0" presId="urn:microsoft.com/office/officeart/2008/layout/VerticalCurvedList"/>
    <dgm:cxn modelId="{CC435C72-E2C8-4B0B-9D4D-06EAEF5FF569}" type="presOf" srcId="{CB7E9FA2-149E-4551-B940-0502C25B40EF}" destId="{7E5F8E2E-7DEE-432F-97B9-6B4920C958E8}" srcOrd="0" destOrd="0" presId="urn:microsoft.com/office/officeart/2008/layout/VerticalCurvedList"/>
    <dgm:cxn modelId="{486BF211-786A-45F6-A9CD-5358FDE66DDF}" srcId="{3533693C-55A3-4CF5-A865-B87AA7B19CB7}" destId="{D74AFC23-A8F9-4595-8728-8C4438BADED7}" srcOrd="0" destOrd="0" parTransId="{316E5456-A1CA-4E1A-B271-BA9B3A54BD0A}" sibTransId="{ED0BEFF2-3E10-4A70-B83B-78EF99DF3FD2}"/>
    <dgm:cxn modelId="{B124451D-BB7C-475E-A267-A6A9F290E951}" type="presOf" srcId="{D74AFC23-A8F9-4595-8728-8C4438BADED7}" destId="{7C7BF77E-2FF6-4A0E-B077-5531B6982E01}" srcOrd="0" destOrd="0" presId="urn:microsoft.com/office/officeart/2008/layout/VerticalCurvedList"/>
    <dgm:cxn modelId="{BDA1DF96-DBB8-4954-BD9B-F3278A972C56}" type="presOf" srcId="{3533693C-55A3-4CF5-A865-B87AA7B19CB7}" destId="{8CCA1566-FAF7-4307-BECB-DF9B2D337427}" srcOrd="0" destOrd="0" presId="urn:microsoft.com/office/officeart/2008/layout/VerticalCurvedList"/>
    <dgm:cxn modelId="{A13B9917-A4B9-45ED-8F2F-CCFF6B15D2A7}" srcId="{3533693C-55A3-4CF5-A865-B87AA7B19CB7}" destId="{CB7E9FA2-149E-4551-B940-0502C25B40EF}" srcOrd="2" destOrd="0" parTransId="{528ACB3A-96B7-46EF-B05E-E5BEEECECC3A}" sibTransId="{EACAAB62-2381-4B09-8758-EAC81F4E68E7}"/>
    <dgm:cxn modelId="{67E791C3-AA1A-4DD7-9760-70D924DFC535}" type="presParOf" srcId="{8CCA1566-FAF7-4307-BECB-DF9B2D337427}" destId="{FD111392-B978-4781-842E-51FF4D54DF76}" srcOrd="0" destOrd="0" presId="urn:microsoft.com/office/officeart/2008/layout/VerticalCurvedList"/>
    <dgm:cxn modelId="{D503E811-966D-4312-AEAA-617D6920984C}" type="presParOf" srcId="{FD111392-B978-4781-842E-51FF4D54DF76}" destId="{4112BACB-808D-4A04-B928-71693FB8FBBB}" srcOrd="0" destOrd="0" presId="urn:microsoft.com/office/officeart/2008/layout/VerticalCurvedList"/>
    <dgm:cxn modelId="{FF458E30-DF7D-4A72-AEDA-FB65E1666DF6}" type="presParOf" srcId="{4112BACB-808D-4A04-B928-71693FB8FBBB}" destId="{01B87C0E-6B93-4637-A7A6-4D5B6BC67141}" srcOrd="0" destOrd="0" presId="urn:microsoft.com/office/officeart/2008/layout/VerticalCurvedList"/>
    <dgm:cxn modelId="{6A8431CF-CC51-40BE-BCF5-ADEBF1D038A7}" type="presParOf" srcId="{4112BACB-808D-4A04-B928-71693FB8FBBB}" destId="{0C6E2899-4FFF-4B32-AF11-AC91241E8A1B}" srcOrd="1" destOrd="0" presId="urn:microsoft.com/office/officeart/2008/layout/VerticalCurvedList"/>
    <dgm:cxn modelId="{C8C13A0E-8D13-447F-B2CC-6643BBAEC33F}" type="presParOf" srcId="{4112BACB-808D-4A04-B928-71693FB8FBBB}" destId="{43A9200B-09C4-42DC-91F3-20BA875A026B}" srcOrd="2" destOrd="0" presId="urn:microsoft.com/office/officeart/2008/layout/VerticalCurvedList"/>
    <dgm:cxn modelId="{2414FB05-0230-4B8D-87D9-9F91396034AE}" type="presParOf" srcId="{4112BACB-808D-4A04-B928-71693FB8FBBB}" destId="{795E0A92-5405-42B7-AE49-3924F21C324F}" srcOrd="3" destOrd="0" presId="urn:microsoft.com/office/officeart/2008/layout/VerticalCurvedList"/>
    <dgm:cxn modelId="{DAF22D47-971C-43A8-8CB8-31F2C39EE179}" type="presParOf" srcId="{FD111392-B978-4781-842E-51FF4D54DF76}" destId="{7C7BF77E-2FF6-4A0E-B077-5531B6982E01}" srcOrd="1" destOrd="0" presId="urn:microsoft.com/office/officeart/2008/layout/VerticalCurvedList"/>
    <dgm:cxn modelId="{1C530BEC-E4BD-4968-9E50-3533A71D2096}" type="presParOf" srcId="{FD111392-B978-4781-842E-51FF4D54DF76}" destId="{741917D5-CD84-41AE-915B-10ADC4EA2123}" srcOrd="2" destOrd="0" presId="urn:microsoft.com/office/officeart/2008/layout/VerticalCurvedList"/>
    <dgm:cxn modelId="{47F8D684-8F31-4C93-AAF1-9748C22056CA}" type="presParOf" srcId="{741917D5-CD84-41AE-915B-10ADC4EA2123}" destId="{CD2EEBB4-A342-43DF-B603-8801CEDB1A23}" srcOrd="0" destOrd="0" presId="urn:microsoft.com/office/officeart/2008/layout/VerticalCurvedList"/>
    <dgm:cxn modelId="{6E9BCB99-8574-435A-89A1-61024789D995}" type="presParOf" srcId="{FD111392-B978-4781-842E-51FF4D54DF76}" destId="{DDED869F-CDCF-45F2-B78C-C72A23455EB8}" srcOrd="3" destOrd="0" presId="urn:microsoft.com/office/officeart/2008/layout/VerticalCurvedList"/>
    <dgm:cxn modelId="{BCC91ECA-3684-47A2-A09E-4137EEA14B81}" type="presParOf" srcId="{FD111392-B978-4781-842E-51FF4D54DF76}" destId="{52057A93-C50C-48EE-BE47-73D87B920530}" srcOrd="4" destOrd="0" presId="urn:microsoft.com/office/officeart/2008/layout/VerticalCurvedList"/>
    <dgm:cxn modelId="{5376A06B-6C67-4BA9-B01A-C295AF4064A7}" type="presParOf" srcId="{52057A93-C50C-48EE-BE47-73D87B920530}" destId="{EC3CC0CF-E639-4742-81DE-36B4F848BC6F}" srcOrd="0" destOrd="0" presId="urn:microsoft.com/office/officeart/2008/layout/VerticalCurvedList"/>
    <dgm:cxn modelId="{1BACE3AB-FC0B-422A-8F60-FA4B0C512BE8}" type="presParOf" srcId="{FD111392-B978-4781-842E-51FF4D54DF76}" destId="{7E5F8E2E-7DEE-432F-97B9-6B4920C958E8}" srcOrd="5" destOrd="0" presId="urn:microsoft.com/office/officeart/2008/layout/VerticalCurvedList"/>
    <dgm:cxn modelId="{1D014A15-885D-4B74-A16C-62002061AD79}" type="presParOf" srcId="{FD111392-B978-4781-842E-51FF4D54DF76}" destId="{3C888181-0B05-4BB9-9BA5-D56D43074E49}" srcOrd="6" destOrd="0" presId="urn:microsoft.com/office/officeart/2008/layout/VerticalCurvedList"/>
    <dgm:cxn modelId="{CA2A4FC4-41E9-4411-AD85-74826AC32C73}" type="presParOf" srcId="{3C888181-0B05-4BB9-9BA5-D56D43074E49}" destId="{8A88EDA6-0FD0-42D4-9BCE-37F2BEB1978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588CD96-8DF2-4182-8E02-4E0F7D3EB5C5}" type="doc">
      <dgm:prSet loTypeId="urn:microsoft.com/office/officeart/2008/layout/AlternatingPictureBlocks" loCatId="list" qsTypeId="urn:microsoft.com/office/officeart/2005/8/quickstyle/simple1" qsCatId="simple" csTypeId="urn:microsoft.com/office/officeart/2005/8/colors/colorful2" csCatId="colorful" phldr="1"/>
      <dgm:spPr/>
      <dgm:t>
        <a:bodyPr/>
        <a:lstStyle/>
        <a:p>
          <a:endParaRPr lang="en-US"/>
        </a:p>
      </dgm:t>
    </dgm:pt>
    <dgm:pt modelId="{6A57DDD9-7AB3-49C0-B73F-B223B463DD41}">
      <dgm:prSet phldrT="[Text]" custT="1"/>
      <dgm:spPr/>
      <dgm:t>
        <a:bodyPr/>
        <a:lstStyle/>
        <a:p>
          <a:r>
            <a:rPr lang="en-US" sz="3600" b="1" dirty="0" smtClean="0"/>
            <a:t>Customer opinions matter</a:t>
          </a:r>
          <a:endParaRPr lang="en-US" sz="3600" b="1" dirty="0"/>
        </a:p>
      </dgm:t>
    </dgm:pt>
    <dgm:pt modelId="{B6121EEB-A9D4-4B5C-9B73-E4F0B2940A76}" type="parTrans" cxnId="{BC846F61-D6A7-44D5-BF59-3CADA5A02BC3}">
      <dgm:prSet/>
      <dgm:spPr/>
      <dgm:t>
        <a:bodyPr/>
        <a:lstStyle/>
        <a:p>
          <a:endParaRPr lang="en-US"/>
        </a:p>
      </dgm:t>
    </dgm:pt>
    <dgm:pt modelId="{7DDA24B9-52D2-4CCC-A073-831C9A323F57}" type="sibTrans" cxnId="{BC846F61-D6A7-44D5-BF59-3CADA5A02BC3}">
      <dgm:prSet/>
      <dgm:spPr/>
      <dgm:t>
        <a:bodyPr/>
        <a:lstStyle/>
        <a:p>
          <a:endParaRPr lang="en-US"/>
        </a:p>
      </dgm:t>
    </dgm:pt>
    <dgm:pt modelId="{792C7E7A-F622-47CD-88AF-053C9FD21FB5}">
      <dgm:prSet phldrT="[Text]" custT="1"/>
      <dgm:spPr/>
      <dgm:t>
        <a:bodyPr/>
        <a:lstStyle/>
        <a:p>
          <a:r>
            <a:rPr lang="en-US" sz="3600" b="1" dirty="0" smtClean="0"/>
            <a:t>Dress for your role</a:t>
          </a:r>
          <a:endParaRPr lang="en-US" sz="3600" b="1" dirty="0"/>
        </a:p>
      </dgm:t>
    </dgm:pt>
    <dgm:pt modelId="{7CF3E2EC-3937-4C82-B30C-43490C55C637}" type="parTrans" cxnId="{764B5C5F-ADB6-43A3-8869-66FA879C8B25}">
      <dgm:prSet/>
      <dgm:spPr/>
      <dgm:t>
        <a:bodyPr/>
        <a:lstStyle/>
        <a:p>
          <a:endParaRPr lang="en-US"/>
        </a:p>
      </dgm:t>
    </dgm:pt>
    <dgm:pt modelId="{C6EEE1FD-D3F2-4215-B898-B131AE28F36C}" type="sibTrans" cxnId="{764B5C5F-ADB6-43A3-8869-66FA879C8B25}">
      <dgm:prSet/>
      <dgm:spPr/>
      <dgm:t>
        <a:bodyPr/>
        <a:lstStyle/>
        <a:p>
          <a:endParaRPr lang="en-US"/>
        </a:p>
      </dgm:t>
    </dgm:pt>
    <dgm:pt modelId="{BE3F505F-2279-4E37-9754-6ED9A5DE4902}">
      <dgm:prSet phldrT="[Text]" custT="1"/>
      <dgm:spPr/>
      <dgm:t>
        <a:bodyPr/>
        <a:lstStyle/>
        <a:p>
          <a:r>
            <a:rPr lang="en-US" sz="3600" b="1" dirty="0" smtClean="0"/>
            <a:t>Maintain standards of dress</a:t>
          </a:r>
          <a:endParaRPr lang="en-US" sz="3600" b="1" dirty="0"/>
        </a:p>
      </dgm:t>
    </dgm:pt>
    <dgm:pt modelId="{C06CCB3B-D72C-43B6-9D75-0C7BCC705552}" type="parTrans" cxnId="{A130F39C-4DF1-4C53-9E9A-01370FFD180B}">
      <dgm:prSet/>
      <dgm:spPr/>
      <dgm:t>
        <a:bodyPr/>
        <a:lstStyle/>
        <a:p>
          <a:endParaRPr lang="en-US"/>
        </a:p>
      </dgm:t>
    </dgm:pt>
    <dgm:pt modelId="{2D330385-B531-44D5-B804-1F96AB88307C}" type="sibTrans" cxnId="{A130F39C-4DF1-4C53-9E9A-01370FFD180B}">
      <dgm:prSet/>
      <dgm:spPr/>
      <dgm:t>
        <a:bodyPr/>
        <a:lstStyle/>
        <a:p>
          <a:endParaRPr lang="en-US"/>
        </a:p>
      </dgm:t>
    </dgm:pt>
    <dgm:pt modelId="{2A4C151C-110D-4394-9CBB-6C589224BB00}" type="pres">
      <dgm:prSet presAssocID="{6588CD96-8DF2-4182-8E02-4E0F7D3EB5C5}" presName="linearFlow" presStyleCnt="0">
        <dgm:presLayoutVars>
          <dgm:dir/>
          <dgm:resizeHandles val="exact"/>
        </dgm:presLayoutVars>
      </dgm:prSet>
      <dgm:spPr/>
      <dgm:t>
        <a:bodyPr/>
        <a:lstStyle/>
        <a:p>
          <a:endParaRPr lang="en-US"/>
        </a:p>
      </dgm:t>
    </dgm:pt>
    <dgm:pt modelId="{05C4E64E-AD13-4BFC-813D-A72C9A38133E}" type="pres">
      <dgm:prSet presAssocID="{6A57DDD9-7AB3-49C0-B73F-B223B463DD41}" presName="comp" presStyleCnt="0"/>
      <dgm:spPr/>
    </dgm:pt>
    <dgm:pt modelId="{AE5A6C93-0F3C-44A5-9D05-6CCBA41946DF}" type="pres">
      <dgm:prSet presAssocID="{6A57DDD9-7AB3-49C0-B73F-B223B463DD41}" presName="rect2" presStyleLbl="node1" presStyleIdx="0" presStyleCnt="3" custScaleX="133100">
        <dgm:presLayoutVars>
          <dgm:bulletEnabled val="1"/>
        </dgm:presLayoutVars>
      </dgm:prSet>
      <dgm:spPr/>
      <dgm:t>
        <a:bodyPr/>
        <a:lstStyle/>
        <a:p>
          <a:endParaRPr lang="en-US"/>
        </a:p>
      </dgm:t>
    </dgm:pt>
    <dgm:pt modelId="{42906CE7-82A3-4693-BCDB-1AD711E5A331}" type="pres">
      <dgm:prSet presAssocID="{6A57DDD9-7AB3-49C0-B73F-B223B463DD41}" presName="rect1" presStyleLbl="lnNode1" presStyleIdx="0" presStyleCnt="3" custLinFactNeighborX="-34300"/>
      <dgm:spPr>
        <a:solidFill>
          <a:schemeClr val="accent2">
            <a:hueOff val="0"/>
            <a:satOff val="0"/>
            <a:lumOff val="0"/>
          </a:schemeClr>
        </a:solidFill>
      </dgm:spPr>
      <dgm:t>
        <a:bodyPr/>
        <a:lstStyle/>
        <a:p>
          <a:endParaRPr lang="en-US"/>
        </a:p>
      </dgm:t>
    </dgm:pt>
    <dgm:pt modelId="{55C93F44-6934-42E8-9F6B-770AD6E8BE5A}" type="pres">
      <dgm:prSet presAssocID="{7DDA24B9-52D2-4CCC-A073-831C9A323F57}" presName="sibTrans" presStyleCnt="0"/>
      <dgm:spPr/>
    </dgm:pt>
    <dgm:pt modelId="{BD8E93D7-3DD3-476F-97A7-A0333EAC643A}" type="pres">
      <dgm:prSet presAssocID="{792C7E7A-F622-47CD-88AF-053C9FD21FB5}" presName="comp" presStyleCnt="0"/>
      <dgm:spPr/>
    </dgm:pt>
    <dgm:pt modelId="{1C03A6A6-1CFB-4F2A-915B-A4FDEA3A94AD}" type="pres">
      <dgm:prSet presAssocID="{792C7E7A-F622-47CD-88AF-053C9FD21FB5}" presName="rect2" presStyleLbl="node1" presStyleIdx="1" presStyleCnt="3" custScaleX="146410">
        <dgm:presLayoutVars>
          <dgm:bulletEnabled val="1"/>
        </dgm:presLayoutVars>
      </dgm:prSet>
      <dgm:spPr/>
      <dgm:t>
        <a:bodyPr/>
        <a:lstStyle/>
        <a:p>
          <a:endParaRPr lang="en-US"/>
        </a:p>
      </dgm:t>
    </dgm:pt>
    <dgm:pt modelId="{BFDE154B-42F1-4886-A880-0D5530ED0C7B}" type="pres">
      <dgm:prSet presAssocID="{792C7E7A-F622-47CD-88AF-053C9FD21FB5}" presName="rect1" presStyleLbl="lnNode1" presStyleIdx="1" presStyleCnt="3" custLinFactNeighborX="48278"/>
      <dgm:spPr>
        <a:solidFill>
          <a:schemeClr val="accent2">
            <a:hueOff val="2340759"/>
            <a:satOff val="-2919"/>
            <a:lumOff val="686"/>
          </a:schemeClr>
        </a:solidFill>
      </dgm:spPr>
      <dgm:t>
        <a:bodyPr/>
        <a:lstStyle/>
        <a:p>
          <a:endParaRPr lang="en-US"/>
        </a:p>
      </dgm:t>
    </dgm:pt>
    <dgm:pt modelId="{22C827C0-1BFB-4F52-80F4-EA348A768ADA}" type="pres">
      <dgm:prSet presAssocID="{C6EEE1FD-D3F2-4215-B898-B131AE28F36C}" presName="sibTrans" presStyleCnt="0"/>
      <dgm:spPr/>
    </dgm:pt>
    <dgm:pt modelId="{DF07F5FD-703A-481B-AAD2-A1F03CB5BDD6}" type="pres">
      <dgm:prSet presAssocID="{BE3F505F-2279-4E37-9754-6ED9A5DE4902}" presName="comp" presStyleCnt="0"/>
      <dgm:spPr/>
    </dgm:pt>
    <dgm:pt modelId="{99B05355-EE3B-49DC-AEFF-712F1DD7B8F7}" type="pres">
      <dgm:prSet presAssocID="{BE3F505F-2279-4E37-9754-6ED9A5DE4902}" presName="rect2" presStyleLbl="node1" presStyleIdx="2" presStyleCnt="3" custScaleX="133100">
        <dgm:presLayoutVars>
          <dgm:bulletEnabled val="1"/>
        </dgm:presLayoutVars>
      </dgm:prSet>
      <dgm:spPr/>
      <dgm:t>
        <a:bodyPr/>
        <a:lstStyle/>
        <a:p>
          <a:endParaRPr lang="en-US"/>
        </a:p>
      </dgm:t>
    </dgm:pt>
    <dgm:pt modelId="{7A757DB1-1217-4C8C-8B7F-97B60BA77E1D}" type="pres">
      <dgm:prSet presAssocID="{BE3F505F-2279-4E37-9754-6ED9A5DE4902}" presName="rect1" presStyleLbl="lnNode1" presStyleIdx="2" presStyleCnt="3" custLinFactNeighborX="-32605"/>
      <dgm:spPr>
        <a:solidFill>
          <a:schemeClr val="accent2">
            <a:hueOff val="4681519"/>
            <a:satOff val="-5839"/>
            <a:lumOff val="1373"/>
          </a:schemeClr>
        </a:solidFill>
      </dgm:spPr>
      <dgm:t>
        <a:bodyPr/>
        <a:lstStyle/>
        <a:p>
          <a:endParaRPr lang="en-US"/>
        </a:p>
      </dgm:t>
    </dgm:pt>
  </dgm:ptLst>
  <dgm:cxnLst>
    <dgm:cxn modelId="{A8C1F420-1B0D-49CA-B0FB-745DDBD8057B}" type="presOf" srcId="{6588CD96-8DF2-4182-8E02-4E0F7D3EB5C5}" destId="{2A4C151C-110D-4394-9CBB-6C589224BB00}" srcOrd="0" destOrd="0" presId="urn:microsoft.com/office/officeart/2008/layout/AlternatingPictureBlocks"/>
    <dgm:cxn modelId="{38566DD7-1EAC-4BC3-BC91-E0D1AF3411C0}" type="presOf" srcId="{6A57DDD9-7AB3-49C0-B73F-B223B463DD41}" destId="{AE5A6C93-0F3C-44A5-9D05-6CCBA41946DF}" srcOrd="0" destOrd="0" presId="urn:microsoft.com/office/officeart/2008/layout/AlternatingPictureBlocks"/>
    <dgm:cxn modelId="{764B5C5F-ADB6-43A3-8869-66FA879C8B25}" srcId="{6588CD96-8DF2-4182-8E02-4E0F7D3EB5C5}" destId="{792C7E7A-F622-47CD-88AF-053C9FD21FB5}" srcOrd="1" destOrd="0" parTransId="{7CF3E2EC-3937-4C82-B30C-43490C55C637}" sibTransId="{C6EEE1FD-D3F2-4215-B898-B131AE28F36C}"/>
    <dgm:cxn modelId="{BC846F61-D6A7-44D5-BF59-3CADA5A02BC3}" srcId="{6588CD96-8DF2-4182-8E02-4E0F7D3EB5C5}" destId="{6A57DDD9-7AB3-49C0-B73F-B223B463DD41}" srcOrd="0" destOrd="0" parTransId="{B6121EEB-A9D4-4B5C-9B73-E4F0B2940A76}" sibTransId="{7DDA24B9-52D2-4CCC-A073-831C9A323F57}"/>
    <dgm:cxn modelId="{BF7EB3F4-6860-47CD-A535-73F12FF07A90}" type="presOf" srcId="{BE3F505F-2279-4E37-9754-6ED9A5DE4902}" destId="{99B05355-EE3B-49DC-AEFF-712F1DD7B8F7}" srcOrd="0" destOrd="0" presId="urn:microsoft.com/office/officeart/2008/layout/AlternatingPictureBlocks"/>
    <dgm:cxn modelId="{A130F39C-4DF1-4C53-9E9A-01370FFD180B}" srcId="{6588CD96-8DF2-4182-8E02-4E0F7D3EB5C5}" destId="{BE3F505F-2279-4E37-9754-6ED9A5DE4902}" srcOrd="2" destOrd="0" parTransId="{C06CCB3B-D72C-43B6-9D75-0C7BCC705552}" sibTransId="{2D330385-B531-44D5-B804-1F96AB88307C}"/>
    <dgm:cxn modelId="{99480AB1-7316-4D86-BBB2-12A44EDCA7C6}" type="presOf" srcId="{792C7E7A-F622-47CD-88AF-053C9FD21FB5}" destId="{1C03A6A6-1CFB-4F2A-915B-A4FDEA3A94AD}" srcOrd="0" destOrd="0" presId="urn:microsoft.com/office/officeart/2008/layout/AlternatingPictureBlocks"/>
    <dgm:cxn modelId="{8F4B7344-F7B3-4C19-8738-BB034AAA2FFD}" type="presParOf" srcId="{2A4C151C-110D-4394-9CBB-6C589224BB00}" destId="{05C4E64E-AD13-4BFC-813D-A72C9A38133E}" srcOrd="0" destOrd="0" presId="urn:microsoft.com/office/officeart/2008/layout/AlternatingPictureBlocks"/>
    <dgm:cxn modelId="{DAB8B2A8-1C30-4E70-AAB2-C0EC8BAC4BCC}" type="presParOf" srcId="{05C4E64E-AD13-4BFC-813D-A72C9A38133E}" destId="{AE5A6C93-0F3C-44A5-9D05-6CCBA41946DF}" srcOrd="0" destOrd="0" presId="urn:microsoft.com/office/officeart/2008/layout/AlternatingPictureBlocks"/>
    <dgm:cxn modelId="{8BBB01A3-54E5-4CD0-8721-5C198D6A9490}" type="presParOf" srcId="{05C4E64E-AD13-4BFC-813D-A72C9A38133E}" destId="{42906CE7-82A3-4693-BCDB-1AD711E5A331}" srcOrd="1" destOrd="0" presId="urn:microsoft.com/office/officeart/2008/layout/AlternatingPictureBlocks"/>
    <dgm:cxn modelId="{E6F63F0C-6B7A-4535-9C15-D8DD37206164}" type="presParOf" srcId="{2A4C151C-110D-4394-9CBB-6C589224BB00}" destId="{55C93F44-6934-42E8-9F6B-770AD6E8BE5A}" srcOrd="1" destOrd="0" presId="urn:microsoft.com/office/officeart/2008/layout/AlternatingPictureBlocks"/>
    <dgm:cxn modelId="{63626FBF-69D9-4D76-AE70-12908BAEFDFE}" type="presParOf" srcId="{2A4C151C-110D-4394-9CBB-6C589224BB00}" destId="{BD8E93D7-3DD3-476F-97A7-A0333EAC643A}" srcOrd="2" destOrd="0" presId="urn:microsoft.com/office/officeart/2008/layout/AlternatingPictureBlocks"/>
    <dgm:cxn modelId="{5F8EED32-921D-40CB-B238-ECE49B49A674}" type="presParOf" srcId="{BD8E93D7-3DD3-476F-97A7-A0333EAC643A}" destId="{1C03A6A6-1CFB-4F2A-915B-A4FDEA3A94AD}" srcOrd="0" destOrd="0" presId="urn:microsoft.com/office/officeart/2008/layout/AlternatingPictureBlocks"/>
    <dgm:cxn modelId="{873D75D2-B2BF-4522-A9F1-47D1C86681CC}" type="presParOf" srcId="{BD8E93D7-3DD3-476F-97A7-A0333EAC643A}" destId="{BFDE154B-42F1-4886-A880-0D5530ED0C7B}" srcOrd="1" destOrd="0" presId="urn:microsoft.com/office/officeart/2008/layout/AlternatingPictureBlocks"/>
    <dgm:cxn modelId="{F5CCC2AC-697D-4642-AB95-21C0F295F611}" type="presParOf" srcId="{2A4C151C-110D-4394-9CBB-6C589224BB00}" destId="{22C827C0-1BFB-4F52-80F4-EA348A768ADA}" srcOrd="3" destOrd="0" presId="urn:microsoft.com/office/officeart/2008/layout/AlternatingPictureBlocks"/>
    <dgm:cxn modelId="{A86A444B-0C4A-4A1A-8ADC-B29A0742AC08}" type="presParOf" srcId="{2A4C151C-110D-4394-9CBB-6C589224BB00}" destId="{DF07F5FD-703A-481B-AAD2-A1F03CB5BDD6}" srcOrd="4" destOrd="0" presId="urn:microsoft.com/office/officeart/2008/layout/AlternatingPictureBlocks"/>
    <dgm:cxn modelId="{CECA86F3-EE08-4DD8-879D-F4F8D344E405}" type="presParOf" srcId="{DF07F5FD-703A-481B-AAD2-A1F03CB5BDD6}" destId="{99B05355-EE3B-49DC-AEFF-712F1DD7B8F7}" srcOrd="0" destOrd="0" presId="urn:microsoft.com/office/officeart/2008/layout/AlternatingPictureBlocks"/>
    <dgm:cxn modelId="{4C66299F-BE62-4CC8-9728-6A56443809E9}" type="presParOf" srcId="{DF07F5FD-703A-481B-AAD2-A1F03CB5BDD6}" destId="{7A757DB1-1217-4C8C-8B7F-97B60BA77E1D}"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1A2FB81-7AAC-4056-A790-4B16949E69D7}" type="doc">
      <dgm:prSet loTypeId="urn:microsoft.com/office/officeart/2005/8/layout/vList3" loCatId="list" qsTypeId="urn:microsoft.com/office/officeart/2005/8/quickstyle/simple1" qsCatId="simple" csTypeId="urn:microsoft.com/office/officeart/2005/8/colors/colorful2" csCatId="colorful" phldr="1"/>
      <dgm:spPr/>
      <dgm:t>
        <a:bodyPr/>
        <a:lstStyle/>
        <a:p>
          <a:endParaRPr lang="en-US"/>
        </a:p>
      </dgm:t>
    </dgm:pt>
    <dgm:pt modelId="{3ABE8632-F54D-45CA-85B9-96E10CE6F503}">
      <dgm:prSet phldrT="[Text]"/>
      <dgm:spPr>
        <a:ln>
          <a:noFill/>
        </a:ln>
      </dgm:spPr>
      <dgm:t>
        <a:bodyPr/>
        <a:lstStyle/>
        <a:p>
          <a:r>
            <a:rPr lang="en-US" b="1" dirty="0" smtClean="0"/>
            <a:t>Friendly </a:t>
          </a:r>
          <a:endParaRPr lang="en-US" b="1" dirty="0"/>
        </a:p>
      </dgm:t>
    </dgm:pt>
    <dgm:pt modelId="{88E305A0-D907-4BF5-B475-8F2C0FEECAC3}" type="parTrans" cxnId="{08EE3EDB-F16F-4640-B84F-F32DF3D29DD9}">
      <dgm:prSet/>
      <dgm:spPr/>
      <dgm:t>
        <a:bodyPr/>
        <a:lstStyle/>
        <a:p>
          <a:endParaRPr lang="en-US"/>
        </a:p>
      </dgm:t>
    </dgm:pt>
    <dgm:pt modelId="{A18B853E-D9FB-4B41-A116-8C47DBF28D8C}" type="sibTrans" cxnId="{08EE3EDB-F16F-4640-B84F-F32DF3D29DD9}">
      <dgm:prSet/>
      <dgm:spPr/>
      <dgm:t>
        <a:bodyPr/>
        <a:lstStyle/>
        <a:p>
          <a:endParaRPr lang="en-US"/>
        </a:p>
      </dgm:t>
    </dgm:pt>
    <dgm:pt modelId="{7616F865-30DD-4900-9DD2-17F2634D90C0}">
      <dgm:prSet phldrT="[Text]"/>
      <dgm:spPr>
        <a:ln>
          <a:noFill/>
        </a:ln>
      </dgm:spPr>
      <dgm:t>
        <a:bodyPr/>
        <a:lstStyle/>
        <a:p>
          <a:r>
            <a:rPr lang="en-US" b="1" dirty="0" smtClean="0"/>
            <a:t>Positive experience</a:t>
          </a:r>
          <a:endParaRPr lang="en-US" b="1" dirty="0"/>
        </a:p>
      </dgm:t>
    </dgm:pt>
    <dgm:pt modelId="{CCF25CEE-E006-49CC-AA1F-DEC25772487F}" type="parTrans" cxnId="{03D8B5FB-F5EE-4815-B0AB-137F833E56E1}">
      <dgm:prSet/>
      <dgm:spPr/>
      <dgm:t>
        <a:bodyPr/>
        <a:lstStyle/>
        <a:p>
          <a:endParaRPr lang="en-US"/>
        </a:p>
      </dgm:t>
    </dgm:pt>
    <dgm:pt modelId="{344F87D5-D855-4A07-AAED-0C5A749E8957}" type="sibTrans" cxnId="{03D8B5FB-F5EE-4815-B0AB-137F833E56E1}">
      <dgm:prSet/>
      <dgm:spPr/>
      <dgm:t>
        <a:bodyPr/>
        <a:lstStyle/>
        <a:p>
          <a:endParaRPr lang="en-US"/>
        </a:p>
      </dgm:t>
    </dgm:pt>
    <dgm:pt modelId="{3C0F319F-C4AD-43D9-A239-C3A6CF53D3D3}">
      <dgm:prSet phldrT="[Text]"/>
      <dgm:spPr>
        <a:ln>
          <a:noFill/>
        </a:ln>
      </dgm:spPr>
      <dgm:t>
        <a:bodyPr/>
        <a:lstStyle/>
        <a:p>
          <a:r>
            <a:rPr lang="en-US" b="1" dirty="0" smtClean="0"/>
            <a:t>Welcoming</a:t>
          </a:r>
          <a:endParaRPr lang="en-US" b="1" dirty="0"/>
        </a:p>
      </dgm:t>
    </dgm:pt>
    <dgm:pt modelId="{4E5B1BCE-8872-4727-969E-FDF83E012B46}" type="parTrans" cxnId="{656F961B-2436-4AC5-AF18-9E71644E6AF8}">
      <dgm:prSet/>
      <dgm:spPr/>
      <dgm:t>
        <a:bodyPr/>
        <a:lstStyle/>
        <a:p>
          <a:endParaRPr lang="en-US"/>
        </a:p>
      </dgm:t>
    </dgm:pt>
    <dgm:pt modelId="{45660EF6-918F-45D8-A5CB-EDE364FAD4AF}" type="sibTrans" cxnId="{656F961B-2436-4AC5-AF18-9E71644E6AF8}">
      <dgm:prSet/>
      <dgm:spPr/>
      <dgm:t>
        <a:bodyPr/>
        <a:lstStyle/>
        <a:p>
          <a:endParaRPr lang="en-US"/>
        </a:p>
      </dgm:t>
    </dgm:pt>
    <dgm:pt modelId="{B2B8CA3C-3520-4CCA-8F41-5939DCABD013}">
      <dgm:prSet phldrT="[Text]"/>
      <dgm:spPr>
        <a:ln>
          <a:noFill/>
        </a:ln>
      </dgm:spPr>
      <dgm:t>
        <a:bodyPr/>
        <a:lstStyle/>
        <a:p>
          <a:r>
            <a:rPr lang="en-US" b="1" dirty="0" smtClean="0"/>
            <a:t>Retention tool</a:t>
          </a:r>
          <a:endParaRPr lang="en-US" b="1" dirty="0"/>
        </a:p>
      </dgm:t>
    </dgm:pt>
    <dgm:pt modelId="{BC8C3010-9D23-4FA2-871C-A14FA593D504}" type="parTrans" cxnId="{01B1B111-0379-4685-AF8A-57CB7213C42B}">
      <dgm:prSet/>
      <dgm:spPr/>
      <dgm:t>
        <a:bodyPr/>
        <a:lstStyle/>
        <a:p>
          <a:endParaRPr lang="en-US"/>
        </a:p>
      </dgm:t>
    </dgm:pt>
    <dgm:pt modelId="{B1D7F3B2-1515-4193-B98E-6DAD09A19224}" type="sibTrans" cxnId="{01B1B111-0379-4685-AF8A-57CB7213C42B}">
      <dgm:prSet/>
      <dgm:spPr/>
      <dgm:t>
        <a:bodyPr/>
        <a:lstStyle/>
        <a:p>
          <a:endParaRPr lang="en-US"/>
        </a:p>
      </dgm:t>
    </dgm:pt>
    <dgm:pt modelId="{1F62C7FC-3EB0-485A-AF05-A4E4503570D9}" type="pres">
      <dgm:prSet presAssocID="{91A2FB81-7AAC-4056-A790-4B16949E69D7}" presName="linearFlow" presStyleCnt="0">
        <dgm:presLayoutVars>
          <dgm:dir/>
          <dgm:resizeHandles val="exact"/>
        </dgm:presLayoutVars>
      </dgm:prSet>
      <dgm:spPr/>
      <dgm:t>
        <a:bodyPr/>
        <a:lstStyle/>
        <a:p>
          <a:endParaRPr lang="en-US"/>
        </a:p>
      </dgm:t>
    </dgm:pt>
    <dgm:pt modelId="{30413827-D335-46EB-9CDA-07BDA26258BE}" type="pres">
      <dgm:prSet presAssocID="{3ABE8632-F54D-45CA-85B9-96E10CE6F503}" presName="composite" presStyleCnt="0"/>
      <dgm:spPr/>
    </dgm:pt>
    <dgm:pt modelId="{4763EB7D-A1CA-4BDC-8C92-627AE0616148}" type="pres">
      <dgm:prSet presAssocID="{3ABE8632-F54D-45CA-85B9-96E10CE6F503}" presName="imgShp" presStyleLbl="fgImgPlace1" presStyleIdx="0" presStyleCnt="4" custLinFactNeighborX="-35612"/>
      <dgm:spPr>
        <a:solidFill>
          <a:schemeClr val="accent2">
            <a:tint val="50000"/>
            <a:hueOff val="0"/>
            <a:satOff val="0"/>
            <a:lumOff val="0"/>
          </a:schemeClr>
        </a:solidFill>
        <a:ln>
          <a:noFill/>
        </a:ln>
      </dgm:spPr>
    </dgm:pt>
    <dgm:pt modelId="{E8790423-6C8F-4B8F-8167-3B9B7A444597}" type="pres">
      <dgm:prSet presAssocID="{3ABE8632-F54D-45CA-85B9-96E10CE6F503}" presName="txShp" presStyleLbl="node1" presStyleIdx="0" presStyleCnt="4" custScaleX="121001" custLinFactNeighborX="1341">
        <dgm:presLayoutVars>
          <dgm:bulletEnabled val="1"/>
        </dgm:presLayoutVars>
      </dgm:prSet>
      <dgm:spPr/>
      <dgm:t>
        <a:bodyPr/>
        <a:lstStyle/>
        <a:p>
          <a:endParaRPr lang="en-US"/>
        </a:p>
      </dgm:t>
    </dgm:pt>
    <dgm:pt modelId="{7609BCDE-5107-4BC8-913C-96DC0528C70E}" type="pres">
      <dgm:prSet presAssocID="{A18B853E-D9FB-4B41-A116-8C47DBF28D8C}" presName="spacing" presStyleCnt="0"/>
      <dgm:spPr/>
    </dgm:pt>
    <dgm:pt modelId="{B8C03E70-AAE9-4495-A772-3D85B796729D}" type="pres">
      <dgm:prSet presAssocID="{7616F865-30DD-4900-9DD2-17F2634D90C0}" presName="composite" presStyleCnt="0"/>
      <dgm:spPr/>
    </dgm:pt>
    <dgm:pt modelId="{5790034E-95D8-486F-9829-AB901354B0D7}" type="pres">
      <dgm:prSet presAssocID="{7616F865-30DD-4900-9DD2-17F2634D90C0}" presName="imgShp" presStyleLbl="fgImgPlace1" presStyleIdx="1" presStyleCnt="4" custLinFactNeighborX="-35612"/>
      <dgm:spPr>
        <a:solidFill>
          <a:schemeClr val="accent2">
            <a:tint val="50000"/>
            <a:hueOff val="1667625"/>
            <a:satOff val="-1491"/>
            <a:lumOff val="4"/>
          </a:schemeClr>
        </a:solidFill>
        <a:ln>
          <a:noFill/>
        </a:ln>
      </dgm:spPr>
    </dgm:pt>
    <dgm:pt modelId="{87B37D64-B0A6-452C-8903-3A1BAD10F1A4}" type="pres">
      <dgm:prSet presAssocID="{7616F865-30DD-4900-9DD2-17F2634D90C0}" presName="txShp" presStyleLbl="node1" presStyleIdx="1" presStyleCnt="4" custScaleX="121001" custLinFactNeighborX="1341">
        <dgm:presLayoutVars>
          <dgm:bulletEnabled val="1"/>
        </dgm:presLayoutVars>
      </dgm:prSet>
      <dgm:spPr/>
      <dgm:t>
        <a:bodyPr/>
        <a:lstStyle/>
        <a:p>
          <a:endParaRPr lang="en-US"/>
        </a:p>
      </dgm:t>
    </dgm:pt>
    <dgm:pt modelId="{5B3D55E2-9CA9-44DD-8DDC-3D88881B494A}" type="pres">
      <dgm:prSet presAssocID="{344F87D5-D855-4A07-AAED-0C5A749E8957}" presName="spacing" presStyleCnt="0"/>
      <dgm:spPr/>
    </dgm:pt>
    <dgm:pt modelId="{662F4002-D526-4902-A22F-ECF6A03FC0C4}" type="pres">
      <dgm:prSet presAssocID="{3C0F319F-C4AD-43D9-A239-C3A6CF53D3D3}" presName="composite" presStyleCnt="0"/>
      <dgm:spPr/>
    </dgm:pt>
    <dgm:pt modelId="{25647A63-9E7C-4E91-8E55-DC0C72D4F18D}" type="pres">
      <dgm:prSet presAssocID="{3C0F319F-C4AD-43D9-A239-C3A6CF53D3D3}" presName="imgShp" presStyleLbl="fgImgPlace1" presStyleIdx="2" presStyleCnt="4" custLinFactNeighborX="-35612"/>
      <dgm:spPr>
        <a:solidFill>
          <a:schemeClr val="accent2">
            <a:tint val="50000"/>
            <a:hueOff val="3335250"/>
            <a:satOff val="-2982"/>
            <a:lumOff val="9"/>
          </a:schemeClr>
        </a:solidFill>
        <a:ln>
          <a:noFill/>
        </a:ln>
      </dgm:spPr>
    </dgm:pt>
    <dgm:pt modelId="{B2312FDF-01AA-4BA8-BB10-65F7EC94DCD5}" type="pres">
      <dgm:prSet presAssocID="{3C0F319F-C4AD-43D9-A239-C3A6CF53D3D3}" presName="txShp" presStyleLbl="node1" presStyleIdx="2" presStyleCnt="4" custScaleX="121001" custLinFactNeighborX="1341">
        <dgm:presLayoutVars>
          <dgm:bulletEnabled val="1"/>
        </dgm:presLayoutVars>
      </dgm:prSet>
      <dgm:spPr/>
      <dgm:t>
        <a:bodyPr/>
        <a:lstStyle/>
        <a:p>
          <a:endParaRPr lang="en-US"/>
        </a:p>
      </dgm:t>
    </dgm:pt>
    <dgm:pt modelId="{D2A9C59A-3903-4783-88C4-28D954871EB6}" type="pres">
      <dgm:prSet presAssocID="{45660EF6-918F-45D8-A5CB-EDE364FAD4AF}" presName="spacing" presStyleCnt="0"/>
      <dgm:spPr/>
    </dgm:pt>
    <dgm:pt modelId="{888271A1-243B-4133-8AEB-CA2DB4C9AA5D}" type="pres">
      <dgm:prSet presAssocID="{B2B8CA3C-3520-4CCA-8F41-5939DCABD013}" presName="composite" presStyleCnt="0"/>
      <dgm:spPr/>
    </dgm:pt>
    <dgm:pt modelId="{CA2C60D5-CBD0-4F93-9317-CE25960FBE14}" type="pres">
      <dgm:prSet presAssocID="{B2B8CA3C-3520-4CCA-8F41-5939DCABD013}" presName="imgShp" presStyleLbl="fgImgPlace1" presStyleIdx="3" presStyleCnt="4" custLinFactNeighborX="-35612"/>
      <dgm:spPr>
        <a:solidFill>
          <a:schemeClr val="accent2">
            <a:tint val="50000"/>
            <a:hueOff val="5002875"/>
            <a:satOff val="-4473"/>
            <a:lumOff val="13"/>
          </a:schemeClr>
        </a:solidFill>
        <a:ln>
          <a:noFill/>
        </a:ln>
      </dgm:spPr>
    </dgm:pt>
    <dgm:pt modelId="{5C08E0B1-47F1-4597-9DF5-78239448B019}" type="pres">
      <dgm:prSet presAssocID="{B2B8CA3C-3520-4CCA-8F41-5939DCABD013}" presName="txShp" presStyleLbl="node1" presStyleIdx="3" presStyleCnt="4" custScaleX="121001" custLinFactNeighborX="1341">
        <dgm:presLayoutVars>
          <dgm:bulletEnabled val="1"/>
        </dgm:presLayoutVars>
      </dgm:prSet>
      <dgm:spPr/>
      <dgm:t>
        <a:bodyPr/>
        <a:lstStyle/>
        <a:p>
          <a:endParaRPr lang="en-US"/>
        </a:p>
      </dgm:t>
    </dgm:pt>
  </dgm:ptLst>
  <dgm:cxnLst>
    <dgm:cxn modelId="{73115374-9028-4BAF-8D2C-392F08E2B4A4}" type="presOf" srcId="{B2B8CA3C-3520-4CCA-8F41-5939DCABD013}" destId="{5C08E0B1-47F1-4597-9DF5-78239448B019}" srcOrd="0" destOrd="0" presId="urn:microsoft.com/office/officeart/2005/8/layout/vList3"/>
    <dgm:cxn modelId="{656F961B-2436-4AC5-AF18-9E71644E6AF8}" srcId="{91A2FB81-7AAC-4056-A790-4B16949E69D7}" destId="{3C0F319F-C4AD-43D9-A239-C3A6CF53D3D3}" srcOrd="2" destOrd="0" parTransId="{4E5B1BCE-8872-4727-969E-FDF83E012B46}" sibTransId="{45660EF6-918F-45D8-A5CB-EDE364FAD4AF}"/>
    <dgm:cxn modelId="{F41EC383-C76C-46AA-8A1A-10F7D2C003A2}" type="presOf" srcId="{91A2FB81-7AAC-4056-A790-4B16949E69D7}" destId="{1F62C7FC-3EB0-485A-AF05-A4E4503570D9}" srcOrd="0" destOrd="0" presId="urn:microsoft.com/office/officeart/2005/8/layout/vList3"/>
    <dgm:cxn modelId="{01B1B111-0379-4685-AF8A-57CB7213C42B}" srcId="{91A2FB81-7AAC-4056-A790-4B16949E69D7}" destId="{B2B8CA3C-3520-4CCA-8F41-5939DCABD013}" srcOrd="3" destOrd="0" parTransId="{BC8C3010-9D23-4FA2-871C-A14FA593D504}" sibTransId="{B1D7F3B2-1515-4193-B98E-6DAD09A19224}"/>
    <dgm:cxn modelId="{016A5FBD-B0E8-4689-893A-61500CD763C9}" type="presOf" srcId="{7616F865-30DD-4900-9DD2-17F2634D90C0}" destId="{87B37D64-B0A6-452C-8903-3A1BAD10F1A4}" srcOrd="0" destOrd="0" presId="urn:microsoft.com/office/officeart/2005/8/layout/vList3"/>
    <dgm:cxn modelId="{B8E10D9A-89FC-4D20-AC2E-15024322DB6A}" type="presOf" srcId="{3C0F319F-C4AD-43D9-A239-C3A6CF53D3D3}" destId="{B2312FDF-01AA-4BA8-BB10-65F7EC94DCD5}" srcOrd="0" destOrd="0" presId="urn:microsoft.com/office/officeart/2005/8/layout/vList3"/>
    <dgm:cxn modelId="{7AC13223-C833-443B-B226-B546F387C02E}" type="presOf" srcId="{3ABE8632-F54D-45CA-85B9-96E10CE6F503}" destId="{E8790423-6C8F-4B8F-8167-3B9B7A444597}" srcOrd="0" destOrd="0" presId="urn:microsoft.com/office/officeart/2005/8/layout/vList3"/>
    <dgm:cxn modelId="{08EE3EDB-F16F-4640-B84F-F32DF3D29DD9}" srcId="{91A2FB81-7AAC-4056-A790-4B16949E69D7}" destId="{3ABE8632-F54D-45CA-85B9-96E10CE6F503}" srcOrd="0" destOrd="0" parTransId="{88E305A0-D907-4BF5-B475-8F2C0FEECAC3}" sibTransId="{A18B853E-D9FB-4B41-A116-8C47DBF28D8C}"/>
    <dgm:cxn modelId="{03D8B5FB-F5EE-4815-B0AB-137F833E56E1}" srcId="{91A2FB81-7AAC-4056-A790-4B16949E69D7}" destId="{7616F865-30DD-4900-9DD2-17F2634D90C0}" srcOrd="1" destOrd="0" parTransId="{CCF25CEE-E006-49CC-AA1F-DEC25772487F}" sibTransId="{344F87D5-D855-4A07-AAED-0C5A749E8957}"/>
    <dgm:cxn modelId="{3DC78EDA-AAB3-4BC4-8B72-120266CABE10}" type="presParOf" srcId="{1F62C7FC-3EB0-485A-AF05-A4E4503570D9}" destId="{30413827-D335-46EB-9CDA-07BDA26258BE}" srcOrd="0" destOrd="0" presId="urn:microsoft.com/office/officeart/2005/8/layout/vList3"/>
    <dgm:cxn modelId="{BA809CF2-E0F3-4B00-850A-047D30DA9BB0}" type="presParOf" srcId="{30413827-D335-46EB-9CDA-07BDA26258BE}" destId="{4763EB7D-A1CA-4BDC-8C92-627AE0616148}" srcOrd="0" destOrd="0" presId="urn:microsoft.com/office/officeart/2005/8/layout/vList3"/>
    <dgm:cxn modelId="{18EB2135-E3A5-4183-A506-3B440A25E49D}" type="presParOf" srcId="{30413827-D335-46EB-9CDA-07BDA26258BE}" destId="{E8790423-6C8F-4B8F-8167-3B9B7A444597}" srcOrd="1" destOrd="0" presId="urn:microsoft.com/office/officeart/2005/8/layout/vList3"/>
    <dgm:cxn modelId="{155DA8C6-0EC5-47C0-9588-93F4327C86AE}" type="presParOf" srcId="{1F62C7FC-3EB0-485A-AF05-A4E4503570D9}" destId="{7609BCDE-5107-4BC8-913C-96DC0528C70E}" srcOrd="1" destOrd="0" presId="urn:microsoft.com/office/officeart/2005/8/layout/vList3"/>
    <dgm:cxn modelId="{9F887040-745D-43BF-89C0-23AC84CCAA8A}" type="presParOf" srcId="{1F62C7FC-3EB0-485A-AF05-A4E4503570D9}" destId="{B8C03E70-AAE9-4495-A772-3D85B796729D}" srcOrd="2" destOrd="0" presId="urn:microsoft.com/office/officeart/2005/8/layout/vList3"/>
    <dgm:cxn modelId="{F175B57F-88C4-4C6F-B22E-C6E9432A33A3}" type="presParOf" srcId="{B8C03E70-AAE9-4495-A772-3D85B796729D}" destId="{5790034E-95D8-486F-9829-AB901354B0D7}" srcOrd="0" destOrd="0" presId="urn:microsoft.com/office/officeart/2005/8/layout/vList3"/>
    <dgm:cxn modelId="{9F803A49-EF2B-47D7-A183-1137ADA234D5}" type="presParOf" srcId="{B8C03E70-AAE9-4495-A772-3D85B796729D}" destId="{87B37D64-B0A6-452C-8903-3A1BAD10F1A4}" srcOrd="1" destOrd="0" presId="urn:microsoft.com/office/officeart/2005/8/layout/vList3"/>
    <dgm:cxn modelId="{CC8277A4-02FF-441D-AD0B-D0AD5FB97420}" type="presParOf" srcId="{1F62C7FC-3EB0-485A-AF05-A4E4503570D9}" destId="{5B3D55E2-9CA9-44DD-8DDC-3D88881B494A}" srcOrd="3" destOrd="0" presId="urn:microsoft.com/office/officeart/2005/8/layout/vList3"/>
    <dgm:cxn modelId="{E4715BB1-58A8-4AB8-A780-09AB9E0A779D}" type="presParOf" srcId="{1F62C7FC-3EB0-485A-AF05-A4E4503570D9}" destId="{662F4002-D526-4902-A22F-ECF6A03FC0C4}" srcOrd="4" destOrd="0" presId="urn:microsoft.com/office/officeart/2005/8/layout/vList3"/>
    <dgm:cxn modelId="{95FB6A68-FCF1-4917-BB52-5D84AE779BDB}" type="presParOf" srcId="{662F4002-D526-4902-A22F-ECF6A03FC0C4}" destId="{25647A63-9E7C-4E91-8E55-DC0C72D4F18D}" srcOrd="0" destOrd="0" presId="urn:microsoft.com/office/officeart/2005/8/layout/vList3"/>
    <dgm:cxn modelId="{754FD4B7-FB16-422D-8C52-7E77E5CBA27C}" type="presParOf" srcId="{662F4002-D526-4902-A22F-ECF6A03FC0C4}" destId="{B2312FDF-01AA-4BA8-BB10-65F7EC94DCD5}" srcOrd="1" destOrd="0" presId="urn:microsoft.com/office/officeart/2005/8/layout/vList3"/>
    <dgm:cxn modelId="{B87545E9-8E5F-4F28-A2EF-C143AB4D0CC2}" type="presParOf" srcId="{1F62C7FC-3EB0-485A-AF05-A4E4503570D9}" destId="{D2A9C59A-3903-4783-88C4-28D954871EB6}" srcOrd="5" destOrd="0" presId="urn:microsoft.com/office/officeart/2005/8/layout/vList3"/>
    <dgm:cxn modelId="{11C404CE-5865-4EFF-9D2A-2A0B73E60D23}" type="presParOf" srcId="{1F62C7FC-3EB0-485A-AF05-A4E4503570D9}" destId="{888271A1-243B-4133-8AEB-CA2DB4C9AA5D}" srcOrd="6" destOrd="0" presId="urn:microsoft.com/office/officeart/2005/8/layout/vList3"/>
    <dgm:cxn modelId="{0421F79E-DCB0-49CC-AAB2-86B93D4A585F}" type="presParOf" srcId="{888271A1-243B-4133-8AEB-CA2DB4C9AA5D}" destId="{CA2C60D5-CBD0-4F93-9317-CE25960FBE14}" srcOrd="0" destOrd="0" presId="urn:microsoft.com/office/officeart/2005/8/layout/vList3"/>
    <dgm:cxn modelId="{BC8BA578-AC0F-4373-8F6D-AB12CD8868AE}" type="presParOf" srcId="{888271A1-243B-4133-8AEB-CA2DB4C9AA5D}" destId="{5C08E0B1-47F1-4597-9DF5-78239448B019}"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AF5946E-1C90-443F-94FA-A2C797DF6475}"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CBD8BA08-065B-402A-A571-2233D29419AD}">
      <dgm:prSet phldrT="[Text]"/>
      <dgm:spPr>
        <a:ln>
          <a:noFill/>
        </a:ln>
      </dgm:spPr>
      <dgm:t>
        <a:bodyPr/>
        <a:lstStyle/>
        <a:p>
          <a:r>
            <a:rPr lang="en-US" b="1" dirty="0" smtClean="0"/>
            <a:t>Eat well</a:t>
          </a:r>
          <a:endParaRPr lang="en-US" b="1" dirty="0"/>
        </a:p>
      </dgm:t>
    </dgm:pt>
    <dgm:pt modelId="{5F038833-D536-44E5-8816-7FD01D7B5583}" type="parTrans" cxnId="{8974A1A1-4B31-4983-810C-E0EA718B14B8}">
      <dgm:prSet/>
      <dgm:spPr/>
      <dgm:t>
        <a:bodyPr/>
        <a:lstStyle/>
        <a:p>
          <a:endParaRPr lang="en-US"/>
        </a:p>
      </dgm:t>
    </dgm:pt>
    <dgm:pt modelId="{DB445CE5-4A3B-47B3-ABE4-464692A2BC28}" type="sibTrans" cxnId="{8974A1A1-4B31-4983-810C-E0EA718B14B8}">
      <dgm:prSet/>
      <dgm:spPr/>
      <dgm:t>
        <a:bodyPr/>
        <a:lstStyle/>
        <a:p>
          <a:endParaRPr lang="en-US"/>
        </a:p>
      </dgm:t>
    </dgm:pt>
    <dgm:pt modelId="{7E54B990-2A4E-4494-A648-28ECB733AC74}">
      <dgm:prSet phldrT="[Text]"/>
      <dgm:spPr>
        <a:ln>
          <a:noFill/>
        </a:ln>
      </dgm:spPr>
      <dgm:t>
        <a:bodyPr/>
        <a:lstStyle/>
        <a:p>
          <a:r>
            <a:rPr lang="en-US" b="1" dirty="0" smtClean="0"/>
            <a:t>Plug into others</a:t>
          </a:r>
          <a:endParaRPr lang="en-US" b="1" dirty="0"/>
        </a:p>
      </dgm:t>
    </dgm:pt>
    <dgm:pt modelId="{F229DCF0-D0E3-482E-BF38-7CF62096F822}" type="parTrans" cxnId="{5EAAF9F9-1ACA-4733-B63C-81F4CA4D6BD4}">
      <dgm:prSet/>
      <dgm:spPr/>
      <dgm:t>
        <a:bodyPr/>
        <a:lstStyle/>
        <a:p>
          <a:endParaRPr lang="en-US"/>
        </a:p>
      </dgm:t>
    </dgm:pt>
    <dgm:pt modelId="{8F51A199-F5A3-4650-9B9B-A70F20D2F921}" type="sibTrans" cxnId="{5EAAF9F9-1ACA-4733-B63C-81F4CA4D6BD4}">
      <dgm:prSet/>
      <dgm:spPr/>
      <dgm:t>
        <a:bodyPr/>
        <a:lstStyle/>
        <a:p>
          <a:endParaRPr lang="en-US"/>
        </a:p>
      </dgm:t>
    </dgm:pt>
    <dgm:pt modelId="{AF94F422-8E4B-4E59-AC9F-5F029BB9937F}">
      <dgm:prSet phldrT="[Text]"/>
      <dgm:spPr>
        <a:ln>
          <a:noFill/>
        </a:ln>
      </dgm:spPr>
      <dgm:t>
        <a:bodyPr/>
        <a:lstStyle/>
        <a:p>
          <a:r>
            <a:rPr lang="en-US" b="1" dirty="0" smtClean="0"/>
            <a:t>Music</a:t>
          </a:r>
          <a:endParaRPr lang="en-US" b="1" dirty="0"/>
        </a:p>
      </dgm:t>
    </dgm:pt>
    <dgm:pt modelId="{1E12B856-9359-4D17-9656-C987056E4FEE}" type="parTrans" cxnId="{9F8CDCD2-31B9-43DD-B232-9D4F79C14A16}">
      <dgm:prSet/>
      <dgm:spPr/>
      <dgm:t>
        <a:bodyPr/>
        <a:lstStyle/>
        <a:p>
          <a:endParaRPr lang="en-US"/>
        </a:p>
      </dgm:t>
    </dgm:pt>
    <dgm:pt modelId="{7BB5406A-7FD6-457F-AF9D-EFBAE4C34CC6}" type="sibTrans" cxnId="{9F8CDCD2-31B9-43DD-B232-9D4F79C14A16}">
      <dgm:prSet/>
      <dgm:spPr/>
      <dgm:t>
        <a:bodyPr/>
        <a:lstStyle/>
        <a:p>
          <a:endParaRPr lang="en-US"/>
        </a:p>
      </dgm:t>
    </dgm:pt>
    <dgm:pt modelId="{15A1DCC8-2B25-472E-B86B-6ECBDB34FF1C}">
      <dgm:prSet phldrT="[Text]"/>
      <dgm:spPr>
        <a:ln>
          <a:noFill/>
        </a:ln>
      </dgm:spPr>
      <dgm:t>
        <a:bodyPr/>
        <a:lstStyle/>
        <a:p>
          <a:r>
            <a:rPr lang="en-US" b="1" dirty="0" smtClean="0"/>
            <a:t>Stay humorous</a:t>
          </a:r>
          <a:endParaRPr lang="en-US" b="1" dirty="0"/>
        </a:p>
      </dgm:t>
    </dgm:pt>
    <dgm:pt modelId="{885E3A9B-0B39-40F5-AF96-3F0932C72E90}" type="parTrans" cxnId="{6B9CF63F-5E20-4EB1-A9F4-9590917C3901}">
      <dgm:prSet/>
      <dgm:spPr/>
      <dgm:t>
        <a:bodyPr/>
        <a:lstStyle/>
        <a:p>
          <a:endParaRPr lang="en-US"/>
        </a:p>
      </dgm:t>
    </dgm:pt>
    <dgm:pt modelId="{A5B3E0CB-2794-4450-86DE-1082802588DA}" type="sibTrans" cxnId="{6B9CF63F-5E20-4EB1-A9F4-9590917C3901}">
      <dgm:prSet/>
      <dgm:spPr/>
      <dgm:t>
        <a:bodyPr/>
        <a:lstStyle/>
        <a:p>
          <a:endParaRPr lang="en-US"/>
        </a:p>
      </dgm:t>
    </dgm:pt>
    <dgm:pt modelId="{167FD799-738B-49B1-A48D-7B4CF17503E8}" type="pres">
      <dgm:prSet presAssocID="{0AF5946E-1C90-443F-94FA-A2C797DF6475}" presName="Name0" presStyleCnt="0">
        <dgm:presLayoutVars>
          <dgm:dir/>
          <dgm:animLvl val="lvl"/>
          <dgm:resizeHandles/>
        </dgm:presLayoutVars>
      </dgm:prSet>
      <dgm:spPr/>
      <dgm:t>
        <a:bodyPr/>
        <a:lstStyle/>
        <a:p>
          <a:endParaRPr lang="en-US"/>
        </a:p>
      </dgm:t>
    </dgm:pt>
    <dgm:pt modelId="{92ADB582-15A7-460A-9112-8CCDB5AF3D68}" type="pres">
      <dgm:prSet presAssocID="{CBD8BA08-065B-402A-A571-2233D29419AD}" presName="linNode" presStyleCnt="0"/>
      <dgm:spPr/>
    </dgm:pt>
    <dgm:pt modelId="{49D424D8-292B-41F1-92CC-C4CD6209907F}" type="pres">
      <dgm:prSet presAssocID="{CBD8BA08-065B-402A-A571-2233D29419AD}" presName="parentShp" presStyleLbl="node1" presStyleIdx="0" presStyleCnt="4" custScaleX="194872" custLinFactNeighborX="-1248">
        <dgm:presLayoutVars>
          <dgm:bulletEnabled val="1"/>
        </dgm:presLayoutVars>
      </dgm:prSet>
      <dgm:spPr/>
      <dgm:t>
        <a:bodyPr/>
        <a:lstStyle/>
        <a:p>
          <a:endParaRPr lang="en-US"/>
        </a:p>
      </dgm:t>
    </dgm:pt>
    <dgm:pt modelId="{70B3F785-B76C-413C-AEC6-B0130362C90B}" type="pres">
      <dgm:prSet presAssocID="{CBD8BA08-065B-402A-A571-2233D29419AD}" presName="childShp" presStyleLbl="bgAccFollowNode1" presStyleIdx="0" presStyleCnt="4">
        <dgm:presLayoutVars>
          <dgm:bulletEnabled val="1"/>
        </dgm:presLayoutVars>
      </dgm:prSet>
      <dgm:spPr/>
    </dgm:pt>
    <dgm:pt modelId="{AA5E538D-F727-4980-AAB9-CDE84BAF5C7D}" type="pres">
      <dgm:prSet presAssocID="{DB445CE5-4A3B-47B3-ABE4-464692A2BC28}" presName="spacing" presStyleCnt="0"/>
      <dgm:spPr/>
    </dgm:pt>
    <dgm:pt modelId="{3DE4D0F9-52B8-4D7C-AD45-BFAB05CFD0A9}" type="pres">
      <dgm:prSet presAssocID="{7E54B990-2A4E-4494-A648-28ECB733AC74}" presName="linNode" presStyleCnt="0"/>
      <dgm:spPr/>
    </dgm:pt>
    <dgm:pt modelId="{EE6ABD5C-0B5F-4B31-B391-45982288CCAE}" type="pres">
      <dgm:prSet presAssocID="{7E54B990-2A4E-4494-A648-28ECB733AC74}" presName="parentShp" presStyleLbl="node1" presStyleIdx="1" presStyleCnt="4" custScaleX="194872" custLinFactNeighborX="-1248">
        <dgm:presLayoutVars>
          <dgm:bulletEnabled val="1"/>
        </dgm:presLayoutVars>
      </dgm:prSet>
      <dgm:spPr/>
      <dgm:t>
        <a:bodyPr/>
        <a:lstStyle/>
        <a:p>
          <a:endParaRPr lang="en-US"/>
        </a:p>
      </dgm:t>
    </dgm:pt>
    <dgm:pt modelId="{5A529683-E694-44CE-A63B-1F906266AFB0}" type="pres">
      <dgm:prSet presAssocID="{7E54B990-2A4E-4494-A648-28ECB733AC74}" presName="childShp" presStyleLbl="bgAccFollowNode1" presStyleIdx="1" presStyleCnt="4">
        <dgm:presLayoutVars>
          <dgm:bulletEnabled val="1"/>
        </dgm:presLayoutVars>
      </dgm:prSet>
      <dgm:spPr/>
    </dgm:pt>
    <dgm:pt modelId="{D1E63BC9-1C56-41B6-B9EB-AFC9D3ACCD90}" type="pres">
      <dgm:prSet presAssocID="{8F51A199-F5A3-4650-9B9B-A70F20D2F921}" presName="spacing" presStyleCnt="0"/>
      <dgm:spPr/>
    </dgm:pt>
    <dgm:pt modelId="{385CF7E4-7329-4457-9F6D-053FA616C385}" type="pres">
      <dgm:prSet presAssocID="{AF94F422-8E4B-4E59-AC9F-5F029BB9937F}" presName="linNode" presStyleCnt="0"/>
      <dgm:spPr/>
    </dgm:pt>
    <dgm:pt modelId="{2708DE72-CF28-4B15-83ED-46EB0F1209AE}" type="pres">
      <dgm:prSet presAssocID="{AF94F422-8E4B-4E59-AC9F-5F029BB9937F}" presName="parentShp" presStyleLbl="node1" presStyleIdx="2" presStyleCnt="4" custScaleX="194872" custLinFactNeighborX="-1248">
        <dgm:presLayoutVars>
          <dgm:bulletEnabled val="1"/>
        </dgm:presLayoutVars>
      </dgm:prSet>
      <dgm:spPr/>
      <dgm:t>
        <a:bodyPr/>
        <a:lstStyle/>
        <a:p>
          <a:endParaRPr lang="en-US"/>
        </a:p>
      </dgm:t>
    </dgm:pt>
    <dgm:pt modelId="{B677771E-8225-4BAA-8E9A-6190DBF892F4}" type="pres">
      <dgm:prSet presAssocID="{AF94F422-8E4B-4E59-AC9F-5F029BB9937F}" presName="childShp" presStyleLbl="bgAccFollowNode1" presStyleIdx="2" presStyleCnt="4">
        <dgm:presLayoutVars>
          <dgm:bulletEnabled val="1"/>
        </dgm:presLayoutVars>
      </dgm:prSet>
      <dgm:spPr/>
    </dgm:pt>
    <dgm:pt modelId="{D23A4299-48CD-48C9-BE5D-86668FA3A357}" type="pres">
      <dgm:prSet presAssocID="{7BB5406A-7FD6-457F-AF9D-EFBAE4C34CC6}" presName="spacing" presStyleCnt="0"/>
      <dgm:spPr/>
    </dgm:pt>
    <dgm:pt modelId="{A315E728-ABBB-4DF1-A4B7-3711CC543616}" type="pres">
      <dgm:prSet presAssocID="{15A1DCC8-2B25-472E-B86B-6ECBDB34FF1C}" presName="linNode" presStyleCnt="0"/>
      <dgm:spPr/>
    </dgm:pt>
    <dgm:pt modelId="{017EA97A-4AF8-4A46-99E2-53FB62E990FF}" type="pres">
      <dgm:prSet presAssocID="{15A1DCC8-2B25-472E-B86B-6ECBDB34FF1C}" presName="parentShp" presStyleLbl="node1" presStyleIdx="3" presStyleCnt="4" custScaleX="194872" custLinFactNeighborX="-1248">
        <dgm:presLayoutVars>
          <dgm:bulletEnabled val="1"/>
        </dgm:presLayoutVars>
      </dgm:prSet>
      <dgm:spPr/>
      <dgm:t>
        <a:bodyPr/>
        <a:lstStyle/>
        <a:p>
          <a:endParaRPr lang="en-US"/>
        </a:p>
      </dgm:t>
    </dgm:pt>
    <dgm:pt modelId="{363A723A-11E9-4862-8CD0-B5F8BAF8089D}" type="pres">
      <dgm:prSet presAssocID="{15A1DCC8-2B25-472E-B86B-6ECBDB34FF1C}" presName="childShp" presStyleLbl="bgAccFollowNode1" presStyleIdx="3" presStyleCnt="4">
        <dgm:presLayoutVars>
          <dgm:bulletEnabled val="1"/>
        </dgm:presLayoutVars>
      </dgm:prSet>
      <dgm:spPr/>
    </dgm:pt>
  </dgm:ptLst>
  <dgm:cxnLst>
    <dgm:cxn modelId="{6B9CF63F-5E20-4EB1-A9F4-9590917C3901}" srcId="{0AF5946E-1C90-443F-94FA-A2C797DF6475}" destId="{15A1DCC8-2B25-472E-B86B-6ECBDB34FF1C}" srcOrd="3" destOrd="0" parTransId="{885E3A9B-0B39-40F5-AF96-3F0932C72E90}" sibTransId="{A5B3E0CB-2794-4450-86DE-1082802588DA}"/>
    <dgm:cxn modelId="{5EAAF9F9-1ACA-4733-B63C-81F4CA4D6BD4}" srcId="{0AF5946E-1C90-443F-94FA-A2C797DF6475}" destId="{7E54B990-2A4E-4494-A648-28ECB733AC74}" srcOrd="1" destOrd="0" parTransId="{F229DCF0-D0E3-482E-BF38-7CF62096F822}" sibTransId="{8F51A199-F5A3-4650-9B9B-A70F20D2F921}"/>
    <dgm:cxn modelId="{D21841DF-7309-4FF2-9EAE-D96B5ABE5B07}" type="presOf" srcId="{15A1DCC8-2B25-472E-B86B-6ECBDB34FF1C}" destId="{017EA97A-4AF8-4A46-99E2-53FB62E990FF}" srcOrd="0" destOrd="0" presId="urn:microsoft.com/office/officeart/2005/8/layout/vList6"/>
    <dgm:cxn modelId="{04579C00-DDC8-4168-A6F7-E11DF5BBCA66}" type="presOf" srcId="{7E54B990-2A4E-4494-A648-28ECB733AC74}" destId="{EE6ABD5C-0B5F-4B31-B391-45982288CCAE}" srcOrd="0" destOrd="0" presId="urn:microsoft.com/office/officeart/2005/8/layout/vList6"/>
    <dgm:cxn modelId="{B9728479-8731-4E50-973D-73A8B3935C17}" type="presOf" srcId="{0AF5946E-1C90-443F-94FA-A2C797DF6475}" destId="{167FD799-738B-49B1-A48D-7B4CF17503E8}" srcOrd="0" destOrd="0" presId="urn:microsoft.com/office/officeart/2005/8/layout/vList6"/>
    <dgm:cxn modelId="{9F8CDCD2-31B9-43DD-B232-9D4F79C14A16}" srcId="{0AF5946E-1C90-443F-94FA-A2C797DF6475}" destId="{AF94F422-8E4B-4E59-AC9F-5F029BB9937F}" srcOrd="2" destOrd="0" parTransId="{1E12B856-9359-4D17-9656-C987056E4FEE}" sibTransId="{7BB5406A-7FD6-457F-AF9D-EFBAE4C34CC6}"/>
    <dgm:cxn modelId="{8974A1A1-4B31-4983-810C-E0EA718B14B8}" srcId="{0AF5946E-1C90-443F-94FA-A2C797DF6475}" destId="{CBD8BA08-065B-402A-A571-2233D29419AD}" srcOrd="0" destOrd="0" parTransId="{5F038833-D536-44E5-8816-7FD01D7B5583}" sibTransId="{DB445CE5-4A3B-47B3-ABE4-464692A2BC28}"/>
    <dgm:cxn modelId="{89AAF52C-5ED5-4335-9A2B-59DDECA5E3EF}" type="presOf" srcId="{AF94F422-8E4B-4E59-AC9F-5F029BB9937F}" destId="{2708DE72-CF28-4B15-83ED-46EB0F1209AE}" srcOrd="0" destOrd="0" presId="urn:microsoft.com/office/officeart/2005/8/layout/vList6"/>
    <dgm:cxn modelId="{96CFA16C-0FFE-487A-ADCE-69A89CB887C4}" type="presOf" srcId="{CBD8BA08-065B-402A-A571-2233D29419AD}" destId="{49D424D8-292B-41F1-92CC-C4CD6209907F}" srcOrd="0" destOrd="0" presId="urn:microsoft.com/office/officeart/2005/8/layout/vList6"/>
    <dgm:cxn modelId="{122DE24F-CEDC-434B-97B2-665D19932476}" type="presParOf" srcId="{167FD799-738B-49B1-A48D-7B4CF17503E8}" destId="{92ADB582-15A7-460A-9112-8CCDB5AF3D68}" srcOrd="0" destOrd="0" presId="urn:microsoft.com/office/officeart/2005/8/layout/vList6"/>
    <dgm:cxn modelId="{86D867F4-E6E3-47BC-A8B2-0FE85325311C}" type="presParOf" srcId="{92ADB582-15A7-460A-9112-8CCDB5AF3D68}" destId="{49D424D8-292B-41F1-92CC-C4CD6209907F}" srcOrd="0" destOrd="0" presId="urn:microsoft.com/office/officeart/2005/8/layout/vList6"/>
    <dgm:cxn modelId="{7B7415FF-95D8-49CC-8B7B-A23A4D77F396}" type="presParOf" srcId="{92ADB582-15A7-460A-9112-8CCDB5AF3D68}" destId="{70B3F785-B76C-413C-AEC6-B0130362C90B}" srcOrd="1" destOrd="0" presId="urn:microsoft.com/office/officeart/2005/8/layout/vList6"/>
    <dgm:cxn modelId="{CBD95CF8-1498-4084-A05E-6697B43934EF}" type="presParOf" srcId="{167FD799-738B-49B1-A48D-7B4CF17503E8}" destId="{AA5E538D-F727-4980-AAB9-CDE84BAF5C7D}" srcOrd="1" destOrd="0" presId="urn:microsoft.com/office/officeart/2005/8/layout/vList6"/>
    <dgm:cxn modelId="{7058F649-0E1E-46A7-9CEB-5AD2F3355E6B}" type="presParOf" srcId="{167FD799-738B-49B1-A48D-7B4CF17503E8}" destId="{3DE4D0F9-52B8-4D7C-AD45-BFAB05CFD0A9}" srcOrd="2" destOrd="0" presId="urn:microsoft.com/office/officeart/2005/8/layout/vList6"/>
    <dgm:cxn modelId="{57B066B9-4169-47C3-A74A-30381ED038B2}" type="presParOf" srcId="{3DE4D0F9-52B8-4D7C-AD45-BFAB05CFD0A9}" destId="{EE6ABD5C-0B5F-4B31-B391-45982288CCAE}" srcOrd="0" destOrd="0" presId="urn:microsoft.com/office/officeart/2005/8/layout/vList6"/>
    <dgm:cxn modelId="{C33C5B2F-1085-407D-8C18-7942419921F1}" type="presParOf" srcId="{3DE4D0F9-52B8-4D7C-AD45-BFAB05CFD0A9}" destId="{5A529683-E694-44CE-A63B-1F906266AFB0}" srcOrd="1" destOrd="0" presId="urn:microsoft.com/office/officeart/2005/8/layout/vList6"/>
    <dgm:cxn modelId="{6DA51DF4-65EB-4A18-8609-FCDF7D02C2B2}" type="presParOf" srcId="{167FD799-738B-49B1-A48D-7B4CF17503E8}" destId="{D1E63BC9-1C56-41B6-B9EB-AFC9D3ACCD90}" srcOrd="3" destOrd="0" presId="urn:microsoft.com/office/officeart/2005/8/layout/vList6"/>
    <dgm:cxn modelId="{A7A819AA-AC50-4D45-AE62-A8F0CA6F083B}" type="presParOf" srcId="{167FD799-738B-49B1-A48D-7B4CF17503E8}" destId="{385CF7E4-7329-4457-9F6D-053FA616C385}" srcOrd="4" destOrd="0" presId="urn:microsoft.com/office/officeart/2005/8/layout/vList6"/>
    <dgm:cxn modelId="{6995B739-7FF9-4688-A6F0-0D3A08ADE55E}" type="presParOf" srcId="{385CF7E4-7329-4457-9F6D-053FA616C385}" destId="{2708DE72-CF28-4B15-83ED-46EB0F1209AE}" srcOrd="0" destOrd="0" presId="urn:microsoft.com/office/officeart/2005/8/layout/vList6"/>
    <dgm:cxn modelId="{4D54CC85-F4BF-4874-A83A-1EAEF8B3DE0F}" type="presParOf" srcId="{385CF7E4-7329-4457-9F6D-053FA616C385}" destId="{B677771E-8225-4BAA-8E9A-6190DBF892F4}" srcOrd="1" destOrd="0" presId="urn:microsoft.com/office/officeart/2005/8/layout/vList6"/>
    <dgm:cxn modelId="{BEED408C-BDC7-46D5-BC73-38CFA21D5055}" type="presParOf" srcId="{167FD799-738B-49B1-A48D-7B4CF17503E8}" destId="{D23A4299-48CD-48C9-BE5D-86668FA3A357}" srcOrd="5" destOrd="0" presId="urn:microsoft.com/office/officeart/2005/8/layout/vList6"/>
    <dgm:cxn modelId="{A384E8DC-E306-43BE-B671-5C9655BC9107}" type="presParOf" srcId="{167FD799-738B-49B1-A48D-7B4CF17503E8}" destId="{A315E728-ABBB-4DF1-A4B7-3711CC543616}" srcOrd="6" destOrd="0" presId="urn:microsoft.com/office/officeart/2005/8/layout/vList6"/>
    <dgm:cxn modelId="{D86E8C4C-9DF5-43CA-A452-F17D1C45DA09}" type="presParOf" srcId="{A315E728-ABBB-4DF1-A4B7-3711CC543616}" destId="{017EA97A-4AF8-4A46-99E2-53FB62E990FF}" srcOrd="0" destOrd="0" presId="urn:microsoft.com/office/officeart/2005/8/layout/vList6"/>
    <dgm:cxn modelId="{EDD3B2C8-D7D6-4341-85BE-41B030347A57}" type="presParOf" srcId="{A315E728-ABBB-4DF1-A4B7-3711CC543616}" destId="{363A723A-11E9-4862-8CD0-B5F8BAF8089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D474194-BB95-4ED2-8220-297ABF16C9E3}"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24CD9DF7-4C3A-4B79-9438-7668845DBF27}">
      <dgm:prSet phldrT="[Text]" custT="1"/>
      <dgm:spPr>
        <a:ln>
          <a:noFill/>
        </a:ln>
      </dgm:spPr>
      <dgm:t>
        <a:bodyPr/>
        <a:lstStyle/>
        <a:p>
          <a:r>
            <a:rPr lang="en-US" sz="2800" b="1" dirty="0" smtClean="0"/>
            <a:t>Personalize your workspace</a:t>
          </a:r>
          <a:endParaRPr lang="en-US" sz="2800" b="1" dirty="0"/>
        </a:p>
      </dgm:t>
    </dgm:pt>
    <dgm:pt modelId="{F31725DE-0EE7-4DEC-AFA6-FF7BBA6A942A}" type="parTrans" cxnId="{331940D0-9128-44E3-AFBD-4653BAB461C8}">
      <dgm:prSet/>
      <dgm:spPr/>
      <dgm:t>
        <a:bodyPr/>
        <a:lstStyle/>
        <a:p>
          <a:endParaRPr lang="en-US"/>
        </a:p>
      </dgm:t>
    </dgm:pt>
    <dgm:pt modelId="{597CBCD1-2FDB-4ACF-BBDB-E0D322980A95}" type="sibTrans" cxnId="{331940D0-9128-44E3-AFBD-4653BAB461C8}">
      <dgm:prSet/>
      <dgm:spPr/>
      <dgm:t>
        <a:bodyPr/>
        <a:lstStyle/>
        <a:p>
          <a:endParaRPr lang="en-US"/>
        </a:p>
      </dgm:t>
    </dgm:pt>
    <dgm:pt modelId="{376F16B4-E4BD-40E6-BC3F-DE184FAD86FB}">
      <dgm:prSet phldrT="[Text]" custT="1"/>
      <dgm:spPr>
        <a:ln>
          <a:noFill/>
        </a:ln>
      </dgm:spPr>
      <dgm:t>
        <a:bodyPr/>
        <a:lstStyle/>
        <a:p>
          <a:r>
            <a:rPr lang="en-US" sz="2800" b="1" dirty="0" smtClean="0"/>
            <a:t>View negative situations as learning opportunities</a:t>
          </a:r>
          <a:endParaRPr lang="en-US" sz="2800" b="1" dirty="0"/>
        </a:p>
      </dgm:t>
    </dgm:pt>
    <dgm:pt modelId="{316C4799-448C-47B1-AD36-38F36A0843C2}" type="parTrans" cxnId="{6522BFE0-04F4-4E3F-BDB7-0DF706B8DD63}">
      <dgm:prSet/>
      <dgm:spPr/>
      <dgm:t>
        <a:bodyPr/>
        <a:lstStyle/>
        <a:p>
          <a:endParaRPr lang="en-US"/>
        </a:p>
      </dgm:t>
    </dgm:pt>
    <dgm:pt modelId="{3389AF3E-AD4E-4250-A855-39F26FA7D620}" type="sibTrans" cxnId="{6522BFE0-04F4-4E3F-BDB7-0DF706B8DD63}">
      <dgm:prSet/>
      <dgm:spPr/>
      <dgm:t>
        <a:bodyPr/>
        <a:lstStyle/>
        <a:p>
          <a:endParaRPr lang="en-US"/>
        </a:p>
      </dgm:t>
    </dgm:pt>
    <dgm:pt modelId="{92408718-911F-492B-ABBC-817FFE6D0DAF}">
      <dgm:prSet phldrT="[Text]" custT="1"/>
      <dgm:spPr>
        <a:ln>
          <a:noFill/>
        </a:ln>
      </dgm:spPr>
      <dgm:t>
        <a:bodyPr/>
        <a:lstStyle/>
        <a:p>
          <a:r>
            <a:rPr lang="en-US" sz="2800" b="1" dirty="0" smtClean="0"/>
            <a:t>Learn new things</a:t>
          </a:r>
          <a:endParaRPr lang="en-US" sz="2800" b="1" dirty="0"/>
        </a:p>
      </dgm:t>
    </dgm:pt>
    <dgm:pt modelId="{F06FF48D-0652-441D-B8B0-CB939CE285EC}" type="parTrans" cxnId="{ADA9E82A-B6CC-4242-987D-809DA13B7E0E}">
      <dgm:prSet/>
      <dgm:spPr/>
      <dgm:t>
        <a:bodyPr/>
        <a:lstStyle/>
        <a:p>
          <a:endParaRPr lang="en-US"/>
        </a:p>
      </dgm:t>
    </dgm:pt>
    <dgm:pt modelId="{BD2C4C58-67F9-474F-A0B2-F789899DC64B}" type="sibTrans" cxnId="{ADA9E82A-B6CC-4242-987D-809DA13B7E0E}">
      <dgm:prSet/>
      <dgm:spPr/>
      <dgm:t>
        <a:bodyPr/>
        <a:lstStyle/>
        <a:p>
          <a:endParaRPr lang="en-US"/>
        </a:p>
      </dgm:t>
    </dgm:pt>
    <dgm:pt modelId="{1F5BFE79-1BAE-4A52-9BD9-6EB75F8B7A70}">
      <dgm:prSet phldrT="[Text]" custT="1"/>
      <dgm:spPr>
        <a:ln>
          <a:noFill/>
        </a:ln>
      </dgm:spPr>
      <dgm:t>
        <a:bodyPr/>
        <a:lstStyle/>
        <a:p>
          <a:r>
            <a:rPr lang="en-US" sz="2800" b="1" dirty="0" smtClean="0"/>
            <a:t>Outlook and attitude are essential</a:t>
          </a:r>
          <a:endParaRPr lang="en-US" sz="2800" b="1" dirty="0"/>
        </a:p>
      </dgm:t>
    </dgm:pt>
    <dgm:pt modelId="{D124D2F8-3B49-43EB-9BD3-06736816232A}" type="parTrans" cxnId="{0561EC1E-8A4D-4D55-AA95-6910B14DD4A5}">
      <dgm:prSet/>
      <dgm:spPr/>
      <dgm:t>
        <a:bodyPr/>
        <a:lstStyle/>
        <a:p>
          <a:endParaRPr lang="en-US"/>
        </a:p>
      </dgm:t>
    </dgm:pt>
    <dgm:pt modelId="{AA39B888-246A-4459-B4B4-FA8EFF736BA6}" type="sibTrans" cxnId="{0561EC1E-8A4D-4D55-AA95-6910B14DD4A5}">
      <dgm:prSet/>
      <dgm:spPr/>
      <dgm:t>
        <a:bodyPr/>
        <a:lstStyle/>
        <a:p>
          <a:endParaRPr lang="en-US"/>
        </a:p>
      </dgm:t>
    </dgm:pt>
    <dgm:pt modelId="{A20E530E-AE44-4B8B-90F1-5491C05BD966}" type="pres">
      <dgm:prSet presAssocID="{ED474194-BB95-4ED2-8220-297ABF16C9E3}" presName="linear" presStyleCnt="0">
        <dgm:presLayoutVars>
          <dgm:dir/>
          <dgm:animLvl val="lvl"/>
          <dgm:resizeHandles val="exact"/>
        </dgm:presLayoutVars>
      </dgm:prSet>
      <dgm:spPr/>
      <dgm:t>
        <a:bodyPr/>
        <a:lstStyle/>
        <a:p>
          <a:endParaRPr lang="en-US"/>
        </a:p>
      </dgm:t>
    </dgm:pt>
    <dgm:pt modelId="{3ECA0454-47F1-4F62-BBA3-2329F90A7886}" type="pres">
      <dgm:prSet presAssocID="{24CD9DF7-4C3A-4B79-9438-7668845DBF27}" presName="parentLin" presStyleCnt="0"/>
      <dgm:spPr/>
    </dgm:pt>
    <dgm:pt modelId="{F077DC67-C4BE-4EFD-93D5-1280938BD123}" type="pres">
      <dgm:prSet presAssocID="{24CD9DF7-4C3A-4B79-9438-7668845DBF27}" presName="parentLeftMargin" presStyleLbl="node1" presStyleIdx="0" presStyleCnt="4"/>
      <dgm:spPr/>
      <dgm:t>
        <a:bodyPr/>
        <a:lstStyle/>
        <a:p>
          <a:endParaRPr lang="en-US"/>
        </a:p>
      </dgm:t>
    </dgm:pt>
    <dgm:pt modelId="{D9ABBA46-D9DB-409E-88B7-F6B66EF53130}" type="pres">
      <dgm:prSet presAssocID="{24CD9DF7-4C3A-4B79-9438-7668845DBF27}" presName="parentText" presStyleLbl="node1" presStyleIdx="0" presStyleCnt="4">
        <dgm:presLayoutVars>
          <dgm:chMax val="0"/>
          <dgm:bulletEnabled val="1"/>
        </dgm:presLayoutVars>
      </dgm:prSet>
      <dgm:spPr/>
      <dgm:t>
        <a:bodyPr/>
        <a:lstStyle/>
        <a:p>
          <a:endParaRPr lang="en-US"/>
        </a:p>
      </dgm:t>
    </dgm:pt>
    <dgm:pt modelId="{0302289C-CC3B-433A-BA29-BF97FF58C821}" type="pres">
      <dgm:prSet presAssocID="{24CD9DF7-4C3A-4B79-9438-7668845DBF27}" presName="negativeSpace" presStyleCnt="0"/>
      <dgm:spPr/>
    </dgm:pt>
    <dgm:pt modelId="{24A5484D-3073-417D-9F6D-8C6CAF8BB198}" type="pres">
      <dgm:prSet presAssocID="{24CD9DF7-4C3A-4B79-9438-7668845DBF27}" presName="childText" presStyleLbl="conFgAcc1" presStyleIdx="0" presStyleCnt="4">
        <dgm:presLayoutVars>
          <dgm:bulletEnabled val="1"/>
        </dgm:presLayoutVars>
      </dgm:prSet>
      <dgm:spPr>
        <a:noFill/>
      </dgm:spPr>
    </dgm:pt>
    <dgm:pt modelId="{20E39C39-9268-473F-A30B-CEB6A0E33DE7}" type="pres">
      <dgm:prSet presAssocID="{597CBCD1-2FDB-4ACF-BBDB-E0D322980A95}" presName="spaceBetweenRectangles" presStyleCnt="0"/>
      <dgm:spPr/>
    </dgm:pt>
    <dgm:pt modelId="{D8368336-BE59-42DA-A83C-B958B6376144}" type="pres">
      <dgm:prSet presAssocID="{376F16B4-E4BD-40E6-BC3F-DE184FAD86FB}" presName="parentLin" presStyleCnt="0"/>
      <dgm:spPr/>
    </dgm:pt>
    <dgm:pt modelId="{4046F3D4-F8C2-402A-B489-39B8845A2A41}" type="pres">
      <dgm:prSet presAssocID="{376F16B4-E4BD-40E6-BC3F-DE184FAD86FB}" presName="parentLeftMargin" presStyleLbl="node1" presStyleIdx="0" presStyleCnt="4"/>
      <dgm:spPr/>
      <dgm:t>
        <a:bodyPr/>
        <a:lstStyle/>
        <a:p>
          <a:endParaRPr lang="en-US"/>
        </a:p>
      </dgm:t>
    </dgm:pt>
    <dgm:pt modelId="{D3FB3C19-B659-4F50-9993-03B48BAB9BDC}" type="pres">
      <dgm:prSet presAssocID="{376F16B4-E4BD-40E6-BC3F-DE184FAD86FB}" presName="parentText" presStyleLbl="node1" presStyleIdx="1" presStyleCnt="4">
        <dgm:presLayoutVars>
          <dgm:chMax val="0"/>
          <dgm:bulletEnabled val="1"/>
        </dgm:presLayoutVars>
      </dgm:prSet>
      <dgm:spPr/>
      <dgm:t>
        <a:bodyPr/>
        <a:lstStyle/>
        <a:p>
          <a:endParaRPr lang="en-US"/>
        </a:p>
      </dgm:t>
    </dgm:pt>
    <dgm:pt modelId="{2F151E4D-6662-47EF-B590-1753829FCAD9}" type="pres">
      <dgm:prSet presAssocID="{376F16B4-E4BD-40E6-BC3F-DE184FAD86FB}" presName="negativeSpace" presStyleCnt="0"/>
      <dgm:spPr/>
    </dgm:pt>
    <dgm:pt modelId="{48FC64B0-C5A6-4302-B4C3-D631D0CED2E3}" type="pres">
      <dgm:prSet presAssocID="{376F16B4-E4BD-40E6-BC3F-DE184FAD86FB}" presName="childText" presStyleLbl="conFgAcc1" presStyleIdx="1" presStyleCnt="4">
        <dgm:presLayoutVars>
          <dgm:bulletEnabled val="1"/>
        </dgm:presLayoutVars>
      </dgm:prSet>
      <dgm:spPr>
        <a:noFill/>
      </dgm:spPr>
    </dgm:pt>
    <dgm:pt modelId="{B5ECDF41-2FB9-4BBA-BBDF-05FF8109D4A6}" type="pres">
      <dgm:prSet presAssocID="{3389AF3E-AD4E-4250-A855-39F26FA7D620}" presName="spaceBetweenRectangles" presStyleCnt="0"/>
      <dgm:spPr/>
    </dgm:pt>
    <dgm:pt modelId="{37B48025-FC73-4493-A53E-15AECEF3921D}" type="pres">
      <dgm:prSet presAssocID="{92408718-911F-492B-ABBC-817FFE6D0DAF}" presName="parentLin" presStyleCnt="0"/>
      <dgm:spPr/>
    </dgm:pt>
    <dgm:pt modelId="{589FC5B7-8407-4888-8A59-F75984A443E7}" type="pres">
      <dgm:prSet presAssocID="{92408718-911F-492B-ABBC-817FFE6D0DAF}" presName="parentLeftMargin" presStyleLbl="node1" presStyleIdx="1" presStyleCnt="4"/>
      <dgm:spPr/>
      <dgm:t>
        <a:bodyPr/>
        <a:lstStyle/>
        <a:p>
          <a:endParaRPr lang="en-US"/>
        </a:p>
      </dgm:t>
    </dgm:pt>
    <dgm:pt modelId="{9FD115DD-A79F-4C0C-80FF-CBD77732DE22}" type="pres">
      <dgm:prSet presAssocID="{92408718-911F-492B-ABBC-817FFE6D0DAF}" presName="parentText" presStyleLbl="node1" presStyleIdx="2" presStyleCnt="4">
        <dgm:presLayoutVars>
          <dgm:chMax val="0"/>
          <dgm:bulletEnabled val="1"/>
        </dgm:presLayoutVars>
      </dgm:prSet>
      <dgm:spPr/>
      <dgm:t>
        <a:bodyPr/>
        <a:lstStyle/>
        <a:p>
          <a:endParaRPr lang="en-US"/>
        </a:p>
      </dgm:t>
    </dgm:pt>
    <dgm:pt modelId="{9755FF92-7E7D-499C-B2B8-A8EF5FD4D9D9}" type="pres">
      <dgm:prSet presAssocID="{92408718-911F-492B-ABBC-817FFE6D0DAF}" presName="negativeSpace" presStyleCnt="0"/>
      <dgm:spPr/>
    </dgm:pt>
    <dgm:pt modelId="{4D0B9D5C-8FD9-46D8-B1D0-D5FA9EAEA3F8}" type="pres">
      <dgm:prSet presAssocID="{92408718-911F-492B-ABBC-817FFE6D0DAF}" presName="childText" presStyleLbl="conFgAcc1" presStyleIdx="2" presStyleCnt="4">
        <dgm:presLayoutVars>
          <dgm:bulletEnabled val="1"/>
        </dgm:presLayoutVars>
      </dgm:prSet>
      <dgm:spPr>
        <a:noFill/>
      </dgm:spPr>
    </dgm:pt>
    <dgm:pt modelId="{971038F5-504C-42F6-B9CA-D2FE0DC424FE}" type="pres">
      <dgm:prSet presAssocID="{BD2C4C58-67F9-474F-A0B2-F789899DC64B}" presName="spaceBetweenRectangles" presStyleCnt="0"/>
      <dgm:spPr/>
    </dgm:pt>
    <dgm:pt modelId="{404D7F66-1958-4293-8A7A-98DFCB735381}" type="pres">
      <dgm:prSet presAssocID="{1F5BFE79-1BAE-4A52-9BD9-6EB75F8B7A70}" presName="parentLin" presStyleCnt="0"/>
      <dgm:spPr/>
    </dgm:pt>
    <dgm:pt modelId="{8CB5CF64-4439-4243-89C6-54D682E19919}" type="pres">
      <dgm:prSet presAssocID="{1F5BFE79-1BAE-4A52-9BD9-6EB75F8B7A70}" presName="parentLeftMargin" presStyleLbl="node1" presStyleIdx="2" presStyleCnt="4"/>
      <dgm:spPr/>
      <dgm:t>
        <a:bodyPr/>
        <a:lstStyle/>
        <a:p>
          <a:endParaRPr lang="en-US"/>
        </a:p>
      </dgm:t>
    </dgm:pt>
    <dgm:pt modelId="{44B17BD1-D200-4973-9D8C-FC3D38ABE3C4}" type="pres">
      <dgm:prSet presAssocID="{1F5BFE79-1BAE-4A52-9BD9-6EB75F8B7A70}" presName="parentText" presStyleLbl="node1" presStyleIdx="3" presStyleCnt="4">
        <dgm:presLayoutVars>
          <dgm:chMax val="0"/>
          <dgm:bulletEnabled val="1"/>
        </dgm:presLayoutVars>
      </dgm:prSet>
      <dgm:spPr/>
      <dgm:t>
        <a:bodyPr/>
        <a:lstStyle/>
        <a:p>
          <a:endParaRPr lang="en-US"/>
        </a:p>
      </dgm:t>
    </dgm:pt>
    <dgm:pt modelId="{E7C5053B-0036-4E58-8C3A-9136E4847C4D}" type="pres">
      <dgm:prSet presAssocID="{1F5BFE79-1BAE-4A52-9BD9-6EB75F8B7A70}" presName="negativeSpace" presStyleCnt="0"/>
      <dgm:spPr/>
    </dgm:pt>
    <dgm:pt modelId="{CEECCBD3-7D8C-4E4F-9556-EA2352D21D2A}" type="pres">
      <dgm:prSet presAssocID="{1F5BFE79-1BAE-4A52-9BD9-6EB75F8B7A70}" presName="childText" presStyleLbl="conFgAcc1" presStyleIdx="3" presStyleCnt="4">
        <dgm:presLayoutVars>
          <dgm:bulletEnabled val="1"/>
        </dgm:presLayoutVars>
      </dgm:prSet>
      <dgm:spPr>
        <a:noFill/>
      </dgm:spPr>
    </dgm:pt>
  </dgm:ptLst>
  <dgm:cxnLst>
    <dgm:cxn modelId="{6609C277-48F6-4D6D-BF1E-F33978C3FFFE}" type="presOf" srcId="{92408718-911F-492B-ABBC-817FFE6D0DAF}" destId="{9FD115DD-A79F-4C0C-80FF-CBD77732DE22}" srcOrd="1" destOrd="0" presId="urn:microsoft.com/office/officeart/2005/8/layout/list1"/>
    <dgm:cxn modelId="{ADA9E82A-B6CC-4242-987D-809DA13B7E0E}" srcId="{ED474194-BB95-4ED2-8220-297ABF16C9E3}" destId="{92408718-911F-492B-ABBC-817FFE6D0DAF}" srcOrd="2" destOrd="0" parTransId="{F06FF48D-0652-441D-B8B0-CB939CE285EC}" sibTransId="{BD2C4C58-67F9-474F-A0B2-F789899DC64B}"/>
    <dgm:cxn modelId="{AA72597B-34B4-44F4-BAB9-BF4005B62F6E}" type="presOf" srcId="{24CD9DF7-4C3A-4B79-9438-7668845DBF27}" destId="{F077DC67-C4BE-4EFD-93D5-1280938BD123}" srcOrd="0" destOrd="0" presId="urn:microsoft.com/office/officeart/2005/8/layout/list1"/>
    <dgm:cxn modelId="{C692C45D-80FB-4E30-B51A-5BF7AF1C3808}" type="presOf" srcId="{92408718-911F-492B-ABBC-817FFE6D0DAF}" destId="{589FC5B7-8407-4888-8A59-F75984A443E7}" srcOrd="0" destOrd="0" presId="urn:microsoft.com/office/officeart/2005/8/layout/list1"/>
    <dgm:cxn modelId="{D10B2CF3-63D3-4D5C-8712-4BCD388E0CE7}" type="presOf" srcId="{24CD9DF7-4C3A-4B79-9438-7668845DBF27}" destId="{D9ABBA46-D9DB-409E-88B7-F6B66EF53130}" srcOrd="1" destOrd="0" presId="urn:microsoft.com/office/officeart/2005/8/layout/list1"/>
    <dgm:cxn modelId="{F903F2F8-FBA9-490F-845D-853A004FADF0}" type="presOf" srcId="{376F16B4-E4BD-40E6-BC3F-DE184FAD86FB}" destId="{4046F3D4-F8C2-402A-B489-39B8845A2A41}" srcOrd="0" destOrd="0" presId="urn:microsoft.com/office/officeart/2005/8/layout/list1"/>
    <dgm:cxn modelId="{6522BFE0-04F4-4E3F-BDB7-0DF706B8DD63}" srcId="{ED474194-BB95-4ED2-8220-297ABF16C9E3}" destId="{376F16B4-E4BD-40E6-BC3F-DE184FAD86FB}" srcOrd="1" destOrd="0" parTransId="{316C4799-448C-47B1-AD36-38F36A0843C2}" sibTransId="{3389AF3E-AD4E-4250-A855-39F26FA7D620}"/>
    <dgm:cxn modelId="{C5CC95CA-2219-4B20-A1D5-97D46D37F5BA}" type="presOf" srcId="{ED474194-BB95-4ED2-8220-297ABF16C9E3}" destId="{A20E530E-AE44-4B8B-90F1-5491C05BD966}" srcOrd="0" destOrd="0" presId="urn:microsoft.com/office/officeart/2005/8/layout/list1"/>
    <dgm:cxn modelId="{B9B98962-4E92-426C-83BB-E924F96F421D}" type="presOf" srcId="{1F5BFE79-1BAE-4A52-9BD9-6EB75F8B7A70}" destId="{44B17BD1-D200-4973-9D8C-FC3D38ABE3C4}" srcOrd="1" destOrd="0" presId="urn:microsoft.com/office/officeart/2005/8/layout/list1"/>
    <dgm:cxn modelId="{331940D0-9128-44E3-AFBD-4653BAB461C8}" srcId="{ED474194-BB95-4ED2-8220-297ABF16C9E3}" destId="{24CD9DF7-4C3A-4B79-9438-7668845DBF27}" srcOrd="0" destOrd="0" parTransId="{F31725DE-0EE7-4DEC-AFA6-FF7BBA6A942A}" sibTransId="{597CBCD1-2FDB-4ACF-BBDB-E0D322980A95}"/>
    <dgm:cxn modelId="{9D1546AB-8284-4FA7-834B-26010392B813}" type="presOf" srcId="{376F16B4-E4BD-40E6-BC3F-DE184FAD86FB}" destId="{D3FB3C19-B659-4F50-9993-03B48BAB9BDC}" srcOrd="1" destOrd="0" presId="urn:microsoft.com/office/officeart/2005/8/layout/list1"/>
    <dgm:cxn modelId="{1D56F748-F3FD-463B-86A8-3791176BC322}" type="presOf" srcId="{1F5BFE79-1BAE-4A52-9BD9-6EB75F8B7A70}" destId="{8CB5CF64-4439-4243-89C6-54D682E19919}" srcOrd="0" destOrd="0" presId="urn:microsoft.com/office/officeart/2005/8/layout/list1"/>
    <dgm:cxn modelId="{0561EC1E-8A4D-4D55-AA95-6910B14DD4A5}" srcId="{ED474194-BB95-4ED2-8220-297ABF16C9E3}" destId="{1F5BFE79-1BAE-4A52-9BD9-6EB75F8B7A70}" srcOrd="3" destOrd="0" parTransId="{D124D2F8-3B49-43EB-9BD3-06736816232A}" sibTransId="{AA39B888-246A-4459-B4B4-FA8EFF736BA6}"/>
    <dgm:cxn modelId="{5230DC15-EE7B-4776-B2B8-8E49142E2834}" type="presParOf" srcId="{A20E530E-AE44-4B8B-90F1-5491C05BD966}" destId="{3ECA0454-47F1-4F62-BBA3-2329F90A7886}" srcOrd="0" destOrd="0" presId="urn:microsoft.com/office/officeart/2005/8/layout/list1"/>
    <dgm:cxn modelId="{507AB0A3-62E9-4B58-B789-3D2D983ADF65}" type="presParOf" srcId="{3ECA0454-47F1-4F62-BBA3-2329F90A7886}" destId="{F077DC67-C4BE-4EFD-93D5-1280938BD123}" srcOrd="0" destOrd="0" presId="urn:microsoft.com/office/officeart/2005/8/layout/list1"/>
    <dgm:cxn modelId="{31F6ED3F-93AA-4458-B671-28471611A767}" type="presParOf" srcId="{3ECA0454-47F1-4F62-BBA3-2329F90A7886}" destId="{D9ABBA46-D9DB-409E-88B7-F6B66EF53130}" srcOrd="1" destOrd="0" presId="urn:microsoft.com/office/officeart/2005/8/layout/list1"/>
    <dgm:cxn modelId="{635C8AFF-E108-433E-810D-299F6EE3A9A7}" type="presParOf" srcId="{A20E530E-AE44-4B8B-90F1-5491C05BD966}" destId="{0302289C-CC3B-433A-BA29-BF97FF58C821}" srcOrd="1" destOrd="0" presId="urn:microsoft.com/office/officeart/2005/8/layout/list1"/>
    <dgm:cxn modelId="{10BAF6FC-6E04-4CB4-AAED-896332E34F61}" type="presParOf" srcId="{A20E530E-AE44-4B8B-90F1-5491C05BD966}" destId="{24A5484D-3073-417D-9F6D-8C6CAF8BB198}" srcOrd="2" destOrd="0" presId="urn:microsoft.com/office/officeart/2005/8/layout/list1"/>
    <dgm:cxn modelId="{3D19B325-253E-4DB8-9637-7EB7B011F4B7}" type="presParOf" srcId="{A20E530E-AE44-4B8B-90F1-5491C05BD966}" destId="{20E39C39-9268-473F-A30B-CEB6A0E33DE7}" srcOrd="3" destOrd="0" presId="urn:microsoft.com/office/officeart/2005/8/layout/list1"/>
    <dgm:cxn modelId="{69E0203D-996E-47F3-9FCF-2FE58AC0E532}" type="presParOf" srcId="{A20E530E-AE44-4B8B-90F1-5491C05BD966}" destId="{D8368336-BE59-42DA-A83C-B958B6376144}" srcOrd="4" destOrd="0" presId="urn:microsoft.com/office/officeart/2005/8/layout/list1"/>
    <dgm:cxn modelId="{D9BA3A11-C5CB-49C2-8219-53DAD19481AF}" type="presParOf" srcId="{D8368336-BE59-42DA-A83C-B958B6376144}" destId="{4046F3D4-F8C2-402A-B489-39B8845A2A41}" srcOrd="0" destOrd="0" presId="urn:microsoft.com/office/officeart/2005/8/layout/list1"/>
    <dgm:cxn modelId="{812361E9-5BCD-4298-A6CC-C46074252594}" type="presParOf" srcId="{D8368336-BE59-42DA-A83C-B958B6376144}" destId="{D3FB3C19-B659-4F50-9993-03B48BAB9BDC}" srcOrd="1" destOrd="0" presId="urn:microsoft.com/office/officeart/2005/8/layout/list1"/>
    <dgm:cxn modelId="{F137A2F6-E729-42FC-815C-EDD8A81C0B86}" type="presParOf" srcId="{A20E530E-AE44-4B8B-90F1-5491C05BD966}" destId="{2F151E4D-6662-47EF-B590-1753829FCAD9}" srcOrd="5" destOrd="0" presId="urn:microsoft.com/office/officeart/2005/8/layout/list1"/>
    <dgm:cxn modelId="{07CE74F9-DD3A-4239-A0FE-376790272E6F}" type="presParOf" srcId="{A20E530E-AE44-4B8B-90F1-5491C05BD966}" destId="{48FC64B0-C5A6-4302-B4C3-D631D0CED2E3}" srcOrd="6" destOrd="0" presId="urn:microsoft.com/office/officeart/2005/8/layout/list1"/>
    <dgm:cxn modelId="{553D48D9-FE9C-4DE4-872F-210AB6C7A61B}" type="presParOf" srcId="{A20E530E-AE44-4B8B-90F1-5491C05BD966}" destId="{B5ECDF41-2FB9-4BBA-BBDF-05FF8109D4A6}" srcOrd="7" destOrd="0" presId="urn:microsoft.com/office/officeart/2005/8/layout/list1"/>
    <dgm:cxn modelId="{0691250C-AA85-4CD7-866F-68B7585925DD}" type="presParOf" srcId="{A20E530E-AE44-4B8B-90F1-5491C05BD966}" destId="{37B48025-FC73-4493-A53E-15AECEF3921D}" srcOrd="8" destOrd="0" presId="urn:microsoft.com/office/officeart/2005/8/layout/list1"/>
    <dgm:cxn modelId="{239D3816-6119-477B-AF06-B40EA8D0B06B}" type="presParOf" srcId="{37B48025-FC73-4493-A53E-15AECEF3921D}" destId="{589FC5B7-8407-4888-8A59-F75984A443E7}" srcOrd="0" destOrd="0" presId="urn:microsoft.com/office/officeart/2005/8/layout/list1"/>
    <dgm:cxn modelId="{171B7076-F04D-4FC2-AA2C-B0D129980226}" type="presParOf" srcId="{37B48025-FC73-4493-A53E-15AECEF3921D}" destId="{9FD115DD-A79F-4C0C-80FF-CBD77732DE22}" srcOrd="1" destOrd="0" presId="urn:microsoft.com/office/officeart/2005/8/layout/list1"/>
    <dgm:cxn modelId="{779391B8-08A5-4232-879B-054E16E0BEAC}" type="presParOf" srcId="{A20E530E-AE44-4B8B-90F1-5491C05BD966}" destId="{9755FF92-7E7D-499C-B2B8-A8EF5FD4D9D9}" srcOrd="9" destOrd="0" presId="urn:microsoft.com/office/officeart/2005/8/layout/list1"/>
    <dgm:cxn modelId="{73B6879E-DF25-432E-97D7-72BA8D14B148}" type="presParOf" srcId="{A20E530E-AE44-4B8B-90F1-5491C05BD966}" destId="{4D0B9D5C-8FD9-46D8-B1D0-D5FA9EAEA3F8}" srcOrd="10" destOrd="0" presId="urn:microsoft.com/office/officeart/2005/8/layout/list1"/>
    <dgm:cxn modelId="{63DC1E52-8447-4EB4-94AF-8F98002E4461}" type="presParOf" srcId="{A20E530E-AE44-4B8B-90F1-5491C05BD966}" destId="{971038F5-504C-42F6-B9CA-D2FE0DC424FE}" srcOrd="11" destOrd="0" presId="urn:microsoft.com/office/officeart/2005/8/layout/list1"/>
    <dgm:cxn modelId="{CBBCD47B-3A75-43F9-AD88-121E228783C1}" type="presParOf" srcId="{A20E530E-AE44-4B8B-90F1-5491C05BD966}" destId="{404D7F66-1958-4293-8A7A-98DFCB735381}" srcOrd="12" destOrd="0" presId="urn:microsoft.com/office/officeart/2005/8/layout/list1"/>
    <dgm:cxn modelId="{A98B8E41-6157-4148-B8C2-B6E8EF6DFD10}" type="presParOf" srcId="{404D7F66-1958-4293-8A7A-98DFCB735381}" destId="{8CB5CF64-4439-4243-89C6-54D682E19919}" srcOrd="0" destOrd="0" presId="urn:microsoft.com/office/officeart/2005/8/layout/list1"/>
    <dgm:cxn modelId="{4ED0DA8B-49F6-4781-B262-DA2DB0FFFA2A}" type="presParOf" srcId="{404D7F66-1958-4293-8A7A-98DFCB735381}" destId="{44B17BD1-D200-4973-9D8C-FC3D38ABE3C4}" srcOrd="1" destOrd="0" presId="urn:microsoft.com/office/officeart/2005/8/layout/list1"/>
    <dgm:cxn modelId="{7760980F-BBDE-42A5-A766-4E077FA7E621}" type="presParOf" srcId="{A20E530E-AE44-4B8B-90F1-5491C05BD966}" destId="{E7C5053B-0036-4E58-8C3A-9136E4847C4D}" srcOrd="13" destOrd="0" presId="urn:microsoft.com/office/officeart/2005/8/layout/list1"/>
    <dgm:cxn modelId="{F1F81165-CC0D-446E-9EBB-0187FE17A9D9}" type="presParOf" srcId="{A20E530E-AE44-4B8B-90F1-5491C05BD966}" destId="{CEECCBD3-7D8C-4E4F-9556-EA2352D21D2A}"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399359-AC1F-4709-AF98-2F85663373CD}">
      <dsp:nvSpPr>
        <dsp:cNvPr id="0" name=""/>
        <dsp:cNvSpPr/>
      </dsp:nvSpPr>
      <dsp:spPr>
        <a:xfrm rot="16200000">
          <a:off x="-1287549" y="1289533"/>
          <a:ext cx="4525963" cy="1946895"/>
        </a:xfrm>
        <a:prstGeom prst="flowChartManualOperation">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393" bIns="0" numCol="1" spcCol="1270" anchor="ctr" anchorCtr="0">
          <a:noAutofit/>
        </a:bodyPr>
        <a:lstStyle/>
        <a:p>
          <a:pPr lvl="0" algn="ctr" defTabSz="1200150">
            <a:lnSpc>
              <a:spcPct val="90000"/>
            </a:lnSpc>
            <a:spcBef>
              <a:spcPct val="0"/>
            </a:spcBef>
            <a:spcAft>
              <a:spcPct val="35000"/>
            </a:spcAft>
          </a:pPr>
          <a:r>
            <a:rPr lang="en-US" sz="2700" b="1" kern="1200" dirty="0" smtClean="0"/>
            <a:t>What customer service means</a:t>
          </a:r>
          <a:endParaRPr lang="en-US" sz="2700" b="1" kern="1200" dirty="0"/>
        </a:p>
      </dsp:txBody>
      <dsp:txXfrm rot="5400000">
        <a:off x="1985" y="905192"/>
        <a:ext cx="1946895" cy="2715577"/>
      </dsp:txXfrm>
    </dsp:sp>
    <dsp:sp modelId="{70F15BAC-BA8F-4867-9845-8E637A11E62E}">
      <dsp:nvSpPr>
        <dsp:cNvPr id="0" name=""/>
        <dsp:cNvSpPr/>
      </dsp:nvSpPr>
      <dsp:spPr>
        <a:xfrm rot="16200000">
          <a:off x="805362" y="1289533"/>
          <a:ext cx="4525963" cy="1946895"/>
        </a:xfrm>
        <a:prstGeom prst="flowChartManualOperation">
          <a:avLst/>
        </a:prstGeom>
        <a:solidFill>
          <a:schemeClr val="accent4">
            <a:hueOff val="-1488257"/>
            <a:satOff val="8966"/>
            <a:lumOff val="71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393" bIns="0" numCol="1" spcCol="1270" anchor="ctr" anchorCtr="0">
          <a:noAutofit/>
        </a:bodyPr>
        <a:lstStyle/>
        <a:p>
          <a:pPr lvl="0" algn="ctr" defTabSz="1200150">
            <a:lnSpc>
              <a:spcPct val="90000"/>
            </a:lnSpc>
            <a:spcBef>
              <a:spcPct val="0"/>
            </a:spcBef>
            <a:spcAft>
              <a:spcPct val="35000"/>
            </a:spcAft>
          </a:pPr>
          <a:r>
            <a:rPr lang="en-US" sz="2700" b="1" kern="1200" dirty="0" smtClean="0"/>
            <a:t>Identify customer’s needs</a:t>
          </a:r>
          <a:endParaRPr lang="en-US" sz="2700" b="1" kern="1200" dirty="0"/>
        </a:p>
      </dsp:txBody>
      <dsp:txXfrm rot="5400000">
        <a:off x="2094896" y="905192"/>
        <a:ext cx="1946895" cy="2715577"/>
      </dsp:txXfrm>
    </dsp:sp>
    <dsp:sp modelId="{7AA3479C-5B7B-43AF-A148-054BC8AABE8E}">
      <dsp:nvSpPr>
        <dsp:cNvPr id="0" name=""/>
        <dsp:cNvSpPr/>
      </dsp:nvSpPr>
      <dsp:spPr>
        <a:xfrm rot="16200000">
          <a:off x="2898274" y="1289533"/>
          <a:ext cx="4525963" cy="1946895"/>
        </a:xfrm>
        <a:prstGeom prst="flowChartManualOperation">
          <a:avLst/>
        </a:prstGeom>
        <a:solidFill>
          <a:schemeClr val="accent4">
            <a:hueOff val="-2976513"/>
            <a:satOff val="17933"/>
            <a:lumOff val="1437"/>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393" bIns="0" numCol="1" spcCol="1270" anchor="ctr" anchorCtr="0">
          <a:noAutofit/>
        </a:bodyPr>
        <a:lstStyle/>
        <a:p>
          <a:pPr lvl="0" algn="ctr" defTabSz="1200150">
            <a:lnSpc>
              <a:spcPct val="90000"/>
            </a:lnSpc>
            <a:spcBef>
              <a:spcPct val="0"/>
            </a:spcBef>
            <a:spcAft>
              <a:spcPct val="35000"/>
            </a:spcAft>
          </a:pPr>
          <a:r>
            <a:rPr lang="en-US" sz="2700" b="1" kern="1200" dirty="0" smtClean="0"/>
            <a:t>Connect with customers</a:t>
          </a:r>
          <a:endParaRPr lang="en-US" sz="2700" b="1" kern="1200" dirty="0"/>
        </a:p>
      </dsp:txBody>
      <dsp:txXfrm rot="5400000">
        <a:off x="4187808" y="905192"/>
        <a:ext cx="1946895" cy="2715577"/>
      </dsp:txXfrm>
    </dsp:sp>
    <dsp:sp modelId="{2C2584E1-14F9-4432-93F6-6CA013BAFC47}">
      <dsp:nvSpPr>
        <dsp:cNvPr id="0" name=""/>
        <dsp:cNvSpPr/>
      </dsp:nvSpPr>
      <dsp:spPr>
        <a:xfrm rot="16200000">
          <a:off x="4991186" y="1289533"/>
          <a:ext cx="4525963" cy="1946895"/>
        </a:xfrm>
        <a:prstGeom prst="flowChartManualOperation">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393" bIns="0" numCol="1" spcCol="1270" anchor="ctr" anchorCtr="0">
          <a:noAutofit/>
        </a:bodyPr>
        <a:lstStyle/>
        <a:p>
          <a:pPr lvl="0" algn="ctr" defTabSz="1200150">
            <a:lnSpc>
              <a:spcPct val="90000"/>
            </a:lnSpc>
            <a:spcBef>
              <a:spcPct val="0"/>
            </a:spcBef>
            <a:spcAft>
              <a:spcPct val="35000"/>
            </a:spcAft>
          </a:pPr>
          <a:r>
            <a:rPr lang="en-US" sz="2700" b="1" kern="1200" dirty="0" smtClean="0"/>
            <a:t>Deal with difficult customers</a:t>
          </a:r>
          <a:endParaRPr lang="en-US" sz="2700" b="1" kern="1200" dirty="0"/>
        </a:p>
      </dsp:txBody>
      <dsp:txXfrm rot="5400000">
        <a:off x="6280720" y="905192"/>
        <a:ext cx="1946895"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D52C94-5442-4440-BB1B-AB65B908F0EC}">
      <dsp:nvSpPr>
        <dsp:cNvPr id="0" name=""/>
        <dsp:cNvSpPr/>
      </dsp:nvSpPr>
      <dsp:spPr>
        <a:xfrm>
          <a:off x="1738527" y="2209"/>
          <a:ext cx="4771387" cy="145856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b="1" kern="1200" dirty="0" smtClean="0"/>
            <a:t>Allow the customer to communicate</a:t>
          </a:r>
          <a:endParaRPr lang="en-US" sz="3200" b="1" kern="1200" dirty="0"/>
        </a:p>
      </dsp:txBody>
      <dsp:txXfrm>
        <a:off x="1809728" y="73410"/>
        <a:ext cx="4628985" cy="1316160"/>
      </dsp:txXfrm>
    </dsp:sp>
    <dsp:sp modelId="{A2FD6E37-B556-4F5C-BA3F-01557A38E0A1}">
      <dsp:nvSpPr>
        <dsp:cNvPr id="0" name=""/>
        <dsp:cNvSpPr/>
      </dsp:nvSpPr>
      <dsp:spPr>
        <a:xfrm>
          <a:off x="2009432" y="1533700"/>
          <a:ext cx="4337624" cy="1458562"/>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b="1" kern="1200" dirty="0" smtClean="0"/>
            <a:t>Identify their needs</a:t>
          </a:r>
          <a:endParaRPr lang="en-US" sz="3200" b="1" kern="1200" dirty="0"/>
        </a:p>
      </dsp:txBody>
      <dsp:txXfrm>
        <a:off x="2080633" y="1604901"/>
        <a:ext cx="4195222" cy="1316160"/>
      </dsp:txXfrm>
    </dsp:sp>
    <dsp:sp modelId="{9F78D19F-489C-4D65-B719-5E31BF074A71}">
      <dsp:nvSpPr>
        <dsp:cNvPr id="0" name=""/>
        <dsp:cNvSpPr/>
      </dsp:nvSpPr>
      <dsp:spPr>
        <a:xfrm>
          <a:off x="1863699" y="3065190"/>
          <a:ext cx="4771387" cy="1458562"/>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b="1" kern="1200" dirty="0" smtClean="0"/>
            <a:t>Learn from experience </a:t>
          </a:r>
          <a:endParaRPr lang="en-US" sz="3200" b="1" kern="1200" dirty="0"/>
        </a:p>
      </dsp:txBody>
      <dsp:txXfrm>
        <a:off x="1934900" y="3136391"/>
        <a:ext cx="4628985" cy="131616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6A40DE-6ED5-47BF-BF1B-29FD0057A4B8}">
      <dsp:nvSpPr>
        <dsp:cNvPr id="0" name=""/>
        <dsp:cNvSpPr/>
      </dsp:nvSpPr>
      <dsp:spPr>
        <a:xfrm>
          <a:off x="0" y="14511"/>
          <a:ext cx="8229600" cy="1031354"/>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b="1" kern="1200" dirty="0" smtClean="0"/>
            <a:t>Don’t be presumptuous</a:t>
          </a:r>
          <a:endParaRPr lang="en-US" sz="4300" b="1" kern="1200" dirty="0"/>
        </a:p>
      </dsp:txBody>
      <dsp:txXfrm>
        <a:off x="50347" y="64858"/>
        <a:ext cx="8128906" cy="930660"/>
      </dsp:txXfrm>
    </dsp:sp>
    <dsp:sp modelId="{F82D5A0A-D443-4C69-9778-2D7777ED6701}">
      <dsp:nvSpPr>
        <dsp:cNvPr id="0" name=""/>
        <dsp:cNvSpPr/>
      </dsp:nvSpPr>
      <dsp:spPr>
        <a:xfrm>
          <a:off x="0" y="1169706"/>
          <a:ext cx="8229600" cy="1031354"/>
        </a:xfrm>
        <a:prstGeom prst="roundRect">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b="1" kern="1200" dirty="0" smtClean="0"/>
            <a:t>Let the customer guide you</a:t>
          </a:r>
          <a:endParaRPr lang="en-US" sz="4300" b="1" kern="1200" dirty="0"/>
        </a:p>
      </dsp:txBody>
      <dsp:txXfrm>
        <a:off x="50347" y="1220053"/>
        <a:ext cx="8128906" cy="930660"/>
      </dsp:txXfrm>
    </dsp:sp>
    <dsp:sp modelId="{4938D987-EB8C-4EC2-89F8-E13BCDD55D81}">
      <dsp:nvSpPr>
        <dsp:cNvPr id="0" name=""/>
        <dsp:cNvSpPr/>
      </dsp:nvSpPr>
      <dsp:spPr>
        <a:xfrm>
          <a:off x="0" y="2324901"/>
          <a:ext cx="8229600" cy="1031354"/>
        </a:xfrm>
        <a:prstGeom prst="roundRect">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b="1" kern="1200" dirty="0" smtClean="0"/>
            <a:t>Don’t judge by their appearance</a:t>
          </a:r>
          <a:endParaRPr lang="en-US" sz="4300" b="1" kern="1200" dirty="0"/>
        </a:p>
      </dsp:txBody>
      <dsp:txXfrm>
        <a:off x="50347" y="2375248"/>
        <a:ext cx="8128906" cy="930660"/>
      </dsp:txXfrm>
    </dsp:sp>
    <dsp:sp modelId="{52EE3580-1E77-4501-84C3-A03325E450A5}">
      <dsp:nvSpPr>
        <dsp:cNvPr id="0" name=""/>
        <dsp:cNvSpPr/>
      </dsp:nvSpPr>
      <dsp:spPr>
        <a:xfrm>
          <a:off x="0" y="3480096"/>
          <a:ext cx="8229600" cy="1031354"/>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b="1" kern="1200" dirty="0" smtClean="0"/>
            <a:t>Pause and listen</a:t>
          </a:r>
          <a:endParaRPr lang="en-US" sz="4300" b="1" kern="1200" dirty="0"/>
        </a:p>
      </dsp:txBody>
      <dsp:txXfrm>
        <a:off x="50347" y="3530443"/>
        <a:ext cx="8128906" cy="93066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2C661-329A-4ECE-81F5-FF42344A194C}">
      <dsp:nvSpPr>
        <dsp:cNvPr id="0" name=""/>
        <dsp:cNvSpPr/>
      </dsp:nvSpPr>
      <dsp:spPr>
        <a:xfrm rot="5400000">
          <a:off x="4455629" y="-1274272"/>
          <a:ext cx="1274712" cy="3828579"/>
        </a:xfrm>
        <a:prstGeom prst="hexagon">
          <a:avLst>
            <a:gd name="adj" fmla="val 2500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dirty="0" smtClean="0"/>
            <a:t>Friendliness </a:t>
          </a:r>
          <a:endParaRPr lang="en-US" sz="3600" b="1" kern="1200" dirty="0"/>
        </a:p>
      </dsp:txBody>
      <dsp:txXfrm rot="-5400000">
        <a:off x="3816792" y="215113"/>
        <a:ext cx="2552386" cy="849808"/>
      </dsp:txXfrm>
    </dsp:sp>
    <dsp:sp modelId="{4F75577B-6CA4-4C19-A437-7423148B3DF4}">
      <dsp:nvSpPr>
        <dsp:cNvPr id="0" name=""/>
        <dsp:cNvSpPr/>
      </dsp:nvSpPr>
      <dsp:spPr>
        <a:xfrm>
          <a:off x="4880010" y="257603"/>
          <a:ext cx="1564837" cy="764827"/>
        </a:xfrm>
        <a:prstGeom prst="rect">
          <a:avLst/>
        </a:prstGeom>
        <a:noFill/>
        <a:ln>
          <a:noFill/>
        </a:ln>
        <a:effectLst/>
      </dsp:spPr>
      <dsp:style>
        <a:lnRef idx="0">
          <a:scrgbClr r="0" g="0" b="0"/>
        </a:lnRef>
        <a:fillRef idx="0">
          <a:scrgbClr r="0" g="0" b="0"/>
        </a:fillRef>
        <a:effectRef idx="0">
          <a:scrgbClr r="0" g="0" b="0"/>
        </a:effectRef>
        <a:fontRef idx="minor"/>
      </dsp:style>
    </dsp:sp>
    <dsp:sp modelId="{D1FFD893-BEFC-4932-9686-F80372A200CA}">
      <dsp:nvSpPr>
        <dsp:cNvPr id="0" name=""/>
        <dsp:cNvSpPr/>
      </dsp:nvSpPr>
      <dsp:spPr>
        <a:xfrm rot="5400000">
          <a:off x="2378795" y="181750"/>
          <a:ext cx="1053486" cy="916533"/>
        </a:xfrm>
        <a:prstGeom prst="hexagon">
          <a:avLst>
            <a:gd name="adj" fmla="val 25000"/>
            <a:gd name="vf" fmla="val 115470"/>
          </a:avLst>
        </a:prstGeom>
        <a:solidFill>
          <a:schemeClr val="accent3">
            <a:hueOff val="1607181"/>
            <a:satOff val="-2411"/>
            <a:lumOff val="-392"/>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dirty="0"/>
        </a:p>
      </dsp:txBody>
      <dsp:txXfrm rot="-5400000">
        <a:off x="2590097" y="277442"/>
        <a:ext cx="630881" cy="725150"/>
      </dsp:txXfrm>
    </dsp:sp>
    <dsp:sp modelId="{D512CFE0-8B29-47D4-A960-6831CED798E9}">
      <dsp:nvSpPr>
        <dsp:cNvPr id="0" name=""/>
        <dsp:cNvSpPr/>
      </dsp:nvSpPr>
      <dsp:spPr>
        <a:xfrm rot="5400000">
          <a:off x="2583437" y="-192307"/>
          <a:ext cx="1274712" cy="3828601"/>
        </a:xfrm>
        <a:prstGeom prst="hexagon">
          <a:avLst>
            <a:gd name="adj" fmla="val 25000"/>
            <a:gd name="vf" fmla="val 115470"/>
          </a:avLst>
        </a:prstGeom>
        <a:solidFill>
          <a:schemeClr val="accent3">
            <a:hueOff val="3214361"/>
            <a:satOff val="-4823"/>
            <a:lumOff val="-7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dirty="0" smtClean="0"/>
            <a:t>Empathy</a:t>
          </a:r>
          <a:endParaRPr lang="en-US" sz="3600" b="1" kern="1200" dirty="0"/>
        </a:p>
      </dsp:txBody>
      <dsp:txXfrm rot="-5400000">
        <a:off x="1944593" y="1297089"/>
        <a:ext cx="2552401" cy="849808"/>
      </dsp:txXfrm>
    </dsp:sp>
    <dsp:sp modelId="{E528727B-CA71-486E-9318-FA1FC401F7F1}">
      <dsp:nvSpPr>
        <dsp:cNvPr id="0" name=""/>
        <dsp:cNvSpPr/>
      </dsp:nvSpPr>
      <dsp:spPr>
        <a:xfrm>
          <a:off x="1820316" y="1339579"/>
          <a:ext cx="1376689" cy="764827"/>
        </a:xfrm>
        <a:prstGeom prst="rect">
          <a:avLst/>
        </a:prstGeom>
        <a:noFill/>
        <a:ln>
          <a:noFill/>
        </a:ln>
        <a:effectLst/>
      </dsp:spPr>
      <dsp:style>
        <a:lnRef idx="0">
          <a:scrgbClr r="0" g="0" b="0"/>
        </a:lnRef>
        <a:fillRef idx="0">
          <a:scrgbClr r="0" g="0" b="0"/>
        </a:fillRef>
        <a:effectRef idx="0">
          <a:scrgbClr r="0" g="0" b="0"/>
        </a:effectRef>
        <a:fontRef idx="minor"/>
      </dsp:style>
    </dsp:sp>
    <dsp:sp modelId="{46433E2D-6369-48F7-B2AB-C073A82AED41}">
      <dsp:nvSpPr>
        <dsp:cNvPr id="0" name=""/>
        <dsp:cNvSpPr/>
      </dsp:nvSpPr>
      <dsp:spPr>
        <a:xfrm rot="5400000">
          <a:off x="4761748" y="1263726"/>
          <a:ext cx="1053486" cy="916533"/>
        </a:xfrm>
        <a:prstGeom prst="hexagon">
          <a:avLst>
            <a:gd name="adj" fmla="val 25000"/>
            <a:gd name="vf" fmla="val 115470"/>
          </a:avLst>
        </a:prstGeom>
        <a:solidFill>
          <a:schemeClr val="accent3">
            <a:hueOff val="4821541"/>
            <a:satOff val="-7234"/>
            <a:lumOff val="-117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dirty="0"/>
        </a:p>
      </dsp:txBody>
      <dsp:txXfrm rot="-5400000">
        <a:off x="4973050" y="1359418"/>
        <a:ext cx="630881" cy="725150"/>
      </dsp:txXfrm>
    </dsp:sp>
    <dsp:sp modelId="{C3D74E50-05E5-44A9-90F1-1C4BD0738A1A}">
      <dsp:nvSpPr>
        <dsp:cNvPr id="0" name=""/>
        <dsp:cNvSpPr/>
      </dsp:nvSpPr>
      <dsp:spPr>
        <a:xfrm rot="5400000">
          <a:off x="4515481" y="889680"/>
          <a:ext cx="1274712" cy="3828579"/>
        </a:xfrm>
        <a:prstGeom prst="hexagon">
          <a:avLst>
            <a:gd name="adj" fmla="val 25000"/>
            <a:gd name="vf" fmla="val 115470"/>
          </a:avLst>
        </a:prstGeom>
        <a:solidFill>
          <a:schemeClr val="accent3">
            <a:hueOff val="6428722"/>
            <a:satOff val="-9646"/>
            <a:lumOff val="-156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dirty="0" smtClean="0"/>
            <a:t>Fairness</a:t>
          </a:r>
          <a:endParaRPr lang="en-US" sz="3600" b="1" kern="1200" dirty="0"/>
        </a:p>
      </dsp:txBody>
      <dsp:txXfrm rot="-5400000">
        <a:off x="3876644" y="2379066"/>
        <a:ext cx="2552386" cy="849808"/>
      </dsp:txXfrm>
    </dsp:sp>
    <dsp:sp modelId="{8B805DDD-2D8B-462A-8946-6DABAD295016}">
      <dsp:nvSpPr>
        <dsp:cNvPr id="0" name=""/>
        <dsp:cNvSpPr/>
      </dsp:nvSpPr>
      <dsp:spPr>
        <a:xfrm>
          <a:off x="4924465" y="2404867"/>
          <a:ext cx="1422579" cy="764827"/>
        </a:xfrm>
        <a:prstGeom prst="rect">
          <a:avLst/>
        </a:prstGeom>
        <a:noFill/>
        <a:ln>
          <a:noFill/>
        </a:ln>
        <a:effectLst/>
      </dsp:spPr>
      <dsp:style>
        <a:lnRef idx="0">
          <a:scrgbClr r="0" g="0" b="0"/>
        </a:lnRef>
        <a:fillRef idx="0">
          <a:scrgbClr r="0" g="0" b="0"/>
        </a:fillRef>
        <a:effectRef idx="0">
          <a:scrgbClr r="0" g="0" b="0"/>
        </a:effectRef>
        <a:fontRef idx="minor"/>
      </dsp:style>
    </dsp:sp>
    <dsp:sp modelId="{52D3F998-CC11-483F-A032-AC8F4D00A0F1}">
      <dsp:nvSpPr>
        <dsp:cNvPr id="0" name=""/>
        <dsp:cNvSpPr/>
      </dsp:nvSpPr>
      <dsp:spPr>
        <a:xfrm rot="5400000">
          <a:off x="2414359" y="2345703"/>
          <a:ext cx="1053486" cy="916533"/>
        </a:xfrm>
        <a:prstGeom prst="hexagon">
          <a:avLst>
            <a:gd name="adj" fmla="val 25000"/>
            <a:gd name="vf" fmla="val 115470"/>
          </a:avLst>
        </a:prstGeom>
        <a:solidFill>
          <a:schemeClr val="accent3">
            <a:hueOff val="8035903"/>
            <a:satOff val="-12057"/>
            <a:lumOff val="-1961"/>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dirty="0"/>
        </a:p>
      </dsp:txBody>
      <dsp:txXfrm rot="-5400000">
        <a:off x="2625661" y="2441395"/>
        <a:ext cx="630881" cy="725150"/>
      </dsp:txXfrm>
    </dsp:sp>
    <dsp:sp modelId="{6B8ABDA5-857D-44F1-9CCE-6DE493605EE9}">
      <dsp:nvSpPr>
        <dsp:cNvPr id="0" name=""/>
        <dsp:cNvSpPr/>
      </dsp:nvSpPr>
      <dsp:spPr>
        <a:xfrm rot="5400000">
          <a:off x="2655433" y="1971656"/>
          <a:ext cx="1274712" cy="3828579"/>
        </a:xfrm>
        <a:prstGeom prst="hexagon">
          <a:avLst>
            <a:gd name="adj" fmla="val 25000"/>
            <a:gd name="vf" fmla="val 115470"/>
          </a:avLst>
        </a:prstGeom>
        <a:solidFill>
          <a:schemeClr val="accent3">
            <a:hueOff val="9643083"/>
            <a:satOff val="-14469"/>
            <a:lumOff val="-235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dirty="0" smtClean="0"/>
            <a:t>Information</a:t>
          </a:r>
          <a:endParaRPr lang="en-US" sz="3600" b="1" kern="1200" dirty="0"/>
        </a:p>
      </dsp:txBody>
      <dsp:txXfrm rot="-5400000">
        <a:off x="2016596" y="3461042"/>
        <a:ext cx="2552386" cy="849808"/>
      </dsp:txXfrm>
    </dsp:sp>
    <dsp:sp modelId="{32698936-D90C-44D7-801E-C4B68B9ACF3E}">
      <dsp:nvSpPr>
        <dsp:cNvPr id="0" name=""/>
        <dsp:cNvSpPr/>
      </dsp:nvSpPr>
      <dsp:spPr>
        <a:xfrm>
          <a:off x="1820316" y="3503532"/>
          <a:ext cx="1376689" cy="764827"/>
        </a:xfrm>
        <a:prstGeom prst="rect">
          <a:avLst/>
        </a:prstGeom>
        <a:noFill/>
        <a:ln>
          <a:noFill/>
        </a:ln>
        <a:effectLst/>
      </dsp:spPr>
      <dsp:style>
        <a:lnRef idx="0">
          <a:scrgbClr r="0" g="0" b="0"/>
        </a:lnRef>
        <a:fillRef idx="0">
          <a:scrgbClr r="0" g="0" b="0"/>
        </a:fillRef>
        <a:effectRef idx="0">
          <a:scrgbClr r="0" g="0" b="0"/>
        </a:effectRef>
        <a:fontRef idx="minor"/>
      </dsp:style>
    </dsp:sp>
    <dsp:sp modelId="{A544400A-2BDA-49DB-9832-94DA5DA57F68}">
      <dsp:nvSpPr>
        <dsp:cNvPr id="0" name=""/>
        <dsp:cNvSpPr/>
      </dsp:nvSpPr>
      <dsp:spPr>
        <a:xfrm rot="5400000">
          <a:off x="4761748" y="3427679"/>
          <a:ext cx="1053486" cy="916533"/>
        </a:xfrm>
        <a:prstGeom prst="hexagon">
          <a:avLst>
            <a:gd name="adj" fmla="val 25000"/>
            <a:gd name="vf" fmla="val 115470"/>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dirty="0"/>
        </a:p>
      </dsp:txBody>
      <dsp:txXfrm rot="-5400000">
        <a:off x="4973050" y="3523371"/>
        <a:ext cx="630881" cy="72515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5D2C89-79FD-41E1-B9E9-B5BAEB19CB33}">
      <dsp:nvSpPr>
        <dsp:cNvPr id="0" name=""/>
        <dsp:cNvSpPr/>
      </dsp:nvSpPr>
      <dsp:spPr>
        <a:xfrm>
          <a:off x="1918" y="0"/>
          <a:ext cx="2011188" cy="452596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US" sz="2600" b="1" kern="1200" dirty="0" smtClean="0"/>
            <a:t>Remember their name</a:t>
          </a:r>
          <a:endParaRPr lang="en-US" sz="2600" b="1" kern="1200" dirty="0"/>
        </a:p>
      </dsp:txBody>
      <dsp:txXfrm>
        <a:off x="1918" y="1810385"/>
        <a:ext cx="2011188" cy="1810385"/>
      </dsp:txXfrm>
    </dsp:sp>
    <dsp:sp modelId="{AB6273D9-06DE-457D-B88B-353C55FE349A}">
      <dsp:nvSpPr>
        <dsp:cNvPr id="0" name=""/>
        <dsp:cNvSpPr/>
      </dsp:nvSpPr>
      <dsp:spPr>
        <a:xfrm>
          <a:off x="253940" y="271557"/>
          <a:ext cx="1507145" cy="1507145"/>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A930B7-A021-4897-AB70-726DDAFDA76A}">
      <dsp:nvSpPr>
        <dsp:cNvPr id="0" name=""/>
        <dsp:cNvSpPr/>
      </dsp:nvSpPr>
      <dsp:spPr>
        <a:xfrm>
          <a:off x="2073443" y="0"/>
          <a:ext cx="2011188" cy="4525963"/>
        </a:xfrm>
        <a:prstGeom prst="roundRect">
          <a:avLst>
            <a:gd name="adj" fmla="val 10000"/>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US" sz="2600" b="1" kern="1200" dirty="0" smtClean="0"/>
            <a:t>Likes and dislikes</a:t>
          </a:r>
          <a:endParaRPr lang="en-US" sz="2600" b="1" kern="1200" dirty="0"/>
        </a:p>
      </dsp:txBody>
      <dsp:txXfrm>
        <a:off x="2073443" y="1810385"/>
        <a:ext cx="2011188" cy="1810385"/>
      </dsp:txXfrm>
    </dsp:sp>
    <dsp:sp modelId="{3E9A8734-6EE0-481E-BE8E-A7BC8AB81A6A}">
      <dsp:nvSpPr>
        <dsp:cNvPr id="0" name=""/>
        <dsp:cNvSpPr/>
      </dsp:nvSpPr>
      <dsp:spPr>
        <a:xfrm>
          <a:off x="2325464" y="271557"/>
          <a:ext cx="1507145" cy="1507145"/>
        </a:xfrm>
        <a:prstGeom prst="ellipse">
          <a:avLst/>
        </a:prstGeom>
        <a:solidFill>
          <a:schemeClr val="accent3">
            <a:tint val="50000"/>
            <a:hueOff val="3584065"/>
            <a:satOff val="-4703"/>
            <a:lumOff val="-46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8BA035-68B5-415F-9318-DAE908C83C35}">
      <dsp:nvSpPr>
        <dsp:cNvPr id="0" name=""/>
        <dsp:cNvSpPr/>
      </dsp:nvSpPr>
      <dsp:spPr>
        <a:xfrm>
          <a:off x="4144967" y="0"/>
          <a:ext cx="2011188" cy="4525963"/>
        </a:xfrm>
        <a:prstGeom prst="roundRect">
          <a:avLst>
            <a:gd name="adj" fmla="val 10000"/>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US" sz="2600" b="1" kern="1200" dirty="0" smtClean="0"/>
            <a:t>Give information on specials</a:t>
          </a:r>
          <a:endParaRPr lang="en-US" sz="2600" b="1" kern="1200" dirty="0"/>
        </a:p>
      </dsp:txBody>
      <dsp:txXfrm>
        <a:off x="4144967" y="1810385"/>
        <a:ext cx="2011188" cy="1810385"/>
      </dsp:txXfrm>
    </dsp:sp>
    <dsp:sp modelId="{316FBA8B-5938-4D31-A5E5-AEBF76F8B1B3}">
      <dsp:nvSpPr>
        <dsp:cNvPr id="0" name=""/>
        <dsp:cNvSpPr/>
      </dsp:nvSpPr>
      <dsp:spPr>
        <a:xfrm>
          <a:off x="4396989" y="271557"/>
          <a:ext cx="1507145" cy="1507145"/>
        </a:xfrm>
        <a:prstGeom prst="ellipse">
          <a:avLst/>
        </a:prstGeom>
        <a:solidFill>
          <a:schemeClr val="accent3">
            <a:tint val="50000"/>
            <a:hueOff val="7168130"/>
            <a:satOff val="-9405"/>
            <a:lumOff val="-92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FB400B-DE56-47CB-867C-885BBA1253E7}">
      <dsp:nvSpPr>
        <dsp:cNvPr id="0" name=""/>
        <dsp:cNvSpPr/>
      </dsp:nvSpPr>
      <dsp:spPr>
        <a:xfrm>
          <a:off x="6216492" y="0"/>
          <a:ext cx="2011188" cy="4525963"/>
        </a:xfrm>
        <a:prstGeom prst="roundRect">
          <a:avLst>
            <a:gd name="adj" fmla="val 10000"/>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US" sz="2600" b="1" kern="1200" dirty="0" smtClean="0"/>
            <a:t>Return calls promptly</a:t>
          </a:r>
          <a:endParaRPr lang="en-US" sz="2600" b="1" kern="1200" dirty="0"/>
        </a:p>
      </dsp:txBody>
      <dsp:txXfrm>
        <a:off x="6216492" y="1810385"/>
        <a:ext cx="2011188" cy="1810385"/>
      </dsp:txXfrm>
    </dsp:sp>
    <dsp:sp modelId="{5F61D646-0C9D-42EF-8244-3BDF9F14A5DA}">
      <dsp:nvSpPr>
        <dsp:cNvPr id="0" name=""/>
        <dsp:cNvSpPr/>
      </dsp:nvSpPr>
      <dsp:spPr>
        <a:xfrm>
          <a:off x="6468513" y="271557"/>
          <a:ext cx="1507145" cy="1507145"/>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0ACDA1-7DCC-4915-8AC7-19F4A65BDC3C}">
      <dsp:nvSpPr>
        <dsp:cNvPr id="0" name=""/>
        <dsp:cNvSpPr/>
      </dsp:nvSpPr>
      <dsp:spPr>
        <a:xfrm>
          <a:off x="329183" y="3620770"/>
          <a:ext cx="7571232" cy="678894"/>
        </a:xfrm>
        <a:prstGeom prst="leftRightArrow">
          <a:avLst/>
        </a:prstGeom>
        <a:solidFill>
          <a:schemeClr val="accent3">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72F04A-7C22-42C9-BE18-B7BE15852EF9}">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1" kern="1200" dirty="0" smtClean="0"/>
            <a:t>After a sale</a:t>
          </a:r>
          <a:endParaRPr lang="en-US" sz="4200" b="1" kern="1200" dirty="0"/>
        </a:p>
      </dsp:txBody>
      <dsp:txXfrm>
        <a:off x="460905" y="1047"/>
        <a:ext cx="3479899" cy="2087939"/>
      </dsp:txXfrm>
    </dsp:sp>
    <dsp:sp modelId="{1C1DE76A-3427-4E4B-B2CC-4DA2C6BA5E55}">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1" kern="1200" dirty="0" smtClean="0"/>
            <a:t>After contact</a:t>
          </a:r>
          <a:endParaRPr lang="en-US" sz="4200" b="1" kern="1200" dirty="0"/>
        </a:p>
      </dsp:txBody>
      <dsp:txXfrm>
        <a:off x="4288794" y="1047"/>
        <a:ext cx="3479899" cy="2087939"/>
      </dsp:txXfrm>
    </dsp:sp>
    <dsp:sp modelId="{13AECBCA-D3FE-4236-A8C3-4C23BA741D62}">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1" kern="1200" dirty="0" smtClean="0"/>
            <a:t>Major part of customer service</a:t>
          </a:r>
          <a:endParaRPr lang="en-US" sz="4200" b="1" kern="1200" dirty="0"/>
        </a:p>
      </dsp:txBody>
      <dsp:txXfrm>
        <a:off x="460905" y="2436976"/>
        <a:ext cx="3479899" cy="2087939"/>
      </dsp:txXfrm>
    </dsp:sp>
    <dsp:sp modelId="{9496C63F-8F0D-4594-937D-8A05F8E215E6}">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1" kern="1200" dirty="0" smtClean="0"/>
            <a:t>Powerful tool</a:t>
          </a:r>
          <a:endParaRPr lang="en-US" sz="4200" b="1" kern="1200" dirty="0"/>
        </a:p>
      </dsp:txBody>
      <dsp:txXfrm>
        <a:off x="4288794" y="2436976"/>
        <a:ext cx="3479899" cy="208793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2AEF8A-6646-40DD-8F70-8B17614495B8}">
      <dsp:nvSpPr>
        <dsp:cNvPr id="0" name=""/>
        <dsp:cNvSpPr/>
      </dsp:nvSpPr>
      <dsp:spPr>
        <a:xfrm>
          <a:off x="0" y="3712270"/>
          <a:ext cx="8229600" cy="812154"/>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dirty="0" smtClean="0"/>
            <a:t>To receive a quick response</a:t>
          </a:r>
          <a:endParaRPr lang="en-US" sz="3600" b="1" kern="1200" dirty="0"/>
        </a:p>
      </dsp:txBody>
      <dsp:txXfrm>
        <a:off x="0" y="3712270"/>
        <a:ext cx="8229600" cy="812154"/>
      </dsp:txXfrm>
    </dsp:sp>
    <dsp:sp modelId="{30E61ED9-0F54-4ABB-A0C4-CBA77646B23A}">
      <dsp:nvSpPr>
        <dsp:cNvPr id="0" name=""/>
        <dsp:cNvSpPr/>
      </dsp:nvSpPr>
      <dsp:spPr>
        <a:xfrm rot="10800000">
          <a:off x="0" y="2475359"/>
          <a:ext cx="8229600" cy="1249092"/>
        </a:xfrm>
        <a:prstGeom prst="upArrowCallou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dirty="0" smtClean="0"/>
            <a:t>To be respected</a:t>
          </a:r>
          <a:endParaRPr lang="en-US" sz="3600" b="1" kern="1200" dirty="0"/>
        </a:p>
      </dsp:txBody>
      <dsp:txXfrm rot="10800000">
        <a:off x="0" y="2475359"/>
        <a:ext cx="8229600" cy="811623"/>
      </dsp:txXfrm>
    </dsp:sp>
    <dsp:sp modelId="{02252C7A-7FF7-41D8-A480-9E30B9911800}">
      <dsp:nvSpPr>
        <dsp:cNvPr id="0" name=""/>
        <dsp:cNvSpPr/>
      </dsp:nvSpPr>
      <dsp:spPr>
        <a:xfrm rot="10800000">
          <a:off x="0" y="1238449"/>
          <a:ext cx="8229600" cy="1249092"/>
        </a:xfrm>
        <a:prstGeom prst="upArrowCallou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dirty="0" smtClean="0"/>
            <a:t>To be listened to </a:t>
          </a:r>
          <a:endParaRPr lang="en-US" sz="3600" b="1" kern="1200" dirty="0"/>
        </a:p>
      </dsp:txBody>
      <dsp:txXfrm rot="10800000">
        <a:off x="0" y="1238449"/>
        <a:ext cx="8229600" cy="811623"/>
      </dsp:txXfrm>
    </dsp:sp>
    <dsp:sp modelId="{77CD9D5D-701C-4B2C-A6C8-A7C872D30341}">
      <dsp:nvSpPr>
        <dsp:cNvPr id="0" name=""/>
        <dsp:cNvSpPr/>
      </dsp:nvSpPr>
      <dsp:spPr>
        <a:xfrm rot="10800000">
          <a:off x="0" y="1538"/>
          <a:ext cx="8229600" cy="1249092"/>
        </a:xfrm>
        <a:prstGeom prst="upArrowCallou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b="1" kern="1200" dirty="0" smtClean="0"/>
            <a:t>To be taken seriously</a:t>
          </a:r>
          <a:endParaRPr lang="en-US" sz="3600" b="1" kern="1200" dirty="0"/>
        </a:p>
      </dsp:txBody>
      <dsp:txXfrm rot="10800000">
        <a:off x="0" y="1538"/>
        <a:ext cx="8229600" cy="81162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D4A719-CA74-40FD-B1AE-2BD50D2CECBB}">
      <dsp:nvSpPr>
        <dsp:cNvPr id="0" name=""/>
        <dsp:cNvSpPr/>
      </dsp:nvSpPr>
      <dsp:spPr>
        <a:xfrm>
          <a:off x="0" y="28416"/>
          <a:ext cx="8229600" cy="81549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b="1" kern="1200" dirty="0" smtClean="0"/>
            <a:t>You don’t know the answer, but you will it</a:t>
          </a:r>
          <a:endParaRPr lang="en-US" sz="3400" b="1" kern="1200" dirty="0"/>
        </a:p>
      </dsp:txBody>
      <dsp:txXfrm>
        <a:off x="39809" y="68225"/>
        <a:ext cx="8149982" cy="735872"/>
      </dsp:txXfrm>
    </dsp:sp>
    <dsp:sp modelId="{EAD0CBD9-4A13-4195-8397-6C6E5A2D1CD6}">
      <dsp:nvSpPr>
        <dsp:cNvPr id="0" name=""/>
        <dsp:cNvSpPr/>
      </dsp:nvSpPr>
      <dsp:spPr>
        <a:xfrm>
          <a:off x="0" y="941826"/>
          <a:ext cx="8229600" cy="81549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b="1" kern="1200" dirty="0" smtClean="0"/>
            <a:t>Explain why you have to say no</a:t>
          </a:r>
          <a:endParaRPr lang="en-US" sz="3400" b="1" kern="1200" dirty="0"/>
        </a:p>
      </dsp:txBody>
      <dsp:txXfrm>
        <a:off x="39809" y="981635"/>
        <a:ext cx="8149982" cy="735872"/>
      </dsp:txXfrm>
    </dsp:sp>
    <dsp:sp modelId="{A6ABAA2D-223C-4EE9-80FF-192D3D59AA71}">
      <dsp:nvSpPr>
        <dsp:cNvPr id="0" name=""/>
        <dsp:cNvSpPr/>
      </dsp:nvSpPr>
      <dsp:spPr>
        <a:xfrm>
          <a:off x="0" y="1855236"/>
          <a:ext cx="8229600" cy="815490"/>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b="1" kern="1200" dirty="0" smtClean="0"/>
            <a:t>Offer alternates</a:t>
          </a:r>
          <a:endParaRPr lang="en-US" sz="3400" b="1" kern="1200" dirty="0"/>
        </a:p>
      </dsp:txBody>
      <dsp:txXfrm>
        <a:off x="39809" y="1895045"/>
        <a:ext cx="8149982" cy="735872"/>
      </dsp:txXfrm>
    </dsp:sp>
    <dsp:sp modelId="{836CF5F1-3309-48EE-8051-9969E224D7F8}">
      <dsp:nvSpPr>
        <dsp:cNvPr id="0" name=""/>
        <dsp:cNvSpPr/>
      </dsp:nvSpPr>
      <dsp:spPr>
        <a:xfrm>
          <a:off x="0" y="2768646"/>
          <a:ext cx="8229600" cy="815490"/>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b="1" kern="1200" dirty="0" smtClean="0"/>
            <a:t>Offer proof</a:t>
          </a:r>
          <a:endParaRPr lang="en-US" sz="3400" b="1" kern="1200" dirty="0"/>
        </a:p>
      </dsp:txBody>
      <dsp:txXfrm>
        <a:off x="39809" y="2808455"/>
        <a:ext cx="8149982" cy="735872"/>
      </dsp:txXfrm>
    </dsp:sp>
    <dsp:sp modelId="{7FE63800-4635-4119-BC97-563ABB45CD00}">
      <dsp:nvSpPr>
        <dsp:cNvPr id="0" name=""/>
        <dsp:cNvSpPr/>
      </dsp:nvSpPr>
      <dsp:spPr>
        <a:xfrm>
          <a:off x="0" y="3682056"/>
          <a:ext cx="8229600" cy="815490"/>
        </a:xfrm>
        <a:prstGeom prst="roundRec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b="1" kern="1200" dirty="0" smtClean="0"/>
            <a:t>Explain why you need information </a:t>
          </a:r>
          <a:endParaRPr lang="en-US" sz="3400" b="1" kern="1200" dirty="0"/>
        </a:p>
      </dsp:txBody>
      <dsp:txXfrm>
        <a:off x="39809" y="3721865"/>
        <a:ext cx="8149982" cy="73587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72BE1E-4910-418F-882A-E522365CC22F}">
      <dsp:nvSpPr>
        <dsp:cNvPr id="0" name=""/>
        <dsp:cNvSpPr/>
      </dsp:nvSpPr>
      <dsp:spPr>
        <a:xfrm>
          <a:off x="2306608" y="352"/>
          <a:ext cx="4399046" cy="135893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b="1" kern="1200" dirty="0" smtClean="0"/>
            <a:t>Do not turn them away with a no</a:t>
          </a:r>
          <a:endParaRPr lang="en-US" sz="3700" b="1" kern="1200" dirty="0"/>
        </a:p>
      </dsp:txBody>
      <dsp:txXfrm>
        <a:off x="2306608" y="352"/>
        <a:ext cx="4399046" cy="1358936"/>
      </dsp:txXfrm>
    </dsp:sp>
    <dsp:sp modelId="{5D4B8C53-70C8-42B9-AC6B-C7EAD21B7930}">
      <dsp:nvSpPr>
        <dsp:cNvPr id="0" name=""/>
        <dsp:cNvSpPr/>
      </dsp:nvSpPr>
      <dsp:spPr>
        <a:xfrm>
          <a:off x="874439" y="352"/>
          <a:ext cx="1345346" cy="1358936"/>
        </a:xfrm>
        <a:prstGeom prst="rect">
          <a:avLst/>
        </a:prstGeom>
        <a:solidFill>
          <a:schemeClr val="accent2">
            <a:hueOff val="0"/>
            <a:satOff val="0"/>
            <a:lumOff val="0"/>
          </a:schemeClr>
        </a:solidFill>
        <a:ln w="25400" cap="flat" cmpd="sng" algn="ctr">
          <a:solidFill>
            <a:schemeClr val="lt1">
              <a:hueOff val="0"/>
              <a:satOff val="0"/>
              <a:lum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8377F0-2E64-420B-A2F5-D68243CFE943}">
      <dsp:nvSpPr>
        <dsp:cNvPr id="0" name=""/>
        <dsp:cNvSpPr/>
      </dsp:nvSpPr>
      <dsp:spPr>
        <a:xfrm>
          <a:off x="1523945" y="1583513"/>
          <a:ext cx="4399046" cy="1358936"/>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b="1" kern="1200" dirty="0" smtClean="0"/>
            <a:t>Be courteous</a:t>
          </a:r>
          <a:endParaRPr lang="en-US" sz="3700" b="1" kern="1200" dirty="0"/>
        </a:p>
      </dsp:txBody>
      <dsp:txXfrm>
        <a:off x="1523945" y="1583513"/>
        <a:ext cx="4399046" cy="1358936"/>
      </dsp:txXfrm>
    </dsp:sp>
    <dsp:sp modelId="{B05A8C93-CD6A-4EB9-8176-E8F6BC5622D4}">
      <dsp:nvSpPr>
        <dsp:cNvPr id="0" name=""/>
        <dsp:cNvSpPr/>
      </dsp:nvSpPr>
      <dsp:spPr>
        <a:xfrm>
          <a:off x="6059013" y="1583513"/>
          <a:ext cx="1345346" cy="1358936"/>
        </a:xfrm>
        <a:prstGeom prst="rect">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554478-0856-4BB5-80A3-24737C3BE58F}">
      <dsp:nvSpPr>
        <dsp:cNvPr id="0" name=""/>
        <dsp:cNvSpPr/>
      </dsp:nvSpPr>
      <dsp:spPr>
        <a:xfrm>
          <a:off x="2306608" y="3166673"/>
          <a:ext cx="4399046" cy="1358936"/>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b="1" kern="1200" dirty="0" smtClean="0"/>
            <a:t>Find someone else to help</a:t>
          </a:r>
          <a:endParaRPr lang="en-US" sz="3700" b="1" kern="1200" dirty="0"/>
        </a:p>
      </dsp:txBody>
      <dsp:txXfrm>
        <a:off x="2306608" y="3166673"/>
        <a:ext cx="4399046" cy="1358936"/>
      </dsp:txXfrm>
    </dsp:sp>
    <dsp:sp modelId="{8E0E8E94-DA46-48ED-A5BF-2AD051F48F1E}">
      <dsp:nvSpPr>
        <dsp:cNvPr id="0" name=""/>
        <dsp:cNvSpPr/>
      </dsp:nvSpPr>
      <dsp:spPr>
        <a:xfrm>
          <a:off x="874425" y="3166673"/>
          <a:ext cx="1345346" cy="1358936"/>
        </a:xfrm>
        <a:prstGeom prst="rect">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CCE08B-6613-4081-B7AE-57632F786D92}">
      <dsp:nvSpPr>
        <dsp:cNvPr id="0" name=""/>
        <dsp:cNvSpPr/>
      </dsp:nvSpPr>
      <dsp:spPr>
        <a:xfrm>
          <a:off x="1372671" y="891060"/>
          <a:ext cx="2570745" cy="1714687"/>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206248" rIns="206248" bIns="206248" numCol="1" spcCol="1270" anchor="ctr" anchorCtr="0">
          <a:noAutofit/>
        </a:bodyPr>
        <a:lstStyle/>
        <a:p>
          <a:pPr lvl="0" algn="l" defTabSz="1289050">
            <a:lnSpc>
              <a:spcPct val="90000"/>
            </a:lnSpc>
            <a:spcBef>
              <a:spcPct val="0"/>
            </a:spcBef>
            <a:spcAft>
              <a:spcPct val="35000"/>
            </a:spcAft>
          </a:pPr>
          <a:r>
            <a:rPr lang="en-US" sz="2900" b="1" kern="1200" dirty="0" smtClean="0"/>
            <a:t>Time consuming</a:t>
          </a:r>
          <a:endParaRPr lang="en-US" sz="2900" b="1" kern="1200" dirty="0"/>
        </a:p>
      </dsp:txBody>
      <dsp:txXfrm>
        <a:off x="1783990" y="891060"/>
        <a:ext cx="2159426" cy="1714687"/>
      </dsp:txXfrm>
    </dsp:sp>
    <dsp:sp modelId="{6B270CEB-A609-4E8F-B312-8C082C0E1C8F}">
      <dsp:nvSpPr>
        <dsp:cNvPr id="0" name=""/>
        <dsp:cNvSpPr/>
      </dsp:nvSpPr>
      <dsp:spPr>
        <a:xfrm>
          <a:off x="1372671" y="2605747"/>
          <a:ext cx="2570745" cy="1714687"/>
        </a:xfrm>
        <a:prstGeom prst="rect">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206248" rIns="206248" bIns="206248" numCol="1" spcCol="1270" anchor="ctr" anchorCtr="0">
          <a:noAutofit/>
        </a:bodyPr>
        <a:lstStyle/>
        <a:p>
          <a:pPr lvl="0" algn="l" defTabSz="1289050">
            <a:lnSpc>
              <a:spcPct val="90000"/>
            </a:lnSpc>
            <a:spcBef>
              <a:spcPct val="0"/>
            </a:spcBef>
            <a:spcAft>
              <a:spcPct val="35000"/>
            </a:spcAft>
          </a:pPr>
          <a:r>
            <a:rPr lang="en-US" sz="2900" b="1" kern="1200" dirty="0" smtClean="0"/>
            <a:t>Complicated discussions</a:t>
          </a:r>
          <a:endParaRPr lang="en-US" sz="2900" b="1" kern="1200" dirty="0"/>
        </a:p>
      </dsp:txBody>
      <dsp:txXfrm>
        <a:off x="1783990" y="2605747"/>
        <a:ext cx="2159426" cy="1714687"/>
      </dsp:txXfrm>
    </dsp:sp>
    <dsp:sp modelId="{FE3749EF-35A9-4A50-8AFF-EF61BDB73072}">
      <dsp:nvSpPr>
        <dsp:cNvPr id="0" name=""/>
        <dsp:cNvSpPr/>
      </dsp:nvSpPr>
      <dsp:spPr>
        <a:xfrm>
          <a:off x="1607" y="244620"/>
          <a:ext cx="1713830" cy="1713830"/>
        </a:xfrm>
        <a:prstGeom prst="ellipse">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23550">
            <a:lnSpc>
              <a:spcPct val="90000"/>
            </a:lnSpc>
            <a:spcBef>
              <a:spcPct val="0"/>
            </a:spcBef>
            <a:spcAft>
              <a:spcPct val="35000"/>
            </a:spcAft>
          </a:pPr>
          <a:r>
            <a:rPr lang="en-US" sz="23900" kern="1200" dirty="0" smtClean="0"/>
            <a:t>-</a:t>
          </a:r>
          <a:endParaRPr lang="en-US" sz="23900" kern="1200" dirty="0"/>
        </a:p>
      </dsp:txBody>
      <dsp:txXfrm>
        <a:off x="252592" y="495605"/>
        <a:ext cx="1211860" cy="1211860"/>
      </dsp:txXfrm>
    </dsp:sp>
    <dsp:sp modelId="{E8AEA718-F4BE-4C13-9774-723B3F9025A1}">
      <dsp:nvSpPr>
        <dsp:cNvPr id="0" name=""/>
        <dsp:cNvSpPr/>
      </dsp:nvSpPr>
      <dsp:spPr>
        <a:xfrm>
          <a:off x="5657247" y="891060"/>
          <a:ext cx="2570745" cy="1714687"/>
        </a:xfrm>
        <a:prstGeom prst="rect">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206248" rIns="206248" bIns="206248" numCol="1" spcCol="1270" anchor="ctr" anchorCtr="0">
          <a:noAutofit/>
        </a:bodyPr>
        <a:lstStyle/>
        <a:p>
          <a:pPr lvl="0" algn="l" defTabSz="1289050">
            <a:lnSpc>
              <a:spcPct val="90000"/>
            </a:lnSpc>
            <a:spcBef>
              <a:spcPct val="0"/>
            </a:spcBef>
            <a:spcAft>
              <a:spcPct val="35000"/>
            </a:spcAft>
          </a:pPr>
          <a:r>
            <a:rPr lang="en-US" sz="2900" b="1" kern="1200" dirty="0" smtClean="0"/>
            <a:t>Builds confidence</a:t>
          </a:r>
          <a:endParaRPr lang="en-US" sz="2900" b="1" kern="1200" dirty="0"/>
        </a:p>
      </dsp:txBody>
      <dsp:txXfrm>
        <a:off x="6068566" y="891060"/>
        <a:ext cx="2159426" cy="1714687"/>
      </dsp:txXfrm>
    </dsp:sp>
    <dsp:sp modelId="{CACE875F-D525-444B-8CA0-824FFDFDE84C}">
      <dsp:nvSpPr>
        <dsp:cNvPr id="0" name=""/>
        <dsp:cNvSpPr/>
      </dsp:nvSpPr>
      <dsp:spPr>
        <a:xfrm>
          <a:off x="5657247" y="2605747"/>
          <a:ext cx="2570745" cy="1714687"/>
        </a:xfrm>
        <a:prstGeom prst="rect">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206248" rIns="206248" bIns="206248" numCol="1" spcCol="1270" anchor="ctr" anchorCtr="0">
          <a:noAutofit/>
        </a:bodyPr>
        <a:lstStyle/>
        <a:p>
          <a:pPr lvl="0" algn="l" defTabSz="1289050">
            <a:lnSpc>
              <a:spcPct val="90000"/>
            </a:lnSpc>
            <a:spcBef>
              <a:spcPct val="0"/>
            </a:spcBef>
            <a:spcAft>
              <a:spcPct val="35000"/>
            </a:spcAft>
          </a:pPr>
          <a:r>
            <a:rPr lang="en-US" sz="2900" b="1" kern="1200" dirty="0" smtClean="0"/>
            <a:t>Increased satisfaction</a:t>
          </a:r>
          <a:endParaRPr lang="en-US" sz="2900" b="1" kern="1200" dirty="0"/>
        </a:p>
      </dsp:txBody>
      <dsp:txXfrm>
        <a:off x="6068566" y="2605747"/>
        <a:ext cx="2159426" cy="1714687"/>
      </dsp:txXfrm>
    </dsp:sp>
    <dsp:sp modelId="{B3F11CC6-7C82-4032-9F04-6677847D0DCA}">
      <dsp:nvSpPr>
        <dsp:cNvPr id="0" name=""/>
        <dsp:cNvSpPr/>
      </dsp:nvSpPr>
      <dsp:spPr>
        <a:xfrm>
          <a:off x="4286183" y="205528"/>
          <a:ext cx="1713830" cy="1713830"/>
        </a:xfrm>
        <a:prstGeom prst="ellipse">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134100">
            <a:lnSpc>
              <a:spcPct val="90000"/>
            </a:lnSpc>
            <a:spcBef>
              <a:spcPct val="0"/>
            </a:spcBef>
            <a:spcAft>
              <a:spcPct val="35000"/>
            </a:spcAft>
          </a:pPr>
          <a:r>
            <a:rPr lang="en-US" sz="13800" b="1" kern="1200" dirty="0" smtClean="0"/>
            <a:t>+</a:t>
          </a:r>
          <a:endParaRPr lang="en-US" sz="13800" b="1" kern="1200" dirty="0"/>
        </a:p>
      </dsp:txBody>
      <dsp:txXfrm>
        <a:off x="4537168" y="456513"/>
        <a:ext cx="1211860" cy="121186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64E398-8300-4EFC-BB70-BDCCEF92FF28}">
      <dsp:nvSpPr>
        <dsp:cNvPr id="0" name=""/>
        <dsp:cNvSpPr/>
      </dsp:nvSpPr>
      <dsp:spPr>
        <a:xfrm rot="16200000">
          <a:off x="-1287549" y="1289533"/>
          <a:ext cx="4525963" cy="1946895"/>
        </a:xfrm>
        <a:prstGeom prst="flowChartManualOperati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lvl="0" algn="ctr" defTabSz="1422400">
            <a:lnSpc>
              <a:spcPct val="90000"/>
            </a:lnSpc>
            <a:spcBef>
              <a:spcPct val="0"/>
            </a:spcBef>
            <a:spcAft>
              <a:spcPct val="35000"/>
            </a:spcAft>
          </a:pPr>
          <a:r>
            <a:rPr lang="en-US" sz="3200" b="1" kern="1200" dirty="0" smtClean="0"/>
            <a:t>Body language is honest</a:t>
          </a:r>
          <a:endParaRPr lang="en-US" sz="3200" b="1" kern="1200" dirty="0"/>
        </a:p>
      </dsp:txBody>
      <dsp:txXfrm rot="5400000">
        <a:off x="1985" y="905192"/>
        <a:ext cx="1946895" cy="2715577"/>
      </dsp:txXfrm>
    </dsp:sp>
    <dsp:sp modelId="{1CC3DB99-E181-4028-9CBE-71319CC6B708}">
      <dsp:nvSpPr>
        <dsp:cNvPr id="0" name=""/>
        <dsp:cNvSpPr/>
      </dsp:nvSpPr>
      <dsp:spPr>
        <a:xfrm rot="16200000">
          <a:off x="805362" y="1289533"/>
          <a:ext cx="4525963" cy="1946895"/>
        </a:xfrm>
        <a:prstGeom prst="flowChartManualOperation">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lvl="0" algn="ctr" defTabSz="1422400">
            <a:lnSpc>
              <a:spcPct val="90000"/>
            </a:lnSpc>
            <a:spcBef>
              <a:spcPct val="0"/>
            </a:spcBef>
            <a:spcAft>
              <a:spcPct val="35000"/>
            </a:spcAft>
          </a:pPr>
          <a:r>
            <a:rPr lang="en-US" sz="3200" b="1" kern="1200" dirty="0" smtClean="0"/>
            <a:t>Eye contact</a:t>
          </a:r>
          <a:endParaRPr lang="en-US" sz="3200" b="1" kern="1200" dirty="0"/>
        </a:p>
      </dsp:txBody>
      <dsp:txXfrm rot="5400000">
        <a:off x="2094896" y="905192"/>
        <a:ext cx="1946895" cy="2715577"/>
      </dsp:txXfrm>
    </dsp:sp>
    <dsp:sp modelId="{DB1ABBE4-8A0F-4E73-9656-4A40718C1A19}">
      <dsp:nvSpPr>
        <dsp:cNvPr id="0" name=""/>
        <dsp:cNvSpPr/>
      </dsp:nvSpPr>
      <dsp:spPr>
        <a:xfrm rot="16200000">
          <a:off x="2898274" y="1289533"/>
          <a:ext cx="4525963" cy="1946895"/>
        </a:xfrm>
        <a:prstGeom prst="flowChartManualOperation">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lvl="0" algn="ctr" defTabSz="1422400">
            <a:lnSpc>
              <a:spcPct val="90000"/>
            </a:lnSpc>
            <a:spcBef>
              <a:spcPct val="0"/>
            </a:spcBef>
            <a:spcAft>
              <a:spcPct val="35000"/>
            </a:spcAft>
          </a:pPr>
          <a:r>
            <a:rPr lang="en-US" sz="3200" b="1" kern="1200" dirty="0" smtClean="0"/>
            <a:t>Posture</a:t>
          </a:r>
          <a:endParaRPr lang="en-US" sz="3200" b="1" kern="1200" dirty="0"/>
        </a:p>
      </dsp:txBody>
      <dsp:txXfrm rot="5400000">
        <a:off x="4187808" y="905192"/>
        <a:ext cx="1946895" cy="2715577"/>
      </dsp:txXfrm>
    </dsp:sp>
    <dsp:sp modelId="{A6526EBC-08A6-4CB4-BFCF-51A614B630BA}">
      <dsp:nvSpPr>
        <dsp:cNvPr id="0" name=""/>
        <dsp:cNvSpPr/>
      </dsp:nvSpPr>
      <dsp:spPr>
        <a:xfrm rot="16200000">
          <a:off x="4991186" y="1289533"/>
          <a:ext cx="4525963" cy="1946895"/>
        </a:xfrm>
        <a:prstGeom prst="flowChartManualOperation">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lvl="0" algn="ctr" defTabSz="1422400">
            <a:lnSpc>
              <a:spcPct val="90000"/>
            </a:lnSpc>
            <a:spcBef>
              <a:spcPct val="0"/>
            </a:spcBef>
            <a:spcAft>
              <a:spcPct val="35000"/>
            </a:spcAft>
          </a:pPr>
          <a:r>
            <a:rPr lang="en-US" sz="3200" b="1" kern="1200" dirty="0" smtClean="0"/>
            <a:t>Gestures</a:t>
          </a:r>
          <a:endParaRPr lang="en-US" sz="3200" b="1" kern="1200" dirty="0"/>
        </a:p>
      </dsp:txBody>
      <dsp:txXfrm rot="5400000">
        <a:off x="6280720" y="905192"/>
        <a:ext cx="1946895" cy="27155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48562F-C54A-448B-A62F-CF9D0226BDE7}">
      <dsp:nvSpPr>
        <dsp:cNvPr id="0" name=""/>
        <dsp:cNvSpPr/>
      </dsp:nvSpPr>
      <dsp:spPr>
        <a:xfrm>
          <a:off x="0" y="396021"/>
          <a:ext cx="8229599" cy="1131490"/>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43180" rIns="64770" bIns="43180" numCol="1" spcCol="1270" anchor="ctr" anchorCtr="0">
          <a:noAutofit/>
        </a:bodyPr>
        <a:lstStyle/>
        <a:p>
          <a:pPr lvl="0" algn="ctr" defTabSz="1511300">
            <a:lnSpc>
              <a:spcPct val="90000"/>
            </a:lnSpc>
            <a:spcBef>
              <a:spcPct val="0"/>
            </a:spcBef>
            <a:spcAft>
              <a:spcPct val="35000"/>
            </a:spcAft>
          </a:pPr>
          <a:r>
            <a:rPr lang="en-US" sz="3400" b="1" kern="1200" dirty="0" smtClean="0"/>
            <a:t>Think about what you are doing now to provide customer service</a:t>
          </a:r>
          <a:endParaRPr lang="en-US" sz="3400" b="1" kern="1200" dirty="0"/>
        </a:p>
      </dsp:txBody>
      <dsp:txXfrm>
        <a:off x="33140" y="429161"/>
        <a:ext cx="8163319" cy="1065210"/>
      </dsp:txXfrm>
    </dsp:sp>
    <dsp:sp modelId="{BF3DE774-620A-49AC-AB52-FB1DE8EBAFB0}">
      <dsp:nvSpPr>
        <dsp:cNvPr id="0" name=""/>
        <dsp:cNvSpPr/>
      </dsp:nvSpPr>
      <dsp:spPr>
        <a:xfrm>
          <a:off x="0" y="1731180"/>
          <a:ext cx="1131490" cy="1131490"/>
        </a:xfrm>
        <a:prstGeom prst="roundRect">
          <a:avLst>
            <a:gd name="adj" fmla="val 16670"/>
          </a:avLst>
        </a:prstGeom>
        <a:solidFill>
          <a:schemeClr val="accent4">
            <a:hueOff val="0"/>
            <a:satOff val="0"/>
            <a:lum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0CE0116-C79F-421F-ACAE-8A3EF895A50D}">
      <dsp:nvSpPr>
        <dsp:cNvPr id="0" name=""/>
        <dsp:cNvSpPr/>
      </dsp:nvSpPr>
      <dsp:spPr>
        <a:xfrm>
          <a:off x="1199380" y="1731180"/>
          <a:ext cx="7030219" cy="1131490"/>
        </a:xfrm>
        <a:prstGeom prst="roundRect">
          <a:avLst>
            <a:gd name="adj" fmla="val 1667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US" sz="2700" b="1" kern="1200" dirty="0" smtClean="0"/>
            <a:t>What are your customer service strengths?</a:t>
          </a:r>
          <a:endParaRPr lang="en-US" sz="2700" b="1" kern="1200" dirty="0"/>
        </a:p>
      </dsp:txBody>
      <dsp:txXfrm>
        <a:off x="1254625" y="1786425"/>
        <a:ext cx="6919729" cy="1021000"/>
      </dsp:txXfrm>
    </dsp:sp>
    <dsp:sp modelId="{D92FBC93-7145-4070-877D-D66BC01E47BD}">
      <dsp:nvSpPr>
        <dsp:cNvPr id="0" name=""/>
        <dsp:cNvSpPr/>
      </dsp:nvSpPr>
      <dsp:spPr>
        <a:xfrm>
          <a:off x="0" y="2998450"/>
          <a:ext cx="1131490" cy="1131490"/>
        </a:xfrm>
        <a:prstGeom prst="roundRect">
          <a:avLst>
            <a:gd name="adj" fmla="val 16670"/>
          </a:avLst>
        </a:prstGeom>
        <a:solidFill>
          <a:schemeClr val="accent4">
            <a:hueOff val="-4464770"/>
            <a:satOff val="26899"/>
            <a:lumOff val="2156"/>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ACBF8D8-5A34-432F-9FE2-69F0AE599460}">
      <dsp:nvSpPr>
        <dsp:cNvPr id="0" name=""/>
        <dsp:cNvSpPr/>
      </dsp:nvSpPr>
      <dsp:spPr>
        <a:xfrm>
          <a:off x="1199380" y="2998450"/>
          <a:ext cx="7030219" cy="1131490"/>
        </a:xfrm>
        <a:prstGeom prst="roundRect">
          <a:avLst>
            <a:gd name="adj" fmla="val 16670"/>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US" sz="2700" b="1" kern="1200" dirty="0" smtClean="0"/>
            <a:t>What are your customer service weaknesses?</a:t>
          </a:r>
          <a:endParaRPr lang="en-US" sz="2700" b="1" kern="1200" dirty="0"/>
        </a:p>
      </dsp:txBody>
      <dsp:txXfrm>
        <a:off x="1254625" y="3053695"/>
        <a:ext cx="6919729" cy="102100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383A0C-DBCA-40CF-A346-AFE4C111AFFC}">
      <dsp:nvSpPr>
        <dsp:cNvPr id="0" name=""/>
        <dsp:cNvSpPr/>
      </dsp:nvSpPr>
      <dsp:spPr>
        <a:xfrm>
          <a:off x="1208019" y="2152"/>
          <a:ext cx="2583805" cy="1291902"/>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45" tIns="62230" rIns="93345" bIns="62230" numCol="1" spcCol="1270" anchor="ctr" anchorCtr="0">
          <a:noAutofit/>
        </a:bodyPr>
        <a:lstStyle/>
        <a:p>
          <a:pPr lvl="0" algn="ctr" defTabSz="2178050">
            <a:lnSpc>
              <a:spcPct val="90000"/>
            </a:lnSpc>
            <a:spcBef>
              <a:spcPct val="0"/>
            </a:spcBef>
            <a:spcAft>
              <a:spcPct val="35000"/>
            </a:spcAft>
          </a:pPr>
          <a:r>
            <a:rPr lang="en-US" sz="4900" b="1" kern="1200" dirty="0" smtClean="0"/>
            <a:t>Positive</a:t>
          </a:r>
          <a:endParaRPr lang="en-US" sz="4900" b="1" kern="1200" dirty="0"/>
        </a:p>
      </dsp:txBody>
      <dsp:txXfrm>
        <a:off x="1245858" y="39991"/>
        <a:ext cx="2508127" cy="1216224"/>
      </dsp:txXfrm>
    </dsp:sp>
    <dsp:sp modelId="{BA7AED7E-A9FF-4FCB-940F-C2D64EC2A0B7}">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448841D-F7B7-4955-802B-1198C93407A1}">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en-US" sz="2700" b="1" kern="1200" dirty="0" smtClean="0"/>
            <a:t>Dedicated group</a:t>
          </a:r>
          <a:endParaRPr lang="en-US" sz="2700" b="1" kern="1200" dirty="0"/>
        </a:p>
      </dsp:txBody>
      <dsp:txXfrm>
        <a:off x="1762619" y="1654869"/>
        <a:ext cx="1991366" cy="1216224"/>
      </dsp:txXfrm>
    </dsp:sp>
    <dsp:sp modelId="{33BBD624-F00D-49DD-A56E-EA74C3D06FA1}">
      <dsp:nvSpPr>
        <dsp:cNvPr id="0" name=""/>
        <dsp:cNvSpPr/>
      </dsp:nvSpPr>
      <dsp:spPr>
        <a:xfrm>
          <a:off x="1466399"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75D656E-F488-49C7-A015-AE0FEA778AE4}">
      <dsp:nvSpPr>
        <dsp:cNvPr id="0" name=""/>
        <dsp:cNvSpPr/>
      </dsp:nvSpPr>
      <dsp:spPr>
        <a:xfrm>
          <a:off x="1724780"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en-US" sz="2700" b="1" kern="1200" dirty="0" smtClean="0"/>
            <a:t>Gives ‘thinking time’</a:t>
          </a:r>
          <a:endParaRPr lang="en-US" sz="2700" b="1" kern="1200" dirty="0"/>
        </a:p>
      </dsp:txBody>
      <dsp:txXfrm>
        <a:off x="1762619" y="3269747"/>
        <a:ext cx="1991366" cy="1216224"/>
      </dsp:txXfrm>
    </dsp:sp>
    <dsp:sp modelId="{5B36B692-DE25-48DF-8210-305C97D913A1}">
      <dsp:nvSpPr>
        <dsp:cNvPr id="0" name=""/>
        <dsp:cNvSpPr/>
      </dsp:nvSpPr>
      <dsp:spPr>
        <a:xfrm>
          <a:off x="4437775" y="2152"/>
          <a:ext cx="2583805" cy="1291902"/>
        </a:xfrm>
        <a:prstGeom prst="roundRect">
          <a:avLst>
            <a:gd name="adj" fmla="val 10000"/>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45" tIns="62230" rIns="93345" bIns="62230" numCol="1" spcCol="1270" anchor="ctr" anchorCtr="0">
          <a:noAutofit/>
        </a:bodyPr>
        <a:lstStyle/>
        <a:p>
          <a:pPr lvl="0" algn="ctr" defTabSz="2178050">
            <a:lnSpc>
              <a:spcPct val="90000"/>
            </a:lnSpc>
            <a:spcBef>
              <a:spcPct val="0"/>
            </a:spcBef>
            <a:spcAft>
              <a:spcPct val="35000"/>
            </a:spcAft>
          </a:pPr>
          <a:r>
            <a:rPr lang="en-US" sz="4900" b="1" kern="1200" dirty="0" smtClean="0"/>
            <a:t>Negative</a:t>
          </a:r>
          <a:endParaRPr lang="en-US" sz="4900" b="1" kern="1200" dirty="0"/>
        </a:p>
      </dsp:txBody>
      <dsp:txXfrm>
        <a:off x="4475614" y="39991"/>
        <a:ext cx="2508127" cy="1216224"/>
      </dsp:txXfrm>
    </dsp:sp>
    <dsp:sp modelId="{DCC3F5F0-BAB6-4B39-92D8-1C93C8021350}">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942329-5B18-4DB3-B18E-DD77DA7CD007}">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en-US" sz="2700" b="1" kern="1200" dirty="0" smtClean="0"/>
            <a:t>Less confidence</a:t>
          </a:r>
          <a:endParaRPr lang="en-US" sz="2700" b="1" kern="1200" dirty="0"/>
        </a:p>
      </dsp:txBody>
      <dsp:txXfrm>
        <a:off x="4992375" y="1654869"/>
        <a:ext cx="1991366" cy="1216224"/>
      </dsp:txXfrm>
    </dsp:sp>
    <dsp:sp modelId="{4AAF9B87-E422-4551-BFFB-833B5DA25FA7}">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EB36B6-9789-4FE5-9F57-E5B6F9C148EE}">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en-US" sz="2700" b="1" kern="1200" dirty="0" smtClean="0"/>
            <a:t>May take longer</a:t>
          </a:r>
          <a:endParaRPr lang="en-US" sz="2700" b="1" kern="1200" dirty="0"/>
        </a:p>
      </dsp:txBody>
      <dsp:txXfrm>
        <a:off x="4992375" y="3269747"/>
        <a:ext cx="1991366" cy="121622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DD5C56-EA12-4B33-8DB3-470EC438927E}">
      <dsp:nvSpPr>
        <dsp:cNvPr id="0" name=""/>
        <dsp:cNvSpPr/>
      </dsp:nvSpPr>
      <dsp:spPr>
        <a:xfrm>
          <a:off x="0" y="591343"/>
          <a:ext cx="2571749" cy="1543050"/>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1" kern="1200" dirty="0" smtClean="0"/>
            <a:t>Answer promptly</a:t>
          </a:r>
          <a:endParaRPr lang="en-US" sz="3100" b="1" kern="1200" dirty="0"/>
        </a:p>
      </dsp:txBody>
      <dsp:txXfrm>
        <a:off x="0" y="591343"/>
        <a:ext cx="2571749" cy="1543050"/>
      </dsp:txXfrm>
    </dsp:sp>
    <dsp:sp modelId="{9FEE459B-6342-449D-B499-086D7F43D0CE}">
      <dsp:nvSpPr>
        <dsp:cNvPr id="0" name=""/>
        <dsp:cNvSpPr/>
      </dsp:nvSpPr>
      <dsp:spPr>
        <a:xfrm>
          <a:off x="2828925" y="591343"/>
          <a:ext cx="2571749" cy="1543050"/>
        </a:xfrm>
        <a:prstGeom prst="rect">
          <a:avLst/>
        </a:prstGeom>
        <a:solidFill>
          <a:schemeClr val="accent3">
            <a:hueOff val="2812566"/>
            <a:satOff val="-4220"/>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1" kern="1200" dirty="0" smtClean="0"/>
            <a:t>Speak clearly</a:t>
          </a:r>
          <a:endParaRPr lang="en-US" sz="3100" b="1" kern="1200" dirty="0"/>
        </a:p>
      </dsp:txBody>
      <dsp:txXfrm>
        <a:off x="2828925" y="591343"/>
        <a:ext cx="2571749" cy="1543050"/>
      </dsp:txXfrm>
    </dsp:sp>
    <dsp:sp modelId="{926AE797-D31A-467E-80AD-8189FE50451C}">
      <dsp:nvSpPr>
        <dsp:cNvPr id="0" name=""/>
        <dsp:cNvSpPr/>
      </dsp:nvSpPr>
      <dsp:spPr>
        <a:xfrm>
          <a:off x="5657849" y="591343"/>
          <a:ext cx="2571749" cy="1543050"/>
        </a:xfrm>
        <a:prstGeom prst="rec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1" kern="1200" dirty="0" smtClean="0"/>
            <a:t>Identify yourself</a:t>
          </a:r>
          <a:endParaRPr lang="en-US" sz="3100" b="1" kern="1200" dirty="0"/>
        </a:p>
      </dsp:txBody>
      <dsp:txXfrm>
        <a:off x="5657849" y="591343"/>
        <a:ext cx="2571749" cy="1543050"/>
      </dsp:txXfrm>
    </dsp:sp>
    <dsp:sp modelId="{3620F220-2058-4214-8068-C032F7734247}">
      <dsp:nvSpPr>
        <dsp:cNvPr id="0" name=""/>
        <dsp:cNvSpPr/>
      </dsp:nvSpPr>
      <dsp:spPr>
        <a:xfrm>
          <a:off x="1414462" y="2391569"/>
          <a:ext cx="2571749" cy="1543050"/>
        </a:xfrm>
        <a:prstGeom prst="rect">
          <a:avLst/>
        </a:prstGeom>
        <a:solidFill>
          <a:schemeClr val="accent3">
            <a:hueOff val="8437698"/>
            <a:satOff val="-12660"/>
            <a:lumOff val="-205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1" kern="1200" dirty="0" smtClean="0"/>
            <a:t>Explain why a transfer is required</a:t>
          </a:r>
          <a:endParaRPr lang="en-US" sz="3100" b="1" kern="1200" dirty="0"/>
        </a:p>
      </dsp:txBody>
      <dsp:txXfrm>
        <a:off x="1414462" y="2391569"/>
        <a:ext cx="2571749" cy="1543050"/>
      </dsp:txXfrm>
    </dsp:sp>
    <dsp:sp modelId="{1201097F-0503-49E4-8AC5-D6FAF9CB948E}">
      <dsp:nvSpPr>
        <dsp:cNvPr id="0" name=""/>
        <dsp:cNvSpPr/>
      </dsp:nvSpPr>
      <dsp:spPr>
        <a:xfrm>
          <a:off x="4243387" y="2391569"/>
          <a:ext cx="2571749" cy="1543050"/>
        </a:xfrm>
        <a:prstGeom prst="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1" kern="1200" dirty="0" smtClean="0"/>
            <a:t>Let them hang up first</a:t>
          </a:r>
          <a:endParaRPr lang="en-US" sz="3100" b="1" kern="1200" dirty="0"/>
        </a:p>
      </dsp:txBody>
      <dsp:txXfrm>
        <a:off x="4243387" y="2391569"/>
        <a:ext cx="2571749" cy="154305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1F43D0-CBFD-4C39-B61D-F8A4BFA45E2F}">
      <dsp:nvSpPr>
        <dsp:cNvPr id="0" name=""/>
        <dsp:cNvSpPr/>
      </dsp:nvSpPr>
      <dsp:spPr>
        <a:xfrm>
          <a:off x="0" y="0"/>
          <a:ext cx="8229600" cy="837568"/>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b="1" kern="1200" dirty="0" smtClean="0"/>
            <a:t>Smile</a:t>
          </a:r>
          <a:endParaRPr lang="en-US" sz="3800" b="1" kern="1200" dirty="0"/>
        </a:p>
      </dsp:txBody>
      <dsp:txXfrm>
        <a:off x="1729676" y="0"/>
        <a:ext cx="6499923" cy="837568"/>
      </dsp:txXfrm>
    </dsp:sp>
    <dsp:sp modelId="{C0E314E4-B749-4718-B91B-BDD9033E2CA7}">
      <dsp:nvSpPr>
        <dsp:cNvPr id="0" name=""/>
        <dsp:cNvSpPr/>
      </dsp:nvSpPr>
      <dsp:spPr>
        <a:xfrm>
          <a:off x="83756" y="83756"/>
          <a:ext cx="1645920" cy="670054"/>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4409C1-FA67-4B04-A0DC-A4AB76DD9877}">
      <dsp:nvSpPr>
        <dsp:cNvPr id="0" name=""/>
        <dsp:cNvSpPr/>
      </dsp:nvSpPr>
      <dsp:spPr>
        <a:xfrm>
          <a:off x="0" y="921325"/>
          <a:ext cx="8229600" cy="837568"/>
        </a:xfrm>
        <a:prstGeom prst="roundRect">
          <a:avLst>
            <a:gd name="adj" fmla="val 10000"/>
          </a:avLst>
        </a:prstGeom>
        <a:solidFill>
          <a:schemeClr val="accent3">
            <a:hueOff val="2812566"/>
            <a:satOff val="-4220"/>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b="1" kern="1200" dirty="0" smtClean="0"/>
            <a:t>No jargon</a:t>
          </a:r>
          <a:endParaRPr lang="en-US" sz="3800" b="1" kern="1200" dirty="0"/>
        </a:p>
      </dsp:txBody>
      <dsp:txXfrm>
        <a:off x="1729676" y="921325"/>
        <a:ext cx="6499923" cy="837568"/>
      </dsp:txXfrm>
    </dsp:sp>
    <dsp:sp modelId="{4A7DC274-430E-4265-AF8E-3266769736C3}">
      <dsp:nvSpPr>
        <dsp:cNvPr id="0" name=""/>
        <dsp:cNvSpPr/>
      </dsp:nvSpPr>
      <dsp:spPr>
        <a:xfrm>
          <a:off x="83756" y="1005082"/>
          <a:ext cx="1645920" cy="670054"/>
        </a:xfrm>
        <a:prstGeom prst="roundRect">
          <a:avLst>
            <a:gd name="adj" fmla="val 10000"/>
          </a:avLst>
        </a:prstGeom>
        <a:solidFill>
          <a:schemeClr val="accent3">
            <a:tint val="50000"/>
            <a:hueOff val="2688049"/>
            <a:satOff val="-3527"/>
            <a:lumOff val="-34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1D5ED7-0C28-4144-A308-18898672CE85}">
      <dsp:nvSpPr>
        <dsp:cNvPr id="0" name=""/>
        <dsp:cNvSpPr/>
      </dsp:nvSpPr>
      <dsp:spPr>
        <a:xfrm>
          <a:off x="0" y="1842650"/>
          <a:ext cx="8229600" cy="837568"/>
        </a:xfrm>
        <a:prstGeom prst="roundRect">
          <a:avLst>
            <a:gd name="adj" fmla="val 10000"/>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b="1" kern="1200" dirty="0" smtClean="0"/>
            <a:t>Positive</a:t>
          </a:r>
          <a:endParaRPr lang="en-US" sz="3800" b="1" kern="1200" dirty="0"/>
        </a:p>
      </dsp:txBody>
      <dsp:txXfrm>
        <a:off x="1729676" y="1842650"/>
        <a:ext cx="6499923" cy="837568"/>
      </dsp:txXfrm>
    </dsp:sp>
    <dsp:sp modelId="{0B84FB9F-AF66-45E2-9769-A10C3A9C5E7D}">
      <dsp:nvSpPr>
        <dsp:cNvPr id="0" name=""/>
        <dsp:cNvSpPr/>
      </dsp:nvSpPr>
      <dsp:spPr>
        <a:xfrm>
          <a:off x="82357" y="1900811"/>
          <a:ext cx="1645920" cy="670054"/>
        </a:xfrm>
        <a:prstGeom prst="roundRect">
          <a:avLst>
            <a:gd name="adj" fmla="val 10000"/>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EA2CF7-774D-4B7C-97D9-7A9A855C4D61}">
      <dsp:nvSpPr>
        <dsp:cNvPr id="0" name=""/>
        <dsp:cNvSpPr/>
      </dsp:nvSpPr>
      <dsp:spPr>
        <a:xfrm>
          <a:off x="0" y="2763975"/>
          <a:ext cx="8229600" cy="837568"/>
        </a:xfrm>
        <a:prstGeom prst="roundRect">
          <a:avLst>
            <a:gd name="adj" fmla="val 10000"/>
          </a:avLst>
        </a:prstGeom>
        <a:solidFill>
          <a:schemeClr val="accent3">
            <a:hueOff val="8437698"/>
            <a:satOff val="-12660"/>
            <a:lumOff val="-205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b="1" kern="1200" dirty="0" smtClean="0"/>
            <a:t>Active listening</a:t>
          </a:r>
          <a:endParaRPr lang="en-US" sz="3800" b="1" kern="1200" dirty="0"/>
        </a:p>
      </dsp:txBody>
      <dsp:txXfrm>
        <a:off x="1729676" y="2763975"/>
        <a:ext cx="6499923" cy="837568"/>
      </dsp:txXfrm>
    </dsp:sp>
    <dsp:sp modelId="{61955574-E7EB-4C56-BD5A-B5948734AE34}">
      <dsp:nvSpPr>
        <dsp:cNvPr id="0" name=""/>
        <dsp:cNvSpPr/>
      </dsp:nvSpPr>
      <dsp:spPr>
        <a:xfrm>
          <a:off x="83756" y="2847732"/>
          <a:ext cx="1645920" cy="670054"/>
        </a:xfrm>
        <a:prstGeom prst="roundRect">
          <a:avLst>
            <a:gd name="adj" fmla="val 10000"/>
          </a:avLst>
        </a:prstGeom>
        <a:solidFill>
          <a:schemeClr val="accent3">
            <a:tint val="50000"/>
            <a:hueOff val="8064146"/>
            <a:satOff val="-10581"/>
            <a:lumOff val="-1041"/>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07C8AB-FC98-42DD-90DD-371564D17787}">
      <dsp:nvSpPr>
        <dsp:cNvPr id="0" name=""/>
        <dsp:cNvSpPr/>
      </dsp:nvSpPr>
      <dsp:spPr>
        <a:xfrm>
          <a:off x="0" y="3685300"/>
          <a:ext cx="8229600" cy="837568"/>
        </a:xfrm>
        <a:prstGeom prst="roundRect">
          <a:avLst>
            <a:gd name="adj" fmla="val 10000"/>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b="1" kern="1200" dirty="0" smtClean="0"/>
            <a:t>Take notes</a:t>
          </a:r>
          <a:endParaRPr lang="en-US" sz="3800" b="1" kern="1200" dirty="0"/>
        </a:p>
      </dsp:txBody>
      <dsp:txXfrm>
        <a:off x="1729676" y="3685300"/>
        <a:ext cx="6499923" cy="837568"/>
      </dsp:txXfrm>
    </dsp:sp>
    <dsp:sp modelId="{55B833AC-9C16-41BD-85B6-57B2300E92F7}">
      <dsp:nvSpPr>
        <dsp:cNvPr id="0" name=""/>
        <dsp:cNvSpPr/>
      </dsp:nvSpPr>
      <dsp:spPr>
        <a:xfrm>
          <a:off x="83756" y="3769057"/>
          <a:ext cx="1645920" cy="670054"/>
        </a:xfrm>
        <a:prstGeom prst="roundRect">
          <a:avLst>
            <a:gd name="adj" fmla="val 10000"/>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D51024-AF92-4E36-83DB-10BA7B352630}">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BC2DCEC-9033-4875-AE8A-76C54314C205}">
      <dsp:nvSpPr>
        <dsp:cNvPr id="0" name=""/>
        <dsp:cNvSpPr/>
      </dsp:nvSpPr>
      <dsp:spPr>
        <a:xfrm>
          <a:off x="2262981" y="0"/>
          <a:ext cx="5966618" cy="4525963"/>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lvl="0" algn="l" defTabSz="2133600">
            <a:lnSpc>
              <a:spcPct val="90000"/>
            </a:lnSpc>
            <a:spcBef>
              <a:spcPct val="0"/>
            </a:spcBef>
            <a:spcAft>
              <a:spcPct val="35000"/>
            </a:spcAft>
          </a:pPr>
          <a:r>
            <a:rPr lang="en-US" sz="4800" b="1" kern="1200" dirty="0" smtClean="0">
              <a:solidFill>
                <a:schemeClr val="bg1"/>
              </a:solidFill>
            </a:rPr>
            <a:t>+</a:t>
          </a:r>
          <a:r>
            <a:rPr lang="en-US" sz="3600" b="1" kern="1200" dirty="0" smtClean="0">
              <a:solidFill>
                <a:schemeClr val="bg1"/>
              </a:solidFill>
            </a:rPr>
            <a:t> </a:t>
          </a:r>
          <a:r>
            <a:rPr lang="en-US" sz="3200" b="1" kern="1200" dirty="0" smtClean="0">
              <a:solidFill>
                <a:schemeClr val="bg1"/>
              </a:solidFill>
            </a:rPr>
            <a:t>Convenient and easy</a:t>
          </a:r>
          <a:endParaRPr lang="en-US" sz="3200" b="1" kern="1200" dirty="0">
            <a:solidFill>
              <a:schemeClr val="bg1"/>
            </a:solidFill>
          </a:endParaRPr>
        </a:p>
      </dsp:txBody>
      <dsp:txXfrm>
        <a:off x="2262981" y="0"/>
        <a:ext cx="5966618" cy="961767"/>
      </dsp:txXfrm>
    </dsp:sp>
    <dsp:sp modelId="{67EEBD32-B27F-49E2-AFC3-3200255934A2}">
      <dsp:nvSpPr>
        <dsp:cNvPr id="0" name=""/>
        <dsp:cNvSpPr/>
      </dsp:nvSpPr>
      <dsp:spPr>
        <a:xfrm>
          <a:off x="594032" y="961767"/>
          <a:ext cx="3337897" cy="3337897"/>
        </a:xfrm>
        <a:prstGeom prst="pie">
          <a:avLst>
            <a:gd name="adj1" fmla="val 5400000"/>
            <a:gd name="adj2" fmla="val 1620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EC5D988-C4D3-4185-90CF-31A9F893B62E}">
      <dsp:nvSpPr>
        <dsp:cNvPr id="0" name=""/>
        <dsp:cNvSpPr/>
      </dsp:nvSpPr>
      <dsp:spPr>
        <a:xfrm>
          <a:off x="2262981" y="961767"/>
          <a:ext cx="5966618" cy="3337897"/>
        </a:xfrm>
        <a:prstGeom prst="rect">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lvl="0" algn="l" defTabSz="2133600">
            <a:lnSpc>
              <a:spcPct val="90000"/>
            </a:lnSpc>
            <a:spcBef>
              <a:spcPct val="0"/>
            </a:spcBef>
            <a:spcAft>
              <a:spcPct val="35000"/>
            </a:spcAft>
          </a:pPr>
          <a:r>
            <a:rPr lang="en-US" sz="4800" b="1" kern="1200" dirty="0" smtClean="0">
              <a:solidFill>
                <a:schemeClr val="bg1"/>
              </a:solidFill>
            </a:rPr>
            <a:t>+</a:t>
          </a:r>
          <a:r>
            <a:rPr lang="en-US" sz="3600" b="1" kern="1200" dirty="0" smtClean="0">
              <a:solidFill>
                <a:schemeClr val="bg1"/>
              </a:solidFill>
            </a:rPr>
            <a:t> </a:t>
          </a:r>
          <a:r>
            <a:rPr lang="en-US" sz="3200" b="1" kern="1200" dirty="0" smtClean="0">
              <a:solidFill>
                <a:schemeClr val="bg1"/>
              </a:solidFill>
            </a:rPr>
            <a:t>Quick and efficient</a:t>
          </a:r>
          <a:endParaRPr lang="en-US" sz="3200" b="1" kern="1200" dirty="0">
            <a:solidFill>
              <a:schemeClr val="bg1"/>
            </a:solidFill>
          </a:endParaRPr>
        </a:p>
      </dsp:txBody>
      <dsp:txXfrm>
        <a:off x="2262981" y="961767"/>
        <a:ext cx="5966618" cy="961767"/>
      </dsp:txXfrm>
    </dsp:sp>
    <dsp:sp modelId="{39D289B7-C319-4B16-83CD-77127858E547}">
      <dsp:nvSpPr>
        <dsp:cNvPr id="0" name=""/>
        <dsp:cNvSpPr/>
      </dsp:nvSpPr>
      <dsp:spPr>
        <a:xfrm>
          <a:off x="1188065" y="1923534"/>
          <a:ext cx="2149832" cy="2149832"/>
        </a:xfrm>
        <a:prstGeom prst="pie">
          <a:avLst>
            <a:gd name="adj1" fmla="val 5400000"/>
            <a:gd name="adj2" fmla="val 1620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8B16B2C-9336-4400-9ADE-0DBED20B5AFE}">
      <dsp:nvSpPr>
        <dsp:cNvPr id="0" name=""/>
        <dsp:cNvSpPr/>
      </dsp:nvSpPr>
      <dsp:spPr>
        <a:xfrm>
          <a:off x="2262981" y="1923534"/>
          <a:ext cx="5966618" cy="2149832"/>
        </a:xfrm>
        <a:prstGeom prst="rect">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lvl="0" algn="l" defTabSz="2133600">
            <a:lnSpc>
              <a:spcPct val="90000"/>
            </a:lnSpc>
            <a:spcBef>
              <a:spcPct val="0"/>
            </a:spcBef>
            <a:spcAft>
              <a:spcPct val="35000"/>
            </a:spcAft>
          </a:pPr>
          <a:r>
            <a:rPr lang="en-US" sz="4800" b="1" kern="1200" dirty="0" smtClean="0">
              <a:solidFill>
                <a:schemeClr val="bg1"/>
              </a:solidFill>
            </a:rPr>
            <a:t>-</a:t>
          </a:r>
          <a:r>
            <a:rPr lang="en-US" sz="3600" b="1" kern="1200" dirty="0" smtClean="0">
              <a:solidFill>
                <a:schemeClr val="bg1"/>
              </a:solidFill>
            </a:rPr>
            <a:t> </a:t>
          </a:r>
          <a:r>
            <a:rPr lang="en-US" sz="3200" b="1" kern="1200" dirty="0" smtClean="0">
              <a:solidFill>
                <a:schemeClr val="bg1"/>
              </a:solidFill>
            </a:rPr>
            <a:t>Impersonal and cold</a:t>
          </a:r>
          <a:endParaRPr lang="en-US" sz="3200" b="1" kern="1200" dirty="0">
            <a:solidFill>
              <a:schemeClr val="bg1"/>
            </a:solidFill>
          </a:endParaRPr>
        </a:p>
      </dsp:txBody>
      <dsp:txXfrm>
        <a:off x="2262981" y="1923534"/>
        <a:ext cx="5966618" cy="961767"/>
      </dsp:txXfrm>
    </dsp:sp>
    <dsp:sp modelId="{913A34F0-DA9E-4BD1-8D17-63F1CCD72187}">
      <dsp:nvSpPr>
        <dsp:cNvPr id="0" name=""/>
        <dsp:cNvSpPr/>
      </dsp:nvSpPr>
      <dsp:spPr>
        <a:xfrm>
          <a:off x="1782097" y="2885301"/>
          <a:ext cx="961767" cy="961767"/>
        </a:xfrm>
        <a:prstGeom prst="pie">
          <a:avLst>
            <a:gd name="adj1" fmla="val 5400000"/>
            <a:gd name="adj2" fmla="val 16200000"/>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60B0C5D-A058-4FB8-8136-7E29F536F339}">
      <dsp:nvSpPr>
        <dsp:cNvPr id="0" name=""/>
        <dsp:cNvSpPr/>
      </dsp:nvSpPr>
      <dsp:spPr>
        <a:xfrm>
          <a:off x="2262981" y="2885301"/>
          <a:ext cx="5966618" cy="961767"/>
        </a:xfrm>
        <a:prstGeom prst="rect">
          <a:avLst/>
        </a:prstGeom>
        <a:solidFill>
          <a:schemeClr val="accent5"/>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lvl="0" algn="l" defTabSz="2133600">
            <a:lnSpc>
              <a:spcPct val="90000"/>
            </a:lnSpc>
            <a:spcBef>
              <a:spcPct val="0"/>
            </a:spcBef>
            <a:spcAft>
              <a:spcPct val="35000"/>
            </a:spcAft>
          </a:pPr>
          <a:r>
            <a:rPr lang="en-US" sz="4800" b="1" kern="1200" dirty="0" smtClean="0">
              <a:solidFill>
                <a:schemeClr val="bg1"/>
              </a:solidFill>
            </a:rPr>
            <a:t>-</a:t>
          </a:r>
          <a:r>
            <a:rPr lang="en-US" sz="3600" b="1" kern="1200" dirty="0" smtClean="0">
              <a:solidFill>
                <a:schemeClr val="bg1"/>
              </a:solidFill>
            </a:rPr>
            <a:t> </a:t>
          </a:r>
          <a:r>
            <a:rPr lang="en-US" sz="3200" b="1" kern="1200" dirty="0" smtClean="0">
              <a:solidFill>
                <a:schemeClr val="bg1"/>
              </a:solidFill>
            </a:rPr>
            <a:t>Not relevant with all information  </a:t>
          </a:r>
          <a:endParaRPr lang="en-US" sz="3600" b="1" kern="1200" dirty="0">
            <a:solidFill>
              <a:schemeClr val="bg1"/>
            </a:solidFill>
          </a:endParaRPr>
        </a:p>
      </dsp:txBody>
      <dsp:txXfrm>
        <a:off x="2262981" y="2885301"/>
        <a:ext cx="5966618" cy="96176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7770BD-7955-41C9-B2A3-1A4F9FCC0EE8}">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b="1" kern="1200" dirty="0" smtClean="0"/>
            <a:t>Always be professional</a:t>
          </a:r>
          <a:endParaRPr lang="en-US" sz="4800" b="1" kern="1200" dirty="0"/>
        </a:p>
      </dsp:txBody>
      <dsp:txXfrm>
        <a:off x="460905" y="1047"/>
        <a:ext cx="3479899" cy="2087939"/>
      </dsp:txXfrm>
    </dsp:sp>
    <dsp:sp modelId="{374865B1-890B-4877-9805-F7F945AE9C14}">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b="1" kern="1200" dirty="0" smtClean="0"/>
            <a:t>Avoid textspeak</a:t>
          </a:r>
          <a:endParaRPr lang="en-US" sz="4800" b="1" kern="1200" dirty="0"/>
        </a:p>
      </dsp:txBody>
      <dsp:txXfrm>
        <a:off x="4288794" y="1047"/>
        <a:ext cx="3479899" cy="2087939"/>
      </dsp:txXfrm>
    </dsp:sp>
    <dsp:sp modelId="{EFB784A2-6011-4C2F-9690-734887A167EB}">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b="1" kern="1200" dirty="0" smtClean="0"/>
            <a:t>Avoid jargon</a:t>
          </a:r>
          <a:endParaRPr lang="en-US" sz="4800" b="1" kern="1200" dirty="0"/>
        </a:p>
      </dsp:txBody>
      <dsp:txXfrm>
        <a:off x="460905" y="2436976"/>
        <a:ext cx="3479899" cy="2087939"/>
      </dsp:txXfrm>
    </dsp:sp>
    <dsp:sp modelId="{A118E616-C578-4AD9-8902-5DA4944A8617}">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b="1" kern="1200" dirty="0" smtClean="0"/>
            <a:t>Permanent record of it</a:t>
          </a:r>
          <a:endParaRPr lang="en-US" sz="4800" b="1" kern="1200" dirty="0"/>
        </a:p>
      </dsp:txBody>
      <dsp:txXfrm>
        <a:off x="4288794" y="2436976"/>
        <a:ext cx="3479899" cy="2087939"/>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4FE6B3-9D30-485B-9FE5-A659DC75E9F5}">
      <dsp:nvSpPr>
        <dsp:cNvPr id="0" name=""/>
        <dsp:cNvSpPr/>
      </dsp:nvSpPr>
      <dsp:spPr>
        <a:xfrm>
          <a:off x="5213570" y="0"/>
          <a:ext cx="301376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DA3CFB-F39A-41D9-89B1-154E95B55C01}">
      <dsp:nvSpPr>
        <dsp:cNvPr id="0" name=""/>
        <dsp:cNvSpPr/>
      </dsp:nvSpPr>
      <dsp:spPr>
        <a:xfrm>
          <a:off x="2260" y="0"/>
          <a:ext cx="5211309" cy="1414363"/>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ctr" defTabSz="2400300">
            <a:lnSpc>
              <a:spcPct val="90000"/>
            </a:lnSpc>
            <a:spcBef>
              <a:spcPct val="0"/>
            </a:spcBef>
            <a:spcAft>
              <a:spcPct val="35000"/>
            </a:spcAft>
          </a:pPr>
          <a:r>
            <a:rPr lang="en-US" sz="5400" b="1" kern="1200" dirty="0" smtClean="0"/>
            <a:t>Pick your words</a:t>
          </a:r>
          <a:endParaRPr lang="en-US" sz="5400" b="1" kern="1200" dirty="0"/>
        </a:p>
      </dsp:txBody>
      <dsp:txXfrm>
        <a:off x="71304" y="69044"/>
        <a:ext cx="5073221" cy="1276275"/>
      </dsp:txXfrm>
    </dsp:sp>
    <dsp:sp modelId="{F5421378-BDA5-4694-90D9-7B7CB64FB48B}">
      <dsp:nvSpPr>
        <dsp:cNvPr id="0" name=""/>
        <dsp:cNvSpPr/>
      </dsp:nvSpPr>
      <dsp:spPr>
        <a:xfrm>
          <a:off x="5213570" y="1555799"/>
          <a:ext cx="301376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3E57EE-EA30-42D7-86CC-9FAE9EEC178A}">
      <dsp:nvSpPr>
        <dsp:cNvPr id="0" name=""/>
        <dsp:cNvSpPr/>
      </dsp:nvSpPr>
      <dsp:spPr>
        <a:xfrm>
          <a:off x="2260" y="1555799"/>
          <a:ext cx="5211309" cy="1414363"/>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ctr" defTabSz="2400300">
            <a:lnSpc>
              <a:spcPct val="90000"/>
            </a:lnSpc>
            <a:spcBef>
              <a:spcPct val="0"/>
            </a:spcBef>
            <a:spcAft>
              <a:spcPct val="35000"/>
            </a:spcAft>
          </a:pPr>
          <a:r>
            <a:rPr lang="en-US" sz="5400" b="1" kern="1200" dirty="0" smtClean="0"/>
            <a:t>Avoid ambiguity</a:t>
          </a:r>
          <a:endParaRPr lang="en-US" sz="5400" b="1" kern="1200" dirty="0"/>
        </a:p>
      </dsp:txBody>
      <dsp:txXfrm>
        <a:off x="71304" y="1624843"/>
        <a:ext cx="5073221" cy="1276275"/>
      </dsp:txXfrm>
    </dsp:sp>
    <dsp:sp modelId="{51D58DA5-AAD4-495D-9C6C-933A6F2EA3E3}">
      <dsp:nvSpPr>
        <dsp:cNvPr id="0" name=""/>
        <dsp:cNvSpPr/>
      </dsp:nvSpPr>
      <dsp:spPr>
        <a:xfrm>
          <a:off x="5213570" y="3111599"/>
          <a:ext cx="3013769"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F9272B-6F5C-4FAE-9321-313BBA8D1117}">
      <dsp:nvSpPr>
        <dsp:cNvPr id="0" name=""/>
        <dsp:cNvSpPr/>
      </dsp:nvSpPr>
      <dsp:spPr>
        <a:xfrm>
          <a:off x="2260" y="3111599"/>
          <a:ext cx="5211309" cy="1414363"/>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ctr" defTabSz="2400300">
            <a:lnSpc>
              <a:spcPct val="90000"/>
            </a:lnSpc>
            <a:spcBef>
              <a:spcPct val="0"/>
            </a:spcBef>
            <a:spcAft>
              <a:spcPct val="35000"/>
            </a:spcAft>
          </a:pPr>
          <a:r>
            <a:rPr lang="en-US" sz="5400" b="1" kern="1200" dirty="0" smtClean="0"/>
            <a:t>Keep it simple</a:t>
          </a:r>
          <a:endParaRPr lang="en-US" sz="5400" b="1" kern="1200" dirty="0"/>
        </a:p>
      </dsp:txBody>
      <dsp:txXfrm>
        <a:off x="71304" y="3180643"/>
        <a:ext cx="5073221" cy="1276275"/>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6F72E3-51B2-4DBC-9F70-1737CE95CAF3}">
      <dsp:nvSpPr>
        <dsp:cNvPr id="0" name=""/>
        <dsp:cNvSpPr/>
      </dsp:nvSpPr>
      <dsp:spPr>
        <a:xfrm>
          <a:off x="1727" y="0"/>
          <a:ext cx="2688282" cy="452596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lvl="0" algn="ctr" defTabSz="1511300">
            <a:lnSpc>
              <a:spcPct val="90000"/>
            </a:lnSpc>
            <a:spcBef>
              <a:spcPct val="0"/>
            </a:spcBef>
            <a:spcAft>
              <a:spcPct val="35000"/>
            </a:spcAft>
          </a:pPr>
          <a:r>
            <a:rPr lang="en-US" sz="3400" b="1" kern="1200" dirty="0" smtClean="0"/>
            <a:t>Information is missing</a:t>
          </a:r>
          <a:endParaRPr lang="en-US" sz="3400" b="1" kern="1200" dirty="0"/>
        </a:p>
      </dsp:txBody>
      <dsp:txXfrm>
        <a:off x="1727" y="1810385"/>
        <a:ext cx="2688282" cy="1810385"/>
      </dsp:txXfrm>
    </dsp:sp>
    <dsp:sp modelId="{DAF6B087-FA1E-4FAC-9670-D87841DF981E}">
      <dsp:nvSpPr>
        <dsp:cNvPr id="0" name=""/>
        <dsp:cNvSpPr/>
      </dsp:nvSpPr>
      <dsp:spPr>
        <a:xfrm>
          <a:off x="592296" y="271557"/>
          <a:ext cx="1507145" cy="1507145"/>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46679D-F1A1-46B2-804C-BFBF720F5BAD}">
      <dsp:nvSpPr>
        <dsp:cNvPr id="0" name=""/>
        <dsp:cNvSpPr/>
      </dsp:nvSpPr>
      <dsp:spPr>
        <a:xfrm>
          <a:off x="2770658" y="0"/>
          <a:ext cx="2688282" cy="452596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lvl="0" algn="ctr" defTabSz="1511300">
            <a:lnSpc>
              <a:spcPct val="90000"/>
            </a:lnSpc>
            <a:spcBef>
              <a:spcPct val="0"/>
            </a:spcBef>
            <a:spcAft>
              <a:spcPct val="35000"/>
            </a:spcAft>
          </a:pPr>
          <a:r>
            <a:rPr lang="en-US" sz="3400" b="1" kern="1200" dirty="0" smtClean="0"/>
            <a:t>Needs clarifying</a:t>
          </a:r>
          <a:endParaRPr lang="en-US" sz="3400" b="1" kern="1200" dirty="0"/>
        </a:p>
      </dsp:txBody>
      <dsp:txXfrm>
        <a:off x="2770658" y="1810385"/>
        <a:ext cx="2688282" cy="1810385"/>
      </dsp:txXfrm>
    </dsp:sp>
    <dsp:sp modelId="{356A8537-BDF3-499E-B48A-793B94598BD6}">
      <dsp:nvSpPr>
        <dsp:cNvPr id="0" name=""/>
        <dsp:cNvSpPr/>
      </dsp:nvSpPr>
      <dsp:spPr>
        <a:xfrm>
          <a:off x="3361227" y="271557"/>
          <a:ext cx="1507145" cy="1507145"/>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AD62ED-3B2E-407C-8BC7-656814829CB7}">
      <dsp:nvSpPr>
        <dsp:cNvPr id="0" name=""/>
        <dsp:cNvSpPr/>
      </dsp:nvSpPr>
      <dsp:spPr>
        <a:xfrm>
          <a:off x="5539589" y="0"/>
          <a:ext cx="2688282" cy="4525963"/>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lvl="0" algn="ctr" defTabSz="1511300">
            <a:lnSpc>
              <a:spcPct val="90000"/>
            </a:lnSpc>
            <a:spcBef>
              <a:spcPct val="0"/>
            </a:spcBef>
            <a:spcAft>
              <a:spcPct val="35000"/>
            </a:spcAft>
          </a:pPr>
          <a:r>
            <a:rPr lang="en-US" sz="3400" b="1" kern="1200" dirty="0" smtClean="0"/>
            <a:t>Back and forth</a:t>
          </a:r>
          <a:endParaRPr lang="en-US" sz="3400" b="1" kern="1200" dirty="0"/>
        </a:p>
      </dsp:txBody>
      <dsp:txXfrm>
        <a:off x="5539589" y="1810385"/>
        <a:ext cx="2688282" cy="1810385"/>
      </dsp:txXfrm>
    </dsp:sp>
    <dsp:sp modelId="{E6F06D1B-876D-4C91-9F9F-2E748AB9C845}">
      <dsp:nvSpPr>
        <dsp:cNvPr id="0" name=""/>
        <dsp:cNvSpPr/>
      </dsp:nvSpPr>
      <dsp:spPr>
        <a:xfrm>
          <a:off x="6130158" y="271557"/>
          <a:ext cx="1507145" cy="1507145"/>
        </a:xfrm>
        <a:prstGeom prst="ellipse">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84F451-E91E-4082-9027-1F5F151E34EF}">
      <dsp:nvSpPr>
        <dsp:cNvPr id="0" name=""/>
        <dsp:cNvSpPr/>
      </dsp:nvSpPr>
      <dsp:spPr>
        <a:xfrm>
          <a:off x="329183" y="3620770"/>
          <a:ext cx="7571232" cy="678894"/>
        </a:xfrm>
        <a:prstGeom prst="leftRightArrow">
          <a:avLst/>
        </a:prstGeom>
        <a:solidFill>
          <a:schemeClr val="accent2">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6AFB47-00C6-4348-9C8B-E0FB03542B74}">
      <dsp:nvSpPr>
        <dsp:cNvPr id="0" name=""/>
        <dsp:cNvSpPr/>
      </dsp:nvSpPr>
      <dsp:spPr>
        <a:xfrm>
          <a:off x="1743721" y="4472"/>
          <a:ext cx="4742156" cy="1088437"/>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b="1" kern="1200" dirty="0" smtClean="0"/>
            <a:t>Speak in a calm manner</a:t>
          </a:r>
          <a:endParaRPr lang="en-US" sz="3600" b="1" kern="1200" dirty="0"/>
        </a:p>
      </dsp:txBody>
      <dsp:txXfrm>
        <a:off x="1743721" y="4472"/>
        <a:ext cx="4742156" cy="1088437"/>
      </dsp:txXfrm>
    </dsp:sp>
    <dsp:sp modelId="{11D028A5-1E5D-42C0-BB7C-8B89D5D8C076}">
      <dsp:nvSpPr>
        <dsp:cNvPr id="0" name=""/>
        <dsp:cNvSpPr/>
      </dsp:nvSpPr>
      <dsp:spPr>
        <a:xfrm>
          <a:off x="3462300" y="1147332"/>
          <a:ext cx="1305000" cy="1088437"/>
        </a:xfrm>
        <a:prstGeom prst="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b="1" kern="1200" dirty="0" smtClean="0"/>
            <a:t>Listen</a:t>
          </a:r>
          <a:endParaRPr lang="en-US" sz="3600" b="1" kern="1200" dirty="0"/>
        </a:p>
      </dsp:txBody>
      <dsp:txXfrm>
        <a:off x="3462300" y="1147332"/>
        <a:ext cx="1305000" cy="1088437"/>
      </dsp:txXfrm>
    </dsp:sp>
    <dsp:sp modelId="{52393064-4EBF-49ED-A724-0896E6479B5E}">
      <dsp:nvSpPr>
        <dsp:cNvPr id="0" name=""/>
        <dsp:cNvSpPr/>
      </dsp:nvSpPr>
      <dsp:spPr>
        <a:xfrm>
          <a:off x="1234799" y="2290192"/>
          <a:ext cx="5760000" cy="1088437"/>
        </a:xfrm>
        <a:prstGeom prst="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b="1" kern="1200" dirty="0" smtClean="0"/>
            <a:t>Get to the source of the issue</a:t>
          </a:r>
          <a:endParaRPr lang="en-US" sz="3600" b="1" kern="1200" dirty="0"/>
        </a:p>
      </dsp:txBody>
      <dsp:txXfrm>
        <a:off x="1234799" y="2290192"/>
        <a:ext cx="5760000" cy="1088437"/>
      </dsp:txXfrm>
    </dsp:sp>
    <dsp:sp modelId="{351D56ED-A835-41C9-9E0D-5C7BEAFCD37D}">
      <dsp:nvSpPr>
        <dsp:cNvPr id="0" name=""/>
        <dsp:cNvSpPr/>
      </dsp:nvSpPr>
      <dsp:spPr>
        <a:xfrm>
          <a:off x="0" y="3433052"/>
          <a:ext cx="8229600" cy="1088437"/>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b="1" kern="1200" dirty="0" smtClean="0"/>
            <a:t>Let them know you feel the issue is important</a:t>
          </a:r>
          <a:endParaRPr lang="en-US" sz="3600" b="1" kern="1200" dirty="0"/>
        </a:p>
      </dsp:txBody>
      <dsp:txXfrm>
        <a:off x="0" y="3433052"/>
        <a:ext cx="8229600" cy="108843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548B2E-59A5-4A9C-8A9B-D8CE8614DF50}">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43BE35-D308-41FF-BAD5-C8EA47FA2118}">
      <dsp:nvSpPr>
        <dsp:cNvPr id="0" name=""/>
        <dsp:cNvSpPr/>
      </dsp:nvSpPr>
      <dsp:spPr>
        <a:xfrm>
          <a:off x="427226" y="282782"/>
          <a:ext cx="7739890" cy="565926"/>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lvl="0" algn="l" defTabSz="1289050">
            <a:lnSpc>
              <a:spcPct val="90000"/>
            </a:lnSpc>
            <a:spcBef>
              <a:spcPct val="0"/>
            </a:spcBef>
            <a:spcAft>
              <a:spcPct val="35000"/>
            </a:spcAft>
          </a:pPr>
          <a:r>
            <a:rPr lang="en-US" sz="2900" b="1" kern="1200" dirty="0" smtClean="0"/>
            <a:t>On the same team</a:t>
          </a:r>
          <a:endParaRPr lang="en-US" sz="2900" b="1" kern="1200" dirty="0"/>
        </a:p>
      </dsp:txBody>
      <dsp:txXfrm>
        <a:off x="427226" y="282782"/>
        <a:ext cx="7739890" cy="565926"/>
      </dsp:txXfrm>
    </dsp:sp>
    <dsp:sp modelId="{3BA9D6A5-AAB4-4EE6-8445-DEC5A1607AB8}">
      <dsp:nvSpPr>
        <dsp:cNvPr id="0" name=""/>
        <dsp:cNvSpPr/>
      </dsp:nvSpPr>
      <dsp:spPr>
        <a:xfrm>
          <a:off x="73522" y="212041"/>
          <a:ext cx="707408" cy="707408"/>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47B011-E076-4AA5-8538-8BACDFEBBCBD}">
      <dsp:nvSpPr>
        <dsp:cNvPr id="0" name=""/>
        <dsp:cNvSpPr/>
      </dsp:nvSpPr>
      <dsp:spPr>
        <a:xfrm>
          <a:off x="832752" y="1131400"/>
          <a:ext cx="7334364" cy="565926"/>
        </a:xfrm>
        <a:prstGeom prst="rect">
          <a:avLst/>
        </a:prstGeom>
        <a:solidFill>
          <a:schemeClr val="accent2">
            <a:hueOff val="1170380"/>
            <a:satOff val="-1460"/>
            <a:lumOff val="34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lvl="0" algn="l" defTabSz="1289050">
            <a:lnSpc>
              <a:spcPct val="90000"/>
            </a:lnSpc>
            <a:spcBef>
              <a:spcPct val="0"/>
            </a:spcBef>
            <a:spcAft>
              <a:spcPct val="35000"/>
            </a:spcAft>
          </a:pPr>
          <a:r>
            <a:rPr lang="en-US" sz="2900" b="1" kern="1200" dirty="0" smtClean="0"/>
            <a:t>Have the customer part of the process</a:t>
          </a:r>
          <a:endParaRPr lang="en-US" sz="2900" b="1" kern="1200" dirty="0"/>
        </a:p>
      </dsp:txBody>
      <dsp:txXfrm>
        <a:off x="832752" y="1131400"/>
        <a:ext cx="7334364" cy="565926"/>
      </dsp:txXfrm>
    </dsp:sp>
    <dsp:sp modelId="{2F8DA56A-E7F8-46D4-ACD2-AE135F7DBAFE}">
      <dsp:nvSpPr>
        <dsp:cNvPr id="0" name=""/>
        <dsp:cNvSpPr/>
      </dsp:nvSpPr>
      <dsp:spPr>
        <a:xfrm>
          <a:off x="479048" y="1060659"/>
          <a:ext cx="707408" cy="707408"/>
        </a:xfrm>
        <a:prstGeom prst="ellipse">
          <a:avLst/>
        </a:prstGeom>
        <a:solidFill>
          <a:schemeClr val="lt1">
            <a:hueOff val="0"/>
            <a:satOff val="0"/>
            <a:lumOff val="0"/>
            <a:alphaOff val="0"/>
          </a:schemeClr>
        </a:solidFill>
        <a:ln w="25400" cap="flat" cmpd="sng" algn="ctr">
          <a:solidFill>
            <a:schemeClr val="accent2">
              <a:hueOff val="1170380"/>
              <a:satOff val="-1460"/>
              <a:lumOff val="343"/>
              <a:alphaOff val="0"/>
            </a:schemeClr>
          </a:solidFill>
          <a:prstDash val="solid"/>
        </a:ln>
        <a:effectLst/>
      </dsp:spPr>
      <dsp:style>
        <a:lnRef idx="2">
          <a:scrgbClr r="0" g="0" b="0"/>
        </a:lnRef>
        <a:fillRef idx="1">
          <a:scrgbClr r="0" g="0" b="0"/>
        </a:fillRef>
        <a:effectRef idx="0">
          <a:scrgbClr r="0" g="0" b="0"/>
        </a:effectRef>
        <a:fontRef idx="minor"/>
      </dsp:style>
    </dsp:sp>
    <dsp:sp modelId="{55F084CC-A054-419F-A58A-B972A5F79EE2}">
      <dsp:nvSpPr>
        <dsp:cNvPr id="0" name=""/>
        <dsp:cNvSpPr/>
      </dsp:nvSpPr>
      <dsp:spPr>
        <a:xfrm>
          <a:off x="957216" y="1980018"/>
          <a:ext cx="7209900" cy="565926"/>
        </a:xfrm>
        <a:prstGeom prst="rect">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lvl="0" algn="l" defTabSz="1289050">
            <a:lnSpc>
              <a:spcPct val="90000"/>
            </a:lnSpc>
            <a:spcBef>
              <a:spcPct val="0"/>
            </a:spcBef>
            <a:spcAft>
              <a:spcPct val="35000"/>
            </a:spcAft>
          </a:pPr>
          <a:r>
            <a:rPr lang="en-US" sz="2900" b="1" kern="1200" dirty="0" smtClean="0"/>
            <a:t>Common goal</a:t>
          </a:r>
          <a:endParaRPr lang="en-US" sz="2900" b="1" kern="1200" dirty="0"/>
        </a:p>
      </dsp:txBody>
      <dsp:txXfrm>
        <a:off x="957216" y="1980018"/>
        <a:ext cx="7209900" cy="565926"/>
      </dsp:txXfrm>
    </dsp:sp>
    <dsp:sp modelId="{C54F127A-62D4-47D3-8C1A-83376ADB92E6}">
      <dsp:nvSpPr>
        <dsp:cNvPr id="0" name=""/>
        <dsp:cNvSpPr/>
      </dsp:nvSpPr>
      <dsp:spPr>
        <a:xfrm>
          <a:off x="603512" y="1909277"/>
          <a:ext cx="707408" cy="707408"/>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C6801F78-BE2B-479E-B831-ABDA5848F54A}">
      <dsp:nvSpPr>
        <dsp:cNvPr id="0" name=""/>
        <dsp:cNvSpPr/>
      </dsp:nvSpPr>
      <dsp:spPr>
        <a:xfrm>
          <a:off x="832752" y="2828636"/>
          <a:ext cx="7334364" cy="565926"/>
        </a:xfrm>
        <a:prstGeom prst="rect">
          <a:avLst/>
        </a:prstGeom>
        <a:solidFill>
          <a:schemeClr val="accent2">
            <a:hueOff val="3511139"/>
            <a:satOff val="-4379"/>
            <a:lumOff val="10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lvl="0" algn="l" defTabSz="1289050">
            <a:lnSpc>
              <a:spcPct val="90000"/>
            </a:lnSpc>
            <a:spcBef>
              <a:spcPct val="0"/>
            </a:spcBef>
            <a:spcAft>
              <a:spcPct val="35000"/>
            </a:spcAft>
          </a:pPr>
          <a:r>
            <a:rPr lang="en-US" sz="2900" b="1" kern="1200" dirty="0" smtClean="0"/>
            <a:t>Formulate a solution</a:t>
          </a:r>
          <a:endParaRPr lang="en-US" sz="2900" b="1" kern="1200" dirty="0"/>
        </a:p>
      </dsp:txBody>
      <dsp:txXfrm>
        <a:off x="832752" y="2828636"/>
        <a:ext cx="7334364" cy="565926"/>
      </dsp:txXfrm>
    </dsp:sp>
    <dsp:sp modelId="{762E46CD-6D00-48CE-8B32-9717C7276303}">
      <dsp:nvSpPr>
        <dsp:cNvPr id="0" name=""/>
        <dsp:cNvSpPr/>
      </dsp:nvSpPr>
      <dsp:spPr>
        <a:xfrm>
          <a:off x="479048" y="2757895"/>
          <a:ext cx="707408" cy="707408"/>
        </a:xfrm>
        <a:prstGeom prst="ellipse">
          <a:avLst/>
        </a:prstGeom>
        <a:solidFill>
          <a:schemeClr val="lt1">
            <a:hueOff val="0"/>
            <a:satOff val="0"/>
            <a:lumOff val="0"/>
            <a:alphaOff val="0"/>
          </a:schemeClr>
        </a:solidFill>
        <a:ln w="25400" cap="flat" cmpd="sng" algn="ctr">
          <a:solidFill>
            <a:schemeClr val="accent2">
              <a:hueOff val="3511139"/>
              <a:satOff val="-4379"/>
              <a:lumOff val="1030"/>
              <a:alphaOff val="0"/>
            </a:schemeClr>
          </a:solidFill>
          <a:prstDash val="solid"/>
        </a:ln>
        <a:effectLst/>
      </dsp:spPr>
      <dsp:style>
        <a:lnRef idx="2">
          <a:scrgbClr r="0" g="0" b="0"/>
        </a:lnRef>
        <a:fillRef idx="1">
          <a:scrgbClr r="0" g="0" b="0"/>
        </a:fillRef>
        <a:effectRef idx="0">
          <a:scrgbClr r="0" g="0" b="0"/>
        </a:effectRef>
        <a:fontRef idx="minor"/>
      </dsp:style>
    </dsp:sp>
    <dsp:sp modelId="{FE9D9F66-03CD-4A10-8828-C00AE4167F39}">
      <dsp:nvSpPr>
        <dsp:cNvPr id="0" name=""/>
        <dsp:cNvSpPr/>
      </dsp:nvSpPr>
      <dsp:spPr>
        <a:xfrm>
          <a:off x="427226" y="3677254"/>
          <a:ext cx="7739890" cy="565926"/>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9204" tIns="73660" rIns="73660" bIns="73660" numCol="1" spcCol="1270" anchor="ctr" anchorCtr="0">
          <a:noAutofit/>
        </a:bodyPr>
        <a:lstStyle/>
        <a:p>
          <a:pPr lvl="0" algn="l" defTabSz="1289050">
            <a:lnSpc>
              <a:spcPct val="90000"/>
            </a:lnSpc>
            <a:spcBef>
              <a:spcPct val="0"/>
            </a:spcBef>
            <a:spcAft>
              <a:spcPct val="35000"/>
            </a:spcAft>
          </a:pPr>
          <a:r>
            <a:rPr lang="en-US" sz="2900" b="1" kern="1200" dirty="0" smtClean="0"/>
            <a:t>Keep them in the loop</a:t>
          </a:r>
          <a:endParaRPr lang="en-US" sz="2900" b="1" kern="1200" dirty="0"/>
        </a:p>
      </dsp:txBody>
      <dsp:txXfrm>
        <a:off x="427226" y="3677254"/>
        <a:ext cx="7739890" cy="565926"/>
      </dsp:txXfrm>
    </dsp:sp>
    <dsp:sp modelId="{E9C941B6-16D4-433D-B0CB-25AA0C8D93B2}">
      <dsp:nvSpPr>
        <dsp:cNvPr id="0" name=""/>
        <dsp:cNvSpPr/>
      </dsp:nvSpPr>
      <dsp:spPr>
        <a:xfrm>
          <a:off x="73522" y="3606513"/>
          <a:ext cx="707408" cy="707408"/>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392FA3-D598-45DE-820E-8066D82D5B1C}">
      <dsp:nvSpPr>
        <dsp:cNvPr id="0" name=""/>
        <dsp:cNvSpPr/>
      </dsp:nvSpPr>
      <dsp:spPr>
        <a:xfrm rot="10800000">
          <a:off x="1692784" y="1710"/>
          <a:ext cx="5472684" cy="1257304"/>
        </a:xfrm>
        <a:prstGeom prst="homePlate">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lvl="0" algn="l" defTabSz="1555750">
            <a:lnSpc>
              <a:spcPct val="90000"/>
            </a:lnSpc>
            <a:spcBef>
              <a:spcPct val="0"/>
            </a:spcBef>
            <a:spcAft>
              <a:spcPct val="35000"/>
            </a:spcAft>
          </a:pPr>
          <a:r>
            <a:rPr lang="en-US" sz="3500" b="1" kern="1200" dirty="0" smtClean="0"/>
            <a:t>Explain why</a:t>
          </a:r>
          <a:endParaRPr lang="en-US" sz="3500" b="1" kern="1200" dirty="0"/>
        </a:p>
      </dsp:txBody>
      <dsp:txXfrm rot="10800000">
        <a:off x="2007110" y="1710"/>
        <a:ext cx="5158358" cy="1257304"/>
      </dsp:txXfrm>
    </dsp:sp>
    <dsp:sp modelId="{FAF4B290-CD58-46E5-8203-C48D991057C4}">
      <dsp:nvSpPr>
        <dsp:cNvPr id="0" name=""/>
        <dsp:cNvSpPr/>
      </dsp:nvSpPr>
      <dsp:spPr>
        <a:xfrm>
          <a:off x="1064131" y="1710"/>
          <a:ext cx="1257304" cy="1257304"/>
        </a:xfrm>
        <a:prstGeom prst="ellipse">
          <a:avLst/>
        </a:prstGeom>
        <a:solidFill>
          <a:schemeClr val="accent2">
            <a:tint val="50000"/>
            <a:hueOff val="0"/>
            <a:satOff val="0"/>
            <a:lum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D1B1EF35-50AE-46FE-AFE8-52E4CEA8E36F}">
      <dsp:nvSpPr>
        <dsp:cNvPr id="0" name=""/>
        <dsp:cNvSpPr/>
      </dsp:nvSpPr>
      <dsp:spPr>
        <a:xfrm rot="10800000">
          <a:off x="1692784" y="1634329"/>
          <a:ext cx="5472684" cy="1257304"/>
        </a:xfrm>
        <a:prstGeom prst="homePlate">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lvl="0" algn="l" defTabSz="1555750">
            <a:lnSpc>
              <a:spcPct val="90000"/>
            </a:lnSpc>
            <a:spcBef>
              <a:spcPct val="0"/>
            </a:spcBef>
            <a:spcAft>
              <a:spcPct val="35000"/>
            </a:spcAft>
          </a:pPr>
          <a:r>
            <a:rPr lang="en-US" sz="3500" b="1" kern="1200" dirty="0" smtClean="0"/>
            <a:t>How you say it is important</a:t>
          </a:r>
          <a:endParaRPr lang="en-US" sz="3500" b="1" kern="1200" dirty="0"/>
        </a:p>
      </dsp:txBody>
      <dsp:txXfrm rot="10800000">
        <a:off x="2007110" y="1634329"/>
        <a:ext cx="5158358" cy="1257304"/>
      </dsp:txXfrm>
    </dsp:sp>
    <dsp:sp modelId="{22926820-679B-41D1-B6A0-672DDD69299B}">
      <dsp:nvSpPr>
        <dsp:cNvPr id="0" name=""/>
        <dsp:cNvSpPr/>
      </dsp:nvSpPr>
      <dsp:spPr>
        <a:xfrm>
          <a:off x="1064131" y="1634329"/>
          <a:ext cx="1257304" cy="1257304"/>
        </a:xfrm>
        <a:prstGeom prst="ellipse">
          <a:avLst/>
        </a:prstGeom>
        <a:solidFill>
          <a:schemeClr val="accent2">
            <a:tint val="50000"/>
            <a:hueOff val="2501437"/>
            <a:satOff val="-2237"/>
            <a:lumOff val="6"/>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93256074-9105-40B9-B7FD-72396F1B506E}">
      <dsp:nvSpPr>
        <dsp:cNvPr id="0" name=""/>
        <dsp:cNvSpPr/>
      </dsp:nvSpPr>
      <dsp:spPr>
        <a:xfrm rot="10800000">
          <a:off x="1692784" y="3266948"/>
          <a:ext cx="5472684" cy="1257304"/>
        </a:xfrm>
        <a:prstGeom prst="homePlate">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lvl="0" algn="l" defTabSz="1555750">
            <a:lnSpc>
              <a:spcPct val="90000"/>
            </a:lnSpc>
            <a:spcBef>
              <a:spcPct val="0"/>
            </a:spcBef>
            <a:spcAft>
              <a:spcPct val="35000"/>
            </a:spcAft>
          </a:pPr>
          <a:r>
            <a:rPr lang="en-US" sz="3500" b="1" kern="1200" dirty="0" smtClean="0"/>
            <a:t>Offer alternatives</a:t>
          </a:r>
          <a:endParaRPr lang="en-US" sz="3500" b="1" kern="1200" dirty="0"/>
        </a:p>
      </dsp:txBody>
      <dsp:txXfrm rot="10800000">
        <a:off x="2007110" y="3266948"/>
        <a:ext cx="5158358" cy="1257304"/>
      </dsp:txXfrm>
    </dsp:sp>
    <dsp:sp modelId="{5B12A8A7-BEDB-40BD-A5DA-4AB5E8EE9A39}">
      <dsp:nvSpPr>
        <dsp:cNvPr id="0" name=""/>
        <dsp:cNvSpPr/>
      </dsp:nvSpPr>
      <dsp:spPr>
        <a:xfrm>
          <a:off x="1064131" y="3266948"/>
          <a:ext cx="1257304" cy="1257304"/>
        </a:xfrm>
        <a:prstGeom prst="ellipse">
          <a:avLst/>
        </a:prstGeom>
        <a:solidFill>
          <a:schemeClr val="accent2">
            <a:tint val="50000"/>
            <a:hueOff val="5002875"/>
            <a:satOff val="-4473"/>
            <a:lumOff val="13"/>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66FE9-0B0F-44D2-8560-CAA4320046A3}">
      <dsp:nvSpPr>
        <dsp:cNvPr id="0" name=""/>
        <dsp:cNvSpPr/>
      </dsp:nvSpPr>
      <dsp:spPr>
        <a:xfrm>
          <a:off x="3291839" y="552"/>
          <a:ext cx="4937760" cy="2154694"/>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t" anchorCtr="0">
          <a:noAutofit/>
        </a:bodyPr>
        <a:lstStyle/>
        <a:p>
          <a:pPr marL="285750" lvl="1" indent="-285750" algn="l" defTabSz="1511300">
            <a:lnSpc>
              <a:spcPct val="90000"/>
            </a:lnSpc>
            <a:spcBef>
              <a:spcPct val="0"/>
            </a:spcBef>
            <a:spcAft>
              <a:spcPct val="15000"/>
            </a:spcAft>
            <a:buChar char="••"/>
          </a:pPr>
          <a:r>
            <a:rPr lang="en-US" sz="3400" kern="1200" dirty="0" smtClean="0"/>
            <a:t>Outside the organization</a:t>
          </a:r>
          <a:endParaRPr lang="en-US" sz="3400" kern="1200" dirty="0"/>
        </a:p>
        <a:p>
          <a:pPr marL="285750" lvl="1" indent="-285750" algn="l" defTabSz="1511300">
            <a:lnSpc>
              <a:spcPct val="90000"/>
            </a:lnSpc>
            <a:spcBef>
              <a:spcPct val="0"/>
            </a:spcBef>
            <a:spcAft>
              <a:spcPct val="15000"/>
            </a:spcAft>
            <a:buChar char="••"/>
          </a:pPr>
          <a:r>
            <a:rPr lang="en-US" sz="3400" kern="1200" dirty="0" smtClean="0"/>
            <a:t>Traditional customers</a:t>
          </a:r>
          <a:endParaRPr lang="en-US" sz="3400" kern="1200" dirty="0"/>
        </a:p>
      </dsp:txBody>
      <dsp:txXfrm>
        <a:off x="3291839" y="269889"/>
        <a:ext cx="4129750" cy="1616020"/>
      </dsp:txXfrm>
    </dsp:sp>
    <dsp:sp modelId="{7A1DC47B-A77E-4B1C-9D7A-4628C2230C9C}">
      <dsp:nvSpPr>
        <dsp:cNvPr id="0" name=""/>
        <dsp:cNvSpPr/>
      </dsp:nvSpPr>
      <dsp:spPr>
        <a:xfrm>
          <a:off x="0" y="552"/>
          <a:ext cx="3291840" cy="2154694"/>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110490" rIns="220980" bIns="110490" numCol="1" spcCol="1270" anchor="ctr" anchorCtr="0">
          <a:noAutofit/>
        </a:bodyPr>
        <a:lstStyle/>
        <a:p>
          <a:pPr lvl="0" algn="ctr" defTabSz="2578100">
            <a:lnSpc>
              <a:spcPct val="90000"/>
            </a:lnSpc>
            <a:spcBef>
              <a:spcPct val="0"/>
            </a:spcBef>
            <a:spcAft>
              <a:spcPct val="35000"/>
            </a:spcAft>
          </a:pPr>
          <a:r>
            <a:rPr lang="en-US" sz="5800" b="1" kern="1200" dirty="0" smtClean="0"/>
            <a:t>External</a:t>
          </a:r>
          <a:endParaRPr lang="en-US" sz="5800" b="1" kern="1200" dirty="0"/>
        </a:p>
      </dsp:txBody>
      <dsp:txXfrm>
        <a:off x="105183" y="105735"/>
        <a:ext cx="3081474" cy="1944328"/>
      </dsp:txXfrm>
    </dsp:sp>
    <dsp:sp modelId="{F1B9F0DE-C926-46D2-8205-8F4C98DBD75E}">
      <dsp:nvSpPr>
        <dsp:cNvPr id="0" name=""/>
        <dsp:cNvSpPr/>
      </dsp:nvSpPr>
      <dsp:spPr>
        <a:xfrm>
          <a:off x="3291839" y="2370716"/>
          <a:ext cx="4937760" cy="2154694"/>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t" anchorCtr="0">
          <a:noAutofit/>
        </a:bodyPr>
        <a:lstStyle/>
        <a:p>
          <a:pPr marL="285750" lvl="1" indent="-285750" algn="l" defTabSz="1511300">
            <a:lnSpc>
              <a:spcPct val="90000"/>
            </a:lnSpc>
            <a:spcBef>
              <a:spcPct val="0"/>
            </a:spcBef>
            <a:spcAft>
              <a:spcPct val="15000"/>
            </a:spcAft>
            <a:buChar char="••"/>
          </a:pPr>
          <a:r>
            <a:rPr lang="en-US" sz="3400" kern="1200" dirty="0" smtClean="0"/>
            <a:t>Peers</a:t>
          </a:r>
          <a:endParaRPr lang="en-US" sz="3400" kern="1200" dirty="0"/>
        </a:p>
        <a:p>
          <a:pPr marL="285750" lvl="1" indent="-285750" algn="l" defTabSz="1511300">
            <a:lnSpc>
              <a:spcPct val="90000"/>
            </a:lnSpc>
            <a:spcBef>
              <a:spcPct val="0"/>
            </a:spcBef>
            <a:spcAft>
              <a:spcPct val="15000"/>
            </a:spcAft>
            <a:buChar char="••"/>
          </a:pPr>
          <a:r>
            <a:rPr lang="en-US" sz="3400" kern="1200" dirty="0" smtClean="0"/>
            <a:t>Inside the organization</a:t>
          </a:r>
          <a:endParaRPr lang="en-US" sz="3400" kern="1200" dirty="0"/>
        </a:p>
      </dsp:txBody>
      <dsp:txXfrm>
        <a:off x="3291839" y="2640053"/>
        <a:ext cx="4129750" cy="1616020"/>
      </dsp:txXfrm>
    </dsp:sp>
    <dsp:sp modelId="{1B44F0AC-5A21-4A2E-98F1-15AB514899C0}">
      <dsp:nvSpPr>
        <dsp:cNvPr id="0" name=""/>
        <dsp:cNvSpPr/>
      </dsp:nvSpPr>
      <dsp:spPr>
        <a:xfrm>
          <a:off x="0" y="2370716"/>
          <a:ext cx="3291840" cy="2154694"/>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110490" rIns="220980" bIns="110490" numCol="1" spcCol="1270" anchor="ctr" anchorCtr="0">
          <a:noAutofit/>
        </a:bodyPr>
        <a:lstStyle/>
        <a:p>
          <a:pPr lvl="0" algn="ctr" defTabSz="2578100">
            <a:lnSpc>
              <a:spcPct val="90000"/>
            </a:lnSpc>
            <a:spcBef>
              <a:spcPct val="0"/>
            </a:spcBef>
            <a:spcAft>
              <a:spcPct val="35000"/>
            </a:spcAft>
          </a:pPr>
          <a:r>
            <a:rPr lang="en-US" sz="5800" b="1" kern="1200" dirty="0" smtClean="0"/>
            <a:t>Internal</a:t>
          </a:r>
          <a:endParaRPr lang="en-US" sz="5800" b="1" kern="1200" dirty="0"/>
        </a:p>
      </dsp:txBody>
      <dsp:txXfrm>
        <a:off x="105183" y="2475899"/>
        <a:ext cx="3081474" cy="1944328"/>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88F235-BB5A-4CFC-980C-DAE91A8A7DDC}">
      <dsp:nvSpPr>
        <dsp:cNvPr id="0" name=""/>
        <dsp:cNvSpPr/>
      </dsp:nvSpPr>
      <dsp:spPr>
        <a:xfrm>
          <a:off x="2143152" y="2265"/>
          <a:ext cx="3943295" cy="1089501"/>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b="1" kern="1200" dirty="0" smtClean="0"/>
            <a:t>Composure </a:t>
          </a:r>
          <a:endParaRPr lang="en-US" sz="3600" b="1" kern="1200" dirty="0"/>
        </a:p>
      </dsp:txBody>
      <dsp:txXfrm>
        <a:off x="2196337" y="55450"/>
        <a:ext cx="3836925" cy="983131"/>
      </dsp:txXfrm>
    </dsp:sp>
    <dsp:sp modelId="{802CA878-D2A9-4546-A3F2-4B12D7786127}">
      <dsp:nvSpPr>
        <dsp:cNvPr id="0" name=""/>
        <dsp:cNvSpPr/>
      </dsp:nvSpPr>
      <dsp:spPr>
        <a:xfrm>
          <a:off x="2143152" y="1146242"/>
          <a:ext cx="3943295" cy="1089501"/>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b="1" kern="1200" dirty="0" smtClean="0"/>
            <a:t>Don’t escalate the situation </a:t>
          </a:r>
          <a:endParaRPr lang="en-US" sz="3600" b="1" kern="1200" dirty="0"/>
        </a:p>
      </dsp:txBody>
      <dsp:txXfrm>
        <a:off x="2196337" y="1199427"/>
        <a:ext cx="3836925" cy="983131"/>
      </dsp:txXfrm>
    </dsp:sp>
    <dsp:sp modelId="{C21BDF12-E8F0-4FD5-88FC-9B10C8E611A0}">
      <dsp:nvSpPr>
        <dsp:cNvPr id="0" name=""/>
        <dsp:cNvSpPr/>
      </dsp:nvSpPr>
      <dsp:spPr>
        <a:xfrm>
          <a:off x="2143152" y="2290219"/>
          <a:ext cx="3943295" cy="1089501"/>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b="1" kern="1200" dirty="0" smtClean="0"/>
            <a:t>Keep calm</a:t>
          </a:r>
          <a:endParaRPr lang="en-US" sz="3600" b="1" kern="1200" dirty="0"/>
        </a:p>
      </dsp:txBody>
      <dsp:txXfrm>
        <a:off x="2196337" y="2343404"/>
        <a:ext cx="3836925" cy="983131"/>
      </dsp:txXfrm>
    </dsp:sp>
    <dsp:sp modelId="{FD85B37D-516A-4958-BE93-53B541567647}">
      <dsp:nvSpPr>
        <dsp:cNvPr id="0" name=""/>
        <dsp:cNvSpPr/>
      </dsp:nvSpPr>
      <dsp:spPr>
        <a:xfrm>
          <a:off x="2143152" y="3434195"/>
          <a:ext cx="3943295" cy="1089501"/>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b="1" kern="1200" dirty="0" smtClean="0"/>
            <a:t>You are a human being</a:t>
          </a:r>
          <a:endParaRPr lang="en-US" sz="3600" b="1" kern="1200" dirty="0"/>
        </a:p>
      </dsp:txBody>
      <dsp:txXfrm>
        <a:off x="2196337" y="3487380"/>
        <a:ext cx="3836925" cy="983131"/>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473034-886D-454E-9633-D96372940AEF}">
      <dsp:nvSpPr>
        <dsp:cNvPr id="0" name=""/>
        <dsp:cNvSpPr/>
      </dsp:nvSpPr>
      <dsp:spPr>
        <a:xfrm rot="16200000">
          <a:off x="-1287549" y="1289533"/>
          <a:ext cx="4525963" cy="1946895"/>
        </a:xfrm>
        <a:prstGeom prst="flowChartManualOperation">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891" bIns="0" numCol="1" spcCol="1270" anchor="ctr" anchorCtr="0">
          <a:noAutofit/>
        </a:bodyPr>
        <a:lstStyle/>
        <a:p>
          <a:pPr lvl="0" algn="ctr" defTabSz="1422400">
            <a:lnSpc>
              <a:spcPct val="90000"/>
            </a:lnSpc>
            <a:spcBef>
              <a:spcPct val="0"/>
            </a:spcBef>
            <a:spcAft>
              <a:spcPct val="35000"/>
            </a:spcAft>
          </a:pPr>
          <a:r>
            <a:rPr lang="en-US" sz="3200" b="1" kern="1200" dirty="0" smtClean="0"/>
            <a:t>Stop it early</a:t>
          </a:r>
          <a:endParaRPr lang="en-US" sz="3200" b="1" kern="1200" dirty="0"/>
        </a:p>
      </dsp:txBody>
      <dsp:txXfrm rot="5400000">
        <a:off x="1985" y="905192"/>
        <a:ext cx="1946895" cy="2715577"/>
      </dsp:txXfrm>
    </dsp:sp>
    <dsp:sp modelId="{2C703C81-E3DA-46A8-AE06-71DAE6EFE16F}">
      <dsp:nvSpPr>
        <dsp:cNvPr id="0" name=""/>
        <dsp:cNvSpPr/>
      </dsp:nvSpPr>
      <dsp:spPr>
        <a:xfrm rot="16200000">
          <a:off x="805362" y="1289533"/>
          <a:ext cx="4525963" cy="1946895"/>
        </a:xfrm>
        <a:prstGeom prst="flowChartManualOperation">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891" bIns="0" numCol="1" spcCol="1270" anchor="ctr" anchorCtr="0">
          <a:noAutofit/>
        </a:bodyPr>
        <a:lstStyle/>
        <a:p>
          <a:pPr lvl="0" algn="ctr" defTabSz="1422400">
            <a:lnSpc>
              <a:spcPct val="90000"/>
            </a:lnSpc>
            <a:spcBef>
              <a:spcPct val="0"/>
            </a:spcBef>
            <a:spcAft>
              <a:spcPct val="35000"/>
            </a:spcAft>
          </a:pPr>
          <a:r>
            <a:rPr lang="en-US" sz="3200" b="1" kern="1200" dirty="0" smtClean="0"/>
            <a:t>May increase if not stopped </a:t>
          </a:r>
          <a:endParaRPr lang="en-US" sz="3200" b="1" kern="1200" dirty="0"/>
        </a:p>
      </dsp:txBody>
      <dsp:txXfrm rot="5400000">
        <a:off x="2094896" y="905192"/>
        <a:ext cx="1946895" cy="2715577"/>
      </dsp:txXfrm>
    </dsp:sp>
    <dsp:sp modelId="{4ADFFC54-2819-468A-8AE1-C0B996A99B4A}">
      <dsp:nvSpPr>
        <dsp:cNvPr id="0" name=""/>
        <dsp:cNvSpPr/>
      </dsp:nvSpPr>
      <dsp:spPr>
        <a:xfrm rot="16200000">
          <a:off x="2898274" y="1289533"/>
          <a:ext cx="4525963" cy="1946895"/>
        </a:xfrm>
        <a:prstGeom prst="flowChartManualOperation">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891" bIns="0" numCol="1" spcCol="1270" anchor="ctr" anchorCtr="0">
          <a:noAutofit/>
        </a:bodyPr>
        <a:lstStyle/>
        <a:p>
          <a:pPr lvl="0" algn="ctr" defTabSz="1422400">
            <a:lnSpc>
              <a:spcPct val="90000"/>
            </a:lnSpc>
            <a:spcBef>
              <a:spcPct val="0"/>
            </a:spcBef>
            <a:spcAft>
              <a:spcPct val="35000"/>
            </a:spcAft>
          </a:pPr>
          <a:r>
            <a:rPr lang="en-US" sz="3200" b="1" kern="1200" dirty="0" smtClean="0"/>
            <a:t>Does not affect just you</a:t>
          </a:r>
          <a:endParaRPr lang="en-US" sz="3200" b="1" kern="1200" dirty="0"/>
        </a:p>
      </dsp:txBody>
      <dsp:txXfrm rot="5400000">
        <a:off x="4187808" y="905192"/>
        <a:ext cx="1946895" cy="2715577"/>
      </dsp:txXfrm>
    </dsp:sp>
    <dsp:sp modelId="{9FBA2432-EE31-496B-84F8-A95B578FBBA0}">
      <dsp:nvSpPr>
        <dsp:cNvPr id="0" name=""/>
        <dsp:cNvSpPr/>
      </dsp:nvSpPr>
      <dsp:spPr>
        <a:xfrm rot="16200000">
          <a:off x="4991186" y="1289533"/>
          <a:ext cx="4525963" cy="1946895"/>
        </a:xfrm>
        <a:prstGeom prst="flowChartManualOperation">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891" bIns="0" numCol="1" spcCol="1270" anchor="ctr" anchorCtr="0">
          <a:noAutofit/>
        </a:bodyPr>
        <a:lstStyle/>
        <a:p>
          <a:pPr lvl="0" algn="ctr" defTabSz="1422400">
            <a:lnSpc>
              <a:spcPct val="90000"/>
            </a:lnSpc>
            <a:spcBef>
              <a:spcPct val="0"/>
            </a:spcBef>
            <a:spcAft>
              <a:spcPct val="35000"/>
            </a:spcAft>
          </a:pPr>
          <a:r>
            <a:rPr lang="en-US" sz="3200" b="1" kern="1200" dirty="0" smtClean="0"/>
            <a:t>Cannot continue if it does not stop</a:t>
          </a:r>
          <a:endParaRPr lang="en-US" sz="3200" b="1" kern="1200" dirty="0"/>
        </a:p>
      </dsp:txBody>
      <dsp:txXfrm rot="5400000">
        <a:off x="6280720" y="905192"/>
        <a:ext cx="1946895" cy="271557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2C1168-FC77-4AAD-A2FE-DDE4A285950B}">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b="1" kern="1200" dirty="0" smtClean="0"/>
            <a:t>Do not offer your interpretation</a:t>
          </a:r>
          <a:endParaRPr lang="en-US" sz="3500" b="1" kern="1200" dirty="0"/>
        </a:p>
      </dsp:txBody>
      <dsp:txXfrm>
        <a:off x="460905" y="1047"/>
        <a:ext cx="3479899" cy="2087939"/>
      </dsp:txXfrm>
    </dsp:sp>
    <dsp:sp modelId="{06E95E43-7B22-4DF7-842A-4DC809A83F40}">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b="1" kern="1200" dirty="0" smtClean="0"/>
            <a:t>You are not in a position to speak on legal matters</a:t>
          </a:r>
          <a:endParaRPr lang="en-US" sz="3500" b="1" kern="1200" dirty="0"/>
        </a:p>
      </dsp:txBody>
      <dsp:txXfrm>
        <a:off x="4288794" y="1047"/>
        <a:ext cx="3479899" cy="2087939"/>
      </dsp:txXfrm>
    </dsp:sp>
    <dsp:sp modelId="{63617D0A-9ED0-43A8-A8D4-2C112CCB1FE6}">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b="1" kern="1200" dirty="0" smtClean="0"/>
            <a:t>Inform your supervisor</a:t>
          </a:r>
          <a:endParaRPr lang="en-US" sz="3500" b="1" kern="1200" dirty="0"/>
        </a:p>
      </dsp:txBody>
      <dsp:txXfrm>
        <a:off x="2374850" y="2436976"/>
        <a:ext cx="3479899" cy="2087939"/>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EBCE7F-E789-4821-BCB6-AE22B0CA093C}">
      <dsp:nvSpPr>
        <dsp:cNvPr id="0" name=""/>
        <dsp:cNvSpPr/>
      </dsp:nvSpPr>
      <dsp:spPr>
        <a:xfrm>
          <a:off x="0" y="54326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40E040-32BC-4EA3-B675-9E71E17D7DB3}">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b="1" kern="1200" dirty="0" smtClean="0"/>
            <a:t>Protect yourself and your coworkers</a:t>
          </a:r>
          <a:endParaRPr lang="en-US" sz="2800" b="1" kern="1200" dirty="0"/>
        </a:p>
      </dsp:txBody>
      <dsp:txXfrm>
        <a:off x="460476" y="90417"/>
        <a:ext cx="5662728" cy="905688"/>
      </dsp:txXfrm>
    </dsp:sp>
    <dsp:sp modelId="{07AEDC52-B138-4986-9629-3F9A028C80C0}">
      <dsp:nvSpPr>
        <dsp:cNvPr id="0" name=""/>
        <dsp:cNvSpPr/>
      </dsp:nvSpPr>
      <dsp:spPr>
        <a:xfrm>
          <a:off x="0" y="2085501"/>
          <a:ext cx="8229600" cy="856800"/>
        </a:xfrm>
        <a:prstGeom prst="rect">
          <a:avLst/>
        </a:prstGeom>
        <a:no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2B510AE5-24A2-4FF6-9479-1AB7921B69A8}">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b="1" kern="1200" dirty="0" smtClean="0"/>
            <a:t>Get help immediately</a:t>
          </a:r>
          <a:endParaRPr lang="en-US" sz="2800" b="1" kern="1200" dirty="0"/>
        </a:p>
      </dsp:txBody>
      <dsp:txXfrm>
        <a:off x="460476" y="1632657"/>
        <a:ext cx="5662728" cy="905688"/>
      </dsp:txXfrm>
    </dsp:sp>
    <dsp:sp modelId="{916929A3-2454-4638-BC1B-5E2942E8B79A}">
      <dsp:nvSpPr>
        <dsp:cNvPr id="0" name=""/>
        <dsp:cNvSpPr/>
      </dsp:nvSpPr>
      <dsp:spPr>
        <a:xfrm>
          <a:off x="0" y="3627741"/>
          <a:ext cx="8229600" cy="8568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BC48CF77-267C-4073-B43A-88D74380A9D8}">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b="1" kern="1200" dirty="0" smtClean="0"/>
            <a:t>Do not take it lightly</a:t>
          </a:r>
          <a:endParaRPr lang="en-US" sz="2800" b="1" kern="1200" dirty="0"/>
        </a:p>
      </dsp:txBody>
      <dsp:txXfrm>
        <a:off x="460476" y="3174897"/>
        <a:ext cx="5662728" cy="905688"/>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EF3D88-832A-45E9-90E4-3431F241364A}">
      <dsp:nvSpPr>
        <dsp:cNvPr id="0" name=""/>
        <dsp:cNvSpPr/>
      </dsp:nvSpPr>
      <dsp:spPr>
        <a:xfrm>
          <a:off x="0" y="0"/>
          <a:ext cx="6336792" cy="81467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smtClean="0"/>
            <a:t>Greet customers with a smile</a:t>
          </a:r>
          <a:endParaRPr lang="en-US" sz="2800" b="1" kern="1200" dirty="0"/>
        </a:p>
      </dsp:txBody>
      <dsp:txXfrm>
        <a:off x="23861" y="23861"/>
        <a:ext cx="5362379" cy="766951"/>
      </dsp:txXfrm>
    </dsp:sp>
    <dsp:sp modelId="{70771E84-221C-4C93-8A92-F0DC62B00A3E}">
      <dsp:nvSpPr>
        <dsp:cNvPr id="0" name=""/>
        <dsp:cNvSpPr/>
      </dsp:nvSpPr>
      <dsp:spPr>
        <a:xfrm>
          <a:off x="473202" y="927822"/>
          <a:ext cx="6336792" cy="81467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smtClean="0"/>
            <a:t>Be helpful</a:t>
          </a:r>
          <a:endParaRPr lang="en-US" sz="2800" b="1" kern="1200" dirty="0"/>
        </a:p>
      </dsp:txBody>
      <dsp:txXfrm>
        <a:off x="497063" y="951683"/>
        <a:ext cx="5286330" cy="766951"/>
      </dsp:txXfrm>
    </dsp:sp>
    <dsp:sp modelId="{C36E84DA-CA7E-4001-8AB8-B978762141A7}">
      <dsp:nvSpPr>
        <dsp:cNvPr id="0" name=""/>
        <dsp:cNvSpPr/>
      </dsp:nvSpPr>
      <dsp:spPr>
        <a:xfrm>
          <a:off x="946403" y="1855644"/>
          <a:ext cx="6336792" cy="814673"/>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smtClean="0"/>
            <a:t>Know your product or service</a:t>
          </a:r>
          <a:endParaRPr lang="en-US" sz="2800" b="1" kern="1200" dirty="0"/>
        </a:p>
      </dsp:txBody>
      <dsp:txXfrm>
        <a:off x="970264" y="1879505"/>
        <a:ext cx="5286330" cy="766951"/>
      </dsp:txXfrm>
    </dsp:sp>
    <dsp:sp modelId="{CF947C3E-DE53-4849-90AD-EF9A9384C7E5}">
      <dsp:nvSpPr>
        <dsp:cNvPr id="0" name=""/>
        <dsp:cNvSpPr/>
      </dsp:nvSpPr>
      <dsp:spPr>
        <a:xfrm>
          <a:off x="1419605" y="2783467"/>
          <a:ext cx="6336792" cy="814673"/>
        </a:xfrm>
        <a:prstGeom prst="roundRect">
          <a:avLst>
            <a:gd name="adj" fmla="val 10000"/>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smtClean="0"/>
            <a:t>Don’t make them feel inadequate</a:t>
          </a:r>
          <a:endParaRPr lang="en-US" sz="2800" b="1" kern="1200" dirty="0"/>
        </a:p>
      </dsp:txBody>
      <dsp:txXfrm>
        <a:off x="1443466" y="2807328"/>
        <a:ext cx="5286330" cy="766951"/>
      </dsp:txXfrm>
    </dsp:sp>
    <dsp:sp modelId="{A95F3CB7-EA43-468E-8B13-AC3171EAC1BC}">
      <dsp:nvSpPr>
        <dsp:cNvPr id="0" name=""/>
        <dsp:cNvSpPr/>
      </dsp:nvSpPr>
      <dsp:spPr>
        <a:xfrm>
          <a:off x="1892807" y="3711289"/>
          <a:ext cx="6336792" cy="814673"/>
        </a:xfrm>
        <a:prstGeom prst="roundRect">
          <a:avLst>
            <a:gd name="adj" fmla="val 10000"/>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smtClean="0"/>
            <a:t>Listen to your customers</a:t>
          </a:r>
          <a:endParaRPr lang="en-US" sz="2800" b="1" kern="1200" dirty="0"/>
        </a:p>
      </dsp:txBody>
      <dsp:txXfrm>
        <a:off x="1916668" y="3735150"/>
        <a:ext cx="5286330" cy="766951"/>
      </dsp:txXfrm>
    </dsp:sp>
    <dsp:sp modelId="{950BC87B-343E-4395-A317-72941CFC7AC6}">
      <dsp:nvSpPr>
        <dsp:cNvPr id="0" name=""/>
        <dsp:cNvSpPr/>
      </dsp:nvSpPr>
      <dsp:spPr>
        <a:xfrm>
          <a:off x="5807254" y="595164"/>
          <a:ext cx="529537" cy="529537"/>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5926400" y="595164"/>
        <a:ext cx="291245" cy="398477"/>
      </dsp:txXfrm>
    </dsp:sp>
    <dsp:sp modelId="{054797D6-A7C1-4443-AA24-156F669230DC}">
      <dsp:nvSpPr>
        <dsp:cNvPr id="0" name=""/>
        <dsp:cNvSpPr/>
      </dsp:nvSpPr>
      <dsp:spPr>
        <a:xfrm>
          <a:off x="6280456" y="1522986"/>
          <a:ext cx="529537" cy="529537"/>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6399602" y="1522986"/>
        <a:ext cx="291245" cy="398477"/>
      </dsp:txXfrm>
    </dsp:sp>
    <dsp:sp modelId="{806DB662-2280-4BEB-8664-115D43708DF2}">
      <dsp:nvSpPr>
        <dsp:cNvPr id="0" name=""/>
        <dsp:cNvSpPr/>
      </dsp:nvSpPr>
      <dsp:spPr>
        <a:xfrm>
          <a:off x="6753658" y="2437231"/>
          <a:ext cx="529537" cy="529537"/>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6872804" y="2437231"/>
        <a:ext cx="291245" cy="398477"/>
      </dsp:txXfrm>
    </dsp:sp>
    <dsp:sp modelId="{B4B6C4DF-2C79-4A52-91DC-0EADA0B14AD5}">
      <dsp:nvSpPr>
        <dsp:cNvPr id="0" name=""/>
        <dsp:cNvSpPr/>
      </dsp:nvSpPr>
      <dsp:spPr>
        <a:xfrm>
          <a:off x="7226860" y="3374105"/>
          <a:ext cx="529537" cy="529537"/>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7346006" y="3374105"/>
        <a:ext cx="291245" cy="398477"/>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EF3D88-832A-45E9-90E4-3431F241364A}">
      <dsp:nvSpPr>
        <dsp:cNvPr id="0" name=""/>
        <dsp:cNvSpPr/>
      </dsp:nvSpPr>
      <dsp:spPr>
        <a:xfrm>
          <a:off x="1892807" y="0"/>
          <a:ext cx="6336792" cy="81467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Employees will treat customers the way they are treated by management</a:t>
          </a:r>
          <a:endParaRPr lang="en-US" sz="2400" b="1" kern="1200" dirty="0"/>
        </a:p>
      </dsp:txBody>
      <dsp:txXfrm>
        <a:off x="1916668" y="23861"/>
        <a:ext cx="5362379" cy="766951"/>
      </dsp:txXfrm>
    </dsp:sp>
    <dsp:sp modelId="{70771E84-221C-4C93-8A92-F0DC62B00A3E}">
      <dsp:nvSpPr>
        <dsp:cNvPr id="0" name=""/>
        <dsp:cNvSpPr/>
      </dsp:nvSpPr>
      <dsp:spPr>
        <a:xfrm>
          <a:off x="1378412" y="927822"/>
          <a:ext cx="6336792" cy="81467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Feel Important and appreciated</a:t>
          </a:r>
          <a:endParaRPr lang="en-US" sz="2400" b="1" kern="1200" dirty="0"/>
        </a:p>
      </dsp:txBody>
      <dsp:txXfrm>
        <a:off x="1402273" y="951683"/>
        <a:ext cx="5286330" cy="766951"/>
      </dsp:txXfrm>
    </dsp:sp>
    <dsp:sp modelId="{C36E84DA-CA7E-4001-8AB8-B978762141A7}">
      <dsp:nvSpPr>
        <dsp:cNvPr id="0" name=""/>
        <dsp:cNvSpPr/>
      </dsp:nvSpPr>
      <dsp:spPr>
        <a:xfrm>
          <a:off x="946403" y="1855644"/>
          <a:ext cx="6336792" cy="814673"/>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Make things easy</a:t>
          </a:r>
          <a:endParaRPr lang="en-US" sz="2400" b="1" kern="1200" dirty="0"/>
        </a:p>
      </dsp:txBody>
      <dsp:txXfrm>
        <a:off x="970264" y="1879505"/>
        <a:ext cx="5286330" cy="766951"/>
      </dsp:txXfrm>
    </dsp:sp>
    <dsp:sp modelId="{CF947C3E-DE53-4849-90AD-EF9A9384C7E5}">
      <dsp:nvSpPr>
        <dsp:cNvPr id="0" name=""/>
        <dsp:cNvSpPr/>
      </dsp:nvSpPr>
      <dsp:spPr>
        <a:xfrm>
          <a:off x="514395" y="2783467"/>
          <a:ext cx="6336792" cy="814673"/>
        </a:xfrm>
        <a:prstGeom prst="roundRect">
          <a:avLst>
            <a:gd name="adj" fmla="val 10000"/>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Throw in something extra</a:t>
          </a:r>
          <a:endParaRPr lang="en-US" sz="2400" b="1" kern="1200" dirty="0"/>
        </a:p>
      </dsp:txBody>
      <dsp:txXfrm>
        <a:off x="538256" y="2807328"/>
        <a:ext cx="5286330" cy="766951"/>
      </dsp:txXfrm>
    </dsp:sp>
    <dsp:sp modelId="{A95F3CB7-EA43-468E-8B13-AC3171EAC1BC}">
      <dsp:nvSpPr>
        <dsp:cNvPr id="0" name=""/>
        <dsp:cNvSpPr/>
      </dsp:nvSpPr>
      <dsp:spPr>
        <a:xfrm>
          <a:off x="10337" y="3711289"/>
          <a:ext cx="6336792" cy="814673"/>
        </a:xfrm>
        <a:prstGeom prst="roundRect">
          <a:avLst>
            <a:gd name="adj" fmla="val 10000"/>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Say thank you</a:t>
          </a:r>
          <a:endParaRPr lang="en-US" sz="2400" b="1" kern="1200" dirty="0"/>
        </a:p>
      </dsp:txBody>
      <dsp:txXfrm>
        <a:off x="34198" y="3735150"/>
        <a:ext cx="5286330" cy="766951"/>
      </dsp:txXfrm>
    </dsp:sp>
    <dsp:sp modelId="{950BC87B-343E-4395-A317-72941CFC7AC6}">
      <dsp:nvSpPr>
        <dsp:cNvPr id="0" name=""/>
        <dsp:cNvSpPr/>
      </dsp:nvSpPr>
      <dsp:spPr>
        <a:xfrm>
          <a:off x="7113655" y="595164"/>
          <a:ext cx="529537" cy="529537"/>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7232801" y="595164"/>
        <a:ext cx="291245" cy="398477"/>
      </dsp:txXfrm>
    </dsp:sp>
    <dsp:sp modelId="{054797D6-A7C1-4443-AA24-156F669230DC}">
      <dsp:nvSpPr>
        <dsp:cNvPr id="0" name=""/>
        <dsp:cNvSpPr/>
      </dsp:nvSpPr>
      <dsp:spPr>
        <a:xfrm>
          <a:off x="6681607" y="1522986"/>
          <a:ext cx="529537" cy="529537"/>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6800753" y="1522986"/>
        <a:ext cx="291245" cy="398477"/>
      </dsp:txXfrm>
    </dsp:sp>
    <dsp:sp modelId="{806DB662-2280-4BEB-8664-115D43708DF2}">
      <dsp:nvSpPr>
        <dsp:cNvPr id="0" name=""/>
        <dsp:cNvSpPr/>
      </dsp:nvSpPr>
      <dsp:spPr>
        <a:xfrm>
          <a:off x="6275041" y="2437231"/>
          <a:ext cx="529537" cy="529537"/>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6394187" y="2437231"/>
        <a:ext cx="291245" cy="398477"/>
      </dsp:txXfrm>
    </dsp:sp>
    <dsp:sp modelId="{B4B6C4DF-2C79-4A52-91DC-0EADA0B14AD5}">
      <dsp:nvSpPr>
        <dsp:cNvPr id="0" name=""/>
        <dsp:cNvSpPr/>
      </dsp:nvSpPr>
      <dsp:spPr>
        <a:xfrm>
          <a:off x="5745505" y="3374105"/>
          <a:ext cx="529537" cy="529537"/>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5864651" y="3374105"/>
        <a:ext cx="291245" cy="398477"/>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C97C2B-6D49-4698-A9A4-943F0B8D2902}">
      <dsp:nvSpPr>
        <dsp:cNvPr id="0" name=""/>
        <dsp:cNvSpPr/>
      </dsp:nvSpPr>
      <dsp:spPr>
        <a:xfrm>
          <a:off x="0" y="4525810"/>
          <a:ext cx="822960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8D0F8E-9334-4A24-8252-FC470F9B094A}">
      <dsp:nvSpPr>
        <dsp:cNvPr id="0" name=""/>
        <dsp:cNvSpPr/>
      </dsp:nvSpPr>
      <dsp:spPr>
        <a:xfrm>
          <a:off x="0" y="2992926"/>
          <a:ext cx="822960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B237C15-3F14-45AA-BE50-6E4E36AF2DA3}">
      <dsp:nvSpPr>
        <dsp:cNvPr id="0" name=""/>
        <dsp:cNvSpPr/>
      </dsp:nvSpPr>
      <dsp:spPr>
        <a:xfrm>
          <a:off x="0" y="1460042"/>
          <a:ext cx="822960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EF3257-1619-487A-83FF-57548CCE41A7}">
      <dsp:nvSpPr>
        <dsp:cNvPr id="0" name=""/>
        <dsp:cNvSpPr/>
      </dsp:nvSpPr>
      <dsp:spPr>
        <a:xfrm>
          <a:off x="2139695" y="152"/>
          <a:ext cx="6089904"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lvl="0" algn="l" defTabSz="1066800">
            <a:lnSpc>
              <a:spcPct val="90000"/>
            </a:lnSpc>
            <a:spcBef>
              <a:spcPct val="0"/>
            </a:spcBef>
            <a:spcAft>
              <a:spcPct val="35000"/>
            </a:spcAft>
          </a:pPr>
          <a:r>
            <a:rPr lang="en-US" sz="2400" kern="1200" dirty="0" smtClean="0"/>
            <a:t>Quality </a:t>
          </a:r>
          <a:r>
            <a:rPr lang="en-CA" sz="2400" kern="1200" dirty="0" smtClean="0"/>
            <a:t>in service or product is not what you put into it. It is what the client or customer gets out of it.</a:t>
          </a:r>
          <a:endParaRPr lang="en-US" sz="2400" kern="1200" dirty="0"/>
        </a:p>
      </dsp:txBody>
      <dsp:txXfrm>
        <a:off x="2139695" y="152"/>
        <a:ext cx="6089904" cy="1459889"/>
      </dsp:txXfrm>
    </dsp:sp>
    <dsp:sp modelId="{01295EA9-8882-4546-937F-34A9ECAEDDAA}">
      <dsp:nvSpPr>
        <dsp:cNvPr id="0" name=""/>
        <dsp:cNvSpPr/>
      </dsp:nvSpPr>
      <dsp:spPr>
        <a:xfrm>
          <a:off x="0" y="152"/>
          <a:ext cx="2139696" cy="1459889"/>
        </a:xfrm>
        <a:prstGeom prst="round2SameRect">
          <a:avLst>
            <a:gd name="adj1" fmla="val 16670"/>
            <a:gd name="adj2" fmla="val 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1511300">
            <a:lnSpc>
              <a:spcPct val="90000"/>
            </a:lnSpc>
            <a:spcBef>
              <a:spcPct val="0"/>
            </a:spcBef>
            <a:spcAft>
              <a:spcPct val="35000"/>
            </a:spcAft>
          </a:pPr>
          <a:r>
            <a:rPr lang="en-US" sz="3400" b="0" kern="1200" dirty="0" smtClean="0"/>
            <a:t>Peter Drucker</a:t>
          </a:r>
          <a:endParaRPr lang="en-US" sz="3400" b="0" kern="1200" dirty="0"/>
        </a:p>
      </dsp:txBody>
      <dsp:txXfrm>
        <a:off x="71279" y="71431"/>
        <a:ext cx="1997138" cy="1388610"/>
      </dsp:txXfrm>
    </dsp:sp>
    <dsp:sp modelId="{9E08341D-67F3-4915-B240-B2C6C7D445A6}">
      <dsp:nvSpPr>
        <dsp:cNvPr id="0" name=""/>
        <dsp:cNvSpPr/>
      </dsp:nvSpPr>
      <dsp:spPr>
        <a:xfrm>
          <a:off x="2139695" y="1533036"/>
          <a:ext cx="6089904"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lvl="0" algn="l" defTabSz="1066800">
            <a:lnSpc>
              <a:spcPct val="90000"/>
            </a:lnSpc>
            <a:spcBef>
              <a:spcPct val="0"/>
            </a:spcBef>
            <a:spcAft>
              <a:spcPct val="35000"/>
            </a:spcAft>
          </a:pPr>
          <a:r>
            <a:rPr lang="en-US" sz="2400" kern="1200" dirty="0" smtClean="0"/>
            <a:t>Biggest </a:t>
          </a:r>
          <a:r>
            <a:rPr lang="en-CA" sz="2400" kern="1200" dirty="0" smtClean="0"/>
            <a:t>question: Isn’t it really “customer helping” rather than customer service? And wouldn’t you deliver better service if you thought of it that way?</a:t>
          </a:r>
          <a:endParaRPr lang="en-US" sz="2400" kern="1200" dirty="0"/>
        </a:p>
      </dsp:txBody>
      <dsp:txXfrm>
        <a:off x="2139695" y="1533036"/>
        <a:ext cx="6089904" cy="1459889"/>
      </dsp:txXfrm>
    </dsp:sp>
    <dsp:sp modelId="{27130C4F-1F9D-4338-B4BC-A556113DD5C5}">
      <dsp:nvSpPr>
        <dsp:cNvPr id="0" name=""/>
        <dsp:cNvSpPr/>
      </dsp:nvSpPr>
      <dsp:spPr>
        <a:xfrm>
          <a:off x="0" y="1533036"/>
          <a:ext cx="2139696" cy="1459889"/>
        </a:xfrm>
        <a:prstGeom prst="round2SameRect">
          <a:avLst>
            <a:gd name="adj1" fmla="val 16670"/>
            <a:gd name="adj2" fmla="val 0"/>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1511300">
            <a:lnSpc>
              <a:spcPct val="90000"/>
            </a:lnSpc>
            <a:spcBef>
              <a:spcPct val="0"/>
            </a:spcBef>
            <a:spcAft>
              <a:spcPct val="35000"/>
            </a:spcAft>
          </a:pPr>
          <a:r>
            <a:rPr lang="en-US" sz="3400" b="0" kern="1200" dirty="0" smtClean="0"/>
            <a:t>Jeffrey Gitomer</a:t>
          </a:r>
          <a:endParaRPr lang="en-US" sz="3400" b="0" kern="1200" dirty="0"/>
        </a:p>
      </dsp:txBody>
      <dsp:txXfrm>
        <a:off x="71279" y="1604315"/>
        <a:ext cx="1997138" cy="1388610"/>
      </dsp:txXfrm>
    </dsp:sp>
    <dsp:sp modelId="{17D7D91F-95BE-4860-AF29-2328AAD5995B}">
      <dsp:nvSpPr>
        <dsp:cNvPr id="0" name=""/>
        <dsp:cNvSpPr/>
      </dsp:nvSpPr>
      <dsp:spPr>
        <a:xfrm>
          <a:off x="2139695" y="3065920"/>
          <a:ext cx="6089904"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lvl="0" algn="l" defTabSz="1066800">
            <a:lnSpc>
              <a:spcPct val="90000"/>
            </a:lnSpc>
            <a:spcBef>
              <a:spcPct val="0"/>
            </a:spcBef>
            <a:spcAft>
              <a:spcPct val="35000"/>
            </a:spcAft>
          </a:pPr>
          <a:r>
            <a:rPr lang="en-US" sz="2400" kern="1200" dirty="0" smtClean="0"/>
            <a:t>The longer you wait, the harder it is to produce outstanding customer service.</a:t>
          </a:r>
          <a:endParaRPr lang="en-US" sz="2400" kern="1200" dirty="0"/>
        </a:p>
      </dsp:txBody>
      <dsp:txXfrm>
        <a:off x="2139695" y="3065920"/>
        <a:ext cx="6089904" cy="1459889"/>
      </dsp:txXfrm>
    </dsp:sp>
    <dsp:sp modelId="{9BFBAB2F-4EAD-4DBA-A718-CC607DFA8662}">
      <dsp:nvSpPr>
        <dsp:cNvPr id="0" name=""/>
        <dsp:cNvSpPr/>
      </dsp:nvSpPr>
      <dsp:spPr>
        <a:xfrm>
          <a:off x="0" y="3065920"/>
          <a:ext cx="2139696" cy="1459889"/>
        </a:xfrm>
        <a:prstGeom prst="round2SameRect">
          <a:avLst>
            <a:gd name="adj1" fmla="val 16670"/>
            <a:gd name="adj2" fmla="val 0"/>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1511300">
            <a:lnSpc>
              <a:spcPct val="90000"/>
            </a:lnSpc>
            <a:spcBef>
              <a:spcPct val="0"/>
            </a:spcBef>
            <a:spcAft>
              <a:spcPct val="35000"/>
            </a:spcAft>
          </a:pPr>
          <a:r>
            <a:rPr lang="en-US" sz="3400" b="0" kern="1200" dirty="0" smtClean="0"/>
            <a:t>William H. Davidow</a:t>
          </a:r>
          <a:endParaRPr lang="en-US" sz="3400" b="0" kern="1200" dirty="0"/>
        </a:p>
      </dsp:txBody>
      <dsp:txXfrm>
        <a:off x="71279" y="3137199"/>
        <a:ext cx="1997138" cy="13886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A635CC-1EED-4A01-9AC8-3C59C2834760}">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t>Essential</a:t>
          </a:r>
          <a:endParaRPr lang="en-US" sz="4000" b="1" kern="1200" dirty="0"/>
        </a:p>
      </dsp:txBody>
      <dsp:txXfrm>
        <a:off x="0" y="591343"/>
        <a:ext cx="2571749" cy="1543050"/>
      </dsp:txXfrm>
    </dsp:sp>
    <dsp:sp modelId="{52CFC294-7A92-4164-A6AA-EF7D06579A0F}">
      <dsp:nvSpPr>
        <dsp:cNvPr id="0" name=""/>
        <dsp:cNvSpPr/>
      </dsp:nvSpPr>
      <dsp:spPr>
        <a:xfrm>
          <a:off x="2828925" y="591343"/>
          <a:ext cx="2571749" cy="1543050"/>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t>Attention of staff</a:t>
          </a:r>
          <a:endParaRPr lang="en-US" sz="4000" b="1" kern="1200" dirty="0"/>
        </a:p>
      </dsp:txBody>
      <dsp:txXfrm>
        <a:off x="2828925" y="591343"/>
        <a:ext cx="2571749" cy="1543050"/>
      </dsp:txXfrm>
    </dsp:sp>
    <dsp:sp modelId="{D225D65D-ABB7-476E-89CB-9B4A8A732192}">
      <dsp:nvSpPr>
        <dsp:cNvPr id="0" name=""/>
        <dsp:cNvSpPr/>
      </dsp:nvSpPr>
      <dsp:spPr>
        <a:xfrm>
          <a:off x="5657849" y="591343"/>
          <a:ext cx="2571749" cy="1543050"/>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t>Pre-sales</a:t>
          </a:r>
          <a:endParaRPr lang="en-US" sz="4000" b="1" kern="1200" dirty="0"/>
        </a:p>
      </dsp:txBody>
      <dsp:txXfrm>
        <a:off x="5657849" y="591343"/>
        <a:ext cx="2571749" cy="1543050"/>
      </dsp:txXfrm>
    </dsp:sp>
    <dsp:sp modelId="{FFF0F173-72C2-46BF-99B0-3DDB1224B321}">
      <dsp:nvSpPr>
        <dsp:cNvPr id="0" name=""/>
        <dsp:cNvSpPr/>
      </dsp:nvSpPr>
      <dsp:spPr>
        <a:xfrm>
          <a:off x="1414462" y="2391569"/>
          <a:ext cx="2571749" cy="1543050"/>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t>Point of sale</a:t>
          </a:r>
          <a:endParaRPr lang="en-US" sz="4000" b="1" kern="1200" dirty="0"/>
        </a:p>
      </dsp:txBody>
      <dsp:txXfrm>
        <a:off x="1414462" y="2391569"/>
        <a:ext cx="2571749" cy="1543050"/>
      </dsp:txXfrm>
    </dsp:sp>
    <dsp:sp modelId="{F86EF21F-9B72-40F6-AEF1-1BE542A21BD6}">
      <dsp:nvSpPr>
        <dsp:cNvPr id="0" name=""/>
        <dsp:cNvSpPr/>
      </dsp:nvSpPr>
      <dsp:spPr>
        <a:xfrm>
          <a:off x="4243387" y="2391569"/>
          <a:ext cx="2571749" cy="1543050"/>
        </a:xfrm>
        <a:prstGeom prst="rec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t>After sales service</a:t>
          </a:r>
          <a:endParaRPr lang="en-US" sz="4000" b="1" kern="1200" dirty="0"/>
        </a:p>
      </dsp:txBody>
      <dsp:txXfrm>
        <a:off x="4243387" y="2391569"/>
        <a:ext cx="2571749" cy="15430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6E2899-4FFF-4B32-AF11-AC91241E8A1B}">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7BF77E-2FF6-4A0E-B077-5531B6982E01}">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lvl="0" algn="l" defTabSz="1200150">
            <a:lnSpc>
              <a:spcPct val="90000"/>
            </a:lnSpc>
            <a:spcBef>
              <a:spcPct val="0"/>
            </a:spcBef>
            <a:spcAft>
              <a:spcPct val="35000"/>
            </a:spcAft>
          </a:pPr>
          <a:r>
            <a:rPr lang="en-US" sz="2700" b="1" kern="1200" dirty="0" smtClean="0"/>
            <a:t>Focus of every staff member</a:t>
          </a:r>
          <a:endParaRPr lang="en-US" sz="2700" b="1" kern="1200" dirty="0"/>
        </a:p>
      </dsp:txBody>
      <dsp:txXfrm>
        <a:off x="628203" y="452596"/>
        <a:ext cx="7538938" cy="905192"/>
      </dsp:txXfrm>
    </dsp:sp>
    <dsp:sp modelId="{CD2EEBB4-A342-43DF-B603-8801CEDB1A23}">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ED869F-CDCF-45F2-B78C-C72A23455EB8}">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lvl="0" algn="l" defTabSz="1200150">
            <a:lnSpc>
              <a:spcPct val="90000"/>
            </a:lnSpc>
            <a:spcBef>
              <a:spcPct val="0"/>
            </a:spcBef>
            <a:spcAft>
              <a:spcPct val="35000"/>
            </a:spcAft>
          </a:pPr>
          <a:r>
            <a:rPr lang="en-US" sz="2700" b="1" kern="1200" dirty="0" smtClean="0"/>
            <a:t>Everyone impacts the customers experience</a:t>
          </a:r>
          <a:endParaRPr lang="en-US" sz="2700" b="1" kern="1200" dirty="0"/>
        </a:p>
      </dsp:txBody>
      <dsp:txXfrm>
        <a:off x="957241" y="1810385"/>
        <a:ext cx="7209900" cy="905192"/>
      </dsp:txXfrm>
    </dsp:sp>
    <dsp:sp modelId="{EC3CC0CF-E639-4742-81DE-36B4F848BC6F}">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5F8E2E-7DEE-432F-97B9-6B4920C958E8}">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lvl="0" algn="l" defTabSz="1200150">
            <a:lnSpc>
              <a:spcPct val="90000"/>
            </a:lnSpc>
            <a:spcBef>
              <a:spcPct val="0"/>
            </a:spcBef>
            <a:spcAft>
              <a:spcPct val="35000"/>
            </a:spcAft>
          </a:pPr>
          <a:r>
            <a:rPr lang="en-US" sz="2700" b="1" kern="1200" dirty="0" smtClean="0"/>
            <a:t>Complete jobs as required</a:t>
          </a:r>
          <a:endParaRPr lang="en-US" sz="2700" b="1" kern="1200" dirty="0"/>
        </a:p>
      </dsp:txBody>
      <dsp:txXfrm>
        <a:off x="628203" y="3168174"/>
        <a:ext cx="7538938" cy="905192"/>
      </dsp:txXfrm>
    </dsp:sp>
    <dsp:sp modelId="{8A88EDA6-0FD0-42D4-9BCE-37F2BEB19780}">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5A6C93-0F3C-44A5-9D05-6CCBA41946DF}">
      <dsp:nvSpPr>
        <dsp:cNvPr id="0" name=""/>
        <dsp:cNvSpPr/>
      </dsp:nvSpPr>
      <dsp:spPr>
        <a:xfrm>
          <a:off x="2606543" y="352"/>
          <a:ext cx="3999132" cy="135893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dirty="0" smtClean="0"/>
            <a:t>Customer opinions matter</a:t>
          </a:r>
          <a:endParaRPr lang="en-US" sz="3600" b="1" kern="1200" dirty="0"/>
        </a:p>
      </dsp:txBody>
      <dsp:txXfrm>
        <a:off x="2606543" y="352"/>
        <a:ext cx="3999132" cy="1358936"/>
      </dsp:txXfrm>
    </dsp:sp>
    <dsp:sp modelId="{42906CE7-82A3-4693-BCDB-1AD711E5A331}">
      <dsp:nvSpPr>
        <dsp:cNvPr id="0" name=""/>
        <dsp:cNvSpPr/>
      </dsp:nvSpPr>
      <dsp:spPr>
        <a:xfrm>
          <a:off x="1162470" y="352"/>
          <a:ext cx="1345346" cy="1358936"/>
        </a:xfrm>
        <a:prstGeom prst="rect">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03A6A6-1CFB-4F2A-915B-A4FDEA3A94AD}">
      <dsp:nvSpPr>
        <dsp:cNvPr id="0" name=""/>
        <dsp:cNvSpPr/>
      </dsp:nvSpPr>
      <dsp:spPr>
        <a:xfrm>
          <a:off x="1523945" y="1583513"/>
          <a:ext cx="4399046" cy="1358936"/>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dirty="0" smtClean="0"/>
            <a:t>Dress for your role</a:t>
          </a:r>
          <a:endParaRPr lang="en-US" sz="3600" b="1" kern="1200" dirty="0"/>
        </a:p>
      </dsp:txBody>
      <dsp:txXfrm>
        <a:off x="1523945" y="1583513"/>
        <a:ext cx="4399046" cy="1358936"/>
      </dsp:txXfrm>
    </dsp:sp>
    <dsp:sp modelId="{BFDE154B-42F1-4886-A880-0D5530ED0C7B}">
      <dsp:nvSpPr>
        <dsp:cNvPr id="0" name=""/>
        <dsp:cNvSpPr/>
      </dsp:nvSpPr>
      <dsp:spPr>
        <a:xfrm>
          <a:off x="6009813" y="1583513"/>
          <a:ext cx="1345346" cy="1358936"/>
        </a:xfrm>
        <a:prstGeom prst="rect">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B05355-EE3B-49DC-AEFF-712F1DD7B8F7}">
      <dsp:nvSpPr>
        <dsp:cNvPr id="0" name=""/>
        <dsp:cNvSpPr/>
      </dsp:nvSpPr>
      <dsp:spPr>
        <a:xfrm>
          <a:off x="2606543" y="3166673"/>
          <a:ext cx="3999132" cy="1358936"/>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dirty="0" smtClean="0"/>
            <a:t>Maintain standards of dress</a:t>
          </a:r>
          <a:endParaRPr lang="en-US" sz="3600" b="1" kern="1200" dirty="0"/>
        </a:p>
      </dsp:txBody>
      <dsp:txXfrm>
        <a:off x="2606543" y="3166673"/>
        <a:ext cx="3999132" cy="1358936"/>
      </dsp:txXfrm>
    </dsp:sp>
    <dsp:sp modelId="{7A757DB1-1217-4C8C-8B7F-97B60BA77E1D}">
      <dsp:nvSpPr>
        <dsp:cNvPr id="0" name=""/>
        <dsp:cNvSpPr/>
      </dsp:nvSpPr>
      <dsp:spPr>
        <a:xfrm>
          <a:off x="1185273" y="3166673"/>
          <a:ext cx="1345346" cy="1358936"/>
        </a:xfrm>
        <a:prstGeom prst="rect">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790423-6C8F-4B8F-8167-3B9B7A444597}">
      <dsp:nvSpPr>
        <dsp:cNvPr id="0" name=""/>
        <dsp:cNvSpPr/>
      </dsp:nvSpPr>
      <dsp:spPr>
        <a:xfrm rot="10800000">
          <a:off x="877187" y="2573"/>
          <a:ext cx="6622002" cy="923459"/>
        </a:xfrm>
        <a:prstGeom prst="homePlate">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160020" rIns="298704" bIns="160020" numCol="1" spcCol="1270" anchor="ctr" anchorCtr="0">
          <a:noAutofit/>
        </a:bodyPr>
        <a:lstStyle/>
        <a:p>
          <a:pPr lvl="0" algn="ctr" defTabSz="1866900">
            <a:lnSpc>
              <a:spcPct val="90000"/>
            </a:lnSpc>
            <a:spcBef>
              <a:spcPct val="0"/>
            </a:spcBef>
            <a:spcAft>
              <a:spcPct val="35000"/>
            </a:spcAft>
          </a:pPr>
          <a:r>
            <a:rPr lang="en-US" sz="4200" b="1" kern="1200" dirty="0" smtClean="0"/>
            <a:t>Friendly </a:t>
          </a:r>
          <a:endParaRPr lang="en-US" sz="4200" b="1" kern="1200" dirty="0"/>
        </a:p>
      </dsp:txBody>
      <dsp:txXfrm rot="10800000">
        <a:off x="1108052" y="2573"/>
        <a:ext cx="6391137" cy="923459"/>
      </dsp:txXfrm>
    </dsp:sp>
    <dsp:sp modelId="{4763EB7D-A1CA-4BDC-8C92-627AE0616148}">
      <dsp:nvSpPr>
        <dsp:cNvPr id="0" name=""/>
        <dsp:cNvSpPr/>
      </dsp:nvSpPr>
      <dsp:spPr>
        <a:xfrm>
          <a:off x="587866" y="2573"/>
          <a:ext cx="923459" cy="923459"/>
        </a:xfrm>
        <a:prstGeom prst="ellipse">
          <a:avLst/>
        </a:prstGeom>
        <a:solidFill>
          <a:schemeClr val="accent2">
            <a:tint val="50000"/>
            <a:hueOff val="0"/>
            <a:satOff val="0"/>
            <a:lum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87B37D64-B0A6-452C-8903-3A1BAD10F1A4}">
      <dsp:nvSpPr>
        <dsp:cNvPr id="0" name=""/>
        <dsp:cNvSpPr/>
      </dsp:nvSpPr>
      <dsp:spPr>
        <a:xfrm rot="10800000">
          <a:off x="877187" y="1201692"/>
          <a:ext cx="6622002" cy="923459"/>
        </a:xfrm>
        <a:prstGeom prst="homePlate">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160020" rIns="298704" bIns="160020" numCol="1" spcCol="1270" anchor="ctr" anchorCtr="0">
          <a:noAutofit/>
        </a:bodyPr>
        <a:lstStyle/>
        <a:p>
          <a:pPr lvl="0" algn="ctr" defTabSz="1866900">
            <a:lnSpc>
              <a:spcPct val="90000"/>
            </a:lnSpc>
            <a:spcBef>
              <a:spcPct val="0"/>
            </a:spcBef>
            <a:spcAft>
              <a:spcPct val="35000"/>
            </a:spcAft>
          </a:pPr>
          <a:r>
            <a:rPr lang="en-US" sz="4200" b="1" kern="1200" dirty="0" smtClean="0"/>
            <a:t>Positive experience</a:t>
          </a:r>
          <a:endParaRPr lang="en-US" sz="4200" b="1" kern="1200" dirty="0"/>
        </a:p>
      </dsp:txBody>
      <dsp:txXfrm rot="10800000">
        <a:off x="1108052" y="1201692"/>
        <a:ext cx="6391137" cy="923459"/>
      </dsp:txXfrm>
    </dsp:sp>
    <dsp:sp modelId="{5790034E-95D8-486F-9829-AB901354B0D7}">
      <dsp:nvSpPr>
        <dsp:cNvPr id="0" name=""/>
        <dsp:cNvSpPr/>
      </dsp:nvSpPr>
      <dsp:spPr>
        <a:xfrm>
          <a:off x="587866" y="1201692"/>
          <a:ext cx="923459" cy="923459"/>
        </a:xfrm>
        <a:prstGeom prst="ellipse">
          <a:avLst/>
        </a:prstGeom>
        <a:solidFill>
          <a:schemeClr val="accent2">
            <a:tint val="50000"/>
            <a:hueOff val="1667625"/>
            <a:satOff val="-1491"/>
            <a:lumOff val="4"/>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B2312FDF-01AA-4BA8-BB10-65F7EC94DCD5}">
      <dsp:nvSpPr>
        <dsp:cNvPr id="0" name=""/>
        <dsp:cNvSpPr/>
      </dsp:nvSpPr>
      <dsp:spPr>
        <a:xfrm rot="10800000">
          <a:off x="877187" y="2400811"/>
          <a:ext cx="6622002" cy="923459"/>
        </a:xfrm>
        <a:prstGeom prst="homePlate">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160020" rIns="298704" bIns="160020" numCol="1" spcCol="1270" anchor="ctr" anchorCtr="0">
          <a:noAutofit/>
        </a:bodyPr>
        <a:lstStyle/>
        <a:p>
          <a:pPr lvl="0" algn="ctr" defTabSz="1866900">
            <a:lnSpc>
              <a:spcPct val="90000"/>
            </a:lnSpc>
            <a:spcBef>
              <a:spcPct val="0"/>
            </a:spcBef>
            <a:spcAft>
              <a:spcPct val="35000"/>
            </a:spcAft>
          </a:pPr>
          <a:r>
            <a:rPr lang="en-US" sz="4200" b="1" kern="1200" dirty="0" smtClean="0"/>
            <a:t>Welcoming</a:t>
          </a:r>
          <a:endParaRPr lang="en-US" sz="4200" b="1" kern="1200" dirty="0"/>
        </a:p>
      </dsp:txBody>
      <dsp:txXfrm rot="10800000">
        <a:off x="1108052" y="2400811"/>
        <a:ext cx="6391137" cy="923459"/>
      </dsp:txXfrm>
    </dsp:sp>
    <dsp:sp modelId="{25647A63-9E7C-4E91-8E55-DC0C72D4F18D}">
      <dsp:nvSpPr>
        <dsp:cNvPr id="0" name=""/>
        <dsp:cNvSpPr/>
      </dsp:nvSpPr>
      <dsp:spPr>
        <a:xfrm>
          <a:off x="587866" y="2400811"/>
          <a:ext cx="923459" cy="923459"/>
        </a:xfrm>
        <a:prstGeom prst="ellipse">
          <a:avLst/>
        </a:prstGeom>
        <a:solidFill>
          <a:schemeClr val="accent2">
            <a:tint val="50000"/>
            <a:hueOff val="3335250"/>
            <a:satOff val="-2982"/>
            <a:lumOff val="9"/>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5C08E0B1-47F1-4597-9DF5-78239448B019}">
      <dsp:nvSpPr>
        <dsp:cNvPr id="0" name=""/>
        <dsp:cNvSpPr/>
      </dsp:nvSpPr>
      <dsp:spPr>
        <a:xfrm rot="10800000">
          <a:off x="877187" y="3599929"/>
          <a:ext cx="6622002" cy="923459"/>
        </a:xfrm>
        <a:prstGeom prst="homePlate">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160020" rIns="298704" bIns="160020" numCol="1" spcCol="1270" anchor="ctr" anchorCtr="0">
          <a:noAutofit/>
        </a:bodyPr>
        <a:lstStyle/>
        <a:p>
          <a:pPr lvl="0" algn="ctr" defTabSz="1866900">
            <a:lnSpc>
              <a:spcPct val="90000"/>
            </a:lnSpc>
            <a:spcBef>
              <a:spcPct val="0"/>
            </a:spcBef>
            <a:spcAft>
              <a:spcPct val="35000"/>
            </a:spcAft>
          </a:pPr>
          <a:r>
            <a:rPr lang="en-US" sz="4200" b="1" kern="1200" dirty="0" smtClean="0"/>
            <a:t>Retention tool</a:t>
          </a:r>
          <a:endParaRPr lang="en-US" sz="4200" b="1" kern="1200" dirty="0"/>
        </a:p>
      </dsp:txBody>
      <dsp:txXfrm rot="10800000">
        <a:off x="1108052" y="3599929"/>
        <a:ext cx="6391137" cy="923459"/>
      </dsp:txXfrm>
    </dsp:sp>
    <dsp:sp modelId="{CA2C60D5-CBD0-4F93-9317-CE25960FBE14}">
      <dsp:nvSpPr>
        <dsp:cNvPr id="0" name=""/>
        <dsp:cNvSpPr/>
      </dsp:nvSpPr>
      <dsp:spPr>
        <a:xfrm>
          <a:off x="587866" y="3599929"/>
          <a:ext cx="923459" cy="923459"/>
        </a:xfrm>
        <a:prstGeom prst="ellipse">
          <a:avLst/>
        </a:prstGeom>
        <a:solidFill>
          <a:schemeClr val="accent2">
            <a:tint val="50000"/>
            <a:hueOff val="5002875"/>
            <a:satOff val="-4473"/>
            <a:lumOff val="13"/>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B3F785-B76C-413C-AEC6-B0130362C90B}">
      <dsp:nvSpPr>
        <dsp:cNvPr id="0" name=""/>
        <dsp:cNvSpPr/>
      </dsp:nvSpPr>
      <dsp:spPr>
        <a:xfrm>
          <a:off x="4649965" y="1325"/>
          <a:ext cx="3577947"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9D424D8-292B-41F1-92CC-C4CD6209907F}">
      <dsp:nvSpPr>
        <dsp:cNvPr id="0" name=""/>
        <dsp:cNvSpPr/>
      </dsp:nvSpPr>
      <dsp:spPr>
        <a:xfrm>
          <a:off x="0" y="1325"/>
          <a:ext cx="4648278" cy="1051932"/>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lvl="0" algn="ctr" defTabSz="2222500">
            <a:lnSpc>
              <a:spcPct val="90000"/>
            </a:lnSpc>
            <a:spcBef>
              <a:spcPct val="0"/>
            </a:spcBef>
            <a:spcAft>
              <a:spcPct val="35000"/>
            </a:spcAft>
          </a:pPr>
          <a:r>
            <a:rPr lang="en-US" sz="5000" b="1" kern="1200" dirty="0" smtClean="0"/>
            <a:t>Eat well</a:t>
          </a:r>
          <a:endParaRPr lang="en-US" sz="5000" b="1" kern="1200" dirty="0"/>
        </a:p>
      </dsp:txBody>
      <dsp:txXfrm>
        <a:off x="51351" y="52676"/>
        <a:ext cx="4545576" cy="949230"/>
      </dsp:txXfrm>
    </dsp:sp>
    <dsp:sp modelId="{5A529683-E694-44CE-A63B-1F906266AFB0}">
      <dsp:nvSpPr>
        <dsp:cNvPr id="0" name=""/>
        <dsp:cNvSpPr/>
      </dsp:nvSpPr>
      <dsp:spPr>
        <a:xfrm>
          <a:off x="4649965" y="1158452"/>
          <a:ext cx="3577947" cy="1051932"/>
        </a:xfrm>
        <a:prstGeom prst="rightArrow">
          <a:avLst>
            <a:gd name="adj1" fmla="val 75000"/>
            <a:gd name="adj2" fmla="val 50000"/>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sp>
    <dsp:sp modelId="{EE6ABD5C-0B5F-4B31-B391-45982288CCAE}">
      <dsp:nvSpPr>
        <dsp:cNvPr id="0" name=""/>
        <dsp:cNvSpPr/>
      </dsp:nvSpPr>
      <dsp:spPr>
        <a:xfrm>
          <a:off x="0" y="1158452"/>
          <a:ext cx="4648278" cy="1051932"/>
        </a:xfrm>
        <a:prstGeom prst="round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lvl="0" algn="ctr" defTabSz="2222500">
            <a:lnSpc>
              <a:spcPct val="90000"/>
            </a:lnSpc>
            <a:spcBef>
              <a:spcPct val="0"/>
            </a:spcBef>
            <a:spcAft>
              <a:spcPct val="35000"/>
            </a:spcAft>
          </a:pPr>
          <a:r>
            <a:rPr lang="en-US" sz="5000" b="1" kern="1200" dirty="0" smtClean="0"/>
            <a:t>Plug into others</a:t>
          </a:r>
          <a:endParaRPr lang="en-US" sz="5000" b="1" kern="1200" dirty="0"/>
        </a:p>
      </dsp:txBody>
      <dsp:txXfrm>
        <a:off x="51351" y="1209803"/>
        <a:ext cx="4545576" cy="949230"/>
      </dsp:txXfrm>
    </dsp:sp>
    <dsp:sp modelId="{B677771E-8225-4BAA-8E9A-6190DBF892F4}">
      <dsp:nvSpPr>
        <dsp:cNvPr id="0" name=""/>
        <dsp:cNvSpPr/>
      </dsp:nvSpPr>
      <dsp:spPr>
        <a:xfrm>
          <a:off x="4649965" y="2315578"/>
          <a:ext cx="3577947" cy="1051932"/>
        </a:xfrm>
        <a:prstGeom prst="rightArrow">
          <a:avLst>
            <a:gd name="adj1" fmla="val 75000"/>
            <a:gd name="adj2" fmla="val 50000"/>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sp>
    <dsp:sp modelId="{2708DE72-CF28-4B15-83ED-46EB0F1209AE}">
      <dsp:nvSpPr>
        <dsp:cNvPr id="0" name=""/>
        <dsp:cNvSpPr/>
      </dsp:nvSpPr>
      <dsp:spPr>
        <a:xfrm>
          <a:off x="0" y="2315578"/>
          <a:ext cx="4648278" cy="1051932"/>
        </a:xfrm>
        <a:prstGeom prst="round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lvl="0" algn="ctr" defTabSz="2222500">
            <a:lnSpc>
              <a:spcPct val="90000"/>
            </a:lnSpc>
            <a:spcBef>
              <a:spcPct val="0"/>
            </a:spcBef>
            <a:spcAft>
              <a:spcPct val="35000"/>
            </a:spcAft>
          </a:pPr>
          <a:r>
            <a:rPr lang="en-US" sz="5000" b="1" kern="1200" dirty="0" smtClean="0"/>
            <a:t>Music</a:t>
          </a:r>
          <a:endParaRPr lang="en-US" sz="5000" b="1" kern="1200" dirty="0"/>
        </a:p>
      </dsp:txBody>
      <dsp:txXfrm>
        <a:off x="51351" y="2366929"/>
        <a:ext cx="4545576" cy="949230"/>
      </dsp:txXfrm>
    </dsp:sp>
    <dsp:sp modelId="{363A723A-11E9-4862-8CD0-B5F8BAF8089D}">
      <dsp:nvSpPr>
        <dsp:cNvPr id="0" name=""/>
        <dsp:cNvSpPr/>
      </dsp:nvSpPr>
      <dsp:spPr>
        <a:xfrm>
          <a:off x="4649965" y="3472704"/>
          <a:ext cx="3577947" cy="1051932"/>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017EA97A-4AF8-4A46-99E2-53FB62E990FF}">
      <dsp:nvSpPr>
        <dsp:cNvPr id="0" name=""/>
        <dsp:cNvSpPr/>
      </dsp:nvSpPr>
      <dsp:spPr>
        <a:xfrm>
          <a:off x="0" y="3472704"/>
          <a:ext cx="4648278" cy="1051932"/>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lvl="0" algn="ctr" defTabSz="2222500">
            <a:lnSpc>
              <a:spcPct val="90000"/>
            </a:lnSpc>
            <a:spcBef>
              <a:spcPct val="0"/>
            </a:spcBef>
            <a:spcAft>
              <a:spcPct val="35000"/>
            </a:spcAft>
          </a:pPr>
          <a:r>
            <a:rPr lang="en-US" sz="5000" b="1" kern="1200" dirty="0" smtClean="0"/>
            <a:t>Stay humorous</a:t>
          </a:r>
          <a:endParaRPr lang="en-US" sz="5000" b="1" kern="1200" dirty="0"/>
        </a:p>
      </dsp:txBody>
      <dsp:txXfrm>
        <a:off x="51351" y="3524055"/>
        <a:ext cx="4545576" cy="94923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5484D-3073-417D-9F6D-8C6CAF8BB198}">
      <dsp:nvSpPr>
        <dsp:cNvPr id="0" name=""/>
        <dsp:cNvSpPr/>
      </dsp:nvSpPr>
      <dsp:spPr>
        <a:xfrm>
          <a:off x="0" y="431481"/>
          <a:ext cx="8229600" cy="6300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9ABBA46-D9DB-409E-88B7-F6B66EF53130}">
      <dsp:nvSpPr>
        <dsp:cNvPr id="0" name=""/>
        <dsp:cNvSpPr/>
      </dsp:nvSpPr>
      <dsp:spPr>
        <a:xfrm>
          <a:off x="411480" y="62481"/>
          <a:ext cx="5760720" cy="73800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b="1" kern="1200" dirty="0" smtClean="0"/>
            <a:t>Personalize your workspace</a:t>
          </a:r>
          <a:endParaRPr lang="en-US" sz="2800" b="1" kern="1200" dirty="0"/>
        </a:p>
      </dsp:txBody>
      <dsp:txXfrm>
        <a:off x="447506" y="98507"/>
        <a:ext cx="5688668" cy="665948"/>
      </dsp:txXfrm>
    </dsp:sp>
    <dsp:sp modelId="{48FC64B0-C5A6-4302-B4C3-D631D0CED2E3}">
      <dsp:nvSpPr>
        <dsp:cNvPr id="0" name=""/>
        <dsp:cNvSpPr/>
      </dsp:nvSpPr>
      <dsp:spPr>
        <a:xfrm>
          <a:off x="0" y="1565481"/>
          <a:ext cx="8229600" cy="630000"/>
        </a:xfrm>
        <a:prstGeom prst="rect">
          <a:avLst/>
        </a:prstGeom>
        <a:no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sp>
    <dsp:sp modelId="{D3FB3C19-B659-4F50-9993-03B48BAB9BDC}">
      <dsp:nvSpPr>
        <dsp:cNvPr id="0" name=""/>
        <dsp:cNvSpPr/>
      </dsp:nvSpPr>
      <dsp:spPr>
        <a:xfrm>
          <a:off x="411480" y="1196481"/>
          <a:ext cx="5760720" cy="738000"/>
        </a:xfrm>
        <a:prstGeom prst="round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b="1" kern="1200" dirty="0" smtClean="0"/>
            <a:t>View negative situations as learning opportunities</a:t>
          </a:r>
          <a:endParaRPr lang="en-US" sz="2800" b="1" kern="1200" dirty="0"/>
        </a:p>
      </dsp:txBody>
      <dsp:txXfrm>
        <a:off x="447506" y="1232507"/>
        <a:ext cx="5688668" cy="665948"/>
      </dsp:txXfrm>
    </dsp:sp>
    <dsp:sp modelId="{4D0B9D5C-8FD9-46D8-B1D0-D5FA9EAEA3F8}">
      <dsp:nvSpPr>
        <dsp:cNvPr id="0" name=""/>
        <dsp:cNvSpPr/>
      </dsp:nvSpPr>
      <dsp:spPr>
        <a:xfrm>
          <a:off x="0" y="2699481"/>
          <a:ext cx="8229600" cy="630000"/>
        </a:xfrm>
        <a:prstGeom prst="rect">
          <a:avLst/>
        </a:prstGeom>
        <a:no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sp>
    <dsp:sp modelId="{9FD115DD-A79F-4C0C-80FF-CBD77732DE22}">
      <dsp:nvSpPr>
        <dsp:cNvPr id="0" name=""/>
        <dsp:cNvSpPr/>
      </dsp:nvSpPr>
      <dsp:spPr>
        <a:xfrm>
          <a:off x="411480" y="2330481"/>
          <a:ext cx="5760720" cy="738000"/>
        </a:xfrm>
        <a:prstGeom prst="round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b="1" kern="1200" dirty="0" smtClean="0"/>
            <a:t>Learn new things</a:t>
          </a:r>
          <a:endParaRPr lang="en-US" sz="2800" b="1" kern="1200" dirty="0"/>
        </a:p>
      </dsp:txBody>
      <dsp:txXfrm>
        <a:off x="447506" y="2366507"/>
        <a:ext cx="5688668" cy="665948"/>
      </dsp:txXfrm>
    </dsp:sp>
    <dsp:sp modelId="{CEECCBD3-7D8C-4E4F-9556-EA2352D21D2A}">
      <dsp:nvSpPr>
        <dsp:cNvPr id="0" name=""/>
        <dsp:cNvSpPr/>
      </dsp:nvSpPr>
      <dsp:spPr>
        <a:xfrm>
          <a:off x="0" y="3833481"/>
          <a:ext cx="8229600" cy="630000"/>
        </a:xfrm>
        <a:prstGeom prst="rect">
          <a:avLst/>
        </a:prstGeom>
        <a:no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44B17BD1-D200-4973-9D8C-FC3D38ABE3C4}">
      <dsp:nvSpPr>
        <dsp:cNvPr id="0" name=""/>
        <dsp:cNvSpPr/>
      </dsp:nvSpPr>
      <dsp:spPr>
        <a:xfrm>
          <a:off x="411480" y="3464481"/>
          <a:ext cx="5760720" cy="738000"/>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b="1" kern="1200" dirty="0" smtClean="0"/>
            <a:t>Outlook and attitude are essential</a:t>
          </a:r>
          <a:endParaRPr lang="en-US" sz="2800" b="1" kern="1200" dirty="0"/>
        </a:p>
      </dsp:txBody>
      <dsp:txXfrm>
        <a:off x="447506" y="3500507"/>
        <a:ext cx="5688668" cy="665948"/>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6.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E736758-AB7B-4102-9D98-FB780619FAB0}" type="datetimeFigureOut">
              <a:rPr lang="en-US"/>
              <a:pPr>
                <a:defRPr/>
              </a:pPr>
              <a:t>11/18/2014</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8AA1CF1E-C220-4E05-8475-2B3283E4A479}" type="slidenum">
              <a:rPr lang="en-CA"/>
              <a:pPr>
                <a:defRPr/>
              </a:pPr>
              <a:t>‹#›</a:t>
            </a:fld>
            <a:endParaRPr lang="en-CA" dirty="0"/>
          </a:p>
        </p:txBody>
      </p:sp>
    </p:spTree>
    <p:extLst>
      <p:ext uri="{BB962C8B-B14F-4D97-AF65-F5344CB8AC3E}">
        <p14:creationId xmlns:p14="http://schemas.microsoft.com/office/powerpoint/2010/main" val="22523708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Each and every one of us serves customers, whether we realize it or not. Maybe you’re on the frontlines of a company, serving the people who buy your products. Perhaps you’re an accountant, serving the employees by producing their pay checks and keeping the company running. Or maybe you’re a company owner, serving your staff and your customers.</a:t>
            </a:r>
          </a:p>
          <a:p>
            <a:r>
              <a:rPr lang="en-US" dirty="0" smtClean="0"/>
              <a:t>This workshop will look at all types of customers and how we can serve them better and improve ourselves in the process.</a:t>
            </a:r>
          </a:p>
          <a:p>
            <a:endParaRPr lang="en-US" dirty="0"/>
          </a:p>
        </p:txBody>
      </p:sp>
      <p:sp>
        <p:nvSpPr>
          <p:cNvPr id="4" name="Slide Number Placeholder 3"/>
          <p:cNvSpPr>
            <a:spLocks noGrp="1"/>
          </p:cNvSpPr>
          <p:nvPr>
            <p:ph type="sldNum" sz="quarter" idx="10"/>
          </p:nvPr>
        </p:nvSpPr>
        <p:spPr/>
        <p:txBody>
          <a:bodyPr/>
          <a:lstStyle/>
          <a:p>
            <a:pPr>
              <a:defRPr/>
            </a:pPr>
            <a:fld id="{8AA1CF1E-C220-4E05-8475-2B3283E4A479}" type="slidenum">
              <a:rPr lang="en-CA" smtClean="0"/>
              <a:pPr>
                <a:defRPr/>
              </a:pPr>
              <a:t>2</a:t>
            </a:fld>
            <a:endParaRPr lang="en-CA" dirty="0"/>
          </a:p>
        </p:txBody>
      </p:sp>
    </p:spTree>
    <p:extLst>
      <p:ext uri="{BB962C8B-B14F-4D97-AF65-F5344CB8AC3E}">
        <p14:creationId xmlns:p14="http://schemas.microsoft.com/office/powerpoint/2010/main" val="18741241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Often opinions differ on what constitutes a strong approach to customer service. There are some who would argue that efficiency is everything – providing the customer with what they require, when they require it without them needing to ask for it. The overall impression that this method aims for is that things happened without anyone needing to try, as if by magic. This means that courtesy counts for an increasing amount in customer transactions.</a:t>
            </a:r>
          </a:p>
          <a:p>
            <a:pPr eaLnBrk="1" hangingPunct="1"/>
            <a:endParaRPr lang="en-US" dirty="0" smtClean="0"/>
          </a:p>
          <a:p>
            <a:pPr eaLnBrk="1" hangingPunct="1"/>
            <a:r>
              <a:rPr lang="en-US" dirty="0" smtClean="0"/>
              <a:t>Being positive and friendly in customer interactions plays a major part in ensuring that a customer walks away from the experience having felt that everything was done in a way that suggested the customer is valued. This may impact on how much they spend in a single transaction, and just as important, whether they return to the business with more customers, because of their positive experience. In this respect, a smile can make a world of difference to how the customer feels about their treatment, and about the business in general.</a:t>
            </a:r>
          </a:p>
          <a:p>
            <a:pPr eaLnBrk="1" hangingPunct="1"/>
            <a:endParaRPr lang="en-US" dirty="0" smtClean="0"/>
          </a:p>
          <a:p>
            <a:pPr eaLnBrk="1" hangingPunct="1"/>
            <a:r>
              <a:rPr lang="en-US" dirty="0" smtClean="0"/>
              <a:t>Having a smile on your face makes you look more welcoming. It is something that cannot be overestimated as a customer service and retention tool. If you were to walk into a store, and saw two sales assistants – one who looked cheerful and open and one who looked like they had just opened an overdue credit card bill – instinct would dictate that you approached the cheerful one should you have an enquiry about the item you wanted to buy. Therefore it is advised that in dealing with customers you are always alert, friendly, and personable. Even if you are not particularly feeling that way, it has been argued by body language experts that the act of smiling releases endorphins which make you feel happier. So it is worth making the effort to put a smile on your face however you are feeling.</a:t>
            </a:r>
          </a:p>
        </p:txBody>
      </p:sp>
      <p:sp>
        <p:nvSpPr>
          <p:cNvPr id="553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E738F2C-68D5-4082-A97E-3DE7F87BCD81}" type="slidenum">
              <a:rPr lang="en-CA" smtClean="0"/>
              <a:pPr fontAlgn="base">
                <a:spcBef>
                  <a:spcPct val="0"/>
                </a:spcBef>
                <a:spcAft>
                  <a:spcPct val="0"/>
                </a:spcAft>
                <a:defRPr/>
              </a:pPr>
              <a:t>17</a:t>
            </a:fld>
            <a:endParaRPr lang="en-CA"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We all experience low points during the course of the day, but there are ways to boost your energy when it is lagging.</a:t>
            </a:r>
          </a:p>
          <a:p>
            <a:pPr eaLnBrk="1" hangingPunct="1">
              <a:buFontTx/>
              <a:buChar char="•"/>
            </a:pPr>
            <a:r>
              <a:rPr lang="en-US" dirty="0" smtClean="0"/>
              <a:t>Take a walk, even if it’s just to the restroom.</a:t>
            </a:r>
          </a:p>
          <a:p>
            <a:pPr eaLnBrk="1" hangingPunct="1">
              <a:buFontTx/>
              <a:buChar char="•"/>
            </a:pPr>
            <a:r>
              <a:rPr lang="en-US" dirty="0" smtClean="0"/>
              <a:t>Drink a glass of cold water.</a:t>
            </a:r>
          </a:p>
          <a:p>
            <a:pPr eaLnBrk="1" hangingPunct="1">
              <a:buFontTx/>
              <a:buChar char="•"/>
            </a:pPr>
            <a:r>
              <a:rPr lang="en-US" dirty="0" smtClean="0"/>
              <a:t>Be sure to eat a good breakfast and lunch. </a:t>
            </a:r>
          </a:p>
          <a:p>
            <a:pPr eaLnBrk="1" hangingPunct="1">
              <a:buFontTx/>
              <a:buChar char="•"/>
            </a:pPr>
            <a:r>
              <a:rPr lang="en-US" dirty="0" smtClean="0"/>
              <a:t>Plug into others – being with energized people, keeps you energized!</a:t>
            </a:r>
          </a:p>
          <a:p>
            <a:pPr eaLnBrk="1" hangingPunct="1">
              <a:buFontTx/>
              <a:buChar char="•"/>
            </a:pPr>
            <a:r>
              <a:rPr lang="en-US" dirty="0" smtClean="0"/>
              <a:t>Listen to up-beat music.</a:t>
            </a:r>
          </a:p>
          <a:p>
            <a:pPr eaLnBrk="1" hangingPunct="1"/>
            <a:r>
              <a:rPr lang="en-US" dirty="0" smtClean="0"/>
              <a:t>Try to stay humorous.</a:t>
            </a:r>
          </a:p>
          <a:p>
            <a:pPr eaLnBrk="1" hangingPunct="1"/>
            <a:r>
              <a:rPr lang="en-US" dirty="0" smtClean="0"/>
              <a:t>A working day usually stretches from around 8-9 AM and goes on until approximately 5 PM. Though there is some movement in these times, the typical structure of a staff timetable is that a working day will extend to around eight hours, and will involve some short breaks in between times. The importance of this information is that it can be difficult to maintain a positive demeanor for eight hours straight, especially if you are thinking about matters beyond the workplace. Eight hours of appearing positive and upbeat can be the hardest part of a job, without even considering the brass tacks of the job – ensuring that the customers are seen to.</a:t>
            </a:r>
          </a:p>
          <a:p>
            <a:pPr eaLnBrk="1" hangingPunct="1"/>
            <a:r>
              <a:rPr lang="en-US" dirty="0" smtClean="0"/>
              <a:t>It is essential in this respect that anyone in a customer-facing job approaches their day in a sensible, structured fashion which allows them to get the most out of themselves. Staying energized is often difficult, but as long as you develop a routine for dealing with the difficult events, then you can find a way to deal with even the dreariest day. There will be times during a working day when you would like nothing more than to go and get your jacket and walk out the door. However if we all did that whenever we felt like it, the chances are that we would mostly be out of a job.</a:t>
            </a:r>
          </a:p>
          <a:p>
            <a:pPr eaLnBrk="1" hangingPunct="1"/>
            <a:endParaRPr lang="en-US" dirty="0" smtClean="0"/>
          </a:p>
          <a:p>
            <a:pPr eaLnBrk="1" hangingPunct="1"/>
            <a:r>
              <a:rPr lang="en-US" dirty="0" smtClean="0"/>
              <a:t>It is essential to find something that allows you to break out of the “lows” that anyone will experience during a working day. These lows are common to all of us, and we all have different ways of dealing with them. One of the most commonly used methods of shaking out of this kind of torpor is a “change of scenery”. If you have a moment and can leave the shop floor, it is beneficial to get up and go somewhere else for a moment. Maybe it will be something as simple as going to get a drink or get some fresh air. Whatever you do, it should be vastly preferable to scowling at every customer who simply asks you the price of a certain item.</a:t>
            </a:r>
          </a:p>
          <a:p>
            <a:pPr eaLnBrk="1" hangingPunct="1"/>
            <a:endParaRPr lang="en-US" dirty="0" smtClean="0"/>
          </a:p>
          <a:p>
            <a:pPr eaLnBrk="1" hangingPunct="1"/>
            <a:r>
              <a:rPr lang="en-US" dirty="0" smtClean="0"/>
              <a:t>It should also be noticed that making the effort to have breakfast in the morning – even if you feel as though eating is the last thing you want to do – can be of huge benefit. It allows you to maintain energy through the morning, which for many people is the hardest time of say to stay positive. It may be a cliché, but making sure that you don’t skip breakfast can go a very long way to keeping you energized through the day.</a:t>
            </a:r>
          </a:p>
          <a:p>
            <a:pPr eaLnBrk="1" hangingPunct="1">
              <a:spcBef>
                <a:spcPct val="0"/>
              </a:spcBef>
            </a:pPr>
            <a:endParaRPr lang="en-CA" dirty="0" smtClean="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4380EF-1817-4D6F-90E3-5A048267FF42}" type="slidenum">
              <a:rPr lang="en-CA" smtClean="0"/>
              <a:pPr fontAlgn="base">
                <a:spcBef>
                  <a:spcPct val="0"/>
                </a:spcBef>
                <a:spcAft>
                  <a:spcPct val="0"/>
                </a:spcAft>
                <a:defRPr/>
              </a:pPr>
              <a:t>18</a:t>
            </a:fld>
            <a:endParaRPr lang="en-CA"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We can’t control all of the problems and irritations that come up during the day. We can control our attitude and how we react to the situation, remember: you need to be happy with the reflection in the mirror.</a:t>
            </a:r>
          </a:p>
          <a:p>
            <a:pPr eaLnBrk="1" hangingPunct="1">
              <a:spcBef>
                <a:spcPct val="0"/>
              </a:spcBef>
            </a:pPr>
            <a:r>
              <a:rPr lang="en-US" dirty="0" smtClean="0"/>
              <a:t>Tips on staying positive:</a:t>
            </a:r>
          </a:p>
          <a:p>
            <a:pPr eaLnBrk="1" hangingPunct="1">
              <a:spcBef>
                <a:spcPct val="0"/>
              </a:spcBef>
            </a:pPr>
            <a:r>
              <a:rPr lang="en-US" dirty="0" smtClean="0"/>
              <a:t>•	Rearrange or redecorate your workspace</a:t>
            </a:r>
          </a:p>
          <a:p>
            <a:pPr eaLnBrk="1" hangingPunct="1">
              <a:spcBef>
                <a:spcPct val="0"/>
              </a:spcBef>
            </a:pPr>
            <a:r>
              <a:rPr lang="en-US" dirty="0" smtClean="0"/>
              <a:t>•	View negative situations as a training session for your future, use them to your benefit, they may help you later in life.</a:t>
            </a:r>
          </a:p>
          <a:p>
            <a:pPr eaLnBrk="1" hangingPunct="1">
              <a:spcBef>
                <a:spcPct val="0"/>
              </a:spcBef>
            </a:pPr>
            <a:r>
              <a:rPr lang="en-US" dirty="0" smtClean="0"/>
              <a:t>•	Find ways to spend more time on tasks you enjoy</a:t>
            </a:r>
          </a:p>
          <a:p>
            <a:pPr eaLnBrk="1" hangingPunct="1">
              <a:spcBef>
                <a:spcPct val="0"/>
              </a:spcBef>
            </a:pPr>
            <a:r>
              <a:rPr lang="en-US" dirty="0" smtClean="0"/>
              <a:t>•	Look for opportunities to learn new things</a:t>
            </a:r>
          </a:p>
          <a:p>
            <a:pPr eaLnBrk="1" hangingPunct="1">
              <a:spcBef>
                <a:spcPct val="0"/>
              </a:spcBef>
            </a:pPr>
            <a:r>
              <a:rPr lang="en-US" dirty="0" smtClean="0"/>
              <a:t>•	Realize that you can find positives in any negative situation. Albert Einstein said: “In the middle of every difficulty lies opportunity.” </a:t>
            </a:r>
          </a:p>
          <a:p>
            <a:pPr eaLnBrk="1" hangingPunct="1">
              <a:spcBef>
                <a:spcPct val="0"/>
              </a:spcBef>
            </a:pPr>
            <a:r>
              <a:rPr lang="en-US" dirty="0" smtClean="0"/>
              <a:t>At the beginning of the day, think about one important thing that you want to accomplish that day. Think about why it is important. Tell yourself that you have the ability to accomplish it successfully. Congratulate yourself when you have accomplished what you set out to do.</a:t>
            </a:r>
          </a:p>
          <a:p>
            <a:pPr eaLnBrk="1" hangingPunct="1">
              <a:spcBef>
                <a:spcPct val="0"/>
              </a:spcBef>
            </a:pPr>
            <a:endParaRPr lang="en-US" dirty="0" smtClean="0"/>
          </a:p>
          <a:p>
            <a:pPr eaLnBrk="1" hangingPunct="1">
              <a:spcBef>
                <a:spcPct val="0"/>
              </a:spcBef>
            </a:pPr>
            <a:r>
              <a:rPr lang="en-US" dirty="0" smtClean="0"/>
              <a:t>Positivity is something that is very hard to create out of nothing. It occurs naturally in some people, and others are deficient in it. Positivity can result from good things happening at the right time – or for that matter at any time. It can act as an energy source on which a person can access to bring the best results time and again. Whether you are a boss looking for good results from a sales team, or a salesperson looking for your own positive results, it is essential to bear in mind that the best results come from situations where the individual, and those with whom they work, feel that positive energy that feeds into a good performance.</a:t>
            </a:r>
          </a:p>
          <a:p>
            <a:pPr eaLnBrk="1" hangingPunct="1">
              <a:spcBef>
                <a:spcPct val="0"/>
              </a:spcBef>
            </a:pPr>
            <a:r>
              <a:rPr lang="en-US" dirty="0" smtClean="0"/>
              <a:t>Most of us have spent time with positive and negative people. Although those who are negative may be so for perfectly good reasons – past experience may have seen them consistently fail to get what they want – they can be difficult to deal with, even to the point where they seem to sap the positivity from those who have it in supply. This is something that you will tolerate from a friend, but in a workforce it is essential to stop this kind of negativity by whatever means necessary. Having a bright outlook can be difficult, especially when luck seems to be in short supply, but this is what separates good bosses and workers from bad ones.</a:t>
            </a:r>
          </a:p>
          <a:p>
            <a:pPr eaLnBrk="1" hangingPunct="1">
              <a:spcBef>
                <a:spcPct val="0"/>
              </a:spcBef>
            </a:pPr>
            <a:endParaRPr lang="en-US" dirty="0" smtClean="0"/>
          </a:p>
          <a:p>
            <a:pPr eaLnBrk="1" hangingPunct="1">
              <a:spcBef>
                <a:spcPct val="0"/>
              </a:spcBef>
            </a:pPr>
            <a:r>
              <a:rPr lang="en-US" dirty="0" smtClean="0"/>
              <a:t>Outlook and attitude are essential in any job, but particularly in one where you will be dealing with the public. It may seem that the day is not going your way, and that you are permanently going to be frustrated, but the essential thing to remember is that if you project this mood on to the customers, you will certainly have a bad time sales-wise. Positivity is hard to manufacture out of nothing, so sometimes you have to project it when you are not necessarily feeling it. Eventually, if you keep this faux positivity running for long enough, it will create the conditions for real positivity to take hold and thrive. Of course, if you already feel it so much the better – as far as possible you should share it and allow it to become a prevailing condition.</a:t>
            </a:r>
          </a:p>
          <a:p>
            <a:pPr eaLnBrk="1" hangingPunct="1">
              <a:spcBef>
                <a:spcPct val="0"/>
              </a:spcBef>
            </a:pPr>
            <a:endParaRPr lang="en-CA" dirty="0" smtClean="0"/>
          </a:p>
        </p:txBody>
      </p:sp>
      <p:sp>
        <p:nvSpPr>
          <p:cNvPr id="573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B225709-1A67-4BD5-B285-944005C4DF0A}" type="slidenum">
              <a:rPr lang="en-CA" smtClean="0"/>
              <a:pPr fontAlgn="base">
                <a:spcBef>
                  <a:spcPct val="0"/>
                </a:spcBef>
                <a:spcAft>
                  <a:spcPct val="0"/>
                </a:spcAft>
                <a:defRPr/>
              </a:pPr>
              <a:t>19</a:t>
            </a:fld>
            <a:endParaRPr lang="en-CA"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Customer needs are usually fairly self-explanatory, at least on a basic level. Judging on the basis of what your business is, there are often only a few things they can possibly be looking for. What is essential, though, is that you allow the customer to communicate their needs to you rather than attempting to tell them what they need. They know what they need, and that’s why they are here. Any attempt by you to project something on to them is simply going to be taken in a bad way, and is as likely to hurt your sales as anything. Where you can help them is in explaining how those needs can best be met.</a:t>
            </a:r>
          </a:p>
          <a:p>
            <a:pPr eaLnBrk="1" hangingPunct="1">
              <a:spcBef>
                <a:spcPct val="0"/>
              </a:spcBef>
            </a:pPr>
            <a:endParaRPr lang="en-US" dirty="0" smtClean="0"/>
          </a:p>
          <a:p>
            <a:pPr eaLnBrk="1" hangingPunct="1">
              <a:spcBef>
                <a:spcPct val="0"/>
              </a:spcBef>
            </a:pPr>
            <a:r>
              <a:rPr lang="en-US" dirty="0" smtClean="0"/>
              <a:t>Customers will come in many different forms, and each of these forms will present certain challenges. There will be some customers who are very clear about what they want and need, and will put up with very little sales patter from a salesperson. There are others who have only the vaguest idea of what they want to buy, and will essentially give you a rundown of their needs and ask you to fill in the blanks. There are some who will have a lot of questions, and others who will simply want you to do what they ask. In the first few sentences a customer says to you, you will be able to identify their needs or situation, and can operate from there.</a:t>
            </a:r>
          </a:p>
          <a:p>
            <a:pPr eaLnBrk="1" hangingPunct="1">
              <a:spcBef>
                <a:spcPct val="0"/>
              </a:spcBef>
            </a:pPr>
            <a:endParaRPr lang="en-US" dirty="0" smtClean="0"/>
          </a:p>
          <a:p>
            <a:pPr eaLnBrk="1" hangingPunct="1">
              <a:spcBef>
                <a:spcPct val="0"/>
              </a:spcBef>
            </a:pPr>
            <a:r>
              <a:rPr lang="en-US" dirty="0" smtClean="0"/>
              <a:t>The more time you spend in a customer facing role, the more you will learn about the kinds of customer, and the different needs that they have. You will become adept at learning what a certain customer wants from you, and will be able to identify the way the situation will go without needing to ask too many questions. The benefit of experience is in how it allows you to make quick decisions and satisfy the customer in an efficient and courteous manner. It is often said that there are no bonuses or statistics for customer service, but it is customer service that will bring the most sales and the most repeat business.</a:t>
            </a:r>
          </a:p>
          <a:p>
            <a:pPr eaLnBrk="1" hangingPunct="1">
              <a:spcBef>
                <a:spcPct val="0"/>
              </a:spcBef>
            </a:pPr>
            <a:endParaRPr lang="en-CA" dirty="0" smtClean="0"/>
          </a:p>
        </p:txBody>
      </p:sp>
      <p:sp>
        <p:nvSpPr>
          <p:cNvPr id="583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A506D03-B1AB-4B6A-AA79-C4669E70A45C}" type="slidenum">
              <a:rPr lang="en-CA" smtClean="0"/>
              <a:pPr fontAlgn="base">
                <a:spcBef>
                  <a:spcPct val="0"/>
                </a:spcBef>
                <a:spcAft>
                  <a:spcPct val="0"/>
                </a:spcAft>
                <a:defRPr/>
              </a:pPr>
              <a:t>27</a:t>
            </a:fld>
            <a:endParaRPr lang="en-CA"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a:bodyPr>
          <a:lstStyle/>
          <a:p>
            <a:pPr>
              <a:defRPr/>
            </a:pPr>
            <a:r>
              <a:rPr lang="en-US" dirty="0" smtClean="0"/>
              <a:t>Many people argue that the quickest way of judging a situation is to pre-judge it. Those who trust their instincts to give them the right steer in a situation may often get it right, and find that there is real benefit in doing so. Certainly, the advantages of having good instincts are clearly evidenced by good results in terms of sales. However, it can also be negative to be too quick off the mark in terms of identifying a customer’s needs. The results of this course of action can be that you appear either presumptuous or incompetent, and you may even insult the customer by being so bold. It is generally worth allowing the customer a chance to let you know what they want. They may well leave some information incomplete, and this is where your sales instincts can be most useful.</a:t>
            </a:r>
          </a:p>
          <a:p>
            <a:pPr>
              <a:defRPr/>
            </a:pPr>
            <a:r>
              <a:rPr lang="en-US" dirty="0" smtClean="0"/>
              <a:t>There are many ways you can fall into the trap of presuming too much. Many people tend to judge customers by appearance, and assume that because a customer of the same age, gender or any other grouping tends to want a specific item, that this will necessarily hold true of any customer in that sector. It helps to allow the customer to say what they are going to say first, and then fill in any blanks that are left. It may seem like a neat trick to “know” what the customer wants before they say anything, but when you get it wrong it seems less like a trick and more like a really stupid thing to do. Appearing competent is what’s essential.</a:t>
            </a:r>
          </a:p>
          <a:p>
            <a:pPr>
              <a:defRPr/>
            </a:pPr>
            <a:r>
              <a:rPr lang="en-US" dirty="0" smtClean="0"/>
              <a:t>Apart from any other reason to pause and listen, there is the fact that it is just good manners to do so. Appearing impolite and almost trying to give the impression that you know the customer’s needs better than they themselves do, is something that will lose you sales. What you really want to portray is that you have the wisdom to recognize the customer’s needs, and the good grace to let them make things clear themselves. You will benefit a lot more from showing consideration than you will from any party tricks.</a:t>
            </a:r>
          </a:p>
          <a:p>
            <a:pPr>
              <a:defRPr/>
            </a:pPr>
            <a:endParaRPr lang="en-US" dirty="0"/>
          </a:p>
        </p:txBody>
      </p:sp>
      <p:sp>
        <p:nvSpPr>
          <p:cNvPr id="4" name="Slide Number Placeholder 3"/>
          <p:cNvSpPr>
            <a:spLocks noGrp="1"/>
          </p:cNvSpPr>
          <p:nvPr>
            <p:ph type="sldNum" sz="quarter" idx="5"/>
          </p:nvPr>
        </p:nvSpPr>
        <p:spPr/>
        <p:txBody>
          <a:bodyPr/>
          <a:lstStyle/>
          <a:p>
            <a:pPr>
              <a:defRPr/>
            </a:pPr>
            <a:fld id="{B40B49D6-719B-4493-B722-D54D5EC9A9F4}" type="slidenum">
              <a:rPr lang="en-CA" smtClean="0"/>
              <a:pPr>
                <a:defRPr/>
              </a:pPr>
              <a:t>28</a:t>
            </a:fld>
            <a:endParaRPr lang="en-CA"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In providing customer service, the priorities of your organization should match the priorities of your customers. At a minimum, you should be sure that you are meeting customers’ basic needs.</a:t>
            </a:r>
          </a:p>
          <a:p>
            <a:pPr eaLnBrk="1" hangingPunct="1">
              <a:spcBef>
                <a:spcPct val="0"/>
              </a:spcBef>
            </a:pPr>
            <a:r>
              <a:rPr lang="en-US" dirty="0" smtClean="0"/>
              <a:t>•	Friendliness: Friendliness is the most basic of all customers needs, usually associated with being greeted graciously and with a smile. We all want to be acknowledged and welcomed by someone who is glad to see us. A customer should never feel they are an intrusion on your work day.</a:t>
            </a:r>
          </a:p>
          <a:p>
            <a:pPr eaLnBrk="1" hangingPunct="1">
              <a:spcBef>
                <a:spcPct val="0"/>
              </a:spcBef>
            </a:pPr>
            <a:r>
              <a:rPr lang="en-US" dirty="0" smtClean="0"/>
              <a:t>•	Understanding and empathy: Customers need to feel that you understand and appreciate their circumstances without criticism or judgment. </a:t>
            </a:r>
          </a:p>
          <a:p>
            <a:pPr eaLnBrk="1" hangingPunct="1">
              <a:spcBef>
                <a:spcPct val="0"/>
              </a:spcBef>
            </a:pPr>
            <a:r>
              <a:rPr lang="en-US" dirty="0" smtClean="0"/>
              <a:t>•	Fairness: We all need to feel we are being treated fairly. Customers may get annoyed and defensive when they feel they are subject to unfair treatment. </a:t>
            </a:r>
          </a:p>
          <a:p>
            <a:pPr eaLnBrk="1" hangingPunct="1">
              <a:spcBef>
                <a:spcPct val="0"/>
              </a:spcBef>
            </a:pPr>
            <a:r>
              <a:rPr lang="en-US" dirty="0" smtClean="0"/>
              <a:t>•	Control: Control represents the customers’ need to feel they have an impact on the way things turn out. </a:t>
            </a:r>
          </a:p>
          <a:p>
            <a:pPr eaLnBrk="1" hangingPunct="1">
              <a:spcBef>
                <a:spcPct val="0"/>
              </a:spcBef>
            </a:pPr>
            <a:r>
              <a:rPr lang="en-US" dirty="0" smtClean="0"/>
              <a:t>•	Options and alternatives: Customers need to feel that other avenues are available to getting what they want accomplished. They realize that they may be in unchartered waters, and they depend on us to be “in the know”. </a:t>
            </a:r>
          </a:p>
          <a:p>
            <a:pPr eaLnBrk="1" hangingPunct="1">
              <a:spcBef>
                <a:spcPct val="0"/>
              </a:spcBef>
            </a:pPr>
            <a:r>
              <a:rPr lang="en-US" dirty="0" smtClean="0"/>
              <a:t>•	Information: Customers need to be educated and informed about our products and services, and they don’t want us leaving anything out! </a:t>
            </a:r>
          </a:p>
          <a:p>
            <a:pPr eaLnBrk="1" hangingPunct="1">
              <a:spcBef>
                <a:spcPct val="0"/>
              </a:spcBef>
            </a:pPr>
            <a:endParaRPr lang="en-US" dirty="0" smtClean="0"/>
          </a:p>
          <a:p>
            <a:pPr eaLnBrk="1" hangingPunct="1">
              <a:spcBef>
                <a:spcPct val="0"/>
              </a:spcBef>
            </a:pPr>
            <a:r>
              <a:rPr lang="en-US" dirty="0" smtClean="0"/>
              <a:t>Every customer who steps through the door of your organization, or makes a call to your sales center, provides you with a chance to provide excellent customer service. Every customer will have certain needs that have to be met in order to feel that they can walk away from a transaction satisfied. This is something that the best salespeople and any kind of staff will look to achieve at every opportunity. The customer’s needs fall into two main categories – basic needs and specific needs. Whenever the customer comes to the store, they must leave with their basic need satisfied for the transaction not to be considered a failure. The other needs are more negotiable.</a:t>
            </a:r>
          </a:p>
          <a:p>
            <a:pPr eaLnBrk="1" hangingPunct="1">
              <a:spcBef>
                <a:spcPct val="0"/>
              </a:spcBef>
            </a:pPr>
            <a:endParaRPr lang="en-US" dirty="0" smtClean="0"/>
          </a:p>
          <a:p>
            <a:pPr eaLnBrk="1" hangingPunct="1">
              <a:spcBef>
                <a:spcPct val="0"/>
              </a:spcBef>
            </a:pPr>
            <a:r>
              <a:rPr lang="en-US" dirty="0" smtClean="0"/>
              <a:t>Basic needs are those needs which are absolutely essential to the transaction, the customer’s reason for coming to the store in the first place. Their basic need may be something quite specific or something vague which they need your help to concretize. A basic need might be something like “I really need a GPS system for my car, can you help?”, or equally it could be “I am having problems keeping my car windshield clean, what would you suggest?” Over and above this there may be additional things that they need, but the basic requirement is the thing that they state in their approach to you.</a:t>
            </a:r>
          </a:p>
          <a:p>
            <a:pPr eaLnBrk="1" hangingPunct="1">
              <a:spcBef>
                <a:spcPct val="0"/>
              </a:spcBef>
            </a:pPr>
            <a:endParaRPr lang="en-US" dirty="0" smtClean="0"/>
          </a:p>
          <a:p>
            <a:pPr eaLnBrk="1" hangingPunct="1">
              <a:spcBef>
                <a:spcPct val="0"/>
              </a:spcBef>
            </a:pPr>
            <a:r>
              <a:rPr lang="en-US" dirty="0" smtClean="0"/>
              <a:t>Meeting these needs is absolutely essential, and the important thing is that no matter how large or small those needs are you meet them with the same enthusiasm and manners. You may not get much commission on the sale of a really basic, inexpensive item, but the customer will remember their experience more positively if you are prepared to smile at them and treat their needs as though you consider them every bit as important as any other customer’s. The next time they come back, there is every chance that their needs will be for something that costs ten times as much. If they were happy with how you dealt with them before, chances are that they will seek you out again. </a:t>
            </a:r>
          </a:p>
          <a:p>
            <a:pPr eaLnBrk="1" hangingPunct="1">
              <a:spcBef>
                <a:spcPct val="0"/>
              </a:spcBef>
            </a:pPr>
            <a:endParaRPr lang="en-CA" dirty="0" smtClean="0"/>
          </a:p>
        </p:txBody>
      </p:sp>
      <p:sp>
        <p:nvSpPr>
          <p:cNvPr id="593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36A252C-406A-4B34-984F-CF4D8F3013EA}" type="slidenum">
              <a:rPr lang="en-CA" smtClean="0"/>
              <a:pPr fontAlgn="base">
                <a:spcBef>
                  <a:spcPct val="0"/>
                </a:spcBef>
                <a:spcAft>
                  <a:spcPct val="0"/>
                </a:spcAft>
                <a:defRPr/>
              </a:pPr>
              <a:t>29</a:t>
            </a:fld>
            <a:endParaRPr lang="en-CA"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Once you have met that customer’s basic needs, what could you do to show that you are committed to providing the best service possible?</a:t>
            </a:r>
          </a:p>
          <a:p>
            <a:pPr eaLnBrk="1" hangingPunct="1">
              <a:spcBef>
                <a:spcPct val="0"/>
              </a:spcBef>
            </a:pPr>
            <a:r>
              <a:rPr lang="en-US" dirty="0" smtClean="0"/>
              <a:t>Try these simple tasks where applicable: </a:t>
            </a:r>
          </a:p>
          <a:p>
            <a:pPr eaLnBrk="1" hangingPunct="1">
              <a:spcBef>
                <a:spcPct val="0"/>
              </a:spcBef>
            </a:pPr>
            <a:r>
              <a:rPr lang="en-US" dirty="0" smtClean="0"/>
              <a:t>•	Remember someone’s name and use it frequently in conversation</a:t>
            </a:r>
          </a:p>
          <a:p>
            <a:pPr eaLnBrk="1" hangingPunct="1">
              <a:spcBef>
                <a:spcPct val="0"/>
              </a:spcBef>
            </a:pPr>
            <a:r>
              <a:rPr lang="en-US" dirty="0" smtClean="0"/>
              <a:t>•	Remember what someone has purchased</a:t>
            </a:r>
          </a:p>
          <a:p>
            <a:pPr eaLnBrk="1" hangingPunct="1">
              <a:spcBef>
                <a:spcPct val="0"/>
              </a:spcBef>
            </a:pPr>
            <a:r>
              <a:rPr lang="en-US" dirty="0" smtClean="0"/>
              <a:t>•	Learn your customers likes and dislikes</a:t>
            </a:r>
          </a:p>
          <a:p>
            <a:pPr eaLnBrk="1" hangingPunct="1">
              <a:spcBef>
                <a:spcPct val="0"/>
              </a:spcBef>
            </a:pPr>
            <a:r>
              <a:rPr lang="en-US" dirty="0" smtClean="0"/>
              <a:t>•	Contact your customers regularly</a:t>
            </a:r>
          </a:p>
          <a:p>
            <a:pPr eaLnBrk="1" hangingPunct="1">
              <a:spcBef>
                <a:spcPct val="0"/>
              </a:spcBef>
            </a:pPr>
            <a:r>
              <a:rPr lang="en-US" dirty="0" smtClean="0"/>
              <a:t>•	Put their needs high on your priority list</a:t>
            </a:r>
          </a:p>
          <a:p>
            <a:pPr eaLnBrk="1" hangingPunct="1">
              <a:spcBef>
                <a:spcPct val="0"/>
              </a:spcBef>
            </a:pPr>
            <a:r>
              <a:rPr lang="en-US" dirty="0" smtClean="0"/>
              <a:t>•	Inform customers of specials and sales</a:t>
            </a:r>
          </a:p>
          <a:p>
            <a:pPr eaLnBrk="1" hangingPunct="1">
              <a:spcBef>
                <a:spcPct val="0"/>
              </a:spcBef>
            </a:pPr>
            <a:r>
              <a:rPr lang="en-US" dirty="0" smtClean="0"/>
              <a:t>•	Be available to meet his/her needs</a:t>
            </a:r>
          </a:p>
          <a:p>
            <a:pPr eaLnBrk="1" hangingPunct="1">
              <a:spcBef>
                <a:spcPct val="0"/>
              </a:spcBef>
            </a:pPr>
            <a:r>
              <a:rPr lang="en-US" dirty="0" smtClean="0"/>
              <a:t>•	Follow up when you say you will</a:t>
            </a:r>
          </a:p>
          <a:p>
            <a:pPr eaLnBrk="1" hangingPunct="1">
              <a:spcBef>
                <a:spcPct val="0"/>
              </a:spcBef>
            </a:pPr>
            <a:r>
              <a:rPr lang="en-US" dirty="0" smtClean="0"/>
              <a:t>•	Be organized and thorough</a:t>
            </a:r>
          </a:p>
          <a:p>
            <a:pPr eaLnBrk="1" hangingPunct="1">
              <a:spcBef>
                <a:spcPct val="0"/>
              </a:spcBef>
            </a:pPr>
            <a:r>
              <a:rPr lang="en-US" dirty="0" smtClean="0"/>
              <a:t>•	Return customer calls promptly</a:t>
            </a:r>
          </a:p>
          <a:p>
            <a:pPr eaLnBrk="1" hangingPunct="1">
              <a:spcBef>
                <a:spcPct val="0"/>
              </a:spcBef>
            </a:pPr>
            <a:r>
              <a:rPr lang="en-US" dirty="0" smtClean="0"/>
              <a:t>•	Demonstrate you want to fulfill their customer needs</a:t>
            </a:r>
          </a:p>
          <a:p>
            <a:pPr eaLnBrk="1" hangingPunct="1">
              <a:spcBef>
                <a:spcPct val="0"/>
              </a:spcBef>
            </a:pPr>
            <a:endParaRPr lang="en-US" dirty="0" smtClean="0"/>
          </a:p>
          <a:p>
            <a:pPr eaLnBrk="1" hangingPunct="1">
              <a:spcBef>
                <a:spcPct val="0"/>
              </a:spcBef>
            </a:pPr>
            <a:r>
              <a:rPr lang="en-US" dirty="0" smtClean="0"/>
              <a:t>Customer service is not just about giving the customer what they ask for. Many people who provide customer services will express the importance of providing to a customer, things over and above what they had asked for – things which, although they may not be “needs” in the sense of things that are absolutely necessary, are certainly nice to have. This is what people call “going the extra mile” – you have taken the transaction to its destination, and now you can take it that little bit further by showing an extra touch to your customer service that the customer will remember the next time they need something.</a:t>
            </a:r>
          </a:p>
          <a:p>
            <a:pPr eaLnBrk="1" hangingPunct="1">
              <a:spcBef>
                <a:spcPct val="0"/>
              </a:spcBef>
            </a:pPr>
            <a:endParaRPr lang="en-US" dirty="0" smtClean="0"/>
          </a:p>
          <a:p>
            <a:pPr eaLnBrk="1" hangingPunct="1">
              <a:spcBef>
                <a:spcPct val="0"/>
              </a:spcBef>
            </a:pPr>
            <a:r>
              <a:rPr lang="en-US" dirty="0" smtClean="0"/>
              <a:t>Going the extra mile is important for the very reason that it is not necessary. The customer will remember the things that someone did for them that were completely unexpected, that another organization or salesperson might not have done. The thing about providing customer service above and beyond is that it allows you to show just how good you are at giving the best customer service. It is easy to provide a certain, expected level of customer service – by many people’s estimation it is a minimum consideration. It is the extras that will make the difference, much of the time.</a:t>
            </a:r>
          </a:p>
          <a:p>
            <a:pPr eaLnBrk="1" hangingPunct="1">
              <a:spcBef>
                <a:spcPct val="0"/>
              </a:spcBef>
            </a:pPr>
            <a:endParaRPr lang="en-US" dirty="0" smtClean="0"/>
          </a:p>
          <a:p>
            <a:pPr eaLnBrk="1" hangingPunct="1">
              <a:spcBef>
                <a:spcPct val="0"/>
              </a:spcBef>
            </a:pPr>
            <a:r>
              <a:rPr lang="en-US" dirty="0" smtClean="0"/>
              <a:t>As far as those extras go, it can be something as simple as carrying the item which has been purchased out to the customer’s vehicle. It might be something as small as writing a thank you note, to recognize that the customer had a wide range of places to choose from, and appreciate that they chose you. Whatever the case, it is important to consider how you can best provide the customer with not only what they need, but something extra which will stay in their memory for some time.</a:t>
            </a:r>
          </a:p>
          <a:p>
            <a:pPr eaLnBrk="1" hangingPunct="1">
              <a:spcBef>
                <a:spcPct val="0"/>
              </a:spcBef>
            </a:pPr>
            <a:endParaRPr lang="en-US" dirty="0" smtClean="0"/>
          </a:p>
        </p:txBody>
      </p:sp>
      <p:sp>
        <p:nvSpPr>
          <p:cNvPr id="604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75145A9-364F-4F7A-851A-9037B4F09A4E}" type="slidenum">
              <a:rPr lang="en-CA" smtClean="0"/>
              <a:pPr fontAlgn="base">
                <a:spcBef>
                  <a:spcPct val="0"/>
                </a:spcBef>
                <a:spcAft>
                  <a:spcPct val="0"/>
                </a:spcAft>
                <a:defRPr/>
              </a:pPr>
              <a:t>30</a:t>
            </a:fld>
            <a:endParaRPr lang="en-CA"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People who have been in business for a while know the value of return business. Experts believe that it costs at least five times more to attract new customers than it does to keep existing ones. If you think about the cost of advertising and salespeople, you can see why winning new a customer is so much more expensive. Your customers are like everyone else. They want to feel appreciated. If they feel that you have forgotten about them as soon as a transaction is complete, they may take their business elsewhere. On the other hand, if you show a genuine interest in keeping in touch with them and meeting their needs, they will keep coming back. We all like to do business with companies we know and trust. You should strive to be that kind of company.</a:t>
            </a:r>
          </a:p>
        </p:txBody>
      </p:sp>
      <p:sp>
        <p:nvSpPr>
          <p:cNvPr id="614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941441D-6F0F-4254-8826-1CD34DED3ED7}" type="slidenum">
              <a:rPr lang="en-CA" smtClean="0"/>
              <a:pPr fontAlgn="base">
                <a:spcBef>
                  <a:spcPct val="0"/>
                </a:spcBef>
                <a:spcAft>
                  <a:spcPct val="0"/>
                </a:spcAft>
                <a:defRPr/>
              </a:pPr>
              <a:t>37</a:t>
            </a:fld>
            <a:endParaRPr lang="en-CA"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Following up after a sale or any customer contact is something that some people consider an optional extra in business. To some people, the idea is to simply provide the customer with what they came for, and let them go on their merry way once they have got it. The priority after this is to go ahead with doing your job in respect to other customers. However, the fact is that a little bit of follow-up work, can make a huge difference to the way your business retains customers, and attracts follow-up business from friends of the original customer. </a:t>
            </a:r>
          </a:p>
          <a:p>
            <a:endParaRPr lang="en-US" dirty="0" smtClean="0"/>
          </a:p>
          <a:p>
            <a:r>
              <a:rPr lang="en-US" dirty="0" smtClean="0"/>
              <a:t>Follow-up work is a major part of customer services. A customer will always see the good service they got from a business as a reason to return the next time they need something of a similar nature. This kind of service is arguably more powerful than paid advertising as a tool to get customers through the door on a regular basis. Any customer who feels that they have been given exemplary service will be like a walking billboard or a cheerleader for your company. This is something that many companies fail to keep in mind, and it costs them money in the long run.</a:t>
            </a:r>
          </a:p>
          <a:p>
            <a:endParaRPr lang="en-US" dirty="0" smtClean="0"/>
          </a:p>
          <a:p>
            <a:r>
              <a:rPr lang="en-US" dirty="0" smtClean="0"/>
              <a:t>After the sale, service can take on many forms. It may be the person or persons who are on the spot to provide advice and customer support if the customer has difficulties with the purchased product or service. It may be a call a few weeks after the purchase is made to find out whether the customer is happy with their purchase and whether there is anything more that you can do for them. Showing a customer that they mean something to you and your company is a very important part of giving customer service that is not good, but great.</a:t>
            </a:r>
          </a:p>
          <a:p>
            <a:endParaRPr lang="en-US" dirty="0" smtClean="0"/>
          </a:p>
        </p:txBody>
      </p:sp>
      <p:sp>
        <p:nvSpPr>
          <p:cNvPr id="624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38C84DF-E044-4CBF-86A3-7660AA48C94B}" type="slidenum">
              <a:rPr lang="en-CA" smtClean="0"/>
              <a:pPr fontAlgn="base">
                <a:spcBef>
                  <a:spcPct val="0"/>
                </a:spcBef>
                <a:spcAft>
                  <a:spcPct val="0"/>
                </a:spcAft>
                <a:defRPr/>
              </a:pPr>
              <a:t>38</a:t>
            </a:fld>
            <a:endParaRPr lang="en-CA"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Customer complaints should always be taken seriously. You can turn a negative situation into a positive by treating complaints as opportunities to show customers how much you care about providing exceptional service.</a:t>
            </a:r>
          </a:p>
          <a:p>
            <a:pPr eaLnBrk="1" hangingPunct="1">
              <a:spcBef>
                <a:spcPct val="0"/>
              </a:spcBef>
            </a:pPr>
            <a:r>
              <a:rPr lang="en-US" dirty="0" smtClean="0"/>
              <a:t>Customer’s Bill of Rights:</a:t>
            </a:r>
          </a:p>
          <a:p>
            <a:pPr eaLnBrk="1" hangingPunct="1">
              <a:spcBef>
                <a:spcPct val="0"/>
              </a:spcBef>
            </a:pPr>
            <a:r>
              <a:rPr lang="en-US" dirty="0" smtClean="0"/>
              <a:t>•	To be taken seriously</a:t>
            </a:r>
          </a:p>
          <a:p>
            <a:pPr eaLnBrk="1" hangingPunct="1">
              <a:spcBef>
                <a:spcPct val="0"/>
              </a:spcBef>
            </a:pPr>
            <a:r>
              <a:rPr lang="en-US" dirty="0" smtClean="0"/>
              <a:t>•	To be listened to </a:t>
            </a:r>
          </a:p>
          <a:p>
            <a:pPr eaLnBrk="1" hangingPunct="1">
              <a:spcBef>
                <a:spcPct val="0"/>
              </a:spcBef>
            </a:pPr>
            <a:r>
              <a:rPr lang="en-US" dirty="0" smtClean="0"/>
              <a:t>•	To be respected</a:t>
            </a:r>
          </a:p>
          <a:p>
            <a:pPr eaLnBrk="1" hangingPunct="1">
              <a:spcBef>
                <a:spcPct val="0"/>
              </a:spcBef>
            </a:pPr>
            <a:r>
              <a:rPr lang="en-US" dirty="0" smtClean="0"/>
              <a:t>•	To receive a quick response</a:t>
            </a:r>
          </a:p>
          <a:p>
            <a:pPr eaLnBrk="1" hangingPunct="1">
              <a:spcBef>
                <a:spcPct val="0"/>
              </a:spcBef>
            </a:pPr>
            <a:r>
              <a:rPr lang="en-US" dirty="0" smtClean="0"/>
              <a:t>No business, no matter how big or small, likes to have customers complain about the service they have received or the product they have bought. There is something galling about being the subject of a complaint, and no matter how impersonal it is, it still feels almost like a personal slight. The important thing in business is to respond to such a situation with the requisite level of grace. Where the customer goes away raving about what a fabulous level of customer service they have received in adversity, and promising to return when they next need a similar service.</a:t>
            </a:r>
          </a:p>
          <a:p>
            <a:pPr eaLnBrk="1" hangingPunct="1">
              <a:spcBef>
                <a:spcPct val="0"/>
              </a:spcBef>
            </a:pPr>
            <a:endParaRPr lang="en-US" dirty="0" smtClean="0"/>
          </a:p>
          <a:p>
            <a:pPr eaLnBrk="1" hangingPunct="1">
              <a:spcBef>
                <a:spcPct val="0"/>
              </a:spcBef>
            </a:pPr>
            <a:r>
              <a:rPr lang="en-US" dirty="0" smtClean="0"/>
              <a:t>Mistakes happen in life and in business, and so much of what we are about is shown by how we deal with the consequences of these mistakes. The situation which a customer is complaining about may not even have been your error to begin with, but regardless of who made the error, taking ownership of it and dealing with a complaint in a gracious, helpful manner can turn an awkward situation into one which showcases the best of your abilities. There is, in many cases, a tendency to become defensive when someone is complaining – especially if they are doing so in a very forthright manner. Maintaining a professional tone at these times can be difficult, but managing to do it and solve the problem can showcase a positive side of you and the business.</a:t>
            </a:r>
          </a:p>
          <a:p>
            <a:pPr eaLnBrk="1" hangingPunct="1">
              <a:spcBef>
                <a:spcPct val="0"/>
              </a:spcBef>
            </a:pPr>
            <a:endParaRPr lang="en-US" dirty="0" smtClean="0"/>
          </a:p>
          <a:p>
            <a:pPr eaLnBrk="1" hangingPunct="1">
              <a:spcBef>
                <a:spcPct val="0"/>
              </a:spcBef>
            </a:pPr>
            <a:r>
              <a:rPr lang="en-US" dirty="0" smtClean="0"/>
              <a:t>Even if you think the issue about which the customer is complaining is trivial, not a cause for complaint, or not your company’s fault, it is wise to give the customer their chance to speak, show that you take them seriously, and offer to do whatever you can. If the problem genuinely turns out to be something you can do nothing about – because of a difficulty with another company’s product or the customers understanding of the way the product should work – there may still be something you can do – by placing a telephone call or getting a technician to check out the problem. By showing a commitment to helping customers, you can win some valuable reputation points.</a:t>
            </a:r>
          </a:p>
          <a:p>
            <a:pPr eaLnBrk="1" hangingPunct="1">
              <a:spcBef>
                <a:spcPct val="0"/>
              </a:spcBef>
            </a:pPr>
            <a:endParaRPr lang="en-CA" dirty="0" smtClean="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BC10CCA-7979-4023-B57B-01E297C8C9EF}" type="slidenum">
              <a:rPr lang="en-CA" smtClean="0"/>
              <a:pPr fontAlgn="base">
                <a:spcBef>
                  <a:spcPct val="0"/>
                </a:spcBef>
                <a:spcAft>
                  <a:spcPct val="0"/>
                </a:spcAft>
                <a:defRPr/>
              </a:pPr>
              <a:t>39</a:t>
            </a:fld>
            <a:endParaRPr lang="en-CA"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Research has consistently demonstrated that when clear goals are associated with learning, the learning occurs more easily and rapidly. With that in mind, let’s review our goals for today.</a:t>
            </a:r>
          </a:p>
          <a:p>
            <a:r>
              <a:rPr lang="en-US" dirty="0" smtClean="0"/>
              <a:t>By the end of this workshop, you should be able to:</a:t>
            </a:r>
          </a:p>
          <a:p>
            <a:r>
              <a:rPr lang="en-US" dirty="0" smtClean="0"/>
              <a:t>•	State what customer service means in relation to all your customers, both internal and external</a:t>
            </a:r>
          </a:p>
          <a:p>
            <a:r>
              <a:rPr lang="en-US" dirty="0" smtClean="0"/>
              <a:t>•	Recognize how your attitude affects customer service</a:t>
            </a:r>
          </a:p>
          <a:p>
            <a:r>
              <a:rPr lang="en-US" dirty="0" smtClean="0"/>
              <a:t>•	Identify your customers’ needs</a:t>
            </a:r>
          </a:p>
          <a:p>
            <a:r>
              <a:rPr lang="en-US" dirty="0" smtClean="0"/>
              <a:t>•	Use outstanding customer service to generate return business</a:t>
            </a:r>
          </a:p>
          <a:p>
            <a:r>
              <a:rPr lang="en-US" dirty="0" smtClean="0"/>
              <a:t>•	Build good will through in-person customer service</a:t>
            </a:r>
          </a:p>
          <a:p>
            <a:r>
              <a:rPr lang="en-US" dirty="0" smtClean="0"/>
              <a:t>•	Provide outstanding customer service over the phone</a:t>
            </a:r>
          </a:p>
          <a:p>
            <a:r>
              <a:rPr lang="en-US" dirty="0" smtClean="0"/>
              <a:t>•	Connect with customers through online tools </a:t>
            </a:r>
          </a:p>
          <a:p>
            <a:r>
              <a:rPr lang="en-US" dirty="0" smtClean="0"/>
              <a:t>•	Deal with difficult customers</a:t>
            </a:r>
          </a:p>
          <a:p>
            <a:endParaRPr lang="en-US" dirty="0"/>
          </a:p>
        </p:txBody>
      </p:sp>
      <p:sp>
        <p:nvSpPr>
          <p:cNvPr id="4" name="Slide Number Placeholder 3"/>
          <p:cNvSpPr>
            <a:spLocks noGrp="1"/>
          </p:cNvSpPr>
          <p:nvPr>
            <p:ph type="sldNum" sz="quarter" idx="10"/>
          </p:nvPr>
        </p:nvSpPr>
        <p:spPr/>
        <p:txBody>
          <a:bodyPr/>
          <a:lstStyle/>
          <a:p>
            <a:pPr>
              <a:defRPr/>
            </a:pPr>
            <a:fld id="{8AA1CF1E-C220-4E05-8475-2B3283E4A479}" type="slidenum">
              <a:rPr lang="en-CA" smtClean="0"/>
              <a:pPr>
                <a:defRPr/>
              </a:pPr>
              <a:t>3</a:t>
            </a:fld>
            <a:endParaRPr lang="en-CA" dirty="0"/>
          </a:p>
        </p:txBody>
      </p:sp>
    </p:spTree>
    <p:extLst>
      <p:ext uri="{BB962C8B-B14F-4D97-AF65-F5344CB8AC3E}">
        <p14:creationId xmlns:p14="http://schemas.microsoft.com/office/powerpoint/2010/main" val="1283326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p:txBody>
          <a:bodyPr wrap="square" numCol="1" anchor="t" anchorCtr="0" compatLnSpc="1">
            <a:prstTxWarp prst="textNoShape">
              <a:avLst/>
            </a:prstTxWarp>
          </a:bodyPr>
          <a:lstStyle/>
          <a:p>
            <a:pPr>
              <a:defRPr/>
            </a:pPr>
            <a:r>
              <a:rPr lang="en-US" dirty="0" smtClean="0"/>
              <a:t>Over time, you and your coworkers have probably developed some effective ways of dealing with challenges that come up in dealing with difficult customers. Sharing those ideas can benefit everyone.</a:t>
            </a:r>
          </a:p>
          <a:p>
            <a:pPr>
              <a:defRPr/>
            </a:pPr>
            <a:endParaRPr lang="en-US" dirty="0" smtClean="0"/>
          </a:p>
          <a:p>
            <a:pPr>
              <a:defRPr/>
            </a:pPr>
            <a:r>
              <a:rPr lang="en-US" dirty="0" smtClean="0"/>
              <a:t>The seven situations of difficult customers (</a:t>
            </a:r>
            <a:r>
              <a:rPr lang="en-US" i="1" dirty="0" smtClean="0"/>
              <a:t>and suggested ways of dealing with them</a:t>
            </a:r>
            <a:r>
              <a:rPr lang="en-US" dirty="0" smtClean="0"/>
              <a:t>) are:</a:t>
            </a:r>
          </a:p>
          <a:p>
            <a:pPr marL="228600" indent="-228600">
              <a:buFont typeface="+mj-lt"/>
              <a:buAutoNum type="arabicPeriod"/>
              <a:defRPr/>
            </a:pPr>
            <a:r>
              <a:rPr lang="en-US" dirty="0" smtClean="0"/>
              <a:t>You don’t know the answer to a customer’s question (Tell the customer that you don’t know the answer, but you will find out)</a:t>
            </a:r>
          </a:p>
          <a:p>
            <a:pPr marL="228600" indent="-228600">
              <a:buFont typeface="+mj-lt"/>
              <a:buAutoNum type="arabicPeriod"/>
              <a:defRPr/>
            </a:pPr>
            <a:r>
              <a:rPr lang="en-US" dirty="0" smtClean="0"/>
              <a:t>You have to say no to a customer’s request (Explain why you have to say no; offer alternatives)</a:t>
            </a:r>
          </a:p>
          <a:p>
            <a:pPr marL="228600" indent="-228600">
              <a:buFont typeface="+mj-lt"/>
              <a:buAutoNum type="arabicPeriod"/>
              <a:defRPr/>
            </a:pPr>
            <a:r>
              <a:rPr lang="en-US" dirty="0" smtClean="0"/>
              <a:t>Your computer is working slowly and the customer is getting impatient (Tell the customer your computer is working slowly; keep the customer informed about what’s happening)</a:t>
            </a:r>
          </a:p>
          <a:p>
            <a:pPr marL="228600" indent="-228600">
              <a:buFont typeface="+mj-lt"/>
              <a:buAutoNum type="arabicPeriod"/>
              <a:defRPr/>
            </a:pPr>
            <a:r>
              <a:rPr lang="en-US" dirty="0" smtClean="0"/>
              <a:t>The customer makes an unrealistic request (Explain what alternatives you can offer)</a:t>
            </a:r>
          </a:p>
          <a:p>
            <a:pPr marL="228600" indent="-228600">
              <a:buFont typeface="+mj-lt"/>
              <a:buAutoNum type="arabicPeriod"/>
              <a:defRPr/>
            </a:pPr>
            <a:r>
              <a:rPr lang="en-US" dirty="0" smtClean="0"/>
              <a:t>The customers doesn’t seem to believe you (Offer to show proof or backup information)</a:t>
            </a:r>
          </a:p>
          <a:p>
            <a:pPr marL="228600" indent="-228600">
              <a:buFont typeface="+mj-lt"/>
              <a:buAutoNum type="arabicPeriod"/>
              <a:defRPr/>
            </a:pPr>
            <a:r>
              <a:rPr lang="en-US" dirty="0" smtClean="0"/>
              <a:t>The customer is angry (Stay calm; acknowledge the customer’s feelings)</a:t>
            </a:r>
          </a:p>
          <a:p>
            <a:pPr marL="228600" indent="-228600">
              <a:buFont typeface="+mj-lt"/>
              <a:buAutoNum type="arabicPeriod"/>
              <a:defRPr/>
            </a:pPr>
            <a:r>
              <a:rPr lang="en-US" dirty="0" smtClean="0"/>
              <a:t>The customer doesn’t want to give you the information you need (Explain why you need the information)</a:t>
            </a:r>
          </a:p>
          <a:p>
            <a:pPr marL="228600" indent="-228600">
              <a:buFont typeface="+mj-lt"/>
              <a:buAutoNum type="arabicPeriod"/>
              <a:defRPr/>
            </a:pPr>
            <a:endParaRPr lang="en-US" dirty="0" smtClean="0"/>
          </a:p>
          <a:p>
            <a:pPr>
              <a:defRPr/>
            </a:pPr>
            <a:r>
              <a:rPr lang="en-US" dirty="0" smtClean="0"/>
              <a:t>Although the saying goes that the customer is always right, there can often be a lot of space between knowing that the customer is “right” and accepting that they have a point. It can often be extremely frustrating dealing with certain customers, especially those who show limited understanding of your situation. Sometimes, due to the limitations of your job, a customer will present you with a request that you simply cannot deliver on. They may well become insistent on the subject, and in some situations customers have been known to become abusive. Dealing with this as a customer service provider can be difficult, but it is one of those challenges that makes you or breaks you in the role.</a:t>
            </a:r>
          </a:p>
          <a:p>
            <a:pPr>
              <a:defRPr/>
            </a:pPr>
            <a:endParaRPr lang="en-US" dirty="0" smtClean="0"/>
          </a:p>
          <a:p>
            <a:pPr>
              <a:defRPr/>
            </a:pPr>
            <a:r>
              <a:rPr lang="en-US" dirty="0" smtClean="0"/>
              <a:t>Sometimes customers are of the belief that a customer service provider is all-powerful. The belief seems to come from the fact that, as an employee of the company, you will have some access to the inner workings of the company. Frequently the extent of a complaint will be that “this doesn’t work and I want a new one/this one to be fixed/my money back”. Their displeasure will be clear, and may even shade into anger. Trying to defuse a situation like that is always a challenge, and requires a great deal of patience. It is not impossible, however – and emerging triumphant from such a situation can be a very big milestone.</a:t>
            </a:r>
          </a:p>
          <a:p>
            <a:pPr>
              <a:defRPr/>
            </a:pPr>
            <a:endParaRPr lang="en-US" dirty="0" smtClean="0"/>
          </a:p>
          <a:p>
            <a:pPr>
              <a:defRPr/>
            </a:pPr>
            <a:r>
              <a:rPr lang="en-US" dirty="0" smtClean="0"/>
              <a:t>The important thing to keep in mind when dealing with a customer complaint is that losing your patience with the customer will never lead to a satisfactory conclusion – for you and most likely for them. Although it may seem galling, and rather challenging, you will need to keep a firm hold of your temper and address their complaint to the best of your knowledge and ability. Tell them that you can see their problem and you will do everything you can to make sure it is corrected. Explain to them what you are going to do, and gain their assent for everything before you do it. If there is no way you can help them, do not chase a lost cause. Explain that you cannot help them, explain why, and offer apologies and a word of advice about where they can get help. This can lead to a positive resolution – but if it does not, at least you will have done what you can.</a:t>
            </a:r>
          </a:p>
          <a:p>
            <a:pPr eaLnBrk="1" hangingPunct="1">
              <a:spcBef>
                <a:spcPct val="0"/>
              </a:spcBef>
              <a:defRPr/>
            </a:pPr>
            <a:endParaRPr lang="en-CA" dirty="0" smtClean="0"/>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885A08D-B46B-4720-B156-512567838D3F}" type="slidenum">
              <a:rPr lang="en-CA" smtClean="0"/>
              <a:pPr fontAlgn="base">
                <a:spcBef>
                  <a:spcPct val="0"/>
                </a:spcBef>
                <a:spcAft>
                  <a:spcPct val="0"/>
                </a:spcAft>
                <a:defRPr/>
              </a:pPr>
              <a:t>40</a:t>
            </a:fld>
            <a:endParaRPr lang="en-CA"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In-person interactions provide a great opportunity to build rapport with customers. When you talk to a customer on the phone or you exchange emails with a customer, it can be difficult sometimes to get a sense of what the other person is thinking and feeling. But when you talk to a customer in person, you get constant feedback, both verbal and nonverbal. It’s easy to tell if you are creating the right impression. Although in-person interactions can be difficult at times, they offer exceptional insight into what customers want and need.</a:t>
            </a:r>
            <a:endParaRPr lang="en-CA" dirty="0" smtClean="0"/>
          </a:p>
        </p:txBody>
      </p:sp>
      <p:sp>
        <p:nvSpPr>
          <p:cNvPr id="655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21B5EE-37E7-4422-BE13-8776B9955677}" type="slidenum">
              <a:rPr lang="en-CA" smtClean="0"/>
              <a:pPr fontAlgn="base">
                <a:spcBef>
                  <a:spcPct val="0"/>
                </a:spcBef>
                <a:spcAft>
                  <a:spcPct val="0"/>
                </a:spcAft>
                <a:defRPr/>
              </a:pPr>
              <a:t>51</a:t>
            </a:fld>
            <a:endParaRPr lang="en-CA"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Sometimes working in a job that requires customer service will put you on the spot. You can be working hard on something you have had in your planner for days, when suddenly a customer turns up at your desk with a problem. It is common in these situations to wonder if you should go ahead and provide the customer with the help they need – thus missing the work you were scheduled to do – or to try and find a way to get rid of the customer so you can get on with what you need to do. In any case like this, the matter of priority arises.</a:t>
            </a:r>
          </a:p>
          <a:p>
            <a:endParaRPr lang="en-US" dirty="0" smtClean="0"/>
          </a:p>
          <a:p>
            <a:r>
              <a:rPr lang="en-US" dirty="0" smtClean="0"/>
              <a:t>There is nothing more unprofessional than turning a customer away and saying “Sorry, I’m busy. If you want to come back another time I’m sure I’ll be able to fit you in tomorrow/next week/ in ten days’ time”. The customer has come to see you in person, they consider their problem to be of some importance, and they are relying on you to help them. If the work in hand is really something that cannot wait you have two options. You can find someone else who will be able to do the work, and turn your attention to the customer, or you can find someone to help the customer so that you can get on with your work.</a:t>
            </a:r>
          </a:p>
          <a:p>
            <a:endParaRPr lang="en-US" dirty="0" smtClean="0"/>
          </a:p>
          <a:p>
            <a:r>
              <a:rPr lang="en-US" dirty="0" smtClean="0"/>
              <a:t>It is vital to keep a sense of courtesy whatever you decide to do. The customer who has come all this way to see you will be somewhat unimpressed if you just ask them to take a seat and assign someone to ask what the problem is. However urgent the work you are doing is, you have enough time to speak to the customer, ask them the nature of their problem, and think about how best to bring about a solution. It may be that the difficulty is one that only you can solve. If, however, you can find someone else to help the customer, make sure that you have taken note of the problem and explain it thoroughly to whoever you delegate the matter to. Also ensure that the person you hand over to is someone who can genuinely solve the problem. Otherwise it will look like you have simply wriggled out of the situation. Courtesy and competence are essential, whoever deals with the problem.</a:t>
            </a:r>
          </a:p>
        </p:txBody>
      </p:sp>
      <p:sp>
        <p:nvSpPr>
          <p:cNvPr id="665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CF0EBEC-EB9C-4C19-9C7F-AA4569E55901}" type="slidenum">
              <a:rPr lang="en-CA" smtClean="0"/>
              <a:pPr fontAlgn="base">
                <a:spcBef>
                  <a:spcPct val="0"/>
                </a:spcBef>
                <a:spcAft>
                  <a:spcPct val="0"/>
                </a:spcAft>
                <a:defRPr/>
              </a:pPr>
              <a:t>52</a:t>
            </a:fld>
            <a:endParaRPr lang="en-CA"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a:defRPr/>
            </a:pPr>
            <a:r>
              <a:rPr lang="en-US" dirty="0" smtClean="0"/>
              <a:t>For many companies, customer service is something that is the responsibility of a dedicated department which can only be contacted by telephone, post, or in some cases only by e-mail. For others, the reality is that numbers dictate customer service to be something which is provided in person at the point of sale. Being able to provide customer service in person is essential for these companies, however helpful it would be to have a dedicated set of customer service professionals. That said, being forced to provide customer service in person, as time-consuming as it may be, has its advantages in the circumstances. Whatever else can be said about this way of providing customer services, it does allow a level of personal service that is hard to beat.</a:t>
            </a:r>
          </a:p>
          <a:p>
            <a:pPr>
              <a:defRPr/>
            </a:pPr>
            <a:r>
              <a:rPr lang="en-US" dirty="0" smtClean="0"/>
              <a:t>Speaking to the customer in person rather than on the phone has its drawbacks, and no one would deny this. It keeps professionals away from other work, and can lead to them getting drawn into long, complicated discussions which would be better carried out in a less pressured way. However, when it comes to customer confidence, being able to look a customer in the eye and tell them that you will get to the bottom of their problem does enable a certain amount of satisfaction on the part of the customer that is not easy to achieve in any other way.</a:t>
            </a:r>
          </a:p>
          <a:p>
            <a:pPr>
              <a:defRPr/>
            </a:pPr>
            <a:r>
              <a:rPr lang="en-US" dirty="0" smtClean="0"/>
              <a:t>When dealing with customer service issues on the telephone, it is possible – and sometimes irresistible – to put the customer on hold and transfer them to someone else. Anyone who has been the customer in this situation knows how frustrating that can be, especially when they then have to relate their problem to another person because it has been poorly communicated. Good customer services rely on being able to maintain the confidence of the customer, assure them that their problem will be solved now, and at no extra cost to them. It also allows a personal touch which is hard to achieve any other way, and when it comes to customer retention and future business, a friendly face will have a lot more impact than a disembodied voice or a few lines of text.</a:t>
            </a:r>
          </a:p>
          <a:p>
            <a:pPr>
              <a:defRPr/>
            </a:pPr>
            <a:endParaRPr lang="en-US" dirty="0"/>
          </a:p>
        </p:txBody>
      </p:sp>
      <p:sp>
        <p:nvSpPr>
          <p:cNvPr id="4" name="Slide Number Placeholder 3"/>
          <p:cNvSpPr>
            <a:spLocks noGrp="1"/>
          </p:cNvSpPr>
          <p:nvPr>
            <p:ph type="sldNum" sz="quarter" idx="5"/>
          </p:nvPr>
        </p:nvSpPr>
        <p:spPr/>
        <p:txBody>
          <a:bodyPr/>
          <a:lstStyle/>
          <a:p>
            <a:pPr>
              <a:defRPr/>
            </a:pPr>
            <a:fld id="{F1F0C700-4A09-4D2B-BD7C-5F1FB3C88F07}" type="slidenum">
              <a:rPr lang="en-CA" smtClean="0"/>
              <a:pPr>
                <a:defRPr/>
              </a:pPr>
              <a:t>53</a:t>
            </a:fld>
            <a:endParaRPr lang="en-CA"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any in-person interaction, body language has a major effect on how people interpret your message and respond to it.</a:t>
            </a:r>
          </a:p>
          <a:p>
            <a:r>
              <a:rPr lang="en-US" dirty="0" smtClean="0"/>
              <a:t>Types of body language:</a:t>
            </a:r>
          </a:p>
          <a:p>
            <a:r>
              <a:rPr lang="en-US" dirty="0" smtClean="0"/>
              <a:t>•	Eye contact</a:t>
            </a:r>
          </a:p>
          <a:p>
            <a:r>
              <a:rPr lang="en-US" dirty="0" smtClean="0"/>
              <a:t>•	Facial expression</a:t>
            </a:r>
          </a:p>
          <a:p>
            <a:r>
              <a:rPr lang="en-US" dirty="0" smtClean="0"/>
              <a:t>•	Posture</a:t>
            </a:r>
          </a:p>
          <a:p>
            <a:r>
              <a:rPr lang="en-US" dirty="0" smtClean="0"/>
              <a:t>•	Gestures</a:t>
            </a:r>
          </a:p>
          <a:p>
            <a:r>
              <a:rPr lang="en-US" dirty="0" smtClean="0"/>
              <a:t>•	Nodding (or shaking your head “no”)</a:t>
            </a:r>
          </a:p>
          <a:p>
            <a:r>
              <a:rPr lang="en-US" dirty="0" smtClean="0"/>
              <a:t>Body language is a controversial topic. There are many people who will swear blind that, whatever anyone else says, the only kind of language that can be trusted is that which is spoken and is written down. However, there are many dedicated body language experts who have made clear and incontrovertible findings that make clear the truth about body language. It is said for a reason that it is possible to lie with your words, but never with your eyes. Whatever you can say to a person vocally, it is always better to be able to back it up by looking them in the eye and making a statement that they can trust.</a:t>
            </a:r>
          </a:p>
          <a:p>
            <a:endParaRPr lang="en-US" dirty="0" smtClean="0"/>
          </a:p>
          <a:p>
            <a:r>
              <a:rPr lang="en-US" dirty="0" smtClean="0"/>
              <a:t>Body language is honest in many ways because it happens by accident. When you are speaking to someone, you are likely to be doing things with your body that you do not even realize you are doing. Ask any seasoned poker player and they will tell you that – in a game which uses few words – the way they know what another player is going to do, and what hand they have, is by looking at their hands, their face and their body. Some people touch their face or tug their collar when they are lying. Someone at ease will sit back in their seat and be more open in their posture. A person under pressure will look around themselves more.</a:t>
            </a:r>
          </a:p>
          <a:p>
            <a:endParaRPr lang="en-US" dirty="0" smtClean="0"/>
          </a:p>
          <a:p>
            <a:r>
              <a:rPr lang="en-US" dirty="0" smtClean="0"/>
              <a:t>Whatever you say to a customer, it is important to use body language to your advantage. The way you conduct yourself in the presence of a customer may well have more impact on their confidence in you than anything you say to them. If you look around you when they are relating a problem, it will give them the impression that you do not care and only want them to get it off their chest and leave you alone. If you look at them and nod when they say something of importance, they will take from that that you are listening to them and are interested in seeing that their problem gets solved. Retaining a customer’s confidence is essential, and your use of body language will dictate how successful you are in doing that.</a:t>
            </a:r>
          </a:p>
        </p:txBody>
      </p:sp>
      <p:sp>
        <p:nvSpPr>
          <p:cNvPr id="675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C83347C-A66C-44F7-B8F3-3C98870FAD8E}" type="slidenum">
              <a:rPr lang="en-CA" smtClean="0"/>
              <a:pPr fontAlgn="base">
                <a:spcBef>
                  <a:spcPct val="0"/>
                </a:spcBef>
                <a:spcAft>
                  <a:spcPct val="0"/>
                </a:spcAft>
                <a:defRPr/>
              </a:pPr>
              <a:t>54</a:t>
            </a:fld>
            <a:endParaRPr lang="en-CA"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smtClean="0"/>
          </a:p>
        </p:txBody>
      </p:sp>
      <p:sp>
        <p:nvSpPr>
          <p:cNvPr id="686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2E30569-02DE-4D65-9E02-4CB967D35885}" type="slidenum">
              <a:rPr lang="en-CA" smtClean="0"/>
              <a:pPr fontAlgn="base">
                <a:spcBef>
                  <a:spcPct val="0"/>
                </a:spcBef>
                <a:spcAft>
                  <a:spcPct val="0"/>
                </a:spcAft>
                <a:defRPr/>
              </a:pPr>
              <a:t>65</a:t>
            </a:fld>
            <a:endParaRPr lang="en-CA"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As has previously been mentioned, many companies place their customer service issues in the hands of a dedicated department who can only be contacted in a non-personal manner. Some companies do this by using e-mail and others by way of the mail. In most cases, however, a customer service department will do the bulk of their work over the phone, and will have a dedicated call center for this purpose. While this removes the personal element from customer service to a large extent, it would be inaccurate to claim that there is not an advantage to doing things this way. Quite apart from anything else, it does permit some thinking time that you might not get in person. </a:t>
            </a:r>
          </a:p>
          <a:p>
            <a:endParaRPr lang="en-US" dirty="0" smtClean="0"/>
          </a:p>
          <a:p>
            <a:r>
              <a:rPr lang="en-US" dirty="0" smtClean="0"/>
              <a:t>The main disadvantage to this way of doing things is that there is no allowance made for the fact that people are almost always more reassured by speaking to someone in person. The body language we use when trying to transmit reassurance and confidence relies on customers being able to see us. If they relate a problem to you, and you are silent while they do so (for obvious reasons of manners and courtesy), they may understandably wonder if you are actually listening. The only way to avoid this becoming a problem is to be as reassuring in your tone of voice as you can. Make clear to the customer that you understand the severity of the situation, and that you will do all you can to solve it.</a:t>
            </a:r>
          </a:p>
          <a:p>
            <a:endParaRPr lang="en-US" dirty="0" smtClean="0"/>
          </a:p>
          <a:p>
            <a:r>
              <a:rPr lang="en-US" dirty="0" smtClean="0"/>
              <a:t>Even with this level of understanding there are some customers who will feel that things will take longer to get solved over the phone, and the moment they hang up their problem will be forgotten about. This is why you must explain to them at each stage of the process what you are doing; why you are doing it and what will happen next. Solving the problem in the course of one call may be impossible, and you may have to promise them that they will be called back. Some companies make promises like this and signally fail to follow through on them. This can lead to a loss of confidence in all companies who make promises and a resultant pressure on those who are good at problem solving. Solving problems over the phone takes dedication and perseverance. Doing the job well and promptly will pay dividends.</a:t>
            </a:r>
          </a:p>
          <a:p>
            <a:pPr eaLnBrk="1" hangingPunct="1">
              <a:spcBef>
                <a:spcPct val="0"/>
              </a:spcBef>
            </a:pPr>
            <a:endParaRPr lang="en-CA" dirty="0" smtClean="0"/>
          </a:p>
        </p:txBody>
      </p:sp>
      <p:sp>
        <p:nvSpPr>
          <p:cNvPr id="696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6A3A017-1199-4A33-8206-ABD5B0A507C4}" type="slidenum">
              <a:rPr lang="en-CA" smtClean="0"/>
              <a:pPr fontAlgn="base">
                <a:spcBef>
                  <a:spcPct val="0"/>
                </a:spcBef>
                <a:spcAft>
                  <a:spcPct val="0"/>
                </a:spcAft>
                <a:defRPr/>
              </a:pPr>
              <a:t>66</a:t>
            </a:fld>
            <a:endParaRPr lang="en-CA"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Customers expect a courteous, helpful response when they call your business. Reviewing the basics of telephone etiquette can remind you about what it takes to provide the kind of response that customers expect.</a:t>
            </a:r>
          </a:p>
          <a:p>
            <a:pPr eaLnBrk="1" hangingPunct="1">
              <a:spcBef>
                <a:spcPct val="0"/>
              </a:spcBef>
            </a:pPr>
            <a:r>
              <a:rPr lang="en-US" dirty="0" smtClean="0"/>
              <a:t>Telephone etiquette:</a:t>
            </a:r>
          </a:p>
          <a:p>
            <a:pPr eaLnBrk="1" hangingPunct="1">
              <a:spcBef>
                <a:spcPct val="0"/>
              </a:spcBef>
            </a:pPr>
            <a:r>
              <a:rPr lang="en-US" dirty="0" smtClean="0"/>
              <a:t>•	Answer promptly, on the third ring at the latest.</a:t>
            </a:r>
          </a:p>
          <a:p>
            <a:pPr eaLnBrk="1" hangingPunct="1">
              <a:spcBef>
                <a:spcPct val="0"/>
              </a:spcBef>
            </a:pPr>
            <a:r>
              <a:rPr lang="en-US" dirty="0" smtClean="0"/>
              <a:t>•	Before you pick up the phone, end any conversation you are having.</a:t>
            </a:r>
          </a:p>
          <a:p>
            <a:pPr eaLnBrk="1" hangingPunct="1">
              <a:spcBef>
                <a:spcPct val="0"/>
              </a:spcBef>
            </a:pPr>
            <a:r>
              <a:rPr lang="en-US" dirty="0" smtClean="0"/>
              <a:t>•	Greet the caller, identify yourself, and ask if you can help.</a:t>
            </a:r>
          </a:p>
          <a:p>
            <a:pPr eaLnBrk="1" hangingPunct="1">
              <a:spcBef>
                <a:spcPct val="0"/>
              </a:spcBef>
            </a:pPr>
            <a:r>
              <a:rPr lang="en-US" dirty="0" smtClean="0"/>
              <a:t>•	Speak clearly in a pleasant tone of voice. Avoid speaking too quickly. (For discussion: what message do you send if you speak too quickly?)</a:t>
            </a:r>
          </a:p>
          <a:p>
            <a:pPr eaLnBrk="1" hangingPunct="1">
              <a:spcBef>
                <a:spcPct val="0"/>
              </a:spcBef>
            </a:pPr>
            <a:r>
              <a:rPr lang="en-US" dirty="0" smtClean="0"/>
              <a:t>•	Give the caller time to explain the reason for the call. Don’t interrupt. Don’t sound like you’re in a hurry.</a:t>
            </a:r>
          </a:p>
          <a:p>
            <a:pPr eaLnBrk="1" hangingPunct="1">
              <a:spcBef>
                <a:spcPct val="0"/>
              </a:spcBef>
            </a:pPr>
            <a:r>
              <a:rPr lang="en-US" dirty="0" smtClean="0"/>
              <a:t>•	When you need to put someone on hold, ask first: “Can I put you on hold for just a minute?” After you return to the line, thank the customer for holding.</a:t>
            </a:r>
          </a:p>
          <a:p>
            <a:pPr eaLnBrk="1" hangingPunct="1">
              <a:spcBef>
                <a:spcPct val="0"/>
              </a:spcBef>
            </a:pPr>
            <a:r>
              <a:rPr lang="en-US" dirty="0" smtClean="0"/>
              <a:t>•	If you need to transfer a call, explain what you’re doing.</a:t>
            </a:r>
          </a:p>
          <a:p>
            <a:pPr eaLnBrk="1" hangingPunct="1">
              <a:spcBef>
                <a:spcPct val="0"/>
              </a:spcBef>
            </a:pPr>
            <a:r>
              <a:rPr lang="en-US" dirty="0" smtClean="0"/>
              <a:t>•	When you end a call, let the customer hang up first. This will ensure that you don’t cut the customer off prematurely.</a:t>
            </a:r>
          </a:p>
          <a:p>
            <a:pPr eaLnBrk="1" hangingPunct="1">
              <a:spcBef>
                <a:spcPct val="0"/>
              </a:spcBef>
            </a:pPr>
            <a:endParaRPr lang="en-US" dirty="0" smtClean="0"/>
          </a:p>
          <a:p>
            <a:pPr eaLnBrk="1" hangingPunct="1">
              <a:spcBef>
                <a:spcPct val="0"/>
              </a:spcBef>
            </a:pPr>
            <a:r>
              <a:rPr lang="en-US" dirty="0" smtClean="0"/>
              <a:t>Telephone etiquette is a major issue in any company that conducts a lot of its business and its customer service over the phone. The main factors in telephone etiquette are, as the words suggest, manners and efficiency. Because most of our conversations are carried out in person, a lot of people feel quite ill-at-ease when speaking on the phone. Things that they would normally be able to rely on for reassurance, like eye contact and body language, are not easily translated to a phone conversation. It means that dealing with urgent business on the phone can be something of a minefield.</a:t>
            </a:r>
          </a:p>
          <a:p>
            <a:pPr eaLnBrk="1" hangingPunct="1">
              <a:spcBef>
                <a:spcPct val="0"/>
              </a:spcBef>
            </a:pPr>
            <a:endParaRPr lang="en-US" dirty="0" smtClean="0"/>
          </a:p>
          <a:p>
            <a:pPr eaLnBrk="1" hangingPunct="1">
              <a:spcBef>
                <a:spcPct val="0"/>
              </a:spcBef>
            </a:pPr>
            <a:r>
              <a:rPr lang="en-US" dirty="0" smtClean="0"/>
              <a:t>If you are required to provide a lot of your customer services over the phone, it is essential that you pay attention to your telephone manner. If you are receiving a call, this will mean responding promptly, and making your opening greeting courteous and warm. Rather than simply saying “Hello?” or saying the name of your company, you should state the name of the company, your name, and ask how you can help. No matter how many times you have done this, do not race through it and make it sound robotic – it may be commonplace to you, but to the customer this is an important matter.</a:t>
            </a:r>
          </a:p>
          <a:p>
            <a:pPr eaLnBrk="1" hangingPunct="1">
              <a:spcBef>
                <a:spcPct val="0"/>
              </a:spcBef>
            </a:pPr>
            <a:endParaRPr lang="en-US" dirty="0" smtClean="0"/>
          </a:p>
          <a:p>
            <a:pPr eaLnBrk="1" hangingPunct="1">
              <a:spcBef>
                <a:spcPct val="0"/>
              </a:spcBef>
            </a:pPr>
            <a:r>
              <a:rPr lang="en-US" dirty="0" smtClean="0"/>
              <a:t>The fact that the customer cannot see you when you are on the phone does not mean that you can do whatever you like while you are speaking to them. If you are reading something or waving to a friend while on the telephone, it will be clear from your voice that your full attention is not on the call. If, for any reason, you have to speak to someone in the office, first ask the customer to bear with you, and then place them on hold. It is insulting to leave the customer hanging as though they are less important than what you are doing, and this is compounded by leaving them to hear what you are saying to someone else – the impression given is “it doesn’t matter, it’s only a customer”. Because the customer cannot see what you are doing, it is important to keep them posted on what you are doing. If you do not, they will become agitated.</a:t>
            </a:r>
          </a:p>
          <a:p>
            <a:pPr eaLnBrk="1" hangingPunct="1">
              <a:spcBef>
                <a:spcPct val="0"/>
              </a:spcBef>
            </a:pPr>
            <a:endParaRPr lang="en-CA" dirty="0" smtClean="0"/>
          </a:p>
        </p:txBody>
      </p:sp>
      <p:sp>
        <p:nvSpPr>
          <p:cNvPr id="706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1F703BE-4010-4A9B-AA5C-7518982139A4}" type="slidenum">
              <a:rPr lang="en-CA" smtClean="0"/>
              <a:pPr fontAlgn="base">
                <a:spcBef>
                  <a:spcPct val="0"/>
                </a:spcBef>
                <a:spcAft>
                  <a:spcPct val="0"/>
                </a:spcAft>
                <a:defRPr/>
              </a:pPr>
              <a:t>67</a:t>
            </a:fld>
            <a:endParaRPr lang="en-CA"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For some people, dealing with issues over the phone will never be as beneficial as doing it in person. There are many advantages to using the telephone, and in many cases this has led to over-reliance on the system. This in turn has led to us almost developing a specific form of language when we are on the phone, all the more so in a business setting. Remember though that a customer may not be party to this language, and that they will have difficulty keeping up with the conversation if you are not careful to keep their needs in mind. Below are some hints to make your telephone etiquette in a business setting as good as it possibly can be.</a:t>
            </a:r>
          </a:p>
          <a:p>
            <a:r>
              <a:rPr lang="en-US" dirty="0" smtClean="0"/>
              <a:t>•	Answer the phone by saying “hello” or “good morning.” Often callers don’t hear the first thing you say. If the first thing you say is your name, some people might not catch it.</a:t>
            </a:r>
          </a:p>
          <a:p>
            <a:r>
              <a:rPr lang="en-US" dirty="0" smtClean="0"/>
              <a:t>•	Smile. Yes, of course, the customer can’t see you, but smiling gives your voice a more cheerful, enthusiastic tone. It also reminds you to be upbeat and positive.</a:t>
            </a:r>
          </a:p>
          <a:p>
            <a:r>
              <a:rPr lang="en-US" dirty="0" smtClean="0"/>
              <a:t>•	Sound enthusiastic. Try to maintain a positive attitude and let that come through in your voice.</a:t>
            </a:r>
          </a:p>
          <a:p>
            <a:r>
              <a:rPr lang="en-US" dirty="0" smtClean="0"/>
              <a:t>•	Say your name and your phone number clearly. Because people say these things often, they tend to slur them. But these are the things that you need to say as clearly as possible!</a:t>
            </a:r>
          </a:p>
          <a:p>
            <a:r>
              <a:rPr lang="en-US" dirty="0" smtClean="0"/>
              <a:t>•	Avoid company jargon (such as acronyms).</a:t>
            </a:r>
          </a:p>
          <a:p>
            <a:r>
              <a:rPr lang="en-US" dirty="0" smtClean="0"/>
              <a:t>•	Avoid technical terminology as much as possible. Some people may feel reluctant to ask you to explain a technical term because they don’t want to seem like dummies.</a:t>
            </a:r>
          </a:p>
          <a:p>
            <a:r>
              <a:rPr lang="en-US" dirty="0" smtClean="0"/>
              <a:t>•	Stay alert to how the customer is responding. Does the customer sound confused, skeptical, unsatisfied?</a:t>
            </a:r>
          </a:p>
          <a:p>
            <a:r>
              <a:rPr lang="en-US" dirty="0" smtClean="0"/>
              <a:t>•	Don’t use a speaker phone unless you’re having a conference call. When you use a speaker phone, callers get the impression that you’re too busy (or you consider yourself too important) to give them your full attention.</a:t>
            </a:r>
          </a:p>
          <a:p>
            <a:r>
              <a:rPr lang="en-US" dirty="0" smtClean="0"/>
              <a:t>•	Say good-bye. Don’t end a call abruptly. You will sound like you’re trying to get rid of the customer.</a:t>
            </a:r>
          </a:p>
          <a:p>
            <a:r>
              <a:rPr lang="en-US" dirty="0" smtClean="0"/>
              <a:t>•	If you need to make notes about the call, do that right away. Don’t rely on your memory to reproduce information accurately.</a:t>
            </a:r>
          </a:p>
          <a:p>
            <a:endParaRPr lang="en-US" dirty="0" smtClean="0"/>
          </a:p>
        </p:txBody>
      </p:sp>
      <p:sp>
        <p:nvSpPr>
          <p:cNvPr id="716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D54CCC7-8E7C-4476-A719-71EAD88C2537}" type="slidenum">
              <a:rPr lang="en-CA" smtClean="0"/>
              <a:pPr fontAlgn="base">
                <a:spcBef>
                  <a:spcPct val="0"/>
                </a:spcBef>
                <a:spcAft>
                  <a:spcPct val="0"/>
                </a:spcAft>
                <a:defRPr/>
              </a:pPr>
              <a:t>68</a:t>
            </a:fld>
            <a:endParaRPr lang="en-CA"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smtClean="0"/>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C2585B4-C0CD-4F67-AB96-2DEEF68AA6F7}" type="slidenum">
              <a:rPr lang="en-CA" smtClean="0"/>
              <a:pPr fontAlgn="base">
                <a:spcBef>
                  <a:spcPct val="0"/>
                </a:spcBef>
                <a:spcAft>
                  <a:spcPct val="0"/>
                </a:spcAft>
                <a:defRPr/>
              </a:pPr>
              <a:t>79</a:t>
            </a:fld>
            <a:endParaRPr lang="en-CA"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 of the Pre-Assignment is to get you thinking about what you are doing now to provide customer service and what you can do to improve your performance in the future. </a:t>
            </a:r>
          </a:p>
          <a:p>
            <a:r>
              <a:rPr lang="en-US" dirty="0" smtClean="0"/>
              <a:t>•	What contribution do you make to customer service?</a:t>
            </a:r>
          </a:p>
          <a:p>
            <a:r>
              <a:rPr lang="en-US" dirty="0" smtClean="0"/>
              <a:t>•	What would you like to change so that you could provide better customer service?</a:t>
            </a:r>
          </a:p>
          <a:p>
            <a:r>
              <a:rPr lang="en-US" dirty="0" smtClean="0"/>
              <a:t>•	What are your customer service strengths?</a:t>
            </a:r>
          </a:p>
          <a:p>
            <a:r>
              <a:rPr lang="en-US" dirty="0" smtClean="0"/>
              <a:t>•	What are your customer service weaknesses?</a:t>
            </a:r>
          </a:p>
          <a:p>
            <a:r>
              <a:rPr lang="en-US" dirty="0" smtClean="0"/>
              <a:t>•	Please list three things that you would like to get out of this workshop.</a:t>
            </a:r>
          </a:p>
          <a:p>
            <a:endParaRPr lang="en-US" dirty="0"/>
          </a:p>
        </p:txBody>
      </p:sp>
      <p:sp>
        <p:nvSpPr>
          <p:cNvPr id="4" name="Slide Number Placeholder 3"/>
          <p:cNvSpPr>
            <a:spLocks noGrp="1"/>
          </p:cNvSpPr>
          <p:nvPr>
            <p:ph type="sldNum" sz="quarter" idx="10"/>
          </p:nvPr>
        </p:nvSpPr>
        <p:spPr/>
        <p:txBody>
          <a:bodyPr/>
          <a:lstStyle/>
          <a:p>
            <a:pPr>
              <a:defRPr/>
            </a:pPr>
            <a:fld id="{8AA1CF1E-C220-4E05-8475-2B3283E4A479}" type="slidenum">
              <a:rPr lang="en-CA" smtClean="0"/>
              <a:pPr>
                <a:defRPr/>
              </a:pPr>
              <a:t>4</a:t>
            </a:fld>
            <a:endParaRPr lang="en-CA" dirty="0"/>
          </a:p>
        </p:txBody>
      </p:sp>
    </p:spTree>
    <p:extLst>
      <p:ext uri="{BB962C8B-B14F-4D97-AF65-F5344CB8AC3E}">
        <p14:creationId xmlns:p14="http://schemas.microsoft.com/office/powerpoint/2010/main" val="25488178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Electronic communication is something which has taken off in a big way in today’s society. Most people now are familiar with e-mail, text messaging, instant messaging, and social networking sites such as Facebook and Twitter. Each of these forms of communication has definite advantages, but it is worth remembering that, relatively speaking, these forms are in their infancy. Many of us may have been e-mailing for a decade or more now, but people have been using the telephone for much longer, writing letters for longer than that, and speaking directly (one way or another) since mankind began. There are many people who have become very used to doing things in the “old” ways, and who are not yet on the same page when it comes to electronic communication.</a:t>
            </a:r>
          </a:p>
          <a:p>
            <a:endParaRPr lang="en-US" dirty="0" smtClean="0"/>
          </a:p>
          <a:p>
            <a:r>
              <a:rPr lang="en-US" dirty="0" smtClean="0"/>
              <a:t>The advantages of e-mail are very obvious. Firstly, it is highly convenient. Unlike sending a letter, e-mail gets there instantly. If someone is looking for a detailed, same day response and cannot get to the telephone at the same time as you, e-mail is absolutely wonderful as a way of getting the information across. As well as this, a telephone call costs a certain amount per minute. However long you make your e-mail message, it will cost the same to send as a three-line update. Once it is sent, it stays in the recipient’s inbox until such time as they read it and then decide what action to take.</a:t>
            </a:r>
          </a:p>
          <a:p>
            <a:endParaRPr lang="en-US" dirty="0" smtClean="0"/>
          </a:p>
          <a:p>
            <a:r>
              <a:rPr lang="en-US" dirty="0" smtClean="0"/>
              <a:t>However, as has been mentioned with telephone conversations, there is a body of opinion which holds that e-mail is a very impersonal and cold way of communicating. Certainly if someone wishes to pass on news that may be sensitive, e-mail is not the best way to go about it. A telephone conversation leaves us relying on the inflection in our voice to give the correct interpretation to the words (in the absence of body language) – and in e-mail, we don’t even have that inflection to rely on. Therefore, e-mail does have its benefits and cannot be dispensed with entirely as a way of providing customer service, but its limitations need to be understood.</a:t>
            </a:r>
          </a:p>
          <a:p>
            <a:pPr eaLnBrk="1" hangingPunct="1">
              <a:spcBef>
                <a:spcPct val="0"/>
              </a:spcBef>
            </a:pPr>
            <a:endParaRPr lang="en-CA" dirty="0" smtClean="0"/>
          </a:p>
        </p:txBody>
      </p:sp>
      <p:sp>
        <p:nvSpPr>
          <p:cNvPr id="747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9384FD7-5EDA-4FAB-B631-E219D9C56BB0}" type="slidenum">
              <a:rPr lang="en-CA" smtClean="0"/>
              <a:pPr fontAlgn="base">
                <a:spcBef>
                  <a:spcPct val="0"/>
                </a:spcBef>
                <a:spcAft>
                  <a:spcPct val="0"/>
                </a:spcAft>
                <a:defRPr/>
              </a:pPr>
              <a:t>80</a:t>
            </a:fld>
            <a:endParaRPr lang="en-CA"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With the massive changes that the Internet has brought to many of our lives, it is entirely unsurprising that it has brought another substantial change – that which it has wrought on the English language – and most other languages too. New words have been invented – and new uses found for old words – in order to describe things which simply did not exist before the Internet came along and changed our world. A decade ago, pretty much no-one “blogged”, absolutely no sane human being Tweeted, and the word “netiquette” was unknown. Not only do we have to mind our Ps and Qs, we would be well advised to keep an eye on our @s as well. </a:t>
            </a:r>
          </a:p>
          <a:p>
            <a:r>
              <a:rPr lang="en-US" dirty="0" smtClean="0"/>
              <a:t> </a:t>
            </a:r>
          </a:p>
          <a:p>
            <a:r>
              <a:rPr lang="en-US" dirty="0" smtClean="0"/>
              <a:t>If we are required to contact a customer by e-mail, it is important to be aware that the usual standards pertaining to e-mail do not apply. Many, if not most, people, have a different way of expressing ourselves in e-mail than we would if we were writing a letter or speaking on the telephone. Perhaps emboldened by the text messaging revolution, many people have taken the “txt spk” approach to writing e-mails. Even though e-mail is not bound by the character limits that text messaging and Twitter impose upon us, people will still try to squeeze a message into a few short lines and cut words down. But when using e-mail in a business setting, it is essential to avoid this, as it is seen as being unprofessional.</a:t>
            </a:r>
          </a:p>
          <a:p>
            <a:r>
              <a:rPr lang="en-US" dirty="0" smtClean="0"/>
              <a:t> </a:t>
            </a:r>
          </a:p>
          <a:p>
            <a:r>
              <a:rPr lang="en-US" b="1" dirty="0" smtClean="0"/>
              <a:t>Email Etiquette: The Do’s and Don’ts of Email</a:t>
            </a:r>
            <a:endParaRPr lang="en-US" dirty="0" smtClean="0"/>
          </a:p>
          <a:p>
            <a:r>
              <a:rPr lang="en-US" dirty="0" smtClean="0"/>
              <a:t>DO use greetings and closings in most messages.</a:t>
            </a:r>
          </a:p>
          <a:p>
            <a:r>
              <a:rPr lang="en-US" dirty="0" smtClean="0"/>
              <a:t>DO remember to check your spelling, grammar, and punctuation.</a:t>
            </a:r>
          </a:p>
          <a:p>
            <a:r>
              <a:rPr lang="en-US" dirty="0" smtClean="0"/>
              <a:t>DO use the spelling checker.</a:t>
            </a:r>
          </a:p>
          <a:p>
            <a:r>
              <a:rPr lang="en-US" dirty="0" smtClean="0"/>
              <a:t>DO place yourself in your reader’s position and ask yourself how you would feel if you received the message you are planning to send.</a:t>
            </a:r>
          </a:p>
          <a:p>
            <a:r>
              <a:rPr lang="en-US" dirty="0" smtClean="0"/>
              <a:t>DO remember that some people check their email only once a day. Don’t expect instant replies.</a:t>
            </a:r>
          </a:p>
          <a:p>
            <a:r>
              <a:rPr lang="en-US" dirty="0" smtClean="0"/>
              <a:t>DON’T include private or confidential information in an email message.</a:t>
            </a:r>
          </a:p>
          <a:p>
            <a:r>
              <a:rPr lang="en-US" dirty="0" smtClean="0"/>
              <a:t>DON’T label a message urgent unless it really is.</a:t>
            </a:r>
          </a:p>
          <a:p>
            <a:r>
              <a:rPr lang="en-US" dirty="0" smtClean="0"/>
              <a:t>DON’T use all capital letters.</a:t>
            </a:r>
          </a:p>
          <a:p>
            <a:r>
              <a:rPr lang="en-US" dirty="0" smtClean="0"/>
              <a:t>DON’T send a message when you are angry or upset.</a:t>
            </a:r>
          </a:p>
          <a:p>
            <a:r>
              <a:rPr lang="en-US" dirty="0" smtClean="0"/>
              <a:t>DON’T forward a message unless you feel completely certain that the original sender will not object to having other people see it.</a:t>
            </a:r>
          </a:p>
          <a:p>
            <a:r>
              <a:rPr lang="en-US" dirty="0" smtClean="0"/>
              <a:t>DON’T say anything negative about another person in an email message.</a:t>
            </a:r>
          </a:p>
          <a:p>
            <a:r>
              <a:rPr lang="en-US" dirty="0" smtClean="0"/>
              <a:t>DON’T use the “Reply to All” feature unless all the original recipients really need to see your reply.</a:t>
            </a:r>
          </a:p>
          <a:p>
            <a:pPr eaLnBrk="1" hangingPunct="1">
              <a:spcBef>
                <a:spcPct val="0"/>
              </a:spcBef>
            </a:pPr>
            <a:endParaRPr lang="en-CA" dirty="0" smtClean="0"/>
          </a:p>
        </p:txBody>
      </p:sp>
      <p:sp>
        <p:nvSpPr>
          <p:cNvPr id="757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B4A01C-D403-4045-B079-FE0B90FD91DE}" type="slidenum">
              <a:rPr lang="en-CA" smtClean="0"/>
              <a:pPr fontAlgn="base">
                <a:spcBef>
                  <a:spcPct val="0"/>
                </a:spcBef>
                <a:spcAft>
                  <a:spcPct val="0"/>
                </a:spcAft>
                <a:defRPr/>
              </a:pPr>
              <a:t>81</a:t>
            </a:fld>
            <a:endParaRPr lang="en-CA"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Because so much of what we do on the Internet has been molded from the social aspect, which makes the medium great fun for most of us, the process of electronic communication has become more influenced by that social aspect. When we are communicating with customers it is essential to remember that things are different. We all have different ways of expressing ourselves in person, on the phone, and the Internet. The issue of how to correctly express oneself in online communications will be somewhat different from the traditional ways.</a:t>
            </a:r>
          </a:p>
          <a:p>
            <a:r>
              <a:rPr lang="en-US" dirty="0" smtClean="0"/>
              <a:t>Electronic communication is disembodied, and specifically e-mail can come across as being extremely abrupt. Even phrases like “thank you” “have a great time” and even “I love you” can seem quite straight and lifeless when placed in a standard font on a computer screen. It is essential to avoid this abruptness in a customer service e-mail. Picking your words carefully is essential, avoiding jargon is fundamental, and it must be remembered that brevity in what you say should be limited to simply saying things in the simplest way. Abbreviations are not for this kind of e-mail.</a:t>
            </a:r>
          </a:p>
          <a:p>
            <a:r>
              <a:rPr lang="en-US" dirty="0" smtClean="0"/>
              <a:t>When we speak out loud, our words have an inflection, they are absorbed by the listener, and then we move on. In an e-mail, it stays there on the page and can be read into a number of different ways. It is essential to avoid saying things that are ambiguous, as this can lead to a complaint some way down the line if misinterpreted. Remember that in person if you say something, the listener can then respond instantly before you move on to your next point. This means that if something you said was unclear, they can seek clarification before replying. In e-mail, this is not possible. Getting things said clearly and unambiguously – and ideally just once – is hugely important.</a:t>
            </a:r>
          </a:p>
          <a:p>
            <a:pPr eaLnBrk="1" hangingPunct="1">
              <a:spcBef>
                <a:spcPct val="0"/>
              </a:spcBef>
            </a:pPr>
            <a:endParaRPr lang="en-CA" dirty="0" smtClean="0"/>
          </a:p>
        </p:txBody>
      </p:sp>
      <p:sp>
        <p:nvSpPr>
          <p:cNvPr id="768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AEA526A-FB42-490B-B6F0-0550FDEC9037}" type="slidenum">
              <a:rPr lang="en-CA" smtClean="0"/>
              <a:pPr fontAlgn="base">
                <a:spcBef>
                  <a:spcPct val="0"/>
                </a:spcBef>
                <a:spcAft>
                  <a:spcPct val="0"/>
                </a:spcAft>
                <a:defRPr/>
              </a:pPr>
              <a:t>82</a:t>
            </a:fld>
            <a:endParaRPr lang="en-CA"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One of the benefits of e-mail is its promptness. Sending an e-mail to a friend, a customer, or a co-worker can be done very quickly, and will usually be read within a short time of being sent. This system means that, wherever our conversation partner is in the world, we can converse in real time without the need for a huge telephone bill. Partially due to this, we have a habit of sending e-mails in a very cursory manner, which can lead to them being sent with information missing. This leads to a phenomenon known as “electronic ping-pong”, with each party sending ten e-mails to each other to organize or clarify something that could have been handled in the space of two or three messages. Below are some examples of this:</a:t>
            </a:r>
          </a:p>
          <a:p>
            <a:r>
              <a:rPr lang="en-US" b="1" dirty="0" smtClean="0"/>
              <a:t>Avoid Email Ping Pong</a:t>
            </a:r>
            <a:endParaRPr lang="en-US" dirty="0" smtClean="0"/>
          </a:p>
          <a:p>
            <a:r>
              <a:rPr lang="en-US" b="1" dirty="0" smtClean="0"/>
              <a:t> </a:t>
            </a:r>
            <a:endParaRPr lang="en-US" dirty="0" smtClean="0"/>
          </a:p>
          <a:p>
            <a:r>
              <a:rPr lang="en-US" b="1" dirty="0" smtClean="0"/>
              <a:t>Bob and Carol exchange email messages about setting up a meeting.</a:t>
            </a:r>
            <a:endParaRPr lang="en-US" dirty="0" smtClean="0"/>
          </a:p>
          <a:p>
            <a:r>
              <a:rPr lang="en-US" dirty="0" smtClean="0"/>
              <a:t>Bob: Could we meet in the next few days to discuss the new inspection procedure?</a:t>
            </a:r>
          </a:p>
          <a:p>
            <a:r>
              <a:rPr lang="en-US" dirty="0" smtClean="0"/>
              <a:t>Carol: Sure. What time is good for you?</a:t>
            </a:r>
          </a:p>
          <a:p>
            <a:r>
              <a:rPr lang="en-US" dirty="0" smtClean="0"/>
              <a:t>Bob: How about this Thursday? Are you free for lunch?</a:t>
            </a:r>
          </a:p>
          <a:p>
            <a:r>
              <a:rPr lang="en-US" dirty="0" smtClean="0"/>
              <a:t>Carol: No, I have another commitment. How about 4:00?</a:t>
            </a:r>
          </a:p>
          <a:p>
            <a:r>
              <a:rPr lang="en-US" dirty="0" smtClean="0"/>
              <a:t>Bob: Sorry, I have to leave early on Thursday. How about Thursday morning at 10:00?</a:t>
            </a:r>
          </a:p>
          <a:p>
            <a:r>
              <a:rPr lang="en-US" dirty="0" smtClean="0"/>
              <a:t>Carol: Sorry, can’t make it. How about next week?</a:t>
            </a:r>
          </a:p>
          <a:p>
            <a:r>
              <a:rPr lang="en-US" dirty="0" smtClean="0"/>
              <a:t> </a:t>
            </a:r>
          </a:p>
          <a:p>
            <a:r>
              <a:rPr lang="en-US" b="1" dirty="0" smtClean="0"/>
              <a:t>Alice and Ted exchange email messages about sharing some financial data</a:t>
            </a:r>
            <a:endParaRPr lang="en-US" dirty="0" smtClean="0"/>
          </a:p>
          <a:p>
            <a:r>
              <a:rPr lang="en-US" dirty="0" smtClean="0"/>
              <a:t>Alice: Would you please send me the financial results for the first quarter?</a:t>
            </a:r>
          </a:p>
          <a:p>
            <a:r>
              <a:rPr lang="en-US" dirty="0" smtClean="0"/>
              <a:t>Ted: The attached file contains the financial data you requested.</a:t>
            </a:r>
          </a:p>
          <a:p>
            <a:r>
              <a:rPr lang="en-US" dirty="0" smtClean="0"/>
              <a:t>Alice: Thank you.</a:t>
            </a:r>
          </a:p>
          <a:p>
            <a:r>
              <a:rPr lang="en-US" dirty="0" smtClean="0"/>
              <a:t>Ted: You’re welcome. Let me know if you need anything else.</a:t>
            </a:r>
          </a:p>
          <a:p>
            <a:r>
              <a:rPr lang="en-US" dirty="0" smtClean="0"/>
              <a:t>Alice: I will. Thanks again.</a:t>
            </a:r>
          </a:p>
        </p:txBody>
      </p:sp>
      <p:sp>
        <p:nvSpPr>
          <p:cNvPr id="778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EE29830-98D3-4479-A44A-798E9C36C734}" type="slidenum">
              <a:rPr lang="en-CA" smtClean="0"/>
              <a:pPr fontAlgn="base">
                <a:spcBef>
                  <a:spcPct val="0"/>
                </a:spcBef>
                <a:spcAft>
                  <a:spcPct val="0"/>
                </a:spcAft>
                <a:defRPr/>
              </a:pPr>
              <a:t>83</a:t>
            </a:fld>
            <a:endParaRPr lang="en-CA"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smtClean="0"/>
          </a:p>
        </p:txBody>
      </p:sp>
      <p:sp>
        <p:nvSpPr>
          <p:cNvPr id="788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A17D115-6992-43D0-951D-85D6F773F180}" type="slidenum">
              <a:rPr lang="en-CA" smtClean="0"/>
              <a:pPr fontAlgn="base">
                <a:spcBef>
                  <a:spcPct val="0"/>
                </a:spcBef>
                <a:spcAft>
                  <a:spcPct val="0"/>
                </a:spcAft>
                <a:defRPr/>
              </a:pPr>
              <a:t>94</a:t>
            </a:fld>
            <a:endParaRPr lang="en-CA"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No matter which method you are using to provide customer service, it is almost inevitable that at times you will have to deal with an angry customer. This is the case in even the best-run businesses, and for the best customer service individuals. Sometimes, whether justifiably or otherwise, customers will get annoyed with the company and will wish to vent that anger at the first available representative. It will frequently be quite powerful anger which may boil over into verbal abuse, but the job of a customer service provider is to accept that it will happen and get on with solving the problem. The first step in doing this is to try and calm the customer down; because it will be difficult to solve a problem if they are boiling with fury, whether their anger is justified or not.</a:t>
            </a:r>
          </a:p>
          <a:p>
            <a:endParaRPr lang="en-US" dirty="0" smtClean="0"/>
          </a:p>
          <a:p>
            <a:r>
              <a:rPr lang="en-US" dirty="0" smtClean="0"/>
              <a:t>The first thing you must do is speak to the customer in a calm manner and get straight the nature of the problem. It may be the case that they want to scream and shout a bit to vent their fury, and it is up to you how long you give them to do this. Your opening gambit should be something along the lines of “I can tell this is obviously a matter of some importance to you – I’d like to do what I can to help you”. Saying “please, calm down” or refusing to help until they have stopped shouting will simply escalate their anger.</a:t>
            </a:r>
          </a:p>
          <a:p>
            <a:endParaRPr lang="en-US" dirty="0" smtClean="0"/>
          </a:p>
          <a:p>
            <a:r>
              <a:rPr lang="en-US" dirty="0" smtClean="0"/>
              <a:t>Very often, anger arises as the result of a misunderstanding. In these cases it is essential to get to the source of the misunderstanding as quickly as possible. You should speak to the customer and allow them to see that you realize the matter is important. Do not say “I understand” or “I sympathize” – they do not want your sympathy and they will doubt that you understand. Getting the problem laid out, so that you can move forward, depends on getting the customer to see that you are willing to help. From that point, they will be a lot more ready to calm down and proceed.</a:t>
            </a:r>
          </a:p>
          <a:p>
            <a:pPr eaLnBrk="1" hangingPunct="1">
              <a:spcBef>
                <a:spcPct val="0"/>
              </a:spcBef>
            </a:pPr>
            <a:endParaRPr lang="en-CA" dirty="0" smtClean="0"/>
          </a:p>
        </p:txBody>
      </p:sp>
      <p:sp>
        <p:nvSpPr>
          <p:cNvPr id="798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6E8EACD-1454-455D-AB97-B9227B6F2E86}" type="slidenum">
              <a:rPr lang="en-CA" smtClean="0"/>
              <a:pPr fontAlgn="base">
                <a:spcBef>
                  <a:spcPct val="0"/>
                </a:spcBef>
                <a:spcAft>
                  <a:spcPct val="0"/>
                </a:spcAft>
                <a:defRPr/>
              </a:pPr>
              <a:t>95</a:t>
            </a:fld>
            <a:endParaRPr lang="en-CA"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When your job entails dealing with customers, it is inevitable that from time to time some of those with whom you deal will be dissatisfied and in something of a mood. Your job in this case – as in all cases of customer service – is to ensure that the issues are dealt with promptly and efficiently. If this should mean that you have to listen to some ranting first of all, then it is worth accepting that this will be the case, and allowing a customer to say what they feel they have to say before getting to the heart of the problem. When all is said and done, you will be seeking to get the point across to the customer that you both have a common goal – the resolution of their problem.</a:t>
            </a:r>
          </a:p>
          <a:p>
            <a:endParaRPr lang="en-US" dirty="0" smtClean="0"/>
          </a:p>
          <a:p>
            <a:r>
              <a:rPr lang="en-US" dirty="0" smtClean="0"/>
              <a:t>It stands to reason, as a result of the circumstances, that the customer will display signs of anger towards you initially. You, to them, are a symbol of the company for whom you work, which is also the company with which they have an issue. In the customer’s eyes, you will be an opponent, and someone to be overcome. Your task is seeing to it that they realize that this is not the case. You are both on the same side here, as people who want to find an end to their problem. Of course they will not see it that way at the beginning and this is where you will need to employ good customer service. Ask questions about the problem, to demonstrate that you are taking it seriously. Begin to formulate a solution and explain what that will be. Allow the customer to be part of this process, and you will gain their confidence.</a:t>
            </a:r>
          </a:p>
          <a:p>
            <a:endParaRPr lang="en-US" dirty="0" smtClean="0"/>
          </a:p>
          <a:p>
            <a:r>
              <a:rPr lang="en-US" dirty="0" smtClean="0"/>
              <a:t>In the long run, what you are looking for is a solution that the customer will be happy with. They may have begun your interaction by making known their dissatisfaction and being somewhat hostile towards you, but the fact of the matter is that as long as you maintain a calm demeanor and address their problem seriously, looking to work with them as you go, they will recognize you as an ally rather than an adversary, and will be a lot more ready to work with you on the issue. Once the issue is solved, they will remember you as a person who helped them, and will see you and the company in a more positive light.</a:t>
            </a:r>
          </a:p>
        </p:txBody>
      </p:sp>
      <p:sp>
        <p:nvSpPr>
          <p:cNvPr id="809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1CDF4FC-9256-484D-97C4-BDFD3CC2A7C6}" type="slidenum">
              <a:rPr lang="en-CA" smtClean="0"/>
              <a:pPr fontAlgn="base">
                <a:spcBef>
                  <a:spcPct val="0"/>
                </a:spcBef>
                <a:spcAft>
                  <a:spcPct val="0"/>
                </a:spcAft>
                <a:defRPr/>
              </a:pPr>
              <a:t>96</a:t>
            </a:fld>
            <a:endParaRPr lang="en-CA"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Sometimes a customer will come to you with a problem that you cannot solve. As a customer service representative it is often expected that you will have the solutions to all problems with your company’s products or services at your fingertips. Of course this simply is not possible. Sometimes a customer will come to you with a problem that simply is insoluble, and you will have to tell them so. In these cases it can be difficult to get your point across in a way that leaves the customer satisfied and seeing your point of view – but it is important to at least try.</a:t>
            </a:r>
          </a:p>
          <a:p>
            <a:endParaRPr lang="en-US" dirty="0" smtClean="0"/>
          </a:p>
          <a:p>
            <a:r>
              <a:rPr lang="en-US" dirty="0" smtClean="0"/>
              <a:t>There are many possible reasons why you may be unable to help a customer with their problem. It may be that they are simply being unreasonable – a defect may have occurred with a product that they bought because they used it for an application it wasn’t meant to perform. It may be that the product for which they are seeking help is now obsolete and that the problem is impossible to repair. In either case, the fact remains that you will not be able to grant their request, and you will need to communicate this in a way that allows them to leave on good terms.</a:t>
            </a:r>
          </a:p>
          <a:p>
            <a:endParaRPr lang="en-US" dirty="0" smtClean="0"/>
          </a:p>
          <a:p>
            <a:r>
              <a:rPr lang="en-US" dirty="0" smtClean="0"/>
              <a:t>So much of human interaction is in how you say things, and customer service is much the same. If you cannot solve a problem, then it is essential to explain why this is the case, and to give the customer all the help possible to find an alternative solution. The more you can do for them along these lines, the more they will understand that, although you could not solve the problem then and there, you gave it your best and you provided them with some help. Demonstrating that you are willing to do what is possible will win you points in almost every case.</a:t>
            </a:r>
          </a:p>
          <a:p>
            <a:pPr eaLnBrk="1" hangingPunct="1">
              <a:spcBef>
                <a:spcPct val="0"/>
              </a:spcBef>
            </a:pPr>
            <a:endParaRPr lang="en-CA" dirty="0" smtClean="0"/>
          </a:p>
        </p:txBody>
      </p:sp>
      <p:sp>
        <p:nvSpPr>
          <p:cNvPr id="81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A6627C5-DBC7-48E9-B64D-3D2F3AD1079A}" type="slidenum">
              <a:rPr lang="en-CA" smtClean="0"/>
              <a:pPr fontAlgn="base">
                <a:spcBef>
                  <a:spcPct val="0"/>
                </a:spcBef>
                <a:spcAft>
                  <a:spcPct val="0"/>
                </a:spcAft>
                <a:defRPr/>
              </a:pPr>
              <a:t>97</a:t>
            </a:fld>
            <a:endParaRPr lang="en-CA"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When dealing with a customer who is angry, it can sometimes be difficult to maintain your own composure in the face of their protests. Your job as a customer service provider is to try and solve their problem and to avoid getting agitated yourself. However, the fact is that we are all human and we all have our limits and Achilles heels. Sometimes you may well feel that you want to respond to a customer’s goading by getting angry at them. This should be avoided as it escalates the situation. Instead you should try to remain calm and bring the customer towards your level of calm.</a:t>
            </a:r>
          </a:p>
          <a:p>
            <a:endParaRPr lang="en-US" dirty="0" smtClean="0"/>
          </a:p>
          <a:p>
            <a:r>
              <a:rPr lang="en-US" dirty="0" smtClean="0"/>
              <a:t>In many cases, the extent of the customer’s anger will be that they have had a problem with one of your products and they want to see it repaired. They will be angry because they spent money on something which, in their view, was not worth it. Your job in this case is to try and calm them down by allowing them to see that you will do whatever you can to help them. Rather than being a faceless, nameless representative of a company which has given them a problem, you are a human being. As much as possible, you should present this human face when talking to a dissatisfied customer; manage your emotions, and although it may be difficult it is worth doing.</a:t>
            </a:r>
          </a:p>
          <a:p>
            <a:endParaRPr lang="en-US" dirty="0" smtClean="0"/>
          </a:p>
          <a:p>
            <a:r>
              <a:rPr lang="en-US" dirty="0" smtClean="0"/>
              <a:t>Sometimes customers will seek to provoke a reaction from you, as they enjoy arguing the point and feel that seeing you get angry will prove that they are right. Try putting yourself in the shoes of the customer and think about how you would respond to such a situation, and what you would want to hear. Reaching an understanding may take time and effort, but it is worth doing nonetheless – particularly as getting angry can lead to getting fired.</a:t>
            </a:r>
          </a:p>
        </p:txBody>
      </p:sp>
      <p:sp>
        <p:nvSpPr>
          <p:cNvPr id="829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AAB8268-DCA7-4C36-B6B8-EAD9F3ED6847}" type="slidenum">
              <a:rPr lang="en-CA" smtClean="0"/>
              <a:pPr fontAlgn="base">
                <a:spcBef>
                  <a:spcPct val="0"/>
                </a:spcBef>
                <a:spcAft>
                  <a:spcPct val="0"/>
                </a:spcAft>
                <a:defRPr/>
              </a:pPr>
              <a:t>98</a:t>
            </a:fld>
            <a:endParaRPr lang="en-CA"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smtClean="0"/>
          </a:p>
        </p:txBody>
      </p:sp>
      <p:sp>
        <p:nvSpPr>
          <p:cNvPr id="83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09DDBD8-2CFF-4657-8356-E88179C2D635}" type="slidenum">
              <a:rPr lang="en-CA" smtClean="0"/>
              <a:pPr fontAlgn="base">
                <a:spcBef>
                  <a:spcPct val="0"/>
                </a:spcBef>
                <a:spcAft>
                  <a:spcPct val="0"/>
                </a:spcAft>
                <a:defRPr/>
              </a:pPr>
              <a:t>109</a:t>
            </a:fld>
            <a:endParaRPr lang="en-CA"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smtClean="0">
                <a:effectLst/>
                <a:latin typeface="+mn-lt"/>
                <a:ea typeface="Times New Roman"/>
                <a:cs typeface="Times New Roman"/>
              </a:rPr>
              <a:t>Before we get started, we need to think about what is a customer? What customer service is all about? We also need to think about whom in our organization provides customer service. The simple answer to that question is: everyone.</a:t>
            </a:r>
          </a:p>
          <a:p>
            <a:endParaRPr lang="en-US" dirty="0"/>
          </a:p>
        </p:txBody>
      </p:sp>
      <p:sp>
        <p:nvSpPr>
          <p:cNvPr id="4" name="Slide Number Placeholder 3"/>
          <p:cNvSpPr>
            <a:spLocks noGrp="1"/>
          </p:cNvSpPr>
          <p:nvPr>
            <p:ph type="sldNum" sz="quarter" idx="10"/>
          </p:nvPr>
        </p:nvSpPr>
        <p:spPr/>
        <p:txBody>
          <a:bodyPr/>
          <a:lstStyle/>
          <a:p>
            <a:pPr>
              <a:defRPr/>
            </a:pPr>
            <a:fld id="{8AA1CF1E-C220-4E05-8475-2B3283E4A479}" type="slidenum">
              <a:rPr lang="en-CA" smtClean="0"/>
              <a:pPr>
                <a:defRPr/>
              </a:pPr>
              <a:t>5</a:t>
            </a:fld>
            <a:endParaRPr lang="en-CA" dirty="0"/>
          </a:p>
        </p:txBody>
      </p:sp>
    </p:spTree>
    <p:extLst>
      <p:ext uri="{BB962C8B-B14F-4D97-AF65-F5344CB8AC3E}">
        <p14:creationId xmlns:p14="http://schemas.microsoft.com/office/powerpoint/2010/main" val="38430270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Showing anger, for many people, involves expressing themselves using language which would be considered “vulgar”. What one person considers being vulgar may not be considered vulgar by the next person, however there are certain words and phrases which it is agreed are to be avoided in polite conversation. When making a complaint, customers should realize that it is wise to avoid such words and phrases, as it is no more likely to get their problem solved. However, the fact remains that sometime people will resort to such expressions of anger, and as a customer service provider it is up to you to decide what you will allow and what you won’t.</a:t>
            </a:r>
          </a:p>
          <a:p>
            <a:endParaRPr lang="en-US" dirty="0" smtClean="0"/>
          </a:p>
          <a:p>
            <a:r>
              <a:rPr lang="en-US" dirty="0" smtClean="0"/>
              <a:t>The danger of allowing a customer to use a mild profanity without passing comment on it is that they will possibly decide that anything goes. If they can get away with a mild swear word, they may try their luck with something more graphic and insulting. It is wise, even if you are not offended by profanity, to advise them that you cannot continue the conversation if they are going to use profanities. The danger otherwise is that they can begin to outdo themselves.</a:t>
            </a:r>
          </a:p>
          <a:p>
            <a:endParaRPr lang="en-US" dirty="0" smtClean="0"/>
          </a:p>
          <a:p>
            <a:r>
              <a:rPr lang="en-US" dirty="0" smtClean="0"/>
              <a:t>It is not about what personally offends you. There are many of us who are not in the least offended by swearing, and there are probably few who have not used at least a mild swear word in a moment of pain, frustration, or anger. However, using them towards people is different – you do not know how every person will react, and it is a simple matter of politeness to keep language clean when dealing with official issues. Develop your own policy with profanity from customers, but always bear in mind that there are other customers around, and to allow swearing to continue or escalate does not affect just you.</a:t>
            </a:r>
          </a:p>
          <a:p>
            <a:pPr eaLnBrk="1" hangingPunct="1">
              <a:spcBef>
                <a:spcPct val="0"/>
              </a:spcBef>
            </a:pPr>
            <a:endParaRPr lang="en-CA" dirty="0" smtClean="0"/>
          </a:p>
        </p:txBody>
      </p:sp>
      <p:sp>
        <p:nvSpPr>
          <p:cNvPr id="849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A362940-1F26-4405-834B-22B415F0E53C}" type="slidenum">
              <a:rPr lang="en-CA" smtClean="0"/>
              <a:pPr fontAlgn="base">
                <a:spcBef>
                  <a:spcPct val="0"/>
                </a:spcBef>
                <a:spcAft>
                  <a:spcPct val="0"/>
                </a:spcAft>
                <a:defRPr/>
              </a:pPr>
              <a:t>110</a:t>
            </a:fld>
            <a:endParaRPr lang="en-CA" dirty="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Legal and physical threats from angry customers are both serious, but they call for different types of response.</a:t>
            </a:r>
          </a:p>
          <a:p>
            <a:pPr eaLnBrk="1" hangingPunct="1">
              <a:spcBef>
                <a:spcPct val="0"/>
              </a:spcBef>
            </a:pPr>
            <a:r>
              <a:rPr lang="en-US" dirty="0" smtClean="0"/>
              <a:t>How to respond to legal threats:</a:t>
            </a:r>
          </a:p>
          <a:p>
            <a:pPr eaLnBrk="1" hangingPunct="1">
              <a:spcBef>
                <a:spcPct val="0"/>
              </a:spcBef>
            </a:pPr>
            <a:r>
              <a:rPr lang="en-US" dirty="0" smtClean="0"/>
              <a:t>•	Do not attempt to offer your own interpretation of the legal issues involved.</a:t>
            </a:r>
          </a:p>
          <a:p>
            <a:pPr eaLnBrk="1" hangingPunct="1">
              <a:spcBef>
                <a:spcPct val="0"/>
              </a:spcBef>
            </a:pPr>
            <a:r>
              <a:rPr lang="en-US" dirty="0" smtClean="0"/>
              <a:t>•	Tell the customer that you are not in a position to speak for your company on legal matters (unless you are).</a:t>
            </a:r>
          </a:p>
          <a:p>
            <a:pPr eaLnBrk="1" hangingPunct="1">
              <a:spcBef>
                <a:spcPct val="0"/>
              </a:spcBef>
            </a:pPr>
            <a:r>
              <a:rPr lang="en-US" dirty="0" smtClean="0"/>
              <a:t>•	Inform your supervisor immediately.</a:t>
            </a:r>
          </a:p>
          <a:p>
            <a:pPr eaLnBrk="1" hangingPunct="1">
              <a:spcBef>
                <a:spcPct val="0"/>
              </a:spcBef>
            </a:pPr>
            <a:endParaRPr lang="en-US" dirty="0" smtClean="0"/>
          </a:p>
          <a:p>
            <a:pPr eaLnBrk="1" hangingPunct="1">
              <a:spcBef>
                <a:spcPct val="0"/>
              </a:spcBef>
            </a:pPr>
            <a:r>
              <a:rPr lang="en-US" dirty="0" smtClean="0"/>
              <a:t>How to respond to physical threats:</a:t>
            </a:r>
          </a:p>
          <a:p>
            <a:pPr eaLnBrk="1" hangingPunct="1">
              <a:spcBef>
                <a:spcPct val="0"/>
              </a:spcBef>
            </a:pPr>
            <a:r>
              <a:rPr lang="en-US" dirty="0" smtClean="0"/>
              <a:t>•	When a customer makes a physical threat, your number one priority is to protect yourself and your coworkers.</a:t>
            </a:r>
          </a:p>
          <a:p>
            <a:pPr eaLnBrk="1" hangingPunct="1">
              <a:spcBef>
                <a:spcPct val="0"/>
              </a:spcBef>
            </a:pPr>
            <a:r>
              <a:rPr lang="en-US" dirty="0" smtClean="0"/>
              <a:t>•	Get help immediately, either from your coworkers or from security personnel.</a:t>
            </a:r>
          </a:p>
          <a:p>
            <a:pPr eaLnBrk="1" hangingPunct="1">
              <a:spcBef>
                <a:spcPct val="0"/>
              </a:spcBef>
            </a:pPr>
            <a:r>
              <a:rPr lang="en-US" dirty="0" smtClean="0"/>
              <a:t>•	Inform your supervisor immediately.</a:t>
            </a:r>
          </a:p>
          <a:p>
            <a:pPr eaLnBrk="1" hangingPunct="1">
              <a:spcBef>
                <a:spcPct val="0"/>
              </a:spcBef>
            </a:pPr>
            <a:endParaRPr lang="en-US" dirty="0" smtClean="0"/>
          </a:p>
          <a:p>
            <a:pPr eaLnBrk="1" hangingPunct="1">
              <a:spcBef>
                <a:spcPct val="0"/>
              </a:spcBef>
            </a:pPr>
            <a:r>
              <a:rPr lang="en-US" dirty="0" smtClean="0"/>
              <a:t>Occasionally in a situation where a customer feels that their complaint has not been dealt with satisfactorily, they will decide to bring out the “big guns”. Depending on the way the customer’s mind works, this may be via the means of threats of legal action, or threats of a more physical nature. The two types of threat differ significantly. Where legal threats are concerned, it is somewhat possible that they might have reason on their side. It is unwise in these cases to get into a legal argument with the customer – you are not there to debate issues, but to look for solutions. It is wise simply to state that you are not in a position to comment on legal matters, but that you will pass their message on.</a:t>
            </a:r>
          </a:p>
          <a:p>
            <a:pPr eaLnBrk="1" hangingPunct="1">
              <a:spcBef>
                <a:spcPct val="0"/>
              </a:spcBef>
            </a:pPr>
            <a:endParaRPr lang="en-US" dirty="0" smtClean="0"/>
          </a:p>
          <a:p>
            <a:pPr eaLnBrk="1" hangingPunct="1">
              <a:spcBef>
                <a:spcPct val="0"/>
              </a:spcBef>
            </a:pPr>
            <a:r>
              <a:rPr lang="en-US" dirty="0" smtClean="0"/>
              <a:t>Where physical threats are concerned, it is a different matter entirely. While a legal threat may have some basis in case law, no customer has a right to threaten or direct personal violence towards any member of staff. Physical and verbal assault are both illegal and should be treated seriously. Even if your instinct is to respond to a threat by fronting up to the customer and stating that you doubt their seriousness or capability, it should be resisted as this can be considered provocation. You should always report an instance of any physical threat. Someone who threatens you might threaten anyone else – and no matter how much of a fake and a coward you judge them to be, they might follow through on a threat.</a:t>
            </a:r>
          </a:p>
          <a:p>
            <a:pPr eaLnBrk="1" hangingPunct="1">
              <a:spcBef>
                <a:spcPct val="0"/>
              </a:spcBef>
            </a:pPr>
            <a:endParaRPr lang="en-US" dirty="0" smtClean="0"/>
          </a:p>
          <a:p>
            <a:pPr eaLnBrk="1" hangingPunct="1">
              <a:spcBef>
                <a:spcPct val="0"/>
              </a:spcBef>
            </a:pPr>
            <a:r>
              <a:rPr lang="en-US" dirty="0" smtClean="0"/>
              <a:t>In both cases, your supervisor should be advised of the threat that has been made. If the threat is physical, the last thing you want is for a potentially violent individual to be in the general area when you or your co-workers are leaving work. However much you may doubt their ability to make good their threat, they cannot be allowed to make other people’s lives uncomfortable.</a:t>
            </a:r>
          </a:p>
          <a:p>
            <a:pPr eaLnBrk="1" hangingPunct="1">
              <a:spcBef>
                <a:spcPct val="0"/>
              </a:spcBef>
            </a:pPr>
            <a:endParaRPr lang="en-CA" dirty="0" smtClean="0"/>
          </a:p>
        </p:txBody>
      </p:sp>
      <p:sp>
        <p:nvSpPr>
          <p:cNvPr id="860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B2E8BF7-EF44-489E-B453-F5D9E2E801BE}" type="slidenum">
              <a:rPr lang="en-CA" smtClean="0"/>
              <a:pPr fontAlgn="base">
                <a:spcBef>
                  <a:spcPct val="0"/>
                </a:spcBef>
                <a:spcAft>
                  <a:spcPct val="0"/>
                </a:spcAft>
                <a:defRPr/>
              </a:pPr>
              <a:t>111</a:t>
            </a:fld>
            <a:endParaRPr lang="en-CA" dirty="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smtClean="0"/>
          </a:p>
        </p:txBody>
      </p:sp>
      <p:sp>
        <p:nvSpPr>
          <p:cNvPr id="870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BFF6218-693E-4567-9DE3-B58E302A5382}" type="slidenum">
              <a:rPr lang="en-CA" smtClean="0"/>
              <a:pPr fontAlgn="base">
                <a:spcBef>
                  <a:spcPct val="0"/>
                </a:spcBef>
                <a:spcAft>
                  <a:spcPct val="0"/>
                </a:spcAft>
                <a:defRPr/>
              </a:pPr>
              <a:t>112</a:t>
            </a:fld>
            <a:endParaRPr lang="en-CA" dirty="0"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a:defRPr/>
            </a:pPr>
            <a:r>
              <a:rPr lang="en-US" dirty="0" smtClean="0"/>
              <a:t>Getting customer service right is no easy matter. This is why the companies who are good at it have such a good record of customer retention. It takes time to build a reputation for good customer services. It also takes dedication and people skills. Below are some examples of ways in which you can ensure that you are providing the best in customer services every time, and as a result keeping your customers (as well as bringing some more in):</a:t>
            </a:r>
          </a:p>
          <a:p>
            <a:pPr>
              <a:defRPr/>
            </a:pPr>
            <a:r>
              <a:rPr lang="en-US" dirty="0" smtClean="0"/>
              <a:t>Greet customers with a smile, either in person or on the phone. It may sound corny, but it’s true that customers can hear the smile in your voice when you talk on the phone.</a:t>
            </a:r>
            <a:br>
              <a:rPr lang="en-US" dirty="0" smtClean="0"/>
            </a:br>
            <a:endParaRPr lang="en-US" dirty="0" smtClean="0"/>
          </a:p>
          <a:p>
            <a:pPr>
              <a:defRPr/>
            </a:pPr>
            <a:r>
              <a:rPr lang="en-US" dirty="0" smtClean="0"/>
              <a:t>Be helpful, even if there’s no profit in it. Make customers feel that your primary concern is being helpful to them, whether or not you are actually going to sell them something.</a:t>
            </a:r>
            <a:br>
              <a:rPr lang="en-US" dirty="0" smtClean="0"/>
            </a:br>
            <a:endParaRPr lang="en-US" dirty="0" smtClean="0"/>
          </a:p>
          <a:p>
            <a:pPr>
              <a:defRPr/>
            </a:pPr>
            <a:r>
              <a:rPr lang="en-US" dirty="0" smtClean="0"/>
              <a:t>Know your product or service. If customers feel that you don’t have the knowledge they need, they will look for someone else who does. Your expertise is part of the value you bring to customer interactions.</a:t>
            </a:r>
            <a:br>
              <a:rPr lang="en-US" dirty="0" smtClean="0"/>
            </a:br>
            <a:endParaRPr lang="en-US" dirty="0" smtClean="0"/>
          </a:p>
          <a:p>
            <a:pPr>
              <a:defRPr/>
            </a:pPr>
            <a:r>
              <a:rPr lang="en-US" dirty="0" smtClean="0"/>
              <a:t>Don’t make customers feel like dummies. Of course you know more than your customers do about your product or service, but don’t make them feel inadequate because they don’t share your expertise.</a:t>
            </a:r>
            <a:br>
              <a:rPr lang="en-US" dirty="0" smtClean="0"/>
            </a:br>
            <a:endParaRPr lang="en-US" dirty="0" smtClean="0"/>
          </a:p>
          <a:p>
            <a:pPr>
              <a:defRPr/>
            </a:pPr>
            <a:r>
              <a:rPr lang="en-US" dirty="0" smtClean="0"/>
              <a:t>Listen to customers. In dealing with customers, listen more than you talk.</a:t>
            </a:r>
            <a:br>
              <a:rPr lang="en-US" dirty="0" smtClean="0"/>
            </a:br>
            <a:endParaRPr lang="en-US" dirty="0" smtClean="0"/>
          </a:p>
          <a:p>
            <a:pPr>
              <a:defRPr/>
            </a:pPr>
            <a:r>
              <a:rPr lang="en-US" dirty="0" smtClean="0"/>
              <a:t>Remember that employees will treat customers the way they are treated by management. If employees are treated with consideration and respect, they will be more likely to treat customers the same way.</a:t>
            </a:r>
            <a:br>
              <a:rPr lang="en-US" dirty="0" smtClean="0"/>
            </a:br>
            <a:endParaRPr lang="en-US" dirty="0" smtClean="0"/>
          </a:p>
          <a:p>
            <a:pPr>
              <a:defRPr/>
            </a:pPr>
            <a:r>
              <a:rPr lang="en-US" dirty="0" smtClean="0"/>
              <a:t>Make customers feel important and appreciated. When a customer needs help, set aside what you’re doing, and focus on the customer.</a:t>
            </a:r>
            <a:br>
              <a:rPr lang="en-US" dirty="0" smtClean="0"/>
            </a:br>
            <a:endParaRPr lang="en-US" dirty="0" smtClean="0"/>
          </a:p>
          <a:p>
            <a:pPr>
              <a:defRPr/>
            </a:pPr>
            <a:r>
              <a:rPr lang="en-US" dirty="0" smtClean="0"/>
              <a:t>Make things easy for customers. Think about how you can make every transaction as fast and effortless as possible for customers.</a:t>
            </a:r>
            <a:br>
              <a:rPr lang="en-US" dirty="0" smtClean="0"/>
            </a:br>
            <a:endParaRPr lang="en-US" dirty="0" smtClean="0"/>
          </a:p>
          <a:p>
            <a:pPr>
              <a:defRPr/>
            </a:pPr>
            <a:r>
              <a:rPr lang="en-US" dirty="0" smtClean="0"/>
              <a:t>Throw in something extra. Giving customers a little more than they’ve paid for, or a little more than they expect, can make them feel that you really care about their business. </a:t>
            </a:r>
            <a:br>
              <a:rPr lang="en-US" dirty="0" smtClean="0"/>
            </a:br>
            <a:endParaRPr lang="en-US" dirty="0" smtClean="0"/>
          </a:p>
          <a:p>
            <a:pPr>
              <a:defRPr/>
            </a:pPr>
            <a:r>
              <a:rPr lang="en-US" dirty="0" smtClean="0"/>
              <a:t>Say thank you. This might seem obvious, but it’s easy sometimes to forget to thank customers for their business. A genuine “thank you” can go a long way toward creating good feelings in customers.</a:t>
            </a:r>
          </a:p>
          <a:p>
            <a:pPr>
              <a:defRPr/>
            </a:pPr>
            <a:endParaRPr lang="en-US" dirty="0"/>
          </a:p>
        </p:txBody>
      </p:sp>
      <p:sp>
        <p:nvSpPr>
          <p:cNvPr id="4" name="Slide Number Placeholder 3"/>
          <p:cNvSpPr>
            <a:spLocks noGrp="1"/>
          </p:cNvSpPr>
          <p:nvPr>
            <p:ph type="sldNum" sz="quarter" idx="5"/>
          </p:nvPr>
        </p:nvSpPr>
        <p:spPr/>
        <p:txBody>
          <a:bodyPr/>
          <a:lstStyle/>
          <a:p>
            <a:pPr>
              <a:defRPr/>
            </a:pPr>
            <a:fld id="{7259ED0C-6250-4ED9-8CE7-443C0748DB78}" type="slidenum">
              <a:rPr lang="en-CA" smtClean="0"/>
              <a:pPr>
                <a:defRPr/>
              </a:pPr>
              <a:t>124</a:t>
            </a:fld>
            <a:endParaRPr lang="en-CA"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a:defRPr/>
            </a:pPr>
            <a:r>
              <a:rPr lang="en-US" dirty="0" smtClean="0"/>
              <a:t>Getting customer service right is no easy matter. This is why the companies who are good at it have such a good record of customer retention. It takes time to build a reputation for good customer services. It also takes dedication and people skills. Below are some examples of ways in which you can ensure that you are providing the best in customer services every time, and as a result keeping your customers (as well as bringing some more in):</a:t>
            </a:r>
          </a:p>
          <a:p>
            <a:pPr>
              <a:defRPr/>
            </a:pPr>
            <a:r>
              <a:rPr lang="en-US" dirty="0" smtClean="0"/>
              <a:t>Greet customers with a smile, either in person or on the phone. It may sound corny, but it’s true that customers can hear the smile in your voice when you talk on the phone.</a:t>
            </a:r>
            <a:br>
              <a:rPr lang="en-US" dirty="0" smtClean="0"/>
            </a:br>
            <a:endParaRPr lang="en-US" dirty="0" smtClean="0"/>
          </a:p>
          <a:p>
            <a:pPr>
              <a:defRPr/>
            </a:pPr>
            <a:r>
              <a:rPr lang="en-US" dirty="0" smtClean="0"/>
              <a:t>Be helpful, even if there’s no profit in it. Make customers feel that your primary concern is being helpful to them, whether or not you are actually going to sell them something.</a:t>
            </a:r>
            <a:br>
              <a:rPr lang="en-US" dirty="0" smtClean="0"/>
            </a:br>
            <a:endParaRPr lang="en-US" dirty="0" smtClean="0"/>
          </a:p>
          <a:p>
            <a:pPr>
              <a:defRPr/>
            </a:pPr>
            <a:r>
              <a:rPr lang="en-US" dirty="0" smtClean="0"/>
              <a:t>Know your product or service. If customers feel that you don’t have the knowledge they need, they will look for someone else who does. Your expertise is part of the value you bring to customer interactions.</a:t>
            </a:r>
            <a:br>
              <a:rPr lang="en-US" dirty="0" smtClean="0"/>
            </a:br>
            <a:endParaRPr lang="en-US" dirty="0" smtClean="0"/>
          </a:p>
          <a:p>
            <a:pPr>
              <a:defRPr/>
            </a:pPr>
            <a:r>
              <a:rPr lang="en-US" dirty="0" smtClean="0"/>
              <a:t>Don’t make customers feel like dummies. Of course you know more than your customers do about your product or service, but don’t make them feel inadequate because they don’t share your expertise.</a:t>
            </a:r>
            <a:br>
              <a:rPr lang="en-US" dirty="0" smtClean="0"/>
            </a:br>
            <a:endParaRPr lang="en-US" dirty="0" smtClean="0"/>
          </a:p>
          <a:p>
            <a:pPr>
              <a:defRPr/>
            </a:pPr>
            <a:r>
              <a:rPr lang="en-US" dirty="0" smtClean="0"/>
              <a:t>Listen to customers. In dealing with customers, listen more than you talk.</a:t>
            </a:r>
            <a:br>
              <a:rPr lang="en-US" dirty="0" smtClean="0"/>
            </a:br>
            <a:endParaRPr lang="en-US" dirty="0" smtClean="0"/>
          </a:p>
          <a:p>
            <a:pPr>
              <a:defRPr/>
            </a:pPr>
            <a:r>
              <a:rPr lang="en-US" dirty="0" smtClean="0"/>
              <a:t>Remember that employees will treat customers the way they are treated by management. If employees are treated with consideration and respect, they will be more likely to treat customers the same way.</a:t>
            </a:r>
            <a:br>
              <a:rPr lang="en-US" dirty="0" smtClean="0"/>
            </a:br>
            <a:endParaRPr lang="en-US" dirty="0" smtClean="0"/>
          </a:p>
          <a:p>
            <a:pPr>
              <a:defRPr/>
            </a:pPr>
            <a:r>
              <a:rPr lang="en-US" dirty="0" smtClean="0"/>
              <a:t>Make customers feel important and appreciated. When a customer needs help, set aside what you’re doing, and focus on the customer.</a:t>
            </a:r>
            <a:br>
              <a:rPr lang="en-US" dirty="0" smtClean="0"/>
            </a:br>
            <a:endParaRPr lang="en-US" dirty="0" smtClean="0"/>
          </a:p>
          <a:p>
            <a:pPr>
              <a:defRPr/>
            </a:pPr>
            <a:r>
              <a:rPr lang="en-US" dirty="0" smtClean="0"/>
              <a:t>Make things easy for customers. Think about how you can make every transaction as fast and effortless as possible for customers.</a:t>
            </a:r>
            <a:br>
              <a:rPr lang="en-US" dirty="0" smtClean="0"/>
            </a:br>
            <a:endParaRPr lang="en-US" dirty="0" smtClean="0"/>
          </a:p>
          <a:p>
            <a:pPr>
              <a:defRPr/>
            </a:pPr>
            <a:r>
              <a:rPr lang="en-US" dirty="0" smtClean="0"/>
              <a:t>Throw in something extra. Giving customers a little more than they’ve paid for, or a little more than they expect, can make them feel that you really care about their business. </a:t>
            </a:r>
            <a:br>
              <a:rPr lang="en-US" dirty="0" smtClean="0"/>
            </a:br>
            <a:endParaRPr lang="en-US" dirty="0" smtClean="0"/>
          </a:p>
          <a:p>
            <a:pPr>
              <a:defRPr/>
            </a:pPr>
            <a:r>
              <a:rPr lang="en-US" dirty="0" smtClean="0"/>
              <a:t>Say thank you. This might seem obvious, but it’s easy sometimes to forget to thank customers for their business. A genuine “thank you” can go a long way toward creating good feelings in customers.</a:t>
            </a:r>
          </a:p>
          <a:p>
            <a:pPr>
              <a:defRPr/>
            </a:pPr>
            <a:endParaRPr lang="en-US" dirty="0"/>
          </a:p>
        </p:txBody>
      </p:sp>
      <p:sp>
        <p:nvSpPr>
          <p:cNvPr id="4" name="Slide Number Placeholder 3"/>
          <p:cNvSpPr>
            <a:spLocks noGrp="1"/>
          </p:cNvSpPr>
          <p:nvPr>
            <p:ph type="sldNum" sz="quarter" idx="5"/>
          </p:nvPr>
        </p:nvSpPr>
        <p:spPr/>
        <p:txBody>
          <a:bodyPr/>
          <a:lstStyle/>
          <a:p>
            <a:pPr>
              <a:defRPr/>
            </a:pPr>
            <a:fld id="{7259ED0C-6250-4ED9-8CE7-443C0748DB78}" type="slidenum">
              <a:rPr lang="en-CA" smtClean="0"/>
              <a:pPr>
                <a:defRPr/>
              </a:pPr>
              <a:t>125</a:t>
            </a:fld>
            <a:endParaRPr lang="en-CA"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smtClean="0"/>
          </a:p>
        </p:txBody>
      </p:sp>
      <p:sp>
        <p:nvSpPr>
          <p:cNvPr id="911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F678166-47B4-44E6-9D52-1066F79F7E11}" type="slidenum">
              <a:rPr lang="en-CA" smtClean="0"/>
              <a:pPr fontAlgn="base">
                <a:spcBef>
                  <a:spcPct val="0"/>
                </a:spcBef>
                <a:spcAft>
                  <a:spcPct val="0"/>
                </a:spcAft>
                <a:defRPr/>
              </a:pPr>
              <a:t>132</a:t>
            </a:fld>
            <a:endParaRPr lang="en-CA"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None/>
            </a:pPr>
            <a:r>
              <a:rPr lang="en-US" dirty="0" smtClean="0"/>
              <a:t>A customer is, in this day and age, anyone who uses a service. Although this has its logical extremes – you will find few people who are overjoyed by the idea of being a customer to a doctor, or their children a customer of their school. Therefore everyone who relies on you to do a job that will have an effect on their life, their job, or their use of a product is technically one of your customers. Above and beyond that there are different echelons of customers – internal and external, corporate and personal, regular and occasional. These are always people that you will be well-advised to keep happy, so customer service is an important – indispensable, one might say – element of any job in which you have customers.</a:t>
            </a:r>
          </a:p>
          <a:p>
            <a:pPr eaLnBrk="1" hangingPunct="1">
              <a:spcBef>
                <a:spcPct val="0"/>
              </a:spcBef>
              <a:buFontTx/>
              <a:buNone/>
            </a:pPr>
            <a:endParaRPr lang="en-US" dirty="0" smtClean="0"/>
          </a:p>
          <a:p>
            <a:pPr eaLnBrk="1" hangingPunct="1">
              <a:spcBef>
                <a:spcPct val="0"/>
              </a:spcBef>
              <a:buFontTx/>
              <a:buNone/>
            </a:pPr>
            <a:r>
              <a:rPr lang="en-US" dirty="0" smtClean="0"/>
              <a:t>If, for example, you work in one branch of a department store, and receive a call from someone working in a sister branch of the same store wondering if you have in stock a particular item – one which their branch has run out of, for example, then that individual technically, and temporarily, becomes a customer to you. They want something and are hoping that you can deliver it. To do your job the way one would hope, you will go to whatever lengths are possible in order to provide the best service possible to whoever needs it from you.</a:t>
            </a:r>
          </a:p>
          <a:p>
            <a:pPr eaLnBrk="1" hangingPunct="1">
              <a:spcBef>
                <a:spcPct val="0"/>
              </a:spcBef>
              <a:buFontTx/>
              <a:buNone/>
            </a:pPr>
            <a:endParaRPr lang="en-US" dirty="0" smtClean="0"/>
          </a:p>
          <a:p>
            <a:pPr eaLnBrk="1" hangingPunct="1">
              <a:spcBef>
                <a:spcPct val="0"/>
              </a:spcBef>
              <a:buFontTx/>
              <a:buNone/>
            </a:pPr>
            <a:r>
              <a:rPr lang="en-US" dirty="0" smtClean="0"/>
              <a:t>Of course, the most regular customers tend to be the external customers who provide the "bread and butter" of any business, the regular day-to-day custom that drives the profits and income of a company. It is also these customers who will, by word of mouth and other means bring your business to the attention of other potential customers. Their role in a business’s success is essential, and these customers should be the immediate concern of any business. Ensuring that these customers are satisfied will make the difference between success and failure for any company.</a:t>
            </a:r>
          </a:p>
          <a:p>
            <a:pPr eaLnBrk="1" hangingPunct="1">
              <a:spcBef>
                <a:spcPct val="0"/>
              </a:spcBef>
              <a:buFontTx/>
              <a:buNone/>
            </a:pPr>
            <a:endParaRPr lang="en-US" dirty="0" smtClean="0"/>
          </a:p>
          <a:p>
            <a:pPr eaLnBrk="1" hangingPunct="1">
              <a:spcBef>
                <a:spcPct val="0"/>
              </a:spcBef>
              <a:buFontTx/>
              <a:buNone/>
            </a:pPr>
            <a:r>
              <a:rPr lang="en-US" dirty="0" smtClean="0"/>
              <a:t>External Customers </a:t>
            </a:r>
          </a:p>
          <a:p>
            <a:pPr eaLnBrk="1" hangingPunct="1">
              <a:spcBef>
                <a:spcPct val="0"/>
              </a:spcBef>
              <a:buFontTx/>
              <a:buNone/>
            </a:pPr>
            <a:r>
              <a:rPr lang="en-US" dirty="0" smtClean="0"/>
              <a:t>External customers are anyone outside your company that you interact with — not just the people who buy goods or services from you. External customers are what can be considered ‘traditional’ customers:</a:t>
            </a:r>
          </a:p>
          <a:p>
            <a:pPr eaLnBrk="1" hangingPunct="1">
              <a:spcBef>
                <a:spcPct val="0"/>
              </a:spcBef>
              <a:buFontTx/>
              <a:buNone/>
            </a:pPr>
            <a:r>
              <a:rPr lang="en-US" dirty="0" smtClean="0"/>
              <a:t>•	They take our products and services and pay for them</a:t>
            </a:r>
          </a:p>
          <a:p>
            <a:pPr eaLnBrk="1" hangingPunct="1">
              <a:spcBef>
                <a:spcPct val="0"/>
              </a:spcBef>
              <a:buFontTx/>
              <a:buNone/>
            </a:pPr>
            <a:r>
              <a:rPr lang="en-US" dirty="0" smtClean="0"/>
              <a:t>•	They exist ‘outside’ the confines of our own organization</a:t>
            </a:r>
          </a:p>
          <a:p>
            <a:pPr eaLnBrk="1" hangingPunct="1">
              <a:spcBef>
                <a:spcPct val="0"/>
              </a:spcBef>
              <a:buFontTx/>
              <a:buNone/>
            </a:pPr>
            <a:r>
              <a:rPr lang="en-US" dirty="0" smtClean="0"/>
              <a:t>•	They are open to approach from our competitors</a:t>
            </a:r>
          </a:p>
          <a:p>
            <a:pPr eaLnBrk="1" hangingPunct="1">
              <a:spcBef>
                <a:spcPct val="0"/>
              </a:spcBef>
              <a:buFontTx/>
              <a:buNone/>
            </a:pPr>
            <a:r>
              <a:rPr lang="en-US" dirty="0" smtClean="0"/>
              <a:t>•	They may not always be dependent upon us for products and services and may switch away to our competitors</a:t>
            </a:r>
          </a:p>
          <a:p>
            <a:pPr eaLnBrk="1" hangingPunct="1">
              <a:spcBef>
                <a:spcPct val="0"/>
              </a:spcBef>
              <a:buFontTx/>
              <a:buNone/>
            </a:pPr>
            <a:endParaRPr lang="en-US" dirty="0" smtClean="0"/>
          </a:p>
          <a:p>
            <a:pPr eaLnBrk="1" hangingPunct="1">
              <a:spcBef>
                <a:spcPct val="0"/>
              </a:spcBef>
              <a:buFontTx/>
              <a:buNone/>
            </a:pPr>
            <a:r>
              <a:rPr lang="en-US" dirty="0" smtClean="0"/>
              <a:t>Internal Customers </a:t>
            </a:r>
          </a:p>
          <a:p>
            <a:pPr eaLnBrk="1" hangingPunct="1">
              <a:spcBef>
                <a:spcPct val="0"/>
              </a:spcBef>
              <a:buFontTx/>
              <a:buNone/>
            </a:pPr>
            <a:r>
              <a:rPr lang="en-US" dirty="0" smtClean="0"/>
              <a:t>Internal customers include anyone in your organization who relies on you for services, resources, or information.</a:t>
            </a:r>
          </a:p>
          <a:p>
            <a:pPr eaLnBrk="1" hangingPunct="1">
              <a:spcBef>
                <a:spcPct val="0"/>
              </a:spcBef>
              <a:buFontTx/>
              <a:buNone/>
            </a:pPr>
            <a:endParaRPr lang="en-US" dirty="0" smtClean="0"/>
          </a:p>
          <a:p>
            <a:pPr eaLnBrk="1" hangingPunct="1">
              <a:spcBef>
                <a:spcPct val="0"/>
              </a:spcBef>
              <a:buFontTx/>
              <a:buNone/>
            </a:pPr>
            <a:r>
              <a:rPr lang="en-US" dirty="0" smtClean="0"/>
              <a:t>Providing excellent customer service to internal customers sets a positive tone for all personal interactions. If internal customers receive excellent customer service every day, they will consider this the norm. If they interact with external customers, they are likely to treat those customers the way they have been treated. Excellent customer service, like most types of human behavior, is contagious.</a:t>
            </a:r>
          </a:p>
          <a:p>
            <a:pPr eaLnBrk="1" hangingPunct="1">
              <a:spcBef>
                <a:spcPct val="0"/>
              </a:spcBef>
              <a:buFontTx/>
              <a:buNone/>
            </a:pPr>
            <a:r>
              <a:rPr lang="en-US" dirty="0" smtClean="0"/>
              <a:t>The quality of service you provide to internal customers ultimately affects the quality of service your company provides to external customers. Even if you never interact with someone outside your company, you are still engaged in customer service. An internal customer may look for any of the following: </a:t>
            </a:r>
          </a:p>
          <a:p>
            <a:pPr eaLnBrk="1" hangingPunct="1">
              <a:spcBef>
                <a:spcPct val="0"/>
              </a:spcBef>
              <a:buFontTx/>
              <a:buNone/>
            </a:pPr>
            <a:r>
              <a:rPr lang="en-US" dirty="0" smtClean="0"/>
              <a:t>•	Materials </a:t>
            </a:r>
          </a:p>
          <a:p>
            <a:pPr eaLnBrk="1" hangingPunct="1">
              <a:spcBef>
                <a:spcPct val="0"/>
              </a:spcBef>
              <a:buFontTx/>
              <a:buNone/>
            </a:pPr>
            <a:r>
              <a:rPr lang="en-US" dirty="0" smtClean="0"/>
              <a:t>•	Information </a:t>
            </a:r>
          </a:p>
          <a:p>
            <a:pPr eaLnBrk="1" hangingPunct="1">
              <a:spcBef>
                <a:spcPct val="0"/>
              </a:spcBef>
              <a:buFontTx/>
              <a:buNone/>
            </a:pPr>
            <a:r>
              <a:rPr lang="en-US" dirty="0" smtClean="0"/>
              <a:t>•	Instruction </a:t>
            </a:r>
          </a:p>
          <a:p>
            <a:pPr eaLnBrk="1" hangingPunct="1">
              <a:spcBef>
                <a:spcPct val="0"/>
              </a:spcBef>
              <a:buFontTx/>
              <a:buNone/>
            </a:pPr>
            <a:r>
              <a:rPr lang="en-US" dirty="0" smtClean="0"/>
              <a:t>•	Participation </a:t>
            </a:r>
          </a:p>
          <a:p>
            <a:pPr eaLnBrk="1" hangingPunct="1">
              <a:spcBef>
                <a:spcPct val="0"/>
              </a:spcBef>
              <a:buFontTx/>
              <a:buNone/>
            </a:pPr>
            <a:r>
              <a:rPr lang="en-US" dirty="0" smtClean="0"/>
              <a:t>•	Assistance</a:t>
            </a:r>
          </a:p>
          <a:p>
            <a:pPr eaLnBrk="1" hangingPunct="1">
              <a:spcBef>
                <a:spcPct val="0"/>
              </a:spcBef>
              <a:buFontTx/>
              <a:buNone/>
            </a:pPr>
            <a:r>
              <a:rPr lang="en-US" dirty="0" smtClean="0"/>
              <a:t>Internal customers are the people in our own organization who are dependent on us for without whom they cannot perform their tasks to maximum efficiency, and this has either a direct or an indirect effect on the external customer.</a:t>
            </a:r>
          </a:p>
          <a:p>
            <a:pPr eaLnBrk="1" hangingPunct="1">
              <a:spcBef>
                <a:spcPct val="0"/>
              </a:spcBef>
              <a:buFontTx/>
              <a:buChar char="•"/>
            </a:pPr>
            <a:endParaRPr lang="en-CA" dirty="0" smtClean="0"/>
          </a:p>
        </p:txBody>
      </p:sp>
      <p:sp>
        <p:nvSpPr>
          <p:cNvPr id="522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4808E53-2102-47D8-B7B5-86EC89E396A7}" type="slidenum">
              <a:rPr lang="en-CA" smtClean="0"/>
              <a:pPr fontAlgn="base">
                <a:spcBef>
                  <a:spcPct val="0"/>
                </a:spcBef>
                <a:spcAft>
                  <a:spcPct val="0"/>
                </a:spcAft>
                <a:defRPr/>
              </a:pPr>
              <a:t>6</a:t>
            </a:fld>
            <a:endParaRPr lang="en-CA"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Customer service is one of the true business essentials. Everyone remembers the bad customer service they have had, and most will also remember instances of good customer service. The importance of customer service is recognized by all successful businesses, because it is possibly the number one element in customer retention. If you want to ensure that you get repeat business, looking out for the wishes and needs of your customer base is essential. How you go about providing it is up to you, but there are certain elements which remain the same whatever the nature of your business. These are the principles of good customer service.</a:t>
            </a:r>
          </a:p>
          <a:p>
            <a:pPr eaLnBrk="1" hangingPunct="1">
              <a:spcBef>
                <a:spcPct val="0"/>
              </a:spcBef>
            </a:pPr>
            <a:endParaRPr lang="en-US" dirty="0" smtClean="0"/>
          </a:p>
          <a:p>
            <a:pPr eaLnBrk="1" hangingPunct="1">
              <a:spcBef>
                <a:spcPct val="0"/>
              </a:spcBef>
            </a:pPr>
            <a:r>
              <a:rPr lang="en-US" dirty="0" smtClean="0"/>
              <a:t>Whenever a customer makes a purchase, they will have priorities as to what makes their experience a positive one. Obviously the first priority is that they get whatever they have purchased from the point of purchase to their home. If it is a small item that they can take with them, the business’s responsibility is to see to it that the item is packaged and presented in a manageable, portable fashion with a minimum of waiting. However, customer service begins before this. When a customer enters the store or the showroom to find what they are looking for, they may require the attention of staff to enable them to find it. Some customers just want to browse. Staff is required to ascertain what a customer wants how they want to go about it and whether they will need any help.</a:t>
            </a:r>
          </a:p>
          <a:p>
            <a:pPr eaLnBrk="1" hangingPunct="1">
              <a:spcBef>
                <a:spcPct val="0"/>
              </a:spcBef>
            </a:pPr>
            <a:endParaRPr lang="en-US" dirty="0" smtClean="0"/>
          </a:p>
          <a:p>
            <a:pPr eaLnBrk="1" hangingPunct="1">
              <a:spcBef>
                <a:spcPct val="0"/>
              </a:spcBef>
            </a:pPr>
            <a:r>
              <a:rPr lang="en-US" dirty="0" smtClean="0"/>
              <a:t>Customer service can be defined as any action you take to ensure that a customer is pleased with the transaction on a long-term basis. This includes “after sales service”, which entails ensuring that the customer leaves the point of sale with the item that they were looking for, within the period of time that they intended to spend sourcing it, and then has no problems using it. It is easy enough to ensure a customer goes away from the point of sale with the item they had come to purchase. Ensuring that they are happy going forward may require more care and attention, and this is where after-sales service needs to be at its highest level. Pre-sales, after sales and point-of-sale service are all essential elements of customer service.</a:t>
            </a:r>
          </a:p>
          <a:p>
            <a:pPr eaLnBrk="1" hangingPunct="1">
              <a:spcBef>
                <a:spcPct val="0"/>
              </a:spcBef>
            </a:pPr>
            <a:endParaRPr lang="en-CA" dirty="0" smtClean="0"/>
          </a:p>
        </p:txBody>
      </p:sp>
      <p:sp>
        <p:nvSpPr>
          <p:cNvPr id="532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5ABE190-0B3E-47B9-9759-CE8A19992FE0}" type="slidenum">
              <a:rPr lang="en-CA" smtClean="0"/>
              <a:pPr fontAlgn="base">
                <a:spcBef>
                  <a:spcPct val="0"/>
                </a:spcBef>
                <a:spcAft>
                  <a:spcPct val="0"/>
                </a:spcAft>
                <a:defRPr/>
              </a:pPr>
              <a:t>7</a:t>
            </a:fld>
            <a:endParaRPr lang="en-CA"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a:bodyPr>
          <a:lstStyle/>
          <a:p>
            <a:pPr eaLnBrk="1" hangingPunct="1">
              <a:defRPr/>
            </a:pPr>
            <a:r>
              <a:rPr lang="en-US" dirty="0" smtClean="0"/>
              <a:t>Given the importance of customer service, it will inevitably be the case that any company will have to place a strong focus on ensuring that the people within the business do their jobs as required. Any commercial enterprise may have several layers of staff responsibility, and the jobs done by these members may vary considerably. What they all have in common is their importance to a business lies in their ability to do what is required, and how it should be done. Just about anyone can get one of these elements right, and most will be able to do two. Customer service providers have to get all three.</a:t>
            </a:r>
          </a:p>
          <a:p>
            <a:pPr eaLnBrk="1" hangingPunct="1">
              <a:defRPr/>
            </a:pPr>
            <a:endParaRPr lang="en-US" dirty="0" smtClean="0"/>
          </a:p>
          <a:p>
            <a:pPr eaLnBrk="1" hangingPunct="1">
              <a:defRPr/>
            </a:pPr>
            <a:r>
              <a:rPr lang="en-US" dirty="0" smtClean="0"/>
              <a:t>In any business, a customer service provider is someone whose performance of their role is important to the overall result for the customer. Most customers will not care much for what happens behind the scenes in a company, so long as they are able to count on their needs being fulfilled. It is therefore the focus of every member of staff to see to it that their job is done without it being necessary for urgent action to be taken. The element of customer service that most customers will notice in any given transaction is that which happens in full view – how the sales people speak to them and how their enquiry is dealt with. But to get to that point, a number of other things also need to be done correctly.</a:t>
            </a:r>
          </a:p>
          <a:p>
            <a:pPr eaLnBrk="1" hangingPunct="1">
              <a:defRPr/>
            </a:pPr>
            <a:endParaRPr lang="en-US" dirty="0" smtClean="0"/>
          </a:p>
          <a:p>
            <a:pPr eaLnBrk="1" hangingPunct="1">
              <a:defRPr/>
            </a:pPr>
            <a:r>
              <a:rPr lang="en-US" dirty="0" smtClean="0"/>
              <a:t>It could be argued that every member of staff within an organization has an element of customer service provision within their responsibilities. It may be something as simple as ensuring that stock is placed where it needs to be placed. It may be something that appears to be entirely divorced from the sales service, such as the work of a security guard who ensures that the store is secure at all times so that everything runs smoothly. One way or another, all of these will impact on the customer experience, and getting it wrong will mean that a company is failing to provide customer service at the level that is expected of them.</a:t>
            </a:r>
          </a:p>
          <a:p>
            <a:pPr eaLnBrk="1" hangingPunct="1">
              <a:defRPr/>
            </a:pPr>
            <a:endParaRPr lang="en-US" dirty="0"/>
          </a:p>
        </p:txBody>
      </p:sp>
      <p:sp>
        <p:nvSpPr>
          <p:cNvPr id="4" name="Slide Number Placeholder 3"/>
          <p:cNvSpPr>
            <a:spLocks noGrp="1"/>
          </p:cNvSpPr>
          <p:nvPr>
            <p:ph type="sldNum" sz="quarter" idx="5"/>
          </p:nvPr>
        </p:nvSpPr>
        <p:spPr/>
        <p:txBody>
          <a:bodyPr/>
          <a:lstStyle/>
          <a:p>
            <a:pPr>
              <a:defRPr/>
            </a:pPr>
            <a:fld id="{76C7CF52-394C-48FD-9788-1A37FA63E0B8}" type="slidenum">
              <a:rPr lang="en-CA" smtClean="0"/>
              <a:pPr>
                <a:defRPr/>
              </a:pPr>
              <a:t>8</a:t>
            </a:fld>
            <a:endParaRPr lang="en-CA"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Customer service means different things to different people. To some it means going beyond what’s expected of you. To others it means adding value and integrity to every interaction. To others it means taking care of customers the way you would take care of your grandmother. We might all define customer service a little differently, but we can all agree on one thing: to provide great customer service, you need to put energy and enthusiasm into your interactions with customers. Great customer service begins with a great attitude. </a:t>
            </a:r>
            <a:endParaRPr lang="en-US" dirty="0"/>
          </a:p>
        </p:txBody>
      </p:sp>
      <p:sp>
        <p:nvSpPr>
          <p:cNvPr id="4" name="Slide Number Placeholder 3"/>
          <p:cNvSpPr>
            <a:spLocks noGrp="1"/>
          </p:cNvSpPr>
          <p:nvPr>
            <p:ph type="sldNum" sz="quarter" idx="10"/>
          </p:nvPr>
        </p:nvSpPr>
        <p:spPr/>
        <p:txBody>
          <a:bodyPr/>
          <a:lstStyle/>
          <a:p>
            <a:pPr>
              <a:defRPr/>
            </a:pPr>
            <a:fld id="{8AA1CF1E-C220-4E05-8475-2B3283E4A479}" type="slidenum">
              <a:rPr lang="en-CA" smtClean="0"/>
              <a:pPr>
                <a:defRPr/>
              </a:pPr>
              <a:t>15</a:t>
            </a:fld>
            <a:endParaRPr lang="en-CA" dirty="0"/>
          </a:p>
        </p:txBody>
      </p:sp>
    </p:spTree>
    <p:extLst>
      <p:ext uri="{BB962C8B-B14F-4D97-AF65-F5344CB8AC3E}">
        <p14:creationId xmlns:p14="http://schemas.microsoft.com/office/powerpoint/2010/main" val="1933859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As a society, we are all aware that a lot of emphasis is put on individual appearance. To some extent this is actually something regrettable, as it means that people are prepared to judge a book by its cover. Conversely, however, a company should be aware that the opinions of its customers matter. Those opinions may not be the same as the people working within the company, but when it comes to ensuring the success of a business they still matter. In fact, the saying “the customer is always right” could be considered to apply here. Most customers wish to be treated with courtesy and to deal with individuals who look like they have made an effort with their appearance. Therefore it is beneficial to ensure all staff takes heed of this fact.</a:t>
            </a:r>
          </a:p>
          <a:p>
            <a:pPr eaLnBrk="1" hangingPunct="1"/>
            <a:endParaRPr lang="en-US" dirty="0" smtClean="0"/>
          </a:p>
          <a:p>
            <a:pPr eaLnBrk="1" hangingPunct="1"/>
            <a:r>
              <a:rPr lang="en-US" dirty="0" smtClean="0"/>
              <a:t>This does not mean that in every business it is important for customer-facing staff to be Stepford-style automatons who look, act, and behave as though they had been prepared for their role to ensure that every business operation is the same as the last. A certain amount of character, which includes a modicum of individuality, is desirable in a customer services situation. It is important to maintain standards, but also to give the appearance that each transaction is different from the last.</a:t>
            </a:r>
          </a:p>
          <a:p>
            <a:pPr eaLnBrk="1" hangingPunct="1"/>
            <a:endParaRPr lang="en-US" dirty="0" smtClean="0"/>
          </a:p>
          <a:p>
            <a:pPr eaLnBrk="1" hangingPunct="1"/>
            <a:r>
              <a:rPr lang="en-US" dirty="0" smtClean="0"/>
              <a:t>Even if the transaction or the enquiry is not carried out in person, it is still important to consider the matter of appearance. "Appearance”, after all, is not just a term which applies to physical appearance. It also refers to how things seem. If a customer is dealing with staff on the phone or via e-mail, they will be well advised to ensure that their professionalism does not slip here. Often in businesses which do not directly face the customer – such as call centers – the dress code is “relaxed”. You can wear jeans and a t-shirt, or whatever feels comfortable, as long as your performance is polished and professional. Some businesses prefer to have a strict dress code even in these circumstances, feeling that dressing smartly equates directly to a smart performance.</a:t>
            </a:r>
          </a:p>
          <a:p>
            <a:pPr eaLnBrk="1" hangingPunct="1"/>
            <a:endParaRPr lang="en-US" dirty="0" smtClean="0"/>
          </a:p>
        </p:txBody>
      </p:sp>
      <p:sp>
        <p:nvSpPr>
          <p:cNvPr id="542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5300F5F-5527-4939-84C0-E9DDE4AE4C02}" type="slidenum">
              <a:rPr lang="en-CA" smtClean="0"/>
              <a:pPr fontAlgn="base">
                <a:spcBef>
                  <a:spcPct val="0"/>
                </a:spcBef>
                <a:spcAft>
                  <a:spcPct val="0"/>
                </a:spcAft>
                <a:defRPr/>
              </a:pPr>
              <a:t>16</a:t>
            </a:fld>
            <a:endParaRPr lang="en-CA" dirty="0"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13" name="Text Placeholder 12"/>
          <p:cNvSpPr>
            <a:spLocks noGrp="1"/>
          </p:cNvSpPr>
          <p:nvPr>
            <p:ph type="body" sz="quarter" idx="10"/>
          </p:nvPr>
        </p:nvSpPr>
        <p:spPr>
          <a:xfrm>
            <a:off x="7391400" y="381000"/>
            <a:ext cx="1752600" cy="2590800"/>
          </a:xfrm>
          <a:noFill/>
          <a:ln>
            <a:noFill/>
          </a:ln>
        </p:spPr>
        <p:txBody>
          <a:bodyPr/>
          <a:lstStyle>
            <a:lvl1pPr marL="0" indent="0">
              <a:buNone/>
              <a:defRPr i="1" baseline="0">
                <a:solidFill>
                  <a:schemeClr val="tx1"/>
                </a:solidFill>
              </a:defRPr>
            </a:lvl1pPr>
          </a:lstStyle>
          <a:p>
            <a:pPr lvl="0"/>
            <a:r>
              <a:rPr lang="en-US" dirty="0" smtClean="0"/>
              <a:t>Click to edit Master text styles</a:t>
            </a:r>
          </a:p>
        </p:txBody>
      </p:sp>
      <p:pic>
        <p:nvPicPr>
          <p:cNvPr id="97283" name="Picture 3" descr="C:\Users\Darren\Desktop\New Photos\s00015.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2364" t="2827" b="4713"/>
          <a:stretch/>
        </p:blipFill>
        <p:spPr bwMode="auto">
          <a:xfrm>
            <a:off x="6778305" y="4018326"/>
            <a:ext cx="2368188" cy="2788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13397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Tree>
    <p:extLst>
      <p:ext uri="{BB962C8B-B14F-4D97-AF65-F5344CB8AC3E}">
        <p14:creationId xmlns:p14="http://schemas.microsoft.com/office/powerpoint/2010/main" val="206617911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002943C-33B8-4228-9D27-0B8D671DF98B}" type="datetimeFigureOut">
              <a:rPr lang="en-US"/>
              <a:pPr>
                <a:defRPr/>
              </a:pPr>
              <a:t>11/18/2014</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E4B772D7-9410-49EE-948F-4127F15D93B4}"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Courier New" pitchFamily="49" charset="0"/>
        <a:buChar char="o"/>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25.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934540" y="1753347"/>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smtClean="0"/>
              <a:t>Customer Service</a:t>
            </a:r>
            <a:endParaRPr lang="en-US" sz="4800" dirty="0"/>
          </a:p>
          <a:p>
            <a:pPr algn="r" eaLnBrk="1" hangingPunct="1"/>
            <a:r>
              <a:rPr lang="en-CA" sz="1100" b="1" dirty="0" smtClean="0">
                <a:solidFill>
                  <a:srgbClr val="17365D"/>
                </a:solidFill>
                <a:latin typeface="Calibri" pitchFamily="34" charset="0"/>
              </a:rPr>
              <a:t/>
            </a:r>
            <a:br>
              <a:rPr lang="en-CA" sz="1100" b="1" dirty="0" smtClean="0">
                <a:solidFill>
                  <a:srgbClr val="17365D"/>
                </a:solidFill>
                <a:latin typeface="Calibri" pitchFamily="34" charset="0"/>
              </a:rPr>
            </a:br>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pic>
        <p:nvPicPr>
          <p:cNvPr id="6" name="Picture 3" descr="C:\Users\Darren\Desktop\New Photos\s00015.png"/>
          <p:cNvPicPr>
            <a:picLocks noChangeAspect="1" noChangeArrowheads="1"/>
          </p:cNvPicPr>
          <p:nvPr/>
        </p:nvPicPr>
        <p:blipFill rotWithShape="1">
          <a:blip r:embed="rId2">
            <a:extLst>
              <a:ext uri="{28A0092B-C50C-407E-A947-70E740481C1C}">
                <a14:useLocalDpi xmlns:a14="http://schemas.microsoft.com/office/drawing/2010/main" val="0"/>
              </a:ext>
            </a:extLst>
          </a:blip>
          <a:srcRect l="12364" t="2827" b="4713"/>
          <a:stretch/>
        </p:blipFill>
        <p:spPr bwMode="auto">
          <a:xfrm>
            <a:off x="6778305" y="4018326"/>
            <a:ext cx="2368188" cy="2788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42543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0"/>
              </a:spcBef>
              <a:spcAft>
                <a:spcPts val="1000"/>
              </a:spcAft>
              <a:buFont typeface="+mj-lt"/>
              <a:buAutoNum type="arabicPeriod" startAt="3"/>
            </a:pPr>
            <a:r>
              <a:rPr lang="en-US" dirty="0">
                <a:ea typeface="Times New Roman"/>
                <a:cs typeface="Times New Roman"/>
              </a:rPr>
              <a:t>Anyone who uses a service is a ________?</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Supplier</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ea typeface="Times New Roman"/>
                <a:cs typeface="Times New Roman"/>
              </a:rPr>
              <a:t>Customer</a:t>
            </a:r>
          </a:p>
          <a:p>
            <a:pPr marL="693738" lvl="0">
              <a:lnSpc>
                <a:spcPct val="115000"/>
              </a:lnSpc>
              <a:spcBef>
                <a:spcPts val="0"/>
              </a:spcBef>
              <a:spcAft>
                <a:spcPts val="0"/>
              </a:spcAft>
              <a:buFont typeface="+mj-lt"/>
              <a:buAutoNum type="alphaLcParenR"/>
            </a:pPr>
            <a:r>
              <a:rPr lang="en-US" dirty="0">
                <a:ea typeface="Times New Roman"/>
                <a:cs typeface="Times New Roman"/>
              </a:rPr>
              <a:t>Business partner</a:t>
            </a:r>
          </a:p>
          <a:p>
            <a:pPr marL="693738" lvl="0">
              <a:lnSpc>
                <a:spcPct val="115000"/>
              </a:lnSpc>
              <a:spcBef>
                <a:spcPts val="0"/>
              </a:spcBef>
              <a:spcAft>
                <a:spcPts val="1000"/>
              </a:spcAft>
              <a:buFont typeface="+mj-lt"/>
              <a:buAutoNum type="alphaLcParenR"/>
            </a:pPr>
            <a:r>
              <a:rPr lang="en-US" dirty="0">
                <a:ea typeface="Times New Roman"/>
                <a:cs typeface="Times New Roman"/>
              </a:rPr>
              <a:t>Supervisor</a:t>
            </a:r>
          </a:p>
          <a:p>
            <a:pPr marL="339725" lvl="0" indent="-339725">
              <a:lnSpc>
                <a:spcPct val="115000"/>
              </a:lnSpc>
              <a:spcBef>
                <a:spcPts val="0"/>
              </a:spcBef>
              <a:spcAft>
                <a:spcPts val="1000"/>
              </a:spcAft>
              <a:buFont typeface="+mj-lt"/>
              <a:buAutoNum type="arabicPeriod" startAt="4"/>
            </a:pPr>
            <a:r>
              <a:rPr lang="en-US" dirty="0">
                <a:ea typeface="Times New Roman"/>
                <a:cs typeface="Times New Roman"/>
              </a:rPr>
              <a:t>_________ is any action you take to ensure that a customer is pleased with the transaction on a long-term basis.</a:t>
            </a:r>
          </a:p>
          <a:p>
            <a:pPr marL="693738" lvl="0">
              <a:lnSpc>
                <a:spcPct val="115000"/>
              </a:lnSpc>
              <a:spcBef>
                <a:spcPts val="0"/>
              </a:spcBef>
              <a:spcAft>
                <a:spcPts val="0"/>
              </a:spcAft>
              <a:buFont typeface="+mj-lt"/>
              <a:buAutoNum type="alphaLcParenR"/>
            </a:pPr>
            <a:r>
              <a:rPr lang="en-US" dirty="0">
                <a:ea typeface="Times New Roman"/>
                <a:cs typeface="Times New Roman"/>
              </a:rPr>
              <a:t>Point of sale</a:t>
            </a:r>
          </a:p>
          <a:p>
            <a:pPr marL="693738" lvl="0">
              <a:lnSpc>
                <a:spcPct val="115000"/>
              </a:lnSpc>
              <a:spcBef>
                <a:spcPts val="0"/>
              </a:spcBef>
              <a:spcAft>
                <a:spcPts val="0"/>
              </a:spcAft>
              <a:buFont typeface="+mj-lt"/>
              <a:buAutoNum type="alphaLcParenR"/>
            </a:pPr>
            <a:r>
              <a:rPr lang="en-US" dirty="0">
                <a:ea typeface="Times New Roman"/>
                <a:cs typeface="Times New Roman"/>
              </a:rPr>
              <a:t>Customer service</a:t>
            </a:r>
          </a:p>
          <a:p>
            <a:pPr marL="693738" lvl="0">
              <a:lnSpc>
                <a:spcPct val="115000"/>
              </a:lnSpc>
              <a:spcBef>
                <a:spcPts val="0"/>
              </a:spcBef>
              <a:spcAft>
                <a:spcPts val="0"/>
              </a:spcAft>
              <a:buFont typeface="+mj-lt"/>
              <a:buAutoNum type="alphaLcParenR"/>
            </a:pPr>
            <a:r>
              <a:rPr lang="en-US" dirty="0">
                <a:ea typeface="Times New Roman"/>
                <a:cs typeface="Times New Roman"/>
              </a:rPr>
              <a:t>Customer retention</a:t>
            </a:r>
          </a:p>
          <a:p>
            <a:pPr marL="693738" lvl="0">
              <a:lnSpc>
                <a:spcPct val="115000"/>
              </a:lnSpc>
              <a:spcBef>
                <a:spcPts val="0"/>
              </a:spcBef>
              <a:spcAft>
                <a:spcPts val="1000"/>
              </a:spcAft>
              <a:buFont typeface="+mj-lt"/>
              <a:buAutoNum type="alphaLcParenR"/>
            </a:pPr>
            <a:r>
              <a:rPr lang="en-US" dirty="0">
                <a:ea typeface="Times New Roman"/>
                <a:cs typeface="Times New Roman"/>
              </a:rPr>
              <a:t>Business essentials</a:t>
            </a:r>
          </a:p>
          <a:p>
            <a:endParaRPr lang="en-US" dirty="0" smtClean="0"/>
          </a:p>
        </p:txBody>
      </p:sp>
    </p:spTree>
    <p:extLst>
      <p:ext uri="{BB962C8B-B14F-4D97-AF65-F5344CB8AC3E}">
        <p14:creationId xmlns:p14="http://schemas.microsoft.com/office/powerpoint/2010/main" val="276892697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The first step in doing this is to</a:t>
            </a:r>
          </a:p>
          <a:p>
            <a:pPr marL="744538" lvl="0" indent="-404813">
              <a:lnSpc>
                <a:spcPct val="115000"/>
              </a:lnSpc>
              <a:spcBef>
                <a:spcPts val="0"/>
              </a:spcBef>
              <a:spcAft>
                <a:spcPts val="0"/>
              </a:spcAft>
              <a:buFont typeface="+mj-lt"/>
              <a:buAutoNum type="alphaLcParenR"/>
            </a:pPr>
            <a:r>
              <a:rPr lang="en-US" dirty="0">
                <a:ea typeface="SimSun"/>
                <a:cs typeface="Mangal"/>
              </a:rPr>
              <a:t>Start an argument</a:t>
            </a:r>
          </a:p>
          <a:p>
            <a:pPr marL="744538" lvl="0" indent="-404813">
              <a:lnSpc>
                <a:spcPct val="115000"/>
              </a:lnSpc>
              <a:spcBef>
                <a:spcPts val="0"/>
              </a:spcBef>
              <a:spcAft>
                <a:spcPts val="0"/>
              </a:spcAft>
              <a:buFont typeface="+mj-lt"/>
              <a:buAutoNum type="alphaLcParenR"/>
            </a:pPr>
            <a:r>
              <a:rPr lang="en-US" dirty="0">
                <a:ea typeface="SimSun"/>
                <a:cs typeface="Mangal"/>
              </a:rPr>
              <a:t>Ignore their concerns</a:t>
            </a:r>
          </a:p>
          <a:p>
            <a:pPr marL="744538" lvl="0" indent="-404813">
              <a:lnSpc>
                <a:spcPct val="115000"/>
              </a:lnSpc>
              <a:spcBef>
                <a:spcPts val="0"/>
              </a:spcBef>
              <a:spcAft>
                <a:spcPts val="0"/>
              </a:spcAft>
              <a:buFont typeface="+mj-lt"/>
              <a:buAutoNum type="alphaLcParenR"/>
            </a:pPr>
            <a:r>
              <a:rPr lang="en-US" dirty="0">
                <a:ea typeface="SimSun"/>
                <a:cs typeface="Mangal"/>
              </a:rPr>
              <a:t>Try to solve their problem</a:t>
            </a:r>
          </a:p>
          <a:p>
            <a:pPr marL="744538" lvl="0" indent="-404813">
              <a:lnSpc>
                <a:spcPct val="115000"/>
              </a:lnSpc>
              <a:spcBef>
                <a:spcPts val="0"/>
              </a:spcBef>
              <a:spcAft>
                <a:spcPts val="0"/>
              </a:spcAft>
              <a:buFont typeface="+mj-lt"/>
              <a:buAutoNum type="alphaLcParenR"/>
            </a:pPr>
            <a:r>
              <a:rPr lang="en-US" dirty="0">
                <a:ea typeface="SimSun"/>
                <a:cs typeface="Mangal"/>
              </a:rPr>
              <a:t>Roll your eyes and call a supervisor</a:t>
            </a:r>
          </a:p>
          <a:p>
            <a:pPr marL="339725" lvl="0" indent="-339725">
              <a:lnSpc>
                <a:spcPct val="115000"/>
              </a:lnSpc>
              <a:spcBef>
                <a:spcPts val="1200"/>
              </a:spcBef>
              <a:spcAft>
                <a:spcPts val="1000"/>
              </a:spcAft>
              <a:buFont typeface="+mj-lt"/>
              <a:buAutoNum type="arabicParenR" startAt="4"/>
            </a:pPr>
            <a:r>
              <a:rPr lang="en-US" dirty="0">
                <a:ea typeface="SimSun"/>
                <a:cs typeface="Mangal"/>
              </a:rPr>
              <a:t>Very often, anger arises as the result of a ______________,</a:t>
            </a:r>
          </a:p>
          <a:p>
            <a:pPr marL="744538" lvl="0" indent="-404813">
              <a:lnSpc>
                <a:spcPct val="115000"/>
              </a:lnSpc>
              <a:spcBef>
                <a:spcPts val="0"/>
              </a:spcBef>
              <a:spcAft>
                <a:spcPts val="0"/>
              </a:spcAft>
              <a:buFont typeface="+mj-lt"/>
              <a:buAutoNum type="alphaLcParenR"/>
            </a:pPr>
            <a:r>
              <a:rPr lang="en-US" dirty="0">
                <a:ea typeface="SimSun"/>
                <a:cs typeface="Mangal"/>
              </a:rPr>
              <a:t>Sales</a:t>
            </a:r>
          </a:p>
          <a:p>
            <a:pPr marL="744538" lvl="0" indent="-404813">
              <a:lnSpc>
                <a:spcPct val="115000"/>
              </a:lnSpc>
              <a:spcBef>
                <a:spcPts val="0"/>
              </a:spcBef>
              <a:spcAft>
                <a:spcPts val="0"/>
              </a:spcAft>
              <a:buFont typeface="+mj-lt"/>
              <a:buAutoNum type="alphaLcParenR"/>
            </a:pPr>
            <a:r>
              <a:rPr lang="en-US" dirty="0">
                <a:ea typeface="SimSun"/>
                <a:cs typeface="Mangal"/>
              </a:rPr>
              <a:t>Discount</a:t>
            </a:r>
          </a:p>
          <a:p>
            <a:pPr marL="744538" lvl="0" indent="-404813">
              <a:lnSpc>
                <a:spcPct val="115000"/>
              </a:lnSpc>
              <a:spcBef>
                <a:spcPts val="0"/>
              </a:spcBef>
              <a:spcAft>
                <a:spcPts val="0"/>
              </a:spcAft>
              <a:buFont typeface="+mj-lt"/>
              <a:buAutoNum type="alphaLcParenR"/>
            </a:pPr>
            <a:r>
              <a:rPr lang="en-US" dirty="0">
                <a:ea typeface="SimSun"/>
                <a:cs typeface="Mangal"/>
              </a:rPr>
              <a:t>Misunderstanding</a:t>
            </a:r>
          </a:p>
          <a:p>
            <a:pPr marL="744538" lvl="0" indent="-404813">
              <a:lnSpc>
                <a:spcPct val="115000"/>
              </a:lnSpc>
              <a:spcBef>
                <a:spcPts val="0"/>
              </a:spcBef>
              <a:spcAft>
                <a:spcPts val="0"/>
              </a:spcAft>
              <a:buFont typeface="+mj-lt"/>
              <a:buAutoNum type="alphaLcParenR"/>
            </a:pPr>
            <a:r>
              <a:rPr lang="en-US" dirty="0">
                <a:ea typeface="SimSun"/>
                <a:cs typeface="Mangal"/>
              </a:rPr>
              <a:t>Whim</a:t>
            </a:r>
          </a:p>
          <a:p>
            <a:endParaRPr lang="en-US" dirty="0" smtClean="0"/>
          </a:p>
        </p:txBody>
      </p:sp>
    </p:spTree>
    <p:extLst>
      <p:ext uri="{BB962C8B-B14F-4D97-AF65-F5344CB8AC3E}">
        <p14:creationId xmlns:p14="http://schemas.microsoft.com/office/powerpoint/2010/main" val="280033862"/>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Customers do not want your _____________.</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Job</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Sympathy</a:t>
            </a:r>
          </a:p>
          <a:p>
            <a:pPr marL="693738" lvl="0">
              <a:lnSpc>
                <a:spcPct val="115000"/>
              </a:lnSpc>
              <a:spcBef>
                <a:spcPts val="0"/>
              </a:spcBef>
              <a:spcAft>
                <a:spcPts val="0"/>
              </a:spcAft>
              <a:buFont typeface="+mj-lt"/>
              <a:buAutoNum type="alphaLcParenR"/>
            </a:pPr>
            <a:r>
              <a:rPr lang="en-US" dirty="0">
                <a:ea typeface="SimSun"/>
                <a:cs typeface="Mangal"/>
              </a:rPr>
              <a:t>Money</a:t>
            </a:r>
          </a:p>
          <a:p>
            <a:pPr marL="693738" lvl="0">
              <a:lnSpc>
                <a:spcPct val="115000"/>
              </a:lnSpc>
              <a:spcBef>
                <a:spcPts val="0"/>
              </a:spcBef>
              <a:spcAft>
                <a:spcPts val="0"/>
              </a:spcAft>
              <a:buFont typeface="+mj-lt"/>
              <a:buAutoNum type="alphaLcParenR"/>
            </a:pPr>
            <a:r>
              <a:rPr lang="en-US" dirty="0">
                <a:ea typeface="SimSun"/>
                <a:cs typeface="Mangal"/>
              </a:rPr>
              <a:t>Bills</a:t>
            </a:r>
          </a:p>
          <a:p>
            <a:pPr marL="339725" lvl="0" indent="-339725">
              <a:lnSpc>
                <a:spcPct val="115000"/>
              </a:lnSpc>
              <a:spcBef>
                <a:spcPts val="1200"/>
              </a:spcBef>
              <a:spcAft>
                <a:spcPts val="1000"/>
              </a:spcAft>
              <a:buFont typeface="+mj-lt"/>
              <a:buAutoNum type="arabicParenR" startAt="6"/>
            </a:pPr>
            <a:r>
              <a:rPr lang="en-US" dirty="0">
                <a:ea typeface="SimSun"/>
                <a:cs typeface="Mangal"/>
              </a:rPr>
              <a:t>Your job when dealing with the inevitable angry or upset customer is to</a:t>
            </a:r>
          </a:p>
          <a:p>
            <a:pPr marL="693738" lvl="0">
              <a:lnSpc>
                <a:spcPct val="115000"/>
              </a:lnSpc>
              <a:spcBef>
                <a:spcPts val="0"/>
              </a:spcBef>
              <a:spcAft>
                <a:spcPts val="0"/>
              </a:spcAft>
              <a:buFont typeface="+mj-lt"/>
              <a:buAutoNum type="alphaLcParenR"/>
            </a:pPr>
            <a:r>
              <a:rPr lang="en-US" dirty="0">
                <a:ea typeface="SimSun"/>
                <a:cs typeface="Mangal"/>
              </a:rPr>
              <a:t>Stay clear of all customers</a:t>
            </a:r>
          </a:p>
          <a:p>
            <a:pPr marL="693738" lvl="0">
              <a:lnSpc>
                <a:spcPct val="115000"/>
              </a:lnSpc>
              <a:spcBef>
                <a:spcPts val="0"/>
              </a:spcBef>
              <a:spcAft>
                <a:spcPts val="0"/>
              </a:spcAft>
              <a:buFont typeface="+mj-lt"/>
              <a:buAutoNum type="alphaLcParenR"/>
            </a:pPr>
            <a:r>
              <a:rPr lang="en-US" dirty="0">
                <a:ea typeface="SimSun"/>
                <a:cs typeface="Mangal"/>
              </a:rPr>
              <a:t>Stay under the radar</a:t>
            </a:r>
          </a:p>
          <a:p>
            <a:pPr marL="693738" lvl="0">
              <a:lnSpc>
                <a:spcPct val="115000"/>
              </a:lnSpc>
              <a:spcBef>
                <a:spcPts val="0"/>
              </a:spcBef>
              <a:spcAft>
                <a:spcPts val="0"/>
              </a:spcAft>
              <a:buFont typeface="+mj-lt"/>
              <a:buAutoNum type="alphaLcParenR"/>
            </a:pPr>
            <a:r>
              <a:rPr lang="en-US" dirty="0">
                <a:ea typeface="SimSun"/>
                <a:cs typeface="Mangal"/>
              </a:rPr>
              <a:t>Ensure that the issues are dealt with promptly</a:t>
            </a:r>
          </a:p>
          <a:p>
            <a:pPr marL="693738" lvl="0">
              <a:lnSpc>
                <a:spcPct val="115000"/>
              </a:lnSpc>
              <a:spcBef>
                <a:spcPts val="0"/>
              </a:spcBef>
              <a:spcAft>
                <a:spcPts val="0"/>
              </a:spcAft>
              <a:buFont typeface="+mj-lt"/>
              <a:buAutoNum type="alphaLcParenR"/>
            </a:pPr>
            <a:r>
              <a:rPr lang="en-US" dirty="0">
                <a:ea typeface="SimSun"/>
                <a:cs typeface="Mangal"/>
              </a:rPr>
              <a:t>Call a manager, not your problem</a:t>
            </a:r>
          </a:p>
          <a:p>
            <a:endParaRPr lang="en-US" dirty="0" smtClean="0"/>
          </a:p>
        </p:txBody>
      </p:sp>
    </p:spTree>
    <p:extLst>
      <p:ext uri="{BB962C8B-B14F-4D97-AF65-F5344CB8AC3E}">
        <p14:creationId xmlns:p14="http://schemas.microsoft.com/office/powerpoint/2010/main" val="2610364572"/>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_________ that you will have to listen to some ranting.</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Regret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Accept</a:t>
            </a:r>
          </a:p>
          <a:p>
            <a:pPr marL="693738" lvl="0">
              <a:lnSpc>
                <a:spcPct val="115000"/>
              </a:lnSpc>
              <a:spcBef>
                <a:spcPts val="0"/>
              </a:spcBef>
              <a:spcAft>
                <a:spcPts val="0"/>
              </a:spcAft>
              <a:buFont typeface="+mj-lt"/>
              <a:buAutoNum type="alphaLcParenR"/>
            </a:pPr>
            <a:r>
              <a:rPr lang="en-US" dirty="0">
                <a:ea typeface="SimSun"/>
                <a:cs typeface="Mangal"/>
              </a:rPr>
              <a:t>Ignore</a:t>
            </a:r>
          </a:p>
          <a:p>
            <a:pPr marL="693738" lvl="0">
              <a:lnSpc>
                <a:spcPct val="115000"/>
              </a:lnSpc>
              <a:spcBef>
                <a:spcPts val="0"/>
              </a:spcBef>
              <a:spcAft>
                <a:spcPts val="0"/>
              </a:spcAft>
              <a:buFont typeface="+mj-lt"/>
              <a:buAutoNum type="alphaLcParenR"/>
            </a:pPr>
            <a:r>
              <a:rPr lang="en-US" dirty="0">
                <a:ea typeface="SimSun"/>
                <a:cs typeface="Mangal"/>
              </a:rPr>
              <a:t>Apologize</a:t>
            </a:r>
          </a:p>
          <a:p>
            <a:pPr marL="339725" lvl="0" indent="-339725">
              <a:lnSpc>
                <a:spcPct val="115000"/>
              </a:lnSpc>
              <a:spcBef>
                <a:spcPts val="1200"/>
              </a:spcBef>
              <a:spcAft>
                <a:spcPts val="1000"/>
              </a:spcAft>
              <a:buFont typeface="+mj-lt"/>
              <a:buAutoNum type="arabicParenR" startAt="8"/>
            </a:pPr>
            <a:r>
              <a:rPr lang="en-US" dirty="0">
                <a:ea typeface="SimSun"/>
                <a:cs typeface="Mangal"/>
              </a:rPr>
              <a:t>It stands to reason, as a result of the circumstances, that the customer will display signs of _________ towards you initially.</a:t>
            </a:r>
          </a:p>
          <a:p>
            <a:pPr marL="693738" lvl="0">
              <a:lnSpc>
                <a:spcPct val="115000"/>
              </a:lnSpc>
              <a:spcBef>
                <a:spcPts val="0"/>
              </a:spcBef>
              <a:spcAft>
                <a:spcPts val="0"/>
              </a:spcAft>
              <a:buFont typeface="+mj-lt"/>
              <a:buAutoNum type="alphaLcParenR"/>
            </a:pPr>
            <a:r>
              <a:rPr lang="en-US" dirty="0">
                <a:ea typeface="SimSun"/>
                <a:cs typeface="Mangal"/>
              </a:rPr>
              <a:t>Contentment</a:t>
            </a:r>
          </a:p>
          <a:p>
            <a:pPr marL="693738" lvl="0">
              <a:lnSpc>
                <a:spcPct val="115000"/>
              </a:lnSpc>
              <a:spcBef>
                <a:spcPts val="0"/>
              </a:spcBef>
              <a:spcAft>
                <a:spcPts val="0"/>
              </a:spcAft>
              <a:buFont typeface="+mj-lt"/>
              <a:buAutoNum type="alphaLcParenR"/>
            </a:pPr>
            <a:r>
              <a:rPr lang="en-US" dirty="0">
                <a:ea typeface="SimSun"/>
                <a:cs typeface="Mangal"/>
              </a:rPr>
              <a:t>Trust</a:t>
            </a:r>
          </a:p>
          <a:p>
            <a:pPr marL="693738" lvl="0">
              <a:lnSpc>
                <a:spcPct val="115000"/>
              </a:lnSpc>
              <a:spcBef>
                <a:spcPts val="0"/>
              </a:spcBef>
              <a:spcAft>
                <a:spcPts val="0"/>
              </a:spcAft>
              <a:buFont typeface="+mj-lt"/>
              <a:buAutoNum type="alphaLcParenR"/>
            </a:pPr>
            <a:r>
              <a:rPr lang="en-US" dirty="0">
                <a:ea typeface="SimSun"/>
                <a:cs typeface="Mangal"/>
              </a:rPr>
              <a:t>Anger</a:t>
            </a:r>
          </a:p>
          <a:p>
            <a:pPr marL="693738" lvl="0">
              <a:lnSpc>
                <a:spcPct val="115000"/>
              </a:lnSpc>
              <a:spcBef>
                <a:spcPts val="0"/>
              </a:spcBef>
              <a:spcAft>
                <a:spcPts val="0"/>
              </a:spcAft>
              <a:buFont typeface="+mj-lt"/>
              <a:buAutoNum type="alphaLcParenR"/>
            </a:pPr>
            <a:r>
              <a:rPr lang="en-US" dirty="0">
                <a:ea typeface="SimSun"/>
                <a:cs typeface="Mangal"/>
              </a:rPr>
              <a:t>Ambivalence</a:t>
            </a:r>
          </a:p>
          <a:p>
            <a:endParaRPr lang="en-US" dirty="0" smtClean="0"/>
          </a:p>
        </p:txBody>
      </p:sp>
    </p:spTree>
    <p:extLst>
      <p:ext uri="{BB962C8B-B14F-4D97-AF65-F5344CB8AC3E}">
        <p14:creationId xmlns:p14="http://schemas.microsoft.com/office/powerpoint/2010/main" val="4020802494"/>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Ask questions about the ____________, to demonstrate that you are taking it seriously.</a:t>
            </a:r>
          </a:p>
          <a:p>
            <a:pPr marL="693738" lvl="0">
              <a:lnSpc>
                <a:spcPct val="115000"/>
              </a:lnSpc>
              <a:spcBef>
                <a:spcPts val="0"/>
              </a:spcBef>
              <a:spcAft>
                <a:spcPts val="0"/>
              </a:spcAft>
              <a:buFont typeface="+mj-lt"/>
              <a:buAutoNum type="alphaLcParenR"/>
            </a:pPr>
            <a:r>
              <a:rPr lang="en-US" dirty="0">
                <a:ea typeface="SimSun"/>
                <a:cs typeface="Mangal"/>
              </a:rPr>
              <a:t>Weather</a:t>
            </a:r>
          </a:p>
          <a:p>
            <a:pPr marL="693738" lvl="0">
              <a:lnSpc>
                <a:spcPct val="115000"/>
              </a:lnSpc>
              <a:spcBef>
                <a:spcPts val="0"/>
              </a:spcBef>
              <a:spcAft>
                <a:spcPts val="0"/>
              </a:spcAft>
              <a:buFont typeface="+mj-lt"/>
              <a:buAutoNum type="alphaLcParenR"/>
            </a:pPr>
            <a:r>
              <a:rPr lang="en-US" dirty="0">
                <a:ea typeface="SimSun"/>
                <a:cs typeface="Mangal"/>
              </a:rPr>
              <a:t>Family</a:t>
            </a:r>
          </a:p>
          <a:p>
            <a:pPr marL="693738" lvl="0">
              <a:lnSpc>
                <a:spcPct val="115000"/>
              </a:lnSpc>
              <a:spcBef>
                <a:spcPts val="0"/>
              </a:spcBef>
              <a:spcAft>
                <a:spcPts val="0"/>
              </a:spcAft>
              <a:buFont typeface="+mj-lt"/>
              <a:buAutoNum type="alphaLcParenR"/>
            </a:pPr>
            <a:r>
              <a:rPr lang="en-US" dirty="0">
                <a:ea typeface="SimSun"/>
                <a:cs typeface="Mangal"/>
              </a:rPr>
              <a:t>Problem</a:t>
            </a:r>
          </a:p>
          <a:p>
            <a:pPr marL="693738" lvl="0">
              <a:lnSpc>
                <a:spcPct val="115000"/>
              </a:lnSpc>
              <a:spcBef>
                <a:spcPts val="0"/>
              </a:spcBef>
              <a:spcAft>
                <a:spcPts val="0"/>
              </a:spcAft>
              <a:buFont typeface="+mj-lt"/>
              <a:buAutoNum type="alphaLcParenR"/>
            </a:pPr>
            <a:r>
              <a:rPr lang="en-US" dirty="0">
                <a:ea typeface="SimSun"/>
                <a:cs typeface="Mangal"/>
              </a:rPr>
              <a:t>Government</a:t>
            </a:r>
          </a:p>
          <a:p>
            <a:pPr marL="339725" lvl="0" indent="-339725">
              <a:lnSpc>
                <a:spcPct val="115000"/>
              </a:lnSpc>
              <a:spcBef>
                <a:spcPts val="1200"/>
              </a:spcBef>
              <a:spcAft>
                <a:spcPts val="1000"/>
              </a:spcAft>
              <a:buFont typeface="+mj-lt"/>
              <a:buAutoNum type="arabicParenR" startAt="10"/>
            </a:pPr>
            <a:r>
              <a:rPr lang="en-US" dirty="0">
                <a:ea typeface="SimSun"/>
                <a:cs typeface="Mangal"/>
              </a:rPr>
              <a:t>Begin to __________ a solution and explain what that is to the customer.</a:t>
            </a:r>
          </a:p>
          <a:p>
            <a:pPr marL="693738" lvl="0">
              <a:lnSpc>
                <a:spcPct val="115000"/>
              </a:lnSpc>
              <a:spcBef>
                <a:spcPts val="0"/>
              </a:spcBef>
              <a:spcAft>
                <a:spcPts val="0"/>
              </a:spcAft>
              <a:buFont typeface="+mj-lt"/>
              <a:buAutoNum type="alphaLcParenR"/>
            </a:pPr>
            <a:r>
              <a:rPr lang="en-US" dirty="0">
                <a:ea typeface="SimSun"/>
                <a:cs typeface="Mangal"/>
              </a:rPr>
              <a:t>Subjugate</a:t>
            </a:r>
          </a:p>
          <a:p>
            <a:pPr marL="693738" lvl="0">
              <a:lnSpc>
                <a:spcPct val="115000"/>
              </a:lnSpc>
              <a:spcBef>
                <a:spcPts val="0"/>
              </a:spcBef>
              <a:spcAft>
                <a:spcPts val="0"/>
              </a:spcAft>
              <a:buFont typeface="+mj-lt"/>
              <a:buAutoNum type="alphaLcParenR"/>
            </a:pPr>
            <a:r>
              <a:rPr lang="en-US" dirty="0">
                <a:ea typeface="SimSun"/>
                <a:cs typeface="Mangal"/>
              </a:rPr>
              <a:t>Approximate</a:t>
            </a:r>
          </a:p>
          <a:p>
            <a:pPr marL="693738" lvl="0">
              <a:lnSpc>
                <a:spcPct val="115000"/>
              </a:lnSpc>
              <a:spcBef>
                <a:spcPts val="0"/>
              </a:spcBef>
              <a:spcAft>
                <a:spcPts val="0"/>
              </a:spcAft>
              <a:buFont typeface="+mj-lt"/>
              <a:buAutoNum type="alphaLcParenR"/>
            </a:pPr>
            <a:r>
              <a:rPr lang="en-US" dirty="0">
                <a:ea typeface="SimSun"/>
                <a:cs typeface="Mangal"/>
              </a:rPr>
              <a:t>Formulate</a:t>
            </a:r>
          </a:p>
          <a:p>
            <a:pPr marL="693738" lvl="0">
              <a:lnSpc>
                <a:spcPct val="115000"/>
              </a:lnSpc>
              <a:spcBef>
                <a:spcPts val="0"/>
              </a:spcBef>
              <a:spcAft>
                <a:spcPts val="0"/>
              </a:spcAft>
              <a:buFont typeface="+mj-lt"/>
              <a:buAutoNum type="alphaLcParenR"/>
            </a:pPr>
            <a:r>
              <a:rPr lang="en-US" dirty="0">
                <a:ea typeface="SimSun"/>
                <a:cs typeface="Mangal"/>
              </a:rPr>
              <a:t>Obligate</a:t>
            </a:r>
          </a:p>
          <a:p>
            <a:endParaRPr lang="en-US" dirty="0" smtClean="0"/>
          </a:p>
        </p:txBody>
      </p:sp>
    </p:spTree>
    <p:extLst>
      <p:ext uri="{BB962C8B-B14F-4D97-AF65-F5344CB8AC3E}">
        <p14:creationId xmlns:p14="http://schemas.microsoft.com/office/powerpoint/2010/main" val="10889672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One of the hardest challenges customer service staff face is dealing with __________ customers.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Many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Difficult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Friendly</a:t>
            </a:r>
          </a:p>
          <a:p>
            <a:pPr marL="693738" lvl="0">
              <a:lnSpc>
                <a:spcPct val="115000"/>
              </a:lnSpc>
              <a:spcBef>
                <a:spcPts val="0"/>
              </a:spcBef>
              <a:spcAft>
                <a:spcPts val="0"/>
              </a:spcAft>
              <a:buFont typeface="+mj-lt"/>
              <a:buAutoNum type="alphaLcParenR"/>
            </a:pPr>
            <a:r>
              <a:rPr lang="en-US" dirty="0">
                <a:ea typeface="SimSun"/>
                <a:cs typeface="Mangal"/>
              </a:rPr>
              <a:t>Forgiving</a:t>
            </a:r>
          </a:p>
          <a:p>
            <a:pPr marL="339725" lvl="0" indent="-339725">
              <a:lnSpc>
                <a:spcPct val="115000"/>
              </a:lnSpc>
              <a:spcBef>
                <a:spcPts val="1200"/>
              </a:spcBef>
              <a:spcAft>
                <a:spcPts val="1000"/>
              </a:spcAft>
              <a:buFont typeface="+mj-lt"/>
              <a:buAutoNum type="arabicParenR" startAt="2"/>
            </a:pPr>
            <a:r>
              <a:rPr lang="en-US" dirty="0">
                <a:ea typeface="SimSun"/>
                <a:cs typeface="Mangal"/>
              </a:rPr>
              <a:t>The job of a customer service provider is to _________ that customers will be angry or upset at times.</a:t>
            </a:r>
          </a:p>
          <a:p>
            <a:pPr marL="693738" lvl="0">
              <a:lnSpc>
                <a:spcPct val="115000"/>
              </a:lnSpc>
              <a:spcBef>
                <a:spcPts val="0"/>
              </a:spcBef>
              <a:spcAft>
                <a:spcPts val="0"/>
              </a:spcAft>
              <a:buFont typeface="+mj-lt"/>
              <a:buAutoNum type="alphaLcParenR"/>
            </a:pPr>
            <a:r>
              <a:rPr lang="en-US" dirty="0">
                <a:ea typeface="SimSun"/>
                <a:cs typeface="Mangal"/>
              </a:rPr>
              <a:t>Deny</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Ignore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Accept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Reject</a:t>
            </a:r>
          </a:p>
          <a:p>
            <a:endParaRPr lang="en-US" dirty="0" smtClean="0"/>
          </a:p>
        </p:txBody>
      </p:sp>
    </p:spTree>
    <p:extLst>
      <p:ext uri="{BB962C8B-B14F-4D97-AF65-F5344CB8AC3E}">
        <p14:creationId xmlns:p14="http://schemas.microsoft.com/office/powerpoint/2010/main" val="3428997940"/>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The first step in doing this is to</a:t>
            </a:r>
          </a:p>
          <a:p>
            <a:pPr marL="744538" lvl="0" indent="-404813">
              <a:lnSpc>
                <a:spcPct val="115000"/>
              </a:lnSpc>
              <a:spcBef>
                <a:spcPts val="0"/>
              </a:spcBef>
              <a:spcAft>
                <a:spcPts val="0"/>
              </a:spcAft>
              <a:buFont typeface="+mj-lt"/>
              <a:buAutoNum type="alphaLcParenR"/>
            </a:pPr>
            <a:r>
              <a:rPr lang="en-US" dirty="0">
                <a:ea typeface="SimSun"/>
                <a:cs typeface="Mangal"/>
              </a:rPr>
              <a:t>Start an argument</a:t>
            </a:r>
          </a:p>
          <a:p>
            <a:pPr marL="744538" lvl="0" indent="-404813">
              <a:lnSpc>
                <a:spcPct val="115000"/>
              </a:lnSpc>
              <a:spcBef>
                <a:spcPts val="0"/>
              </a:spcBef>
              <a:spcAft>
                <a:spcPts val="0"/>
              </a:spcAft>
              <a:buFont typeface="+mj-lt"/>
              <a:buAutoNum type="alphaLcParenR"/>
            </a:pPr>
            <a:r>
              <a:rPr lang="en-US" dirty="0">
                <a:solidFill>
                  <a:srgbClr val="000000"/>
                </a:solidFill>
                <a:ea typeface="SimSun"/>
                <a:cs typeface="Mangal"/>
              </a:rPr>
              <a:t>Ignore their concerns</a:t>
            </a:r>
            <a:endParaRPr lang="en-US" dirty="0">
              <a:ea typeface="SimSun"/>
              <a:cs typeface="Mangal"/>
            </a:endParaRPr>
          </a:p>
          <a:p>
            <a:pPr marL="744538" lvl="0" indent="-404813">
              <a:lnSpc>
                <a:spcPct val="115000"/>
              </a:lnSpc>
              <a:spcBef>
                <a:spcPts val="0"/>
              </a:spcBef>
              <a:spcAft>
                <a:spcPts val="0"/>
              </a:spcAft>
              <a:buFont typeface="+mj-lt"/>
              <a:buAutoNum type="alphaLcParenR"/>
            </a:pPr>
            <a:r>
              <a:rPr lang="en-US" dirty="0">
                <a:solidFill>
                  <a:srgbClr val="FF0000"/>
                </a:solidFill>
                <a:ea typeface="SimSun"/>
                <a:cs typeface="Mangal"/>
              </a:rPr>
              <a:t>Try to solve their problem</a:t>
            </a:r>
            <a:endParaRPr lang="en-US" dirty="0">
              <a:ea typeface="SimSun"/>
              <a:cs typeface="Mangal"/>
            </a:endParaRPr>
          </a:p>
          <a:p>
            <a:pPr marL="744538" lvl="0" indent="-404813">
              <a:lnSpc>
                <a:spcPct val="115000"/>
              </a:lnSpc>
              <a:spcBef>
                <a:spcPts val="0"/>
              </a:spcBef>
              <a:spcAft>
                <a:spcPts val="0"/>
              </a:spcAft>
              <a:buFont typeface="+mj-lt"/>
              <a:buAutoNum type="alphaLcParenR"/>
            </a:pPr>
            <a:r>
              <a:rPr lang="en-US" dirty="0">
                <a:ea typeface="SimSun"/>
                <a:cs typeface="Mangal"/>
              </a:rPr>
              <a:t>Roll your eyes and call a supervisor</a:t>
            </a:r>
          </a:p>
          <a:p>
            <a:pPr marL="339725" lvl="0" indent="-339725">
              <a:lnSpc>
                <a:spcPct val="115000"/>
              </a:lnSpc>
              <a:spcBef>
                <a:spcPts val="1200"/>
              </a:spcBef>
              <a:spcAft>
                <a:spcPts val="1000"/>
              </a:spcAft>
              <a:buFont typeface="+mj-lt"/>
              <a:buAutoNum type="arabicParenR" startAt="4"/>
            </a:pPr>
            <a:r>
              <a:rPr lang="en-US" dirty="0">
                <a:ea typeface="SimSun"/>
                <a:cs typeface="Mangal"/>
              </a:rPr>
              <a:t>Very often, anger arises as the result of a ______________,</a:t>
            </a:r>
          </a:p>
          <a:p>
            <a:pPr marL="744538" lvl="0" indent="-404813">
              <a:lnSpc>
                <a:spcPct val="115000"/>
              </a:lnSpc>
              <a:spcBef>
                <a:spcPts val="0"/>
              </a:spcBef>
              <a:spcAft>
                <a:spcPts val="0"/>
              </a:spcAft>
              <a:buFont typeface="+mj-lt"/>
              <a:buAutoNum type="alphaLcParenR"/>
            </a:pPr>
            <a:r>
              <a:rPr lang="en-US" dirty="0">
                <a:ea typeface="SimSun"/>
                <a:cs typeface="Mangal"/>
              </a:rPr>
              <a:t>Sales</a:t>
            </a:r>
          </a:p>
          <a:p>
            <a:pPr marL="744538" lvl="0" indent="-404813">
              <a:lnSpc>
                <a:spcPct val="115000"/>
              </a:lnSpc>
              <a:spcBef>
                <a:spcPts val="0"/>
              </a:spcBef>
              <a:spcAft>
                <a:spcPts val="0"/>
              </a:spcAft>
              <a:buFont typeface="+mj-lt"/>
              <a:buAutoNum type="alphaLcParenR"/>
            </a:pPr>
            <a:r>
              <a:rPr lang="en-US" dirty="0">
                <a:solidFill>
                  <a:srgbClr val="000000"/>
                </a:solidFill>
                <a:ea typeface="SimSun"/>
                <a:cs typeface="Mangal"/>
              </a:rPr>
              <a:t>Discount</a:t>
            </a:r>
            <a:endParaRPr lang="en-US" dirty="0">
              <a:ea typeface="SimSun"/>
              <a:cs typeface="Mangal"/>
            </a:endParaRPr>
          </a:p>
          <a:p>
            <a:pPr marL="744538" lvl="0" indent="-404813">
              <a:lnSpc>
                <a:spcPct val="115000"/>
              </a:lnSpc>
              <a:spcBef>
                <a:spcPts val="0"/>
              </a:spcBef>
              <a:spcAft>
                <a:spcPts val="0"/>
              </a:spcAft>
              <a:buFont typeface="+mj-lt"/>
              <a:buAutoNum type="alphaLcParenR"/>
            </a:pPr>
            <a:r>
              <a:rPr lang="en-US" dirty="0">
                <a:solidFill>
                  <a:srgbClr val="FF0000"/>
                </a:solidFill>
                <a:ea typeface="SimSun"/>
                <a:cs typeface="Mangal"/>
              </a:rPr>
              <a:t>Misunderstanding</a:t>
            </a:r>
            <a:endParaRPr lang="en-US" dirty="0">
              <a:ea typeface="SimSun"/>
              <a:cs typeface="Mangal"/>
            </a:endParaRPr>
          </a:p>
          <a:p>
            <a:pPr marL="744538" lvl="0" indent="-404813">
              <a:lnSpc>
                <a:spcPct val="115000"/>
              </a:lnSpc>
              <a:spcBef>
                <a:spcPts val="0"/>
              </a:spcBef>
              <a:spcAft>
                <a:spcPts val="0"/>
              </a:spcAft>
              <a:buFont typeface="+mj-lt"/>
              <a:buAutoNum type="alphaLcParenR"/>
            </a:pPr>
            <a:r>
              <a:rPr lang="en-US" dirty="0">
                <a:ea typeface="SimSun"/>
                <a:cs typeface="Mangal"/>
              </a:rPr>
              <a:t>Whim</a:t>
            </a:r>
          </a:p>
          <a:p>
            <a:endParaRPr lang="en-US" dirty="0" smtClean="0"/>
          </a:p>
        </p:txBody>
      </p:sp>
    </p:spTree>
    <p:extLst>
      <p:ext uri="{BB962C8B-B14F-4D97-AF65-F5344CB8AC3E}">
        <p14:creationId xmlns:p14="http://schemas.microsoft.com/office/powerpoint/2010/main" val="2705060987"/>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Customers do not want your _____________.</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Job</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Sympathy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Money</a:t>
            </a:r>
          </a:p>
          <a:p>
            <a:pPr marL="693738" lvl="0">
              <a:lnSpc>
                <a:spcPct val="115000"/>
              </a:lnSpc>
              <a:spcBef>
                <a:spcPts val="0"/>
              </a:spcBef>
              <a:spcAft>
                <a:spcPts val="0"/>
              </a:spcAft>
              <a:buFont typeface="+mj-lt"/>
              <a:buAutoNum type="alphaLcParenR"/>
            </a:pPr>
            <a:r>
              <a:rPr lang="en-US" dirty="0">
                <a:ea typeface="SimSun"/>
                <a:cs typeface="Mangal"/>
              </a:rPr>
              <a:t>Bills</a:t>
            </a:r>
          </a:p>
          <a:p>
            <a:pPr marL="339725" lvl="0" indent="-339725">
              <a:lnSpc>
                <a:spcPct val="115000"/>
              </a:lnSpc>
              <a:spcBef>
                <a:spcPts val="1200"/>
              </a:spcBef>
              <a:spcAft>
                <a:spcPts val="1000"/>
              </a:spcAft>
              <a:buFont typeface="+mj-lt"/>
              <a:buAutoNum type="arabicParenR" startAt="6"/>
            </a:pPr>
            <a:r>
              <a:rPr lang="en-US" dirty="0">
                <a:ea typeface="SimSun"/>
                <a:cs typeface="Mangal"/>
              </a:rPr>
              <a:t>Your job when dealing with the inevitable angry or upset customer is to</a:t>
            </a:r>
          </a:p>
          <a:p>
            <a:pPr marL="693738" lvl="0">
              <a:lnSpc>
                <a:spcPct val="115000"/>
              </a:lnSpc>
              <a:spcBef>
                <a:spcPts val="0"/>
              </a:spcBef>
              <a:spcAft>
                <a:spcPts val="0"/>
              </a:spcAft>
              <a:buFont typeface="+mj-lt"/>
              <a:buAutoNum type="alphaLcParenR"/>
            </a:pPr>
            <a:r>
              <a:rPr lang="en-US" dirty="0">
                <a:ea typeface="SimSun"/>
                <a:cs typeface="Mangal"/>
              </a:rPr>
              <a:t>Stay clear of all customers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Stay under the radar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Ensure that the issues are dealt with promptly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Call a manager, not your problem</a:t>
            </a:r>
          </a:p>
          <a:p>
            <a:endParaRPr lang="en-US" dirty="0" smtClean="0"/>
          </a:p>
        </p:txBody>
      </p:sp>
    </p:spTree>
    <p:extLst>
      <p:ext uri="{BB962C8B-B14F-4D97-AF65-F5344CB8AC3E}">
        <p14:creationId xmlns:p14="http://schemas.microsoft.com/office/powerpoint/2010/main" val="813202741"/>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_________ that you will have to listen to some ranting.</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Regret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Accept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Ignore</a:t>
            </a:r>
          </a:p>
          <a:p>
            <a:pPr marL="693738" lvl="0">
              <a:lnSpc>
                <a:spcPct val="115000"/>
              </a:lnSpc>
              <a:spcBef>
                <a:spcPts val="0"/>
              </a:spcBef>
              <a:spcAft>
                <a:spcPts val="0"/>
              </a:spcAft>
              <a:buFont typeface="+mj-lt"/>
              <a:buAutoNum type="alphaLcParenR"/>
            </a:pPr>
            <a:r>
              <a:rPr lang="en-US" dirty="0">
                <a:ea typeface="SimSun"/>
                <a:cs typeface="Mangal"/>
              </a:rPr>
              <a:t>Apologize</a:t>
            </a:r>
          </a:p>
          <a:p>
            <a:pPr marL="339725" lvl="0" indent="-339725">
              <a:lnSpc>
                <a:spcPct val="115000"/>
              </a:lnSpc>
              <a:spcBef>
                <a:spcPts val="1200"/>
              </a:spcBef>
              <a:spcAft>
                <a:spcPts val="1000"/>
              </a:spcAft>
              <a:buFont typeface="+mj-lt"/>
              <a:buAutoNum type="arabicParenR" startAt="8"/>
            </a:pPr>
            <a:r>
              <a:rPr lang="en-US" dirty="0">
                <a:ea typeface="SimSun"/>
                <a:cs typeface="Mangal"/>
              </a:rPr>
              <a:t>It stands to reason, as a result of the circumstances, that the customer will display signs of _________ towards you initially.</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Contentment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Trust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Anger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Ambivalence</a:t>
            </a:r>
          </a:p>
          <a:p>
            <a:endParaRPr lang="en-US" dirty="0" smtClean="0"/>
          </a:p>
        </p:txBody>
      </p:sp>
    </p:spTree>
    <p:extLst>
      <p:ext uri="{BB962C8B-B14F-4D97-AF65-F5344CB8AC3E}">
        <p14:creationId xmlns:p14="http://schemas.microsoft.com/office/powerpoint/2010/main" val="3855584104"/>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Ask questions about the ____________, to demonstrate that you are taking it seriously.</a:t>
            </a:r>
          </a:p>
          <a:p>
            <a:pPr marL="693738" lvl="0">
              <a:lnSpc>
                <a:spcPct val="115000"/>
              </a:lnSpc>
              <a:spcBef>
                <a:spcPts val="0"/>
              </a:spcBef>
              <a:spcAft>
                <a:spcPts val="0"/>
              </a:spcAft>
              <a:buFont typeface="+mj-lt"/>
              <a:buAutoNum type="alphaLcParenR"/>
            </a:pPr>
            <a:r>
              <a:rPr lang="en-US" dirty="0">
                <a:ea typeface="SimSun"/>
                <a:cs typeface="Mangal"/>
              </a:rPr>
              <a:t>Weather</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Family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Problem</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Government</a:t>
            </a:r>
          </a:p>
          <a:p>
            <a:pPr marL="339725" lvl="0" indent="-339725">
              <a:lnSpc>
                <a:spcPct val="115000"/>
              </a:lnSpc>
              <a:spcBef>
                <a:spcPts val="1200"/>
              </a:spcBef>
              <a:spcAft>
                <a:spcPts val="1000"/>
              </a:spcAft>
              <a:buFont typeface="+mj-lt"/>
              <a:buAutoNum type="arabicParenR" startAt="10"/>
            </a:pPr>
            <a:r>
              <a:rPr lang="en-US" dirty="0">
                <a:ea typeface="SimSun"/>
                <a:cs typeface="Mangal"/>
              </a:rPr>
              <a:t>Begin to __________ a solution and explain what that is to the customer.</a:t>
            </a:r>
          </a:p>
          <a:p>
            <a:pPr marL="693738" lvl="0">
              <a:lnSpc>
                <a:spcPct val="115000"/>
              </a:lnSpc>
              <a:spcBef>
                <a:spcPts val="0"/>
              </a:spcBef>
              <a:spcAft>
                <a:spcPts val="0"/>
              </a:spcAft>
              <a:buFont typeface="+mj-lt"/>
              <a:buAutoNum type="alphaLcParenR"/>
            </a:pPr>
            <a:r>
              <a:rPr lang="en-US" dirty="0">
                <a:ea typeface="SimSun"/>
                <a:cs typeface="Mangal"/>
              </a:rPr>
              <a:t>Subjugate</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Approximate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Formulate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Obligate</a:t>
            </a:r>
          </a:p>
          <a:p>
            <a:endParaRPr lang="en-US" dirty="0" smtClean="0"/>
          </a:p>
        </p:txBody>
      </p:sp>
    </p:spTree>
    <p:extLst>
      <p:ext uri="{BB962C8B-B14F-4D97-AF65-F5344CB8AC3E}">
        <p14:creationId xmlns:p14="http://schemas.microsoft.com/office/powerpoint/2010/main" val="2608729864"/>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725612"/>
          </a:xfrm>
        </p:spPr>
        <p:txBody>
          <a:bodyPr rtlCol="0">
            <a:normAutofit fontScale="90000"/>
          </a:bodyPr>
          <a:lstStyle/>
          <a:p>
            <a:pPr eaLnBrk="1" fontAlgn="auto" hangingPunct="1">
              <a:spcAft>
                <a:spcPts val="0"/>
              </a:spcAft>
              <a:defRPr/>
            </a:pPr>
            <a:r>
              <a:rPr lang="en-CA" dirty="0" smtClean="0"/>
              <a:t>Module </a:t>
            </a:r>
            <a:r>
              <a:rPr lang="en-US" dirty="0" smtClean="0"/>
              <a:t>Ten: Understanding When to Escalate</a:t>
            </a:r>
            <a:endParaRPr lang="en-CA" dirty="0"/>
          </a:p>
        </p:txBody>
      </p:sp>
      <p:sp>
        <p:nvSpPr>
          <p:cNvPr id="3" name="Content Placeholder 2"/>
          <p:cNvSpPr>
            <a:spLocks noGrp="1"/>
          </p:cNvSpPr>
          <p:nvPr>
            <p:ph idx="1"/>
          </p:nvPr>
        </p:nvSpPr>
        <p:spPr>
          <a:xfrm>
            <a:off x="457200" y="2000250"/>
            <a:ext cx="6400800" cy="4125913"/>
          </a:xfrm>
        </p:spPr>
        <p:txBody>
          <a:bodyPr rtlCol="0">
            <a:normAutofit/>
          </a:bodyPr>
          <a:lstStyle/>
          <a:p>
            <a:pPr marL="0" eaLnBrk="1" fontAlgn="auto" hangingPunct="1">
              <a:spcAft>
                <a:spcPts val="0"/>
              </a:spcAft>
              <a:defRPr/>
            </a:pPr>
            <a:r>
              <a:rPr lang="en-US" dirty="0" smtClean="0"/>
              <a:t>Providing great customer service does not mean that you have to put up with threats, intimidation, or vulgar language from customers. If customers are out of control, you need to take over the situation and protect yourself.</a:t>
            </a:r>
          </a:p>
          <a:p>
            <a:pPr eaLnBrk="1" fontAlgn="auto" hangingPunct="1">
              <a:spcAft>
                <a:spcPts val="0"/>
              </a:spcAft>
              <a:buFont typeface="Arial" pitchFamily="34" charset="0"/>
              <a:buNone/>
              <a:defRPr/>
            </a:pPr>
            <a:endParaRPr lang="en-US" dirty="0" smtClean="0"/>
          </a:p>
        </p:txBody>
      </p:sp>
      <p:sp>
        <p:nvSpPr>
          <p:cNvPr id="4" name="Text Placeholder 3"/>
          <p:cNvSpPr>
            <a:spLocks noGrp="1"/>
          </p:cNvSpPr>
          <p:nvPr>
            <p:ph type="body" sz="quarter" idx="10"/>
          </p:nvPr>
        </p:nvSpPr>
        <p:spPr>
          <a:xfrm>
            <a:off x="7391400" y="381000"/>
            <a:ext cx="1752600" cy="3840088"/>
          </a:xfrm>
        </p:spPr>
        <p:txBody>
          <a:bodyPr rtlCol="0">
            <a:normAutofit fontScale="70000" lnSpcReduction="20000"/>
          </a:bodyPr>
          <a:lstStyle/>
          <a:p>
            <a:pPr eaLnBrk="1" fontAlgn="auto" hangingPunct="1">
              <a:spcAft>
                <a:spcPts val="0"/>
              </a:spcAft>
              <a:buFont typeface="Arial" pitchFamily="34" charset="0"/>
              <a:buNone/>
              <a:defRPr/>
            </a:pPr>
            <a:r>
              <a:rPr lang="en-US" dirty="0" smtClean="0">
                <a:latin typeface="+mj-lt"/>
              </a:rPr>
              <a:t>Letting your customers set your standards is a dangerous game, because the race to the bottom is pretty easy to win.</a:t>
            </a:r>
          </a:p>
          <a:p>
            <a:pPr eaLnBrk="1" fontAlgn="auto" hangingPunct="1">
              <a:spcAft>
                <a:spcPts val="0"/>
              </a:spcAft>
              <a:buFont typeface="Arial" pitchFamily="34" charset="0"/>
              <a:buNone/>
              <a:defRPr/>
            </a:pPr>
            <a:endParaRPr lang="en-CA" dirty="0" smtClean="0">
              <a:latin typeface="+mj-lt"/>
            </a:endParaRPr>
          </a:p>
          <a:p>
            <a:pPr algn="ctr" eaLnBrk="1" fontAlgn="auto" hangingPunct="1">
              <a:spcAft>
                <a:spcPts val="0"/>
              </a:spcAft>
              <a:buFont typeface="Arial" pitchFamily="34" charset="0"/>
              <a:buNone/>
              <a:defRPr/>
            </a:pPr>
            <a:r>
              <a:rPr lang="en-US" b="1" dirty="0" smtClean="0">
                <a:latin typeface="+mj-lt"/>
              </a:rPr>
              <a:t>Seth Godin</a:t>
            </a:r>
            <a:endParaRPr lang="en-CA" b="1" dirty="0" smtClean="0">
              <a:latin typeface="+mj-lt"/>
            </a:endParaRPr>
          </a:p>
          <a:p>
            <a:pPr eaLnBrk="1" fontAlgn="auto" hangingPunct="1">
              <a:spcAft>
                <a:spcPts val="0"/>
              </a:spcAft>
              <a:buFont typeface="Arial" pitchFamily="34" charset="0"/>
              <a:buNone/>
              <a:defRPr/>
            </a:pPr>
            <a:endParaRPr lang="en-CA"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5"/>
            </a:pPr>
            <a:r>
              <a:rPr lang="en-US" dirty="0">
                <a:ea typeface="Times New Roman"/>
                <a:cs typeface="Times New Roman"/>
              </a:rPr>
              <a:t>When is the best time to provide great customer service?</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At the point of sale</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ea typeface="Times New Roman"/>
                <a:cs typeface="Times New Roman"/>
              </a:rPr>
              <a:t>Pre-sale</a:t>
            </a:r>
          </a:p>
          <a:p>
            <a:pPr marL="693738" lvl="0">
              <a:lnSpc>
                <a:spcPct val="115000"/>
              </a:lnSpc>
              <a:spcBef>
                <a:spcPts val="0"/>
              </a:spcBef>
              <a:spcAft>
                <a:spcPts val="0"/>
              </a:spcAft>
              <a:buFont typeface="+mj-lt"/>
              <a:buAutoNum type="alphaLcParenR"/>
            </a:pPr>
            <a:r>
              <a:rPr lang="en-US" dirty="0">
                <a:ea typeface="Times New Roman"/>
                <a:cs typeface="Times New Roman"/>
              </a:rPr>
              <a:t>After sales service</a:t>
            </a:r>
          </a:p>
          <a:p>
            <a:pPr marL="693738" lvl="0">
              <a:lnSpc>
                <a:spcPct val="115000"/>
              </a:lnSpc>
              <a:spcBef>
                <a:spcPts val="0"/>
              </a:spcBef>
              <a:spcAft>
                <a:spcPts val="1000"/>
              </a:spcAft>
              <a:buFont typeface="+mj-lt"/>
              <a:buAutoNum type="alphaLcParenR"/>
            </a:pPr>
            <a:r>
              <a:rPr lang="en-US" dirty="0">
                <a:ea typeface="Times New Roman"/>
                <a:cs typeface="Times New Roman"/>
              </a:rPr>
              <a:t>All of the above</a:t>
            </a:r>
          </a:p>
          <a:p>
            <a:pPr marL="339725" lvl="0" indent="-339725">
              <a:lnSpc>
                <a:spcPct val="115000"/>
              </a:lnSpc>
              <a:spcBef>
                <a:spcPts val="0"/>
              </a:spcBef>
              <a:spcAft>
                <a:spcPts val="1000"/>
              </a:spcAft>
              <a:buFont typeface="+mj-lt"/>
              <a:buAutoNum type="arabicPeriod" startAt="6"/>
            </a:pPr>
            <a:r>
              <a:rPr lang="en-US" dirty="0">
                <a:ea typeface="Times New Roman"/>
                <a:cs typeface="Times New Roman"/>
              </a:rPr>
              <a:t>A security guard in your office is can affect external customer service?</a:t>
            </a:r>
          </a:p>
          <a:p>
            <a:pPr marL="693738" lvl="0">
              <a:lnSpc>
                <a:spcPct val="115000"/>
              </a:lnSpc>
              <a:spcBef>
                <a:spcPts val="0"/>
              </a:spcBef>
              <a:spcAft>
                <a:spcPts val="0"/>
              </a:spcAft>
              <a:buFont typeface="+mj-lt"/>
              <a:buAutoNum type="alphaLcParenR"/>
            </a:pPr>
            <a:r>
              <a:rPr lang="en-US" dirty="0">
                <a:ea typeface="Times New Roman"/>
                <a:cs typeface="Times New Roman"/>
              </a:rPr>
              <a:t>True</a:t>
            </a:r>
          </a:p>
          <a:p>
            <a:pPr marL="693738" lvl="0">
              <a:lnSpc>
                <a:spcPct val="115000"/>
              </a:lnSpc>
              <a:spcBef>
                <a:spcPts val="0"/>
              </a:spcBef>
              <a:spcAft>
                <a:spcPts val="1000"/>
              </a:spcAft>
              <a:buFont typeface="+mj-lt"/>
              <a:buAutoNum type="alphaLcParenR"/>
            </a:pPr>
            <a:r>
              <a:rPr lang="en-US" dirty="0">
                <a:ea typeface="Times New Roman"/>
                <a:cs typeface="Times New Roman"/>
              </a:rPr>
              <a:t>False</a:t>
            </a:r>
          </a:p>
          <a:p>
            <a:endParaRPr lang="en-US" dirty="0" smtClean="0"/>
          </a:p>
        </p:txBody>
      </p:sp>
    </p:spTree>
    <p:extLst>
      <p:ext uri="{BB962C8B-B14F-4D97-AF65-F5344CB8AC3E}">
        <p14:creationId xmlns:p14="http://schemas.microsoft.com/office/powerpoint/2010/main" val="179347491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normAutofit fontScale="90000"/>
          </a:bodyPr>
          <a:lstStyle/>
          <a:p>
            <a:pPr eaLnBrk="1" hangingPunct="1"/>
            <a:r>
              <a:rPr lang="en-US" dirty="0" smtClean="0"/>
              <a:t>Dealing with Vulgarity and Insults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37253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dirty="0" smtClean="0"/>
              <a:t>Dealing with Legal Threats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649169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pPr eaLnBrk="1" hangingPunct="1"/>
            <a:r>
              <a:rPr lang="en-US" dirty="0" smtClean="0"/>
              <a:t>Dealing with Physical Threats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458665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Providing great customer service does not mean that you have to put up with _________, intimidation, or vulgar language from customers.</a:t>
            </a:r>
          </a:p>
          <a:p>
            <a:pPr marL="693738" lvl="0">
              <a:lnSpc>
                <a:spcPct val="115000"/>
              </a:lnSpc>
              <a:spcBef>
                <a:spcPts val="0"/>
              </a:spcBef>
              <a:spcAft>
                <a:spcPts val="0"/>
              </a:spcAft>
              <a:buFont typeface="+mj-lt"/>
              <a:buAutoNum type="alphaLcParenR"/>
            </a:pPr>
            <a:r>
              <a:rPr lang="en-US" dirty="0">
                <a:ea typeface="SimSun"/>
                <a:cs typeface="Mangal"/>
              </a:rPr>
              <a:t>Customers</a:t>
            </a:r>
          </a:p>
          <a:p>
            <a:pPr marL="693738" lvl="0">
              <a:lnSpc>
                <a:spcPct val="115000"/>
              </a:lnSpc>
              <a:spcBef>
                <a:spcPts val="0"/>
              </a:spcBef>
              <a:spcAft>
                <a:spcPts val="0"/>
              </a:spcAft>
              <a:buFont typeface="+mj-lt"/>
              <a:buAutoNum type="alphaLcParenR"/>
            </a:pPr>
            <a:r>
              <a:rPr lang="en-US" dirty="0">
                <a:ea typeface="SimSun"/>
                <a:cs typeface="Mangal"/>
              </a:rPr>
              <a:t>Managers</a:t>
            </a:r>
          </a:p>
          <a:p>
            <a:pPr marL="693738" lvl="0">
              <a:lnSpc>
                <a:spcPct val="115000"/>
              </a:lnSpc>
              <a:spcBef>
                <a:spcPts val="0"/>
              </a:spcBef>
              <a:spcAft>
                <a:spcPts val="0"/>
              </a:spcAft>
              <a:buFont typeface="+mj-lt"/>
              <a:buAutoNum type="alphaLcParenR"/>
            </a:pPr>
            <a:r>
              <a:rPr lang="en-US" dirty="0">
                <a:ea typeface="SimSun"/>
                <a:cs typeface="Mangal"/>
              </a:rPr>
              <a:t>Threats</a:t>
            </a:r>
          </a:p>
          <a:p>
            <a:pPr marL="693738" lvl="0">
              <a:lnSpc>
                <a:spcPct val="115000"/>
              </a:lnSpc>
              <a:spcBef>
                <a:spcPts val="0"/>
              </a:spcBef>
              <a:spcAft>
                <a:spcPts val="0"/>
              </a:spcAft>
              <a:buFont typeface="+mj-lt"/>
              <a:buAutoNum type="alphaLcParenR"/>
            </a:pPr>
            <a:r>
              <a:rPr lang="en-US" dirty="0">
                <a:ea typeface="SimSun"/>
                <a:cs typeface="Mangal"/>
              </a:rPr>
              <a:t>Coworkers</a:t>
            </a:r>
          </a:p>
          <a:p>
            <a:pPr marL="339725" lvl="0" indent="-339725">
              <a:lnSpc>
                <a:spcPct val="115000"/>
              </a:lnSpc>
              <a:spcBef>
                <a:spcPts val="1200"/>
              </a:spcBef>
              <a:spcAft>
                <a:spcPts val="1000"/>
              </a:spcAft>
              <a:buFont typeface="+mj-lt"/>
              <a:buAutoNum type="arabicParenR" startAt="2"/>
            </a:pPr>
            <a:r>
              <a:rPr lang="en-US" dirty="0">
                <a:ea typeface="SimSun"/>
                <a:cs typeface="Mangal"/>
              </a:rPr>
              <a:t>If customers are out of control, you need to </a:t>
            </a:r>
          </a:p>
          <a:p>
            <a:pPr marL="693738" lvl="0">
              <a:lnSpc>
                <a:spcPct val="115000"/>
              </a:lnSpc>
              <a:spcBef>
                <a:spcPts val="0"/>
              </a:spcBef>
              <a:spcAft>
                <a:spcPts val="0"/>
              </a:spcAft>
              <a:buFont typeface="+mj-lt"/>
              <a:buAutoNum type="alphaLcParenR"/>
            </a:pPr>
            <a:r>
              <a:rPr lang="en-US" dirty="0">
                <a:ea typeface="SimSun"/>
                <a:cs typeface="Mangal"/>
              </a:rPr>
              <a:t>Alert the media</a:t>
            </a:r>
          </a:p>
          <a:p>
            <a:pPr marL="693738" lvl="0">
              <a:lnSpc>
                <a:spcPct val="115000"/>
              </a:lnSpc>
              <a:spcBef>
                <a:spcPts val="0"/>
              </a:spcBef>
              <a:spcAft>
                <a:spcPts val="0"/>
              </a:spcAft>
              <a:buFont typeface="+mj-lt"/>
              <a:buAutoNum type="alphaLcParenR"/>
            </a:pPr>
            <a:r>
              <a:rPr lang="en-US" dirty="0">
                <a:ea typeface="SimSun"/>
                <a:cs typeface="Mangal"/>
              </a:rPr>
              <a:t>Take over the situation</a:t>
            </a:r>
          </a:p>
          <a:p>
            <a:pPr marL="693738" lvl="0">
              <a:lnSpc>
                <a:spcPct val="115000"/>
              </a:lnSpc>
              <a:spcBef>
                <a:spcPts val="0"/>
              </a:spcBef>
              <a:spcAft>
                <a:spcPts val="0"/>
              </a:spcAft>
              <a:buFont typeface="+mj-lt"/>
              <a:buAutoNum type="alphaLcParenR"/>
            </a:pPr>
            <a:r>
              <a:rPr lang="en-US" dirty="0">
                <a:ea typeface="SimSun"/>
                <a:cs typeface="Mangal"/>
              </a:rPr>
              <a:t>Run for the hills</a:t>
            </a:r>
          </a:p>
          <a:p>
            <a:pPr marL="693738" lvl="0">
              <a:lnSpc>
                <a:spcPct val="115000"/>
              </a:lnSpc>
              <a:spcBef>
                <a:spcPts val="0"/>
              </a:spcBef>
              <a:spcAft>
                <a:spcPts val="0"/>
              </a:spcAft>
              <a:buFont typeface="+mj-lt"/>
              <a:buAutoNum type="alphaLcParenR"/>
            </a:pPr>
            <a:r>
              <a:rPr lang="en-US" dirty="0">
                <a:ea typeface="SimSun"/>
                <a:cs typeface="Mangal"/>
              </a:rPr>
              <a:t>Respond with laughter</a:t>
            </a:r>
          </a:p>
          <a:p>
            <a:endParaRPr lang="en-US" dirty="0" smtClean="0"/>
          </a:p>
        </p:txBody>
      </p:sp>
    </p:spTree>
    <p:extLst>
      <p:ext uri="{BB962C8B-B14F-4D97-AF65-F5344CB8AC3E}">
        <p14:creationId xmlns:p14="http://schemas.microsoft.com/office/powerpoint/2010/main" val="3289227310"/>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Showing anger, for many people, involves expressive themselves using _____________ language.</a:t>
            </a:r>
          </a:p>
          <a:p>
            <a:pPr marL="693738" lvl="0">
              <a:lnSpc>
                <a:spcPct val="115000"/>
              </a:lnSpc>
              <a:spcBef>
                <a:spcPts val="0"/>
              </a:spcBef>
              <a:spcAft>
                <a:spcPts val="0"/>
              </a:spcAft>
              <a:buFont typeface="+mj-lt"/>
              <a:buAutoNum type="alphaLcParenR"/>
            </a:pPr>
            <a:r>
              <a:rPr lang="en-US" dirty="0">
                <a:ea typeface="SimSun"/>
                <a:cs typeface="Mangal"/>
              </a:rPr>
              <a:t>Sweet</a:t>
            </a:r>
          </a:p>
          <a:p>
            <a:pPr marL="693738" lvl="0">
              <a:lnSpc>
                <a:spcPct val="115000"/>
              </a:lnSpc>
              <a:spcBef>
                <a:spcPts val="0"/>
              </a:spcBef>
              <a:spcAft>
                <a:spcPts val="0"/>
              </a:spcAft>
              <a:buFont typeface="+mj-lt"/>
              <a:buAutoNum type="alphaLcParenR"/>
            </a:pPr>
            <a:r>
              <a:rPr lang="en-US" dirty="0">
                <a:ea typeface="SimSun"/>
                <a:cs typeface="Mangal"/>
              </a:rPr>
              <a:t>Foreign</a:t>
            </a:r>
          </a:p>
          <a:p>
            <a:pPr marL="693738" lvl="0">
              <a:lnSpc>
                <a:spcPct val="115000"/>
              </a:lnSpc>
              <a:spcBef>
                <a:spcPts val="0"/>
              </a:spcBef>
              <a:spcAft>
                <a:spcPts val="0"/>
              </a:spcAft>
              <a:buFont typeface="+mj-lt"/>
              <a:buAutoNum type="alphaLcParenR"/>
            </a:pPr>
            <a:r>
              <a:rPr lang="en-US" dirty="0">
                <a:ea typeface="SimSun"/>
                <a:cs typeface="Mangal"/>
              </a:rPr>
              <a:t>Vulgar</a:t>
            </a:r>
          </a:p>
          <a:p>
            <a:pPr marL="693738" lvl="0">
              <a:lnSpc>
                <a:spcPct val="115000"/>
              </a:lnSpc>
              <a:spcBef>
                <a:spcPts val="0"/>
              </a:spcBef>
              <a:spcAft>
                <a:spcPts val="0"/>
              </a:spcAft>
              <a:buFont typeface="+mj-lt"/>
              <a:buAutoNum type="alphaLcParenR"/>
            </a:pPr>
            <a:r>
              <a:rPr lang="en-US" dirty="0">
                <a:ea typeface="SimSun"/>
                <a:cs typeface="Mangal"/>
              </a:rPr>
              <a:t>Klingon</a:t>
            </a:r>
          </a:p>
          <a:p>
            <a:pPr marL="339725" lvl="0" indent="-339725">
              <a:lnSpc>
                <a:spcPct val="115000"/>
              </a:lnSpc>
              <a:spcBef>
                <a:spcPts val="1200"/>
              </a:spcBef>
              <a:spcAft>
                <a:spcPts val="1000"/>
              </a:spcAft>
              <a:buFont typeface="+mj-lt"/>
              <a:buAutoNum type="arabicParenR" startAt="4"/>
            </a:pPr>
            <a:r>
              <a:rPr lang="en-US" dirty="0">
                <a:ea typeface="SimSun"/>
                <a:cs typeface="Mangal"/>
              </a:rPr>
              <a:t>There is ________ in allowing a customer to use mild profanity without passing comment on it.</a:t>
            </a:r>
          </a:p>
          <a:p>
            <a:pPr marL="693738" lvl="0">
              <a:lnSpc>
                <a:spcPct val="115000"/>
              </a:lnSpc>
              <a:spcBef>
                <a:spcPts val="0"/>
              </a:spcBef>
              <a:spcAft>
                <a:spcPts val="0"/>
              </a:spcAft>
              <a:buFont typeface="+mj-lt"/>
              <a:buAutoNum type="alphaLcParenR"/>
            </a:pPr>
            <a:r>
              <a:rPr lang="en-US" dirty="0">
                <a:ea typeface="SimSun"/>
                <a:cs typeface="Mangal"/>
              </a:rPr>
              <a:t>Reason</a:t>
            </a:r>
          </a:p>
          <a:p>
            <a:pPr marL="693738" lvl="0">
              <a:lnSpc>
                <a:spcPct val="115000"/>
              </a:lnSpc>
              <a:spcBef>
                <a:spcPts val="0"/>
              </a:spcBef>
              <a:spcAft>
                <a:spcPts val="0"/>
              </a:spcAft>
              <a:buFont typeface="+mj-lt"/>
              <a:buAutoNum type="alphaLcParenR"/>
            </a:pPr>
            <a:r>
              <a:rPr lang="en-US" dirty="0">
                <a:ea typeface="SimSun"/>
                <a:cs typeface="Mangal"/>
              </a:rPr>
              <a:t>Danger</a:t>
            </a:r>
          </a:p>
          <a:p>
            <a:pPr marL="693738" lvl="0">
              <a:lnSpc>
                <a:spcPct val="115000"/>
              </a:lnSpc>
              <a:spcBef>
                <a:spcPts val="0"/>
              </a:spcBef>
              <a:spcAft>
                <a:spcPts val="0"/>
              </a:spcAft>
              <a:buFont typeface="+mj-lt"/>
              <a:buAutoNum type="alphaLcParenR"/>
            </a:pPr>
            <a:r>
              <a:rPr lang="en-US" dirty="0">
                <a:ea typeface="SimSun"/>
                <a:cs typeface="Mangal"/>
              </a:rPr>
              <a:t>Fiction</a:t>
            </a:r>
          </a:p>
          <a:p>
            <a:pPr marL="693738" lvl="0">
              <a:lnSpc>
                <a:spcPct val="115000"/>
              </a:lnSpc>
              <a:spcBef>
                <a:spcPts val="0"/>
              </a:spcBef>
              <a:spcAft>
                <a:spcPts val="0"/>
              </a:spcAft>
              <a:buFont typeface="+mj-lt"/>
              <a:buAutoNum type="alphaLcParenR"/>
            </a:pPr>
            <a:r>
              <a:rPr lang="en-US" dirty="0">
                <a:ea typeface="SimSun"/>
                <a:cs typeface="Mangal"/>
              </a:rPr>
              <a:t>Humor</a:t>
            </a:r>
          </a:p>
          <a:p>
            <a:endParaRPr lang="en-US" dirty="0" smtClean="0"/>
          </a:p>
        </p:txBody>
      </p:sp>
    </p:spTree>
    <p:extLst>
      <p:ext uri="{BB962C8B-B14F-4D97-AF65-F5344CB8AC3E}">
        <p14:creationId xmlns:p14="http://schemas.microsoft.com/office/powerpoint/2010/main" val="2528076633"/>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__________ are never nice to hear, particularly when we feel that they are under served.</a:t>
            </a:r>
          </a:p>
          <a:p>
            <a:pPr marL="693738" lvl="0">
              <a:lnSpc>
                <a:spcPct val="115000"/>
              </a:lnSpc>
              <a:spcBef>
                <a:spcPts val="0"/>
              </a:spcBef>
              <a:spcAft>
                <a:spcPts val="0"/>
              </a:spcAft>
              <a:buFont typeface="+mj-lt"/>
              <a:buAutoNum type="alphaLcParenR"/>
            </a:pPr>
            <a:r>
              <a:rPr lang="en-US" dirty="0">
                <a:ea typeface="SimSun"/>
                <a:cs typeface="Mangal"/>
              </a:rPr>
              <a:t>Insults</a:t>
            </a:r>
          </a:p>
          <a:p>
            <a:pPr marL="693738" lvl="0">
              <a:lnSpc>
                <a:spcPct val="115000"/>
              </a:lnSpc>
              <a:spcBef>
                <a:spcPts val="0"/>
              </a:spcBef>
              <a:spcAft>
                <a:spcPts val="0"/>
              </a:spcAft>
              <a:buFont typeface="+mj-lt"/>
              <a:buAutoNum type="alphaLcParenR"/>
            </a:pPr>
            <a:r>
              <a:rPr lang="en-US" dirty="0">
                <a:ea typeface="SimSun"/>
                <a:cs typeface="Mangal"/>
              </a:rPr>
              <a:t>Compliments</a:t>
            </a:r>
          </a:p>
          <a:p>
            <a:pPr marL="693738" lvl="0">
              <a:lnSpc>
                <a:spcPct val="115000"/>
              </a:lnSpc>
              <a:spcBef>
                <a:spcPts val="0"/>
              </a:spcBef>
              <a:spcAft>
                <a:spcPts val="0"/>
              </a:spcAft>
              <a:buFont typeface="+mj-lt"/>
              <a:buAutoNum type="alphaLcParenR"/>
            </a:pPr>
            <a:r>
              <a:rPr lang="en-US" dirty="0">
                <a:ea typeface="SimSun"/>
                <a:cs typeface="Mangal"/>
              </a:rPr>
              <a:t>Jokes</a:t>
            </a:r>
          </a:p>
          <a:p>
            <a:pPr marL="693738" lvl="0">
              <a:lnSpc>
                <a:spcPct val="115000"/>
              </a:lnSpc>
              <a:spcBef>
                <a:spcPts val="0"/>
              </a:spcBef>
              <a:spcAft>
                <a:spcPts val="0"/>
              </a:spcAft>
              <a:buFont typeface="+mj-lt"/>
              <a:buAutoNum type="alphaLcParenR"/>
            </a:pPr>
            <a:r>
              <a:rPr lang="en-US" dirty="0">
                <a:ea typeface="SimSun"/>
                <a:cs typeface="Mangal"/>
              </a:rPr>
              <a:t>Announcements</a:t>
            </a:r>
          </a:p>
          <a:p>
            <a:pPr marL="339725" lvl="0" indent="-339725">
              <a:lnSpc>
                <a:spcPct val="115000"/>
              </a:lnSpc>
              <a:spcBef>
                <a:spcPts val="1200"/>
              </a:spcBef>
              <a:spcAft>
                <a:spcPts val="1000"/>
              </a:spcAft>
              <a:buFont typeface="+mj-lt"/>
              <a:buAutoNum type="arabicParenR" startAt="6"/>
            </a:pPr>
            <a:r>
              <a:rPr lang="en-US" dirty="0">
                <a:ea typeface="SimSun"/>
                <a:cs typeface="Mangal"/>
              </a:rPr>
              <a:t>Very often an insult will be ___________ by what you are rather than who you are.</a:t>
            </a:r>
          </a:p>
          <a:p>
            <a:pPr marL="693738" lvl="0">
              <a:lnSpc>
                <a:spcPct val="115000"/>
              </a:lnSpc>
              <a:spcBef>
                <a:spcPts val="0"/>
              </a:spcBef>
              <a:spcAft>
                <a:spcPts val="0"/>
              </a:spcAft>
              <a:buFont typeface="+mj-lt"/>
              <a:buAutoNum type="alphaLcParenR"/>
            </a:pPr>
            <a:r>
              <a:rPr lang="en-US" dirty="0">
                <a:ea typeface="SimSun"/>
                <a:cs typeface="Mangal"/>
              </a:rPr>
              <a:t>Warranted</a:t>
            </a:r>
          </a:p>
          <a:p>
            <a:pPr marL="693738" lvl="0">
              <a:lnSpc>
                <a:spcPct val="115000"/>
              </a:lnSpc>
              <a:spcBef>
                <a:spcPts val="0"/>
              </a:spcBef>
              <a:spcAft>
                <a:spcPts val="0"/>
              </a:spcAft>
              <a:buFont typeface="+mj-lt"/>
              <a:buAutoNum type="alphaLcParenR"/>
            </a:pPr>
            <a:r>
              <a:rPr lang="en-US" dirty="0">
                <a:ea typeface="SimSun"/>
                <a:cs typeface="Mangal"/>
              </a:rPr>
              <a:t>Ignited</a:t>
            </a:r>
          </a:p>
          <a:p>
            <a:pPr marL="693738" lvl="0">
              <a:lnSpc>
                <a:spcPct val="115000"/>
              </a:lnSpc>
              <a:spcBef>
                <a:spcPts val="0"/>
              </a:spcBef>
              <a:spcAft>
                <a:spcPts val="0"/>
              </a:spcAft>
              <a:buFont typeface="+mj-lt"/>
              <a:buAutoNum type="alphaLcParenR"/>
            </a:pPr>
            <a:r>
              <a:rPr lang="en-US" dirty="0">
                <a:ea typeface="SimSun"/>
                <a:cs typeface="Mangal"/>
              </a:rPr>
              <a:t>Prompted</a:t>
            </a:r>
          </a:p>
          <a:p>
            <a:pPr marL="693738" lvl="0">
              <a:lnSpc>
                <a:spcPct val="115000"/>
              </a:lnSpc>
              <a:spcBef>
                <a:spcPts val="0"/>
              </a:spcBef>
              <a:spcAft>
                <a:spcPts val="0"/>
              </a:spcAft>
              <a:buFont typeface="+mj-lt"/>
              <a:buAutoNum type="alphaLcParenR"/>
            </a:pPr>
            <a:r>
              <a:rPr lang="en-US" dirty="0">
                <a:ea typeface="SimSun"/>
                <a:cs typeface="Mangal"/>
              </a:rPr>
              <a:t>Hidden</a:t>
            </a:r>
          </a:p>
        </p:txBody>
      </p:sp>
    </p:spTree>
    <p:extLst>
      <p:ext uri="{BB962C8B-B14F-4D97-AF65-F5344CB8AC3E}">
        <p14:creationId xmlns:p14="http://schemas.microsoft.com/office/powerpoint/2010/main" val="3030829473"/>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Customer service agents are not paid to listen to _____________.</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Management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Abuse</a:t>
            </a:r>
          </a:p>
          <a:p>
            <a:pPr marL="693738" lvl="0">
              <a:lnSpc>
                <a:spcPct val="115000"/>
              </a:lnSpc>
              <a:spcBef>
                <a:spcPts val="0"/>
              </a:spcBef>
              <a:spcAft>
                <a:spcPts val="0"/>
              </a:spcAft>
              <a:buFont typeface="+mj-lt"/>
              <a:buAutoNum type="alphaLcParenR"/>
            </a:pPr>
            <a:r>
              <a:rPr lang="en-US" dirty="0">
                <a:ea typeface="SimSun"/>
                <a:cs typeface="Mangal"/>
              </a:rPr>
              <a:t>Gossip</a:t>
            </a:r>
          </a:p>
          <a:p>
            <a:pPr marL="693738" lvl="0">
              <a:lnSpc>
                <a:spcPct val="115000"/>
              </a:lnSpc>
              <a:spcBef>
                <a:spcPts val="0"/>
              </a:spcBef>
              <a:spcAft>
                <a:spcPts val="0"/>
              </a:spcAft>
              <a:buFont typeface="+mj-lt"/>
              <a:buAutoNum type="alphaLcParenR"/>
            </a:pPr>
            <a:r>
              <a:rPr lang="en-US" dirty="0">
                <a:ea typeface="SimSun"/>
                <a:cs typeface="Mangal"/>
              </a:rPr>
              <a:t>Rumors</a:t>
            </a:r>
          </a:p>
          <a:p>
            <a:pPr marL="339725" lvl="0" indent="-339725">
              <a:lnSpc>
                <a:spcPct val="115000"/>
              </a:lnSpc>
              <a:spcBef>
                <a:spcPts val="1200"/>
              </a:spcBef>
              <a:spcAft>
                <a:spcPts val="1000"/>
              </a:spcAft>
              <a:buFont typeface="+mj-lt"/>
              <a:buAutoNum type="arabicParenR" startAt="8"/>
            </a:pPr>
            <a:r>
              <a:rPr lang="en-US" dirty="0">
                <a:ea typeface="SimSun"/>
                <a:cs typeface="Mangal"/>
              </a:rPr>
              <a:t>One frequent outcome of insults being traded or directed is that things ___________ to a more confrontational pitch.</a:t>
            </a:r>
          </a:p>
          <a:p>
            <a:pPr marL="693738" lvl="0">
              <a:lnSpc>
                <a:spcPct val="115000"/>
              </a:lnSpc>
              <a:spcBef>
                <a:spcPts val="0"/>
              </a:spcBef>
              <a:spcAft>
                <a:spcPts val="0"/>
              </a:spcAft>
              <a:buFont typeface="+mj-lt"/>
              <a:buAutoNum type="alphaLcParenR"/>
            </a:pPr>
            <a:r>
              <a:rPr lang="en-US" dirty="0">
                <a:ea typeface="SimSun"/>
                <a:cs typeface="Mangal"/>
              </a:rPr>
              <a:t>Escalate</a:t>
            </a:r>
          </a:p>
          <a:p>
            <a:pPr marL="693738" lvl="0">
              <a:lnSpc>
                <a:spcPct val="115000"/>
              </a:lnSpc>
              <a:spcBef>
                <a:spcPts val="0"/>
              </a:spcBef>
              <a:spcAft>
                <a:spcPts val="0"/>
              </a:spcAft>
              <a:buFont typeface="+mj-lt"/>
              <a:buAutoNum type="alphaLcParenR"/>
            </a:pPr>
            <a:r>
              <a:rPr lang="en-US" dirty="0">
                <a:ea typeface="SimSun"/>
                <a:cs typeface="Mangal"/>
              </a:rPr>
              <a:t>Lessen</a:t>
            </a:r>
          </a:p>
          <a:p>
            <a:pPr marL="693738" lvl="0">
              <a:lnSpc>
                <a:spcPct val="115000"/>
              </a:lnSpc>
              <a:spcBef>
                <a:spcPts val="0"/>
              </a:spcBef>
              <a:spcAft>
                <a:spcPts val="0"/>
              </a:spcAft>
              <a:buFont typeface="+mj-lt"/>
              <a:buAutoNum type="alphaLcParenR"/>
            </a:pPr>
            <a:r>
              <a:rPr lang="en-US" dirty="0">
                <a:ea typeface="SimSun"/>
                <a:cs typeface="Mangal"/>
              </a:rPr>
              <a:t>Cower</a:t>
            </a:r>
          </a:p>
          <a:p>
            <a:pPr marL="693738" lvl="0">
              <a:lnSpc>
                <a:spcPct val="115000"/>
              </a:lnSpc>
              <a:spcBef>
                <a:spcPts val="0"/>
              </a:spcBef>
              <a:spcAft>
                <a:spcPts val="0"/>
              </a:spcAft>
              <a:buFont typeface="+mj-lt"/>
              <a:buAutoNum type="alphaLcParenR"/>
            </a:pPr>
            <a:r>
              <a:rPr lang="en-US" dirty="0">
                <a:ea typeface="SimSun"/>
                <a:cs typeface="Mangal"/>
              </a:rPr>
              <a:t>Manipulate</a:t>
            </a:r>
          </a:p>
          <a:p>
            <a:endParaRPr lang="en-US" dirty="0" smtClean="0"/>
          </a:p>
        </p:txBody>
      </p:sp>
    </p:spTree>
    <p:extLst>
      <p:ext uri="{BB962C8B-B14F-4D97-AF65-F5344CB8AC3E}">
        <p14:creationId xmlns:p14="http://schemas.microsoft.com/office/powerpoint/2010/main" val="513765439"/>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_______ and physical threats from angry customers are serious issues.</a:t>
            </a:r>
          </a:p>
          <a:p>
            <a:pPr marL="693738" lvl="0">
              <a:lnSpc>
                <a:spcPct val="115000"/>
              </a:lnSpc>
              <a:spcBef>
                <a:spcPts val="0"/>
              </a:spcBef>
              <a:spcAft>
                <a:spcPts val="0"/>
              </a:spcAft>
              <a:buFont typeface="+mj-lt"/>
              <a:buAutoNum type="alphaLcParenR"/>
            </a:pPr>
            <a:r>
              <a:rPr lang="en-US" dirty="0">
                <a:ea typeface="SimSun"/>
                <a:cs typeface="Mangal"/>
              </a:rPr>
              <a:t>Veiled</a:t>
            </a:r>
          </a:p>
          <a:p>
            <a:pPr marL="693738" lvl="0">
              <a:lnSpc>
                <a:spcPct val="115000"/>
              </a:lnSpc>
              <a:spcBef>
                <a:spcPts val="0"/>
              </a:spcBef>
              <a:spcAft>
                <a:spcPts val="0"/>
              </a:spcAft>
              <a:buFont typeface="+mj-lt"/>
              <a:buAutoNum type="alphaLcParenR"/>
            </a:pPr>
            <a:r>
              <a:rPr lang="en-US" dirty="0">
                <a:ea typeface="SimSun"/>
                <a:cs typeface="Mangal"/>
              </a:rPr>
              <a:t>Legal</a:t>
            </a:r>
          </a:p>
          <a:p>
            <a:pPr marL="693738" lvl="0">
              <a:lnSpc>
                <a:spcPct val="115000"/>
              </a:lnSpc>
              <a:spcBef>
                <a:spcPts val="0"/>
              </a:spcBef>
              <a:spcAft>
                <a:spcPts val="0"/>
              </a:spcAft>
              <a:buFont typeface="+mj-lt"/>
              <a:buAutoNum type="alphaLcParenR"/>
            </a:pPr>
            <a:r>
              <a:rPr lang="en-US" dirty="0">
                <a:ea typeface="SimSun"/>
                <a:cs typeface="Mangal"/>
              </a:rPr>
              <a:t>Ridiculous</a:t>
            </a:r>
          </a:p>
          <a:p>
            <a:pPr marL="693738" lvl="0">
              <a:lnSpc>
                <a:spcPct val="115000"/>
              </a:lnSpc>
              <a:spcBef>
                <a:spcPts val="0"/>
              </a:spcBef>
              <a:spcAft>
                <a:spcPts val="0"/>
              </a:spcAft>
              <a:buFont typeface="+mj-lt"/>
              <a:buAutoNum type="alphaLcParenR"/>
            </a:pPr>
            <a:r>
              <a:rPr lang="en-US" dirty="0">
                <a:ea typeface="SimSun"/>
                <a:cs typeface="Mangal"/>
              </a:rPr>
              <a:t>Frivolous</a:t>
            </a:r>
          </a:p>
          <a:p>
            <a:pPr marL="339725" lvl="0" indent="-339725">
              <a:lnSpc>
                <a:spcPct val="115000"/>
              </a:lnSpc>
              <a:spcBef>
                <a:spcPts val="1200"/>
              </a:spcBef>
              <a:spcAft>
                <a:spcPts val="1000"/>
              </a:spcAft>
              <a:buFont typeface="+mj-lt"/>
              <a:buAutoNum type="arabicParenR" startAt="10"/>
            </a:pPr>
            <a:r>
              <a:rPr lang="en-US" dirty="0">
                <a:ea typeface="SimSun"/>
                <a:cs typeface="Mangal"/>
              </a:rPr>
              <a:t>Do not attempt to offer your own ___________ of the legal issues involved.</a:t>
            </a:r>
          </a:p>
          <a:p>
            <a:pPr marL="693738" lvl="0">
              <a:lnSpc>
                <a:spcPct val="115000"/>
              </a:lnSpc>
              <a:spcBef>
                <a:spcPts val="0"/>
              </a:spcBef>
              <a:spcAft>
                <a:spcPts val="0"/>
              </a:spcAft>
              <a:buFont typeface="+mj-lt"/>
              <a:buAutoNum type="alphaLcParenR"/>
            </a:pPr>
            <a:r>
              <a:rPr lang="en-US" dirty="0">
                <a:ea typeface="SimSun"/>
                <a:cs typeface="Mangal"/>
              </a:rPr>
              <a:t>Lawsuit</a:t>
            </a:r>
          </a:p>
          <a:p>
            <a:pPr marL="693738" lvl="0">
              <a:lnSpc>
                <a:spcPct val="115000"/>
              </a:lnSpc>
              <a:spcBef>
                <a:spcPts val="0"/>
              </a:spcBef>
              <a:spcAft>
                <a:spcPts val="0"/>
              </a:spcAft>
              <a:buFont typeface="+mj-lt"/>
              <a:buAutoNum type="alphaLcParenR"/>
            </a:pPr>
            <a:r>
              <a:rPr lang="en-US" dirty="0">
                <a:ea typeface="SimSun"/>
                <a:cs typeface="Mangal"/>
              </a:rPr>
              <a:t>Claim</a:t>
            </a:r>
          </a:p>
          <a:p>
            <a:pPr marL="693738" lvl="0">
              <a:lnSpc>
                <a:spcPct val="115000"/>
              </a:lnSpc>
              <a:spcBef>
                <a:spcPts val="0"/>
              </a:spcBef>
              <a:spcAft>
                <a:spcPts val="0"/>
              </a:spcAft>
              <a:buFont typeface="+mj-lt"/>
              <a:buAutoNum type="alphaLcParenR"/>
            </a:pPr>
            <a:r>
              <a:rPr lang="en-US" dirty="0">
                <a:ea typeface="SimSun"/>
                <a:cs typeface="Mangal"/>
              </a:rPr>
              <a:t>Interpretation</a:t>
            </a:r>
          </a:p>
          <a:p>
            <a:pPr marL="693738" lvl="0">
              <a:lnSpc>
                <a:spcPct val="115000"/>
              </a:lnSpc>
              <a:spcBef>
                <a:spcPts val="0"/>
              </a:spcBef>
              <a:spcAft>
                <a:spcPts val="0"/>
              </a:spcAft>
              <a:buFont typeface="+mj-lt"/>
              <a:buAutoNum type="alphaLcParenR"/>
            </a:pPr>
            <a:r>
              <a:rPr lang="en-US" dirty="0">
                <a:ea typeface="SimSun"/>
                <a:cs typeface="Mangal"/>
              </a:rPr>
              <a:t>Hand</a:t>
            </a:r>
          </a:p>
          <a:p>
            <a:endParaRPr lang="en-US" dirty="0" smtClean="0"/>
          </a:p>
        </p:txBody>
      </p:sp>
    </p:spTree>
    <p:extLst>
      <p:ext uri="{BB962C8B-B14F-4D97-AF65-F5344CB8AC3E}">
        <p14:creationId xmlns:p14="http://schemas.microsoft.com/office/powerpoint/2010/main" val="4283424666"/>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Providing great customer service does not mean that you have to put up with _________, intimidation, or vulgar language from customers.</a:t>
            </a:r>
          </a:p>
          <a:p>
            <a:pPr marL="693738" lvl="0">
              <a:lnSpc>
                <a:spcPct val="115000"/>
              </a:lnSpc>
              <a:spcBef>
                <a:spcPts val="0"/>
              </a:spcBef>
              <a:spcAft>
                <a:spcPts val="0"/>
              </a:spcAft>
              <a:buFont typeface="+mj-lt"/>
              <a:buAutoNum type="alphaLcParenR"/>
            </a:pPr>
            <a:r>
              <a:rPr lang="en-US" dirty="0">
                <a:ea typeface="SimSun"/>
                <a:cs typeface="Mangal"/>
              </a:rPr>
              <a:t>Customers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Managers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Threats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Coworkers</a:t>
            </a:r>
          </a:p>
          <a:p>
            <a:pPr marL="339725" lvl="0" indent="-339725">
              <a:lnSpc>
                <a:spcPct val="115000"/>
              </a:lnSpc>
              <a:spcBef>
                <a:spcPts val="1200"/>
              </a:spcBef>
              <a:spcAft>
                <a:spcPts val="1000"/>
              </a:spcAft>
              <a:buFont typeface="+mj-lt"/>
              <a:buAutoNum type="arabicParenR" startAt="2"/>
            </a:pPr>
            <a:r>
              <a:rPr lang="en-US" dirty="0">
                <a:ea typeface="SimSun"/>
                <a:cs typeface="Mangal"/>
              </a:rPr>
              <a:t>If customers are out of control, you need to </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Alert the media</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Take over the situation</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Run for the hills</a:t>
            </a:r>
          </a:p>
          <a:p>
            <a:pPr marL="693738" lvl="0">
              <a:lnSpc>
                <a:spcPct val="115000"/>
              </a:lnSpc>
              <a:spcBef>
                <a:spcPts val="0"/>
              </a:spcBef>
              <a:spcAft>
                <a:spcPts val="0"/>
              </a:spcAft>
              <a:buFont typeface="+mj-lt"/>
              <a:buAutoNum type="alphaLcParenR"/>
            </a:pPr>
            <a:r>
              <a:rPr lang="en-US" dirty="0">
                <a:ea typeface="SimSun"/>
                <a:cs typeface="Mangal"/>
              </a:rPr>
              <a:t>Respond with laughter</a:t>
            </a:r>
          </a:p>
          <a:p>
            <a:endParaRPr lang="en-US" dirty="0" smtClean="0"/>
          </a:p>
        </p:txBody>
      </p:sp>
    </p:spTree>
    <p:extLst>
      <p:ext uri="{BB962C8B-B14F-4D97-AF65-F5344CB8AC3E}">
        <p14:creationId xmlns:p14="http://schemas.microsoft.com/office/powerpoint/2010/main" val="3727704710"/>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Showing anger, for many people, involves expressive themselves using _____________ language.</a:t>
            </a:r>
          </a:p>
          <a:p>
            <a:pPr marL="693738" lvl="0">
              <a:lnSpc>
                <a:spcPct val="115000"/>
              </a:lnSpc>
              <a:spcBef>
                <a:spcPts val="0"/>
              </a:spcBef>
              <a:spcAft>
                <a:spcPts val="0"/>
              </a:spcAft>
              <a:buFont typeface="+mj-lt"/>
              <a:buAutoNum type="alphaLcParenR"/>
            </a:pPr>
            <a:r>
              <a:rPr lang="en-US" dirty="0">
                <a:ea typeface="SimSun"/>
                <a:cs typeface="Mangal"/>
              </a:rPr>
              <a:t>Sweet</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Foreign</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Vulgar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Klingon</a:t>
            </a:r>
          </a:p>
          <a:p>
            <a:pPr marL="339725" lvl="0" indent="-339725">
              <a:lnSpc>
                <a:spcPct val="115000"/>
              </a:lnSpc>
              <a:spcBef>
                <a:spcPts val="1200"/>
              </a:spcBef>
              <a:spcAft>
                <a:spcPts val="1000"/>
              </a:spcAft>
              <a:buFont typeface="+mj-lt"/>
              <a:buAutoNum type="arabicParenR" startAt="4"/>
            </a:pPr>
            <a:r>
              <a:rPr lang="en-US" dirty="0">
                <a:ea typeface="SimSun"/>
                <a:cs typeface="Mangal"/>
              </a:rPr>
              <a:t>There is ________ in allowing a customer to use mild profanity without passing comment on it.</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Reason</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Danger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Fiction</a:t>
            </a:r>
          </a:p>
          <a:p>
            <a:pPr marL="693738" lvl="0">
              <a:lnSpc>
                <a:spcPct val="115000"/>
              </a:lnSpc>
              <a:spcBef>
                <a:spcPts val="0"/>
              </a:spcBef>
              <a:spcAft>
                <a:spcPts val="0"/>
              </a:spcAft>
              <a:buFont typeface="+mj-lt"/>
              <a:buAutoNum type="alphaLcParenR"/>
            </a:pPr>
            <a:r>
              <a:rPr lang="en-US" dirty="0">
                <a:ea typeface="SimSun"/>
                <a:cs typeface="Mangal"/>
              </a:rPr>
              <a:t>Humor</a:t>
            </a:r>
          </a:p>
          <a:p>
            <a:endParaRPr lang="en-US" dirty="0" smtClean="0"/>
          </a:p>
        </p:txBody>
      </p:sp>
    </p:spTree>
    <p:extLst>
      <p:ext uri="{BB962C8B-B14F-4D97-AF65-F5344CB8AC3E}">
        <p14:creationId xmlns:p14="http://schemas.microsoft.com/office/powerpoint/2010/main" val="4532806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Regular day-to-day, traditional customers are generally called?</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Internal customers</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Competitors</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Colleagues</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External Customers</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2"/>
            </a:pPr>
            <a:r>
              <a:rPr lang="en-US" dirty="0">
                <a:ea typeface="Times New Roman"/>
                <a:cs typeface="Times New Roman"/>
              </a:rPr>
              <a:t>A colleague looking for information would be considered an internal customer?</a:t>
            </a: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577069162"/>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__________ are never nice to hear, particularly when we feel that they are under served.</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Insults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Compliments</a:t>
            </a:r>
          </a:p>
          <a:p>
            <a:pPr marL="693738" lvl="0">
              <a:lnSpc>
                <a:spcPct val="115000"/>
              </a:lnSpc>
              <a:spcBef>
                <a:spcPts val="0"/>
              </a:spcBef>
              <a:spcAft>
                <a:spcPts val="0"/>
              </a:spcAft>
              <a:buFont typeface="+mj-lt"/>
              <a:buAutoNum type="alphaLcParenR"/>
            </a:pPr>
            <a:r>
              <a:rPr lang="en-US" dirty="0">
                <a:ea typeface="SimSun"/>
                <a:cs typeface="Mangal"/>
              </a:rPr>
              <a:t>Jokes</a:t>
            </a:r>
          </a:p>
          <a:p>
            <a:pPr marL="693738" lvl="0">
              <a:lnSpc>
                <a:spcPct val="115000"/>
              </a:lnSpc>
              <a:spcBef>
                <a:spcPts val="0"/>
              </a:spcBef>
              <a:spcAft>
                <a:spcPts val="0"/>
              </a:spcAft>
              <a:buFont typeface="+mj-lt"/>
              <a:buAutoNum type="alphaLcParenR"/>
            </a:pPr>
            <a:r>
              <a:rPr lang="en-US" dirty="0">
                <a:ea typeface="SimSun"/>
                <a:cs typeface="Mangal"/>
              </a:rPr>
              <a:t>Announcements</a:t>
            </a:r>
          </a:p>
          <a:p>
            <a:pPr marL="339725" lvl="0" indent="-339725">
              <a:lnSpc>
                <a:spcPct val="115000"/>
              </a:lnSpc>
              <a:spcBef>
                <a:spcPts val="1200"/>
              </a:spcBef>
              <a:spcAft>
                <a:spcPts val="1000"/>
              </a:spcAft>
              <a:buFont typeface="+mj-lt"/>
              <a:buAutoNum type="arabicParenR" startAt="6"/>
            </a:pPr>
            <a:r>
              <a:rPr lang="en-US" dirty="0">
                <a:ea typeface="SimSun"/>
                <a:cs typeface="Mangal"/>
              </a:rPr>
              <a:t>Very often an insult will be ___________ by what you are rather than who you are.</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Warranted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Ignited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Prompted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Hidden</a:t>
            </a:r>
          </a:p>
        </p:txBody>
      </p:sp>
    </p:spTree>
    <p:extLst>
      <p:ext uri="{BB962C8B-B14F-4D97-AF65-F5344CB8AC3E}">
        <p14:creationId xmlns:p14="http://schemas.microsoft.com/office/powerpoint/2010/main" val="3955111960"/>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Customer service agents are not paid to listen to _____________.</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Management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Abuse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Gossip</a:t>
            </a:r>
          </a:p>
          <a:p>
            <a:pPr marL="693738" lvl="0">
              <a:lnSpc>
                <a:spcPct val="115000"/>
              </a:lnSpc>
              <a:spcBef>
                <a:spcPts val="0"/>
              </a:spcBef>
              <a:spcAft>
                <a:spcPts val="0"/>
              </a:spcAft>
              <a:buFont typeface="+mj-lt"/>
              <a:buAutoNum type="alphaLcParenR"/>
            </a:pPr>
            <a:r>
              <a:rPr lang="en-US" dirty="0">
                <a:ea typeface="SimSun"/>
                <a:cs typeface="Mangal"/>
              </a:rPr>
              <a:t>Rumors</a:t>
            </a:r>
          </a:p>
          <a:p>
            <a:pPr marL="339725" lvl="0" indent="-339725">
              <a:lnSpc>
                <a:spcPct val="115000"/>
              </a:lnSpc>
              <a:spcBef>
                <a:spcPts val="1200"/>
              </a:spcBef>
              <a:spcAft>
                <a:spcPts val="1000"/>
              </a:spcAft>
              <a:buFont typeface="+mj-lt"/>
              <a:buAutoNum type="arabicParenR" startAt="8"/>
            </a:pPr>
            <a:r>
              <a:rPr lang="en-US" dirty="0">
                <a:ea typeface="SimSun"/>
                <a:cs typeface="Mangal"/>
              </a:rPr>
              <a:t>One frequent outcome of insults being traded or directed is that things ___________ to a more confrontational pitch.</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Escalate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Lessen</a:t>
            </a:r>
          </a:p>
          <a:p>
            <a:pPr marL="693738" lvl="0">
              <a:lnSpc>
                <a:spcPct val="115000"/>
              </a:lnSpc>
              <a:spcBef>
                <a:spcPts val="0"/>
              </a:spcBef>
              <a:spcAft>
                <a:spcPts val="0"/>
              </a:spcAft>
              <a:buFont typeface="+mj-lt"/>
              <a:buAutoNum type="alphaLcParenR"/>
            </a:pPr>
            <a:r>
              <a:rPr lang="en-US" dirty="0">
                <a:ea typeface="SimSun"/>
                <a:cs typeface="Mangal"/>
              </a:rPr>
              <a:t>Cower</a:t>
            </a:r>
          </a:p>
          <a:p>
            <a:pPr marL="693738" lvl="0">
              <a:lnSpc>
                <a:spcPct val="115000"/>
              </a:lnSpc>
              <a:spcBef>
                <a:spcPts val="0"/>
              </a:spcBef>
              <a:spcAft>
                <a:spcPts val="0"/>
              </a:spcAft>
              <a:buFont typeface="+mj-lt"/>
              <a:buAutoNum type="alphaLcParenR"/>
            </a:pPr>
            <a:r>
              <a:rPr lang="en-US" dirty="0">
                <a:ea typeface="SimSun"/>
                <a:cs typeface="Mangal"/>
              </a:rPr>
              <a:t>Manipulate</a:t>
            </a:r>
          </a:p>
          <a:p>
            <a:endParaRPr lang="en-US" dirty="0" smtClean="0"/>
          </a:p>
        </p:txBody>
      </p:sp>
    </p:spTree>
    <p:extLst>
      <p:ext uri="{BB962C8B-B14F-4D97-AF65-F5344CB8AC3E}">
        <p14:creationId xmlns:p14="http://schemas.microsoft.com/office/powerpoint/2010/main" val="316371330"/>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_______ and physical threats from angry customers are serious issues.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Veiled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Legal</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Ridiculous</a:t>
            </a:r>
          </a:p>
          <a:p>
            <a:pPr marL="693738" lvl="0">
              <a:lnSpc>
                <a:spcPct val="115000"/>
              </a:lnSpc>
              <a:spcBef>
                <a:spcPts val="0"/>
              </a:spcBef>
              <a:spcAft>
                <a:spcPts val="0"/>
              </a:spcAft>
              <a:buFont typeface="+mj-lt"/>
              <a:buAutoNum type="alphaLcParenR"/>
            </a:pPr>
            <a:r>
              <a:rPr lang="en-US" dirty="0">
                <a:ea typeface="SimSun"/>
                <a:cs typeface="Mangal"/>
              </a:rPr>
              <a:t>Frivolous</a:t>
            </a:r>
          </a:p>
          <a:p>
            <a:pPr marL="339725" lvl="0" indent="-339725">
              <a:lnSpc>
                <a:spcPct val="115000"/>
              </a:lnSpc>
              <a:spcBef>
                <a:spcPts val="1200"/>
              </a:spcBef>
              <a:spcAft>
                <a:spcPts val="1000"/>
              </a:spcAft>
              <a:buFont typeface="+mj-lt"/>
              <a:buAutoNum type="arabicParenR" startAt="10"/>
            </a:pPr>
            <a:r>
              <a:rPr lang="en-US" dirty="0">
                <a:ea typeface="SimSun"/>
                <a:cs typeface="Mangal"/>
              </a:rPr>
              <a:t>Do not attempt to offer your own ___________ of the legal issues involved.</a:t>
            </a:r>
          </a:p>
          <a:p>
            <a:pPr marL="693738" lvl="0">
              <a:lnSpc>
                <a:spcPct val="115000"/>
              </a:lnSpc>
              <a:spcBef>
                <a:spcPts val="0"/>
              </a:spcBef>
              <a:spcAft>
                <a:spcPts val="0"/>
              </a:spcAft>
              <a:buFont typeface="+mj-lt"/>
              <a:buAutoNum type="alphaLcParenR"/>
            </a:pPr>
            <a:r>
              <a:rPr lang="en-US" dirty="0">
                <a:ea typeface="SimSun"/>
                <a:cs typeface="Mangal"/>
              </a:rPr>
              <a:t>Lawsuit</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Claim</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Interpretation</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Hand</a:t>
            </a:r>
          </a:p>
          <a:p>
            <a:endParaRPr lang="en-US" dirty="0" smtClean="0"/>
          </a:p>
        </p:txBody>
      </p:sp>
    </p:spTree>
    <p:extLst>
      <p:ext uri="{BB962C8B-B14F-4D97-AF65-F5344CB8AC3E}">
        <p14:creationId xmlns:p14="http://schemas.microsoft.com/office/powerpoint/2010/main" val="4032919572"/>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sz="2800" dirty="0" smtClean="0"/>
              <a:t>Module Eleven: Ten Things You Can Do to WOW Customers Every Time</a:t>
            </a:r>
          </a:p>
        </p:txBody>
      </p:sp>
      <p:sp>
        <p:nvSpPr>
          <p:cNvPr id="3" name="Content Placeholder 2"/>
          <p:cNvSpPr>
            <a:spLocks noGrp="1"/>
          </p:cNvSpPr>
          <p:nvPr>
            <p:ph idx="1"/>
          </p:nvPr>
        </p:nvSpPr>
        <p:spPr/>
        <p:txBody>
          <a:bodyPr>
            <a:normAutofit fontScale="92500"/>
          </a:bodyPr>
          <a:lstStyle/>
          <a:p>
            <a:pPr marL="0">
              <a:defRPr/>
            </a:pPr>
            <a:r>
              <a:rPr lang="en-US" dirty="0" smtClean="0"/>
              <a:t>Meeting the basic needs of customers is only the first step in providing great customer service. If you want to make a lasting impression on customers, you need to go the extra mile. Giving customers more than they expect will not only keep them coming back, but it will also inspire to tell their friends about the great service they received. </a:t>
            </a:r>
            <a:endParaRPr lang="en-US" dirty="0"/>
          </a:p>
        </p:txBody>
      </p:sp>
      <p:sp>
        <p:nvSpPr>
          <p:cNvPr id="4" name="Text Placeholder 3"/>
          <p:cNvSpPr>
            <a:spLocks noGrp="1"/>
          </p:cNvSpPr>
          <p:nvPr>
            <p:ph type="body" sz="quarter" idx="10"/>
          </p:nvPr>
        </p:nvSpPr>
        <p:spPr>
          <a:xfrm>
            <a:off x="7391400" y="381000"/>
            <a:ext cx="1752600" cy="3768080"/>
          </a:xfrm>
        </p:spPr>
        <p:txBody>
          <a:bodyPr>
            <a:normAutofit fontScale="70000" lnSpcReduction="20000"/>
          </a:bodyPr>
          <a:lstStyle/>
          <a:p>
            <a:pPr>
              <a:lnSpc>
                <a:spcPct val="115000"/>
              </a:lnSpc>
              <a:spcBef>
                <a:spcPts val="0"/>
              </a:spcBef>
              <a:spcAft>
                <a:spcPts val="1000"/>
              </a:spcAft>
              <a:defRPr/>
            </a:pPr>
            <a:r>
              <a:rPr lang="en-US" dirty="0" smtClean="0">
                <a:latin typeface="Cambria"/>
                <a:ea typeface="Times New Roman"/>
                <a:cs typeface="Times New Roman"/>
              </a:rPr>
              <a:t>Here is a simple but powerful rule — always give people more than what they expect.</a:t>
            </a:r>
            <a:endParaRPr lang="en-US" sz="2400" dirty="0" smtClean="0">
              <a:ea typeface="Times New Roman"/>
              <a:cs typeface="Times New Roman"/>
            </a:endParaRPr>
          </a:p>
          <a:p>
            <a:pPr algn="ctr">
              <a:lnSpc>
                <a:spcPct val="115000"/>
              </a:lnSpc>
              <a:spcBef>
                <a:spcPts val="0"/>
              </a:spcBef>
              <a:spcAft>
                <a:spcPts val="1000"/>
              </a:spcAft>
              <a:defRPr/>
            </a:pPr>
            <a:r>
              <a:rPr lang="en-US" b="1" dirty="0" smtClean="0">
                <a:latin typeface="Cambria"/>
                <a:ea typeface="Times New Roman"/>
                <a:cs typeface="Times New Roman"/>
              </a:rPr>
              <a:t>Nelson Boswell</a:t>
            </a:r>
            <a:endParaRPr lang="en-US" sz="2400" b="1" dirty="0" smtClean="0">
              <a:ea typeface="Times New Roman"/>
              <a:cs typeface="Times New Roman"/>
            </a:endParaRPr>
          </a:p>
          <a:p>
            <a:pPr>
              <a:defRPr/>
            </a:pPr>
            <a:endParaRPr lang="en-US" dirty="0"/>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smtClean="0"/>
              <a:t>Ten Tips (I)</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487255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smtClean="0"/>
              <a:t>Ten Tips (II)</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454265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6889685"/>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Greet customers with a ______, either in person or on the phone.</a:t>
            </a:r>
          </a:p>
          <a:p>
            <a:pPr marL="693738" lvl="0">
              <a:lnSpc>
                <a:spcPct val="115000"/>
              </a:lnSpc>
              <a:spcBef>
                <a:spcPts val="0"/>
              </a:spcBef>
              <a:spcAft>
                <a:spcPts val="0"/>
              </a:spcAft>
              <a:buFont typeface="+mj-lt"/>
              <a:buAutoNum type="alphaLcParenR"/>
            </a:pPr>
            <a:r>
              <a:rPr lang="en-US" dirty="0">
                <a:ea typeface="Times New Roman"/>
                <a:cs typeface="Times New Roman"/>
              </a:rPr>
              <a:t>Handshake</a:t>
            </a:r>
          </a:p>
          <a:p>
            <a:pPr marL="693738" lvl="0">
              <a:lnSpc>
                <a:spcPct val="115000"/>
              </a:lnSpc>
              <a:spcBef>
                <a:spcPts val="0"/>
              </a:spcBef>
              <a:spcAft>
                <a:spcPts val="0"/>
              </a:spcAft>
              <a:buFont typeface="+mj-lt"/>
              <a:buAutoNum type="alphaLcParenR"/>
            </a:pPr>
            <a:r>
              <a:rPr lang="en-US" dirty="0">
                <a:ea typeface="Times New Roman"/>
                <a:cs typeface="Times New Roman"/>
              </a:rPr>
              <a:t>Pat on the back</a:t>
            </a:r>
          </a:p>
          <a:p>
            <a:pPr marL="693738" lvl="0">
              <a:lnSpc>
                <a:spcPct val="115000"/>
              </a:lnSpc>
              <a:spcBef>
                <a:spcPts val="0"/>
              </a:spcBef>
              <a:spcAft>
                <a:spcPts val="0"/>
              </a:spcAft>
              <a:buFont typeface="+mj-lt"/>
              <a:buAutoNum type="alphaLcParenR"/>
            </a:pPr>
            <a:r>
              <a:rPr lang="en-US" dirty="0">
                <a:ea typeface="Times New Roman"/>
                <a:cs typeface="Times New Roman"/>
              </a:rPr>
              <a:t>Discount</a:t>
            </a:r>
          </a:p>
          <a:p>
            <a:pPr marL="693738" lvl="0">
              <a:lnSpc>
                <a:spcPct val="115000"/>
              </a:lnSpc>
              <a:spcBef>
                <a:spcPts val="0"/>
              </a:spcBef>
              <a:spcAft>
                <a:spcPts val="1000"/>
              </a:spcAft>
              <a:buFont typeface="+mj-lt"/>
              <a:buAutoNum type="alphaLcParenR"/>
            </a:pPr>
            <a:r>
              <a:rPr lang="en-US" dirty="0">
                <a:ea typeface="Times New Roman"/>
                <a:cs typeface="Times New Roman"/>
              </a:rPr>
              <a:t>Smile</a:t>
            </a:r>
          </a:p>
          <a:p>
            <a:pPr marL="339725" lvl="0" indent="-339725">
              <a:lnSpc>
                <a:spcPct val="115000"/>
              </a:lnSpc>
              <a:spcBef>
                <a:spcPts val="0"/>
              </a:spcBef>
              <a:spcAft>
                <a:spcPts val="1000"/>
              </a:spcAft>
              <a:buFont typeface="+mj-lt"/>
              <a:buAutoNum type="arabicPeriod" startAt="2"/>
            </a:pPr>
            <a:r>
              <a:rPr lang="en-US" dirty="0">
                <a:ea typeface="Times New Roman"/>
                <a:cs typeface="Times New Roman"/>
              </a:rPr>
              <a:t>How often should you be helpful, even if there’s no profit in it?</a:t>
            </a:r>
          </a:p>
          <a:p>
            <a:pPr marL="693738" lvl="0">
              <a:lnSpc>
                <a:spcPct val="115000"/>
              </a:lnSpc>
              <a:spcBef>
                <a:spcPts val="0"/>
              </a:spcBef>
              <a:spcAft>
                <a:spcPts val="0"/>
              </a:spcAft>
              <a:buFont typeface="+mj-lt"/>
              <a:buAutoNum type="alphaLcParenR"/>
            </a:pPr>
            <a:r>
              <a:rPr lang="en-US" dirty="0">
                <a:ea typeface="Times New Roman"/>
                <a:cs typeface="Times New Roman"/>
              </a:rPr>
              <a:t>Hourly</a:t>
            </a:r>
          </a:p>
          <a:p>
            <a:pPr marL="693738" lvl="0">
              <a:lnSpc>
                <a:spcPct val="115000"/>
              </a:lnSpc>
              <a:spcBef>
                <a:spcPts val="0"/>
              </a:spcBef>
              <a:spcAft>
                <a:spcPts val="0"/>
              </a:spcAft>
              <a:buFont typeface="+mj-lt"/>
              <a:buAutoNum type="alphaLcParenR"/>
            </a:pPr>
            <a:r>
              <a:rPr lang="en-US" dirty="0">
                <a:ea typeface="Times New Roman"/>
                <a:cs typeface="Times New Roman"/>
              </a:rPr>
              <a:t>Weekly</a:t>
            </a:r>
          </a:p>
          <a:p>
            <a:pPr marL="693738" lvl="0">
              <a:lnSpc>
                <a:spcPct val="115000"/>
              </a:lnSpc>
              <a:spcBef>
                <a:spcPts val="0"/>
              </a:spcBef>
              <a:spcAft>
                <a:spcPts val="0"/>
              </a:spcAft>
              <a:buFont typeface="+mj-lt"/>
              <a:buAutoNum type="alphaLcParenR"/>
            </a:pPr>
            <a:r>
              <a:rPr lang="en-US" dirty="0">
                <a:ea typeface="Times New Roman"/>
                <a:cs typeface="Times New Roman"/>
              </a:rPr>
              <a:t>Always</a:t>
            </a:r>
          </a:p>
          <a:p>
            <a:pPr marL="693738" lvl="0">
              <a:lnSpc>
                <a:spcPct val="115000"/>
              </a:lnSpc>
              <a:spcBef>
                <a:spcPts val="0"/>
              </a:spcBef>
              <a:spcAft>
                <a:spcPts val="1000"/>
              </a:spcAft>
              <a:buFont typeface="+mj-lt"/>
              <a:buAutoNum type="alphaLcParenR"/>
            </a:pPr>
            <a:r>
              <a:rPr lang="en-US" dirty="0">
                <a:ea typeface="Times New Roman"/>
                <a:cs typeface="Times New Roman"/>
              </a:rPr>
              <a:t>Monthly</a:t>
            </a:r>
          </a:p>
          <a:p>
            <a:endParaRPr lang="en-US" dirty="0" smtClean="0"/>
          </a:p>
        </p:txBody>
      </p:sp>
    </p:spTree>
    <p:extLst>
      <p:ext uri="{BB962C8B-B14F-4D97-AF65-F5344CB8AC3E}">
        <p14:creationId xmlns:p14="http://schemas.microsoft.com/office/powerpoint/2010/main" val="1282850444"/>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eriod" startAt="3"/>
            </a:pPr>
            <a:r>
              <a:rPr lang="en-US" dirty="0">
                <a:ea typeface="Times New Roman"/>
                <a:cs typeface="Times New Roman"/>
              </a:rPr>
              <a:t>When dealing with a customer you should generally do what?</a:t>
            </a:r>
          </a:p>
          <a:p>
            <a:pPr marL="693738" lvl="0">
              <a:lnSpc>
                <a:spcPct val="115000"/>
              </a:lnSpc>
              <a:spcBef>
                <a:spcPts val="0"/>
              </a:spcBef>
              <a:spcAft>
                <a:spcPts val="0"/>
              </a:spcAft>
              <a:buFont typeface="+mj-lt"/>
              <a:buAutoNum type="alphaLcParenR"/>
            </a:pPr>
            <a:r>
              <a:rPr lang="en-US" dirty="0">
                <a:ea typeface="Times New Roman"/>
                <a:cs typeface="Times New Roman"/>
              </a:rPr>
              <a:t>Listen more than you talk</a:t>
            </a:r>
          </a:p>
          <a:p>
            <a:pPr marL="693738" lvl="0">
              <a:lnSpc>
                <a:spcPct val="115000"/>
              </a:lnSpc>
              <a:spcBef>
                <a:spcPts val="0"/>
              </a:spcBef>
              <a:spcAft>
                <a:spcPts val="0"/>
              </a:spcAft>
              <a:buFont typeface="+mj-lt"/>
              <a:buAutoNum type="alphaLcParenR"/>
            </a:pPr>
            <a:r>
              <a:rPr lang="en-US" dirty="0">
                <a:ea typeface="Times New Roman"/>
                <a:cs typeface="Times New Roman"/>
              </a:rPr>
              <a:t>Talk more than listen</a:t>
            </a:r>
          </a:p>
          <a:p>
            <a:pPr marL="693738" lvl="0">
              <a:lnSpc>
                <a:spcPct val="115000"/>
              </a:lnSpc>
              <a:spcBef>
                <a:spcPts val="0"/>
              </a:spcBef>
              <a:spcAft>
                <a:spcPts val="0"/>
              </a:spcAft>
              <a:buFont typeface="+mj-lt"/>
              <a:buAutoNum type="alphaLcParenR"/>
            </a:pPr>
            <a:r>
              <a:rPr lang="en-US" dirty="0">
                <a:ea typeface="Times New Roman"/>
                <a:cs typeface="Times New Roman"/>
              </a:rPr>
              <a:t>Make the customer feel inadequate </a:t>
            </a:r>
          </a:p>
          <a:p>
            <a:pPr marL="693738" lvl="0">
              <a:lnSpc>
                <a:spcPct val="115000"/>
              </a:lnSpc>
              <a:spcBef>
                <a:spcPts val="0"/>
              </a:spcBef>
              <a:spcAft>
                <a:spcPts val="1000"/>
              </a:spcAft>
              <a:buFont typeface="+mj-lt"/>
              <a:buAutoNum type="alphaLcParenR"/>
            </a:pPr>
            <a:r>
              <a:rPr lang="en-US" dirty="0">
                <a:ea typeface="Times New Roman"/>
                <a:cs typeface="Times New Roman"/>
              </a:rPr>
              <a:t>Interrupt when the customer is wrong</a:t>
            </a:r>
          </a:p>
          <a:p>
            <a:pPr marL="339725" lvl="0" indent="-339725">
              <a:lnSpc>
                <a:spcPct val="115000"/>
              </a:lnSpc>
              <a:spcBef>
                <a:spcPts val="0"/>
              </a:spcBef>
              <a:spcAft>
                <a:spcPts val="1000"/>
              </a:spcAft>
              <a:buFont typeface="+mj-lt"/>
              <a:buAutoNum type="arabicPeriod" startAt="4"/>
            </a:pPr>
            <a:r>
              <a:rPr lang="en-US" dirty="0">
                <a:ea typeface="Times New Roman"/>
                <a:cs typeface="Times New Roman"/>
              </a:rPr>
              <a:t>Make customers feel important and________.</a:t>
            </a:r>
          </a:p>
          <a:p>
            <a:pPr marL="693738" lvl="0">
              <a:lnSpc>
                <a:spcPct val="115000"/>
              </a:lnSpc>
              <a:spcBef>
                <a:spcPts val="0"/>
              </a:spcBef>
              <a:spcAft>
                <a:spcPts val="0"/>
              </a:spcAft>
              <a:buFont typeface="+mj-lt"/>
              <a:buAutoNum type="alphaLcParenR"/>
            </a:pPr>
            <a:r>
              <a:rPr lang="en-US" dirty="0">
                <a:ea typeface="Times New Roman"/>
                <a:cs typeface="Times New Roman"/>
              </a:rPr>
              <a:t>Appreciated</a:t>
            </a:r>
          </a:p>
          <a:p>
            <a:pPr marL="693738" lvl="0">
              <a:lnSpc>
                <a:spcPct val="115000"/>
              </a:lnSpc>
              <a:spcBef>
                <a:spcPts val="0"/>
              </a:spcBef>
              <a:spcAft>
                <a:spcPts val="0"/>
              </a:spcAft>
              <a:buFont typeface="+mj-lt"/>
              <a:buAutoNum type="alphaLcParenR"/>
            </a:pPr>
            <a:r>
              <a:rPr lang="en-US" dirty="0">
                <a:ea typeface="Times New Roman"/>
                <a:cs typeface="Times New Roman"/>
              </a:rPr>
              <a:t>Annoyed</a:t>
            </a:r>
          </a:p>
          <a:p>
            <a:pPr marL="693738" lvl="0">
              <a:lnSpc>
                <a:spcPct val="115000"/>
              </a:lnSpc>
              <a:spcBef>
                <a:spcPts val="0"/>
              </a:spcBef>
              <a:spcAft>
                <a:spcPts val="0"/>
              </a:spcAft>
              <a:buFont typeface="+mj-lt"/>
              <a:buAutoNum type="alphaLcParenR"/>
            </a:pPr>
            <a:r>
              <a:rPr lang="en-US" dirty="0">
                <a:ea typeface="Times New Roman"/>
                <a:cs typeface="Times New Roman"/>
              </a:rPr>
              <a:t>Disrupted</a:t>
            </a: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Confused</a:t>
            </a:r>
            <a:endParaRPr lang="en-US" dirty="0">
              <a:ea typeface="Times New Roman"/>
              <a:cs typeface="Times New Roman"/>
            </a:endParaRPr>
          </a:p>
        </p:txBody>
      </p:sp>
    </p:spTree>
    <p:extLst>
      <p:ext uri="{BB962C8B-B14F-4D97-AF65-F5344CB8AC3E}">
        <p14:creationId xmlns:p14="http://schemas.microsoft.com/office/powerpoint/2010/main" val="2795698070"/>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When discussing a big sale the more complicated the better</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True; it will help boost sales</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ea typeface="Times New Roman"/>
                <a:cs typeface="Times New Roman"/>
              </a:rPr>
              <a:t>False; always make things easy</a:t>
            </a:r>
          </a:p>
          <a:p>
            <a:pPr marL="339725" lvl="0" indent="-339725">
              <a:lnSpc>
                <a:spcPct val="115000"/>
              </a:lnSpc>
              <a:spcBef>
                <a:spcPts val="0"/>
              </a:spcBef>
              <a:spcAft>
                <a:spcPts val="1000"/>
              </a:spcAft>
              <a:buFont typeface="+mj-lt"/>
              <a:buAutoNum type="arabicPeriod" startAt="6"/>
            </a:pPr>
            <a:r>
              <a:rPr lang="en-US" dirty="0">
                <a:ea typeface="Times New Roman"/>
                <a:cs typeface="Times New Roman"/>
              </a:rPr>
              <a:t>Giving customers a little more than they expect, will make them feel what?</a:t>
            </a:r>
          </a:p>
          <a:p>
            <a:pPr marL="693738" lvl="0">
              <a:lnSpc>
                <a:spcPct val="115000"/>
              </a:lnSpc>
              <a:spcBef>
                <a:spcPts val="0"/>
              </a:spcBef>
              <a:spcAft>
                <a:spcPts val="0"/>
              </a:spcAft>
              <a:buFont typeface="+mj-lt"/>
              <a:buAutoNum type="alphaLcParenR"/>
            </a:pPr>
            <a:r>
              <a:rPr lang="en-US" dirty="0">
                <a:ea typeface="Times New Roman"/>
                <a:cs typeface="Times New Roman"/>
              </a:rPr>
              <a:t>Your product is cheap</a:t>
            </a:r>
          </a:p>
          <a:p>
            <a:pPr marL="693738" lvl="0">
              <a:lnSpc>
                <a:spcPct val="115000"/>
              </a:lnSpc>
              <a:spcBef>
                <a:spcPts val="0"/>
              </a:spcBef>
              <a:spcAft>
                <a:spcPts val="0"/>
              </a:spcAft>
              <a:buFont typeface="+mj-lt"/>
              <a:buAutoNum type="alphaLcParenR"/>
            </a:pPr>
            <a:r>
              <a:rPr lang="en-US" dirty="0">
                <a:ea typeface="Times New Roman"/>
                <a:cs typeface="Times New Roman"/>
              </a:rPr>
              <a:t>You are incompetent</a:t>
            </a:r>
          </a:p>
          <a:p>
            <a:pPr marL="693738" lvl="0">
              <a:lnSpc>
                <a:spcPct val="115000"/>
              </a:lnSpc>
              <a:spcBef>
                <a:spcPts val="0"/>
              </a:spcBef>
              <a:spcAft>
                <a:spcPts val="0"/>
              </a:spcAft>
              <a:buFont typeface="+mj-lt"/>
              <a:buAutoNum type="alphaLcParenR"/>
            </a:pPr>
            <a:r>
              <a:rPr lang="en-US" dirty="0">
                <a:ea typeface="Times New Roman"/>
                <a:cs typeface="Times New Roman"/>
              </a:rPr>
              <a:t>Nervous</a:t>
            </a:r>
          </a:p>
          <a:p>
            <a:pPr marL="693738" lvl="0">
              <a:lnSpc>
                <a:spcPct val="115000"/>
              </a:lnSpc>
              <a:spcBef>
                <a:spcPts val="0"/>
              </a:spcBef>
              <a:spcAft>
                <a:spcPts val="1000"/>
              </a:spcAft>
              <a:buFont typeface="+mj-lt"/>
              <a:buAutoNum type="alphaLcParenR"/>
            </a:pPr>
            <a:r>
              <a:rPr lang="en-US" dirty="0">
                <a:ea typeface="Times New Roman"/>
                <a:cs typeface="Times New Roman"/>
              </a:rPr>
              <a:t>You care about their business</a:t>
            </a:r>
          </a:p>
          <a:p>
            <a:pPr marL="339725" lvl="0" indent="-339725">
              <a:lnSpc>
                <a:spcPct val="115000"/>
              </a:lnSpc>
              <a:spcBef>
                <a:spcPts val="0"/>
              </a:spcBef>
              <a:spcAft>
                <a:spcPts val="1000"/>
              </a:spcAft>
              <a:buFont typeface="+mj-lt"/>
              <a:buAutoNum type="arabicPeriod" startAt="5"/>
            </a:pPr>
            <a:endParaRPr lang="en-US" dirty="0">
              <a:ea typeface="Times New Roman"/>
              <a:cs typeface="Times New Roman"/>
            </a:endParaRPr>
          </a:p>
        </p:txBody>
      </p:sp>
    </p:spTree>
    <p:extLst>
      <p:ext uri="{BB962C8B-B14F-4D97-AF65-F5344CB8AC3E}">
        <p14:creationId xmlns:p14="http://schemas.microsoft.com/office/powerpoint/2010/main" val="4203561071"/>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Greet customers with a ______, either in person or on the phone.</a:t>
            </a:r>
          </a:p>
          <a:p>
            <a:pPr marL="693738" lvl="0">
              <a:lnSpc>
                <a:spcPct val="115000"/>
              </a:lnSpc>
              <a:spcBef>
                <a:spcPts val="0"/>
              </a:spcBef>
              <a:spcAft>
                <a:spcPts val="0"/>
              </a:spcAft>
              <a:buFont typeface="+mj-lt"/>
              <a:buAutoNum type="alphaLcParenR"/>
            </a:pPr>
            <a:r>
              <a:rPr lang="en-US" dirty="0">
                <a:ea typeface="Times New Roman"/>
                <a:cs typeface="Times New Roman"/>
              </a:rPr>
              <a:t>Handshake</a:t>
            </a:r>
          </a:p>
          <a:p>
            <a:pPr marL="693738" lvl="0">
              <a:lnSpc>
                <a:spcPct val="115000"/>
              </a:lnSpc>
              <a:spcBef>
                <a:spcPts val="0"/>
              </a:spcBef>
              <a:spcAft>
                <a:spcPts val="0"/>
              </a:spcAft>
              <a:buFont typeface="+mj-lt"/>
              <a:buAutoNum type="alphaLcParenR"/>
            </a:pPr>
            <a:r>
              <a:rPr lang="en-US" dirty="0">
                <a:ea typeface="Times New Roman"/>
                <a:cs typeface="Times New Roman"/>
              </a:rPr>
              <a:t>Pat on the back</a:t>
            </a:r>
          </a:p>
          <a:p>
            <a:pPr marL="693738" lvl="0">
              <a:lnSpc>
                <a:spcPct val="115000"/>
              </a:lnSpc>
              <a:spcBef>
                <a:spcPts val="0"/>
              </a:spcBef>
              <a:spcAft>
                <a:spcPts val="0"/>
              </a:spcAft>
              <a:buFont typeface="+mj-lt"/>
              <a:buAutoNum type="alphaLcParenR"/>
            </a:pPr>
            <a:r>
              <a:rPr lang="en-US" dirty="0">
                <a:ea typeface="Times New Roman"/>
                <a:cs typeface="Times New Roman"/>
              </a:rPr>
              <a:t>Discount</a:t>
            </a: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Smile</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2"/>
            </a:pPr>
            <a:r>
              <a:rPr lang="en-US" dirty="0">
                <a:ea typeface="Times New Roman"/>
                <a:cs typeface="Times New Roman"/>
              </a:rPr>
              <a:t>How often should you be helpful, even if there’s no profit in it?</a:t>
            </a:r>
          </a:p>
          <a:p>
            <a:pPr marL="693738" lvl="0">
              <a:lnSpc>
                <a:spcPct val="115000"/>
              </a:lnSpc>
              <a:spcBef>
                <a:spcPts val="0"/>
              </a:spcBef>
              <a:spcAft>
                <a:spcPts val="0"/>
              </a:spcAft>
              <a:buFont typeface="+mj-lt"/>
              <a:buAutoNum type="alphaLcParenR"/>
            </a:pPr>
            <a:r>
              <a:rPr lang="en-US" dirty="0">
                <a:ea typeface="Times New Roman"/>
                <a:cs typeface="Times New Roman"/>
              </a:rPr>
              <a:t>Hourly</a:t>
            </a:r>
          </a:p>
          <a:p>
            <a:pPr marL="693738" lvl="0">
              <a:lnSpc>
                <a:spcPct val="115000"/>
              </a:lnSpc>
              <a:spcBef>
                <a:spcPts val="0"/>
              </a:spcBef>
              <a:spcAft>
                <a:spcPts val="0"/>
              </a:spcAft>
              <a:buFont typeface="+mj-lt"/>
              <a:buAutoNum type="alphaLcParenR"/>
            </a:pPr>
            <a:r>
              <a:rPr lang="en-US" dirty="0">
                <a:ea typeface="Times New Roman"/>
                <a:cs typeface="Times New Roman"/>
              </a:rPr>
              <a:t>Weekly</a:t>
            </a: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Always</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ea typeface="Times New Roman"/>
                <a:cs typeface="Times New Roman"/>
              </a:rPr>
              <a:t>Monthly</a:t>
            </a:r>
          </a:p>
          <a:p>
            <a:endParaRPr lang="en-US" dirty="0" smtClean="0"/>
          </a:p>
        </p:txBody>
      </p:sp>
    </p:spTree>
    <p:extLst>
      <p:ext uri="{BB962C8B-B14F-4D97-AF65-F5344CB8AC3E}">
        <p14:creationId xmlns:p14="http://schemas.microsoft.com/office/powerpoint/2010/main" val="19567038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0"/>
              </a:spcBef>
              <a:spcAft>
                <a:spcPts val="1000"/>
              </a:spcAft>
              <a:buFont typeface="+mj-lt"/>
              <a:buAutoNum type="arabicPeriod" startAt="3"/>
            </a:pPr>
            <a:r>
              <a:rPr lang="en-US" dirty="0">
                <a:ea typeface="Times New Roman"/>
                <a:cs typeface="Times New Roman"/>
              </a:rPr>
              <a:t>Anyone who uses a service is a ________?</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Supplier</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Customer</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Business partner</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Supervisor</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_________ is any action you take to ensure that a customer is pleased with the transaction on a long-term basis.</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Point of sale</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Customer service</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Customer retention</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ea typeface="Times New Roman"/>
                <a:cs typeface="Times New Roman"/>
              </a:rPr>
              <a:t>Business essentials</a:t>
            </a:r>
          </a:p>
          <a:p>
            <a:endParaRPr lang="en-US" dirty="0" smtClean="0"/>
          </a:p>
        </p:txBody>
      </p:sp>
    </p:spTree>
    <p:extLst>
      <p:ext uri="{BB962C8B-B14F-4D97-AF65-F5344CB8AC3E}">
        <p14:creationId xmlns:p14="http://schemas.microsoft.com/office/powerpoint/2010/main" val="1414811376"/>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eriod" startAt="3"/>
            </a:pPr>
            <a:r>
              <a:rPr lang="en-US" dirty="0">
                <a:ea typeface="Times New Roman"/>
                <a:cs typeface="Times New Roman"/>
              </a:rPr>
              <a:t>When dealing with a customer you should generally do what?</a:t>
            </a: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Listen more than you talk</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Talk more than listen</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Make the customer feel inadequate </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Interrupt when the customer is wrong</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Make customers feel important and________.</a:t>
            </a: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Appreciated</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Annoyed</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Disrupted</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Confused</a:t>
            </a:r>
            <a:endParaRPr lang="en-US" dirty="0">
              <a:ea typeface="Times New Roman"/>
              <a:cs typeface="Times New Roman"/>
            </a:endParaRPr>
          </a:p>
        </p:txBody>
      </p:sp>
    </p:spTree>
    <p:extLst>
      <p:ext uri="{BB962C8B-B14F-4D97-AF65-F5344CB8AC3E}">
        <p14:creationId xmlns:p14="http://schemas.microsoft.com/office/powerpoint/2010/main" val="3102522891"/>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When discussing a big sale the more complicated the better</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True; it will help boost sales</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 always make things easy</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Giving customers a little more than they expect, will make them feel what?</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Your product is cheap</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You are incompetent</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Nervous</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You care about their business</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5"/>
            </a:pPr>
            <a:endParaRPr lang="en-US" dirty="0">
              <a:ea typeface="Times New Roman"/>
              <a:cs typeface="Times New Roman"/>
            </a:endParaRPr>
          </a:p>
        </p:txBody>
      </p:sp>
    </p:spTree>
    <p:extLst>
      <p:ext uri="{BB962C8B-B14F-4D97-AF65-F5344CB8AC3E}">
        <p14:creationId xmlns:p14="http://schemas.microsoft.com/office/powerpoint/2010/main" val="310685616"/>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457200" y="274638"/>
            <a:ext cx="6400800" cy="1725612"/>
          </a:xfrm>
        </p:spPr>
        <p:txBody>
          <a:bodyPr/>
          <a:lstStyle/>
          <a:p>
            <a:pPr eaLnBrk="1" hangingPunct="1"/>
            <a:r>
              <a:rPr lang="en-CA" dirty="0" smtClean="0"/>
              <a:t>Module </a:t>
            </a:r>
            <a:r>
              <a:rPr lang="en-US" dirty="0" smtClean="0"/>
              <a:t>Twelve: Wrapping Up</a:t>
            </a:r>
            <a:endParaRPr lang="en-CA" dirty="0" smtClean="0"/>
          </a:p>
        </p:txBody>
      </p:sp>
      <p:sp>
        <p:nvSpPr>
          <p:cNvPr id="3" name="Content Placeholder 2"/>
          <p:cNvSpPr>
            <a:spLocks noGrp="1"/>
          </p:cNvSpPr>
          <p:nvPr>
            <p:ph idx="1"/>
          </p:nvPr>
        </p:nvSpPr>
        <p:spPr>
          <a:xfrm>
            <a:off x="457200" y="2000250"/>
            <a:ext cx="6400800" cy="4125913"/>
          </a:xfrm>
        </p:spPr>
        <p:txBody>
          <a:bodyPr rtlCol="0">
            <a:normAutofit fontScale="92500" lnSpcReduction="10000"/>
          </a:bodyPr>
          <a:lstStyle/>
          <a:p>
            <a:pPr marL="0">
              <a:defRPr/>
            </a:pPr>
            <a:r>
              <a:rPr lang="en-US" dirty="0" smtClean="0"/>
              <a:t>Although this workshop is coming to a close, we hope that your journey to improve your supervisory skills is just beginning. Please take a moment to review and update your action plan. This will be a key tool to guide your progress in the days, weeks, months, and years to come. We wish you the best of luck on the rest of your travels! </a:t>
            </a:r>
          </a:p>
          <a:p>
            <a:pPr eaLnBrk="1" fontAlgn="auto" hangingPunct="1">
              <a:spcAft>
                <a:spcPts val="0"/>
              </a:spcAft>
              <a:buFont typeface="Arial" pitchFamily="34" charset="0"/>
              <a:buNone/>
              <a:defRPr/>
            </a:pPr>
            <a:endParaRPr lang="en-US" dirty="0" smtClean="0"/>
          </a:p>
        </p:txBody>
      </p:sp>
      <p:sp>
        <p:nvSpPr>
          <p:cNvPr id="4" name="Text Placeholder 3"/>
          <p:cNvSpPr>
            <a:spLocks noGrp="1"/>
          </p:cNvSpPr>
          <p:nvPr>
            <p:ph type="body" sz="quarter" idx="10"/>
          </p:nvPr>
        </p:nvSpPr>
        <p:spPr>
          <a:xfrm>
            <a:off x="7391400" y="381000"/>
            <a:ext cx="1752600" cy="3840088"/>
          </a:xfrm>
        </p:spPr>
        <p:txBody>
          <a:bodyPr rtlCol="0">
            <a:normAutofit fontScale="77500" lnSpcReduction="20000"/>
          </a:bodyPr>
          <a:lstStyle/>
          <a:p>
            <a:pPr>
              <a:lnSpc>
                <a:spcPct val="115000"/>
              </a:lnSpc>
              <a:spcBef>
                <a:spcPts val="0"/>
              </a:spcBef>
              <a:spcAft>
                <a:spcPts val="1000"/>
              </a:spcAft>
              <a:defRPr/>
            </a:pPr>
            <a:r>
              <a:rPr lang="en-US" dirty="0" smtClean="0">
                <a:latin typeface="Cambria"/>
                <a:ea typeface="Times New Roman"/>
                <a:cs typeface="Times New Roman"/>
              </a:rPr>
              <a:t>It is wise to keep in mind that neither success nor failure is ever final.</a:t>
            </a:r>
            <a:endParaRPr lang="en-US" sz="2400" dirty="0" smtClean="0">
              <a:ea typeface="Times New Roman"/>
              <a:cs typeface="Times New Roman"/>
            </a:endParaRPr>
          </a:p>
          <a:p>
            <a:pPr algn="ctr">
              <a:lnSpc>
                <a:spcPct val="115000"/>
              </a:lnSpc>
              <a:spcBef>
                <a:spcPts val="0"/>
              </a:spcBef>
              <a:spcAft>
                <a:spcPts val="1000"/>
              </a:spcAft>
              <a:defRPr/>
            </a:pPr>
            <a:r>
              <a:rPr lang="en-US" b="1" dirty="0" smtClean="0">
                <a:latin typeface="Cambria"/>
                <a:ea typeface="Times New Roman"/>
                <a:cs typeface="Times New Roman"/>
              </a:rPr>
              <a:t>Roger Babson</a:t>
            </a:r>
            <a:endParaRPr lang="en-US" sz="2400" b="1" dirty="0" smtClean="0">
              <a:ea typeface="Times New Roman"/>
              <a:cs typeface="Times New Roman"/>
            </a:endParaRPr>
          </a:p>
          <a:p>
            <a:pPr eaLnBrk="1" fontAlgn="auto" hangingPunct="1">
              <a:spcAft>
                <a:spcPts val="0"/>
              </a:spcAft>
              <a:buFont typeface="Arial" pitchFamily="34" charset="0"/>
              <a:buNone/>
              <a:defRPr/>
            </a:pPr>
            <a:endParaRPr lang="en-CA" dirty="0" smtClean="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smtClean="0"/>
              <a:t>Words from the Wise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346746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5"/>
            </a:pPr>
            <a:r>
              <a:rPr lang="en-US" dirty="0">
                <a:ea typeface="Times New Roman"/>
                <a:cs typeface="Times New Roman"/>
              </a:rPr>
              <a:t>When is the best time to provide great customer service?</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At the point of sale</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Pre-sale</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After sales service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A security guard in your office is can affect external customer service?</a:t>
            </a: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5384000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smtClean="0"/>
              <a:t>Module </a:t>
            </a:r>
            <a:r>
              <a:rPr lang="en-US" dirty="0" smtClean="0"/>
              <a:t>Three: Establishing Your Attitude</a:t>
            </a:r>
            <a:endParaRPr lang="en-CA" dirty="0"/>
          </a:p>
        </p:txBody>
      </p:sp>
      <p:sp>
        <p:nvSpPr>
          <p:cNvPr id="3" name="Content Placeholder 2"/>
          <p:cNvSpPr>
            <a:spLocks noGrp="1"/>
          </p:cNvSpPr>
          <p:nvPr>
            <p:ph idx="1"/>
          </p:nvPr>
        </p:nvSpPr>
        <p:spPr>
          <a:xfrm>
            <a:off x="457200" y="2000250"/>
            <a:ext cx="6400800" cy="4125913"/>
          </a:xfrm>
        </p:spPr>
        <p:txBody>
          <a:bodyPr rtlCol="0">
            <a:normAutofit fontScale="92500" lnSpcReduction="20000"/>
          </a:bodyPr>
          <a:lstStyle/>
          <a:p>
            <a:pPr eaLnBrk="1" fontAlgn="auto" hangingPunct="1">
              <a:spcAft>
                <a:spcPts val="0"/>
              </a:spcAft>
              <a:buFont typeface="Arial" pitchFamily="34" charset="0"/>
              <a:buNone/>
              <a:defRPr/>
            </a:pPr>
            <a:r>
              <a:rPr lang="en-US" dirty="0" smtClean="0"/>
              <a:t>We might all define customer service </a:t>
            </a:r>
          </a:p>
          <a:p>
            <a:pPr eaLnBrk="1" fontAlgn="auto" hangingPunct="1">
              <a:spcAft>
                <a:spcPts val="0"/>
              </a:spcAft>
              <a:buFont typeface="Arial" pitchFamily="34" charset="0"/>
              <a:buNone/>
              <a:defRPr/>
            </a:pPr>
            <a:r>
              <a:rPr lang="en-US" dirty="0" smtClean="0"/>
              <a:t>a little differently, but we can all </a:t>
            </a:r>
          </a:p>
          <a:p>
            <a:pPr eaLnBrk="1" fontAlgn="auto" hangingPunct="1">
              <a:spcAft>
                <a:spcPts val="0"/>
              </a:spcAft>
              <a:buFont typeface="Arial" pitchFamily="34" charset="0"/>
              <a:buNone/>
              <a:defRPr/>
            </a:pPr>
            <a:r>
              <a:rPr lang="en-US" dirty="0" smtClean="0"/>
              <a:t>agree on one thing: to provide great </a:t>
            </a:r>
          </a:p>
          <a:p>
            <a:pPr eaLnBrk="1" fontAlgn="auto" hangingPunct="1">
              <a:spcAft>
                <a:spcPts val="0"/>
              </a:spcAft>
              <a:buFont typeface="Arial" pitchFamily="34" charset="0"/>
              <a:buNone/>
              <a:defRPr/>
            </a:pPr>
            <a:r>
              <a:rPr lang="en-US" dirty="0" smtClean="0"/>
              <a:t>customer service, you need to put </a:t>
            </a:r>
          </a:p>
          <a:p>
            <a:pPr eaLnBrk="1" fontAlgn="auto" hangingPunct="1">
              <a:spcAft>
                <a:spcPts val="0"/>
              </a:spcAft>
              <a:buFont typeface="Arial" pitchFamily="34" charset="0"/>
              <a:buNone/>
              <a:defRPr/>
            </a:pPr>
            <a:r>
              <a:rPr lang="en-US" dirty="0" smtClean="0"/>
              <a:t>energy and enthusiasm into your </a:t>
            </a:r>
          </a:p>
          <a:p>
            <a:pPr eaLnBrk="1" fontAlgn="auto" hangingPunct="1">
              <a:spcAft>
                <a:spcPts val="0"/>
              </a:spcAft>
              <a:buFont typeface="Arial" pitchFamily="34" charset="0"/>
              <a:buNone/>
              <a:defRPr/>
            </a:pPr>
            <a:r>
              <a:rPr lang="en-US" dirty="0" smtClean="0"/>
              <a:t>interactions with customers. </a:t>
            </a:r>
          </a:p>
          <a:p>
            <a:pPr eaLnBrk="1" fontAlgn="auto" hangingPunct="1">
              <a:spcAft>
                <a:spcPts val="0"/>
              </a:spcAft>
              <a:buFont typeface="Arial" pitchFamily="34" charset="0"/>
              <a:buNone/>
              <a:defRPr/>
            </a:pPr>
            <a:endParaRPr lang="en-US" dirty="0" smtClean="0"/>
          </a:p>
          <a:p>
            <a:pPr eaLnBrk="1" fontAlgn="auto" hangingPunct="1">
              <a:spcAft>
                <a:spcPts val="0"/>
              </a:spcAft>
              <a:buFont typeface="Arial" pitchFamily="34" charset="0"/>
              <a:buNone/>
              <a:defRPr/>
            </a:pPr>
            <a:r>
              <a:rPr lang="en-US" dirty="0" smtClean="0"/>
              <a:t>Great customer service begins with a </a:t>
            </a:r>
          </a:p>
          <a:p>
            <a:pPr eaLnBrk="1" fontAlgn="auto" hangingPunct="1">
              <a:spcAft>
                <a:spcPts val="0"/>
              </a:spcAft>
              <a:buFont typeface="Arial" pitchFamily="34" charset="0"/>
              <a:buNone/>
              <a:defRPr/>
            </a:pPr>
            <a:r>
              <a:rPr lang="en-US" dirty="0" smtClean="0"/>
              <a:t>great attitude. </a:t>
            </a:r>
            <a:endParaRPr lang="en-US" dirty="0"/>
          </a:p>
        </p:txBody>
      </p:sp>
      <p:sp>
        <p:nvSpPr>
          <p:cNvPr id="4" name="Text Placeholder 3"/>
          <p:cNvSpPr>
            <a:spLocks noGrp="1"/>
          </p:cNvSpPr>
          <p:nvPr>
            <p:ph type="body" sz="quarter" idx="10"/>
          </p:nvPr>
        </p:nvSpPr>
        <p:spPr>
          <a:xfrm>
            <a:off x="7391400" y="381000"/>
            <a:ext cx="1752600" cy="4128120"/>
          </a:xfrm>
        </p:spPr>
        <p:txBody>
          <a:bodyPr rtlCol="0">
            <a:normAutofit fontScale="47500" lnSpcReduction="20000"/>
          </a:bodyPr>
          <a:lstStyle/>
          <a:p>
            <a:pPr eaLnBrk="1" hangingPunct="1">
              <a:lnSpc>
                <a:spcPct val="115000"/>
              </a:lnSpc>
              <a:spcBef>
                <a:spcPts val="0"/>
              </a:spcBef>
              <a:spcAft>
                <a:spcPts val="1000"/>
              </a:spcAft>
              <a:defRPr/>
            </a:pPr>
            <a:r>
              <a:rPr lang="en-US" sz="4200" dirty="0" smtClean="0">
                <a:latin typeface="Cambria"/>
                <a:ea typeface="Times New Roman"/>
                <a:cs typeface="Times New Roman"/>
              </a:rPr>
              <a:t>The greatest discovery of my generation is that human beings can alter their lives by altering their attitude of mind</a:t>
            </a:r>
            <a:endParaRPr lang="en-US" sz="3400" dirty="0" smtClean="0">
              <a:ea typeface="Times New Roman"/>
              <a:cs typeface="Times New Roman"/>
            </a:endParaRPr>
          </a:p>
          <a:p>
            <a:pPr algn="ctr" eaLnBrk="1" hangingPunct="1">
              <a:lnSpc>
                <a:spcPct val="115000"/>
              </a:lnSpc>
              <a:spcBef>
                <a:spcPts val="0"/>
              </a:spcBef>
              <a:spcAft>
                <a:spcPts val="1000"/>
              </a:spcAft>
              <a:defRPr/>
            </a:pPr>
            <a:r>
              <a:rPr lang="en-US" sz="4200" b="1" dirty="0" smtClean="0">
                <a:latin typeface="Cambria"/>
                <a:ea typeface="Times New Roman"/>
                <a:cs typeface="Times New Roman"/>
              </a:rPr>
              <a:t>William James</a:t>
            </a:r>
            <a:endParaRPr lang="en-US" sz="3400" b="1" dirty="0" smtClean="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dirty="0" smtClean="0"/>
              <a:t>Appearance Counts!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143064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smtClean="0"/>
              <a:t>The Power of a Smile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011832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dirty="0" smtClean="0"/>
              <a:t>Stay Energized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079698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dirty="0" smtClean="0"/>
              <a:t>Staying Positive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247773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smtClean="0"/>
              <a:t>Module </a:t>
            </a:r>
            <a:r>
              <a:rPr lang="en-US" dirty="0" smtClean="0"/>
              <a:t>One: Getting Started</a:t>
            </a:r>
            <a:endParaRPr lang="en-CA" dirty="0"/>
          </a:p>
        </p:txBody>
      </p:sp>
      <p:sp>
        <p:nvSpPr>
          <p:cNvPr id="6147" name="Content Placeholder 2"/>
          <p:cNvSpPr>
            <a:spLocks noGrp="1"/>
          </p:cNvSpPr>
          <p:nvPr>
            <p:ph idx="1"/>
          </p:nvPr>
        </p:nvSpPr>
        <p:spPr>
          <a:xfrm>
            <a:off x="457200" y="1556792"/>
            <a:ext cx="6400800" cy="4569371"/>
          </a:xfrm>
        </p:spPr>
        <p:txBody>
          <a:bodyPr/>
          <a:lstStyle/>
          <a:p>
            <a:pPr marL="0" eaLnBrk="1" hangingPunct="1"/>
            <a:r>
              <a:rPr lang="en-US" sz="3600" dirty="0"/>
              <a:t>Each and every one of us serves customers, whether we realize it or not</a:t>
            </a:r>
            <a:r>
              <a:rPr lang="en-US" sz="3600" dirty="0" smtClean="0"/>
              <a:t>. </a:t>
            </a:r>
          </a:p>
          <a:p>
            <a:pPr marL="0" eaLnBrk="1" hangingPunct="1"/>
            <a:r>
              <a:rPr lang="en-US" sz="3600" dirty="0" smtClean="0"/>
              <a:t>This workshop will look at all types of customers and how we can serve them better and improve ourselves in the process.</a:t>
            </a:r>
            <a:endParaRPr lang="en-CA" sz="3600" dirty="0" smtClean="0"/>
          </a:p>
          <a:p>
            <a:pPr eaLnBrk="1" hangingPunct="1"/>
            <a:endParaRPr lang="en-US" dirty="0" smtClean="0"/>
          </a:p>
        </p:txBody>
      </p:sp>
      <p:sp>
        <p:nvSpPr>
          <p:cNvPr id="4" name="Text Placeholder 3"/>
          <p:cNvSpPr>
            <a:spLocks noGrp="1"/>
          </p:cNvSpPr>
          <p:nvPr>
            <p:ph type="body" sz="quarter" idx="10"/>
          </p:nvPr>
        </p:nvSpPr>
        <p:spPr>
          <a:xfrm>
            <a:off x="7391400" y="381000"/>
            <a:ext cx="1752600" cy="3768080"/>
          </a:xfrm>
        </p:spPr>
        <p:txBody>
          <a:bodyPr rtlCol="0">
            <a:normAutofit fontScale="55000" lnSpcReduction="20000"/>
          </a:bodyPr>
          <a:lstStyle/>
          <a:p>
            <a:pPr eaLnBrk="1" hangingPunct="1">
              <a:lnSpc>
                <a:spcPct val="115000"/>
              </a:lnSpc>
              <a:spcBef>
                <a:spcPts val="0"/>
              </a:spcBef>
              <a:spcAft>
                <a:spcPts val="1000"/>
              </a:spcAft>
              <a:defRPr/>
            </a:pPr>
            <a:r>
              <a:rPr lang="en-US" dirty="0" smtClean="0">
                <a:latin typeface="Cambria"/>
                <a:ea typeface="Times New Roman"/>
                <a:cs typeface="Times New Roman"/>
              </a:rPr>
              <a:t>The single most important thing to realize about any enterprise is that there are no results inside its walls. The result of a business is a satisfied customer.</a:t>
            </a:r>
            <a:endParaRPr lang="en-US" sz="2400" dirty="0" smtClean="0">
              <a:ea typeface="Times New Roman"/>
              <a:cs typeface="Times New Roman"/>
            </a:endParaRPr>
          </a:p>
          <a:p>
            <a:pPr algn="ctr" eaLnBrk="1" hangingPunct="1">
              <a:lnSpc>
                <a:spcPct val="115000"/>
              </a:lnSpc>
              <a:spcBef>
                <a:spcPts val="0"/>
              </a:spcBef>
              <a:spcAft>
                <a:spcPts val="1000"/>
              </a:spcAft>
              <a:tabLst>
                <a:tab pos="1371600" algn="l"/>
              </a:tabLst>
              <a:defRPr/>
            </a:pPr>
            <a:r>
              <a:rPr lang="en-US" b="1" dirty="0" smtClean="0">
                <a:latin typeface="Cambria"/>
                <a:ea typeface="Times New Roman"/>
                <a:cs typeface="Times New Roman"/>
              </a:rPr>
              <a:t>Peter Drucker</a:t>
            </a:r>
            <a:endParaRPr lang="en-US" sz="2400" b="1" dirty="0" smtClean="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eriod"/>
            </a:pPr>
            <a:r>
              <a:rPr lang="en-US" dirty="0">
                <a:ea typeface="Times New Roman"/>
                <a:cs typeface="Times New Roman"/>
              </a:rPr>
              <a:t>Appearance is not important with businesses that do not have face to face interactions with customers.</a:t>
            </a:r>
          </a:p>
          <a:p>
            <a:pPr marL="693738" lvl="0">
              <a:lnSpc>
                <a:spcPct val="115000"/>
              </a:lnSpc>
              <a:spcBef>
                <a:spcPts val="0"/>
              </a:spcBef>
              <a:spcAft>
                <a:spcPts val="0"/>
              </a:spcAft>
              <a:buFont typeface="+mj-lt"/>
              <a:buAutoNum type="alphaLcParenR"/>
            </a:pPr>
            <a:r>
              <a:rPr lang="en-US" dirty="0">
                <a:ea typeface="Times New Roman"/>
                <a:cs typeface="Times New Roman"/>
              </a:rPr>
              <a:t>True</a:t>
            </a:r>
          </a:p>
          <a:p>
            <a:pPr marL="693738" lvl="0">
              <a:lnSpc>
                <a:spcPct val="115000"/>
              </a:lnSpc>
              <a:spcBef>
                <a:spcPts val="0"/>
              </a:spcBef>
              <a:spcAft>
                <a:spcPts val="1000"/>
              </a:spcAft>
              <a:buFont typeface="+mj-lt"/>
              <a:buAutoNum type="alphaLcParenR"/>
            </a:pPr>
            <a:r>
              <a:rPr lang="en-US" dirty="0">
                <a:ea typeface="Times New Roman"/>
                <a:cs typeface="Times New Roman"/>
              </a:rPr>
              <a:t>False</a:t>
            </a:r>
          </a:p>
          <a:p>
            <a:pPr marL="339725" lvl="0" indent="-339725">
              <a:lnSpc>
                <a:spcPct val="115000"/>
              </a:lnSpc>
              <a:spcBef>
                <a:spcPts val="0"/>
              </a:spcBef>
              <a:spcAft>
                <a:spcPts val="1000"/>
              </a:spcAft>
              <a:buFont typeface="+mj-lt"/>
              <a:buAutoNum type="arabicPeriod" startAt="2"/>
            </a:pPr>
            <a:r>
              <a:rPr lang="en-US" dirty="0">
                <a:ea typeface="Times New Roman"/>
                <a:cs typeface="Times New Roman"/>
              </a:rPr>
              <a:t>What is an easy way to make a customer feel welcomed?</a:t>
            </a:r>
          </a:p>
          <a:p>
            <a:pPr marL="625475" lvl="1">
              <a:lnSpc>
                <a:spcPct val="115000"/>
              </a:lnSpc>
              <a:spcBef>
                <a:spcPts val="0"/>
              </a:spcBef>
              <a:spcAft>
                <a:spcPts val="0"/>
              </a:spcAft>
              <a:buFont typeface="+mj-lt"/>
              <a:buAutoNum type="alphaLcParenR"/>
            </a:pPr>
            <a:r>
              <a:rPr lang="en-US" dirty="0">
                <a:ea typeface="Times New Roman"/>
                <a:cs typeface="Times New Roman"/>
              </a:rPr>
              <a:t>Knowing what they need before asking</a:t>
            </a:r>
          </a:p>
          <a:p>
            <a:pPr marL="625475" lvl="1">
              <a:lnSpc>
                <a:spcPct val="115000"/>
              </a:lnSpc>
              <a:spcBef>
                <a:spcPts val="0"/>
              </a:spcBef>
              <a:spcAft>
                <a:spcPts val="0"/>
              </a:spcAft>
              <a:buFont typeface="+mj-lt"/>
              <a:buAutoNum type="alphaLcParenR"/>
            </a:pPr>
            <a:r>
              <a:rPr lang="en-US" dirty="0">
                <a:ea typeface="Times New Roman"/>
                <a:cs typeface="Times New Roman"/>
              </a:rPr>
              <a:t>Smiling</a:t>
            </a:r>
          </a:p>
          <a:p>
            <a:pPr marL="625475" lvl="1">
              <a:lnSpc>
                <a:spcPct val="115000"/>
              </a:lnSpc>
              <a:spcBef>
                <a:spcPts val="0"/>
              </a:spcBef>
              <a:spcAft>
                <a:spcPts val="0"/>
              </a:spcAft>
              <a:buFont typeface="+mj-lt"/>
              <a:buAutoNum type="alphaLcParenR"/>
            </a:pPr>
            <a:r>
              <a:rPr lang="en-US" dirty="0">
                <a:ea typeface="Times New Roman"/>
                <a:cs typeface="Times New Roman"/>
              </a:rPr>
              <a:t>Asking them what they want</a:t>
            </a:r>
          </a:p>
          <a:p>
            <a:pPr marL="625475" lvl="1">
              <a:lnSpc>
                <a:spcPct val="115000"/>
              </a:lnSpc>
              <a:spcBef>
                <a:spcPts val="0"/>
              </a:spcBef>
              <a:spcAft>
                <a:spcPts val="1000"/>
              </a:spcAft>
              <a:buFont typeface="+mj-lt"/>
              <a:buAutoNum type="alphaLcParenR"/>
            </a:pPr>
            <a:r>
              <a:rPr lang="en-US" dirty="0">
                <a:ea typeface="Times New Roman"/>
                <a:cs typeface="Times New Roman"/>
              </a:rPr>
              <a:t>Talk fast so to not waste their time</a:t>
            </a:r>
          </a:p>
          <a:p>
            <a:endParaRPr lang="en-US" dirty="0" smtClean="0"/>
          </a:p>
        </p:txBody>
      </p:sp>
    </p:spTree>
    <p:extLst>
      <p:ext uri="{BB962C8B-B14F-4D97-AF65-F5344CB8AC3E}">
        <p14:creationId xmlns:p14="http://schemas.microsoft.com/office/powerpoint/2010/main" val="34596451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eriod" startAt="3"/>
            </a:pPr>
            <a:r>
              <a:rPr lang="en-US" dirty="0">
                <a:ea typeface="Times New Roman"/>
                <a:cs typeface="Times New Roman"/>
              </a:rPr>
              <a:t>Which is not a good way to keep energized at work?</a:t>
            </a:r>
          </a:p>
          <a:p>
            <a:pPr marL="5778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Humor</a:t>
            </a:r>
            <a:endParaRPr lang="en-US" dirty="0">
              <a:ea typeface="Times New Roman"/>
              <a:cs typeface="Times New Roman"/>
            </a:endParaRPr>
          </a:p>
          <a:p>
            <a:pPr marL="5778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Good breakfast</a:t>
            </a:r>
            <a:endParaRPr lang="en-US" dirty="0">
              <a:ea typeface="Times New Roman"/>
              <a:cs typeface="Times New Roman"/>
            </a:endParaRPr>
          </a:p>
          <a:p>
            <a:pPr marL="577850" lvl="0">
              <a:lnSpc>
                <a:spcPct val="115000"/>
              </a:lnSpc>
              <a:spcBef>
                <a:spcPts val="0"/>
              </a:spcBef>
              <a:spcAft>
                <a:spcPts val="0"/>
              </a:spcAft>
              <a:buFont typeface="+mj-lt"/>
              <a:buAutoNum type="alphaLcParenR"/>
            </a:pPr>
            <a:r>
              <a:rPr lang="en-US" dirty="0">
                <a:ea typeface="Times New Roman"/>
                <a:cs typeface="Times New Roman"/>
              </a:rPr>
              <a:t>Plug into others</a:t>
            </a:r>
          </a:p>
          <a:p>
            <a:pPr marL="577850" lvl="0">
              <a:lnSpc>
                <a:spcPct val="115000"/>
              </a:lnSpc>
              <a:spcBef>
                <a:spcPts val="0"/>
              </a:spcBef>
              <a:spcAft>
                <a:spcPts val="1000"/>
              </a:spcAft>
              <a:buFont typeface="+mj-lt"/>
              <a:buAutoNum type="alphaLcParenR"/>
            </a:pPr>
            <a:r>
              <a:rPr lang="en-US" dirty="0">
                <a:ea typeface="Times New Roman"/>
                <a:cs typeface="Times New Roman"/>
              </a:rPr>
              <a:t>Quick nap under your desk</a:t>
            </a:r>
          </a:p>
          <a:p>
            <a:pPr marL="339725" lvl="0" indent="-339725">
              <a:lnSpc>
                <a:spcPct val="115000"/>
              </a:lnSpc>
              <a:spcBef>
                <a:spcPts val="0"/>
              </a:spcBef>
              <a:spcAft>
                <a:spcPts val="1000"/>
              </a:spcAft>
              <a:buFont typeface="+mj-lt"/>
              <a:buAutoNum type="arabicPeriod" startAt="4"/>
            </a:pPr>
            <a:r>
              <a:rPr lang="en-US" dirty="0">
                <a:ea typeface="Times New Roman"/>
                <a:cs typeface="Times New Roman"/>
              </a:rPr>
              <a:t>Viewing a negative situation as a training session or a learning experience is a great way to_________?</a:t>
            </a:r>
          </a:p>
          <a:p>
            <a:pPr marL="577850" lvl="0">
              <a:lnSpc>
                <a:spcPct val="115000"/>
              </a:lnSpc>
              <a:spcBef>
                <a:spcPts val="0"/>
              </a:spcBef>
              <a:spcAft>
                <a:spcPts val="0"/>
              </a:spcAft>
              <a:buFont typeface="+mj-lt"/>
              <a:buAutoNum type="alphaLcParenR"/>
            </a:pPr>
            <a:r>
              <a:rPr lang="en-US" dirty="0">
                <a:ea typeface="Times New Roman"/>
                <a:cs typeface="Times New Roman"/>
              </a:rPr>
              <a:t>Be irritated</a:t>
            </a:r>
          </a:p>
          <a:p>
            <a:pPr marL="577850" lvl="0">
              <a:lnSpc>
                <a:spcPct val="115000"/>
              </a:lnSpc>
              <a:spcBef>
                <a:spcPts val="0"/>
              </a:spcBef>
              <a:spcAft>
                <a:spcPts val="0"/>
              </a:spcAft>
              <a:buFont typeface="+mj-lt"/>
              <a:buAutoNum type="alphaLcParenR"/>
            </a:pPr>
            <a:r>
              <a:rPr lang="en-US" dirty="0">
                <a:ea typeface="Times New Roman"/>
                <a:cs typeface="Times New Roman"/>
              </a:rPr>
              <a:t>Belittle a coworker</a:t>
            </a:r>
          </a:p>
          <a:p>
            <a:pPr marL="577850" lvl="0">
              <a:lnSpc>
                <a:spcPct val="115000"/>
              </a:lnSpc>
              <a:spcBef>
                <a:spcPts val="0"/>
              </a:spcBef>
              <a:spcAft>
                <a:spcPts val="0"/>
              </a:spcAft>
              <a:buFont typeface="+mj-lt"/>
              <a:buAutoNum type="alphaLcParenR"/>
            </a:pPr>
            <a:r>
              <a:rPr lang="en-US" dirty="0">
                <a:ea typeface="Times New Roman"/>
                <a:cs typeface="Times New Roman"/>
              </a:rPr>
              <a:t>Skip work</a:t>
            </a:r>
          </a:p>
          <a:p>
            <a:pPr marL="577850" lvl="0">
              <a:lnSpc>
                <a:spcPct val="115000"/>
              </a:lnSpc>
              <a:spcBef>
                <a:spcPts val="0"/>
              </a:spcBef>
              <a:spcAft>
                <a:spcPts val="1000"/>
              </a:spcAft>
              <a:buFont typeface="+mj-lt"/>
              <a:buAutoNum type="alphaLcParenR"/>
            </a:pPr>
            <a:r>
              <a:rPr lang="en-US" dirty="0">
                <a:ea typeface="Times New Roman"/>
                <a:cs typeface="Times New Roman"/>
              </a:rPr>
              <a:t>Stay positive</a:t>
            </a:r>
          </a:p>
        </p:txBody>
      </p:sp>
    </p:spTree>
    <p:extLst>
      <p:ext uri="{BB962C8B-B14F-4D97-AF65-F5344CB8AC3E}">
        <p14:creationId xmlns:p14="http://schemas.microsoft.com/office/powerpoint/2010/main" val="23460653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lnSpcReduction="10000"/>
          </a:bodyPr>
          <a:lstStyle/>
          <a:p>
            <a:pPr marL="339725" lvl="0" indent="-339725">
              <a:lnSpc>
                <a:spcPct val="115000"/>
              </a:lnSpc>
              <a:spcBef>
                <a:spcPts val="0"/>
              </a:spcBef>
              <a:spcAft>
                <a:spcPts val="1000"/>
              </a:spcAft>
              <a:buFont typeface="+mj-lt"/>
              <a:buAutoNum type="arabicPeriod" startAt="5"/>
            </a:pPr>
            <a:r>
              <a:rPr lang="en-US" dirty="0">
                <a:ea typeface="Times New Roman"/>
                <a:cs typeface="Times New Roman"/>
              </a:rPr>
              <a:t>Customer facing staff need not worry about their appearance.</a:t>
            </a:r>
          </a:p>
          <a:p>
            <a:pPr marL="693738" lvl="0">
              <a:lnSpc>
                <a:spcPct val="115000"/>
              </a:lnSpc>
              <a:spcBef>
                <a:spcPts val="0"/>
              </a:spcBef>
              <a:spcAft>
                <a:spcPts val="0"/>
              </a:spcAft>
              <a:buFont typeface="+mj-lt"/>
              <a:buAutoNum type="alphaLcParenR"/>
            </a:pPr>
            <a:r>
              <a:rPr lang="en-US" dirty="0">
                <a:ea typeface="Times New Roman"/>
                <a:cs typeface="Times New Roman"/>
              </a:rPr>
              <a:t>True</a:t>
            </a:r>
          </a:p>
          <a:p>
            <a:pPr marL="693738" lvl="0">
              <a:lnSpc>
                <a:spcPct val="115000"/>
              </a:lnSpc>
              <a:spcBef>
                <a:spcPts val="0"/>
              </a:spcBef>
              <a:spcAft>
                <a:spcPts val="1000"/>
              </a:spcAft>
              <a:buFont typeface="+mj-lt"/>
              <a:buAutoNum type="alphaLcParenR"/>
            </a:pPr>
            <a:r>
              <a:rPr lang="en-US" dirty="0">
                <a:ea typeface="Times New Roman"/>
                <a:cs typeface="Times New Roman"/>
              </a:rPr>
              <a:t>False</a:t>
            </a:r>
          </a:p>
          <a:p>
            <a:pPr marL="339725" lvl="0" indent="-339725">
              <a:lnSpc>
                <a:spcPct val="115000"/>
              </a:lnSpc>
              <a:spcBef>
                <a:spcPts val="0"/>
              </a:spcBef>
              <a:spcAft>
                <a:spcPts val="1000"/>
              </a:spcAft>
              <a:buFont typeface="+mj-lt"/>
              <a:buAutoNum type="arabicPeriod" startAt="6"/>
            </a:pPr>
            <a:r>
              <a:rPr lang="en-US" dirty="0">
                <a:ea typeface="Times New Roman"/>
                <a:cs typeface="Times New Roman"/>
              </a:rPr>
              <a:t>It is better to show faux positivity than to show negativity.</a:t>
            </a:r>
          </a:p>
          <a:p>
            <a:pPr marL="693738" lvl="0">
              <a:lnSpc>
                <a:spcPct val="115000"/>
              </a:lnSpc>
              <a:spcBef>
                <a:spcPts val="0"/>
              </a:spcBef>
              <a:spcAft>
                <a:spcPts val="0"/>
              </a:spcAft>
              <a:buFont typeface="+mj-lt"/>
              <a:buAutoNum type="alphaLcParenR"/>
            </a:pPr>
            <a:r>
              <a:rPr lang="en-US" dirty="0">
                <a:ea typeface="Times New Roman"/>
                <a:cs typeface="Times New Roman"/>
              </a:rPr>
              <a:t>True</a:t>
            </a:r>
          </a:p>
          <a:p>
            <a:pPr marL="693738" lvl="0">
              <a:lnSpc>
                <a:spcPct val="115000"/>
              </a:lnSpc>
              <a:spcBef>
                <a:spcPts val="0"/>
              </a:spcBef>
              <a:spcAft>
                <a:spcPts val="1000"/>
              </a:spcAft>
              <a:buFont typeface="+mj-lt"/>
              <a:buAutoNum type="alphaLcParenR"/>
            </a:pPr>
            <a:r>
              <a:rPr lang="en-US" dirty="0">
                <a:ea typeface="Times New Roman"/>
                <a:cs typeface="Times New Roman"/>
              </a:rPr>
              <a:t>False</a:t>
            </a:r>
          </a:p>
          <a:p>
            <a:endParaRPr lang="en-US" dirty="0" smtClean="0"/>
          </a:p>
        </p:txBody>
      </p:sp>
    </p:spTree>
    <p:extLst>
      <p:ext uri="{BB962C8B-B14F-4D97-AF65-F5344CB8AC3E}">
        <p14:creationId xmlns:p14="http://schemas.microsoft.com/office/powerpoint/2010/main" val="39299317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eriod"/>
            </a:pPr>
            <a:r>
              <a:rPr lang="en-US" dirty="0">
                <a:ea typeface="Times New Roman"/>
                <a:cs typeface="Times New Roman"/>
              </a:rPr>
              <a:t>Appearance is not important with businesses that do not have face to face interactions with customers.</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2"/>
            </a:pPr>
            <a:r>
              <a:rPr lang="en-US" dirty="0">
                <a:ea typeface="Times New Roman"/>
                <a:cs typeface="Times New Roman"/>
              </a:rPr>
              <a:t>What is an easy way to make a customer feel welcomed?</a:t>
            </a:r>
          </a:p>
          <a:p>
            <a:pPr marL="625475" lvl="1">
              <a:lnSpc>
                <a:spcPct val="115000"/>
              </a:lnSpc>
              <a:spcBef>
                <a:spcPts val="0"/>
              </a:spcBef>
              <a:spcAft>
                <a:spcPts val="0"/>
              </a:spcAft>
              <a:buFont typeface="+mj-lt"/>
              <a:buAutoNum type="alphaLcParenR"/>
            </a:pPr>
            <a:r>
              <a:rPr lang="en-US" dirty="0">
                <a:ea typeface="Times New Roman"/>
                <a:cs typeface="Times New Roman"/>
              </a:rPr>
              <a:t>Knowing what they need before asking</a:t>
            </a:r>
          </a:p>
          <a:p>
            <a:pPr marL="625475"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Smiling</a:t>
            </a:r>
            <a:endParaRPr lang="en-US" dirty="0">
              <a:ea typeface="Times New Roman"/>
              <a:cs typeface="Times New Roman"/>
            </a:endParaRPr>
          </a:p>
          <a:p>
            <a:pPr marL="625475" lvl="1">
              <a:lnSpc>
                <a:spcPct val="115000"/>
              </a:lnSpc>
              <a:spcBef>
                <a:spcPts val="0"/>
              </a:spcBef>
              <a:spcAft>
                <a:spcPts val="0"/>
              </a:spcAft>
              <a:buFont typeface="+mj-lt"/>
              <a:buAutoNum type="alphaLcParenR"/>
            </a:pPr>
            <a:r>
              <a:rPr lang="en-US" dirty="0">
                <a:ea typeface="Times New Roman"/>
                <a:cs typeface="Times New Roman"/>
              </a:rPr>
              <a:t>Asking them what they want</a:t>
            </a:r>
          </a:p>
          <a:p>
            <a:pPr marL="625475" lvl="1">
              <a:lnSpc>
                <a:spcPct val="115000"/>
              </a:lnSpc>
              <a:spcBef>
                <a:spcPts val="0"/>
              </a:spcBef>
              <a:spcAft>
                <a:spcPts val="1000"/>
              </a:spcAft>
              <a:buFont typeface="+mj-lt"/>
              <a:buAutoNum type="alphaLcParenR"/>
            </a:pPr>
            <a:r>
              <a:rPr lang="en-US" dirty="0">
                <a:ea typeface="Times New Roman"/>
                <a:cs typeface="Times New Roman"/>
              </a:rPr>
              <a:t>Talk fast so to not waste their time</a:t>
            </a:r>
          </a:p>
          <a:p>
            <a:endParaRPr lang="en-US" dirty="0" smtClean="0"/>
          </a:p>
        </p:txBody>
      </p:sp>
    </p:spTree>
    <p:extLst>
      <p:ext uri="{BB962C8B-B14F-4D97-AF65-F5344CB8AC3E}">
        <p14:creationId xmlns:p14="http://schemas.microsoft.com/office/powerpoint/2010/main" val="6208119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eriod" startAt="3"/>
            </a:pPr>
            <a:r>
              <a:rPr lang="en-US" dirty="0">
                <a:ea typeface="Times New Roman"/>
                <a:cs typeface="Times New Roman"/>
              </a:rPr>
              <a:t>Which is not a good way to keep energized at work?</a:t>
            </a:r>
          </a:p>
          <a:p>
            <a:pPr marL="5778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Humor</a:t>
            </a:r>
            <a:endParaRPr lang="en-US" dirty="0">
              <a:ea typeface="Times New Roman"/>
              <a:cs typeface="Times New Roman"/>
            </a:endParaRPr>
          </a:p>
          <a:p>
            <a:pPr marL="5778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Good breakfast</a:t>
            </a:r>
            <a:endParaRPr lang="en-US" dirty="0">
              <a:ea typeface="Times New Roman"/>
              <a:cs typeface="Times New Roman"/>
            </a:endParaRPr>
          </a:p>
          <a:p>
            <a:pPr marL="5778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Plug into others</a:t>
            </a:r>
            <a:endParaRPr lang="en-US" dirty="0">
              <a:ea typeface="Times New Roman"/>
              <a:cs typeface="Times New Roman"/>
            </a:endParaRPr>
          </a:p>
          <a:p>
            <a:pPr marL="57785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Quick nap under your desk</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4"/>
            </a:pPr>
            <a:r>
              <a:rPr lang="en-US" dirty="0">
                <a:ea typeface="Times New Roman"/>
                <a:cs typeface="Times New Roman"/>
              </a:rPr>
              <a:t>Viewing a negative situation as a training session or a learning experience is a great way to_________?</a:t>
            </a:r>
          </a:p>
          <a:p>
            <a:pPr marL="577850" lvl="0">
              <a:lnSpc>
                <a:spcPct val="115000"/>
              </a:lnSpc>
              <a:spcBef>
                <a:spcPts val="0"/>
              </a:spcBef>
              <a:spcAft>
                <a:spcPts val="0"/>
              </a:spcAft>
              <a:buFont typeface="+mj-lt"/>
              <a:buAutoNum type="alphaLcParenR"/>
            </a:pPr>
            <a:r>
              <a:rPr lang="en-US" dirty="0">
                <a:ea typeface="Times New Roman"/>
                <a:cs typeface="Times New Roman"/>
              </a:rPr>
              <a:t>Be irritated</a:t>
            </a:r>
          </a:p>
          <a:p>
            <a:pPr marL="577850" lvl="0">
              <a:lnSpc>
                <a:spcPct val="115000"/>
              </a:lnSpc>
              <a:spcBef>
                <a:spcPts val="0"/>
              </a:spcBef>
              <a:spcAft>
                <a:spcPts val="0"/>
              </a:spcAft>
              <a:buFont typeface="+mj-lt"/>
              <a:buAutoNum type="alphaLcParenR"/>
            </a:pPr>
            <a:r>
              <a:rPr lang="en-US" dirty="0">
                <a:ea typeface="Times New Roman"/>
                <a:cs typeface="Times New Roman"/>
              </a:rPr>
              <a:t>Belittle a coworker</a:t>
            </a:r>
          </a:p>
          <a:p>
            <a:pPr marL="577850" lvl="0">
              <a:lnSpc>
                <a:spcPct val="115000"/>
              </a:lnSpc>
              <a:spcBef>
                <a:spcPts val="0"/>
              </a:spcBef>
              <a:spcAft>
                <a:spcPts val="0"/>
              </a:spcAft>
              <a:buFont typeface="+mj-lt"/>
              <a:buAutoNum type="alphaLcParenR"/>
            </a:pPr>
            <a:r>
              <a:rPr lang="en-US" dirty="0">
                <a:ea typeface="Times New Roman"/>
                <a:cs typeface="Times New Roman"/>
              </a:rPr>
              <a:t>Skip work</a:t>
            </a:r>
          </a:p>
          <a:p>
            <a:pPr marL="57785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Stay positive</a:t>
            </a:r>
            <a:endParaRPr lang="en-US" dirty="0">
              <a:ea typeface="Times New Roman"/>
              <a:cs typeface="Times New Roman"/>
            </a:endParaRPr>
          </a:p>
        </p:txBody>
      </p:sp>
    </p:spTree>
    <p:extLst>
      <p:ext uri="{BB962C8B-B14F-4D97-AF65-F5344CB8AC3E}">
        <p14:creationId xmlns:p14="http://schemas.microsoft.com/office/powerpoint/2010/main" val="2502877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lnSpcReduction="10000"/>
          </a:bodyPr>
          <a:lstStyle/>
          <a:p>
            <a:pPr marL="339725" lvl="0" indent="-339725">
              <a:lnSpc>
                <a:spcPct val="115000"/>
              </a:lnSpc>
              <a:spcBef>
                <a:spcPts val="0"/>
              </a:spcBef>
              <a:spcAft>
                <a:spcPts val="1000"/>
              </a:spcAft>
              <a:buFont typeface="+mj-lt"/>
              <a:buAutoNum type="arabicPeriod" startAt="5"/>
            </a:pPr>
            <a:r>
              <a:rPr lang="en-US" dirty="0">
                <a:ea typeface="Times New Roman"/>
                <a:cs typeface="Times New Roman"/>
              </a:rPr>
              <a:t>Customer facing staff need not worry about their appearance.</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6"/>
            </a:pPr>
            <a:r>
              <a:rPr lang="en-US" dirty="0">
                <a:ea typeface="Times New Roman"/>
                <a:cs typeface="Times New Roman"/>
              </a:rPr>
              <a:t>It is better to show faux positivity than to show negativity.</a:t>
            </a:r>
          </a:p>
          <a:p>
            <a:pPr marL="6937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9090211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725612"/>
          </a:xfrm>
        </p:spPr>
        <p:txBody>
          <a:bodyPr rtlCol="0">
            <a:normAutofit fontScale="90000"/>
          </a:bodyPr>
          <a:lstStyle/>
          <a:p>
            <a:pPr eaLnBrk="1" fontAlgn="auto" hangingPunct="1">
              <a:spcAft>
                <a:spcPts val="0"/>
              </a:spcAft>
              <a:defRPr/>
            </a:pPr>
            <a:r>
              <a:rPr lang="en-CA" dirty="0" smtClean="0"/>
              <a:t>Module </a:t>
            </a:r>
            <a:r>
              <a:rPr lang="en-US" dirty="0" smtClean="0"/>
              <a:t>Four: Identifying and Addressing Customer Needs</a:t>
            </a:r>
            <a:endParaRPr lang="en-CA" dirty="0"/>
          </a:p>
        </p:txBody>
      </p:sp>
      <p:sp>
        <p:nvSpPr>
          <p:cNvPr id="3" name="Content Placeholder 2"/>
          <p:cNvSpPr>
            <a:spLocks noGrp="1"/>
          </p:cNvSpPr>
          <p:nvPr>
            <p:ph idx="1"/>
          </p:nvPr>
        </p:nvSpPr>
        <p:spPr>
          <a:xfrm>
            <a:off x="457200" y="2000250"/>
            <a:ext cx="6400800" cy="4125913"/>
          </a:xfrm>
        </p:spPr>
        <p:txBody>
          <a:bodyPr rtlCol="0">
            <a:normAutofit fontScale="92500"/>
          </a:bodyPr>
          <a:lstStyle/>
          <a:p>
            <a:pPr eaLnBrk="1" fontAlgn="auto" hangingPunct="1">
              <a:spcAft>
                <a:spcPts val="0"/>
              </a:spcAft>
              <a:buFont typeface="Arial" pitchFamily="34" charset="0"/>
              <a:buNone/>
              <a:defRPr/>
            </a:pPr>
            <a:r>
              <a:rPr lang="en-US" dirty="0" smtClean="0"/>
              <a:t>The first step in improving customer </a:t>
            </a:r>
          </a:p>
          <a:p>
            <a:pPr eaLnBrk="1" fontAlgn="auto" hangingPunct="1">
              <a:spcAft>
                <a:spcPts val="0"/>
              </a:spcAft>
              <a:buFont typeface="Arial" pitchFamily="34" charset="0"/>
              <a:buNone/>
              <a:defRPr/>
            </a:pPr>
            <a:r>
              <a:rPr lang="en-US" dirty="0" smtClean="0"/>
              <a:t>service is to determine what customer’s </a:t>
            </a:r>
          </a:p>
          <a:p>
            <a:pPr eaLnBrk="1" fontAlgn="auto" hangingPunct="1">
              <a:spcAft>
                <a:spcPts val="0"/>
              </a:spcAft>
              <a:buFont typeface="Arial" pitchFamily="34" charset="0"/>
              <a:buNone/>
              <a:defRPr/>
            </a:pPr>
            <a:r>
              <a:rPr lang="en-US" dirty="0" smtClean="0"/>
              <a:t>value in their interactions with your </a:t>
            </a:r>
          </a:p>
          <a:p>
            <a:pPr eaLnBrk="1" fontAlgn="auto" hangingPunct="1">
              <a:spcAft>
                <a:spcPts val="0"/>
              </a:spcAft>
              <a:buFont typeface="Arial" pitchFamily="34" charset="0"/>
              <a:buNone/>
              <a:defRPr/>
            </a:pPr>
            <a:r>
              <a:rPr lang="en-US" dirty="0" smtClean="0"/>
              <a:t>organization. What do they want? What </a:t>
            </a:r>
          </a:p>
          <a:p>
            <a:pPr eaLnBrk="1" fontAlgn="auto" hangingPunct="1">
              <a:spcAft>
                <a:spcPts val="0"/>
              </a:spcAft>
              <a:buFont typeface="Arial" pitchFamily="34" charset="0"/>
              <a:buNone/>
              <a:defRPr/>
            </a:pPr>
            <a:r>
              <a:rPr lang="en-US" dirty="0" smtClean="0"/>
              <a:t>do they need? The most obvious way to </a:t>
            </a:r>
          </a:p>
          <a:p>
            <a:pPr eaLnBrk="1" fontAlgn="auto" hangingPunct="1">
              <a:spcAft>
                <a:spcPts val="0"/>
              </a:spcAft>
              <a:buFont typeface="Arial" pitchFamily="34" charset="0"/>
              <a:buNone/>
              <a:defRPr/>
            </a:pPr>
            <a:r>
              <a:rPr lang="en-US" dirty="0" smtClean="0"/>
              <a:t>find out what customers want and need </a:t>
            </a:r>
          </a:p>
          <a:p>
            <a:pPr eaLnBrk="1" fontAlgn="auto" hangingPunct="1">
              <a:spcAft>
                <a:spcPts val="0"/>
              </a:spcAft>
              <a:buFont typeface="Arial" pitchFamily="34" charset="0"/>
              <a:buNone/>
              <a:defRPr/>
            </a:pPr>
            <a:r>
              <a:rPr lang="en-US" dirty="0" smtClean="0"/>
              <a:t>is to ask them. </a:t>
            </a:r>
            <a:endParaRPr lang="en-US" dirty="0"/>
          </a:p>
        </p:txBody>
      </p:sp>
      <p:sp>
        <p:nvSpPr>
          <p:cNvPr id="4" name="Text Placeholder 3"/>
          <p:cNvSpPr>
            <a:spLocks noGrp="1"/>
          </p:cNvSpPr>
          <p:nvPr>
            <p:ph type="body" sz="quarter" idx="10"/>
          </p:nvPr>
        </p:nvSpPr>
        <p:spPr>
          <a:xfrm>
            <a:off x="7391400" y="381000"/>
            <a:ext cx="1752600" cy="3696072"/>
          </a:xfrm>
        </p:spPr>
        <p:txBody>
          <a:bodyPr rtlCol="0">
            <a:normAutofit fontScale="62500" lnSpcReduction="20000"/>
          </a:bodyPr>
          <a:lstStyle/>
          <a:p>
            <a:pPr eaLnBrk="1" hangingPunct="1">
              <a:defRPr/>
            </a:pPr>
            <a:r>
              <a:rPr lang="en-US" dirty="0" smtClean="0">
                <a:latin typeface="+mj-lt"/>
              </a:rPr>
              <a:t>Endeavors succeed or fail because of the people involved. Only by attracting the best people will you accomplish great deeds. </a:t>
            </a:r>
          </a:p>
          <a:p>
            <a:pPr eaLnBrk="1" hangingPunct="1">
              <a:defRPr/>
            </a:pPr>
            <a:endParaRPr lang="en-US" dirty="0" smtClean="0">
              <a:latin typeface="+mj-lt"/>
            </a:endParaRPr>
          </a:p>
          <a:p>
            <a:pPr algn="ctr" eaLnBrk="1" hangingPunct="1">
              <a:defRPr/>
            </a:pPr>
            <a:r>
              <a:rPr lang="en-US" b="1" dirty="0" smtClean="0">
                <a:latin typeface="+mj-lt"/>
              </a:rPr>
              <a:t>Colin Powell</a:t>
            </a:r>
          </a:p>
          <a:p>
            <a:pPr eaLnBrk="1" fontAlgn="auto" hangingPunct="1">
              <a:spcAft>
                <a:spcPts val="0"/>
              </a:spcAft>
              <a:buFont typeface="Arial" pitchFamily="34" charset="0"/>
              <a:buNone/>
              <a:defRPr/>
            </a:pPr>
            <a:endParaRPr lang="en-CA"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Understanding the Customer’s Situation</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580618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smtClean="0"/>
              <a:t>Staying Outside the Box</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590901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dirty="0" smtClean="0"/>
              <a:t>Meeting Basic Needs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537037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smtClean="0"/>
              <a:t>Workshop Objectives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3127708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dirty="0" smtClean="0"/>
              <a:t>Going the Extra Mile</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884316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solidFill>
                  <a:srgbClr val="000000"/>
                </a:solidFill>
                <a:ea typeface="Times New Roman"/>
                <a:cs typeface="Times New Roman"/>
              </a:rPr>
              <a:t>Guessing the customers’ needs is better than letting them tell you because?</a:t>
            </a:r>
          </a:p>
          <a:p>
            <a:pPr marL="692150" lvl="0">
              <a:lnSpc>
                <a:spcPct val="115000"/>
              </a:lnSpc>
              <a:spcBef>
                <a:spcPts val="0"/>
              </a:spcBef>
              <a:spcAft>
                <a:spcPts val="0"/>
              </a:spcAft>
              <a:buFont typeface="+mj-lt"/>
              <a:buAutoNum type="alphaLcParenR"/>
            </a:pPr>
            <a:r>
              <a:rPr lang="en-US" dirty="0">
                <a:ea typeface="Times New Roman"/>
                <a:cs typeface="Times New Roman"/>
              </a:rPr>
              <a:t>It saves time</a:t>
            </a:r>
          </a:p>
          <a:p>
            <a:pPr marL="692150" lvl="0">
              <a:lnSpc>
                <a:spcPct val="115000"/>
              </a:lnSpc>
              <a:spcBef>
                <a:spcPts val="0"/>
              </a:spcBef>
              <a:spcAft>
                <a:spcPts val="0"/>
              </a:spcAft>
              <a:buFont typeface="+mj-lt"/>
              <a:buAutoNum type="alphaLcParenR"/>
            </a:pPr>
            <a:r>
              <a:rPr lang="en-US" dirty="0">
                <a:ea typeface="Times New Roman"/>
                <a:cs typeface="Times New Roman"/>
              </a:rPr>
              <a:t>It saves money</a:t>
            </a:r>
          </a:p>
          <a:p>
            <a:pPr marL="692150" lvl="0">
              <a:lnSpc>
                <a:spcPct val="115000"/>
              </a:lnSpc>
              <a:spcBef>
                <a:spcPts val="0"/>
              </a:spcBef>
              <a:spcAft>
                <a:spcPts val="0"/>
              </a:spcAft>
              <a:buFont typeface="+mj-lt"/>
              <a:buAutoNum type="alphaLcParenR"/>
            </a:pPr>
            <a:r>
              <a:rPr lang="en-US" dirty="0">
                <a:ea typeface="Times New Roman"/>
                <a:cs typeface="Times New Roman"/>
              </a:rPr>
              <a:t>It is not better</a:t>
            </a:r>
          </a:p>
          <a:p>
            <a:pPr marL="692150" lvl="0">
              <a:lnSpc>
                <a:spcPct val="115000"/>
              </a:lnSpc>
              <a:spcBef>
                <a:spcPts val="0"/>
              </a:spcBef>
              <a:spcAft>
                <a:spcPts val="1000"/>
              </a:spcAft>
              <a:buFont typeface="+mj-lt"/>
              <a:buAutoNum type="alphaLcParenR"/>
            </a:pPr>
            <a:r>
              <a:rPr lang="en-US" dirty="0">
                <a:ea typeface="Times New Roman"/>
                <a:cs typeface="Times New Roman"/>
              </a:rPr>
              <a:t>Customers love guessing games</a:t>
            </a:r>
          </a:p>
          <a:p>
            <a:pPr marL="339725" lvl="0" indent="-339725">
              <a:lnSpc>
                <a:spcPct val="115000"/>
              </a:lnSpc>
              <a:spcBef>
                <a:spcPts val="0"/>
              </a:spcBef>
              <a:spcAft>
                <a:spcPts val="1000"/>
              </a:spcAft>
              <a:buFont typeface="+mj-lt"/>
              <a:buAutoNum type="arabicPeriod" startAt="2"/>
            </a:pPr>
            <a:r>
              <a:rPr lang="en-US" dirty="0">
                <a:ea typeface="Times New Roman"/>
                <a:cs typeface="Times New Roman"/>
              </a:rPr>
              <a:t>By listening to the first few sentences a customer says to you, you should be able to?</a:t>
            </a:r>
          </a:p>
          <a:p>
            <a:pPr marL="692150" lvl="0">
              <a:lnSpc>
                <a:spcPct val="115000"/>
              </a:lnSpc>
              <a:spcBef>
                <a:spcPts val="0"/>
              </a:spcBef>
              <a:spcAft>
                <a:spcPts val="0"/>
              </a:spcAft>
              <a:buFont typeface="+mj-lt"/>
              <a:buAutoNum type="alphaLcParenR"/>
            </a:pPr>
            <a:r>
              <a:rPr lang="en-US" dirty="0">
                <a:ea typeface="Times New Roman"/>
                <a:cs typeface="Times New Roman"/>
              </a:rPr>
              <a:t>Ask a good follow up question</a:t>
            </a:r>
          </a:p>
          <a:p>
            <a:pPr marL="692150" lvl="0">
              <a:lnSpc>
                <a:spcPct val="115000"/>
              </a:lnSpc>
              <a:spcBef>
                <a:spcPts val="0"/>
              </a:spcBef>
              <a:spcAft>
                <a:spcPts val="0"/>
              </a:spcAft>
              <a:buFont typeface="+mj-lt"/>
              <a:buAutoNum type="alphaLcParenR"/>
            </a:pPr>
            <a:r>
              <a:rPr lang="en-US" dirty="0">
                <a:ea typeface="Times New Roman"/>
                <a:cs typeface="Times New Roman"/>
              </a:rPr>
              <a:t>Explain how you can help</a:t>
            </a:r>
          </a:p>
          <a:p>
            <a:pPr marL="692150" lvl="0">
              <a:lnSpc>
                <a:spcPct val="115000"/>
              </a:lnSpc>
              <a:spcBef>
                <a:spcPts val="0"/>
              </a:spcBef>
              <a:spcAft>
                <a:spcPts val="0"/>
              </a:spcAft>
              <a:buFont typeface="+mj-lt"/>
              <a:buAutoNum type="alphaLcParenR"/>
            </a:pPr>
            <a:r>
              <a:rPr lang="en-US" dirty="0">
                <a:ea typeface="Times New Roman"/>
                <a:cs typeface="Times New Roman"/>
              </a:rPr>
              <a:t>Identify their needs</a:t>
            </a:r>
          </a:p>
          <a:p>
            <a:pPr marL="692150" lvl="0">
              <a:lnSpc>
                <a:spcPct val="115000"/>
              </a:lnSpc>
              <a:spcBef>
                <a:spcPts val="0"/>
              </a:spcBef>
              <a:spcAft>
                <a:spcPts val="1000"/>
              </a:spcAft>
              <a:buFont typeface="+mj-lt"/>
              <a:buAutoNum type="alphaLcParenR"/>
            </a:pPr>
            <a:r>
              <a:rPr lang="en-US" dirty="0">
                <a:ea typeface="Times New Roman"/>
                <a:cs typeface="Times New Roman"/>
              </a:rPr>
              <a:t>All of the above</a:t>
            </a:r>
          </a:p>
          <a:p>
            <a:endParaRPr lang="en-US" dirty="0" smtClean="0"/>
          </a:p>
        </p:txBody>
      </p:sp>
    </p:spTree>
    <p:extLst>
      <p:ext uri="{BB962C8B-B14F-4D97-AF65-F5344CB8AC3E}">
        <p14:creationId xmlns:p14="http://schemas.microsoft.com/office/powerpoint/2010/main" val="14858853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A good shortcut is to judge a customer by their appearance.</a:t>
            </a:r>
          </a:p>
          <a:p>
            <a:pPr marL="693738" lvl="0">
              <a:lnSpc>
                <a:spcPct val="115000"/>
              </a:lnSpc>
              <a:spcBef>
                <a:spcPts val="0"/>
              </a:spcBef>
              <a:spcAft>
                <a:spcPts val="0"/>
              </a:spcAft>
              <a:buFont typeface="+mj-lt"/>
              <a:buAutoNum type="alphaLcParenR"/>
            </a:pPr>
            <a:r>
              <a:rPr lang="en-US" dirty="0">
                <a:ea typeface="Times New Roman"/>
                <a:cs typeface="Times New Roman"/>
              </a:rPr>
              <a:t>True</a:t>
            </a:r>
          </a:p>
          <a:p>
            <a:pPr marL="693738" lvl="0">
              <a:lnSpc>
                <a:spcPct val="115000"/>
              </a:lnSpc>
              <a:spcBef>
                <a:spcPts val="0"/>
              </a:spcBef>
              <a:spcAft>
                <a:spcPts val="1000"/>
              </a:spcAft>
              <a:buFont typeface="+mj-lt"/>
              <a:buAutoNum type="alphaLcParenR"/>
            </a:pPr>
            <a:r>
              <a:rPr lang="en-US" dirty="0">
                <a:ea typeface="Times New Roman"/>
                <a:cs typeface="Times New Roman"/>
              </a:rPr>
              <a:t>False</a:t>
            </a:r>
          </a:p>
          <a:p>
            <a:pPr marL="339725" lvl="0" indent="-339725">
              <a:lnSpc>
                <a:spcPct val="115000"/>
              </a:lnSpc>
              <a:spcBef>
                <a:spcPts val="0"/>
              </a:spcBef>
              <a:spcAft>
                <a:spcPts val="1000"/>
              </a:spcAft>
              <a:buFont typeface="+mj-lt"/>
              <a:buAutoNum type="arabicPeriod" startAt="4"/>
            </a:pPr>
            <a:r>
              <a:rPr lang="en-US" dirty="0">
                <a:ea typeface="Times New Roman"/>
                <a:cs typeface="Times New Roman"/>
              </a:rPr>
              <a:t>What basic needs should be sure that you are meeting?</a:t>
            </a:r>
          </a:p>
          <a:p>
            <a:pPr marL="693738" lvl="0">
              <a:lnSpc>
                <a:spcPct val="115000"/>
              </a:lnSpc>
              <a:spcBef>
                <a:spcPts val="0"/>
              </a:spcBef>
              <a:spcAft>
                <a:spcPts val="0"/>
              </a:spcAft>
              <a:buFont typeface="+mj-lt"/>
              <a:buAutoNum type="alphaLcParenR"/>
            </a:pPr>
            <a:r>
              <a:rPr lang="en-US" dirty="0">
                <a:ea typeface="Times New Roman"/>
                <a:cs typeface="Times New Roman"/>
              </a:rPr>
              <a:t>Friendliness</a:t>
            </a:r>
          </a:p>
          <a:p>
            <a:pPr marL="693738" lvl="0">
              <a:lnSpc>
                <a:spcPct val="115000"/>
              </a:lnSpc>
              <a:spcBef>
                <a:spcPts val="0"/>
              </a:spcBef>
              <a:spcAft>
                <a:spcPts val="0"/>
              </a:spcAft>
              <a:buFont typeface="+mj-lt"/>
              <a:buAutoNum type="alphaLcParenR"/>
            </a:pPr>
            <a:r>
              <a:rPr lang="en-US" dirty="0">
                <a:ea typeface="Times New Roman"/>
                <a:cs typeface="Times New Roman"/>
              </a:rPr>
              <a:t>Empathy</a:t>
            </a:r>
          </a:p>
          <a:p>
            <a:pPr marL="693738" lvl="0">
              <a:lnSpc>
                <a:spcPct val="115000"/>
              </a:lnSpc>
              <a:spcBef>
                <a:spcPts val="0"/>
              </a:spcBef>
              <a:spcAft>
                <a:spcPts val="0"/>
              </a:spcAft>
              <a:buFont typeface="+mj-lt"/>
              <a:buAutoNum type="alphaLcParenR"/>
            </a:pPr>
            <a:r>
              <a:rPr lang="en-US" dirty="0">
                <a:ea typeface="Times New Roman"/>
                <a:cs typeface="Times New Roman"/>
              </a:rPr>
              <a:t>Fairness</a:t>
            </a:r>
          </a:p>
          <a:p>
            <a:pPr marL="693738" lvl="0">
              <a:lnSpc>
                <a:spcPct val="115000"/>
              </a:lnSpc>
              <a:spcBef>
                <a:spcPts val="0"/>
              </a:spcBef>
              <a:spcAft>
                <a:spcPts val="1000"/>
              </a:spcAft>
              <a:buFont typeface="+mj-lt"/>
              <a:buAutoNum type="alphaLcParenR"/>
            </a:pPr>
            <a:r>
              <a:rPr lang="en-US" dirty="0">
                <a:ea typeface="Times New Roman"/>
                <a:cs typeface="Times New Roman"/>
              </a:rPr>
              <a:t>All of the above</a:t>
            </a:r>
          </a:p>
          <a:p>
            <a:endParaRPr lang="en-US" dirty="0" smtClean="0"/>
          </a:p>
        </p:txBody>
      </p:sp>
    </p:spTree>
    <p:extLst>
      <p:ext uri="{BB962C8B-B14F-4D97-AF65-F5344CB8AC3E}">
        <p14:creationId xmlns:p14="http://schemas.microsoft.com/office/powerpoint/2010/main" val="27252906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Customer service is only about giving the customer what they ask for.</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ea typeface="Times New Roman"/>
                <a:cs typeface="Times New Roman"/>
              </a:rPr>
              <a:t>False</a:t>
            </a:r>
          </a:p>
          <a:p>
            <a:pPr marL="339725" lvl="0" indent="-339725">
              <a:lnSpc>
                <a:spcPct val="115000"/>
              </a:lnSpc>
              <a:spcBef>
                <a:spcPts val="0"/>
              </a:spcBef>
              <a:spcAft>
                <a:spcPts val="1000"/>
              </a:spcAft>
              <a:buFont typeface="+mj-lt"/>
              <a:buAutoNum type="arabicPeriod" startAt="6"/>
            </a:pPr>
            <a:r>
              <a:rPr lang="en-US" dirty="0">
                <a:ea typeface="Times New Roman"/>
                <a:cs typeface="Times New Roman"/>
              </a:rPr>
              <a:t>What is an example going that extra mile for a customer?</a:t>
            </a:r>
          </a:p>
          <a:p>
            <a:pPr marL="693738" lvl="0">
              <a:lnSpc>
                <a:spcPct val="115000"/>
              </a:lnSpc>
              <a:spcBef>
                <a:spcPts val="0"/>
              </a:spcBef>
              <a:spcAft>
                <a:spcPts val="0"/>
              </a:spcAft>
              <a:buFont typeface="+mj-lt"/>
              <a:buAutoNum type="alphaLcParenR"/>
            </a:pPr>
            <a:r>
              <a:rPr lang="en-US" dirty="0">
                <a:ea typeface="Times New Roman"/>
                <a:cs typeface="Times New Roman"/>
              </a:rPr>
              <a:t>Informing them of a special</a:t>
            </a:r>
          </a:p>
          <a:p>
            <a:pPr marL="693738" lvl="0">
              <a:lnSpc>
                <a:spcPct val="115000"/>
              </a:lnSpc>
              <a:spcBef>
                <a:spcPts val="0"/>
              </a:spcBef>
              <a:spcAft>
                <a:spcPts val="0"/>
              </a:spcAft>
              <a:buFont typeface="+mj-lt"/>
              <a:buAutoNum type="alphaLcParenR"/>
            </a:pPr>
            <a:r>
              <a:rPr lang="en-US" dirty="0">
                <a:ea typeface="Times New Roman"/>
                <a:cs typeface="Times New Roman"/>
              </a:rPr>
              <a:t>Learning a customer’s dislikes</a:t>
            </a:r>
          </a:p>
          <a:p>
            <a:pPr marL="693738" lvl="0">
              <a:lnSpc>
                <a:spcPct val="115000"/>
              </a:lnSpc>
              <a:spcBef>
                <a:spcPts val="0"/>
              </a:spcBef>
              <a:spcAft>
                <a:spcPts val="0"/>
              </a:spcAft>
              <a:buFont typeface="+mj-lt"/>
              <a:buAutoNum type="alphaLcParenR"/>
            </a:pPr>
            <a:r>
              <a:rPr lang="en-US" dirty="0">
                <a:ea typeface="Times New Roman"/>
                <a:cs typeface="Times New Roman"/>
              </a:rPr>
              <a:t>Writing a thank you note</a:t>
            </a:r>
          </a:p>
          <a:p>
            <a:pPr marL="693738" lvl="0">
              <a:lnSpc>
                <a:spcPct val="115000"/>
              </a:lnSpc>
              <a:spcBef>
                <a:spcPts val="0"/>
              </a:spcBef>
              <a:spcAft>
                <a:spcPts val="1000"/>
              </a:spcAft>
              <a:buFont typeface="+mj-lt"/>
              <a:buAutoNum type="alphaLcParenR"/>
            </a:pPr>
            <a:r>
              <a:rPr lang="en-US" dirty="0">
                <a:ea typeface="Times New Roman"/>
                <a:cs typeface="Times New Roman"/>
              </a:rPr>
              <a:t>All of the above</a:t>
            </a:r>
          </a:p>
          <a:p>
            <a:endParaRPr lang="en-US" dirty="0" smtClean="0"/>
          </a:p>
        </p:txBody>
      </p:sp>
    </p:spTree>
    <p:extLst>
      <p:ext uri="{BB962C8B-B14F-4D97-AF65-F5344CB8AC3E}">
        <p14:creationId xmlns:p14="http://schemas.microsoft.com/office/powerpoint/2010/main" val="20445310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solidFill>
                  <a:srgbClr val="000000"/>
                </a:solidFill>
                <a:ea typeface="Times New Roman"/>
                <a:cs typeface="Times New Roman"/>
              </a:rPr>
              <a:t>Guessing the customers’ needs is better than letting them tell you because?</a:t>
            </a:r>
          </a:p>
          <a:p>
            <a:pPr marL="6921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It saves time</a:t>
            </a:r>
            <a:endParaRPr lang="en-US" dirty="0">
              <a:ea typeface="Times New Roman"/>
              <a:cs typeface="Times New Roman"/>
            </a:endParaRPr>
          </a:p>
          <a:p>
            <a:pPr marL="6921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It saves money</a:t>
            </a:r>
            <a:endParaRPr lang="en-US" dirty="0">
              <a:ea typeface="Times New Roman"/>
              <a:cs typeface="Times New Roman"/>
            </a:endParaRPr>
          </a:p>
          <a:p>
            <a:pPr marL="69215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is not better</a:t>
            </a:r>
            <a:endParaRPr lang="en-US" dirty="0">
              <a:ea typeface="Times New Roman"/>
              <a:cs typeface="Times New Roman"/>
            </a:endParaRPr>
          </a:p>
          <a:p>
            <a:pPr marL="692150"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Customers love guessing games</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By listening to the first few sentences a customer says to you, you should be able to?</a:t>
            </a:r>
          </a:p>
          <a:p>
            <a:pPr marL="6921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Ask a good follow up question</a:t>
            </a:r>
            <a:endParaRPr lang="en-US" dirty="0">
              <a:ea typeface="Times New Roman"/>
              <a:cs typeface="Times New Roman"/>
            </a:endParaRPr>
          </a:p>
          <a:p>
            <a:pPr marL="6921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Explain how you can help</a:t>
            </a:r>
            <a:endParaRPr lang="en-US" dirty="0">
              <a:ea typeface="Times New Roman"/>
              <a:cs typeface="Times New Roman"/>
            </a:endParaRPr>
          </a:p>
          <a:p>
            <a:pPr marL="69215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Identify their needs</a:t>
            </a:r>
            <a:endParaRPr lang="en-US" dirty="0">
              <a:ea typeface="Times New Roman"/>
              <a:cs typeface="Times New Roman"/>
            </a:endParaRPr>
          </a:p>
          <a:p>
            <a:pPr marL="69215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7488154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A good shortcut is to judge a customer by their appearance.</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What basic needs should be sure that you are meeting?</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Friendliness</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Empathy</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Fairness</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4780421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Customer service is only about giving the customer what they ask for.</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a:p>
            <a:pPr marL="339725"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What is an example going that extra mile for a customer?</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Informing them of a special</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Learning a customer’s dislikes</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Writing a thank you note</a:t>
            </a:r>
            <a:endParaRPr lang="en-US" dirty="0">
              <a:ea typeface="Times New Roman"/>
              <a:cs typeface="Times New Roman"/>
            </a:endParaRPr>
          </a:p>
          <a:p>
            <a:pPr marL="6937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91202568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725612"/>
          </a:xfrm>
        </p:spPr>
        <p:txBody>
          <a:bodyPr rtlCol="0">
            <a:normAutofit fontScale="90000"/>
          </a:bodyPr>
          <a:lstStyle/>
          <a:p>
            <a:pPr eaLnBrk="1" fontAlgn="auto" hangingPunct="1">
              <a:spcAft>
                <a:spcPts val="0"/>
              </a:spcAft>
              <a:defRPr/>
            </a:pPr>
            <a:r>
              <a:rPr lang="en-CA" dirty="0" smtClean="0"/>
              <a:t>Module </a:t>
            </a:r>
            <a:r>
              <a:rPr lang="en-US" dirty="0" smtClean="0"/>
              <a:t>Five: Generating Return Business</a:t>
            </a:r>
            <a:endParaRPr lang="en-CA" dirty="0"/>
          </a:p>
        </p:txBody>
      </p:sp>
      <p:sp>
        <p:nvSpPr>
          <p:cNvPr id="23555" name="Content Placeholder 2"/>
          <p:cNvSpPr>
            <a:spLocks noGrp="1"/>
          </p:cNvSpPr>
          <p:nvPr>
            <p:ph idx="1"/>
          </p:nvPr>
        </p:nvSpPr>
        <p:spPr>
          <a:xfrm>
            <a:off x="457200" y="2000250"/>
            <a:ext cx="6400800" cy="4125913"/>
          </a:xfrm>
        </p:spPr>
        <p:txBody>
          <a:bodyPr>
            <a:normAutofit fontScale="92500" lnSpcReduction="10000"/>
          </a:bodyPr>
          <a:lstStyle/>
          <a:p>
            <a:pPr marL="0">
              <a:defRPr/>
            </a:pPr>
            <a:r>
              <a:rPr lang="en-US" dirty="0" smtClean="0"/>
              <a:t>People who have been in business for a while know the value of return business. Experts believe that it costs at least five times more to attract a new customer than it does to keep existing ones. If you think about the cost of advertising and salespeople, you can see why winning new a customer is so much more expensive. </a:t>
            </a:r>
          </a:p>
        </p:txBody>
      </p:sp>
      <p:sp>
        <p:nvSpPr>
          <p:cNvPr id="4" name="Text Placeholder 3"/>
          <p:cNvSpPr>
            <a:spLocks noGrp="1"/>
          </p:cNvSpPr>
          <p:nvPr>
            <p:ph type="body" sz="quarter" idx="10"/>
          </p:nvPr>
        </p:nvSpPr>
        <p:spPr>
          <a:xfrm>
            <a:off x="7391400" y="381000"/>
            <a:ext cx="1752600" cy="3696072"/>
          </a:xfrm>
        </p:spPr>
        <p:txBody>
          <a:bodyPr rtlCol="0">
            <a:normAutofit fontScale="70000" lnSpcReduction="20000"/>
          </a:bodyPr>
          <a:lstStyle/>
          <a:p>
            <a:pPr>
              <a:defRPr/>
            </a:pPr>
            <a:r>
              <a:rPr lang="en-US" dirty="0" smtClean="0">
                <a:latin typeface="+mj-lt"/>
              </a:rPr>
              <a:t>There is a place in the world for any business that takes care of its customers — after the sale.</a:t>
            </a:r>
          </a:p>
          <a:p>
            <a:pPr>
              <a:defRPr/>
            </a:pPr>
            <a:endParaRPr lang="en-US" dirty="0" smtClean="0">
              <a:latin typeface="+mj-lt"/>
            </a:endParaRPr>
          </a:p>
          <a:p>
            <a:pPr algn="ctr">
              <a:defRPr/>
            </a:pPr>
            <a:r>
              <a:rPr lang="en-US" b="1" dirty="0" smtClean="0">
                <a:latin typeface="+mj-lt"/>
              </a:rPr>
              <a:t>Harvey MacKay</a:t>
            </a:r>
          </a:p>
          <a:p>
            <a:pPr eaLnBrk="1" fontAlgn="auto" hangingPunct="1">
              <a:spcAft>
                <a:spcPts val="0"/>
              </a:spcAft>
              <a:buFont typeface="Arial" pitchFamily="34" charset="0"/>
              <a:buNone/>
              <a:defRPr/>
            </a:pPr>
            <a:endParaRPr lang="en-CA"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dirty="0" smtClean="0"/>
              <a:t>Following Up</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229352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dirty="0" smtClean="0"/>
              <a:t>Addressing Complaints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482837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dirty="0" smtClean="0"/>
              <a:t>Pre-Assignment Review</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437160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Turning Difficult Customers Around</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47783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arenR"/>
            </a:pPr>
            <a:r>
              <a:rPr lang="en-US" dirty="0">
                <a:ea typeface="Times New Roman"/>
                <a:cs typeface="Times New Roman"/>
              </a:rPr>
              <a:t>People who have been in business for a while know the value of ________ ______________.</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More work</a:t>
            </a:r>
          </a:p>
          <a:p>
            <a:pPr marL="693738" lvl="0">
              <a:lnSpc>
                <a:spcPct val="115000"/>
              </a:lnSpc>
              <a:spcBef>
                <a:spcPts val="0"/>
              </a:spcBef>
              <a:spcAft>
                <a:spcPts val="0"/>
              </a:spcAft>
              <a:buFont typeface="+mj-lt"/>
              <a:buAutoNum type="alphaLcParenR"/>
            </a:pPr>
            <a:r>
              <a:rPr lang="en-US" dirty="0">
                <a:ea typeface="SimSun"/>
                <a:cs typeface="Mangal"/>
              </a:rPr>
              <a:t>Return business</a:t>
            </a:r>
          </a:p>
          <a:p>
            <a:pPr marL="693738" lvl="0">
              <a:lnSpc>
                <a:spcPct val="115000"/>
              </a:lnSpc>
              <a:spcBef>
                <a:spcPts val="0"/>
              </a:spcBef>
              <a:spcAft>
                <a:spcPts val="0"/>
              </a:spcAft>
              <a:buFont typeface="+mj-lt"/>
              <a:buAutoNum type="alphaLcParenR"/>
            </a:pPr>
            <a:r>
              <a:rPr lang="en-US" dirty="0">
                <a:ea typeface="SimSun"/>
                <a:cs typeface="Mangal"/>
              </a:rPr>
              <a:t>Less money</a:t>
            </a:r>
          </a:p>
          <a:p>
            <a:pPr marL="693738" lvl="0">
              <a:lnSpc>
                <a:spcPct val="115000"/>
              </a:lnSpc>
              <a:spcBef>
                <a:spcPts val="0"/>
              </a:spcBef>
              <a:spcAft>
                <a:spcPts val="0"/>
              </a:spcAft>
              <a:buFont typeface="+mj-lt"/>
              <a:buAutoNum type="alphaLcParenR"/>
            </a:pPr>
            <a:r>
              <a:rPr lang="en-US" dirty="0">
                <a:ea typeface="SimSun"/>
                <a:cs typeface="Mangal"/>
              </a:rPr>
              <a:t>More stress</a:t>
            </a:r>
          </a:p>
          <a:p>
            <a:pPr marL="339725" lvl="0" indent="-339725">
              <a:lnSpc>
                <a:spcPct val="115000"/>
              </a:lnSpc>
              <a:spcBef>
                <a:spcPts val="1200"/>
              </a:spcBef>
              <a:spcAft>
                <a:spcPts val="1000"/>
              </a:spcAft>
              <a:buFont typeface="+mj-lt"/>
              <a:buAutoNum type="arabicParenR" startAt="2"/>
            </a:pPr>
            <a:r>
              <a:rPr lang="en-US" dirty="0">
                <a:ea typeface="Times New Roman"/>
                <a:cs typeface="Times New Roman"/>
              </a:rPr>
              <a:t>Experts believe that it costs at least __________ times more to attract new customers than it does to keep existing ones.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Five</a:t>
            </a:r>
          </a:p>
          <a:p>
            <a:pPr marL="693738" lvl="0">
              <a:lnSpc>
                <a:spcPct val="115000"/>
              </a:lnSpc>
              <a:spcBef>
                <a:spcPts val="0"/>
              </a:spcBef>
              <a:spcAft>
                <a:spcPts val="0"/>
              </a:spcAft>
              <a:buFont typeface="+mj-lt"/>
              <a:buAutoNum type="alphaLcParenR"/>
            </a:pPr>
            <a:r>
              <a:rPr lang="en-US" dirty="0">
                <a:ea typeface="SimSun"/>
                <a:cs typeface="Mangal"/>
              </a:rPr>
              <a:t>Ninety</a:t>
            </a:r>
          </a:p>
          <a:p>
            <a:pPr marL="693738" lvl="0">
              <a:lnSpc>
                <a:spcPct val="115000"/>
              </a:lnSpc>
              <a:spcBef>
                <a:spcPts val="0"/>
              </a:spcBef>
              <a:spcAft>
                <a:spcPts val="0"/>
              </a:spcAft>
              <a:buFont typeface="+mj-lt"/>
              <a:buAutoNum type="alphaLcParenR"/>
            </a:pPr>
            <a:r>
              <a:rPr lang="en-US" dirty="0">
                <a:ea typeface="SimSun"/>
                <a:cs typeface="Mangal"/>
              </a:rPr>
              <a:t>Fifteen</a:t>
            </a:r>
          </a:p>
          <a:p>
            <a:pPr marL="693738" lvl="0">
              <a:lnSpc>
                <a:spcPct val="115000"/>
              </a:lnSpc>
              <a:spcBef>
                <a:spcPts val="0"/>
              </a:spcBef>
              <a:spcAft>
                <a:spcPts val="0"/>
              </a:spcAft>
              <a:buFont typeface="+mj-lt"/>
              <a:buAutoNum type="alphaLcParenR"/>
            </a:pPr>
            <a:r>
              <a:rPr lang="en-US" dirty="0">
                <a:ea typeface="SimSun"/>
                <a:cs typeface="Mangal"/>
              </a:rPr>
              <a:t>One</a:t>
            </a:r>
          </a:p>
        </p:txBody>
      </p:sp>
    </p:spTree>
    <p:extLst>
      <p:ext uri="{BB962C8B-B14F-4D97-AF65-F5344CB8AC3E}">
        <p14:creationId xmlns:p14="http://schemas.microsoft.com/office/powerpoint/2010/main" val="42398397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3"/>
            </a:pPr>
            <a:r>
              <a:rPr lang="en-US" dirty="0">
                <a:ea typeface="Times New Roman"/>
                <a:cs typeface="Times New Roman"/>
              </a:rPr>
              <a:t>Customers want to feel ________________.</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Confused</a:t>
            </a:r>
          </a:p>
          <a:p>
            <a:pPr marL="693738" lvl="0">
              <a:lnSpc>
                <a:spcPct val="115000"/>
              </a:lnSpc>
              <a:spcBef>
                <a:spcPts val="0"/>
              </a:spcBef>
              <a:spcAft>
                <a:spcPts val="0"/>
              </a:spcAft>
              <a:buFont typeface="+mj-lt"/>
              <a:buAutoNum type="alphaLcParenR"/>
            </a:pPr>
            <a:r>
              <a:rPr lang="en-US" dirty="0">
                <a:ea typeface="SimSun"/>
                <a:cs typeface="Mangal"/>
              </a:rPr>
              <a:t>Amused</a:t>
            </a:r>
          </a:p>
          <a:p>
            <a:pPr marL="693738" lvl="0">
              <a:lnSpc>
                <a:spcPct val="115000"/>
              </a:lnSpc>
              <a:spcBef>
                <a:spcPts val="0"/>
              </a:spcBef>
              <a:spcAft>
                <a:spcPts val="0"/>
              </a:spcAft>
              <a:buFont typeface="+mj-lt"/>
              <a:buAutoNum type="alphaLcParenR"/>
            </a:pPr>
            <a:r>
              <a:rPr lang="en-US" dirty="0">
                <a:ea typeface="SimSun"/>
                <a:cs typeface="Mangal"/>
              </a:rPr>
              <a:t>Appreciated</a:t>
            </a:r>
          </a:p>
          <a:p>
            <a:pPr marL="693738" lvl="0">
              <a:lnSpc>
                <a:spcPct val="115000"/>
              </a:lnSpc>
              <a:spcBef>
                <a:spcPts val="0"/>
              </a:spcBef>
              <a:spcAft>
                <a:spcPts val="0"/>
              </a:spcAft>
              <a:buFont typeface="+mj-lt"/>
              <a:buAutoNum type="alphaLcParenR"/>
            </a:pPr>
            <a:r>
              <a:rPr lang="en-US" dirty="0">
                <a:ea typeface="SimSun"/>
                <a:cs typeface="Mangal"/>
              </a:rPr>
              <a:t>Motivated</a:t>
            </a:r>
          </a:p>
          <a:p>
            <a:pPr marL="339725" lvl="0" indent="-339725">
              <a:lnSpc>
                <a:spcPct val="115000"/>
              </a:lnSpc>
              <a:spcBef>
                <a:spcPts val="1200"/>
              </a:spcBef>
              <a:spcAft>
                <a:spcPts val="1000"/>
              </a:spcAft>
              <a:buFont typeface="+mj-lt"/>
              <a:buAutoNum type="arabicParenR" startAt="4"/>
            </a:pPr>
            <a:r>
              <a:rPr lang="en-US" dirty="0">
                <a:ea typeface="Times New Roman"/>
                <a:cs typeface="Times New Roman"/>
              </a:rPr>
              <a:t>Customers will keep coming back if </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They feel forgotten about</a:t>
            </a:r>
          </a:p>
          <a:p>
            <a:pPr marL="693738" lvl="0">
              <a:lnSpc>
                <a:spcPct val="115000"/>
              </a:lnSpc>
              <a:spcBef>
                <a:spcPts val="0"/>
              </a:spcBef>
              <a:spcAft>
                <a:spcPts val="0"/>
              </a:spcAft>
              <a:buFont typeface="+mj-lt"/>
              <a:buAutoNum type="alphaLcParenR"/>
            </a:pPr>
            <a:r>
              <a:rPr lang="en-US" dirty="0">
                <a:ea typeface="SimSun"/>
                <a:cs typeface="Mangal"/>
              </a:rPr>
              <a:t>You show genuine interest in keeping in touch with them</a:t>
            </a:r>
          </a:p>
          <a:p>
            <a:pPr marL="693738" lvl="0">
              <a:lnSpc>
                <a:spcPct val="115000"/>
              </a:lnSpc>
              <a:spcBef>
                <a:spcPts val="0"/>
              </a:spcBef>
              <a:spcAft>
                <a:spcPts val="0"/>
              </a:spcAft>
              <a:buFont typeface="+mj-lt"/>
              <a:buAutoNum type="alphaLcParenR"/>
            </a:pPr>
            <a:r>
              <a:rPr lang="en-US" dirty="0">
                <a:ea typeface="SimSun"/>
                <a:cs typeface="Mangal"/>
              </a:rPr>
              <a:t>You bribe them</a:t>
            </a:r>
          </a:p>
          <a:p>
            <a:pPr marL="693738" lvl="0">
              <a:lnSpc>
                <a:spcPct val="115000"/>
              </a:lnSpc>
              <a:spcBef>
                <a:spcPts val="0"/>
              </a:spcBef>
              <a:spcAft>
                <a:spcPts val="0"/>
              </a:spcAft>
              <a:buFont typeface="+mj-lt"/>
              <a:buAutoNum type="alphaLcParenR"/>
            </a:pPr>
            <a:r>
              <a:rPr lang="en-US" dirty="0">
                <a:ea typeface="SimSun"/>
                <a:cs typeface="Mangal"/>
              </a:rPr>
              <a:t>You follow them</a:t>
            </a:r>
          </a:p>
        </p:txBody>
      </p:sp>
    </p:spTree>
    <p:extLst>
      <p:ext uri="{BB962C8B-B14F-4D97-AF65-F5344CB8AC3E}">
        <p14:creationId xmlns:p14="http://schemas.microsoft.com/office/powerpoint/2010/main" val="367799980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arenR" startAt="5"/>
            </a:pPr>
            <a:r>
              <a:rPr lang="en-US" dirty="0">
                <a:ea typeface="Times New Roman"/>
                <a:cs typeface="Times New Roman"/>
              </a:rPr>
              <a:t>The fact is that a little bit of _________ work can make a huge difference to the way your business retains customers, and attracts follow-up business from friends of the original customer.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Follow-up</a:t>
            </a:r>
          </a:p>
          <a:p>
            <a:pPr marL="693738" lvl="0">
              <a:lnSpc>
                <a:spcPct val="115000"/>
              </a:lnSpc>
              <a:spcBef>
                <a:spcPts val="0"/>
              </a:spcBef>
              <a:spcAft>
                <a:spcPts val="0"/>
              </a:spcAft>
              <a:buFont typeface="+mj-lt"/>
              <a:buAutoNum type="alphaLcParenR"/>
            </a:pPr>
            <a:r>
              <a:rPr lang="en-US" dirty="0">
                <a:ea typeface="SimSun"/>
                <a:cs typeface="Mangal"/>
              </a:rPr>
              <a:t>Nerve</a:t>
            </a:r>
          </a:p>
          <a:p>
            <a:pPr marL="693738" lvl="0">
              <a:lnSpc>
                <a:spcPct val="115000"/>
              </a:lnSpc>
              <a:spcBef>
                <a:spcPts val="0"/>
              </a:spcBef>
              <a:spcAft>
                <a:spcPts val="0"/>
              </a:spcAft>
              <a:buFont typeface="+mj-lt"/>
              <a:buAutoNum type="alphaLcParenR"/>
            </a:pPr>
            <a:r>
              <a:rPr lang="en-US" dirty="0">
                <a:ea typeface="SimSun"/>
                <a:cs typeface="Mangal"/>
              </a:rPr>
              <a:t>Flattery</a:t>
            </a:r>
          </a:p>
          <a:p>
            <a:pPr marL="693738" lvl="0">
              <a:lnSpc>
                <a:spcPct val="115000"/>
              </a:lnSpc>
              <a:spcBef>
                <a:spcPts val="0"/>
              </a:spcBef>
              <a:spcAft>
                <a:spcPts val="0"/>
              </a:spcAft>
              <a:buFont typeface="+mj-lt"/>
              <a:buAutoNum type="alphaLcParenR"/>
            </a:pPr>
            <a:r>
              <a:rPr lang="en-US" dirty="0">
                <a:ea typeface="SimSun"/>
                <a:cs typeface="Mangal"/>
              </a:rPr>
              <a:t>Bribery</a:t>
            </a:r>
          </a:p>
          <a:p>
            <a:pPr marL="339725" lvl="0" indent="-339725">
              <a:lnSpc>
                <a:spcPct val="115000"/>
              </a:lnSpc>
              <a:spcBef>
                <a:spcPts val="1200"/>
              </a:spcBef>
              <a:spcAft>
                <a:spcPts val="1000"/>
              </a:spcAft>
              <a:buFont typeface="+mj-lt"/>
              <a:buAutoNum type="arabicParenR" startAt="6"/>
            </a:pPr>
            <a:r>
              <a:rPr lang="en-US" dirty="0">
                <a:ea typeface="Times New Roman"/>
                <a:cs typeface="Times New Roman"/>
              </a:rPr>
              <a:t>Any customer who feels that they have been given exemplary service will be like a walking ____________  or a cheerleader for your company.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Ragamuffin</a:t>
            </a:r>
          </a:p>
          <a:p>
            <a:pPr marL="693738" lvl="0">
              <a:lnSpc>
                <a:spcPct val="115000"/>
              </a:lnSpc>
              <a:spcBef>
                <a:spcPts val="0"/>
              </a:spcBef>
              <a:spcAft>
                <a:spcPts val="0"/>
              </a:spcAft>
              <a:buFont typeface="+mj-lt"/>
              <a:buAutoNum type="alphaLcParenR"/>
            </a:pPr>
            <a:r>
              <a:rPr lang="en-US" dirty="0">
                <a:ea typeface="SimSun"/>
                <a:cs typeface="Mangal"/>
              </a:rPr>
              <a:t>Namesake</a:t>
            </a:r>
          </a:p>
          <a:p>
            <a:pPr marL="693738" lvl="0">
              <a:lnSpc>
                <a:spcPct val="115000"/>
              </a:lnSpc>
              <a:spcBef>
                <a:spcPts val="0"/>
              </a:spcBef>
              <a:spcAft>
                <a:spcPts val="0"/>
              </a:spcAft>
              <a:buFont typeface="+mj-lt"/>
              <a:buAutoNum type="alphaLcParenR"/>
            </a:pPr>
            <a:r>
              <a:rPr lang="en-US" dirty="0">
                <a:ea typeface="SimSun"/>
                <a:cs typeface="Mangal"/>
              </a:rPr>
              <a:t>Billboard</a:t>
            </a:r>
          </a:p>
          <a:p>
            <a:pPr marL="693738" lvl="0">
              <a:lnSpc>
                <a:spcPct val="115000"/>
              </a:lnSpc>
              <a:spcBef>
                <a:spcPts val="0"/>
              </a:spcBef>
              <a:spcAft>
                <a:spcPts val="0"/>
              </a:spcAft>
              <a:buFont typeface="+mj-lt"/>
              <a:buAutoNum type="alphaLcParenR"/>
            </a:pPr>
            <a:r>
              <a:rPr lang="en-US" dirty="0">
                <a:ea typeface="SimSun"/>
                <a:cs typeface="Mangal"/>
              </a:rPr>
              <a:t>Fan</a:t>
            </a:r>
          </a:p>
          <a:p>
            <a:endParaRPr lang="en-US" dirty="0" smtClean="0"/>
          </a:p>
        </p:txBody>
      </p:sp>
    </p:spTree>
    <p:extLst>
      <p:ext uri="{BB962C8B-B14F-4D97-AF65-F5344CB8AC3E}">
        <p14:creationId xmlns:p14="http://schemas.microsoft.com/office/powerpoint/2010/main" val="417035639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7"/>
            </a:pPr>
            <a:r>
              <a:rPr lang="en-US" dirty="0">
                <a:ea typeface="Times New Roman"/>
                <a:cs typeface="Times New Roman"/>
              </a:rPr>
              <a:t>After the sale, _________ can take on many forms.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Service</a:t>
            </a:r>
          </a:p>
          <a:p>
            <a:pPr marL="693738" lvl="0">
              <a:lnSpc>
                <a:spcPct val="115000"/>
              </a:lnSpc>
              <a:spcBef>
                <a:spcPts val="0"/>
              </a:spcBef>
              <a:spcAft>
                <a:spcPts val="0"/>
              </a:spcAft>
              <a:buFont typeface="+mj-lt"/>
              <a:buAutoNum type="alphaLcParenR"/>
            </a:pPr>
            <a:r>
              <a:rPr lang="en-US" dirty="0">
                <a:ea typeface="SimSun"/>
                <a:cs typeface="Mangal"/>
              </a:rPr>
              <a:t>Communication</a:t>
            </a:r>
          </a:p>
          <a:p>
            <a:pPr marL="693738" lvl="0">
              <a:lnSpc>
                <a:spcPct val="115000"/>
              </a:lnSpc>
              <a:spcBef>
                <a:spcPts val="0"/>
              </a:spcBef>
              <a:spcAft>
                <a:spcPts val="0"/>
              </a:spcAft>
              <a:buFont typeface="+mj-lt"/>
              <a:buAutoNum type="alphaLcParenR"/>
            </a:pPr>
            <a:r>
              <a:rPr lang="en-US" dirty="0">
                <a:ea typeface="SimSun"/>
                <a:cs typeface="Mangal"/>
              </a:rPr>
              <a:t>Transactions</a:t>
            </a:r>
          </a:p>
          <a:p>
            <a:pPr marL="693738" lvl="0">
              <a:lnSpc>
                <a:spcPct val="115000"/>
              </a:lnSpc>
              <a:spcBef>
                <a:spcPts val="0"/>
              </a:spcBef>
              <a:spcAft>
                <a:spcPts val="0"/>
              </a:spcAft>
              <a:buFont typeface="+mj-lt"/>
              <a:buAutoNum type="alphaLcParenR"/>
            </a:pPr>
            <a:r>
              <a:rPr lang="en-US" dirty="0">
                <a:ea typeface="SimSun"/>
                <a:cs typeface="Mangal"/>
              </a:rPr>
              <a:t>Employees</a:t>
            </a:r>
          </a:p>
          <a:p>
            <a:pPr marL="514350" lvl="0" indent="-514350">
              <a:lnSpc>
                <a:spcPct val="115000"/>
              </a:lnSpc>
              <a:spcBef>
                <a:spcPts val="1200"/>
              </a:spcBef>
              <a:spcAft>
                <a:spcPts val="1000"/>
              </a:spcAft>
              <a:buFont typeface="+mj-lt"/>
              <a:buAutoNum type="arabicParenR" startAt="8"/>
            </a:pPr>
            <a:r>
              <a:rPr lang="en-US" dirty="0">
                <a:ea typeface="Times New Roman"/>
                <a:cs typeface="Times New Roman"/>
              </a:rPr>
              <a:t>Customer _________ should always be taken seriously.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Paydays</a:t>
            </a:r>
          </a:p>
          <a:p>
            <a:pPr marL="693738" lvl="0">
              <a:lnSpc>
                <a:spcPct val="115000"/>
              </a:lnSpc>
              <a:spcBef>
                <a:spcPts val="0"/>
              </a:spcBef>
              <a:spcAft>
                <a:spcPts val="0"/>
              </a:spcAft>
              <a:buFont typeface="+mj-lt"/>
              <a:buAutoNum type="alphaLcParenR"/>
            </a:pPr>
            <a:r>
              <a:rPr lang="en-US" dirty="0">
                <a:ea typeface="SimSun"/>
                <a:cs typeface="Mangal"/>
              </a:rPr>
              <a:t>Wallets</a:t>
            </a:r>
          </a:p>
          <a:p>
            <a:pPr marL="693738" lvl="0">
              <a:lnSpc>
                <a:spcPct val="115000"/>
              </a:lnSpc>
              <a:spcBef>
                <a:spcPts val="0"/>
              </a:spcBef>
              <a:spcAft>
                <a:spcPts val="0"/>
              </a:spcAft>
              <a:buFont typeface="+mj-lt"/>
              <a:buAutoNum type="alphaLcParenR"/>
            </a:pPr>
            <a:r>
              <a:rPr lang="en-US" dirty="0">
                <a:ea typeface="SimSun"/>
                <a:cs typeface="Mangal"/>
              </a:rPr>
              <a:t>Complaints</a:t>
            </a:r>
          </a:p>
          <a:p>
            <a:pPr marL="693738" lvl="0">
              <a:lnSpc>
                <a:spcPct val="115000"/>
              </a:lnSpc>
              <a:spcBef>
                <a:spcPts val="0"/>
              </a:spcBef>
              <a:spcAft>
                <a:spcPts val="0"/>
              </a:spcAft>
              <a:buFont typeface="+mj-lt"/>
              <a:buAutoNum type="alphaLcParenR"/>
            </a:pPr>
            <a:r>
              <a:rPr lang="en-US" dirty="0">
                <a:ea typeface="SimSun"/>
                <a:cs typeface="Mangal"/>
              </a:rPr>
              <a:t>Moods</a:t>
            </a:r>
          </a:p>
        </p:txBody>
      </p:sp>
    </p:spTree>
    <p:extLst>
      <p:ext uri="{BB962C8B-B14F-4D97-AF65-F5344CB8AC3E}">
        <p14:creationId xmlns:p14="http://schemas.microsoft.com/office/powerpoint/2010/main" val="81232241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9"/>
            </a:pPr>
            <a:r>
              <a:rPr lang="en-US" dirty="0">
                <a:ea typeface="Times New Roman"/>
                <a:cs typeface="Times New Roman"/>
              </a:rPr>
              <a:t>To be taken seriously, to be listened to, to be respected, and to a receive a quick response all comprise the ____________________________________.</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Customer's bill of rights</a:t>
            </a:r>
          </a:p>
          <a:p>
            <a:pPr marL="693738" lvl="0">
              <a:lnSpc>
                <a:spcPct val="115000"/>
              </a:lnSpc>
              <a:spcBef>
                <a:spcPts val="0"/>
              </a:spcBef>
              <a:spcAft>
                <a:spcPts val="0"/>
              </a:spcAft>
              <a:buFont typeface="+mj-lt"/>
              <a:buAutoNum type="alphaLcParenR"/>
            </a:pPr>
            <a:r>
              <a:rPr lang="en-US" dirty="0">
                <a:ea typeface="SimSun"/>
                <a:cs typeface="Mangal"/>
              </a:rPr>
              <a:t>Declaration of independence</a:t>
            </a:r>
          </a:p>
          <a:p>
            <a:pPr marL="693738" lvl="0">
              <a:lnSpc>
                <a:spcPct val="115000"/>
              </a:lnSpc>
              <a:spcBef>
                <a:spcPts val="0"/>
              </a:spcBef>
              <a:spcAft>
                <a:spcPts val="0"/>
              </a:spcAft>
              <a:buFont typeface="+mj-lt"/>
              <a:buAutoNum type="alphaLcParenR"/>
            </a:pPr>
            <a:r>
              <a:rPr lang="en-US" dirty="0">
                <a:ea typeface="SimSun"/>
                <a:cs typeface="Mangal"/>
              </a:rPr>
              <a:t>Emancipation proclamation</a:t>
            </a:r>
          </a:p>
          <a:p>
            <a:pPr marL="693738" lvl="0">
              <a:lnSpc>
                <a:spcPct val="115000"/>
              </a:lnSpc>
              <a:spcBef>
                <a:spcPts val="0"/>
              </a:spcBef>
              <a:spcAft>
                <a:spcPts val="0"/>
              </a:spcAft>
              <a:buFont typeface="+mj-lt"/>
              <a:buAutoNum type="alphaLcParenR"/>
            </a:pPr>
            <a:r>
              <a:rPr lang="en-US" dirty="0">
                <a:ea typeface="SimSun"/>
                <a:cs typeface="Mangal"/>
              </a:rPr>
              <a:t>Louisiana purchase</a:t>
            </a:r>
          </a:p>
          <a:p>
            <a:pPr marL="339725" lvl="0" indent="-339725">
              <a:lnSpc>
                <a:spcPct val="115000"/>
              </a:lnSpc>
              <a:spcBef>
                <a:spcPts val="1200"/>
              </a:spcBef>
              <a:spcAft>
                <a:spcPts val="1000"/>
              </a:spcAft>
              <a:buFont typeface="+mj-lt"/>
              <a:buAutoNum type="arabicParenR" startAt="10"/>
            </a:pPr>
            <a:r>
              <a:rPr lang="en-US" dirty="0">
                <a:ea typeface="Times New Roman"/>
                <a:cs typeface="Times New Roman"/>
              </a:rPr>
              <a:t>If you don't know the answer to a customer's question, you should?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Explain why you have to say no.</a:t>
            </a:r>
          </a:p>
          <a:p>
            <a:pPr marL="693738" lvl="0">
              <a:lnSpc>
                <a:spcPct val="115000"/>
              </a:lnSpc>
              <a:spcBef>
                <a:spcPts val="0"/>
              </a:spcBef>
              <a:spcAft>
                <a:spcPts val="0"/>
              </a:spcAft>
              <a:buFont typeface="+mj-lt"/>
              <a:buAutoNum type="alphaLcParenR"/>
            </a:pPr>
            <a:r>
              <a:rPr lang="en-US" dirty="0">
                <a:ea typeface="SimSun"/>
                <a:cs typeface="Mangal"/>
              </a:rPr>
              <a:t>Tell the customer that you don't know the answer, but you will find out.</a:t>
            </a:r>
          </a:p>
          <a:p>
            <a:pPr marL="693738" lvl="0">
              <a:lnSpc>
                <a:spcPct val="115000"/>
              </a:lnSpc>
              <a:spcBef>
                <a:spcPts val="0"/>
              </a:spcBef>
              <a:spcAft>
                <a:spcPts val="0"/>
              </a:spcAft>
              <a:buFont typeface="+mj-lt"/>
              <a:buAutoNum type="alphaLcParenR"/>
            </a:pPr>
            <a:r>
              <a:rPr lang="en-US" dirty="0">
                <a:ea typeface="SimSun"/>
                <a:cs typeface="Mangal"/>
              </a:rPr>
              <a:t>Offer to show proof.</a:t>
            </a:r>
          </a:p>
          <a:p>
            <a:pPr marL="693738" lvl="0">
              <a:lnSpc>
                <a:spcPct val="115000"/>
              </a:lnSpc>
              <a:spcBef>
                <a:spcPts val="0"/>
              </a:spcBef>
              <a:spcAft>
                <a:spcPts val="0"/>
              </a:spcAft>
              <a:buFont typeface="+mj-lt"/>
              <a:buAutoNum type="alphaLcParenR"/>
            </a:pPr>
            <a:r>
              <a:rPr lang="en-US" dirty="0">
                <a:ea typeface="SimSun"/>
                <a:cs typeface="Mangal"/>
              </a:rPr>
              <a:t>Acknowledge the customer's feelings.</a:t>
            </a:r>
          </a:p>
        </p:txBody>
      </p:sp>
    </p:spTree>
    <p:extLst>
      <p:ext uri="{BB962C8B-B14F-4D97-AF65-F5344CB8AC3E}">
        <p14:creationId xmlns:p14="http://schemas.microsoft.com/office/powerpoint/2010/main" val="7124683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arenR"/>
            </a:pPr>
            <a:r>
              <a:rPr lang="en-US" dirty="0">
                <a:ea typeface="Times New Roman"/>
                <a:cs typeface="Times New Roman"/>
              </a:rPr>
              <a:t>People who have been in business for a while know the value of ________ ______________.</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More work</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Return business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Less money</a:t>
            </a:r>
          </a:p>
          <a:p>
            <a:pPr marL="693738" lvl="0">
              <a:lnSpc>
                <a:spcPct val="115000"/>
              </a:lnSpc>
              <a:spcBef>
                <a:spcPts val="0"/>
              </a:spcBef>
              <a:spcAft>
                <a:spcPts val="0"/>
              </a:spcAft>
              <a:buFont typeface="+mj-lt"/>
              <a:buAutoNum type="alphaLcParenR"/>
            </a:pPr>
            <a:r>
              <a:rPr lang="en-US" dirty="0">
                <a:ea typeface="SimSun"/>
                <a:cs typeface="Mangal"/>
              </a:rPr>
              <a:t>More stress</a:t>
            </a:r>
          </a:p>
          <a:p>
            <a:pPr marL="339725" lvl="0" indent="-339725">
              <a:lnSpc>
                <a:spcPct val="115000"/>
              </a:lnSpc>
              <a:spcBef>
                <a:spcPts val="1200"/>
              </a:spcBef>
              <a:spcAft>
                <a:spcPts val="1000"/>
              </a:spcAft>
              <a:buFont typeface="+mj-lt"/>
              <a:buAutoNum type="arabicParenR" startAt="2"/>
            </a:pPr>
            <a:r>
              <a:rPr lang="en-US" dirty="0">
                <a:ea typeface="Times New Roman"/>
                <a:cs typeface="Times New Roman"/>
              </a:rPr>
              <a:t>Experts believe that it costs at least __________ times more to attract new customers than it does to keep existing ones.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Five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Ninety</a:t>
            </a:r>
          </a:p>
          <a:p>
            <a:pPr marL="693738" lvl="0">
              <a:lnSpc>
                <a:spcPct val="115000"/>
              </a:lnSpc>
              <a:spcBef>
                <a:spcPts val="0"/>
              </a:spcBef>
              <a:spcAft>
                <a:spcPts val="0"/>
              </a:spcAft>
              <a:buFont typeface="+mj-lt"/>
              <a:buAutoNum type="alphaLcParenR"/>
            </a:pPr>
            <a:r>
              <a:rPr lang="en-US" dirty="0">
                <a:ea typeface="SimSun"/>
                <a:cs typeface="Mangal"/>
              </a:rPr>
              <a:t>Fifteen</a:t>
            </a:r>
          </a:p>
          <a:p>
            <a:pPr marL="693738" lvl="0">
              <a:lnSpc>
                <a:spcPct val="115000"/>
              </a:lnSpc>
              <a:spcBef>
                <a:spcPts val="0"/>
              </a:spcBef>
              <a:spcAft>
                <a:spcPts val="0"/>
              </a:spcAft>
              <a:buFont typeface="+mj-lt"/>
              <a:buAutoNum type="alphaLcParenR"/>
            </a:pPr>
            <a:r>
              <a:rPr lang="en-US" dirty="0">
                <a:ea typeface="SimSun"/>
                <a:cs typeface="Mangal"/>
              </a:rPr>
              <a:t>One</a:t>
            </a:r>
          </a:p>
        </p:txBody>
      </p:sp>
    </p:spTree>
    <p:extLst>
      <p:ext uri="{BB962C8B-B14F-4D97-AF65-F5344CB8AC3E}">
        <p14:creationId xmlns:p14="http://schemas.microsoft.com/office/powerpoint/2010/main" val="177817721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3"/>
            </a:pPr>
            <a:r>
              <a:rPr lang="en-US" dirty="0">
                <a:ea typeface="Times New Roman"/>
                <a:cs typeface="Times New Roman"/>
              </a:rPr>
              <a:t>Customers want to feel ________________.</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Confused</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Amused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Appreciated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Motivated</a:t>
            </a:r>
          </a:p>
          <a:p>
            <a:pPr marL="339725" lvl="0" indent="-339725">
              <a:lnSpc>
                <a:spcPct val="115000"/>
              </a:lnSpc>
              <a:spcBef>
                <a:spcPts val="1200"/>
              </a:spcBef>
              <a:spcAft>
                <a:spcPts val="1000"/>
              </a:spcAft>
              <a:buFont typeface="+mj-lt"/>
              <a:buAutoNum type="arabicParenR" startAt="4"/>
            </a:pPr>
            <a:r>
              <a:rPr lang="en-US" dirty="0">
                <a:ea typeface="Times New Roman"/>
                <a:cs typeface="Times New Roman"/>
              </a:rPr>
              <a:t>Customers will keep coming back if </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They feel forgotten about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You show genuine interest in keeping in touch with them</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You bribe them</a:t>
            </a:r>
          </a:p>
          <a:p>
            <a:pPr marL="693738" lvl="0">
              <a:lnSpc>
                <a:spcPct val="115000"/>
              </a:lnSpc>
              <a:spcBef>
                <a:spcPts val="0"/>
              </a:spcBef>
              <a:spcAft>
                <a:spcPts val="0"/>
              </a:spcAft>
              <a:buFont typeface="+mj-lt"/>
              <a:buAutoNum type="alphaLcParenR"/>
            </a:pPr>
            <a:r>
              <a:rPr lang="en-US" dirty="0">
                <a:ea typeface="SimSun"/>
                <a:cs typeface="Mangal"/>
              </a:rPr>
              <a:t>You follow them</a:t>
            </a:r>
          </a:p>
        </p:txBody>
      </p:sp>
    </p:spTree>
    <p:extLst>
      <p:ext uri="{BB962C8B-B14F-4D97-AF65-F5344CB8AC3E}">
        <p14:creationId xmlns:p14="http://schemas.microsoft.com/office/powerpoint/2010/main" val="115500841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arenR" startAt="5"/>
            </a:pPr>
            <a:r>
              <a:rPr lang="en-US" dirty="0">
                <a:ea typeface="Times New Roman"/>
                <a:cs typeface="Times New Roman"/>
              </a:rPr>
              <a:t>The fact is that a little bit of _________ work can make a huge difference to the way your business retains customers, and attracts follow-up business from friends of the original customer.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Follow-up</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Nerve</a:t>
            </a:r>
          </a:p>
          <a:p>
            <a:pPr marL="693738" lvl="0">
              <a:lnSpc>
                <a:spcPct val="115000"/>
              </a:lnSpc>
              <a:spcBef>
                <a:spcPts val="0"/>
              </a:spcBef>
              <a:spcAft>
                <a:spcPts val="0"/>
              </a:spcAft>
              <a:buFont typeface="+mj-lt"/>
              <a:buAutoNum type="alphaLcParenR"/>
            </a:pPr>
            <a:r>
              <a:rPr lang="en-US" dirty="0">
                <a:ea typeface="SimSun"/>
                <a:cs typeface="Mangal"/>
              </a:rPr>
              <a:t>Flattery</a:t>
            </a:r>
          </a:p>
          <a:p>
            <a:pPr marL="693738" lvl="0">
              <a:lnSpc>
                <a:spcPct val="115000"/>
              </a:lnSpc>
              <a:spcBef>
                <a:spcPts val="0"/>
              </a:spcBef>
              <a:spcAft>
                <a:spcPts val="0"/>
              </a:spcAft>
              <a:buFont typeface="+mj-lt"/>
              <a:buAutoNum type="alphaLcParenR"/>
            </a:pPr>
            <a:r>
              <a:rPr lang="en-US" dirty="0">
                <a:ea typeface="SimSun"/>
                <a:cs typeface="Mangal"/>
              </a:rPr>
              <a:t>Bribery</a:t>
            </a:r>
          </a:p>
          <a:p>
            <a:pPr marL="339725" lvl="0" indent="-339725">
              <a:lnSpc>
                <a:spcPct val="115000"/>
              </a:lnSpc>
              <a:spcBef>
                <a:spcPts val="1200"/>
              </a:spcBef>
              <a:spcAft>
                <a:spcPts val="1000"/>
              </a:spcAft>
              <a:buFont typeface="+mj-lt"/>
              <a:buAutoNum type="arabicParenR" startAt="6"/>
            </a:pPr>
            <a:r>
              <a:rPr lang="en-US" dirty="0">
                <a:ea typeface="Times New Roman"/>
                <a:cs typeface="Times New Roman"/>
              </a:rPr>
              <a:t>Any customer who feels that they have been given exemplary service will be like a walking ____________  or a cheerleader for your company.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Ragamuffin</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Namesake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Billboard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Fan</a:t>
            </a:r>
          </a:p>
          <a:p>
            <a:endParaRPr lang="en-US" dirty="0" smtClean="0"/>
          </a:p>
        </p:txBody>
      </p:sp>
    </p:spTree>
    <p:extLst>
      <p:ext uri="{BB962C8B-B14F-4D97-AF65-F5344CB8AC3E}">
        <p14:creationId xmlns:p14="http://schemas.microsoft.com/office/powerpoint/2010/main" val="35225654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7"/>
            </a:pPr>
            <a:r>
              <a:rPr lang="en-US" dirty="0">
                <a:ea typeface="Times New Roman"/>
                <a:cs typeface="Times New Roman"/>
              </a:rPr>
              <a:t>After the sale, _________ can take on many forms.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Service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Communication</a:t>
            </a:r>
          </a:p>
          <a:p>
            <a:pPr marL="693738" lvl="0">
              <a:lnSpc>
                <a:spcPct val="115000"/>
              </a:lnSpc>
              <a:spcBef>
                <a:spcPts val="0"/>
              </a:spcBef>
              <a:spcAft>
                <a:spcPts val="0"/>
              </a:spcAft>
              <a:buFont typeface="+mj-lt"/>
              <a:buAutoNum type="alphaLcParenR"/>
            </a:pPr>
            <a:r>
              <a:rPr lang="en-US" dirty="0">
                <a:ea typeface="SimSun"/>
                <a:cs typeface="Mangal"/>
              </a:rPr>
              <a:t>Transactions</a:t>
            </a:r>
          </a:p>
          <a:p>
            <a:pPr marL="693738" lvl="0">
              <a:lnSpc>
                <a:spcPct val="115000"/>
              </a:lnSpc>
              <a:spcBef>
                <a:spcPts val="0"/>
              </a:spcBef>
              <a:spcAft>
                <a:spcPts val="0"/>
              </a:spcAft>
              <a:buFont typeface="+mj-lt"/>
              <a:buAutoNum type="alphaLcParenR"/>
            </a:pPr>
            <a:r>
              <a:rPr lang="en-US" dirty="0">
                <a:ea typeface="SimSun"/>
                <a:cs typeface="Mangal"/>
              </a:rPr>
              <a:t>Employees</a:t>
            </a:r>
          </a:p>
          <a:p>
            <a:pPr marL="514350" lvl="0" indent="-514350">
              <a:lnSpc>
                <a:spcPct val="115000"/>
              </a:lnSpc>
              <a:spcBef>
                <a:spcPts val="1200"/>
              </a:spcBef>
              <a:spcAft>
                <a:spcPts val="1000"/>
              </a:spcAft>
              <a:buFont typeface="+mj-lt"/>
              <a:buAutoNum type="arabicParenR" startAt="8"/>
            </a:pPr>
            <a:r>
              <a:rPr lang="en-US" dirty="0">
                <a:ea typeface="Times New Roman"/>
                <a:cs typeface="Times New Roman"/>
              </a:rPr>
              <a:t>Customer _________ should always be taken seriously.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Paydays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Wallets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Complaints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Moods</a:t>
            </a:r>
          </a:p>
        </p:txBody>
      </p:sp>
    </p:spTree>
    <p:extLst>
      <p:ext uri="{BB962C8B-B14F-4D97-AF65-F5344CB8AC3E}">
        <p14:creationId xmlns:p14="http://schemas.microsoft.com/office/powerpoint/2010/main" val="37066682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smtClean="0"/>
              <a:t>Module </a:t>
            </a:r>
            <a:r>
              <a:rPr lang="en-US" dirty="0" smtClean="0"/>
              <a:t>Two: Who We Are and What We Do</a:t>
            </a:r>
            <a:endParaRPr lang="en-CA" dirty="0"/>
          </a:p>
        </p:txBody>
      </p:sp>
      <p:sp>
        <p:nvSpPr>
          <p:cNvPr id="3" name="Content Placeholder 2"/>
          <p:cNvSpPr>
            <a:spLocks noGrp="1"/>
          </p:cNvSpPr>
          <p:nvPr>
            <p:ph idx="1"/>
          </p:nvPr>
        </p:nvSpPr>
        <p:spPr>
          <a:xfrm>
            <a:off x="457200" y="1700808"/>
            <a:ext cx="6400800" cy="4536504"/>
          </a:xfrm>
        </p:spPr>
        <p:txBody>
          <a:bodyPr rtlCol="0">
            <a:normAutofit fontScale="92500" lnSpcReduction="20000"/>
          </a:bodyPr>
          <a:lstStyle/>
          <a:p>
            <a:pPr eaLnBrk="1" fontAlgn="auto" hangingPunct="1">
              <a:spcAft>
                <a:spcPts val="0"/>
              </a:spcAft>
              <a:buFont typeface="Arial" pitchFamily="34" charset="0"/>
              <a:buNone/>
              <a:defRPr/>
            </a:pPr>
            <a:r>
              <a:rPr lang="en-US" dirty="0" smtClean="0"/>
              <a:t>Before we get started, we need to think </a:t>
            </a:r>
          </a:p>
          <a:p>
            <a:pPr eaLnBrk="1" fontAlgn="auto" hangingPunct="1">
              <a:spcAft>
                <a:spcPts val="0"/>
              </a:spcAft>
              <a:buFont typeface="Arial" pitchFamily="34" charset="0"/>
              <a:buNone/>
              <a:defRPr/>
            </a:pPr>
            <a:r>
              <a:rPr lang="en-US" dirty="0" smtClean="0"/>
              <a:t>about whom our customers are and </a:t>
            </a:r>
          </a:p>
          <a:p>
            <a:pPr eaLnBrk="1" fontAlgn="auto" hangingPunct="1">
              <a:spcAft>
                <a:spcPts val="0"/>
              </a:spcAft>
              <a:buFont typeface="Arial" pitchFamily="34" charset="0"/>
              <a:buNone/>
              <a:defRPr/>
            </a:pPr>
            <a:r>
              <a:rPr lang="en-US" dirty="0" smtClean="0"/>
              <a:t>what customer service is all about. </a:t>
            </a:r>
          </a:p>
          <a:p>
            <a:pPr eaLnBrk="1" fontAlgn="auto" hangingPunct="1">
              <a:spcAft>
                <a:spcPts val="0"/>
              </a:spcAft>
              <a:buFont typeface="Arial" pitchFamily="34" charset="0"/>
              <a:buNone/>
              <a:defRPr/>
            </a:pPr>
            <a:endParaRPr lang="en-US" dirty="0" smtClean="0"/>
          </a:p>
          <a:p>
            <a:pPr marL="0" eaLnBrk="1" fontAlgn="auto" hangingPunct="1">
              <a:spcAft>
                <a:spcPts val="0"/>
              </a:spcAft>
              <a:buFont typeface="Arial" pitchFamily="34" charset="0"/>
              <a:buNone/>
              <a:defRPr/>
            </a:pPr>
            <a:r>
              <a:rPr lang="en-US" dirty="0" smtClean="0"/>
              <a:t>We also need to think about whom in our organization provides customer service. </a:t>
            </a:r>
          </a:p>
          <a:p>
            <a:pPr eaLnBrk="1" fontAlgn="auto" hangingPunct="1">
              <a:spcAft>
                <a:spcPts val="0"/>
              </a:spcAft>
              <a:buFont typeface="Arial" pitchFamily="34" charset="0"/>
              <a:buNone/>
              <a:defRPr/>
            </a:pPr>
            <a:r>
              <a:rPr lang="en-US" dirty="0" smtClean="0"/>
              <a:t/>
            </a:r>
            <a:br>
              <a:rPr lang="en-US" dirty="0" smtClean="0"/>
            </a:br>
            <a:r>
              <a:rPr lang="en-US" dirty="0" smtClean="0"/>
              <a:t>The simple answer to that question is: </a:t>
            </a:r>
            <a:r>
              <a:rPr lang="en-US" b="1" i="1" dirty="0" smtClean="0"/>
              <a:t>everyone</a:t>
            </a:r>
            <a:r>
              <a:rPr lang="en-US" dirty="0" smtClean="0"/>
              <a:t>.</a:t>
            </a:r>
            <a:endParaRPr lang="en-CA" dirty="0" smtClean="0"/>
          </a:p>
          <a:p>
            <a:pPr eaLnBrk="1" fontAlgn="auto" hangingPunct="1">
              <a:spcAft>
                <a:spcPts val="0"/>
              </a:spcAft>
              <a:buFont typeface="Arial" pitchFamily="34" charset="0"/>
              <a:buChar char="•"/>
              <a:defRPr/>
            </a:pPr>
            <a:endParaRPr lang="en-US" dirty="0"/>
          </a:p>
        </p:txBody>
      </p:sp>
      <p:sp>
        <p:nvSpPr>
          <p:cNvPr id="4" name="Text Placeholder 3"/>
          <p:cNvSpPr>
            <a:spLocks noGrp="1"/>
          </p:cNvSpPr>
          <p:nvPr>
            <p:ph type="body" sz="quarter" idx="10"/>
          </p:nvPr>
        </p:nvSpPr>
        <p:spPr>
          <a:xfrm>
            <a:off x="7391400" y="381000"/>
            <a:ext cx="1752600" cy="3768080"/>
          </a:xfrm>
        </p:spPr>
        <p:txBody>
          <a:bodyPr rtlCol="0">
            <a:normAutofit fontScale="55000" lnSpcReduction="20000"/>
          </a:bodyPr>
          <a:lstStyle/>
          <a:p>
            <a:pPr eaLnBrk="1" fontAlgn="auto" hangingPunct="1">
              <a:spcAft>
                <a:spcPts val="0"/>
              </a:spcAft>
              <a:buFont typeface="Arial" pitchFamily="34" charset="0"/>
              <a:buNone/>
              <a:defRPr/>
            </a:pPr>
            <a:r>
              <a:rPr lang="en-US" dirty="0" smtClean="0">
                <a:latin typeface="+mj-lt"/>
              </a:rPr>
              <a:t>If you get everybody in the company involved in customer service, not only are they “feeling the customer” but they’re also getting a feeling for what’s not working.</a:t>
            </a:r>
          </a:p>
          <a:p>
            <a:pPr eaLnBrk="1" fontAlgn="auto" hangingPunct="1">
              <a:spcAft>
                <a:spcPts val="0"/>
              </a:spcAft>
              <a:buFont typeface="Arial" pitchFamily="34" charset="0"/>
              <a:buNone/>
              <a:defRPr/>
            </a:pPr>
            <a:endParaRPr lang="en-CA" dirty="0" smtClean="0">
              <a:latin typeface="+mj-lt"/>
            </a:endParaRPr>
          </a:p>
          <a:p>
            <a:pPr eaLnBrk="1" fontAlgn="auto" hangingPunct="1">
              <a:spcAft>
                <a:spcPts val="0"/>
              </a:spcAft>
              <a:buFont typeface="Arial" pitchFamily="34" charset="0"/>
              <a:buNone/>
              <a:defRPr/>
            </a:pPr>
            <a:r>
              <a:rPr lang="en-US" b="1" dirty="0" smtClean="0">
                <a:latin typeface="+mj-lt"/>
              </a:rPr>
              <a:t>Alice MacDougall</a:t>
            </a:r>
            <a:endParaRPr lang="en-CA" b="1" dirty="0" smtClean="0">
              <a:latin typeface="+mj-lt"/>
            </a:endParaRPr>
          </a:p>
          <a:p>
            <a:pPr eaLnBrk="1" fontAlgn="auto" hangingPunct="1">
              <a:spcAft>
                <a:spcPts val="0"/>
              </a:spcAft>
              <a:buFont typeface="Arial" pitchFamily="34" charset="0"/>
              <a:buNone/>
              <a:defRPr/>
            </a:pPr>
            <a:endParaRPr lang="en-CA"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9"/>
            </a:pPr>
            <a:r>
              <a:rPr lang="en-US" dirty="0">
                <a:ea typeface="Times New Roman"/>
                <a:cs typeface="Times New Roman"/>
              </a:rPr>
              <a:t>To be taken seriously, to be listened to, to be respected, and to a receive a quick response all comprise the ____________________________________.</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Customer's bill of rights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Declaration of independence</a:t>
            </a:r>
          </a:p>
          <a:p>
            <a:pPr marL="693738" lvl="0">
              <a:lnSpc>
                <a:spcPct val="115000"/>
              </a:lnSpc>
              <a:spcBef>
                <a:spcPts val="0"/>
              </a:spcBef>
              <a:spcAft>
                <a:spcPts val="0"/>
              </a:spcAft>
              <a:buFont typeface="+mj-lt"/>
              <a:buAutoNum type="alphaLcParenR"/>
            </a:pPr>
            <a:r>
              <a:rPr lang="en-US" dirty="0">
                <a:ea typeface="SimSun"/>
                <a:cs typeface="Mangal"/>
              </a:rPr>
              <a:t>Emancipation proclamation</a:t>
            </a:r>
          </a:p>
          <a:p>
            <a:pPr marL="693738" lvl="0">
              <a:lnSpc>
                <a:spcPct val="115000"/>
              </a:lnSpc>
              <a:spcBef>
                <a:spcPts val="0"/>
              </a:spcBef>
              <a:spcAft>
                <a:spcPts val="0"/>
              </a:spcAft>
              <a:buFont typeface="+mj-lt"/>
              <a:buAutoNum type="alphaLcParenR"/>
            </a:pPr>
            <a:r>
              <a:rPr lang="en-US" dirty="0">
                <a:ea typeface="SimSun"/>
                <a:cs typeface="Mangal"/>
              </a:rPr>
              <a:t>Louisiana purchase</a:t>
            </a:r>
          </a:p>
          <a:p>
            <a:pPr marL="339725" lvl="0" indent="-339725">
              <a:lnSpc>
                <a:spcPct val="115000"/>
              </a:lnSpc>
              <a:spcBef>
                <a:spcPts val="1200"/>
              </a:spcBef>
              <a:spcAft>
                <a:spcPts val="1000"/>
              </a:spcAft>
              <a:buFont typeface="+mj-lt"/>
              <a:buAutoNum type="arabicParenR" startAt="10"/>
            </a:pPr>
            <a:r>
              <a:rPr lang="en-US" dirty="0">
                <a:ea typeface="Times New Roman"/>
                <a:cs typeface="Times New Roman"/>
              </a:rPr>
              <a:t>If you don't know the answer to a customer's question, you should?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Explain why you have to say no.</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Tell the customer that you don't know the answer, but you will find out.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Offer to show proof.</a:t>
            </a:r>
          </a:p>
          <a:p>
            <a:pPr marL="693738" lvl="0">
              <a:lnSpc>
                <a:spcPct val="115000"/>
              </a:lnSpc>
              <a:spcBef>
                <a:spcPts val="0"/>
              </a:spcBef>
              <a:spcAft>
                <a:spcPts val="0"/>
              </a:spcAft>
              <a:buFont typeface="+mj-lt"/>
              <a:buAutoNum type="alphaLcParenR"/>
            </a:pPr>
            <a:r>
              <a:rPr lang="en-US" dirty="0">
                <a:ea typeface="SimSun"/>
                <a:cs typeface="Mangal"/>
              </a:rPr>
              <a:t>Acknowledge the customer's feelings.</a:t>
            </a:r>
          </a:p>
        </p:txBody>
      </p:sp>
    </p:spTree>
    <p:extLst>
      <p:ext uri="{BB962C8B-B14F-4D97-AF65-F5344CB8AC3E}">
        <p14:creationId xmlns:p14="http://schemas.microsoft.com/office/powerpoint/2010/main" val="4957091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274638"/>
            <a:ext cx="6400800" cy="1725612"/>
          </a:xfrm>
        </p:spPr>
        <p:txBody>
          <a:bodyPr/>
          <a:lstStyle/>
          <a:p>
            <a:pPr eaLnBrk="1" hangingPunct="1"/>
            <a:r>
              <a:rPr lang="en-CA" dirty="0" smtClean="0"/>
              <a:t>Module </a:t>
            </a:r>
            <a:r>
              <a:rPr lang="en-US" dirty="0" smtClean="0"/>
              <a:t>Six: In-Person Customer Service</a:t>
            </a:r>
            <a:endParaRPr lang="en-CA" dirty="0" smtClean="0"/>
          </a:p>
        </p:txBody>
      </p:sp>
      <p:sp>
        <p:nvSpPr>
          <p:cNvPr id="27651" name="Content Placeholder 2"/>
          <p:cNvSpPr>
            <a:spLocks noGrp="1"/>
          </p:cNvSpPr>
          <p:nvPr>
            <p:ph idx="1"/>
          </p:nvPr>
        </p:nvSpPr>
        <p:spPr>
          <a:xfrm>
            <a:off x="457200" y="2000250"/>
            <a:ext cx="6400800" cy="4125913"/>
          </a:xfrm>
        </p:spPr>
        <p:txBody>
          <a:bodyPr>
            <a:normAutofit fontScale="92500" lnSpcReduction="10000"/>
          </a:bodyPr>
          <a:lstStyle/>
          <a:p>
            <a:pPr marL="0">
              <a:defRPr/>
            </a:pPr>
            <a:r>
              <a:rPr lang="en-US" dirty="0" smtClean="0"/>
              <a:t>In-person interactions provide a great opportunity to build rapport with customers. When you talk to a customer on the phone or you exchange emails with a customer, it can be difficult sometimes to get a sense of what the other person is thinking and feeling. It’s easy to tell if you are creating the right impression.</a:t>
            </a:r>
          </a:p>
        </p:txBody>
      </p:sp>
      <p:sp>
        <p:nvSpPr>
          <p:cNvPr id="4" name="Text Placeholder 3"/>
          <p:cNvSpPr>
            <a:spLocks noGrp="1"/>
          </p:cNvSpPr>
          <p:nvPr>
            <p:ph type="body" sz="quarter" idx="10"/>
          </p:nvPr>
        </p:nvSpPr>
        <p:spPr>
          <a:xfrm>
            <a:off x="7391400" y="381000"/>
            <a:ext cx="1752600" cy="3624064"/>
          </a:xfrm>
        </p:spPr>
        <p:txBody>
          <a:bodyPr rtlCol="0">
            <a:normAutofit fontScale="92500"/>
          </a:bodyPr>
          <a:lstStyle/>
          <a:p>
            <a:pPr eaLnBrk="1" fontAlgn="auto" hangingPunct="1">
              <a:spcAft>
                <a:spcPts val="0"/>
              </a:spcAft>
              <a:buFont typeface="Arial" pitchFamily="34" charset="0"/>
              <a:buNone/>
              <a:defRPr/>
            </a:pPr>
            <a:r>
              <a:rPr lang="en-US" sz="1600" dirty="0" smtClean="0">
                <a:latin typeface="+mj-lt"/>
              </a:rPr>
              <a:t>People don’t want to communicate with an organization or a computer. They want to talk to a real, live, responsive, responsible person who will listen and help them get satisfaction.</a:t>
            </a:r>
          </a:p>
          <a:p>
            <a:pPr eaLnBrk="1" fontAlgn="auto" hangingPunct="1">
              <a:spcAft>
                <a:spcPts val="0"/>
              </a:spcAft>
              <a:buFont typeface="Arial" pitchFamily="34" charset="0"/>
              <a:buNone/>
              <a:defRPr/>
            </a:pPr>
            <a:endParaRPr lang="en-CA" sz="1600" dirty="0" smtClean="0">
              <a:latin typeface="+mj-lt"/>
            </a:endParaRPr>
          </a:p>
          <a:p>
            <a:pPr algn="ctr" eaLnBrk="1" fontAlgn="auto" hangingPunct="1">
              <a:spcAft>
                <a:spcPts val="0"/>
              </a:spcAft>
              <a:buFont typeface="Arial" pitchFamily="34" charset="0"/>
              <a:buNone/>
              <a:defRPr/>
            </a:pPr>
            <a:r>
              <a:rPr lang="en-US" sz="1600" b="1" dirty="0" smtClean="0">
                <a:latin typeface="+mj-lt"/>
              </a:rPr>
              <a:t>General George S. Patton</a:t>
            </a:r>
            <a:endParaRPr lang="en-CA" sz="1600" b="1" dirty="0" smtClean="0">
              <a:latin typeface="+mj-lt"/>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Dealing with At-Your-Desk Requests</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289604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sz="3600" dirty="0" smtClean="0"/>
              <a:t>The Advantages and Disadvantages of In-Person Customer Service</a:t>
            </a:r>
            <a:endParaRPr lang="en-US" sz="36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8277105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Using Body Language to Your Advantage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2181443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_________ interactions provide a great opportunity to build rapport with customers.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Fewer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In-person</a:t>
            </a:r>
          </a:p>
          <a:p>
            <a:pPr marL="693738" lvl="0">
              <a:lnSpc>
                <a:spcPct val="115000"/>
              </a:lnSpc>
              <a:spcBef>
                <a:spcPts val="0"/>
              </a:spcBef>
              <a:spcAft>
                <a:spcPts val="0"/>
              </a:spcAft>
              <a:buFont typeface="+mj-lt"/>
              <a:buAutoNum type="alphaLcParenR"/>
            </a:pPr>
            <a:r>
              <a:rPr lang="en-US" dirty="0">
                <a:ea typeface="SimSun"/>
                <a:cs typeface="Mangal"/>
              </a:rPr>
              <a:t>Follow-up</a:t>
            </a:r>
          </a:p>
          <a:p>
            <a:pPr marL="693738" lvl="0">
              <a:lnSpc>
                <a:spcPct val="115000"/>
              </a:lnSpc>
              <a:spcBef>
                <a:spcPts val="0"/>
              </a:spcBef>
              <a:spcAft>
                <a:spcPts val="0"/>
              </a:spcAft>
              <a:buFont typeface="+mj-lt"/>
              <a:buAutoNum type="alphaLcParenR"/>
            </a:pPr>
            <a:r>
              <a:rPr lang="en-US" dirty="0">
                <a:ea typeface="SimSun"/>
                <a:cs typeface="Mangal"/>
              </a:rPr>
              <a:t>Medieval</a:t>
            </a:r>
          </a:p>
          <a:p>
            <a:pPr marL="339725" lvl="0" indent="-339725">
              <a:lnSpc>
                <a:spcPct val="115000"/>
              </a:lnSpc>
              <a:spcBef>
                <a:spcPts val="1200"/>
              </a:spcBef>
              <a:spcAft>
                <a:spcPts val="1000"/>
              </a:spcAft>
              <a:buFont typeface="+mj-lt"/>
              <a:buAutoNum type="arabicParenR" startAt="2"/>
            </a:pPr>
            <a:r>
              <a:rPr lang="en-US" dirty="0">
                <a:ea typeface="SimSun"/>
                <a:cs typeface="Mangal"/>
              </a:rPr>
              <a:t>When you talk to a customer in person, you get constant ___________, both verbal and nonverbal.</a:t>
            </a:r>
          </a:p>
          <a:p>
            <a:pPr marL="693738" lvl="0">
              <a:lnSpc>
                <a:spcPct val="115000"/>
              </a:lnSpc>
              <a:spcBef>
                <a:spcPts val="0"/>
              </a:spcBef>
              <a:spcAft>
                <a:spcPts val="0"/>
              </a:spcAft>
              <a:buFont typeface="+mj-lt"/>
              <a:buAutoNum type="alphaLcParenR"/>
            </a:pPr>
            <a:r>
              <a:rPr lang="en-US" dirty="0">
                <a:ea typeface="SimSun"/>
                <a:cs typeface="Mangal"/>
              </a:rPr>
              <a:t>Feedback</a:t>
            </a:r>
          </a:p>
          <a:p>
            <a:pPr marL="693738" lvl="0">
              <a:lnSpc>
                <a:spcPct val="115000"/>
              </a:lnSpc>
              <a:spcBef>
                <a:spcPts val="0"/>
              </a:spcBef>
              <a:spcAft>
                <a:spcPts val="0"/>
              </a:spcAft>
              <a:buFont typeface="+mj-lt"/>
              <a:buAutoNum type="alphaLcParenR"/>
            </a:pPr>
            <a:r>
              <a:rPr lang="en-US" dirty="0">
                <a:ea typeface="SimSun"/>
                <a:cs typeface="Mangal"/>
              </a:rPr>
              <a:t>Aggravation</a:t>
            </a:r>
          </a:p>
          <a:p>
            <a:pPr marL="693738" lvl="0">
              <a:lnSpc>
                <a:spcPct val="115000"/>
              </a:lnSpc>
              <a:spcBef>
                <a:spcPts val="0"/>
              </a:spcBef>
              <a:spcAft>
                <a:spcPts val="0"/>
              </a:spcAft>
              <a:buFont typeface="+mj-lt"/>
              <a:buAutoNum type="alphaLcParenR"/>
            </a:pPr>
            <a:r>
              <a:rPr lang="en-US" dirty="0">
                <a:ea typeface="SimSun"/>
                <a:cs typeface="Mangal"/>
              </a:rPr>
              <a:t>Complaints</a:t>
            </a:r>
          </a:p>
          <a:p>
            <a:pPr marL="693738" lvl="0">
              <a:lnSpc>
                <a:spcPct val="115000"/>
              </a:lnSpc>
              <a:spcBef>
                <a:spcPts val="0"/>
              </a:spcBef>
              <a:spcAft>
                <a:spcPts val="0"/>
              </a:spcAft>
              <a:buFont typeface="+mj-lt"/>
              <a:buAutoNum type="alphaLcParenR"/>
            </a:pPr>
            <a:r>
              <a:rPr lang="en-US" dirty="0">
                <a:ea typeface="SimSun"/>
                <a:cs typeface="Mangal"/>
              </a:rPr>
              <a:t>Crying</a:t>
            </a:r>
          </a:p>
          <a:p>
            <a:endParaRPr lang="en-US" dirty="0" smtClean="0"/>
          </a:p>
        </p:txBody>
      </p:sp>
    </p:spTree>
    <p:extLst>
      <p:ext uri="{BB962C8B-B14F-4D97-AF65-F5344CB8AC3E}">
        <p14:creationId xmlns:p14="http://schemas.microsoft.com/office/powerpoint/2010/main" val="7741023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It is vital to keep a sense of ___________ whenever you deal with a customer.</a:t>
            </a:r>
          </a:p>
          <a:p>
            <a:pPr marL="693738" lvl="0">
              <a:lnSpc>
                <a:spcPct val="115000"/>
              </a:lnSpc>
              <a:spcBef>
                <a:spcPts val="0"/>
              </a:spcBef>
              <a:spcAft>
                <a:spcPts val="0"/>
              </a:spcAft>
              <a:buFont typeface="+mj-lt"/>
              <a:buAutoNum type="alphaLcParenR"/>
            </a:pPr>
            <a:r>
              <a:rPr lang="en-US" dirty="0">
                <a:ea typeface="SimSun"/>
                <a:cs typeface="Mangal"/>
              </a:rPr>
              <a:t>Dignity</a:t>
            </a:r>
          </a:p>
          <a:p>
            <a:pPr marL="693738" lvl="0">
              <a:lnSpc>
                <a:spcPct val="115000"/>
              </a:lnSpc>
              <a:spcBef>
                <a:spcPts val="0"/>
              </a:spcBef>
              <a:spcAft>
                <a:spcPts val="0"/>
              </a:spcAft>
              <a:buFont typeface="+mj-lt"/>
              <a:buAutoNum type="alphaLcParenR"/>
            </a:pPr>
            <a:r>
              <a:rPr lang="en-US" dirty="0">
                <a:ea typeface="SimSun"/>
                <a:cs typeface="Mangal"/>
              </a:rPr>
              <a:t>Courtesy</a:t>
            </a:r>
          </a:p>
          <a:p>
            <a:pPr marL="693738" lvl="0">
              <a:lnSpc>
                <a:spcPct val="115000"/>
              </a:lnSpc>
              <a:spcBef>
                <a:spcPts val="0"/>
              </a:spcBef>
              <a:spcAft>
                <a:spcPts val="0"/>
              </a:spcAft>
              <a:buFont typeface="+mj-lt"/>
              <a:buAutoNum type="alphaLcParenR"/>
            </a:pPr>
            <a:r>
              <a:rPr lang="en-US" dirty="0">
                <a:ea typeface="SimSun"/>
                <a:cs typeface="Mangal"/>
              </a:rPr>
              <a:t>Pride</a:t>
            </a:r>
          </a:p>
          <a:p>
            <a:pPr marL="693738" lvl="0">
              <a:lnSpc>
                <a:spcPct val="115000"/>
              </a:lnSpc>
              <a:spcBef>
                <a:spcPts val="0"/>
              </a:spcBef>
              <a:spcAft>
                <a:spcPts val="0"/>
              </a:spcAft>
              <a:buFont typeface="+mj-lt"/>
              <a:buAutoNum type="alphaLcParenR"/>
            </a:pPr>
            <a:r>
              <a:rPr lang="en-US" dirty="0">
                <a:ea typeface="SimSun"/>
                <a:cs typeface="Mangal"/>
              </a:rPr>
              <a:t>Distance</a:t>
            </a:r>
          </a:p>
          <a:p>
            <a:pPr marL="339725" lvl="0" indent="-339725">
              <a:lnSpc>
                <a:spcPct val="115000"/>
              </a:lnSpc>
              <a:spcBef>
                <a:spcPts val="1200"/>
              </a:spcBef>
              <a:spcAft>
                <a:spcPts val="1000"/>
              </a:spcAft>
              <a:buFont typeface="+mj-lt"/>
              <a:buAutoNum type="arabicParenR" startAt="4"/>
            </a:pPr>
            <a:r>
              <a:rPr lang="en-US" dirty="0">
                <a:ea typeface="SimSun"/>
                <a:cs typeface="Mangal"/>
              </a:rPr>
              <a:t>No matter how urgent the work you are doing is, you have enough _________ to speak to the customer.</a:t>
            </a:r>
          </a:p>
          <a:p>
            <a:pPr marL="693738" lvl="0">
              <a:lnSpc>
                <a:spcPct val="115000"/>
              </a:lnSpc>
              <a:spcBef>
                <a:spcPts val="0"/>
              </a:spcBef>
              <a:spcAft>
                <a:spcPts val="0"/>
              </a:spcAft>
              <a:buFont typeface="+mj-lt"/>
              <a:buAutoNum type="alphaLcParenR"/>
            </a:pPr>
            <a:r>
              <a:rPr lang="en-US" dirty="0">
                <a:ea typeface="SimSun"/>
                <a:cs typeface="Mangal"/>
              </a:rPr>
              <a:t>Guts</a:t>
            </a:r>
          </a:p>
          <a:p>
            <a:pPr marL="693738" lvl="0">
              <a:lnSpc>
                <a:spcPct val="115000"/>
              </a:lnSpc>
              <a:spcBef>
                <a:spcPts val="0"/>
              </a:spcBef>
              <a:spcAft>
                <a:spcPts val="0"/>
              </a:spcAft>
              <a:buFont typeface="+mj-lt"/>
              <a:buAutoNum type="alphaLcParenR"/>
            </a:pPr>
            <a:r>
              <a:rPr lang="en-US" dirty="0">
                <a:ea typeface="SimSun"/>
                <a:cs typeface="Mangal"/>
              </a:rPr>
              <a:t>Time</a:t>
            </a:r>
          </a:p>
          <a:p>
            <a:pPr marL="693738" lvl="0">
              <a:lnSpc>
                <a:spcPct val="115000"/>
              </a:lnSpc>
              <a:spcBef>
                <a:spcPts val="0"/>
              </a:spcBef>
              <a:spcAft>
                <a:spcPts val="0"/>
              </a:spcAft>
              <a:buFont typeface="+mj-lt"/>
              <a:buAutoNum type="alphaLcParenR"/>
            </a:pPr>
            <a:r>
              <a:rPr lang="en-US" dirty="0">
                <a:ea typeface="SimSun"/>
                <a:cs typeface="Mangal"/>
              </a:rPr>
              <a:t>Knowledge</a:t>
            </a:r>
          </a:p>
          <a:p>
            <a:pPr marL="693738" lvl="0">
              <a:lnSpc>
                <a:spcPct val="115000"/>
              </a:lnSpc>
              <a:spcBef>
                <a:spcPts val="0"/>
              </a:spcBef>
              <a:spcAft>
                <a:spcPts val="0"/>
              </a:spcAft>
              <a:buFont typeface="+mj-lt"/>
              <a:buAutoNum type="alphaLcParenR"/>
            </a:pPr>
            <a:r>
              <a:rPr lang="en-US" dirty="0">
                <a:ea typeface="SimSun"/>
                <a:cs typeface="Mangal"/>
              </a:rPr>
              <a:t>Nerve</a:t>
            </a:r>
          </a:p>
        </p:txBody>
      </p:sp>
    </p:spTree>
    <p:extLst>
      <p:ext uri="{BB962C8B-B14F-4D97-AF65-F5344CB8AC3E}">
        <p14:creationId xmlns:p14="http://schemas.microsoft.com/office/powerpoint/2010/main" val="79496887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For many companies, _________ ___________ is something that is the responsibility of a dedicated department which can only be contacted by telephone, post, or email.</a:t>
            </a:r>
          </a:p>
          <a:p>
            <a:pPr marL="693738" lvl="0">
              <a:lnSpc>
                <a:spcPct val="115000"/>
              </a:lnSpc>
              <a:spcBef>
                <a:spcPts val="0"/>
              </a:spcBef>
              <a:spcAft>
                <a:spcPts val="0"/>
              </a:spcAft>
              <a:buFont typeface="+mj-lt"/>
              <a:buAutoNum type="alphaLcParenR"/>
            </a:pPr>
            <a:r>
              <a:rPr lang="en-US" dirty="0">
                <a:ea typeface="SimSun"/>
                <a:cs typeface="Mangal"/>
              </a:rPr>
              <a:t>Customer service</a:t>
            </a:r>
          </a:p>
          <a:p>
            <a:pPr marL="693738" lvl="0">
              <a:lnSpc>
                <a:spcPct val="115000"/>
              </a:lnSpc>
              <a:spcBef>
                <a:spcPts val="0"/>
              </a:spcBef>
              <a:spcAft>
                <a:spcPts val="0"/>
              </a:spcAft>
              <a:buFont typeface="+mj-lt"/>
              <a:buAutoNum type="alphaLcParenR"/>
            </a:pPr>
            <a:r>
              <a:rPr lang="en-US" dirty="0">
                <a:ea typeface="SimSun"/>
                <a:cs typeface="Mangal"/>
              </a:rPr>
              <a:t>Someone else</a:t>
            </a:r>
          </a:p>
          <a:p>
            <a:pPr marL="693738" lvl="0">
              <a:lnSpc>
                <a:spcPct val="115000"/>
              </a:lnSpc>
              <a:spcBef>
                <a:spcPts val="0"/>
              </a:spcBef>
              <a:spcAft>
                <a:spcPts val="0"/>
              </a:spcAft>
              <a:buFont typeface="+mj-lt"/>
              <a:buAutoNum type="alphaLcParenR"/>
            </a:pPr>
            <a:r>
              <a:rPr lang="en-US" dirty="0">
                <a:ea typeface="SimSun"/>
                <a:cs typeface="Mangal"/>
              </a:rPr>
              <a:t>General managers</a:t>
            </a:r>
          </a:p>
          <a:p>
            <a:pPr marL="693738" lvl="0">
              <a:lnSpc>
                <a:spcPct val="115000"/>
              </a:lnSpc>
              <a:spcBef>
                <a:spcPts val="0"/>
              </a:spcBef>
              <a:spcAft>
                <a:spcPts val="0"/>
              </a:spcAft>
              <a:buFont typeface="+mj-lt"/>
              <a:buAutoNum type="alphaLcParenR"/>
            </a:pPr>
            <a:r>
              <a:rPr lang="en-US" dirty="0">
                <a:ea typeface="SimSun"/>
                <a:cs typeface="Mangal"/>
              </a:rPr>
              <a:t>Former employees</a:t>
            </a:r>
          </a:p>
          <a:p>
            <a:pPr marL="339725" lvl="0" indent="-339725">
              <a:lnSpc>
                <a:spcPct val="115000"/>
              </a:lnSpc>
              <a:spcBef>
                <a:spcPts val="1200"/>
              </a:spcBef>
              <a:spcAft>
                <a:spcPts val="1000"/>
              </a:spcAft>
              <a:buFont typeface="+mj-lt"/>
              <a:buAutoNum type="arabicParenR" startAt="6"/>
            </a:pPr>
            <a:r>
              <a:rPr lang="en-US" dirty="0">
                <a:ea typeface="SimSun"/>
                <a:cs typeface="Mangal"/>
              </a:rPr>
              <a:t>Being able to provide customer service in person is _________ for companies.</a:t>
            </a:r>
          </a:p>
          <a:p>
            <a:pPr marL="693738" lvl="0">
              <a:lnSpc>
                <a:spcPct val="115000"/>
              </a:lnSpc>
              <a:spcBef>
                <a:spcPts val="0"/>
              </a:spcBef>
              <a:spcAft>
                <a:spcPts val="0"/>
              </a:spcAft>
              <a:buFont typeface="+mj-lt"/>
              <a:buAutoNum type="alphaLcParenR"/>
            </a:pPr>
            <a:r>
              <a:rPr lang="en-US" dirty="0">
                <a:ea typeface="SimSun"/>
                <a:cs typeface="Mangal"/>
              </a:rPr>
              <a:t>Unnecessary</a:t>
            </a:r>
          </a:p>
          <a:p>
            <a:pPr marL="693738" lvl="0">
              <a:lnSpc>
                <a:spcPct val="115000"/>
              </a:lnSpc>
              <a:spcBef>
                <a:spcPts val="0"/>
              </a:spcBef>
              <a:spcAft>
                <a:spcPts val="0"/>
              </a:spcAft>
              <a:buFont typeface="+mj-lt"/>
              <a:buAutoNum type="alphaLcParenR"/>
            </a:pPr>
            <a:r>
              <a:rPr lang="en-US" dirty="0">
                <a:ea typeface="SimSun"/>
                <a:cs typeface="Mangal"/>
              </a:rPr>
              <a:t>Essential</a:t>
            </a:r>
          </a:p>
          <a:p>
            <a:pPr marL="693738" lvl="0">
              <a:lnSpc>
                <a:spcPct val="115000"/>
              </a:lnSpc>
              <a:spcBef>
                <a:spcPts val="0"/>
              </a:spcBef>
              <a:spcAft>
                <a:spcPts val="0"/>
              </a:spcAft>
              <a:buFont typeface="+mj-lt"/>
              <a:buAutoNum type="alphaLcParenR"/>
            </a:pPr>
            <a:r>
              <a:rPr lang="en-US" dirty="0">
                <a:ea typeface="SimSun"/>
                <a:cs typeface="Mangal"/>
              </a:rPr>
              <a:t>Not</a:t>
            </a:r>
          </a:p>
          <a:p>
            <a:pPr marL="693738" lvl="0">
              <a:lnSpc>
                <a:spcPct val="115000"/>
              </a:lnSpc>
              <a:spcBef>
                <a:spcPts val="0"/>
              </a:spcBef>
              <a:spcAft>
                <a:spcPts val="0"/>
              </a:spcAft>
              <a:buFont typeface="+mj-lt"/>
              <a:buAutoNum type="alphaLcParenR"/>
            </a:pPr>
            <a:r>
              <a:rPr lang="en-US" dirty="0">
                <a:ea typeface="SimSun"/>
                <a:cs typeface="Mangal"/>
              </a:rPr>
              <a:t>Fun</a:t>
            </a:r>
          </a:p>
        </p:txBody>
      </p:sp>
    </p:spTree>
    <p:extLst>
      <p:ext uri="{BB962C8B-B14F-4D97-AF65-F5344CB8AC3E}">
        <p14:creationId xmlns:p14="http://schemas.microsoft.com/office/powerpoint/2010/main" val="148776850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Use body language to your ___________.</a:t>
            </a:r>
          </a:p>
          <a:p>
            <a:pPr marL="693738" lvl="0">
              <a:lnSpc>
                <a:spcPct val="115000"/>
              </a:lnSpc>
              <a:spcBef>
                <a:spcPts val="0"/>
              </a:spcBef>
              <a:spcAft>
                <a:spcPts val="0"/>
              </a:spcAft>
              <a:buFont typeface="+mj-lt"/>
              <a:buAutoNum type="alphaLcParenR"/>
            </a:pPr>
            <a:r>
              <a:rPr lang="en-US" dirty="0">
                <a:ea typeface="SimSun"/>
                <a:cs typeface="Mangal"/>
              </a:rPr>
              <a:t>Advantage</a:t>
            </a:r>
          </a:p>
          <a:p>
            <a:pPr marL="693738" lvl="0">
              <a:lnSpc>
                <a:spcPct val="115000"/>
              </a:lnSpc>
              <a:spcBef>
                <a:spcPts val="0"/>
              </a:spcBef>
              <a:spcAft>
                <a:spcPts val="0"/>
              </a:spcAft>
              <a:buFont typeface="+mj-lt"/>
              <a:buAutoNum type="alphaLcParenR"/>
            </a:pPr>
            <a:r>
              <a:rPr lang="en-US" dirty="0">
                <a:ea typeface="SimSun"/>
                <a:cs typeface="Mangal"/>
              </a:rPr>
              <a:t>Liking</a:t>
            </a:r>
          </a:p>
          <a:p>
            <a:pPr marL="693738" lvl="0">
              <a:lnSpc>
                <a:spcPct val="115000"/>
              </a:lnSpc>
              <a:spcBef>
                <a:spcPts val="0"/>
              </a:spcBef>
              <a:spcAft>
                <a:spcPts val="0"/>
              </a:spcAft>
              <a:buFont typeface="+mj-lt"/>
              <a:buAutoNum type="alphaLcParenR"/>
            </a:pPr>
            <a:r>
              <a:rPr lang="en-US" dirty="0">
                <a:ea typeface="SimSun"/>
                <a:cs typeface="Mangal"/>
              </a:rPr>
              <a:t>Tastes</a:t>
            </a:r>
          </a:p>
          <a:p>
            <a:pPr marL="693738" lvl="0">
              <a:lnSpc>
                <a:spcPct val="115000"/>
              </a:lnSpc>
              <a:spcBef>
                <a:spcPts val="0"/>
              </a:spcBef>
              <a:spcAft>
                <a:spcPts val="0"/>
              </a:spcAft>
              <a:buFont typeface="+mj-lt"/>
              <a:buAutoNum type="alphaLcParenR"/>
            </a:pPr>
            <a:r>
              <a:rPr lang="en-US" dirty="0">
                <a:ea typeface="SimSun"/>
                <a:cs typeface="Mangal"/>
              </a:rPr>
              <a:t>Disdain</a:t>
            </a:r>
          </a:p>
          <a:p>
            <a:pPr marL="339725" lvl="0" indent="-339725">
              <a:lnSpc>
                <a:spcPct val="115000"/>
              </a:lnSpc>
              <a:spcBef>
                <a:spcPts val="1200"/>
              </a:spcBef>
              <a:spcAft>
                <a:spcPts val="1000"/>
              </a:spcAft>
              <a:buFont typeface="+mj-lt"/>
              <a:buAutoNum type="arabicParenR" startAt="8"/>
            </a:pPr>
            <a:r>
              <a:rPr lang="en-US" dirty="0">
                <a:ea typeface="SimSun"/>
                <a:cs typeface="Mangal"/>
              </a:rPr>
              <a:t>The way you conduct yourself in the presence of a customer may well have more impact on their ________ in </a:t>
            </a:r>
            <a:r>
              <a:rPr lang="en-US" dirty="0" smtClean="0">
                <a:ea typeface="SimSun"/>
                <a:cs typeface="Mangal"/>
              </a:rPr>
              <a:t>you more </a:t>
            </a:r>
            <a:r>
              <a:rPr lang="en-US" dirty="0">
                <a:ea typeface="SimSun"/>
                <a:cs typeface="Mangal"/>
              </a:rPr>
              <a:t>than anything you say to them.</a:t>
            </a:r>
          </a:p>
          <a:p>
            <a:pPr marL="693738" lvl="0">
              <a:lnSpc>
                <a:spcPct val="115000"/>
              </a:lnSpc>
              <a:spcBef>
                <a:spcPts val="0"/>
              </a:spcBef>
              <a:spcAft>
                <a:spcPts val="0"/>
              </a:spcAft>
              <a:buFont typeface="+mj-lt"/>
              <a:buAutoNum type="alphaLcParenR"/>
            </a:pPr>
            <a:r>
              <a:rPr lang="en-US" dirty="0">
                <a:ea typeface="SimSun"/>
                <a:cs typeface="Mangal"/>
              </a:rPr>
              <a:t>Confidence</a:t>
            </a:r>
          </a:p>
          <a:p>
            <a:pPr marL="693738" lvl="0">
              <a:lnSpc>
                <a:spcPct val="115000"/>
              </a:lnSpc>
              <a:spcBef>
                <a:spcPts val="0"/>
              </a:spcBef>
              <a:spcAft>
                <a:spcPts val="0"/>
              </a:spcAft>
              <a:buFont typeface="+mj-lt"/>
              <a:buAutoNum type="alphaLcParenR"/>
            </a:pPr>
            <a:r>
              <a:rPr lang="en-US" dirty="0">
                <a:ea typeface="SimSun"/>
                <a:cs typeface="Mangal"/>
              </a:rPr>
              <a:t>Mistrust</a:t>
            </a:r>
          </a:p>
          <a:p>
            <a:pPr marL="693738" lvl="0">
              <a:lnSpc>
                <a:spcPct val="115000"/>
              </a:lnSpc>
              <a:spcBef>
                <a:spcPts val="0"/>
              </a:spcBef>
              <a:spcAft>
                <a:spcPts val="0"/>
              </a:spcAft>
              <a:buFont typeface="+mj-lt"/>
              <a:buAutoNum type="alphaLcParenR"/>
            </a:pPr>
            <a:r>
              <a:rPr lang="en-US" dirty="0">
                <a:ea typeface="SimSun"/>
                <a:cs typeface="Mangal"/>
              </a:rPr>
              <a:t>Antitrust</a:t>
            </a:r>
          </a:p>
          <a:p>
            <a:pPr marL="693738" lvl="0">
              <a:lnSpc>
                <a:spcPct val="115000"/>
              </a:lnSpc>
              <a:spcBef>
                <a:spcPts val="0"/>
              </a:spcBef>
              <a:spcAft>
                <a:spcPts val="0"/>
              </a:spcAft>
              <a:buFont typeface="+mj-lt"/>
              <a:buAutoNum type="alphaLcParenR"/>
            </a:pPr>
            <a:r>
              <a:rPr lang="en-US" dirty="0">
                <a:ea typeface="SimSun"/>
                <a:cs typeface="Mangal"/>
              </a:rPr>
              <a:t>Confidentiality</a:t>
            </a:r>
          </a:p>
        </p:txBody>
      </p:sp>
    </p:spTree>
    <p:extLst>
      <p:ext uri="{BB962C8B-B14F-4D97-AF65-F5344CB8AC3E}">
        <p14:creationId xmlns:p14="http://schemas.microsoft.com/office/powerpoint/2010/main" val="407101977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______ when a customer is speaking to you</a:t>
            </a:r>
          </a:p>
          <a:p>
            <a:pPr marL="693738" lvl="0">
              <a:lnSpc>
                <a:spcPct val="115000"/>
              </a:lnSpc>
              <a:spcBef>
                <a:spcPts val="0"/>
              </a:spcBef>
              <a:spcAft>
                <a:spcPts val="0"/>
              </a:spcAft>
              <a:buFont typeface="+mj-lt"/>
              <a:buAutoNum type="alphaLcParenR"/>
            </a:pPr>
            <a:r>
              <a:rPr lang="en-US" dirty="0">
                <a:ea typeface="SimSun"/>
                <a:cs typeface="Mangal"/>
              </a:rPr>
              <a:t>Yawn</a:t>
            </a:r>
          </a:p>
          <a:p>
            <a:pPr marL="693738" lvl="0">
              <a:lnSpc>
                <a:spcPct val="115000"/>
              </a:lnSpc>
              <a:spcBef>
                <a:spcPts val="0"/>
              </a:spcBef>
              <a:spcAft>
                <a:spcPts val="0"/>
              </a:spcAft>
              <a:buFont typeface="+mj-lt"/>
              <a:buAutoNum type="alphaLcParenR"/>
            </a:pPr>
            <a:r>
              <a:rPr lang="en-US" dirty="0">
                <a:ea typeface="SimSun"/>
                <a:cs typeface="Mangal"/>
              </a:rPr>
              <a:t>Cry</a:t>
            </a:r>
          </a:p>
          <a:p>
            <a:pPr marL="693738" lvl="0">
              <a:lnSpc>
                <a:spcPct val="115000"/>
              </a:lnSpc>
              <a:spcBef>
                <a:spcPts val="0"/>
              </a:spcBef>
              <a:spcAft>
                <a:spcPts val="0"/>
              </a:spcAft>
              <a:buFont typeface="+mj-lt"/>
              <a:buAutoNum type="alphaLcParenR"/>
            </a:pPr>
            <a:r>
              <a:rPr lang="en-US" dirty="0">
                <a:ea typeface="SimSun"/>
                <a:cs typeface="Mangal"/>
              </a:rPr>
              <a:t>Nod</a:t>
            </a:r>
          </a:p>
          <a:p>
            <a:pPr marL="693738" lvl="0">
              <a:lnSpc>
                <a:spcPct val="115000"/>
              </a:lnSpc>
              <a:spcBef>
                <a:spcPts val="0"/>
              </a:spcBef>
              <a:spcAft>
                <a:spcPts val="0"/>
              </a:spcAft>
              <a:buFont typeface="+mj-lt"/>
              <a:buAutoNum type="alphaLcParenR"/>
            </a:pPr>
            <a:r>
              <a:rPr lang="en-US" dirty="0">
                <a:ea typeface="SimSun"/>
                <a:cs typeface="Mangal"/>
              </a:rPr>
              <a:t>Sleep</a:t>
            </a:r>
          </a:p>
          <a:p>
            <a:pPr marL="514350" lvl="0" indent="-514350">
              <a:lnSpc>
                <a:spcPct val="115000"/>
              </a:lnSpc>
              <a:spcBef>
                <a:spcPts val="1200"/>
              </a:spcBef>
              <a:spcAft>
                <a:spcPts val="1000"/>
              </a:spcAft>
              <a:buFont typeface="+mj-lt"/>
              <a:buAutoNum type="arabicParenR" startAt="10"/>
            </a:pPr>
            <a:r>
              <a:rPr lang="en-US" dirty="0">
                <a:ea typeface="SimSun"/>
                <a:cs typeface="Mangal"/>
              </a:rPr>
              <a:t>Which is not a type of body language?</a:t>
            </a:r>
          </a:p>
          <a:p>
            <a:pPr marL="693738" lvl="0">
              <a:lnSpc>
                <a:spcPct val="115000"/>
              </a:lnSpc>
              <a:spcBef>
                <a:spcPts val="0"/>
              </a:spcBef>
              <a:spcAft>
                <a:spcPts val="0"/>
              </a:spcAft>
              <a:buFont typeface="+mj-lt"/>
              <a:buAutoNum type="alphaLcParenR"/>
            </a:pPr>
            <a:r>
              <a:rPr lang="en-US" dirty="0">
                <a:ea typeface="SimSun"/>
                <a:cs typeface="Mangal"/>
              </a:rPr>
              <a:t>Eye contact</a:t>
            </a:r>
          </a:p>
          <a:p>
            <a:pPr marL="693738" lvl="0">
              <a:lnSpc>
                <a:spcPct val="115000"/>
              </a:lnSpc>
              <a:spcBef>
                <a:spcPts val="0"/>
              </a:spcBef>
              <a:spcAft>
                <a:spcPts val="0"/>
              </a:spcAft>
              <a:buFont typeface="+mj-lt"/>
              <a:buAutoNum type="alphaLcParenR"/>
            </a:pPr>
            <a:r>
              <a:rPr lang="en-US" dirty="0">
                <a:ea typeface="SimSun"/>
                <a:cs typeface="Mangal"/>
              </a:rPr>
              <a:t>Gestures</a:t>
            </a:r>
          </a:p>
          <a:p>
            <a:pPr marL="693738" lvl="0">
              <a:lnSpc>
                <a:spcPct val="115000"/>
              </a:lnSpc>
              <a:spcBef>
                <a:spcPts val="0"/>
              </a:spcBef>
              <a:spcAft>
                <a:spcPts val="0"/>
              </a:spcAft>
              <a:buFont typeface="+mj-lt"/>
              <a:buAutoNum type="alphaLcParenR"/>
            </a:pPr>
            <a:r>
              <a:rPr lang="en-US" dirty="0">
                <a:ea typeface="SimSun"/>
                <a:cs typeface="Mangal"/>
              </a:rPr>
              <a:t>Nodding off</a:t>
            </a:r>
          </a:p>
          <a:p>
            <a:pPr marL="693738" lvl="0">
              <a:lnSpc>
                <a:spcPct val="115000"/>
              </a:lnSpc>
              <a:spcBef>
                <a:spcPts val="0"/>
              </a:spcBef>
              <a:spcAft>
                <a:spcPts val="0"/>
              </a:spcAft>
              <a:buFont typeface="+mj-lt"/>
              <a:buAutoNum type="alphaLcParenR"/>
            </a:pPr>
            <a:r>
              <a:rPr lang="en-US" dirty="0">
                <a:ea typeface="SimSun"/>
                <a:cs typeface="Mangal"/>
              </a:rPr>
              <a:t>Posture</a:t>
            </a:r>
          </a:p>
          <a:p>
            <a:endParaRPr lang="en-US" dirty="0" smtClean="0"/>
          </a:p>
        </p:txBody>
      </p:sp>
    </p:spTree>
    <p:extLst>
      <p:ext uri="{BB962C8B-B14F-4D97-AF65-F5344CB8AC3E}">
        <p14:creationId xmlns:p14="http://schemas.microsoft.com/office/powerpoint/2010/main" val="41771053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smtClean="0"/>
              <a:t>Who Are Customers?</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510217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_________ interactions provide a great opportunity to build rapport with customers.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Fewer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In-person</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Follow-up</a:t>
            </a:r>
          </a:p>
          <a:p>
            <a:pPr marL="693738" lvl="0">
              <a:lnSpc>
                <a:spcPct val="115000"/>
              </a:lnSpc>
              <a:spcBef>
                <a:spcPts val="0"/>
              </a:spcBef>
              <a:spcAft>
                <a:spcPts val="0"/>
              </a:spcAft>
              <a:buFont typeface="+mj-lt"/>
              <a:buAutoNum type="alphaLcParenR"/>
            </a:pPr>
            <a:r>
              <a:rPr lang="en-US" dirty="0">
                <a:ea typeface="SimSun"/>
                <a:cs typeface="Mangal"/>
              </a:rPr>
              <a:t>Medieval</a:t>
            </a:r>
          </a:p>
          <a:p>
            <a:pPr marL="339725" lvl="0" indent="-339725">
              <a:lnSpc>
                <a:spcPct val="115000"/>
              </a:lnSpc>
              <a:spcBef>
                <a:spcPts val="1200"/>
              </a:spcBef>
              <a:spcAft>
                <a:spcPts val="1000"/>
              </a:spcAft>
              <a:buFont typeface="+mj-lt"/>
              <a:buAutoNum type="arabicParenR" startAt="2"/>
            </a:pPr>
            <a:r>
              <a:rPr lang="en-US" dirty="0">
                <a:ea typeface="SimSun"/>
                <a:cs typeface="Mangal"/>
              </a:rPr>
              <a:t>When you talk to a customer in person, you get constant ___________, both verbal and nonverbal.</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Feedback</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Aggravation</a:t>
            </a:r>
          </a:p>
          <a:p>
            <a:pPr marL="693738" lvl="0">
              <a:lnSpc>
                <a:spcPct val="115000"/>
              </a:lnSpc>
              <a:spcBef>
                <a:spcPts val="0"/>
              </a:spcBef>
              <a:spcAft>
                <a:spcPts val="0"/>
              </a:spcAft>
              <a:buFont typeface="+mj-lt"/>
              <a:buAutoNum type="alphaLcParenR"/>
            </a:pPr>
            <a:r>
              <a:rPr lang="en-US" dirty="0">
                <a:ea typeface="SimSun"/>
                <a:cs typeface="Mangal"/>
              </a:rPr>
              <a:t>Complaints</a:t>
            </a:r>
          </a:p>
          <a:p>
            <a:pPr marL="693738" lvl="0">
              <a:lnSpc>
                <a:spcPct val="115000"/>
              </a:lnSpc>
              <a:spcBef>
                <a:spcPts val="0"/>
              </a:spcBef>
              <a:spcAft>
                <a:spcPts val="0"/>
              </a:spcAft>
              <a:buFont typeface="+mj-lt"/>
              <a:buAutoNum type="alphaLcParenR"/>
            </a:pPr>
            <a:r>
              <a:rPr lang="en-US" dirty="0">
                <a:ea typeface="SimSun"/>
                <a:cs typeface="Mangal"/>
              </a:rPr>
              <a:t>Crying</a:t>
            </a:r>
          </a:p>
          <a:p>
            <a:endParaRPr lang="en-US" dirty="0" smtClean="0"/>
          </a:p>
        </p:txBody>
      </p:sp>
    </p:spTree>
    <p:extLst>
      <p:ext uri="{BB962C8B-B14F-4D97-AF65-F5344CB8AC3E}">
        <p14:creationId xmlns:p14="http://schemas.microsoft.com/office/powerpoint/2010/main" val="318962974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It is vital to keep a sense of ___________ whenever you deal with a customer.</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Dignity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Courtesy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Pride</a:t>
            </a:r>
          </a:p>
          <a:p>
            <a:pPr marL="693738" lvl="0">
              <a:lnSpc>
                <a:spcPct val="115000"/>
              </a:lnSpc>
              <a:spcBef>
                <a:spcPts val="0"/>
              </a:spcBef>
              <a:spcAft>
                <a:spcPts val="0"/>
              </a:spcAft>
              <a:buFont typeface="+mj-lt"/>
              <a:buAutoNum type="alphaLcParenR"/>
            </a:pPr>
            <a:r>
              <a:rPr lang="en-US" dirty="0">
                <a:ea typeface="SimSun"/>
                <a:cs typeface="Mangal"/>
              </a:rPr>
              <a:t>Distance</a:t>
            </a:r>
          </a:p>
          <a:p>
            <a:pPr marL="339725" lvl="0" indent="-339725">
              <a:lnSpc>
                <a:spcPct val="115000"/>
              </a:lnSpc>
              <a:spcBef>
                <a:spcPts val="1200"/>
              </a:spcBef>
              <a:spcAft>
                <a:spcPts val="1000"/>
              </a:spcAft>
              <a:buFont typeface="+mj-lt"/>
              <a:buAutoNum type="arabicParenR" startAt="4"/>
            </a:pPr>
            <a:r>
              <a:rPr lang="en-US" dirty="0">
                <a:ea typeface="SimSun"/>
                <a:cs typeface="Mangal"/>
              </a:rPr>
              <a:t>No matter how urgent the work you are doing is, you have enough _________ to speak to the customer.</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Guts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Time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Knowledge</a:t>
            </a:r>
          </a:p>
          <a:p>
            <a:pPr marL="693738" lvl="0">
              <a:lnSpc>
                <a:spcPct val="115000"/>
              </a:lnSpc>
              <a:spcBef>
                <a:spcPts val="0"/>
              </a:spcBef>
              <a:spcAft>
                <a:spcPts val="0"/>
              </a:spcAft>
              <a:buFont typeface="+mj-lt"/>
              <a:buAutoNum type="alphaLcParenR"/>
            </a:pPr>
            <a:r>
              <a:rPr lang="en-US" dirty="0">
                <a:ea typeface="SimSun"/>
                <a:cs typeface="Mangal"/>
              </a:rPr>
              <a:t>Nerve</a:t>
            </a:r>
          </a:p>
        </p:txBody>
      </p:sp>
    </p:spTree>
    <p:extLst>
      <p:ext uri="{BB962C8B-B14F-4D97-AF65-F5344CB8AC3E}">
        <p14:creationId xmlns:p14="http://schemas.microsoft.com/office/powerpoint/2010/main" val="44155553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For many companies, _________ ___________ is something that is the responsibility of a dedicated department which can only be contacted by telephone, post, or email.</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Customer service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Someone else</a:t>
            </a:r>
          </a:p>
          <a:p>
            <a:pPr marL="693738" lvl="0">
              <a:lnSpc>
                <a:spcPct val="115000"/>
              </a:lnSpc>
              <a:spcBef>
                <a:spcPts val="0"/>
              </a:spcBef>
              <a:spcAft>
                <a:spcPts val="0"/>
              </a:spcAft>
              <a:buFont typeface="+mj-lt"/>
              <a:buAutoNum type="alphaLcParenR"/>
            </a:pPr>
            <a:r>
              <a:rPr lang="en-US" dirty="0">
                <a:ea typeface="SimSun"/>
                <a:cs typeface="Mangal"/>
              </a:rPr>
              <a:t>General managers</a:t>
            </a:r>
          </a:p>
          <a:p>
            <a:pPr marL="693738" lvl="0">
              <a:lnSpc>
                <a:spcPct val="115000"/>
              </a:lnSpc>
              <a:spcBef>
                <a:spcPts val="0"/>
              </a:spcBef>
              <a:spcAft>
                <a:spcPts val="0"/>
              </a:spcAft>
              <a:buFont typeface="+mj-lt"/>
              <a:buAutoNum type="alphaLcParenR"/>
            </a:pPr>
            <a:r>
              <a:rPr lang="en-US" dirty="0">
                <a:ea typeface="SimSun"/>
                <a:cs typeface="Mangal"/>
              </a:rPr>
              <a:t>Former employees</a:t>
            </a:r>
          </a:p>
          <a:p>
            <a:pPr marL="339725" lvl="0" indent="-339725">
              <a:lnSpc>
                <a:spcPct val="115000"/>
              </a:lnSpc>
              <a:spcBef>
                <a:spcPts val="1200"/>
              </a:spcBef>
              <a:spcAft>
                <a:spcPts val="1000"/>
              </a:spcAft>
              <a:buFont typeface="+mj-lt"/>
              <a:buAutoNum type="arabicParenR" startAt="6"/>
            </a:pPr>
            <a:r>
              <a:rPr lang="en-US" dirty="0">
                <a:ea typeface="SimSun"/>
                <a:cs typeface="Mangal"/>
              </a:rPr>
              <a:t>Being able to provide customer service in person is _________ for companies.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Unnecessary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Essential</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Not</a:t>
            </a:r>
          </a:p>
          <a:p>
            <a:pPr marL="693738" lvl="0">
              <a:lnSpc>
                <a:spcPct val="115000"/>
              </a:lnSpc>
              <a:spcBef>
                <a:spcPts val="0"/>
              </a:spcBef>
              <a:spcAft>
                <a:spcPts val="0"/>
              </a:spcAft>
              <a:buFont typeface="+mj-lt"/>
              <a:buAutoNum type="alphaLcParenR"/>
            </a:pPr>
            <a:r>
              <a:rPr lang="en-US" dirty="0">
                <a:ea typeface="SimSun"/>
                <a:cs typeface="Mangal"/>
              </a:rPr>
              <a:t>Fun</a:t>
            </a:r>
          </a:p>
        </p:txBody>
      </p:sp>
    </p:spTree>
    <p:extLst>
      <p:ext uri="{BB962C8B-B14F-4D97-AF65-F5344CB8AC3E}">
        <p14:creationId xmlns:p14="http://schemas.microsoft.com/office/powerpoint/2010/main" val="154749413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Use body language to your ___________.</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Advantage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Liking</a:t>
            </a:r>
          </a:p>
          <a:p>
            <a:pPr marL="693738" lvl="0">
              <a:lnSpc>
                <a:spcPct val="115000"/>
              </a:lnSpc>
              <a:spcBef>
                <a:spcPts val="0"/>
              </a:spcBef>
              <a:spcAft>
                <a:spcPts val="0"/>
              </a:spcAft>
              <a:buFont typeface="+mj-lt"/>
              <a:buAutoNum type="alphaLcParenR"/>
            </a:pPr>
            <a:r>
              <a:rPr lang="en-US" dirty="0">
                <a:ea typeface="SimSun"/>
                <a:cs typeface="Mangal"/>
              </a:rPr>
              <a:t>Tastes</a:t>
            </a:r>
          </a:p>
          <a:p>
            <a:pPr marL="693738" lvl="0">
              <a:lnSpc>
                <a:spcPct val="115000"/>
              </a:lnSpc>
              <a:spcBef>
                <a:spcPts val="0"/>
              </a:spcBef>
              <a:spcAft>
                <a:spcPts val="0"/>
              </a:spcAft>
              <a:buFont typeface="+mj-lt"/>
              <a:buAutoNum type="alphaLcParenR"/>
            </a:pPr>
            <a:r>
              <a:rPr lang="en-US" dirty="0">
                <a:ea typeface="SimSun"/>
                <a:cs typeface="Mangal"/>
              </a:rPr>
              <a:t>Disdain</a:t>
            </a:r>
          </a:p>
          <a:p>
            <a:pPr marL="339725" lvl="0" indent="-339725">
              <a:lnSpc>
                <a:spcPct val="115000"/>
              </a:lnSpc>
              <a:spcBef>
                <a:spcPts val="1200"/>
              </a:spcBef>
              <a:spcAft>
                <a:spcPts val="1000"/>
              </a:spcAft>
              <a:buFont typeface="+mj-lt"/>
              <a:buAutoNum type="arabicParenR" startAt="8"/>
            </a:pPr>
            <a:r>
              <a:rPr lang="en-US" dirty="0">
                <a:ea typeface="SimSun"/>
                <a:cs typeface="Mangal"/>
              </a:rPr>
              <a:t>The way you conduct yourself in the presence of a customer may well have more impact on their ________ in </a:t>
            </a:r>
            <a:r>
              <a:rPr lang="en-US" smtClean="0">
                <a:ea typeface="SimSun"/>
                <a:cs typeface="Mangal"/>
              </a:rPr>
              <a:t>you more </a:t>
            </a:r>
            <a:r>
              <a:rPr lang="en-US" dirty="0">
                <a:ea typeface="SimSun"/>
                <a:cs typeface="Mangal"/>
              </a:rPr>
              <a:t>than anything you say to them.</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Confidence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Mistrust</a:t>
            </a:r>
          </a:p>
          <a:p>
            <a:pPr marL="693738" lvl="0">
              <a:lnSpc>
                <a:spcPct val="115000"/>
              </a:lnSpc>
              <a:spcBef>
                <a:spcPts val="0"/>
              </a:spcBef>
              <a:spcAft>
                <a:spcPts val="0"/>
              </a:spcAft>
              <a:buFont typeface="+mj-lt"/>
              <a:buAutoNum type="alphaLcParenR"/>
            </a:pPr>
            <a:r>
              <a:rPr lang="en-US" dirty="0">
                <a:ea typeface="SimSun"/>
                <a:cs typeface="Mangal"/>
              </a:rPr>
              <a:t>Antitrust</a:t>
            </a:r>
          </a:p>
          <a:p>
            <a:pPr marL="693738" lvl="0">
              <a:lnSpc>
                <a:spcPct val="115000"/>
              </a:lnSpc>
              <a:spcBef>
                <a:spcPts val="0"/>
              </a:spcBef>
              <a:spcAft>
                <a:spcPts val="0"/>
              </a:spcAft>
              <a:buFont typeface="+mj-lt"/>
              <a:buAutoNum type="alphaLcParenR"/>
            </a:pPr>
            <a:r>
              <a:rPr lang="en-US" dirty="0">
                <a:ea typeface="SimSun"/>
                <a:cs typeface="Mangal"/>
              </a:rPr>
              <a:t>Confidentiality</a:t>
            </a:r>
          </a:p>
        </p:txBody>
      </p:sp>
    </p:spTree>
    <p:extLst>
      <p:ext uri="{BB962C8B-B14F-4D97-AF65-F5344CB8AC3E}">
        <p14:creationId xmlns:p14="http://schemas.microsoft.com/office/powerpoint/2010/main" val="150511958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______ when a customer is speaking to you</a:t>
            </a:r>
          </a:p>
          <a:p>
            <a:pPr marL="693738" lvl="0">
              <a:lnSpc>
                <a:spcPct val="115000"/>
              </a:lnSpc>
              <a:spcBef>
                <a:spcPts val="0"/>
              </a:spcBef>
              <a:spcAft>
                <a:spcPts val="0"/>
              </a:spcAft>
              <a:buFont typeface="+mj-lt"/>
              <a:buAutoNum type="alphaLcParenR"/>
            </a:pPr>
            <a:r>
              <a:rPr lang="en-US" dirty="0">
                <a:ea typeface="SimSun"/>
                <a:cs typeface="Mangal"/>
              </a:rPr>
              <a:t>Yawn</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Cry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Nod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Sleep</a:t>
            </a:r>
          </a:p>
          <a:p>
            <a:pPr marL="514350" lvl="0" indent="-514350">
              <a:lnSpc>
                <a:spcPct val="115000"/>
              </a:lnSpc>
              <a:spcBef>
                <a:spcPts val="1200"/>
              </a:spcBef>
              <a:spcAft>
                <a:spcPts val="1000"/>
              </a:spcAft>
              <a:buFont typeface="+mj-lt"/>
              <a:buAutoNum type="arabicParenR" startAt="10"/>
            </a:pPr>
            <a:r>
              <a:rPr lang="en-US" dirty="0">
                <a:ea typeface="SimSun"/>
                <a:cs typeface="Mangal"/>
              </a:rPr>
              <a:t>Which is not a type of body language?</a:t>
            </a:r>
          </a:p>
          <a:p>
            <a:pPr marL="693738" lvl="0">
              <a:lnSpc>
                <a:spcPct val="115000"/>
              </a:lnSpc>
              <a:spcBef>
                <a:spcPts val="0"/>
              </a:spcBef>
              <a:spcAft>
                <a:spcPts val="0"/>
              </a:spcAft>
              <a:buFont typeface="+mj-lt"/>
              <a:buAutoNum type="alphaLcParenR"/>
            </a:pPr>
            <a:r>
              <a:rPr lang="en-US" dirty="0">
                <a:ea typeface="SimSun"/>
                <a:cs typeface="Mangal"/>
              </a:rPr>
              <a:t>Eye contact</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Gestures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Nodding off</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Posture</a:t>
            </a:r>
          </a:p>
          <a:p>
            <a:endParaRPr lang="en-US" dirty="0" smtClean="0"/>
          </a:p>
        </p:txBody>
      </p:sp>
    </p:spTree>
    <p:extLst>
      <p:ext uri="{BB962C8B-B14F-4D97-AF65-F5344CB8AC3E}">
        <p14:creationId xmlns:p14="http://schemas.microsoft.com/office/powerpoint/2010/main" val="267951987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725612"/>
          </a:xfrm>
        </p:spPr>
        <p:txBody>
          <a:bodyPr rtlCol="0">
            <a:normAutofit fontScale="90000"/>
          </a:bodyPr>
          <a:lstStyle/>
          <a:p>
            <a:pPr eaLnBrk="1" fontAlgn="auto" hangingPunct="1">
              <a:spcAft>
                <a:spcPts val="0"/>
              </a:spcAft>
              <a:defRPr/>
            </a:pPr>
            <a:r>
              <a:rPr lang="en-CA" dirty="0" smtClean="0"/>
              <a:t>Module </a:t>
            </a:r>
            <a:r>
              <a:rPr lang="en-US" dirty="0" smtClean="0"/>
              <a:t>Seven: </a:t>
            </a:r>
            <a:br>
              <a:rPr lang="en-US" dirty="0" smtClean="0"/>
            </a:br>
            <a:r>
              <a:rPr lang="en-US" dirty="0" smtClean="0"/>
              <a:t>Giving Customer Service over the Phone</a:t>
            </a:r>
            <a:endParaRPr lang="en-CA" dirty="0"/>
          </a:p>
        </p:txBody>
      </p:sp>
      <p:sp>
        <p:nvSpPr>
          <p:cNvPr id="3" name="Content Placeholder 2"/>
          <p:cNvSpPr>
            <a:spLocks noGrp="1"/>
          </p:cNvSpPr>
          <p:nvPr>
            <p:ph idx="1"/>
          </p:nvPr>
        </p:nvSpPr>
        <p:spPr>
          <a:xfrm>
            <a:off x="457200" y="2000250"/>
            <a:ext cx="6400800" cy="4125913"/>
          </a:xfrm>
        </p:spPr>
        <p:txBody>
          <a:bodyPr rtlCol="0">
            <a:normAutofit fontScale="92500"/>
          </a:bodyPr>
          <a:lstStyle/>
          <a:p>
            <a:pPr eaLnBrk="1" fontAlgn="auto" hangingPunct="1">
              <a:spcAft>
                <a:spcPts val="0"/>
              </a:spcAft>
              <a:buFont typeface="Arial" pitchFamily="34" charset="0"/>
              <a:buNone/>
              <a:defRPr/>
            </a:pPr>
            <a:r>
              <a:rPr lang="en-US" dirty="0" smtClean="0"/>
              <a:t>The success of your interactions </a:t>
            </a:r>
          </a:p>
          <a:p>
            <a:pPr eaLnBrk="1" fontAlgn="auto" hangingPunct="1">
              <a:spcAft>
                <a:spcPts val="0"/>
              </a:spcAft>
              <a:buFont typeface="Arial" pitchFamily="34" charset="0"/>
              <a:buNone/>
              <a:defRPr/>
            </a:pPr>
            <a:r>
              <a:rPr lang="en-US" dirty="0" smtClean="0"/>
              <a:t>depends almost entirely on your tone of </a:t>
            </a:r>
          </a:p>
          <a:p>
            <a:pPr eaLnBrk="1" fontAlgn="auto" hangingPunct="1">
              <a:spcAft>
                <a:spcPts val="0"/>
              </a:spcAft>
              <a:buFont typeface="Arial" pitchFamily="34" charset="0"/>
              <a:buNone/>
              <a:defRPr/>
            </a:pPr>
            <a:r>
              <a:rPr lang="en-US" dirty="0" smtClean="0"/>
              <a:t>voice and your choice of words. Getting </a:t>
            </a:r>
          </a:p>
          <a:p>
            <a:pPr eaLnBrk="1" fontAlgn="auto" hangingPunct="1">
              <a:spcAft>
                <a:spcPts val="0"/>
              </a:spcAft>
              <a:buFont typeface="Arial" pitchFamily="34" charset="0"/>
              <a:buNone/>
              <a:defRPr/>
            </a:pPr>
            <a:r>
              <a:rPr lang="en-US" dirty="0" smtClean="0"/>
              <a:t>these things right isn’t easy, but with a </a:t>
            </a:r>
          </a:p>
          <a:p>
            <a:pPr eaLnBrk="1" fontAlgn="auto" hangingPunct="1">
              <a:spcAft>
                <a:spcPts val="0"/>
              </a:spcAft>
              <a:buFont typeface="Arial" pitchFamily="34" charset="0"/>
              <a:buNone/>
              <a:defRPr/>
            </a:pPr>
            <a:r>
              <a:rPr lang="en-US" dirty="0" smtClean="0"/>
              <a:t>little practice anyone can learn how to </a:t>
            </a:r>
          </a:p>
          <a:p>
            <a:pPr eaLnBrk="1" fontAlgn="auto" hangingPunct="1">
              <a:spcAft>
                <a:spcPts val="0"/>
              </a:spcAft>
              <a:buFont typeface="Arial" pitchFamily="34" charset="0"/>
              <a:buNone/>
              <a:defRPr/>
            </a:pPr>
            <a:r>
              <a:rPr lang="en-US" dirty="0" smtClean="0"/>
              <a:t>provide excellent customer service over </a:t>
            </a:r>
          </a:p>
          <a:p>
            <a:pPr eaLnBrk="1" fontAlgn="auto" hangingPunct="1">
              <a:spcAft>
                <a:spcPts val="0"/>
              </a:spcAft>
              <a:buFont typeface="Arial" pitchFamily="34" charset="0"/>
              <a:buNone/>
              <a:defRPr/>
            </a:pPr>
            <a:r>
              <a:rPr lang="en-US" dirty="0" smtClean="0"/>
              <a:t>the phone.</a:t>
            </a:r>
          </a:p>
        </p:txBody>
      </p:sp>
      <p:sp>
        <p:nvSpPr>
          <p:cNvPr id="4" name="Text Placeholder 3"/>
          <p:cNvSpPr>
            <a:spLocks noGrp="1"/>
          </p:cNvSpPr>
          <p:nvPr>
            <p:ph type="body" sz="quarter" idx="10"/>
          </p:nvPr>
        </p:nvSpPr>
        <p:spPr>
          <a:xfrm>
            <a:off x="7391400" y="381000"/>
            <a:ext cx="1752600" cy="3696072"/>
          </a:xfrm>
        </p:spPr>
        <p:txBody>
          <a:bodyPr rtlCol="0">
            <a:normAutofit/>
          </a:bodyPr>
          <a:lstStyle/>
          <a:p>
            <a:pPr eaLnBrk="1" fontAlgn="auto" hangingPunct="1">
              <a:spcAft>
                <a:spcPts val="0"/>
              </a:spcAft>
              <a:buFont typeface="Arial" pitchFamily="34" charset="0"/>
              <a:buNone/>
              <a:defRPr/>
            </a:pPr>
            <a:r>
              <a:rPr lang="en-US" sz="2600" dirty="0" smtClean="0">
                <a:latin typeface="+mj-lt"/>
              </a:rPr>
              <a:t>Every great business is built on friendship.</a:t>
            </a:r>
            <a:endParaRPr lang="en-CA" sz="2600" dirty="0" smtClean="0">
              <a:latin typeface="+mj-lt"/>
            </a:endParaRPr>
          </a:p>
          <a:p>
            <a:pPr algn="ctr" eaLnBrk="1" fontAlgn="auto" hangingPunct="1">
              <a:spcAft>
                <a:spcPts val="0"/>
              </a:spcAft>
              <a:buFont typeface="Arial" pitchFamily="34" charset="0"/>
              <a:buNone/>
              <a:defRPr/>
            </a:pPr>
            <a:r>
              <a:rPr lang="en-US" sz="2600" dirty="0" smtClean="0">
                <a:latin typeface="+mj-lt"/>
              </a:rPr>
              <a:t/>
            </a:r>
            <a:br>
              <a:rPr lang="en-US" sz="2600" dirty="0" smtClean="0">
                <a:latin typeface="+mj-lt"/>
              </a:rPr>
            </a:br>
            <a:r>
              <a:rPr lang="en-US" sz="2600" b="1" dirty="0" smtClean="0">
                <a:latin typeface="+mj-lt"/>
              </a:rPr>
              <a:t>J.C. Penney</a:t>
            </a:r>
            <a:endParaRPr lang="en-CA" sz="2600" b="1" dirty="0" smtClean="0">
              <a:latin typeface="+mj-lt"/>
            </a:endParaRPr>
          </a:p>
          <a:p>
            <a:pPr eaLnBrk="1" fontAlgn="auto" hangingPunct="1">
              <a:spcAft>
                <a:spcPts val="0"/>
              </a:spcAft>
              <a:buFont typeface="Arial" pitchFamily="34" charset="0"/>
              <a:buNone/>
              <a:defRPr/>
            </a:pPr>
            <a:endParaRPr lang="en-CA" dirty="0" smtClean="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82737"/>
          </a:xfrm>
        </p:spPr>
        <p:txBody>
          <a:bodyPr rtlCol="0">
            <a:normAutofit/>
          </a:bodyPr>
          <a:lstStyle/>
          <a:p>
            <a:pPr eaLnBrk="1" fontAlgn="auto" hangingPunct="1">
              <a:spcAft>
                <a:spcPts val="0"/>
              </a:spcAft>
              <a:defRPr/>
            </a:pPr>
            <a:r>
              <a:rPr lang="en-US" sz="3600" dirty="0" smtClean="0"/>
              <a:t>The Advantages and Disadvantages of Telephone Communication</a:t>
            </a:r>
            <a:endParaRPr lang="en-CA" sz="36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06764618"/>
              </p:ext>
            </p:extLst>
          </p:nvPr>
        </p:nvGraphicFramePr>
        <p:xfrm>
          <a:off x="467544" y="1772816"/>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dirty="0" smtClean="0"/>
              <a:t>Telephone Etiquette</a:t>
            </a:r>
            <a:endParaRPr lang="en-CA"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605134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sz="3600" dirty="0" smtClean="0"/>
              <a:t>Tips and Tricks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1575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arenR"/>
            </a:pPr>
            <a:r>
              <a:rPr lang="en-US" dirty="0">
                <a:ea typeface="SimSun"/>
                <a:cs typeface="Mangal"/>
              </a:rPr>
              <a:t>Body language becomes __________ as soon as you pick up a phone.</a:t>
            </a:r>
          </a:p>
          <a:p>
            <a:pPr marL="693738" lvl="0">
              <a:lnSpc>
                <a:spcPct val="115000"/>
              </a:lnSpc>
              <a:spcBef>
                <a:spcPts val="0"/>
              </a:spcBef>
              <a:spcAft>
                <a:spcPts val="0"/>
              </a:spcAft>
              <a:buFont typeface="+mj-lt"/>
              <a:buAutoNum type="alphaLcParenR"/>
            </a:pPr>
            <a:r>
              <a:rPr lang="en-US" dirty="0">
                <a:ea typeface="SimSun"/>
                <a:cs typeface="Mangal"/>
              </a:rPr>
              <a:t>Mute</a:t>
            </a:r>
          </a:p>
          <a:p>
            <a:pPr marL="693738" lvl="0">
              <a:lnSpc>
                <a:spcPct val="115000"/>
              </a:lnSpc>
              <a:spcBef>
                <a:spcPts val="0"/>
              </a:spcBef>
              <a:spcAft>
                <a:spcPts val="0"/>
              </a:spcAft>
              <a:buFont typeface="+mj-lt"/>
              <a:buAutoNum type="alphaLcParenR"/>
            </a:pPr>
            <a:r>
              <a:rPr lang="en-US" dirty="0">
                <a:ea typeface="SimSun"/>
                <a:cs typeface="Mangal"/>
              </a:rPr>
              <a:t>Paramount</a:t>
            </a:r>
          </a:p>
          <a:p>
            <a:pPr marL="693738" lvl="0">
              <a:lnSpc>
                <a:spcPct val="115000"/>
              </a:lnSpc>
              <a:spcBef>
                <a:spcPts val="0"/>
              </a:spcBef>
              <a:spcAft>
                <a:spcPts val="0"/>
              </a:spcAft>
              <a:buFont typeface="+mj-lt"/>
              <a:buAutoNum type="alphaLcParenR"/>
            </a:pPr>
            <a:r>
              <a:rPr lang="en-US" dirty="0">
                <a:ea typeface="SimSun"/>
                <a:cs typeface="Mangal"/>
              </a:rPr>
              <a:t>Irrelevant</a:t>
            </a:r>
          </a:p>
          <a:p>
            <a:pPr marL="693738" lvl="0">
              <a:lnSpc>
                <a:spcPct val="115000"/>
              </a:lnSpc>
              <a:spcBef>
                <a:spcPts val="0"/>
              </a:spcBef>
              <a:spcAft>
                <a:spcPts val="0"/>
              </a:spcAft>
              <a:buFont typeface="+mj-lt"/>
              <a:buAutoNum type="alphaLcParenR"/>
            </a:pPr>
            <a:r>
              <a:rPr lang="en-US" dirty="0">
                <a:ea typeface="SimSun"/>
                <a:cs typeface="Mangal"/>
              </a:rPr>
              <a:t>Important</a:t>
            </a:r>
          </a:p>
          <a:p>
            <a:pPr marL="339725" lvl="0" indent="-339725">
              <a:lnSpc>
                <a:spcPct val="115000"/>
              </a:lnSpc>
              <a:spcBef>
                <a:spcPts val="1200"/>
              </a:spcBef>
              <a:spcAft>
                <a:spcPts val="1000"/>
              </a:spcAft>
              <a:buFont typeface="+mj-lt"/>
              <a:buAutoNum type="arabicParenR" startAt="2"/>
            </a:pPr>
            <a:r>
              <a:rPr lang="en-US" dirty="0">
                <a:ea typeface="SimSun"/>
                <a:cs typeface="Mangal"/>
              </a:rPr>
              <a:t>The success of your interactions depends almost entirely on your _________________________ and your choice of words.</a:t>
            </a:r>
          </a:p>
          <a:p>
            <a:pPr marL="693738" lvl="0">
              <a:lnSpc>
                <a:spcPct val="115000"/>
              </a:lnSpc>
              <a:spcBef>
                <a:spcPts val="0"/>
              </a:spcBef>
              <a:spcAft>
                <a:spcPts val="0"/>
              </a:spcAft>
              <a:buFont typeface="+mj-lt"/>
              <a:buAutoNum type="alphaLcParenR"/>
            </a:pPr>
            <a:r>
              <a:rPr lang="en-US" dirty="0">
                <a:ea typeface="SimSun"/>
                <a:cs typeface="Mangal"/>
              </a:rPr>
              <a:t>Outward appearance</a:t>
            </a:r>
          </a:p>
          <a:p>
            <a:pPr marL="693738" lvl="0">
              <a:lnSpc>
                <a:spcPct val="115000"/>
              </a:lnSpc>
              <a:spcBef>
                <a:spcPts val="0"/>
              </a:spcBef>
              <a:spcAft>
                <a:spcPts val="0"/>
              </a:spcAft>
              <a:buFont typeface="+mj-lt"/>
              <a:buAutoNum type="alphaLcParenR"/>
            </a:pPr>
            <a:r>
              <a:rPr lang="en-US" dirty="0">
                <a:ea typeface="SimSun"/>
                <a:cs typeface="Mangal"/>
              </a:rPr>
              <a:t>Tone of voice</a:t>
            </a:r>
          </a:p>
          <a:p>
            <a:pPr marL="693738" lvl="0">
              <a:lnSpc>
                <a:spcPct val="115000"/>
              </a:lnSpc>
              <a:spcBef>
                <a:spcPts val="0"/>
              </a:spcBef>
              <a:spcAft>
                <a:spcPts val="0"/>
              </a:spcAft>
              <a:buFont typeface="+mj-lt"/>
              <a:buAutoNum type="alphaLcParenR"/>
            </a:pPr>
            <a:r>
              <a:rPr lang="en-US" dirty="0">
                <a:ea typeface="SimSun"/>
                <a:cs typeface="Mangal"/>
              </a:rPr>
              <a:t>Direct orders</a:t>
            </a:r>
          </a:p>
          <a:p>
            <a:pPr marL="693738" lvl="0">
              <a:lnSpc>
                <a:spcPct val="115000"/>
              </a:lnSpc>
              <a:spcBef>
                <a:spcPts val="0"/>
              </a:spcBef>
              <a:spcAft>
                <a:spcPts val="0"/>
              </a:spcAft>
              <a:buFont typeface="+mj-lt"/>
              <a:buAutoNum type="alphaLcParenR"/>
            </a:pPr>
            <a:r>
              <a:rPr lang="en-US" dirty="0">
                <a:ea typeface="SimSun"/>
                <a:cs typeface="Mangal"/>
              </a:rPr>
              <a:t>Sleep schedule</a:t>
            </a:r>
          </a:p>
          <a:p>
            <a:endParaRPr lang="en-US" dirty="0" smtClean="0"/>
          </a:p>
        </p:txBody>
      </p:sp>
    </p:spTree>
    <p:extLst>
      <p:ext uri="{BB962C8B-B14F-4D97-AF65-F5344CB8AC3E}">
        <p14:creationId xmlns:p14="http://schemas.microsoft.com/office/powerpoint/2010/main" val="24788205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smtClean="0"/>
              <a:t>What Is Customer Service?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8590755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A customer service department will do the bulk of their work over the ____________.</a:t>
            </a:r>
          </a:p>
          <a:p>
            <a:pPr marL="693738" lvl="0">
              <a:lnSpc>
                <a:spcPct val="115000"/>
              </a:lnSpc>
              <a:spcBef>
                <a:spcPts val="0"/>
              </a:spcBef>
              <a:spcAft>
                <a:spcPts val="0"/>
              </a:spcAft>
              <a:buFont typeface="+mj-lt"/>
              <a:buAutoNum type="alphaLcParenR"/>
            </a:pPr>
            <a:r>
              <a:rPr lang="en-US" dirty="0">
                <a:ea typeface="SimSun"/>
                <a:cs typeface="Mangal"/>
              </a:rPr>
              <a:t>Phone</a:t>
            </a:r>
          </a:p>
          <a:p>
            <a:pPr marL="693738" lvl="0">
              <a:lnSpc>
                <a:spcPct val="115000"/>
              </a:lnSpc>
              <a:spcBef>
                <a:spcPts val="0"/>
              </a:spcBef>
              <a:spcAft>
                <a:spcPts val="0"/>
              </a:spcAft>
              <a:buFont typeface="+mj-lt"/>
              <a:buAutoNum type="alphaLcParenR"/>
            </a:pPr>
            <a:r>
              <a:rPr lang="en-US" dirty="0">
                <a:ea typeface="SimSun"/>
                <a:cs typeface="Mangal"/>
              </a:rPr>
              <a:t>Lunch hour</a:t>
            </a:r>
          </a:p>
          <a:p>
            <a:pPr marL="693738" lvl="0">
              <a:lnSpc>
                <a:spcPct val="115000"/>
              </a:lnSpc>
              <a:spcBef>
                <a:spcPts val="0"/>
              </a:spcBef>
              <a:spcAft>
                <a:spcPts val="0"/>
              </a:spcAft>
              <a:buFont typeface="+mj-lt"/>
              <a:buAutoNum type="alphaLcParenR"/>
            </a:pPr>
            <a:r>
              <a:rPr lang="en-US" dirty="0">
                <a:ea typeface="SimSun"/>
                <a:cs typeface="Mangal"/>
              </a:rPr>
              <a:t>Boss</a:t>
            </a:r>
          </a:p>
          <a:p>
            <a:pPr marL="693738" lvl="0">
              <a:lnSpc>
                <a:spcPct val="115000"/>
              </a:lnSpc>
              <a:spcBef>
                <a:spcPts val="0"/>
              </a:spcBef>
              <a:spcAft>
                <a:spcPts val="0"/>
              </a:spcAft>
              <a:buFont typeface="+mj-lt"/>
              <a:buAutoNum type="alphaLcParenR"/>
            </a:pPr>
            <a:r>
              <a:rPr lang="en-US" dirty="0">
                <a:ea typeface="SimSun"/>
                <a:cs typeface="Mangal"/>
              </a:rPr>
              <a:t>Chatter</a:t>
            </a:r>
          </a:p>
          <a:p>
            <a:pPr marL="339725" lvl="0" indent="-339725">
              <a:lnSpc>
                <a:spcPct val="115000"/>
              </a:lnSpc>
              <a:spcBef>
                <a:spcPts val="1200"/>
              </a:spcBef>
              <a:spcAft>
                <a:spcPts val="1000"/>
              </a:spcAft>
              <a:buFont typeface="+mj-lt"/>
              <a:buAutoNum type="arabicParenR" startAt="4"/>
            </a:pPr>
            <a:r>
              <a:rPr lang="en-US" dirty="0">
                <a:ea typeface="SimSun"/>
                <a:cs typeface="Mangal"/>
              </a:rPr>
              <a:t>While conducting business over the phone _____________ the personal element from customer service to a large extent, it would be inaccurate to claim that there isn't an advantage to doing things this way.</a:t>
            </a:r>
          </a:p>
          <a:p>
            <a:pPr marL="693738" lvl="0">
              <a:lnSpc>
                <a:spcPct val="115000"/>
              </a:lnSpc>
              <a:spcBef>
                <a:spcPts val="0"/>
              </a:spcBef>
              <a:spcAft>
                <a:spcPts val="0"/>
              </a:spcAft>
              <a:buFont typeface="+mj-lt"/>
              <a:buAutoNum type="alphaLcParenR"/>
            </a:pPr>
            <a:r>
              <a:rPr lang="en-US" dirty="0">
                <a:ea typeface="SimSun"/>
                <a:cs typeface="Mangal"/>
              </a:rPr>
              <a:t>Enhances</a:t>
            </a:r>
          </a:p>
          <a:p>
            <a:pPr marL="693738" lvl="0">
              <a:lnSpc>
                <a:spcPct val="115000"/>
              </a:lnSpc>
              <a:spcBef>
                <a:spcPts val="0"/>
              </a:spcBef>
              <a:spcAft>
                <a:spcPts val="0"/>
              </a:spcAft>
              <a:buFont typeface="+mj-lt"/>
              <a:buAutoNum type="alphaLcParenR"/>
            </a:pPr>
            <a:r>
              <a:rPr lang="en-US" dirty="0">
                <a:ea typeface="SimSun"/>
                <a:cs typeface="Mangal"/>
              </a:rPr>
              <a:t>Improves</a:t>
            </a:r>
          </a:p>
          <a:p>
            <a:pPr marL="693738" lvl="0">
              <a:lnSpc>
                <a:spcPct val="115000"/>
              </a:lnSpc>
              <a:spcBef>
                <a:spcPts val="0"/>
              </a:spcBef>
              <a:spcAft>
                <a:spcPts val="0"/>
              </a:spcAft>
              <a:buFont typeface="+mj-lt"/>
              <a:buAutoNum type="alphaLcParenR"/>
            </a:pPr>
            <a:r>
              <a:rPr lang="en-US" dirty="0">
                <a:ea typeface="SimSun"/>
                <a:cs typeface="Mangal"/>
              </a:rPr>
              <a:t>Removes</a:t>
            </a:r>
          </a:p>
          <a:p>
            <a:pPr marL="693738" lvl="0">
              <a:lnSpc>
                <a:spcPct val="115000"/>
              </a:lnSpc>
              <a:spcBef>
                <a:spcPts val="0"/>
              </a:spcBef>
              <a:spcAft>
                <a:spcPts val="0"/>
              </a:spcAft>
              <a:buFont typeface="+mj-lt"/>
              <a:buAutoNum type="alphaLcParenR"/>
            </a:pPr>
            <a:r>
              <a:rPr lang="en-US" dirty="0">
                <a:ea typeface="SimSun"/>
                <a:cs typeface="Mangal"/>
              </a:rPr>
              <a:t>Behooves</a:t>
            </a:r>
          </a:p>
          <a:p>
            <a:endParaRPr lang="en-US" dirty="0" smtClean="0"/>
          </a:p>
        </p:txBody>
      </p:sp>
    </p:spTree>
    <p:extLst>
      <p:ext uri="{BB962C8B-B14F-4D97-AF65-F5344CB8AC3E}">
        <p14:creationId xmlns:p14="http://schemas.microsoft.com/office/powerpoint/2010/main" val="67749577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The main ___________ to this way of doing things is that there is no allowance made for the fact that people are almost always more reassured by speaking to someone in person.</a:t>
            </a:r>
          </a:p>
          <a:p>
            <a:pPr marL="693738" lvl="0">
              <a:lnSpc>
                <a:spcPct val="115000"/>
              </a:lnSpc>
              <a:spcBef>
                <a:spcPts val="0"/>
              </a:spcBef>
              <a:spcAft>
                <a:spcPts val="0"/>
              </a:spcAft>
              <a:buFont typeface="+mj-lt"/>
              <a:buAutoNum type="alphaLcParenR"/>
            </a:pPr>
            <a:r>
              <a:rPr lang="en-US" dirty="0">
                <a:ea typeface="SimSun"/>
                <a:cs typeface="Mangal"/>
              </a:rPr>
              <a:t>Cause</a:t>
            </a:r>
          </a:p>
          <a:p>
            <a:pPr marL="693738" lvl="0">
              <a:lnSpc>
                <a:spcPct val="115000"/>
              </a:lnSpc>
              <a:spcBef>
                <a:spcPts val="0"/>
              </a:spcBef>
              <a:spcAft>
                <a:spcPts val="0"/>
              </a:spcAft>
              <a:buFont typeface="+mj-lt"/>
              <a:buAutoNum type="alphaLcParenR"/>
            </a:pPr>
            <a:r>
              <a:rPr lang="en-US" dirty="0">
                <a:ea typeface="SimSun"/>
                <a:cs typeface="Mangal"/>
              </a:rPr>
              <a:t>Disadvantage</a:t>
            </a:r>
          </a:p>
          <a:p>
            <a:pPr marL="693738" lvl="0">
              <a:lnSpc>
                <a:spcPct val="115000"/>
              </a:lnSpc>
              <a:spcBef>
                <a:spcPts val="0"/>
              </a:spcBef>
              <a:spcAft>
                <a:spcPts val="0"/>
              </a:spcAft>
              <a:buFont typeface="+mj-lt"/>
              <a:buAutoNum type="alphaLcParenR"/>
            </a:pPr>
            <a:r>
              <a:rPr lang="en-US" dirty="0">
                <a:ea typeface="SimSun"/>
                <a:cs typeface="Mangal"/>
              </a:rPr>
              <a:t>Fear</a:t>
            </a:r>
          </a:p>
          <a:p>
            <a:pPr marL="693738" lvl="0">
              <a:lnSpc>
                <a:spcPct val="115000"/>
              </a:lnSpc>
              <a:spcBef>
                <a:spcPts val="0"/>
              </a:spcBef>
              <a:spcAft>
                <a:spcPts val="0"/>
              </a:spcAft>
              <a:buFont typeface="+mj-lt"/>
              <a:buAutoNum type="alphaLcParenR"/>
            </a:pPr>
            <a:r>
              <a:rPr lang="en-US" dirty="0">
                <a:ea typeface="SimSun"/>
                <a:cs typeface="Mangal"/>
              </a:rPr>
              <a:t>Advantage</a:t>
            </a:r>
          </a:p>
          <a:p>
            <a:pPr marL="339725" lvl="0" indent="-339725">
              <a:lnSpc>
                <a:spcPct val="115000"/>
              </a:lnSpc>
              <a:spcBef>
                <a:spcPts val="1200"/>
              </a:spcBef>
              <a:spcAft>
                <a:spcPts val="1000"/>
              </a:spcAft>
              <a:buFont typeface="+mj-lt"/>
              <a:buAutoNum type="arabicParenR" startAt="6"/>
            </a:pPr>
            <a:r>
              <a:rPr lang="en-US" dirty="0">
                <a:ea typeface="SimSun"/>
                <a:cs typeface="Mangal"/>
              </a:rPr>
              <a:t>The body language we use when trying to transmit reassurance and confidence ____________ on customers being able to see us.</a:t>
            </a:r>
          </a:p>
          <a:p>
            <a:pPr marL="693738" lvl="0">
              <a:lnSpc>
                <a:spcPct val="115000"/>
              </a:lnSpc>
              <a:spcBef>
                <a:spcPts val="0"/>
              </a:spcBef>
              <a:spcAft>
                <a:spcPts val="0"/>
              </a:spcAft>
              <a:buFont typeface="+mj-lt"/>
              <a:buAutoNum type="alphaLcParenR"/>
            </a:pPr>
            <a:r>
              <a:rPr lang="en-US" dirty="0">
                <a:ea typeface="SimSun"/>
                <a:cs typeface="Mangal"/>
              </a:rPr>
              <a:t>Requires</a:t>
            </a:r>
          </a:p>
          <a:p>
            <a:pPr marL="693738" lvl="0">
              <a:lnSpc>
                <a:spcPct val="115000"/>
              </a:lnSpc>
              <a:spcBef>
                <a:spcPts val="0"/>
              </a:spcBef>
              <a:spcAft>
                <a:spcPts val="0"/>
              </a:spcAft>
              <a:buFont typeface="+mj-lt"/>
              <a:buAutoNum type="alphaLcParenR"/>
            </a:pPr>
            <a:r>
              <a:rPr lang="en-US" dirty="0">
                <a:ea typeface="SimSun"/>
                <a:cs typeface="Mangal"/>
              </a:rPr>
              <a:t>Resists</a:t>
            </a:r>
          </a:p>
          <a:p>
            <a:pPr marL="693738" lvl="0">
              <a:lnSpc>
                <a:spcPct val="115000"/>
              </a:lnSpc>
              <a:spcBef>
                <a:spcPts val="0"/>
              </a:spcBef>
              <a:spcAft>
                <a:spcPts val="0"/>
              </a:spcAft>
              <a:buFont typeface="+mj-lt"/>
              <a:buAutoNum type="alphaLcParenR"/>
            </a:pPr>
            <a:r>
              <a:rPr lang="en-US" dirty="0">
                <a:ea typeface="SimSun"/>
                <a:cs typeface="Mangal"/>
              </a:rPr>
              <a:t>Relies</a:t>
            </a:r>
          </a:p>
          <a:p>
            <a:pPr marL="693738" lvl="0">
              <a:lnSpc>
                <a:spcPct val="115000"/>
              </a:lnSpc>
              <a:spcBef>
                <a:spcPts val="0"/>
              </a:spcBef>
              <a:spcAft>
                <a:spcPts val="0"/>
              </a:spcAft>
              <a:buFont typeface="+mj-lt"/>
              <a:buAutoNum type="alphaLcParenR"/>
            </a:pPr>
            <a:r>
              <a:rPr lang="en-US" dirty="0">
                <a:ea typeface="SimSun"/>
                <a:cs typeface="Mangal"/>
              </a:rPr>
              <a:t>Reforms</a:t>
            </a:r>
          </a:p>
        </p:txBody>
      </p:sp>
    </p:spTree>
    <p:extLst>
      <p:ext uri="{BB962C8B-B14F-4D97-AF65-F5344CB8AC3E}">
        <p14:creationId xmlns:p14="http://schemas.microsoft.com/office/powerpoint/2010/main" val="340070869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Customers ___________ a courteous, helpful response when they call your business.</a:t>
            </a:r>
          </a:p>
          <a:p>
            <a:pPr marL="693738" lvl="0">
              <a:lnSpc>
                <a:spcPct val="115000"/>
              </a:lnSpc>
              <a:spcBef>
                <a:spcPts val="0"/>
              </a:spcBef>
              <a:spcAft>
                <a:spcPts val="0"/>
              </a:spcAft>
              <a:buFont typeface="+mj-lt"/>
              <a:buAutoNum type="alphaLcParenR"/>
            </a:pPr>
            <a:r>
              <a:rPr lang="en-US" dirty="0">
                <a:ea typeface="SimSun"/>
                <a:cs typeface="Mangal"/>
              </a:rPr>
              <a:t>Expect</a:t>
            </a:r>
          </a:p>
          <a:p>
            <a:pPr marL="693738" lvl="0">
              <a:lnSpc>
                <a:spcPct val="115000"/>
              </a:lnSpc>
              <a:spcBef>
                <a:spcPts val="0"/>
              </a:spcBef>
              <a:spcAft>
                <a:spcPts val="0"/>
              </a:spcAft>
              <a:buFont typeface="+mj-lt"/>
              <a:buAutoNum type="alphaLcParenR"/>
            </a:pPr>
            <a:r>
              <a:rPr lang="en-US" dirty="0">
                <a:ea typeface="SimSun"/>
                <a:cs typeface="Mangal"/>
              </a:rPr>
              <a:t>Lack</a:t>
            </a:r>
          </a:p>
          <a:p>
            <a:pPr marL="693738" lvl="0">
              <a:lnSpc>
                <a:spcPct val="115000"/>
              </a:lnSpc>
              <a:spcBef>
                <a:spcPts val="0"/>
              </a:spcBef>
              <a:spcAft>
                <a:spcPts val="0"/>
              </a:spcAft>
              <a:buFont typeface="+mj-lt"/>
              <a:buAutoNum type="alphaLcParenR"/>
            </a:pPr>
            <a:r>
              <a:rPr lang="en-US" dirty="0">
                <a:ea typeface="SimSun"/>
                <a:cs typeface="Mangal"/>
              </a:rPr>
              <a:t>Reject</a:t>
            </a:r>
          </a:p>
          <a:p>
            <a:pPr marL="693738" lvl="0">
              <a:lnSpc>
                <a:spcPct val="115000"/>
              </a:lnSpc>
              <a:spcBef>
                <a:spcPts val="0"/>
              </a:spcBef>
              <a:spcAft>
                <a:spcPts val="0"/>
              </a:spcAft>
              <a:buFont typeface="+mj-lt"/>
              <a:buAutoNum type="alphaLcParenR"/>
            </a:pPr>
            <a:r>
              <a:rPr lang="en-US" dirty="0">
                <a:ea typeface="SimSun"/>
                <a:cs typeface="Mangal"/>
              </a:rPr>
              <a:t>Perpetrate</a:t>
            </a:r>
          </a:p>
          <a:p>
            <a:pPr marL="339725" lvl="0" indent="-339725">
              <a:lnSpc>
                <a:spcPct val="115000"/>
              </a:lnSpc>
              <a:spcBef>
                <a:spcPts val="1200"/>
              </a:spcBef>
              <a:spcAft>
                <a:spcPts val="1000"/>
              </a:spcAft>
              <a:buFont typeface="+mj-lt"/>
              <a:buAutoNum type="arabicParenR" startAt="8"/>
            </a:pPr>
            <a:r>
              <a:rPr lang="en-US" dirty="0">
                <a:ea typeface="SimSun"/>
                <a:cs typeface="Mangal"/>
              </a:rPr>
              <a:t>Proper phone involves all of these except </a:t>
            </a:r>
          </a:p>
          <a:p>
            <a:pPr marL="693738" lvl="0">
              <a:lnSpc>
                <a:spcPct val="115000"/>
              </a:lnSpc>
              <a:spcBef>
                <a:spcPts val="0"/>
              </a:spcBef>
              <a:spcAft>
                <a:spcPts val="0"/>
              </a:spcAft>
              <a:buFont typeface="+mj-lt"/>
              <a:buAutoNum type="alphaLcParenR"/>
            </a:pPr>
            <a:r>
              <a:rPr lang="en-US" dirty="0">
                <a:ea typeface="SimSun"/>
                <a:cs typeface="Mangal"/>
              </a:rPr>
              <a:t>Answering promptly, on the third ring at the latest</a:t>
            </a:r>
          </a:p>
          <a:p>
            <a:pPr marL="693738" lvl="0">
              <a:lnSpc>
                <a:spcPct val="115000"/>
              </a:lnSpc>
              <a:spcBef>
                <a:spcPts val="0"/>
              </a:spcBef>
              <a:spcAft>
                <a:spcPts val="0"/>
              </a:spcAft>
              <a:buFont typeface="+mj-lt"/>
              <a:buAutoNum type="alphaLcParenR"/>
            </a:pPr>
            <a:r>
              <a:rPr lang="en-US" dirty="0">
                <a:ea typeface="SimSun"/>
                <a:cs typeface="Mangal"/>
              </a:rPr>
              <a:t>Ending your previous conversation before answering the phone</a:t>
            </a:r>
          </a:p>
          <a:p>
            <a:pPr marL="693738" lvl="0">
              <a:lnSpc>
                <a:spcPct val="115000"/>
              </a:lnSpc>
              <a:spcBef>
                <a:spcPts val="0"/>
              </a:spcBef>
              <a:spcAft>
                <a:spcPts val="0"/>
              </a:spcAft>
              <a:buFont typeface="+mj-lt"/>
              <a:buAutoNum type="alphaLcParenR"/>
            </a:pPr>
            <a:r>
              <a:rPr lang="en-US" dirty="0">
                <a:ea typeface="SimSun"/>
                <a:cs typeface="Mangal"/>
              </a:rPr>
              <a:t>Checking your cell phone text messages while on the line with a customer</a:t>
            </a:r>
          </a:p>
          <a:p>
            <a:pPr marL="693738" lvl="0">
              <a:lnSpc>
                <a:spcPct val="115000"/>
              </a:lnSpc>
              <a:spcBef>
                <a:spcPts val="0"/>
              </a:spcBef>
              <a:spcAft>
                <a:spcPts val="0"/>
              </a:spcAft>
              <a:buFont typeface="+mj-lt"/>
              <a:buAutoNum type="alphaLcParenR"/>
            </a:pPr>
            <a:r>
              <a:rPr lang="en-US" dirty="0">
                <a:ea typeface="SimSun"/>
                <a:cs typeface="Mangal"/>
              </a:rPr>
              <a:t>Giving the caller time to explain why they are calling</a:t>
            </a:r>
          </a:p>
          <a:p>
            <a:endParaRPr lang="en-US" dirty="0" smtClean="0"/>
          </a:p>
        </p:txBody>
      </p:sp>
    </p:spTree>
    <p:extLst>
      <p:ext uri="{BB962C8B-B14F-4D97-AF65-F5344CB8AC3E}">
        <p14:creationId xmlns:p14="http://schemas.microsoft.com/office/powerpoint/2010/main" val="124875786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If you need to transfer a call, __________ what you are doing.</a:t>
            </a:r>
          </a:p>
          <a:p>
            <a:pPr marL="693738" lvl="0">
              <a:lnSpc>
                <a:spcPct val="115000"/>
              </a:lnSpc>
              <a:spcBef>
                <a:spcPts val="0"/>
              </a:spcBef>
              <a:spcAft>
                <a:spcPts val="0"/>
              </a:spcAft>
              <a:buFont typeface="+mj-lt"/>
              <a:buAutoNum type="alphaLcParenR"/>
            </a:pPr>
            <a:r>
              <a:rPr lang="en-US" dirty="0">
                <a:ea typeface="SimSun"/>
                <a:cs typeface="Mangal"/>
              </a:rPr>
              <a:t>Forget</a:t>
            </a:r>
          </a:p>
          <a:p>
            <a:pPr marL="693738" lvl="0">
              <a:lnSpc>
                <a:spcPct val="115000"/>
              </a:lnSpc>
              <a:spcBef>
                <a:spcPts val="0"/>
              </a:spcBef>
              <a:spcAft>
                <a:spcPts val="0"/>
              </a:spcAft>
              <a:buFont typeface="+mj-lt"/>
              <a:buAutoNum type="alphaLcParenR"/>
            </a:pPr>
            <a:r>
              <a:rPr lang="en-US" dirty="0">
                <a:ea typeface="SimSun"/>
                <a:cs typeface="Mangal"/>
              </a:rPr>
              <a:t>Regret</a:t>
            </a:r>
          </a:p>
          <a:p>
            <a:pPr marL="693738" lvl="0">
              <a:lnSpc>
                <a:spcPct val="115000"/>
              </a:lnSpc>
              <a:spcBef>
                <a:spcPts val="0"/>
              </a:spcBef>
              <a:spcAft>
                <a:spcPts val="0"/>
              </a:spcAft>
              <a:buFont typeface="+mj-lt"/>
              <a:buAutoNum type="alphaLcParenR"/>
            </a:pPr>
            <a:r>
              <a:rPr lang="en-US" dirty="0">
                <a:ea typeface="SimSun"/>
                <a:cs typeface="Mangal"/>
              </a:rPr>
              <a:t>Explain</a:t>
            </a:r>
          </a:p>
          <a:p>
            <a:pPr marL="693738" lvl="0">
              <a:lnSpc>
                <a:spcPct val="115000"/>
              </a:lnSpc>
              <a:spcBef>
                <a:spcPts val="0"/>
              </a:spcBef>
              <a:spcAft>
                <a:spcPts val="0"/>
              </a:spcAft>
              <a:buFont typeface="+mj-lt"/>
              <a:buAutoNum type="alphaLcParenR"/>
            </a:pPr>
            <a:r>
              <a:rPr lang="en-US" dirty="0">
                <a:ea typeface="SimSun"/>
                <a:cs typeface="Mangal"/>
              </a:rPr>
              <a:t>Sustain</a:t>
            </a:r>
          </a:p>
          <a:p>
            <a:pPr marL="339725" lvl="0" indent="-339725">
              <a:lnSpc>
                <a:spcPct val="115000"/>
              </a:lnSpc>
              <a:spcBef>
                <a:spcPts val="1200"/>
              </a:spcBef>
              <a:spcAft>
                <a:spcPts val="1000"/>
              </a:spcAft>
              <a:buFont typeface="+mj-lt"/>
              <a:buAutoNum type="arabicParenR" startAt="10"/>
            </a:pPr>
            <a:r>
              <a:rPr lang="en-US" dirty="0">
                <a:ea typeface="SimSun"/>
                <a:cs typeface="Mangal"/>
              </a:rPr>
              <a:t>When you end a call, let the __________ hang up first.</a:t>
            </a:r>
          </a:p>
          <a:p>
            <a:pPr marL="693738" lvl="0">
              <a:lnSpc>
                <a:spcPct val="115000"/>
              </a:lnSpc>
              <a:spcBef>
                <a:spcPts val="0"/>
              </a:spcBef>
              <a:spcAft>
                <a:spcPts val="0"/>
              </a:spcAft>
              <a:buFont typeface="+mj-lt"/>
              <a:buAutoNum type="alphaLcParenR"/>
            </a:pPr>
            <a:r>
              <a:rPr lang="en-US" dirty="0">
                <a:ea typeface="SimSun"/>
                <a:cs typeface="Mangal"/>
              </a:rPr>
              <a:t>QA representative</a:t>
            </a:r>
          </a:p>
          <a:p>
            <a:pPr marL="693738" lvl="0">
              <a:lnSpc>
                <a:spcPct val="115000"/>
              </a:lnSpc>
              <a:spcBef>
                <a:spcPts val="0"/>
              </a:spcBef>
              <a:spcAft>
                <a:spcPts val="0"/>
              </a:spcAft>
              <a:buFont typeface="+mj-lt"/>
              <a:buAutoNum type="alphaLcParenR"/>
            </a:pPr>
            <a:r>
              <a:rPr lang="en-US" dirty="0">
                <a:ea typeface="SimSun"/>
                <a:cs typeface="Mangal"/>
              </a:rPr>
              <a:t>Manager</a:t>
            </a:r>
          </a:p>
          <a:p>
            <a:pPr marL="693738" lvl="0">
              <a:lnSpc>
                <a:spcPct val="115000"/>
              </a:lnSpc>
              <a:spcBef>
                <a:spcPts val="0"/>
              </a:spcBef>
              <a:spcAft>
                <a:spcPts val="0"/>
              </a:spcAft>
              <a:buFont typeface="+mj-lt"/>
              <a:buAutoNum type="alphaLcParenR"/>
            </a:pPr>
            <a:r>
              <a:rPr lang="en-US" dirty="0">
                <a:ea typeface="SimSun"/>
                <a:cs typeface="Mangal"/>
              </a:rPr>
              <a:t>Customer</a:t>
            </a:r>
          </a:p>
          <a:p>
            <a:pPr marL="693738" lvl="0">
              <a:lnSpc>
                <a:spcPct val="115000"/>
              </a:lnSpc>
              <a:spcBef>
                <a:spcPts val="0"/>
              </a:spcBef>
              <a:spcAft>
                <a:spcPts val="0"/>
              </a:spcAft>
              <a:buFont typeface="+mj-lt"/>
              <a:buAutoNum type="alphaLcParenR"/>
            </a:pPr>
            <a:r>
              <a:rPr lang="en-US" dirty="0">
                <a:ea typeface="SimSun"/>
                <a:cs typeface="Mangal"/>
              </a:rPr>
              <a:t>Land line</a:t>
            </a:r>
          </a:p>
          <a:p>
            <a:endParaRPr lang="en-US" dirty="0" smtClean="0"/>
          </a:p>
        </p:txBody>
      </p:sp>
    </p:spTree>
    <p:extLst>
      <p:ext uri="{BB962C8B-B14F-4D97-AF65-F5344CB8AC3E}">
        <p14:creationId xmlns:p14="http://schemas.microsoft.com/office/powerpoint/2010/main" val="110819749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arenR"/>
            </a:pPr>
            <a:r>
              <a:rPr lang="en-US" dirty="0">
                <a:ea typeface="SimSun"/>
                <a:cs typeface="Mangal"/>
              </a:rPr>
              <a:t>Body language becomes __________ as soon as you pick up a phone.</a:t>
            </a:r>
          </a:p>
          <a:p>
            <a:pPr marL="693738" lvl="0">
              <a:lnSpc>
                <a:spcPct val="115000"/>
              </a:lnSpc>
              <a:spcBef>
                <a:spcPts val="0"/>
              </a:spcBef>
              <a:spcAft>
                <a:spcPts val="0"/>
              </a:spcAft>
              <a:buFont typeface="+mj-lt"/>
              <a:buAutoNum type="alphaLcParenR"/>
            </a:pPr>
            <a:r>
              <a:rPr lang="en-US" dirty="0">
                <a:ea typeface="SimSun"/>
                <a:cs typeface="Mangal"/>
              </a:rPr>
              <a:t>Mute</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Paramount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Irrelevant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Important</a:t>
            </a:r>
          </a:p>
          <a:p>
            <a:pPr marL="339725" lvl="0" indent="-339725">
              <a:lnSpc>
                <a:spcPct val="115000"/>
              </a:lnSpc>
              <a:spcBef>
                <a:spcPts val="1200"/>
              </a:spcBef>
              <a:spcAft>
                <a:spcPts val="1000"/>
              </a:spcAft>
              <a:buFont typeface="+mj-lt"/>
              <a:buAutoNum type="arabicParenR" startAt="2"/>
            </a:pPr>
            <a:r>
              <a:rPr lang="en-US" dirty="0">
                <a:ea typeface="SimSun"/>
                <a:cs typeface="Mangal"/>
              </a:rPr>
              <a:t>The success of your interactions depends almost entirely on your _________________________ and your choice of words.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Outward appearance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Tone of voice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Direct orders</a:t>
            </a:r>
          </a:p>
          <a:p>
            <a:pPr marL="693738" lvl="0">
              <a:lnSpc>
                <a:spcPct val="115000"/>
              </a:lnSpc>
              <a:spcBef>
                <a:spcPts val="0"/>
              </a:spcBef>
              <a:spcAft>
                <a:spcPts val="0"/>
              </a:spcAft>
              <a:buFont typeface="+mj-lt"/>
              <a:buAutoNum type="alphaLcParenR"/>
            </a:pPr>
            <a:r>
              <a:rPr lang="en-US" dirty="0">
                <a:ea typeface="SimSun"/>
                <a:cs typeface="Mangal"/>
              </a:rPr>
              <a:t>Sleep schedule</a:t>
            </a:r>
          </a:p>
          <a:p>
            <a:endParaRPr lang="en-US" dirty="0" smtClean="0"/>
          </a:p>
        </p:txBody>
      </p:sp>
    </p:spTree>
    <p:extLst>
      <p:ext uri="{BB962C8B-B14F-4D97-AF65-F5344CB8AC3E}">
        <p14:creationId xmlns:p14="http://schemas.microsoft.com/office/powerpoint/2010/main" val="31552531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A customer service department will do the bulk of their work over the ____________.</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Phone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Lunch hour</a:t>
            </a:r>
          </a:p>
          <a:p>
            <a:pPr marL="693738" lvl="0">
              <a:lnSpc>
                <a:spcPct val="115000"/>
              </a:lnSpc>
              <a:spcBef>
                <a:spcPts val="0"/>
              </a:spcBef>
              <a:spcAft>
                <a:spcPts val="0"/>
              </a:spcAft>
              <a:buFont typeface="+mj-lt"/>
              <a:buAutoNum type="alphaLcParenR"/>
            </a:pPr>
            <a:r>
              <a:rPr lang="en-US" dirty="0">
                <a:ea typeface="SimSun"/>
                <a:cs typeface="Mangal"/>
              </a:rPr>
              <a:t>Boss</a:t>
            </a:r>
          </a:p>
          <a:p>
            <a:pPr marL="693738" lvl="0">
              <a:lnSpc>
                <a:spcPct val="115000"/>
              </a:lnSpc>
              <a:spcBef>
                <a:spcPts val="0"/>
              </a:spcBef>
              <a:spcAft>
                <a:spcPts val="0"/>
              </a:spcAft>
              <a:buFont typeface="+mj-lt"/>
              <a:buAutoNum type="alphaLcParenR"/>
            </a:pPr>
            <a:r>
              <a:rPr lang="en-US" dirty="0">
                <a:ea typeface="SimSun"/>
                <a:cs typeface="Mangal"/>
              </a:rPr>
              <a:t>Chatter</a:t>
            </a:r>
          </a:p>
          <a:p>
            <a:pPr marL="339725" lvl="0" indent="-339725">
              <a:lnSpc>
                <a:spcPct val="115000"/>
              </a:lnSpc>
              <a:spcBef>
                <a:spcPts val="1200"/>
              </a:spcBef>
              <a:spcAft>
                <a:spcPts val="1000"/>
              </a:spcAft>
              <a:buFont typeface="+mj-lt"/>
              <a:buAutoNum type="arabicParenR" startAt="4"/>
            </a:pPr>
            <a:r>
              <a:rPr lang="en-US" dirty="0">
                <a:ea typeface="SimSun"/>
                <a:cs typeface="Mangal"/>
              </a:rPr>
              <a:t>While conducting business over the phone _____________ the personal element from customer service to a large extent, it would be inaccurate to claim that there isn't an advantage to doing things this way.</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Enhances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Improves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Removes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Behooves</a:t>
            </a:r>
          </a:p>
          <a:p>
            <a:endParaRPr lang="en-US" dirty="0" smtClean="0"/>
          </a:p>
        </p:txBody>
      </p:sp>
    </p:spTree>
    <p:extLst>
      <p:ext uri="{BB962C8B-B14F-4D97-AF65-F5344CB8AC3E}">
        <p14:creationId xmlns:p14="http://schemas.microsoft.com/office/powerpoint/2010/main" val="245117350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The main ___________ to this way of doing things is that there is no allowance made for the fact that people are almost always more reassured by speaking to someone in person.</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Cause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Disadvantage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Fear</a:t>
            </a:r>
          </a:p>
          <a:p>
            <a:pPr marL="693738" lvl="0">
              <a:lnSpc>
                <a:spcPct val="115000"/>
              </a:lnSpc>
              <a:spcBef>
                <a:spcPts val="0"/>
              </a:spcBef>
              <a:spcAft>
                <a:spcPts val="0"/>
              </a:spcAft>
              <a:buFont typeface="+mj-lt"/>
              <a:buAutoNum type="alphaLcParenR"/>
            </a:pPr>
            <a:r>
              <a:rPr lang="en-US" dirty="0">
                <a:ea typeface="SimSun"/>
                <a:cs typeface="Mangal"/>
              </a:rPr>
              <a:t>Advantage</a:t>
            </a:r>
          </a:p>
          <a:p>
            <a:pPr marL="339725" lvl="0" indent="-339725">
              <a:lnSpc>
                <a:spcPct val="115000"/>
              </a:lnSpc>
              <a:spcBef>
                <a:spcPts val="1200"/>
              </a:spcBef>
              <a:spcAft>
                <a:spcPts val="1000"/>
              </a:spcAft>
              <a:buFont typeface="+mj-lt"/>
              <a:buAutoNum type="arabicParenR" startAt="6"/>
            </a:pPr>
            <a:r>
              <a:rPr lang="en-US" dirty="0">
                <a:ea typeface="SimSun"/>
                <a:cs typeface="Mangal"/>
              </a:rPr>
              <a:t>The body language we use when trying to transmit reassurance and confidence ____________ on customers being able to see us.</a:t>
            </a:r>
          </a:p>
          <a:p>
            <a:pPr marL="693738" lvl="0">
              <a:lnSpc>
                <a:spcPct val="115000"/>
              </a:lnSpc>
              <a:spcBef>
                <a:spcPts val="0"/>
              </a:spcBef>
              <a:spcAft>
                <a:spcPts val="0"/>
              </a:spcAft>
              <a:buFont typeface="+mj-lt"/>
              <a:buAutoNum type="alphaLcParenR"/>
            </a:pPr>
            <a:r>
              <a:rPr lang="en-US" dirty="0">
                <a:ea typeface="SimSun"/>
                <a:cs typeface="Mangal"/>
              </a:rPr>
              <a:t>Requires</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Resists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Relies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Reforms</a:t>
            </a:r>
          </a:p>
        </p:txBody>
      </p:sp>
    </p:spTree>
    <p:extLst>
      <p:ext uri="{BB962C8B-B14F-4D97-AF65-F5344CB8AC3E}">
        <p14:creationId xmlns:p14="http://schemas.microsoft.com/office/powerpoint/2010/main" val="185102550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Customers ___________ a courteous, helpful response when they call your business.</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Expect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Lack</a:t>
            </a:r>
          </a:p>
          <a:p>
            <a:pPr marL="693738" lvl="0">
              <a:lnSpc>
                <a:spcPct val="115000"/>
              </a:lnSpc>
              <a:spcBef>
                <a:spcPts val="0"/>
              </a:spcBef>
              <a:spcAft>
                <a:spcPts val="0"/>
              </a:spcAft>
              <a:buFont typeface="+mj-lt"/>
              <a:buAutoNum type="alphaLcParenR"/>
            </a:pPr>
            <a:r>
              <a:rPr lang="en-US" dirty="0">
                <a:ea typeface="SimSun"/>
                <a:cs typeface="Mangal"/>
              </a:rPr>
              <a:t>Reject</a:t>
            </a:r>
          </a:p>
          <a:p>
            <a:pPr marL="693738" lvl="0">
              <a:lnSpc>
                <a:spcPct val="115000"/>
              </a:lnSpc>
              <a:spcBef>
                <a:spcPts val="0"/>
              </a:spcBef>
              <a:spcAft>
                <a:spcPts val="0"/>
              </a:spcAft>
              <a:buFont typeface="+mj-lt"/>
              <a:buAutoNum type="alphaLcParenR"/>
            </a:pPr>
            <a:r>
              <a:rPr lang="en-US" dirty="0">
                <a:ea typeface="SimSun"/>
                <a:cs typeface="Mangal"/>
              </a:rPr>
              <a:t>Perpetrate</a:t>
            </a:r>
          </a:p>
          <a:p>
            <a:pPr marL="339725" lvl="0" indent="-339725">
              <a:lnSpc>
                <a:spcPct val="115000"/>
              </a:lnSpc>
              <a:spcBef>
                <a:spcPts val="1200"/>
              </a:spcBef>
              <a:spcAft>
                <a:spcPts val="1000"/>
              </a:spcAft>
              <a:buFont typeface="+mj-lt"/>
              <a:buAutoNum type="arabicParenR" startAt="8"/>
            </a:pPr>
            <a:r>
              <a:rPr lang="en-US" dirty="0">
                <a:ea typeface="SimSun"/>
                <a:cs typeface="Mangal"/>
              </a:rPr>
              <a:t>Proper phone involves all of these except </a:t>
            </a:r>
          </a:p>
          <a:p>
            <a:pPr marL="693738" lvl="0">
              <a:lnSpc>
                <a:spcPct val="115000"/>
              </a:lnSpc>
              <a:spcBef>
                <a:spcPts val="0"/>
              </a:spcBef>
              <a:spcAft>
                <a:spcPts val="0"/>
              </a:spcAft>
              <a:buFont typeface="+mj-lt"/>
              <a:buAutoNum type="alphaLcParenR"/>
            </a:pPr>
            <a:r>
              <a:rPr lang="en-US" dirty="0">
                <a:ea typeface="SimSun"/>
                <a:cs typeface="Mangal"/>
              </a:rPr>
              <a:t>Answering promptly, on the third ring at the latest</a:t>
            </a:r>
          </a:p>
          <a:p>
            <a:pPr marL="693738" lvl="0">
              <a:lnSpc>
                <a:spcPct val="115000"/>
              </a:lnSpc>
              <a:spcBef>
                <a:spcPts val="0"/>
              </a:spcBef>
              <a:spcAft>
                <a:spcPts val="0"/>
              </a:spcAft>
              <a:buFont typeface="+mj-lt"/>
              <a:buAutoNum type="alphaLcParenR"/>
            </a:pPr>
            <a:r>
              <a:rPr lang="en-US" dirty="0">
                <a:ea typeface="SimSun"/>
                <a:cs typeface="Mangal"/>
              </a:rPr>
              <a:t>Ending your previous conversation before answering the phone</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Checking your cell phone text messages while on the line with a customer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Giving the caller time to explain why they are calling</a:t>
            </a:r>
          </a:p>
          <a:p>
            <a:endParaRPr lang="en-US" dirty="0" smtClean="0"/>
          </a:p>
        </p:txBody>
      </p:sp>
    </p:spTree>
    <p:extLst>
      <p:ext uri="{BB962C8B-B14F-4D97-AF65-F5344CB8AC3E}">
        <p14:creationId xmlns:p14="http://schemas.microsoft.com/office/powerpoint/2010/main" val="78051204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If you need to transfer a call, __________ what you are doing.</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Forget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Regret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Explain</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Sustain</a:t>
            </a:r>
          </a:p>
          <a:p>
            <a:pPr marL="339725" lvl="0" indent="-339725">
              <a:lnSpc>
                <a:spcPct val="115000"/>
              </a:lnSpc>
              <a:spcBef>
                <a:spcPts val="1200"/>
              </a:spcBef>
              <a:spcAft>
                <a:spcPts val="1000"/>
              </a:spcAft>
              <a:buFont typeface="+mj-lt"/>
              <a:buAutoNum type="arabicParenR" startAt="10"/>
            </a:pPr>
            <a:r>
              <a:rPr lang="en-US" dirty="0">
                <a:ea typeface="SimSun"/>
                <a:cs typeface="Mangal"/>
              </a:rPr>
              <a:t>When you end a call, let the __________ hang up first.</a:t>
            </a:r>
          </a:p>
          <a:p>
            <a:pPr marL="693738" lvl="0">
              <a:lnSpc>
                <a:spcPct val="115000"/>
              </a:lnSpc>
              <a:spcBef>
                <a:spcPts val="0"/>
              </a:spcBef>
              <a:spcAft>
                <a:spcPts val="0"/>
              </a:spcAft>
              <a:buFont typeface="+mj-lt"/>
              <a:buAutoNum type="alphaLcParenR"/>
            </a:pPr>
            <a:r>
              <a:rPr lang="en-US" dirty="0">
                <a:ea typeface="SimSun"/>
                <a:cs typeface="Mangal"/>
              </a:rPr>
              <a:t>QA representative</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Manager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Customer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Land line</a:t>
            </a:r>
          </a:p>
          <a:p>
            <a:endParaRPr lang="en-US" dirty="0" smtClean="0"/>
          </a:p>
        </p:txBody>
      </p:sp>
    </p:spTree>
    <p:extLst>
      <p:ext uri="{BB962C8B-B14F-4D97-AF65-F5344CB8AC3E}">
        <p14:creationId xmlns:p14="http://schemas.microsoft.com/office/powerpoint/2010/main" val="256689737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725612"/>
          </a:xfrm>
        </p:spPr>
        <p:txBody>
          <a:bodyPr rtlCol="0">
            <a:normAutofit fontScale="90000"/>
          </a:bodyPr>
          <a:lstStyle/>
          <a:p>
            <a:pPr eaLnBrk="1" fontAlgn="auto" hangingPunct="1">
              <a:spcAft>
                <a:spcPts val="0"/>
              </a:spcAft>
              <a:defRPr/>
            </a:pPr>
            <a:r>
              <a:rPr lang="en-CA" dirty="0" smtClean="0"/>
              <a:t>Module Eight: </a:t>
            </a:r>
            <a:r>
              <a:rPr lang="en-US" dirty="0" smtClean="0"/>
              <a:t>Providing Electronic Customer Service</a:t>
            </a:r>
            <a:endParaRPr lang="en-CA" dirty="0"/>
          </a:p>
        </p:txBody>
      </p:sp>
      <p:sp>
        <p:nvSpPr>
          <p:cNvPr id="36867" name="Content Placeholder 2"/>
          <p:cNvSpPr>
            <a:spLocks noGrp="1"/>
          </p:cNvSpPr>
          <p:nvPr>
            <p:ph idx="1"/>
          </p:nvPr>
        </p:nvSpPr>
        <p:spPr>
          <a:xfrm>
            <a:off x="457200" y="2000250"/>
            <a:ext cx="6400800" cy="4125913"/>
          </a:xfrm>
        </p:spPr>
        <p:txBody>
          <a:bodyPr>
            <a:normAutofit/>
          </a:bodyPr>
          <a:lstStyle/>
          <a:p>
            <a:pPr marL="0">
              <a:defRPr/>
            </a:pPr>
            <a:r>
              <a:rPr lang="en-US" dirty="0" smtClean="0"/>
              <a:t>A growing number of customer interactions are taking place online. To provide excellent customer service online, you need to understand what works and what doesn’t work, and how to make the most of the tools that are available to you. </a:t>
            </a:r>
          </a:p>
        </p:txBody>
      </p:sp>
      <p:sp>
        <p:nvSpPr>
          <p:cNvPr id="4" name="Text Placeholder 3"/>
          <p:cNvSpPr>
            <a:spLocks noGrp="1"/>
          </p:cNvSpPr>
          <p:nvPr>
            <p:ph type="body" sz="quarter" idx="10"/>
          </p:nvPr>
        </p:nvSpPr>
        <p:spPr>
          <a:xfrm>
            <a:off x="7391400" y="381000"/>
            <a:ext cx="1752600" cy="3624263"/>
          </a:xfrm>
        </p:spPr>
        <p:txBody>
          <a:bodyPr rtlCol="0">
            <a:normAutofit fontScale="55000" lnSpcReduction="20000"/>
          </a:bodyPr>
          <a:lstStyle/>
          <a:p>
            <a:pPr>
              <a:lnSpc>
                <a:spcPct val="115000"/>
              </a:lnSpc>
              <a:spcBef>
                <a:spcPts val="0"/>
              </a:spcBef>
              <a:spcAft>
                <a:spcPts val="1000"/>
              </a:spcAft>
              <a:defRPr/>
            </a:pPr>
            <a:r>
              <a:rPr lang="en-US" dirty="0" smtClean="0">
                <a:latin typeface="Cambria"/>
                <a:ea typeface="Times New Roman"/>
                <a:cs typeface="Times New Roman"/>
              </a:rPr>
              <a:t>About 70% of customers’ buying decisions are based on positive human interactions with sales staff. People buy from people, not companies.</a:t>
            </a:r>
          </a:p>
          <a:p>
            <a:pPr>
              <a:lnSpc>
                <a:spcPct val="115000"/>
              </a:lnSpc>
              <a:spcBef>
                <a:spcPts val="0"/>
              </a:spcBef>
              <a:spcAft>
                <a:spcPts val="1000"/>
              </a:spcAft>
              <a:defRPr/>
            </a:pPr>
            <a:endParaRPr lang="en-US" sz="2400" dirty="0" smtClean="0">
              <a:ea typeface="Times New Roman"/>
              <a:cs typeface="Times New Roman"/>
            </a:endParaRPr>
          </a:p>
          <a:p>
            <a:pPr algn="ctr">
              <a:lnSpc>
                <a:spcPct val="115000"/>
              </a:lnSpc>
              <a:spcBef>
                <a:spcPts val="0"/>
              </a:spcBef>
              <a:spcAft>
                <a:spcPts val="1000"/>
              </a:spcAft>
              <a:defRPr/>
            </a:pPr>
            <a:r>
              <a:rPr lang="en-US" b="1" dirty="0" smtClean="0">
                <a:latin typeface="Cambria"/>
                <a:ea typeface="Times New Roman"/>
                <a:cs typeface="Times New Roman"/>
              </a:rPr>
              <a:t>Lee J. Colan</a:t>
            </a:r>
            <a:endParaRPr lang="en-US" sz="2400" b="1" dirty="0" smtClean="0">
              <a:ea typeface="Times New Roman"/>
              <a:cs typeface="Times New Roman"/>
            </a:endParaRPr>
          </a:p>
          <a:p>
            <a:pPr eaLnBrk="1" fontAlgn="auto" hangingPunct="1">
              <a:spcAft>
                <a:spcPts val="0"/>
              </a:spcAft>
              <a:buFont typeface="Arial" pitchFamily="34" charset="0"/>
              <a:buNone/>
              <a:defRPr/>
            </a:pPr>
            <a:endParaRPr lang="en-CA"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US" dirty="0" smtClean="0"/>
              <a:t>Who Are Customer Service Providers?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677668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normAutofit fontScale="90000"/>
          </a:bodyPr>
          <a:lstStyle/>
          <a:p>
            <a:pPr>
              <a:defRPr/>
            </a:pPr>
            <a:r>
              <a:rPr lang="en-US" sz="3600" dirty="0" smtClean="0"/>
              <a:t>The Advantages and Disadvantages of Electronic Communication</a:t>
            </a:r>
            <a:endParaRPr lang="en-US" sz="3600"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849920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sz="3600" dirty="0" smtClean="0"/>
              <a:t>Understanding Netiquette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409239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sz="3600" dirty="0" smtClean="0"/>
              <a:t>Tips and Tricks</a:t>
            </a:r>
            <a:endParaRPr lang="en-CA" sz="3600" dirty="0" smtClean="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3585608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sz="3600" dirty="0" smtClean="0"/>
              <a:t>Eliminate Electronic Ping Pong</a:t>
            </a:r>
            <a:endParaRPr lang="en-CA" sz="3600"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687212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A growing number of customer interactions are taking place ___________.</a:t>
            </a:r>
          </a:p>
          <a:p>
            <a:pPr marL="693738" lvl="0">
              <a:lnSpc>
                <a:spcPct val="115000"/>
              </a:lnSpc>
              <a:spcBef>
                <a:spcPts val="0"/>
              </a:spcBef>
              <a:spcAft>
                <a:spcPts val="0"/>
              </a:spcAft>
              <a:buFont typeface="+mj-lt"/>
              <a:buAutoNum type="alphaLcParenR"/>
            </a:pPr>
            <a:r>
              <a:rPr lang="en-US" dirty="0">
                <a:ea typeface="SimSun"/>
                <a:cs typeface="Mangal"/>
              </a:rPr>
              <a:t>Outside</a:t>
            </a:r>
          </a:p>
          <a:p>
            <a:pPr marL="693738" lvl="0">
              <a:lnSpc>
                <a:spcPct val="115000"/>
              </a:lnSpc>
              <a:spcBef>
                <a:spcPts val="0"/>
              </a:spcBef>
              <a:spcAft>
                <a:spcPts val="0"/>
              </a:spcAft>
              <a:buFont typeface="+mj-lt"/>
              <a:buAutoNum type="alphaLcParenR"/>
            </a:pPr>
            <a:r>
              <a:rPr lang="en-US" dirty="0">
                <a:ea typeface="SimSun"/>
                <a:cs typeface="Mangal"/>
              </a:rPr>
              <a:t>At home</a:t>
            </a:r>
          </a:p>
          <a:p>
            <a:pPr marL="693738" lvl="0">
              <a:lnSpc>
                <a:spcPct val="115000"/>
              </a:lnSpc>
              <a:spcBef>
                <a:spcPts val="0"/>
              </a:spcBef>
              <a:spcAft>
                <a:spcPts val="0"/>
              </a:spcAft>
              <a:buFont typeface="+mj-lt"/>
              <a:buAutoNum type="alphaLcParenR"/>
            </a:pPr>
            <a:r>
              <a:rPr lang="en-US" dirty="0">
                <a:ea typeface="SimSun"/>
                <a:cs typeface="Mangal"/>
              </a:rPr>
              <a:t>Online</a:t>
            </a:r>
          </a:p>
          <a:p>
            <a:pPr marL="693738" lvl="0">
              <a:lnSpc>
                <a:spcPct val="115000"/>
              </a:lnSpc>
              <a:spcBef>
                <a:spcPts val="0"/>
              </a:spcBef>
              <a:spcAft>
                <a:spcPts val="0"/>
              </a:spcAft>
              <a:buFont typeface="+mj-lt"/>
              <a:buAutoNum type="alphaLcParenR"/>
            </a:pPr>
            <a:r>
              <a:rPr lang="en-US" dirty="0">
                <a:ea typeface="SimSun"/>
                <a:cs typeface="Mangal"/>
              </a:rPr>
              <a:t>Somewhere</a:t>
            </a:r>
          </a:p>
          <a:p>
            <a:pPr marL="339725" lvl="0" indent="-339725">
              <a:lnSpc>
                <a:spcPct val="115000"/>
              </a:lnSpc>
              <a:spcBef>
                <a:spcPts val="1200"/>
              </a:spcBef>
              <a:spcAft>
                <a:spcPts val="1000"/>
              </a:spcAft>
              <a:buFont typeface="+mj-lt"/>
              <a:buAutoNum type="arabicParenR" startAt="2"/>
            </a:pPr>
            <a:r>
              <a:rPr lang="en-US" dirty="0">
                <a:ea typeface="SimSun"/>
                <a:cs typeface="Mangal"/>
              </a:rPr>
              <a:t>________ people in particular prefer to do too much of their business online rather than in person.</a:t>
            </a:r>
          </a:p>
          <a:p>
            <a:pPr marL="693738" lvl="0">
              <a:lnSpc>
                <a:spcPct val="115000"/>
              </a:lnSpc>
              <a:spcBef>
                <a:spcPts val="0"/>
              </a:spcBef>
              <a:spcAft>
                <a:spcPts val="0"/>
              </a:spcAft>
              <a:buFont typeface="+mj-lt"/>
              <a:buAutoNum type="alphaLcParenR"/>
            </a:pPr>
            <a:r>
              <a:rPr lang="en-US" dirty="0">
                <a:ea typeface="SimSun"/>
                <a:cs typeface="Mangal"/>
              </a:rPr>
              <a:t>Older</a:t>
            </a:r>
          </a:p>
          <a:p>
            <a:pPr marL="693738" lvl="0">
              <a:lnSpc>
                <a:spcPct val="115000"/>
              </a:lnSpc>
              <a:spcBef>
                <a:spcPts val="0"/>
              </a:spcBef>
              <a:spcAft>
                <a:spcPts val="0"/>
              </a:spcAft>
              <a:buFont typeface="+mj-lt"/>
              <a:buAutoNum type="alphaLcParenR"/>
            </a:pPr>
            <a:r>
              <a:rPr lang="en-US" dirty="0">
                <a:ea typeface="SimSun"/>
                <a:cs typeface="Mangal"/>
              </a:rPr>
              <a:t>Middle aged</a:t>
            </a:r>
          </a:p>
          <a:p>
            <a:pPr marL="693738" lvl="0">
              <a:lnSpc>
                <a:spcPct val="115000"/>
              </a:lnSpc>
              <a:spcBef>
                <a:spcPts val="0"/>
              </a:spcBef>
              <a:spcAft>
                <a:spcPts val="0"/>
              </a:spcAft>
              <a:buFont typeface="+mj-lt"/>
              <a:buAutoNum type="alphaLcParenR"/>
            </a:pPr>
            <a:r>
              <a:rPr lang="en-US" dirty="0">
                <a:ea typeface="SimSun"/>
                <a:cs typeface="Mangal"/>
              </a:rPr>
              <a:t>Younger</a:t>
            </a:r>
          </a:p>
          <a:p>
            <a:pPr marL="693738" lvl="0">
              <a:lnSpc>
                <a:spcPct val="115000"/>
              </a:lnSpc>
              <a:spcBef>
                <a:spcPts val="0"/>
              </a:spcBef>
              <a:spcAft>
                <a:spcPts val="0"/>
              </a:spcAft>
              <a:buFont typeface="+mj-lt"/>
              <a:buAutoNum type="alphaLcParenR"/>
            </a:pPr>
            <a:r>
              <a:rPr lang="en-US" dirty="0">
                <a:ea typeface="SimSun"/>
                <a:cs typeface="Mangal"/>
              </a:rPr>
              <a:t>Wiser</a:t>
            </a:r>
          </a:p>
        </p:txBody>
      </p:sp>
    </p:spTree>
    <p:extLst>
      <p:ext uri="{BB962C8B-B14F-4D97-AF65-F5344CB8AC3E}">
        <p14:creationId xmlns:p14="http://schemas.microsoft.com/office/powerpoint/2010/main" val="205448509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Online interactions have ______________.</a:t>
            </a:r>
          </a:p>
          <a:p>
            <a:pPr marL="693738" lvl="0">
              <a:lnSpc>
                <a:spcPct val="115000"/>
              </a:lnSpc>
              <a:spcBef>
                <a:spcPts val="0"/>
              </a:spcBef>
              <a:spcAft>
                <a:spcPts val="0"/>
              </a:spcAft>
              <a:buFont typeface="+mj-lt"/>
              <a:buAutoNum type="alphaLcParenR"/>
            </a:pPr>
            <a:r>
              <a:rPr lang="en-US" dirty="0">
                <a:ea typeface="SimSun"/>
                <a:cs typeface="Mangal"/>
              </a:rPr>
              <a:t>Limitations</a:t>
            </a:r>
          </a:p>
          <a:p>
            <a:pPr marL="693738" lvl="0">
              <a:lnSpc>
                <a:spcPct val="115000"/>
              </a:lnSpc>
              <a:spcBef>
                <a:spcPts val="0"/>
              </a:spcBef>
              <a:spcAft>
                <a:spcPts val="0"/>
              </a:spcAft>
              <a:buFont typeface="+mj-lt"/>
              <a:buAutoNum type="alphaLcParenR"/>
            </a:pPr>
            <a:r>
              <a:rPr lang="en-US" dirty="0">
                <a:ea typeface="SimSun"/>
                <a:cs typeface="Mangal"/>
              </a:rPr>
              <a:t>Power</a:t>
            </a:r>
          </a:p>
          <a:p>
            <a:pPr marL="693738" lvl="0">
              <a:lnSpc>
                <a:spcPct val="115000"/>
              </a:lnSpc>
              <a:spcBef>
                <a:spcPts val="0"/>
              </a:spcBef>
              <a:spcAft>
                <a:spcPts val="0"/>
              </a:spcAft>
              <a:buFont typeface="+mj-lt"/>
              <a:buAutoNum type="alphaLcParenR"/>
            </a:pPr>
            <a:r>
              <a:rPr lang="en-US" dirty="0">
                <a:ea typeface="SimSun"/>
                <a:cs typeface="Mangal"/>
              </a:rPr>
              <a:t>Expectations</a:t>
            </a:r>
          </a:p>
          <a:p>
            <a:pPr marL="693738" lvl="0">
              <a:lnSpc>
                <a:spcPct val="115000"/>
              </a:lnSpc>
              <a:spcBef>
                <a:spcPts val="0"/>
              </a:spcBef>
              <a:spcAft>
                <a:spcPts val="0"/>
              </a:spcAft>
              <a:buFont typeface="+mj-lt"/>
              <a:buAutoNum type="alphaLcParenR"/>
            </a:pPr>
            <a:r>
              <a:rPr lang="en-US" dirty="0">
                <a:ea typeface="SimSun"/>
                <a:cs typeface="Mangal"/>
              </a:rPr>
              <a:t>Implications</a:t>
            </a:r>
          </a:p>
          <a:p>
            <a:pPr marL="339725" lvl="0" indent="-339725">
              <a:lnSpc>
                <a:spcPct val="115000"/>
              </a:lnSpc>
              <a:spcBef>
                <a:spcPts val="1200"/>
              </a:spcBef>
              <a:spcAft>
                <a:spcPts val="1000"/>
              </a:spcAft>
              <a:buFont typeface="+mj-lt"/>
              <a:buAutoNum type="arabicParenR" startAt="4"/>
            </a:pPr>
            <a:r>
              <a:rPr lang="en-US" dirty="0">
                <a:ea typeface="SimSun"/>
                <a:cs typeface="Mangal"/>
              </a:rPr>
              <a:t>To provide __________ customer service online, you need to understand what works and what doesn't work, and how to make the most of the tools that are available to you.</a:t>
            </a:r>
          </a:p>
          <a:p>
            <a:pPr marL="693738" lvl="0">
              <a:lnSpc>
                <a:spcPct val="115000"/>
              </a:lnSpc>
              <a:spcBef>
                <a:spcPts val="0"/>
              </a:spcBef>
              <a:spcAft>
                <a:spcPts val="0"/>
              </a:spcAft>
              <a:buFont typeface="+mj-lt"/>
              <a:buAutoNum type="alphaLcParenR"/>
            </a:pPr>
            <a:r>
              <a:rPr lang="en-US" dirty="0">
                <a:ea typeface="SimSun"/>
                <a:cs typeface="Mangal"/>
              </a:rPr>
              <a:t>Mediocre</a:t>
            </a:r>
          </a:p>
          <a:p>
            <a:pPr marL="693738" lvl="0">
              <a:lnSpc>
                <a:spcPct val="115000"/>
              </a:lnSpc>
              <a:spcBef>
                <a:spcPts val="0"/>
              </a:spcBef>
              <a:spcAft>
                <a:spcPts val="0"/>
              </a:spcAft>
              <a:buFont typeface="+mj-lt"/>
              <a:buAutoNum type="alphaLcParenR"/>
            </a:pPr>
            <a:r>
              <a:rPr lang="en-US" dirty="0">
                <a:ea typeface="SimSun"/>
                <a:cs typeface="Mangal"/>
              </a:rPr>
              <a:t>Excellent</a:t>
            </a:r>
          </a:p>
          <a:p>
            <a:pPr marL="693738" lvl="0">
              <a:lnSpc>
                <a:spcPct val="115000"/>
              </a:lnSpc>
              <a:spcBef>
                <a:spcPts val="0"/>
              </a:spcBef>
              <a:spcAft>
                <a:spcPts val="0"/>
              </a:spcAft>
              <a:buFont typeface="+mj-lt"/>
              <a:buAutoNum type="alphaLcParenR"/>
            </a:pPr>
            <a:r>
              <a:rPr lang="en-US" dirty="0">
                <a:ea typeface="SimSun"/>
                <a:cs typeface="Mangal"/>
              </a:rPr>
              <a:t>Optional</a:t>
            </a:r>
          </a:p>
          <a:p>
            <a:pPr marL="693738" lvl="0">
              <a:lnSpc>
                <a:spcPct val="115000"/>
              </a:lnSpc>
              <a:spcBef>
                <a:spcPts val="0"/>
              </a:spcBef>
              <a:spcAft>
                <a:spcPts val="0"/>
              </a:spcAft>
              <a:buFont typeface="+mj-lt"/>
              <a:buAutoNum type="alphaLcParenR"/>
            </a:pPr>
            <a:r>
              <a:rPr lang="en-US" dirty="0">
                <a:ea typeface="SimSun"/>
                <a:cs typeface="Mangal"/>
              </a:rPr>
              <a:t>Lackluster</a:t>
            </a:r>
          </a:p>
        </p:txBody>
      </p:sp>
    </p:spTree>
    <p:extLst>
      <p:ext uri="{BB962C8B-B14F-4D97-AF65-F5344CB8AC3E}">
        <p14:creationId xmlns:p14="http://schemas.microsoft.com/office/powerpoint/2010/main" val="172803024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_____________ communication is something which has taken off in a big way in today's society.</a:t>
            </a:r>
          </a:p>
          <a:p>
            <a:pPr marL="693738" lvl="0">
              <a:lnSpc>
                <a:spcPct val="115000"/>
              </a:lnSpc>
              <a:spcBef>
                <a:spcPts val="0"/>
              </a:spcBef>
              <a:spcAft>
                <a:spcPts val="0"/>
              </a:spcAft>
              <a:buFont typeface="+mj-lt"/>
              <a:buAutoNum type="alphaLcParenR"/>
            </a:pPr>
            <a:r>
              <a:rPr lang="en-US" dirty="0">
                <a:ea typeface="SimSun"/>
                <a:cs typeface="Mangal"/>
              </a:rPr>
              <a:t>Electronic</a:t>
            </a:r>
          </a:p>
          <a:p>
            <a:pPr marL="693738" lvl="0">
              <a:lnSpc>
                <a:spcPct val="115000"/>
              </a:lnSpc>
              <a:spcBef>
                <a:spcPts val="0"/>
              </a:spcBef>
              <a:spcAft>
                <a:spcPts val="0"/>
              </a:spcAft>
              <a:buFont typeface="+mj-lt"/>
              <a:buAutoNum type="alphaLcParenR"/>
            </a:pPr>
            <a:r>
              <a:rPr lang="en-US" dirty="0">
                <a:ea typeface="SimSun"/>
                <a:cs typeface="Mangal"/>
              </a:rPr>
              <a:t>Tectonic</a:t>
            </a:r>
          </a:p>
          <a:p>
            <a:pPr marL="693738" lvl="0">
              <a:lnSpc>
                <a:spcPct val="115000"/>
              </a:lnSpc>
              <a:spcBef>
                <a:spcPts val="0"/>
              </a:spcBef>
              <a:spcAft>
                <a:spcPts val="0"/>
              </a:spcAft>
              <a:buFont typeface="+mj-lt"/>
              <a:buAutoNum type="alphaLcParenR"/>
            </a:pPr>
            <a:r>
              <a:rPr lang="en-US" dirty="0">
                <a:ea typeface="SimSun"/>
                <a:cs typeface="Mangal"/>
              </a:rPr>
              <a:t>Symbiotic</a:t>
            </a:r>
          </a:p>
          <a:p>
            <a:pPr marL="693738" lvl="0">
              <a:lnSpc>
                <a:spcPct val="115000"/>
              </a:lnSpc>
              <a:spcBef>
                <a:spcPts val="0"/>
              </a:spcBef>
              <a:spcAft>
                <a:spcPts val="0"/>
              </a:spcAft>
              <a:buFont typeface="+mj-lt"/>
              <a:buAutoNum type="alphaLcParenR"/>
            </a:pPr>
            <a:r>
              <a:rPr lang="en-US" dirty="0">
                <a:ea typeface="SimSun"/>
                <a:cs typeface="Mangal"/>
              </a:rPr>
              <a:t>Bionic</a:t>
            </a:r>
          </a:p>
          <a:p>
            <a:pPr marL="339725" lvl="0" indent="-339725">
              <a:lnSpc>
                <a:spcPct val="115000"/>
              </a:lnSpc>
              <a:spcBef>
                <a:spcPts val="1200"/>
              </a:spcBef>
              <a:spcAft>
                <a:spcPts val="1000"/>
              </a:spcAft>
              <a:buFont typeface="+mj-lt"/>
              <a:buAutoNum type="arabicParenR" startAt="6"/>
            </a:pPr>
            <a:r>
              <a:rPr lang="en-US" dirty="0">
                <a:ea typeface="SimSun"/>
                <a:cs typeface="Mangal"/>
              </a:rPr>
              <a:t>Which is not an advantage of email?</a:t>
            </a:r>
          </a:p>
          <a:p>
            <a:pPr marL="693738" lvl="0">
              <a:lnSpc>
                <a:spcPct val="115000"/>
              </a:lnSpc>
              <a:spcBef>
                <a:spcPts val="0"/>
              </a:spcBef>
              <a:spcAft>
                <a:spcPts val="0"/>
              </a:spcAft>
              <a:buFont typeface="+mj-lt"/>
              <a:buAutoNum type="alphaLcParenR"/>
            </a:pPr>
            <a:r>
              <a:rPr lang="en-US" dirty="0">
                <a:ea typeface="SimSun"/>
                <a:cs typeface="Mangal"/>
              </a:rPr>
              <a:t>Convenience</a:t>
            </a:r>
          </a:p>
          <a:p>
            <a:pPr marL="693738" lvl="0">
              <a:lnSpc>
                <a:spcPct val="115000"/>
              </a:lnSpc>
              <a:spcBef>
                <a:spcPts val="0"/>
              </a:spcBef>
              <a:spcAft>
                <a:spcPts val="0"/>
              </a:spcAft>
              <a:buFont typeface="+mj-lt"/>
              <a:buAutoNum type="alphaLcParenR"/>
            </a:pPr>
            <a:r>
              <a:rPr lang="en-US" dirty="0">
                <a:ea typeface="SimSun"/>
                <a:cs typeface="Mangal"/>
              </a:rPr>
              <a:t>Speed</a:t>
            </a:r>
          </a:p>
          <a:p>
            <a:pPr marL="693738" lvl="0">
              <a:lnSpc>
                <a:spcPct val="115000"/>
              </a:lnSpc>
              <a:spcBef>
                <a:spcPts val="0"/>
              </a:spcBef>
              <a:spcAft>
                <a:spcPts val="0"/>
              </a:spcAft>
              <a:buFont typeface="+mj-lt"/>
              <a:buAutoNum type="alphaLcParenR"/>
            </a:pPr>
            <a:r>
              <a:rPr lang="en-US" dirty="0">
                <a:ea typeface="SimSun"/>
                <a:cs typeface="Mangal"/>
              </a:rPr>
              <a:t>Personality</a:t>
            </a:r>
          </a:p>
          <a:p>
            <a:pPr marL="693738" lvl="0">
              <a:lnSpc>
                <a:spcPct val="115000"/>
              </a:lnSpc>
              <a:spcBef>
                <a:spcPts val="0"/>
              </a:spcBef>
              <a:spcAft>
                <a:spcPts val="0"/>
              </a:spcAft>
              <a:buFont typeface="+mj-lt"/>
              <a:buAutoNum type="alphaLcParenR"/>
            </a:pPr>
            <a:r>
              <a:rPr lang="en-US" dirty="0">
                <a:ea typeface="SimSun"/>
                <a:cs typeface="Mangal"/>
              </a:rPr>
              <a:t>Cost</a:t>
            </a:r>
          </a:p>
          <a:p>
            <a:endParaRPr lang="en-US" dirty="0" smtClean="0"/>
          </a:p>
        </p:txBody>
      </p:sp>
    </p:spTree>
    <p:extLst>
      <p:ext uri="{BB962C8B-B14F-4D97-AF65-F5344CB8AC3E}">
        <p14:creationId xmlns:p14="http://schemas.microsoft.com/office/powerpoint/2010/main" val="2806509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There is a body of opinion which holds that email is a very _________ and cold way of communicating.</a:t>
            </a:r>
          </a:p>
          <a:p>
            <a:pPr marL="693738" lvl="0">
              <a:lnSpc>
                <a:spcPct val="115000"/>
              </a:lnSpc>
              <a:spcBef>
                <a:spcPts val="0"/>
              </a:spcBef>
              <a:spcAft>
                <a:spcPts val="0"/>
              </a:spcAft>
              <a:buFont typeface="+mj-lt"/>
              <a:buAutoNum type="alphaLcParenR"/>
            </a:pPr>
            <a:r>
              <a:rPr lang="en-US" dirty="0">
                <a:ea typeface="SimSun"/>
                <a:cs typeface="Mangal"/>
              </a:rPr>
              <a:t>Impersonal</a:t>
            </a:r>
          </a:p>
          <a:p>
            <a:pPr marL="693738" lvl="0">
              <a:lnSpc>
                <a:spcPct val="115000"/>
              </a:lnSpc>
              <a:spcBef>
                <a:spcPts val="0"/>
              </a:spcBef>
              <a:spcAft>
                <a:spcPts val="0"/>
              </a:spcAft>
              <a:buFont typeface="+mj-lt"/>
              <a:buAutoNum type="alphaLcParenR"/>
            </a:pPr>
            <a:r>
              <a:rPr lang="en-US" dirty="0">
                <a:ea typeface="SimSun"/>
                <a:cs typeface="Mangal"/>
              </a:rPr>
              <a:t>Personal</a:t>
            </a:r>
          </a:p>
          <a:p>
            <a:pPr marL="693738" lvl="0">
              <a:lnSpc>
                <a:spcPct val="115000"/>
              </a:lnSpc>
              <a:spcBef>
                <a:spcPts val="0"/>
              </a:spcBef>
              <a:spcAft>
                <a:spcPts val="0"/>
              </a:spcAft>
              <a:buFont typeface="+mj-lt"/>
              <a:buAutoNum type="alphaLcParenR"/>
            </a:pPr>
            <a:r>
              <a:rPr lang="en-US" dirty="0">
                <a:ea typeface="SimSun"/>
                <a:cs typeface="Mangal"/>
              </a:rPr>
              <a:t>Fast</a:t>
            </a:r>
          </a:p>
          <a:p>
            <a:pPr marL="693738" lvl="0">
              <a:lnSpc>
                <a:spcPct val="115000"/>
              </a:lnSpc>
              <a:spcBef>
                <a:spcPts val="0"/>
              </a:spcBef>
              <a:spcAft>
                <a:spcPts val="0"/>
              </a:spcAft>
              <a:buFont typeface="+mj-lt"/>
              <a:buAutoNum type="alphaLcParenR"/>
            </a:pPr>
            <a:r>
              <a:rPr lang="en-US" dirty="0">
                <a:ea typeface="SimSun"/>
                <a:cs typeface="Mangal"/>
              </a:rPr>
              <a:t>Minimal</a:t>
            </a:r>
          </a:p>
          <a:p>
            <a:pPr marL="339725" lvl="0" indent="-339725">
              <a:lnSpc>
                <a:spcPct val="115000"/>
              </a:lnSpc>
              <a:spcBef>
                <a:spcPts val="1200"/>
              </a:spcBef>
              <a:spcAft>
                <a:spcPts val="1000"/>
              </a:spcAft>
              <a:buFont typeface="+mj-lt"/>
              <a:buAutoNum type="arabicParenR" startAt="8"/>
            </a:pPr>
            <a:r>
              <a:rPr lang="en-US" dirty="0">
                <a:ea typeface="SimSun"/>
                <a:cs typeface="Mangal"/>
              </a:rPr>
              <a:t>A telephone conversation leaves us relying on the __________ in our voice to give the correct interpretation to the words.</a:t>
            </a:r>
          </a:p>
          <a:p>
            <a:pPr marL="693738" lvl="0">
              <a:lnSpc>
                <a:spcPct val="115000"/>
              </a:lnSpc>
              <a:spcBef>
                <a:spcPts val="0"/>
              </a:spcBef>
              <a:spcAft>
                <a:spcPts val="0"/>
              </a:spcAft>
              <a:buFont typeface="+mj-lt"/>
              <a:buAutoNum type="alphaLcParenR"/>
            </a:pPr>
            <a:r>
              <a:rPr lang="en-US" dirty="0">
                <a:ea typeface="SimSun"/>
                <a:cs typeface="Mangal"/>
              </a:rPr>
              <a:t>Inflection</a:t>
            </a:r>
          </a:p>
          <a:p>
            <a:pPr marL="693738" lvl="0">
              <a:lnSpc>
                <a:spcPct val="115000"/>
              </a:lnSpc>
              <a:spcBef>
                <a:spcPts val="0"/>
              </a:spcBef>
              <a:spcAft>
                <a:spcPts val="0"/>
              </a:spcAft>
              <a:buFont typeface="+mj-lt"/>
              <a:buAutoNum type="alphaLcParenR"/>
            </a:pPr>
            <a:r>
              <a:rPr lang="en-US" dirty="0">
                <a:ea typeface="SimSun"/>
                <a:cs typeface="Mangal"/>
              </a:rPr>
              <a:t>Sleepiness</a:t>
            </a:r>
          </a:p>
          <a:p>
            <a:pPr marL="693738" lvl="0">
              <a:lnSpc>
                <a:spcPct val="115000"/>
              </a:lnSpc>
              <a:spcBef>
                <a:spcPts val="0"/>
              </a:spcBef>
              <a:spcAft>
                <a:spcPts val="0"/>
              </a:spcAft>
              <a:buFont typeface="+mj-lt"/>
              <a:buAutoNum type="alphaLcParenR"/>
            </a:pPr>
            <a:r>
              <a:rPr lang="en-US" dirty="0">
                <a:ea typeface="SimSun"/>
                <a:cs typeface="Mangal"/>
              </a:rPr>
              <a:t>Bass</a:t>
            </a:r>
          </a:p>
          <a:p>
            <a:pPr marL="693738" lvl="0">
              <a:lnSpc>
                <a:spcPct val="115000"/>
              </a:lnSpc>
              <a:spcBef>
                <a:spcPts val="0"/>
              </a:spcBef>
              <a:spcAft>
                <a:spcPts val="0"/>
              </a:spcAft>
              <a:buFont typeface="+mj-lt"/>
              <a:buAutoNum type="alphaLcParenR"/>
            </a:pPr>
            <a:r>
              <a:rPr lang="en-US" dirty="0">
                <a:ea typeface="SimSun"/>
                <a:cs typeface="Mangal"/>
              </a:rPr>
              <a:t>Squeals</a:t>
            </a:r>
          </a:p>
          <a:p>
            <a:endParaRPr lang="en-US" dirty="0" smtClean="0"/>
          </a:p>
        </p:txBody>
      </p:sp>
    </p:spTree>
    <p:extLst>
      <p:ext uri="{BB962C8B-B14F-4D97-AF65-F5344CB8AC3E}">
        <p14:creationId xmlns:p14="http://schemas.microsoft.com/office/powerpoint/2010/main" val="256076929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With the massive changes that the ____________ has brought to many of our lives, it is entirely unsurprising that it has brought another substantial change – that which is wrought on the </a:t>
            </a:r>
            <a:r>
              <a:rPr lang="en-US" dirty="0" smtClean="0">
                <a:ea typeface="SimSun"/>
                <a:cs typeface="Mangal"/>
              </a:rPr>
              <a:t>English </a:t>
            </a:r>
            <a:r>
              <a:rPr lang="en-US" dirty="0">
                <a:ea typeface="SimSun"/>
                <a:cs typeface="Mangal"/>
              </a:rPr>
              <a:t>language – and most other languages too.</a:t>
            </a:r>
          </a:p>
          <a:p>
            <a:pPr marL="693738" lvl="0">
              <a:lnSpc>
                <a:spcPct val="115000"/>
              </a:lnSpc>
              <a:spcBef>
                <a:spcPts val="0"/>
              </a:spcBef>
              <a:spcAft>
                <a:spcPts val="0"/>
              </a:spcAft>
              <a:buFont typeface="+mj-lt"/>
              <a:buAutoNum type="alphaLcParenR"/>
            </a:pPr>
            <a:r>
              <a:rPr lang="en-US" dirty="0">
                <a:ea typeface="SimSun"/>
                <a:cs typeface="Mangal"/>
              </a:rPr>
              <a:t>Children</a:t>
            </a:r>
          </a:p>
          <a:p>
            <a:pPr marL="693738" lvl="0">
              <a:lnSpc>
                <a:spcPct val="115000"/>
              </a:lnSpc>
              <a:spcBef>
                <a:spcPts val="0"/>
              </a:spcBef>
              <a:spcAft>
                <a:spcPts val="0"/>
              </a:spcAft>
              <a:buFont typeface="+mj-lt"/>
              <a:buAutoNum type="alphaLcParenR"/>
            </a:pPr>
            <a:r>
              <a:rPr lang="en-US" dirty="0">
                <a:ea typeface="SimSun"/>
                <a:cs typeface="Mangal"/>
              </a:rPr>
              <a:t>Teenagers</a:t>
            </a:r>
          </a:p>
          <a:p>
            <a:pPr marL="693738" lvl="0">
              <a:lnSpc>
                <a:spcPct val="115000"/>
              </a:lnSpc>
              <a:spcBef>
                <a:spcPts val="0"/>
              </a:spcBef>
              <a:spcAft>
                <a:spcPts val="0"/>
              </a:spcAft>
              <a:buFont typeface="+mj-lt"/>
              <a:buAutoNum type="alphaLcParenR"/>
            </a:pPr>
            <a:r>
              <a:rPr lang="en-US" dirty="0">
                <a:ea typeface="SimSun"/>
                <a:cs typeface="Mangal"/>
              </a:rPr>
              <a:t>Internet</a:t>
            </a:r>
          </a:p>
          <a:p>
            <a:pPr marL="693738" lvl="0">
              <a:lnSpc>
                <a:spcPct val="115000"/>
              </a:lnSpc>
              <a:spcBef>
                <a:spcPts val="0"/>
              </a:spcBef>
              <a:spcAft>
                <a:spcPts val="0"/>
              </a:spcAft>
              <a:buFont typeface="+mj-lt"/>
              <a:buAutoNum type="alphaLcParenR"/>
            </a:pPr>
            <a:r>
              <a:rPr lang="en-US" dirty="0">
                <a:ea typeface="SimSun"/>
                <a:cs typeface="Mangal"/>
              </a:rPr>
              <a:t>Government</a:t>
            </a:r>
          </a:p>
          <a:p>
            <a:pPr marL="339725" lvl="0" indent="-339725">
              <a:lnSpc>
                <a:spcPct val="115000"/>
              </a:lnSpc>
              <a:spcBef>
                <a:spcPts val="1200"/>
              </a:spcBef>
              <a:spcAft>
                <a:spcPts val="1000"/>
              </a:spcAft>
              <a:buFont typeface="+mj-lt"/>
              <a:buAutoNum type="arabicParenR" startAt="10"/>
            </a:pPr>
            <a:r>
              <a:rPr lang="en-US" dirty="0">
                <a:ea typeface="SimSun"/>
                <a:cs typeface="Mangal"/>
              </a:rPr>
              <a:t>A decade ago, pretty much no one blogged, absolutely no sane human being tweeted, and the word ___________ was unknown.</a:t>
            </a:r>
          </a:p>
          <a:p>
            <a:pPr marL="693738" lvl="0">
              <a:lnSpc>
                <a:spcPct val="115000"/>
              </a:lnSpc>
              <a:spcBef>
                <a:spcPts val="0"/>
              </a:spcBef>
              <a:spcAft>
                <a:spcPts val="0"/>
              </a:spcAft>
              <a:buFont typeface="+mj-lt"/>
              <a:buAutoNum type="alphaLcParenR"/>
            </a:pPr>
            <a:r>
              <a:rPr lang="en-US" dirty="0">
                <a:ea typeface="SimSun"/>
                <a:cs typeface="Mangal"/>
              </a:rPr>
              <a:t>Etiquette</a:t>
            </a:r>
          </a:p>
          <a:p>
            <a:pPr marL="693738" lvl="0">
              <a:lnSpc>
                <a:spcPct val="115000"/>
              </a:lnSpc>
              <a:spcBef>
                <a:spcPts val="0"/>
              </a:spcBef>
              <a:spcAft>
                <a:spcPts val="0"/>
              </a:spcAft>
              <a:buFont typeface="+mj-lt"/>
              <a:buAutoNum type="alphaLcParenR"/>
            </a:pPr>
            <a:r>
              <a:rPr lang="en-US" dirty="0">
                <a:ea typeface="SimSun"/>
                <a:cs typeface="Mangal"/>
              </a:rPr>
              <a:t>Poetic</a:t>
            </a:r>
          </a:p>
          <a:p>
            <a:pPr marL="693738" lvl="0">
              <a:lnSpc>
                <a:spcPct val="115000"/>
              </a:lnSpc>
              <a:spcBef>
                <a:spcPts val="0"/>
              </a:spcBef>
              <a:spcAft>
                <a:spcPts val="0"/>
              </a:spcAft>
              <a:buFont typeface="+mj-lt"/>
              <a:buAutoNum type="alphaLcParenR"/>
            </a:pPr>
            <a:r>
              <a:rPr lang="en-US" dirty="0">
                <a:ea typeface="SimSun"/>
                <a:cs typeface="Mangal"/>
              </a:rPr>
              <a:t>Netiquette</a:t>
            </a:r>
          </a:p>
          <a:p>
            <a:pPr marL="693738" lvl="0">
              <a:lnSpc>
                <a:spcPct val="115000"/>
              </a:lnSpc>
              <a:spcBef>
                <a:spcPts val="0"/>
              </a:spcBef>
              <a:spcAft>
                <a:spcPts val="0"/>
              </a:spcAft>
              <a:buFont typeface="+mj-lt"/>
              <a:buAutoNum type="alphaLcParenR"/>
            </a:pPr>
            <a:r>
              <a:rPr lang="en-US" dirty="0">
                <a:ea typeface="SimSun"/>
                <a:cs typeface="Mangal"/>
              </a:rPr>
              <a:t>Wealthy</a:t>
            </a:r>
          </a:p>
        </p:txBody>
      </p:sp>
    </p:spTree>
    <p:extLst>
      <p:ext uri="{BB962C8B-B14F-4D97-AF65-F5344CB8AC3E}">
        <p14:creationId xmlns:p14="http://schemas.microsoft.com/office/powerpoint/2010/main" val="294841509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A growing number of customer interactions are taking place ___________.</a:t>
            </a:r>
          </a:p>
          <a:p>
            <a:pPr marL="693738" lvl="0">
              <a:lnSpc>
                <a:spcPct val="115000"/>
              </a:lnSpc>
              <a:spcBef>
                <a:spcPts val="0"/>
              </a:spcBef>
              <a:spcAft>
                <a:spcPts val="0"/>
              </a:spcAft>
              <a:buFont typeface="+mj-lt"/>
              <a:buAutoNum type="alphaLcParenR"/>
            </a:pPr>
            <a:r>
              <a:rPr lang="en-US" dirty="0">
                <a:ea typeface="SimSun"/>
                <a:cs typeface="Mangal"/>
              </a:rPr>
              <a:t>Outside</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At home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Online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Somewhere</a:t>
            </a:r>
          </a:p>
          <a:p>
            <a:pPr marL="339725" lvl="0" indent="-339725">
              <a:lnSpc>
                <a:spcPct val="115000"/>
              </a:lnSpc>
              <a:spcBef>
                <a:spcPts val="1200"/>
              </a:spcBef>
              <a:spcAft>
                <a:spcPts val="1000"/>
              </a:spcAft>
              <a:buFont typeface="+mj-lt"/>
              <a:buAutoNum type="arabicParenR" startAt="2"/>
            </a:pPr>
            <a:r>
              <a:rPr lang="en-US" dirty="0">
                <a:ea typeface="SimSun"/>
                <a:cs typeface="Mangal"/>
              </a:rPr>
              <a:t>________ people in particular prefer to do too much of their business online rather than in person.</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Older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Middle aged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Younger</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Wiser</a:t>
            </a:r>
          </a:p>
        </p:txBody>
      </p:sp>
    </p:spTree>
    <p:extLst>
      <p:ext uri="{BB962C8B-B14F-4D97-AF65-F5344CB8AC3E}">
        <p14:creationId xmlns:p14="http://schemas.microsoft.com/office/powerpoint/2010/main" val="21508387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Regular day-to-day, traditional customers are generally called?</a:t>
            </a: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Internal customers</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Competitors</a:t>
            </a:r>
            <a:endParaRPr lang="en-US" dirty="0">
              <a:ea typeface="Times New Roman"/>
              <a:cs typeface="Times New Roman"/>
            </a:endParaRPr>
          </a:p>
          <a:p>
            <a:pPr marL="693738" lvl="0">
              <a:lnSpc>
                <a:spcPct val="115000"/>
              </a:lnSpc>
              <a:spcBef>
                <a:spcPts val="0"/>
              </a:spcBef>
              <a:spcAft>
                <a:spcPts val="0"/>
              </a:spcAft>
              <a:buFont typeface="+mj-lt"/>
              <a:buAutoNum type="alphaLcParenR"/>
            </a:pPr>
            <a:r>
              <a:rPr lang="en-US" dirty="0">
                <a:ea typeface="Times New Roman"/>
                <a:cs typeface="Times New Roman"/>
              </a:rPr>
              <a:t>Colleagues</a:t>
            </a:r>
          </a:p>
          <a:p>
            <a:pPr marL="693738" lvl="0">
              <a:lnSpc>
                <a:spcPct val="115000"/>
              </a:lnSpc>
              <a:spcBef>
                <a:spcPts val="0"/>
              </a:spcBef>
              <a:spcAft>
                <a:spcPts val="1000"/>
              </a:spcAft>
              <a:buFont typeface="+mj-lt"/>
              <a:buAutoNum type="alphaLcParenR"/>
            </a:pPr>
            <a:r>
              <a:rPr lang="en-US" dirty="0">
                <a:ea typeface="Times New Roman"/>
                <a:cs typeface="Times New Roman"/>
              </a:rPr>
              <a:t>External Customers</a:t>
            </a:r>
          </a:p>
          <a:p>
            <a:pPr marL="339725" lvl="0" indent="-339725">
              <a:lnSpc>
                <a:spcPct val="115000"/>
              </a:lnSpc>
              <a:spcBef>
                <a:spcPts val="0"/>
              </a:spcBef>
              <a:spcAft>
                <a:spcPts val="1000"/>
              </a:spcAft>
              <a:buFont typeface="+mj-lt"/>
              <a:buAutoNum type="arabicPeriod" startAt="2"/>
            </a:pPr>
            <a:r>
              <a:rPr lang="en-US" dirty="0">
                <a:ea typeface="Times New Roman"/>
                <a:cs typeface="Times New Roman"/>
              </a:rPr>
              <a:t>A colleague looking for information would be considered an internal customer?</a:t>
            </a:r>
          </a:p>
          <a:p>
            <a:pPr marL="693738" lvl="0">
              <a:lnSpc>
                <a:spcPct val="115000"/>
              </a:lnSpc>
              <a:spcBef>
                <a:spcPts val="0"/>
              </a:spcBef>
              <a:spcAft>
                <a:spcPts val="0"/>
              </a:spcAft>
              <a:buFont typeface="+mj-lt"/>
              <a:buAutoNum type="alphaLcParenR"/>
            </a:pPr>
            <a:r>
              <a:rPr lang="en-US" dirty="0">
                <a:ea typeface="Times New Roman"/>
                <a:cs typeface="Times New Roman"/>
              </a:rPr>
              <a:t>True</a:t>
            </a:r>
          </a:p>
          <a:p>
            <a:pPr marL="693738" lvl="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05323429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arenR" startAt="3"/>
            </a:pPr>
            <a:r>
              <a:rPr lang="en-US" dirty="0">
                <a:ea typeface="SimSun"/>
                <a:cs typeface="Mangal"/>
              </a:rPr>
              <a:t>Online interactions have ______________.</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Limitations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Power</a:t>
            </a:r>
          </a:p>
          <a:p>
            <a:pPr marL="693738" lvl="0">
              <a:lnSpc>
                <a:spcPct val="115000"/>
              </a:lnSpc>
              <a:spcBef>
                <a:spcPts val="0"/>
              </a:spcBef>
              <a:spcAft>
                <a:spcPts val="0"/>
              </a:spcAft>
              <a:buFont typeface="+mj-lt"/>
              <a:buAutoNum type="alphaLcParenR"/>
            </a:pPr>
            <a:r>
              <a:rPr lang="en-US" dirty="0">
                <a:ea typeface="SimSun"/>
                <a:cs typeface="Mangal"/>
              </a:rPr>
              <a:t>Expectations</a:t>
            </a:r>
          </a:p>
          <a:p>
            <a:pPr marL="693738" lvl="0">
              <a:lnSpc>
                <a:spcPct val="115000"/>
              </a:lnSpc>
              <a:spcBef>
                <a:spcPts val="0"/>
              </a:spcBef>
              <a:spcAft>
                <a:spcPts val="0"/>
              </a:spcAft>
              <a:buFont typeface="+mj-lt"/>
              <a:buAutoNum type="alphaLcParenR"/>
            </a:pPr>
            <a:r>
              <a:rPr lang="en-US" dirty="0">
                <a:ea typeface="SimSun"/>
                <a:cs typeface="Mangal"/>
              </a:rPr>
              <a:t>Implications</a:t>
            </a:r>
          </a:p>
          <a:p>
            <a:pPr marL="339725" lvl="0" indent="-339725">
              <a:lnSpc>
                <a:spcPct val="115000"/>
              </a:lnSpc>
              <a:spcBef>
                <a:spcPts val="1200"/>
              </a:spcBef>
              <a:spcAft>
                <a:spcPts val="1000"/>
              </a:spcAft>
              <a:buFont typeface="+mj-lt"/>
              <a:buAutoNum type="arabicParenR" startAt="4"/>
            </a:pPr>
            <a:r>
              <a:rPr lang="en-US" dirty="0">
                <a:ea typeface="SimSun"/>
                <a:cs typeface="Mangal"/>
              </a:rPr>
              <a:t>To provide __________ customer service online, you need to understand what works and what doesn't work, and how to make the most of the tools that are available to you.</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Mediocre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Excellent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Optional</a:t>
            </a:r>
          </a:p>
          <a:p>
            <a:pPr marL="693738" lvl="0">
              <a:lnSpc>
                <a:spcPct val="115000"/>
              </a:lnSpc>
              <a:spcBef>
                <a:spcPts val="0"/>
              </a:spcBef>
              <a:spcAft>
                <a:spcPts val="0"/>
              </a:spcAft>
              <a:buFont typeface="+mj-lt"/>
              <a:buAutoNum type="alphaLcParenR"/>
            </a:pPr>
            <a:r>
              <a:rPr lang="en-US" dirty="0">
                <a:ea typeface="SimSun"/>
                <a:cs typeface="Mangal"/>
              </a:rPr>
              <a:t>Lackluster</a:t>
            </a:r>
          </a:p>
        </p:txBody>
      </p:sp>
    </p:spTree>
    <p:extLst>
      <p:ext uri="{BB962C8B-B14F-4D97-AF65-F5344CB8AC3E}">
        <p14:creationId xmlns:p14="http://schemas.microsoft.com/office/powerpoint/2010/main" val="208103340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arenR" startAt="5"/>
            </a:pPr>
            <a:r>
              <a:rPr lang="en-US" dirty="0">
                <a:ea typeface="SimSun"/>
                <a:cs typeface="Mangal"/>
              </a:rPr>
              <a:t>_____________ communication is something which has taken off in a big way in today's society.</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Electronic</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Tectonic</a:t>
            </a:r>
          </a:p>
          <a:p>
            <a:pPr marL="693738" lvl="0">
              <a:lnSpc>
                <a:spcPct val="115000"/>
              </a:lnSpc>
              <a:spcBef>
                <a:spcPts val="0"/>
              </a:spcBef>
              <a:spcAft>
                <a:spcPts val="0"/>
              </a:spcAft>
              <a:buFont typeface="+mj-lt"/>
              <a:buAutoNum type="alphaLcParenR"/>
            </a:pPr>
            <a:r>
              <a:rPr lang="en-US" dirty="0">
                <a:ea typeface="SimSun"/>
                <a:cs typeface="Mangal"/>
              </a:rPr>
              <a:t>Symbiotic</a:t>
            </a:r>
          </a:p>
          <a:p>
            <a:pPr marL="693738" lvl="0">
              <a:lnSpc>
                <a:spcPct val="115000"/>
              </a:lnSpc>
              <a:spcBef>
                <a:spcPts val="0"/>
              </a:spcBef>
              <a:spcAft>
                <a:spcPts val="0"/>
              </a:spcAft>
              <a:buFont typeface="+mj-lt"/>
              <a:buAutoNum type="alphaLcParenR"/>
            </a:pPr>
            <a:r>
              <a:rPr lang="en-US" dirty="0">
                <a:ea typeface="SimSun"/>
                <a:cs typeface="Mangal"/>
              </a:rPr>
              <a:t>Bionic</a:t>
            </a:r>
          </a:p>
          <a:p>
            <a:pPr marL="339725" lvl="0" indent="-339725">
              <a:lnSpc>
                <a:spcPct val="115000"/>
              </a:lnSpc>
              <a:spcBef>
                <a:spcPts val="1200"/>
              </a:spcBef>
              <a:spcAft>
                <a:spcPts val="1000"/>
              </a:spcAft>
              <a:buFont typeface="+mj-lt"/>
              <a:buAutoNum type="arabicParenR" startAt="6"/>
            </a:pPr>
            <a:r>
              <a:rPr lang="en-US" dirty="0">
                <a:ea typeface="SimSun"/>
                <a:cs typeface="Mangal"/>
              </a:rPr>
              <a:t>Which is not an advantage of email?</a:t>
            </a:r>
          </a:p>
          <a:p>
            <a:pPr marL="693738" lvl="0">
              <a:lnSpc>
                <a:spcPct val="115000"/>
              </a:lnSpc>
              <a:spcBef>
                <a:spcPts val="0"/>
              </a:spcBef>
              <a:spcAft>
                <a:spcPts val="0"/>
              </a:spcAft>
              <a:buFont typeface="+mj-lt"/>
              <a:buAutoNum type="alphaLcParenR"/>
            </a:pPr>
            <a:r>
              <a:rPr lang="en-US" dirty="0">
                <a:ea typeface="SimSun"/>
                <a:cs typeface="Mangal"/>
              </a:rPr>
              <a:t>Convenience</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Speed</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Personality</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Cost</a:t>
            </a:r>
          </a:p>
          <a:p>
            <a:endParaRPr lang="en-US" dirty="0" smtClean="0"/>
          </a:p>
        </p:txBody>
      </p:sp>
    </p:spTree>
    <p:extLst>
      <p:ext uri="{BB962C8B-B14F-4D97-AF65-F5344CB8AC3E}">
        <p14:creationId xmlns:p14="http://schemas.microsoft.com/office/powerpoint/2010/main" val="112077224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arenR" startAt="7"/>
            </a:pPr>
            <a:r>
              <a:rPr lang="en-US" dirty="0">
                <a:ea typeface="SimSun"/>
                <a:cs typeface="Mangal"/>
              </a:rPr>
              <a:t>There is a body of opinion which holds that email is a very _________ and cold way of communicating.</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Impersonal</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Personal</a:t>
            </a:r>
          </a:p>
          <a:p>
            <a:pPr marL="693738" lvl="0">
              <a:lnSpc>
                <a:spcPct val="115000"/>
              </a:lnSpc>
              <a:spcBef>
                <a:spcPts val="0"/>
              </a:spcBef>
              <a:spcAft>
                <a:spcPts val="0"/>
              </a:spcAft>
              <a:buFont typeface="+mj-lt"/>
              <a:buAutoNum type="alphaLcParenR"/>
            </a:pPr>
            <a:r>
              <a:rPr lang="en-US" dirty="0">
                <a:ea typeface="SimSun"/>
                <a:cs typeface="Mangal"/>
              </a:rPr>
              <a:t>Fast</a:t>
            </a:r>
          </a:p>
          <a:p>
            <a:pPr marL="693738" lvl="0">
              <a:lnSpc>
                <a:spcPct val="115000"/>
              </a:lnSpc>
              <a:spcBef>
                <a:spcPts val="0"/>
              </a:spcBef>
              <a:spcAft>
                <a:spcPts val="0"/>
              </a:spcAft>
              <a:buFont typeface="+mj-lt"/>
              <a:buAutoNum type="alphaLcParenR"/>
            </a:pPr>
            <a:r>
              <a:rPr lang="en-US" dirty="0">
                <a:ea typeface="SimSun"/>
                <a:cs typeface="Mangal"/>
              </a:rPr>
              <a:t>Minimal</a:t>
            </a:r>
          </a:p>
          <a:p>
            <a:pPr marL="339725" lvl="0" indent="-339725">
              <a:lnSpc>
                <a:spcPct val="115000"/>
              </a:lnSpc>
              <a:spcBef>
                <a:spcPts val="1200"/>
              </a:spcBef>
              <a:spcAft>
                <a:spcPts val="1000"/>
              </a:spcAft>
              <a:buFont typeface="+mj-lt"/>
              <a:buAutoNum type="arabicParenR" startAt="8"/>
            </a:pPr>
            <a:r>
              <a:rPr lang="en-US" dirty="0">
                <a:ea typeface="SimSun"/>
                <a:cs typeface="Mangal"/>
              </a:rPr>
              <a:t>A telephone conversation leaves us relying on the __________ in our voice to give the correct interpretation to the words.</a:t>
            </a: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Inflection</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Sleepiness</a:t>
            </a:r>
          </a:p>
          <a:p>
            <a:pPr marL="693738" lvl="0">
              <a:lnSpc>
                <a:spcPct val="115000"/>
              </a:lnSpc>
              <a:spcBef>
                <a:spcPts val="0"/>
              </a:spcBef>
              <a:spcAft>
                <a:spcPts val="0"/>
              </a:spcAft>
              <a:buFont typeface="+mj-lt"/>
              <a:buAutoNum type="alphaLcParenR"/>
            </a:pPr>
            <a:r>
              <a:rPr lang="en-US" dirty="0">
                <a:ea typeface="SimSun"/>
                <a:cs typeface="Mangal"/>
              </a:rPr>
              <a:t>Bass</a:t>
            </a:r>
          </a:p>
          <a:p>
            <a:pPr marL="693738" lvl="0">
              <a:lnSpc>
                <a:spcPct val="115000"/>
              </a:lnSpc>
              <a:spcBef>
                <a:spcPts val="0"/>
              </a:spcBef>
              <a:spcAft>
                <a:spcPts val="0"/>
              </a:spcAft>
              <a:buFont typeface="+mj-lt"/>
              <a:buAutoNum type="alphaLcParenR"/>
            </a:pPr>
            <a:r>
              <a:rPr lang="en-US" dirty="0">
                <a:ea typeface="SimSun"/>
                <a:cs typeface="Mangal"/>
              </a:rPr>
              <a:t>Squeals</a:t>
            </a:r>
          </a:p>
          <a:p>
            <a:endParaRPr lang="en-US" dirty="0" smtClean="0"/>
          </a:p>
        </p:txBody>
      </p:sp>
    </p:spTree>
    <p:extLst>
      <p:ext uri="{BB962C8B-B14F-4D97-AF65-F5344CB8AC3E}">
        <p14:creationId xmlns:p14="http://schemas.microsoft.com/office/powerpoint/2010/main" val="205544053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arenR" startAt="9"/>
            </a:pPr>
            <a:r>
              <a:rPr lang="en-US" dirty="0">
                <a:ea typeface="SimSun"/>
                <a:cs typeface="Mangal"/>
              </a:rPr>
              <a:t>With the massive changes that the ____________ has brought to many of our lives, it is entirely unsurprising that it has brought another substantial change – that which is wrought on the </a:t>
            </a:r>
            <a:r>
              <a:rPr lang="en-US" dirty="0" smtClean="0">
                <a:ea typeface="SimSun"/>
                <a:cs typeface="Mangal"/>
              </a:rPr>
              <a:t>English </a:t>
            </a:r>
            <a:r>
              <a:rPr lang="en-US" dirty="0">
                <a:ea typeface="SimSun"/>
                <a:cs typeface="Mangal"/>
              </a:rPr>
              <a:t>language – and most other languages too.</a:t>
            </a:r>
          </a:p>
          <a:p>
            <a:pPr marL="693738" lvl="0">
              <a:lnSpc>
                <a:spcPct val="115000"/>
              </a:lnSpc>
              <a:spcBef>
                <a:spcPts val="0"/>
              </a:spcBef>
              <a:spcAft>
                <a:spcPts val="0"/>
              </a:spcAft>
              <a:buFont typeface="+mj-lt"/>
              <a:buAutoNum type="alphaLcParenR"/>
            </a:pPr>
            <a:r>
              <a:rPr lang="en-US" dirty="0">
                <a:ea typeface="SimSun"/>
                <a:cs typeface="Mangal"/>
              </a:rPr>
              <a:t>Children</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Teenagers</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Internet</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Government</a:t>
            </a:r>
          </a:p>
          <a:p>
            <a:pPr marL="339725" lvl="0" indent="-339725">
              <a:lnSpc>
                <a:spcPct val="115000"/>
              </a:lnSpc>
              <a:spcBef>
                <a:spcPts val="1200"/>
              </a:spcBef>
              <a:spcAft>
                <a:spcPts val="1000"/>
              </a:spcAft>
              <a:buFont typeface="+mj-lt"/>
              <a:buAutoNum type="arabicParenR" startAt="10"/>
            </a:pPr>
            <a:r>
              <a:rPr lang="en-US" dirty="0">
                <a:ea typeface="SimSun"/>
                <a:cs typeface="Mangal"/>
              </a:rPr>
              <a:t>A decade ago, pretty much no one blogged, absolutely no sane human being tweeted, and the word ___________ was unknown.</a:t>
            </a:r>
          </a:p>
          <a:p>
            <a:pPr marL="693738" lvl="0">
              <a:lnSpc>
                <a:spcPct val="115000"/>
              </a:lnSpc>
              <a:spcBef>
                <a:spcPts val="0"/>
              </a:spcBef>
              <a:spcAft>
                <a:spcPts val="0"/>
              </a:spcAft>
              <a:buFont typeface="+mj-lt"/>
              <a:buAutoNum type="alphaLcParenR"/>
            </a:pPr>
            <a:r>
              <a:rPr lang="en-US" dirty="0">
                <a:ea typeface="SimSun"/>
                <a:cs typeface="Mangal"/>
              </a:rPr>
              <a:t>Etiquette</a:t>
            </a:r>
          </a:p>
          <a:p>
            <a:pPr marL="693738" lvl="0">
              <a:lnSpc>
                <a:spcPct val="115000"/>
              </a:lnSpc>
              <a:spcBef>
                <a:spcPts val="0"/>
              </a:spcBef>
              <a:spcAft>
                <a:spcPts val="0"/>
              </a:spcAft>
              <a:buFont typeface="+mj-lt"/>
              <a:buAutoNum type="alphaLcParenR"/>
            </a:pPr>
            <a:r>
              <a:rPr lang="en-US" dirty="0">
                <a:solidFill>
                  <a:srgbClr val="000000"/>
                </a:solidFill>
                <a:ea typeface="SimSun"/>
                <a:cs typeface="Mangal"/>
              </a:rPr>
              <a:t>Poetic</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solidFill>
                  <a:srgbClr val="FF0000"/>
                </a:solidFill>
                <a:ea typeface="SimSun"/>
                <a:cs typeface="Mangal"/>
              </a:rPr>
              <a:t>Netiquette</a:t>
            </a:r>
            <a:endParaRPr lang="en-US" dirty="0">
              <a:ea typeface="SimSun"/>
              <a:cs typeface="Mangal"/>
            </a:endParaRPr>
          </a:p>
          <a:p>
            <a:pPr marL="693738" lvl="0">
              <a:lnSpc>
                <a:spcPct val="115000"/>
              </a:lnSpc>
              <a:spcBef>
                <a:spcPts val="0"/>
              </a:spcBef>
              <a:spcAft>
                <a:spcPts val="0"/>
              </a:spcAft>
              <a:buFont typeface="+mj-lt"/>
              <a:buAutoNum type="alphaLcParenR"/>
            </a:pPr>
            <a:r>
              <a:rPr lang="en-US" dirty="0">
                <a:ea typeface="SimSun"/>
                <a:cs typeface="Mangal"/>
              </a:rPr>
              <a:t>Wealthy</a:t>
            </a:r>
          </a:p>
        </p:txBody>
      </p:sp>
    </p:spTree>
    <p:extLst>
      <p:ext uri="{BB962C8B-B14F-4D97-AF65-F5344CB8AC3E}">
        <p14:creationId xmlns:p14="http://schemas.microsoft.com/office/powerpoint/2010/main" val="318035199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725612"/>
          </a:xfrm>
        </p:spPr>
        <p:txBody>
          <a:bodyPr rtlCol="0">
            <a:normAutofit fontScale="90000"/>
          </a:bodyPr>
          <a:lstStyle/>
          <a:p>
            <a:pPr eaLnBrk="1" fontAlgn="auto" hangingPunct="1">
              <a:spcAft>
                <a:spcPts val="0"/>
              </a:spcAft>
              <a:defRPr/>
            </a:pPr>
            <a:r>
              <a:rPr lang="en-CA" dirty="0" smtClean="0"/>
              <a:t>Module Nine</a:t>
            </a:r>
            <a:r>
              <a:rPr lang="en-US" dirty="0" smtClean="0"/>
              <a:t> : Recovering Difficult Customers</a:t>
            </a:r>
            <a:endParaRPr lang="en-CA" dirty="0"/>
          </a:p>
        </p:txBody>
      </p:sp>
      <p:sp>
        <p:nvSpPr>
          <p:cNvPr id="41987" name="Content Placeholder 2"/>
          <p:cNvSpPr>
            <a:spLocks noGrp="1"/>
          </p:cNvSpPr>
          <p:nvPr>
            <p:ph idx="1"/>
          </p:nvPr>
        </p:nvSpPr>
        <p:spPr>
          <a:xfrm>
            <a:off x="457200" y="2000250"/>
            <a:ext cx="6400800" cy="4125913"/>
          </a:xfrm>
        </p:spPr>
        <p:txBody>
          <a:bodyPr>
            <a:normAutofit fontScale="92500" lnSpcReduction="10000"/>
          </a:bodyPr>
          <a:lstStyle/>
          <a:p>
            <a:pPr marL="0">
              <a:defRPr/>
            </a:pPr>
            <a:r>
              <a:rPr lang="en-US" dirty="0" smtClean="0"/>
              <a:t>One of the hardest challenges customer service staff face is dealing with difficult customers. Sometimes customers have a legitimate reason to be upset and sometimes they don’t. In either case, customer service staff needs to be prepared for dealing with difficult customers and finding ways to win them back. </a:t>
            </a:r>
          </a:p>
        </p:txBody>
      </p:sp>
      <p:sp>
        <p:nvSpPr>
          <p:cNvPr id="4" name="Text Placeholder 3"/>
          <p:cNvSpPr>
            <a:spLocks noGrp="1"/>
          </p:cNvSpPr>
          <p:nvPr>
            <p:ph type="body" sz="quarter" idx="10"/>
          </p:nvPr>
        </p:nvSpPr>
        <p:spPr>
          <a:xfrm>
            <a:off x="7391400" y="381000"/>
            <a:ext cx="1752600" cy="3768080"/>
          </a:xfrm>
        </p:spPr>
        <p:txBody>
          <a:bodyPr rtlCol="0">
            <a:normAutofit fontScale="85000" lnSpcReduction="10000"/>
          </a:bodyPr>
          <a:lstStyle/>
          <a:p>
            <a:pPr eaLnBrk="1" fontAlgn="auto" hangingPunct="1">
              <a:spcAft>
                <a:spcPts val="0"/>
              </a:spcAft>
              <a:buFont typeface="Arial" pitchFamily="34" charset="0"/>
              <a:buNone/>
              <a:defRPr/>
            </a:pPr>
            <a:r>
              <a:rPr lang="en-US" dirty="0" smtClean="0">
                <a:latin typeface="+mj-lt"/>
              </a:rPr>
              <a:t>Your most unhappy customers are your greatest source of learning.</a:t>
            </a:r>
          </a:p>
          <a:p>
            <a:pPr eaLnBrk="1" fontAlgn="auto" hangingPunct="1">
              <a:spcAft>
                <a:spcPts val="0"/>
              </a:spcAft>
              <a:buFont typeface="Arial" pitchFamily="34" charset="0"/>
              <a:buNone/>
              <a:defRPr/>
            </a:pPr>
            <a:endParaRPr lang="en-CA" dirty="0" smtClean="0">
              <a:latin typeface="+mj-lt"/>
            </a:endParaRPr>
          </a:p>
          <a:p>
            <a:pPr algn="ctr" eaLnBrk="1" fontAlgn="auto" hangingPunct="1">
              <a:spcAft>
                <a:spcPts val="0"/>
              </a:spcAft>
              <a:buFont typeface="Arial" pitchFamily="34" charset="0"/>
              <a:buNone/>
              <a:defRPr/>
            </a:pPr>
            <a:r>
              <a:rPr lang="en-US" b="1" dirty="0" smtClean="0">
                <a:latin typeface="+mj-lt"/>
              </a:rPr>
              <a:t>Bill Gates</a:t>
            </a:r>
            <a:endParaRPr lang="en-CA" b="1" dirty="0" smtClean="0">
              <a:latin typeface="+mj-lt"/>
            </a:endParaRPr>
          </a:p>
          <a:p>
            <a:pPr eaLnBrk="1" fontAlgn="auto" hangingPunct="1">
              <a:spcAft>
                <a:spcPts val="0"/>
              </a:spcAft>
              <a:buFont typeface="Arial" pitchFamily="34" charset="0"/>
              <a:buNone/>
              <a:defRPr/>
            </a:pPr>
            <a:endParaRPr lang="en-CA" dirty="0" smtClean="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US" dirty="0" smtClean="0"/>
              <a:t>De-Escalating Anger</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916628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dirty="0" smtClean="0"/>
              <a:t>Establishing Common Ground</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889385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dirty="0" smtClean="0"/>
              <a:t>Setting Your Limits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361613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n-US" dirty="0" smtClean="0"/>
              <a:t>Managing Your Own Emotions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095606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1200"/>
              </a:spcBef>
              <a:spcAft>
                <a:spcPts val="1000"/>
              </a:spcAft>
              <a:buFont typeface="+mj-lt"/>
              <a:buAutoNum type="arabicParenR"/>
            </a:pPr>
            <a:r>
              <a:rPr lang="en-US" dirty="0">
                <a:ea typeface="SimSun"/>
                <a:cs typeface="Mangal"/>
              </a:rPr>
              <a:t>One of the hardest challenges customer service staff face is dealing with __________ customers.</a:t>
            </a:r>
          </a:p>
          <a:p>
            <a:pPr marL="693738" lvl="0">
              <a:lnSpc>
                <a:spcPct val="115000"/>
              </a:lnSpc>
              <a:spcBef>
                <a:spcPts val="0"/>
              </a:spcBef>
              <a:spcAft>
                <a:spcPts val="0"/>
              </a:spcAft>
              <a:buFont typeface="+mj-lt"/>
              <a:buAutoNum type="alphaLcParenR"/>
            </a:pPr>
            <a:r>
              <a:rPr lang="en-US" dirty="0">
                <a:ea typeface="SimSun"/>
                <a:cs typeface="Mangal"/>
              </a:rPr>
              <a:t>Many</a:t>
            </a:r>
          </a:p>
          <a:p>
            <a:pPr marL="693738" lvl="0">
              <a:lnSpc>
                <a:spcPct val="115000"/>
              </a:lnSpc>
              <a:spcBef>
                <a:spcPts val="0"/>
              </a:spcBef>
              <a:spcAft>
                <a:spcPts val="0"/>
              </a:spcAft>
              <a:buFont typeface="+mj-lt"/>
              <a:buAutoNum type="alphaLcParenR"/>
            </a:pPr>
            <a:r>
              <a:rPr lang="en-US" dirty="0">
                <a:ea typeface="SimSun"/>
                <a:cs typeface="Mangal"/>
              </a:rPr>
              <a:t>Difficult</a:t>
            </a:r>
          </a:p>
          <a:p>
            <a:pPr marL="693738" lvl="0">
              <a:lnSpc>
                <a:spcPct val="115000"/>
              </a:lnSpc>
              <a:spcBef>
                <a:spcPts val="0"/>
              </a:spcBef>
              <a:spcAft>
                <a:spcPts val="0"/>
              </a:spcAft>
              <a:buFont typeface="+mj-lt"/>
              <a:buAutoNum type="alphaLcParenR"/>
            </a:pPr>
            <a:r>
              <a:rPr lang="en-US" dirty="0">
                <a:ea typeface="SimSun"/>
                <a:cs typeface="Mangal"/>
              </a:rPr>
              <a:t>Friendly</a:t>
            </a:r>
          </a:p>
          <a:p>
            <a:pPr marL="693738" lvl="0">
              <a:lnSpc>
                <a:spcPct val="115000"/>
              </a:lnSpc>
              <a:spcBef>
                <a:spcPts val="0"/>
              </a:spcBef>
              <a:spcAft>
                <a:spcPts val="0"/>
              </a:spcAft>
              <a:buFont typeface="+mj-lt"/>
              <a:buAutoNum type="alphaLcParenR"/>
            </a:pPr>
            <a:r>
              <a:rPr lang="en-US" dirty="0">
                <a:ea typeface="SimSun"/>
                <a:cs typeface="Mangal"/>
              </a:rPr>
              <a:t>Forgiving</a:t>
            </a:r>
          </a:p>
          <a:p>
            <a:pPr marL="339725" lvl="0" indent="-339725">
              <a:lnSpc>
                <a:spcPct val="115000"/>
              </a:lnSpc>
              <a:spcBef>
                <a:spcPts val="1200"/>
              </a:spcBef>
              <a:spcAft>
                <a:spcPts val="1000"/>
              </a:spcAft>
              <a:buFont typeface="+mj-lt"/>
              <a:buAutoNum type="arabicParenR" startAt="2"/>
            </a:pPr>
            <a:r>
              <a:rPr lang="en-US" dirty="0">
                <a:ea typeface="SimSun"/>
                <a:cs typeface="Mangal"/>
              </a:rPr>
              <a:t>The job of a customer service provider is to _________ that customers will be angry or upset at times.</a:t>
            </a:r>
          </a:p>
          <a:p>
            <a:pPr marL="693738" lvl="0">
              <a:lnSpc>
                <a:spcPct val="115000"/>
              </a:lnSpc>
              <a:spcBef>
                <a:spcPts val="0"/>
              </a:spcBef>
              <a:spcAft>
                <a:spcPts val="0"/>
              </a:spcAft>
              <a:buFont typeface="+mj-lt"/>
              <a:buAutoNum type="alphaLcParenR"/>
            </a:pPr>
            <a:r>
              <a:rPr lang="en-US" dirty="0">
                <a:ea typeface="SimSun"/>
                <a:cs typeface="Mangal"/>
              </a:rPr>
              <a:t>Deny</a:t>
            </a:r>
          </a:p>
          <a:p>
            <a:pPr marL="693738" lvl="0">
              <a:lnSpc>
                <a:spcPct val="115000"/>
              </a:lnSpc>
              <a:spcBef>
                <a:spcPts val="0"/>
              </a:spcBef>
              <a:spcAft>
                <a:spcPts val="0"/>
              </a:spcAft>
              <a:buFont typeface="+mj-lt"/>
              <a:buAutoNum type="alphaLcParenR"/>
            </a:pPr>
            <a:r>
              <a:rPr lang="en-US" dirty="0">
                <a:ea typeface="SimSun"/>
                <a:cs typeface="Mangal"/>
              </a:rPr>
              <a:t>Ignore</a:t>
            </a:r>
          </a:p>
          <a:p>
            <a:pPr marL="693738" lvl="0">
              <a:lnSpc>
                <a:spcPct val="115000"/>
              </a:lnSpc>
              <a:spcBef>
                <a:spcPts val="0"/>
              </a:spcBef>
              <a:spcAft>
                <a:spcPts val="0"/>
              </a:spcAft>
              <a:buFont typeface="+mj-lt"/>
              <a:buAutoNum type="alphaLcParenR"/>
            </a:pPr>
            <a:r>
              <a:rPr lang="en-US" dirty="0">
                <a:ea typeface="SimSun"/>
                <a:cs typeface="Mangal"/>
              </a:rPr>
              <a:t>Accept</a:t>
            </a:r>
          </a:p>
          <a:p>
            <a:pPr marL="693738" lvl="0">
              <a:lnSpc>
                <a:spcPct val="115000"/>
              </a:lnSpc>
              <a:spcBef>
                <a:spcPts val="0"/>
              </a:spcBef>
              <a:spcAft>
                <a:spcPts val="0"/>
              </a:spcAft>
              <a:buFont typeface="+mj-lt"/>
              <a:buAutoNum type="alphaLcParenR"/>
            </a:pPr>
            <a:r>
              <a:rPr lang="en-US" dirty="0">
                <a:ea typeface="SimSun"/>
                <a:cs typeface="Mangal"/>
              </a:rPr>
              <a:t>Reject</a:t>
            </a:r>
          </a:p>
          <a:p>
            <a:endParaRPr lang="en-US" dirty="0" smtClean="0"/>
          </a:p>
        </p:txBody>
      </p:sp>
    </p:spTree>
    <p:extLst>
      <p:ext uri="{BB962C8B-B14F-4D97-AF65-F5344CB8AC3E}">
        <p14:creationId xmlns:p14="http://schemas.microsoft.com/office/powerpoint/2010/main" val="3083946200"/>
      </p:ext>
    </p:extLst>
  </p:cSld>
  <p:clrMapOvr>
    <a:masterClrMapping/>
  </p:clrMapOvr>
  <p:timing>
    <p:tnLst>
      <p:par>
        <p:cTn id="1" dur="indefinite" restart="never" nodeType="tmRoot"/>
      </p:par>
    </p:tnLst>
  </p:timing>
</p:sld>
</file>

<file path=ppt/theme/theme1.xml><?xml version="1.0" encoding="utf-8"?>
<a:theme xmlns:a="http://schemas.openxmlformats.org/drawingml/2006/main" name="Classroom PowerPoint Slides">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Classroom PowerPoint Slides</Template>
  <TotalTime>832</TotalTime>
  <Words>15433</Words>
  <Application>Microsoft Office PowerPoint</Application>
  <PresentationFormat>On-screen Show (4:3)</PresentationFormat>
  <Paragraphs>1532</Paragraphs>
  <Slides>133</Slides>
  <Notes>45</Notes>
  <HiddenSlides>0</HiddenSlides>
  <MMClips>0</MMClips>
  <ScaleCrop>false</ScaleCrop>
  <HeadingPairs>
    <vt:vector size="4" baseType="variant">
      <vt:variant>
        <vt:lpstr>Theme</vt:lpstr>
      </vt:variant>
      <vt:variant>
        <vt:i4>1</vt:i4>
      </vt:variant>
      <vt:variant>
        <vt:lpstr>Slide Titles</vt:lpstr>
      </vt:variant>
      <vt:variant>
        <vt:i4>133</vt:i4>
      </vt:variant>
    </vt:vector>
  </HeadingPairs>
  <TitlesOfParts>
    <vt:vector size="134" baseType="lpstr">
      <vt:lpstr>Classroom PowerPoint Slides</vt:lpstr>
      <vt:lpstr>PowerPoint Presentation</vt:lpstr>
      <vt:lpstr>Module One: Getting Started</vt:lpstr>
      <vt:lpstr>Workshop Objectives</vt:lpstr>
      <vt:lpstr>Pre-Assignment Review</vt:lpstr>
      <vt:lpstr>Module Two: Who We Are and What We Do</vt:lpstr>
      <vt:lpstr>Who Are Customers?</vt:lpstr>
      <vt:lpstr>What Is Customer Service?</vt:lpstr>
      <vt:lpstr>Who Are Customer Service Providers?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Establishing Your Attitude</vt:lpstr>
      <vt:lpstr>Appearance Counts! </vt:lpstr>
      <vt:lpstr>The Power of a Smile</vt:lpstr>
      <vt:lpstr>Stay Energized</vt:lpstr>
      <vt:lpstr>Staying Positive</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Identifying and Addressing Customer Needs</vt:lpstr>
      <vt:lpstr>Understanding the Customer’s Situation</vt:lpstr>
      <vt:lpstr>Staying Outside the Box</vt:lpstr>
      <vt:lpstr>Meeting Basic Needs</vt:lpstr>
      <vt:lpstr>Going the Extra Mile</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Generating Return Business</vt:lpstr>
      <vt:lpstr>Following Up</vt:lpstr>
      <vt:lpstr>Addressing Complaints</vt:lpstr>
      <vt:lpstr>Turning Difficult Customers Around</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In-Person Customer Service</vt:lpstr>
      <vt:lpstr>Dealing with At-Your-Desk Requests</vt:lpstr>
      <vt:lpstr>The Advantages and Disadvantages of In-Person Customer Service</vt:lpstr>
      <vt:lpstr>Using Body Language to Your Advantage</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Giving Customer Service over the Phone</vt:lpstr>
      <vt:lpstr>The Advantages and Disadvantages of Telephone Communication</vt:lpstr>
      <vt:lpstr>Telephone Etiquette</vt:lpstr>
      <vt:lpstr>Tips and Tricks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Providing Electronic Customer Service</vt:lpstr>
      <vt:lpstr>The Advantages and Disadvantages of Electronic Communication</vt:lpstr>
      <vt:lpstr>Understanding Netiquette</vt:lpstr>
      <vt:lpstr>Tips and Tricks</vt:lpstr>
      <vt:lpstr>Eliminate Electronic Ping Pong</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 Recovering Difficult Customers</vt:lpstr>
      <vt:lpstr>De-Escalating Anger</vt:lpstr>
      <vt:lpstr>Establishing Common Ground</vt:lpstr>
      <vt:lpstr>Setting Your Limits</vt:lpstr>
      <vt:lpstr>Managing Your Own Emotions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Understanding When to Escalate</vt:lpstr>
      <vt:lpstr>Dealing with Vulgarity and Insults</vt:lpstr>
      <vt:lpstr>Dealing with Legal Threats</vt:lpstr>
      <vt:lpstr>Dealing with Physical Threats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Ten Things You Can Do to WOW Customers Every Time</vt:lpstr>
      <vt:lpstr>Ten Tips (I)</vt:lpstr>
      <vt:lpstr>Ten Tips (II)</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Lori Gillin</dc:creator>
  <cp:lastModifiedBy>Darren</cp:lastModifiedBy>
  <cp:revision>104</cp:revision>
  <dcterms:created xsi:type="dcterms:W3CDTF">2009-08-11T16:53:13Z</dcterms:created>
  <dcterms:modified xsi:type="dcterms:W3CDTF">2014-11-18T19:43:11Z</dcterms:modified>
</cp:coreProperties>
</file>