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4.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7.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8.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2.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3.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4.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5.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6.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7.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8.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9"/>
  </p:notesMasterIdLst>
  <p:sldIdLst>
    <p:sldId id="317" r:id="rId2"/>
    <p:sldId id="257" r:id="rId3"/>
    <p:sldId id="260" r:id="rId4"/>
    <p:sldId id="258" r:id="rId5"/>
    <p:sldId id="261" r:id="rId6"/>
    <p:sldId id="284" r:id="rId7"/>
    <p:sldId id="263" r:id="rId8"/>
    <p:sldId id="265" r:id="rId9"/>
    <p:sldId id="393" r:id="rId10"/>
    <p:sldId id="394" r:id="rId11"/>
    <p:sldId id="395" r:id="rId12"/>
    <p:sldId id="396" r:id="rId13"/>
    <p:sldId id="397" r:id="rId14"/>
    <p:sldId id="443" r:id="rId15"/>
    <p:sldId id="444" r:id="rId16"/>
    <p:sldId id="445" r:id="rId17"/>
    <p:sldId id="446" r:id="rId18"/>
    <p:sldId id="447" r:id="rId19"/>
    <p:sldId id="266" r:id="rId20"/>
    <p:sldId id="267" r:id="rId21"/>
    <p:sldId id="268" r:id="rId22"/>
    <p:sldId id="269" r:id="rId23"/>
    <p:sldId id="270" r:id="rId24"/>
    <p:sldId id="271" r:id="rId25"/>
    <p:sldId id="398" r:id="rId26"/>
    <p:sldId id="399" r:id="rId27"/>
    <p:sldId id="400" r:id="rId28"/>
    <p:sldId id="401" r:id="rId29"/>
    <p:sldId id="402" r:id="rId30"/>
    <p:sldId id="448" r:id="rId31"/>
    <p:sldId id="449" r:id="rId32"/>
    <p:sldId id="450" r:id="rId33"/>
    <p:sldId id="451" r:id="rId34"/>
    <p:sldId id="452" r:id="rId35"/>
    <p:sldId id="272" r:id="rId36"/>
    <p:sldId id="273" r:id="rId37"/>
    <p:sldId id="274" r:id="rId38"/>
    <p:sldId id="276" r:id="rId39"/>
    <p:sldId id="403" r:id="rId40"/>
    <p:sldId id="404" r:id="rId41"/>
    <p:sldId id="405" r:id="rId42"/>
    <p:sldId id="406" r:id="rId43"/>
    <p:sldId id="407" r:id="rId44"/>
    <p:sldId id="453" r:id="rId45"/>
    <p:sldId id="454" r:id="rId46"/>
    <p:sldId id="455" r:id="rId47"/>
    <p:sldId id="456" r:id="rId48"/>
    <p:sldId id="457" r:id="rId49"/>
    <p:sldId id="277" r:id="rId50"/>
    <p:sldId id="278" r:id="rId51"/>
    <p:sldId id="280" r:id="rId52"/>
    <p:sldId id="281" r:id="rId53"/>
    <p:sldId id="408" r:id="rId54"/>
    <p:sldId id="409" r:id="rId55"/>
    <p:sldId id="410" r:id="rId56"/>
    <p:sldId id="411" r:id="rId57"/>
    <p:sldId id="412" r:id="rId58"/>
    <p:sldId id="458" r:id="rId59"/>
    <p:sldId id="459" r:id="rId60"/>
    <p:sldId id="460" r:id="rId61"/>
    <p:sldId id="461" r:id="rId62"/>
    <p:sldId id="462" r:id="rId63"/>
    <p:sldId id="283" r:id="rId64"/>
    <p:sldId id="282" r:id="rId65"/>
    <p:sldId id="285" r:id="rId66"/>
    <p:sldId id="286" r:id="rId67"/>
    <p:sldId id="413" r:id="rId68"/>
    <p:sldId id="414" r:id="rId69"/>
    <p:sldId id="415" r:id="rId70"/>
    <p:sldId id="416" r:id="rId71"/>
    <p:sldId id="417" r:id="rId72"/>
    <p:sldId id="463" r:id="rId73"/>
    <p:sldId id="464" r:id="rId74"/>
    <p:sldId id="465" r:id="rId75"/>
    <p:sldId id="466" r:id="rId76"/>
    <p:sldId id="467" r:id="rId77"/>
    <p:sldId id="468" r:id="rId78"/>
    <p:sldId id="469" r:id="rId79"/>
    <p:sldId id="470" r:id="rId80"/>
    <p:sldId id="471" r:id="rId81"/>
    <p:sldId id="472" r:id="rId82"/>
    <p:sldId id="287" r:id="rId83"/>
    <p:sldId id="288" r:id="rId84"/>
    <p:sldId id="291" r:id="rId85"/>
    <p:sldId id="319" r:id="rId86"/>
    <p:sldId id="318" r:id="rId87"/>
    <p:sldId id="292" r:id="rId88"/>
    <p:sldId id="418" r:id="rId89"/>
    <p:sldId id="419" r:id="rId90"/>
    <p:sldId id="420" r:id="rId91"/>
    <p:sldId id="421" r:id="rId92"/>
    <p:sldId id="422" r:id="rId93"/>
    <p:sldId id="473" r:id="rId94"/>
    <p:sldId id="474" r:id="rId95"/>
    <p:sldId id="475" r:id="rId96"/>
    <p:sldId id="476" r:id="rId97"/>
    <p:sldId id="477" r:id="rId98"/>
    <p:sldId id="293" r:id="rId99"/>
    <p:sldId id="294" r:id="rId100"/>
    <p:sldId id="296" r:id="rId101"/>
    <p:sldId id="297" r:id="rId102"/>
    <p:sldId id="423" r:id="rId103"/>
    <p:sldId id="424" r:id="rId104"/>
    <p:sldId id="425" r:id="rId105"/>
    <p:sldId id="426" r:id="rId106"/>
    <p:sldId id="427" r:id="rId107"/>
    <p:sldId id="478" r:id="rId108"/>
    <p:sldId id="479" r:id="rId109"/>
    <p:sldId id="480" r:id="rId110"/>
    <p:sldId id="481" r:id="rId111"/>
    <p:sldId id="482" r:id="rId112"/>
    <p:sldId id="299" r:id="rId113"/>
    <p:sldId id="298" r:id="rId114"/>
    <p:sldId id="301" r:id="rId115"/>
    <p:sldId id="302" r:id="rId116"/>
    <p:sldId id="303" r:id="rId117"/>
    <p:sldId id="428" r:id="rId118"/>
    <p:sldId id="429" r:id="rId119"/>
    <p:sldId id="430" r:id="rId120"/>
    <p:sldId id="431" r:id="rId121"/>
    <p:sldId id="432" r:id="rId122"/>
    <p:sldId id="483" r:id="rId123"/>
    <p:sldId id="484" r:id="rId124"/>
    <p:sldId id="485" r:id="rId125"/>
    <p:sldId id="486" r:id="rId126"/>
    <p:sldId id="487" r:id="rId127"/>
    <p:sldId id="304" r:id="rId128"/>
    <p:sldId id="305" r:id="rId129"/>
    <p:sldId id="306" r:id="rId130"/>
    <p:sldId id="307" r:id="rId131"/>
    <p:sldId id="308" r:id="rId132"/>
    <p:sldId id="433" r:id="rId133"/>
    <p:sldId id="434" r:id="rId134"/>
    <p:sldId id="435" r:id="rId135"/>
    <p:sldId id="436" r:id="rId136"/>
    <p:sldId id="437" r:id="rId137"/>
    <p:sldId id="488" r:id="rId138"/>
    <p:sldId id="489" r:id="rId139"/>
    <p:sldId id="490" r:id="rId140"/>
    <p:sldId id="491" r:id="rId141"/>
    <p:sldId id="492" r:id="rId142"/>
    <p:sldId id="309" r:id="rId143"/>
    <p:sldId id="310" r:id="rId144"/>
    <p:sldId id="311" r:id="rId145"/>
    <p:sldId id="313" r:id="rId146"/>
    <p:sldId id="438" r:id="rId147"/>
    <p:sldId id="439" r:id="rId148"/>
    <p:sldId id="440" r:id="rId149"/>
    <p:sldId id="441" r:id="rId150"/>
    <p:sldId id="442" r:id="rId151"/>
    <p:sldId id="493" r:id="rId152"/>
    <p:sldId id="494" r:id="rId153"/>
    <p:sldId id="495" r:id="rId154"/>
    <p:sldId id="496" r:id="rId155"/>
    <p:sldId id="497" r:id="rId156"/>
    <p:sldId id="316" r:id="rId157"/>
    <p:sldId id="315" r:id="rId1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9B53"/>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78400" autoAdjust="0"/>
  </p:normalViewPr>
  <p:slideViewPr>
    <p:cSldViewPr>
      <p:cViewPr varScale="1">
        <p:scale>
          <a:sx n="79" d="100"/>
          <a:sy n="79" d="100"/>
        </p:scale>
        <p:origin x="-1290"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783799-ED6F-4DE6-814C-3E870355367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4025B30A-B14D-4F44-B839-101C6C695F99}">
      <dgm:prSet phldrT="[Text]"/>
      <dgm:spPr>
        <a:ln>
          <a:noFill/>
        </a:ln>
      </dgm:spPr>
      <dgm:t>
        <a:bodyPr/>
        <a:lstStyle/>
        <a:p>
          <a:r>
            <a:rPr lang="en-US" b="1" dirty="0" smtClean="0"/>
            <a:t>Understand the six phases of the conflict resolution</a:t>
          </a:r>
          <a:endParaRPr lang="en-US" b="1" dirty="0"/>
        </a:p>
      </dgm:t>
    </dgm:pt>
    <dgm:pt modelId="{87E1396D-11A6-4379-BA93-41D5F21A8E94}" type="parTrans" cxnId="{C0A91E0C-8337-49B7-B064-B617A0EEE2CB}">
      <dgm:prSet/>
      <dgm:spPr/>
      <dgm:t>
        <a:bodyPr/>
        <a:lstStyle/>
        <a:p>
          <a:endParaRPr lang="en-US"/>
        </a:p>
      </dgm:t>
    </dgm:pt>
    <dgm:pt modelId="{1073712C-E1A0-4773-BC5F-E073C24FF40E}" type="sibTrans" cxnId="{C0A91E0C-8337-49B7-B064-B617A0EEE2CB}">
      <dgm:prSet/>
      <dgm:spPr/>
      <dgm:t>
        <a:bodyPr/>
        <a:lstStyle/>
        <a:p>
          <a:endParaRPr lang="en-US"/>
        </a:p>
      </dgm:t>
    </dgm:pt>
    <dgm:pt modelId="{A413C048-8C5A-448C-B9C9-F618B873BDCE}">
      <dgm:prSet phldrT="[Text]"/>
      <dgm:spPr>
        <a:ln>
          <a:noFill/>
        </a:ln>
      </dgm:spPr>
      <dgm:t>
        <a:bodyPr/>
        <a:lstStyle/>
        <a:p>
          <a:r>
            <a:rPr lang="en-US" b="1" dirty="0" smtClean="0"/>
            <a:t>Use tools to prevent conflict</a:t>
          </a:r>
          <a:endParaRPr lang="en-US" b="1" dirty="0"/>
        </a:p>
      </dgm:t>
    </dgm:pt>
    <dgm:pt modelId="{C2CB09C7-3584-485C-9204-8AD5C7F601C2}" type="parTrans" cxnId="{A6AE9CAD-9504-42FC-996F-44AB60CA2957}">
      <dgm:prSet/>
      <dgm:spPr/>
      <dgm:t>
        <a:bodyPr/>
        <a:lstStyle/>
        <a:p>
          <a:endParaRPr lang="en-US"/>
        </a:p>
      </dgm:t>
    </dgm:pt>
    <dgm:pt modelId="{F9943D9D-5E2E-40A2-A248-44EAA542DA73}" type="sibTrans" cxnId="{A6AE9CAD-9504-42FC-996F-44AB60CA2957}">
      <dgm:prSet/>
      <dgm:spPr/>
      <dgm:t>
        <a:bodyPr/>
        <a:lstStyle/>
        <a:p>
          <a:endParaRPr lang="en-US"/>
        </a:p>
      </dgm:t>
    </dgm:pt>
    <dgm:pt modelId="{2D6D40FF-5A78-4AEF-9E58-3CE85D12CD52}">
      <dgm:prSet phldrT="[Text]"/>
      <dgm:spPr>
        <a:ln>
          <a:noFill/>
        </a:ln>
      </dgm:spPr>
      <dgm:t>
        <a:bodyPr/>
        <a:lstStyle/>
        <a:p>
          <a:r>
            <a:rPr lang="en-US" b="1" dirty="0" smtClean="0"/>
            <a:t>Use anger and stress management techniques</a:t>
          </a:r>
          <a:endParaRPr lang="en-US" b="1" dirty="0"/>
        </a:p>
      </dgm:t>
    </dgm:pt>
    <dgm:pt modelId="{C87A2039-5B97-4E8F-B389-110C6F1B38B3}" type="parTrans" cxnId="{D6B457D8-47AF-419F-A907-3DAEF07CC4D6}">
      <dgm:prSet/>
      <dgm:spPr/>
      <dgm:t>
        <a:bodyPr/>
        <a:lstStyle/>
        <a:p>
          <a:endParaRPr lang="en-US"/>
        </a:p>
      </dgm:t>
    </dgm:pt>
    <dgm:pt modelId="{AA75C52C-CBA5-4E50-BD57-B0FDE8063B0F}" type="sibTrans" cxnId="{D6B457D8-47AF-419F-A907-3DAEF07CC4D6}">
      <dgm:prSet/>
      <dgm:spPr/>
      <dgm:t>
        <a:bodyPr/>
        <a:lstStyle/>
        <a:p>
          <a:endParaRPr lang="en-US"/>
        </a:p>
      </dgm:t>
    </dgm:pt>
    <dgm:pt modelId="{B8269026-2A6F-455E-A9B5-0A8E4A0D7038}" type="pres">
      <dgm:prSet presAssocID="{97783799-ED6F-4DE6-814C-3E8703553670}" presName="Name0" presStyleCnt="0">
        <dgm:presLayoutVars>
          <dgm:dir/>
          <dgm:resizeHandles val="exact"/>
        </dgm:presLayoutVars>
      </dgm:prSet>
      <dgm:spPr/>
      <dgm:t>
        <a:bodyPr/>
        <a:lstStyle/>
        <a:p>
          <a:endParaRPr lang="en-US"/>
        </a:p>
      </dgm:t>
    </dgm:pt>
    <dgm:pt modelId="{3EEFDD87-8E91-4DAB-B945-9FF518C0DFDB}" type="pres">
      <dgm:prSet presAssocID="{4025B30A-B14D-4F44-B839-101C6C695F99}" presName="node" presStyleLbl="node1" presStyleIdx="0" presStyleCnt="3">
        <dgm:presLayoutVars>
          <dgm:bulletEnabled val="1"/>
        </dgm:presLayoutVars>
      </dgm:prSet>
      <dgm:spPr/>
      <dgm:t>
        <a:bodyPr/>
        <a:lstStyle/>
        <a:p>
          <a:endParaRPr lang="en-US"/>
        </a:p>
      </dgm:t>
    </dgm:pt>
    <dgm:pt modelId="{42482336-5E89-40BF-AAA1-DF76E5C4AC27}" type="pres">
      <dgm:prSet presAssocID="{1073712C-E1A0-4773-BC5F-E073C24FF40E}" presName="sibTrans" presStyleCnt="0"/>
      <dgm:spPr/>
    </dgm:pt>
    <dgm:pt modelId="{9D1812D6-E157-4A91-AE98-CE58D65834CF}" type="pres">
      <dgm:prSet presAssocID="{A413C048-8C5A-448C-B9C9-F618B873BDCE}" presName="node" presStyleLbl="node1" presStyleIdx="1" presStyleCnt="3">
        <dgm:presLayoutVars>
          <dgm:bulletEnabled val="1"/>
        </dgm:presLayoutVars>
      </dgm:prSet>
      <dgm:spPr/>
      <dgm:t>
        <a:bodyPr/>
        <a:lstStyle/>
        <a:p>
          <a:endParaRPr lang="en-US"/>
        </a:p>
      </dgm:t>
    </dgm:pt>
    <dgm:pt modelId="{8AD9FB5E-31CC-44EA-9447-FEE057B86142}" type="pres">
      <dgm:prSet presAssocID="{F9943D9D-5E2E-40A2-A248-44EAA542DA73}" presName="sibTrans" presStyleCnt="0"/>
      <dgm:spPr/>
    </dgm:pt>
    <dgm:pt modelId="{BAE4453C-60A0-4D73-B967-E66213077BA6}" type="pres">
      <dgm:prSet presAssocID="{2D6D40FF-5A78-4AEF-9E58-3CE85D12CD52}" presName="node" presStyleLbl="node1" presStyleIdx="2" presStyleCnt="3">
        <dgm:presLayoutVars>
          <dgm:bulletEnabled val="1"/>
        </dgm:presLayoutVars>
      </dgm:prSet>
      <dgm:spPr/>
      <dgm:t>
        <a:bodyPr/>
        <a:lstStyle/>
        <a:p>
          <a:endParaRPr lang="en-US"/>
        </a:p>
      </dgm:t>
    </dgm:pt>
  </dgm:ptLst>
  <dgm:cxnLst>
    <dgm:cxn modelId="{E54FFB03-3BC5-4CA6-9B60-BBEDBF251DBF}" type="presOf" srcId="{2D6D40FF-5A78-4AEF-9E58-3CE85D12CD52}" destId="{BAE4453C-60A0-4D73-B967-E66213077BA6}" srcOrd="0" destOrd="0" presId="urn:microsoft.com/office/officeart/2005/8/layout/hList6"/>
    <dgm:cxn modelId="{A6AE9CAD-9504-42FC-996F-44AB60CA2957}" srcId="{97783799-ED6F-4DE6-814C-3E8703553670}" destId="{A413C048-8C5A-448C-B9C9-F618B873BDCE}" srcOrd="1" destOrd="0" parTransId="{C2CB09C7-3584-485C-9204-8AD5C7F601C2}" sibTransId="{F9943D9D-5E2E-40A2-A248-44EAA542DA73}"/>
    <dgm:cxn modelId="{2CDE4C7F-5255-4FF7-9C5E-90EAF5667681}" type="presOf" srcId="{A413C048-8C5A-448C-B9C9-F618B873BDCE}" destId="{9D1812D6-E157-4A91-AE98-CE58D65834CF}" srcOrd="0" destOrd="0" presId="urn:microsoft.com/office/officeart/2005/8/layout/hList6"/>
    <dgm:cxn modelId="{C0A91E0C-8337-49B7-B064-B617A0EEE2CB}" srcId="{97783799-ED6F-4DE6-814C-3E8703553670}" destId="{4025B30A-B14D-4F44-B839-101C6C695F99}" srcOrd="0" destOrd="0" parTransId="{87E1396D-11A6-4379-BA93-41D5F21A8E94}" sibTransId="{1073712C-E1A0-4773-BC5F-E073C24FF40E}"/>
    <dgm:cxn modelId="{D6B457D8-47AF-419F-A907-3DAEF07CC4D6}" srcId="{97783799-ED6F-4DE6-814C-3E8703553670}" destId="{2D6D40FF-5A78-4AEF-9E58-3CE85D12CD52}" srcOrd="2" destOrd="0" parTransId="{C87A2039-5B97-4E8F-B389-110C6F1B38B3}" sibTransId="{AA75C52C-CBA5-4E50-BD57-B0FDE8063B0F}"/>
    <dgm:cxn modelId="{FB73AC05-3E98-4046-9590-89675B1EFABD}" type="presOf" srcId="{97783799-ED6F-4DE6-814C-3E8703553670}" destId="{B8269026-2A6F-455E-A9B5-0A8E4A0D7038}" srcOrd="0" destOrd="0" presId="urn:microsoft.com/office/officeart/2005/8/layout/hList6"/>
    <dgm:cxn modelId="{211BE0A4-F145-4EA0-8B60-7AFAE72ACD33}" type="presOf" srcId="{4025B30A-B14D-4F44-B839-101C6C695F99}" destId="{3EEFDD87-8E91-4DAB-B945-9FF518C0DFDB}" srcOrd="0" destOrd="0" presId="urn:microsoft.com/office/officeart/2005/8/layout/hList6"/>
    <dgm:cxn modelId="{B02A1FA4-28B6-443F-B4BC-7988205F4C14}" type="presParOf" srcId="{B8269026-2A6F-455E-A9B5-0A8E4A0D7038}" destId="{3EEFDD87-8E91-4DAB-B945-9FF518C0DFDB}" srcOrd="0" destOrd="0" presId="urn:microsoft.com/office/officeart/2005/8/layout/hList6"/>
    <dgm:cxn modelId="{87D7EE5B-1FAE-46B4-8E80-F57B9A433892}" type="presParOf" srcId="{B8269026-2A6F-455E-A9B5-0A8E4A0D7038}" destId="{42482336-5E89-40BF-AAA1-DF76E5C4AC27}" srcOrd="1" destOrd="0" presId="urn:microsoft.com/office/officeart/2005/8/layout/hList6"/>
    <dgm:cxn modelId="{A9DA78A1-6E8D-4C87-9A84-503265DED00F}" type="presParOf" srcId="{B8269026-2A6F-455E-A9B5-0A8E4A0D7038}" destId="{9D1812D6-E157-4A91-AE98-CE58D65834CF}" srcOrd="2" destOrd="0" presId="urn:microsoft.com/office/officeart/2005/8/layout/hList6"/>
    <dgm:cxn modelId="{94D14CA9-52CF-4F3B-9F2F-53C5EA544C44}" type="presParOf" srcId="{B8269026-2A6F-455E-A9B5-0A8E4A0D7038}" destId="{8AD9FB5E-31CC-44EA-9447-FEE057B86142}" srcOrd="3" destOrd="0" presId="urn:microsoft.com/office/officeart/2005/8/layout/hList6"/>
    <dgm:cxn modelId="{8A642D83-4131-4129-AA7E-007EC6DFC15F}" type="presParOf" srcId="{B8269026-2A6F-455E-A9B5-0A8E4A0D7038}" destId="{BAE4453C-60A0-4D73-B967-E66213077BA6}"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AEA6E7E-2BEF-4E0A-A10E-D6D7CD8859E1}"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B880A680-5CAF-4D75-B727-50F68F8D42C1}">
      <dgm:prSet phldrT="[Text]"/>
      <dgm:spPr>
        <a:ln>
          <a:noFill/>
        </a:ln>
      </dgm:spPr>
      <dgm:t>
        <a:bodyPr/>
        <a:lstStyle/>
        <a:p>
          <a:r>
            <a:rPr lang="en-US" b="1" dirty="0" smtClean="0"/>
            <a:t>The issue is trivial</a:t>
          </a:r>
          <a:endParaRPr lang="en-US" b="1" dirty="0"/>
        </a:p>
      </dgm:t>
    </dgm:pt>
    <dgm:pt modelId="{D9794F28-386B-4D82-9833-60D512D4761C}" type="parTrans" cxnId="{66BA0040-E9B4-4D9F-93E8-59EA82854C1D}">
      <dgm:prSet/>
      <dgm:spPr/>
      <dgm:t>
        <a:bodyPr/>
        <a:lstStyle/>
        <a:p>
          <a:endParaRPr lang="en-US"/>
        </a:p>
      </dgm:t>
    </dgm:pt>
    <dgm:pt modelId="{0DF97C78-7DD6-4E8D-9BDF-D61B6E3256B1}" type="sibTrans" cxnId="{66BA0040-E9B4-4D9F-93E8-59EA82854C1D}">
      <dgm:prSet/>
      <dgm:spPr/>
      <dgm:t>
        <a:bodyPr/>
        <a:lstStyle/>
        <a:p>
          <a:endParaRPr lang="en-US"/>
        </a:p>
      </dgm:t>
    </dgm:pt>
    <dgm:pt modelId="{FAE5BDF3-9A09-4EB0-A546-EE71D65CA4A1}">
      <dgm:prSet phldrT="[Text]"/>
      <dgm:spPr>
        <a:ln>
          <a:noFill/>
        </a:ln>
      </dgm:spPr>
      <dgm:t>
        <a:bodyPr/>
        <a:lstStyle/>
        <a:p>
          <a:r>
            <a:rPr lang="en-US" b="1" dirty="0" smtClean="0"/>
            <a:t>The conflict will resolve itself on its own soon</a:t>
          </a:r>
          <a:endParaRPr lang="en-US" b="1" dirty="0"/>
        </a:p>
      </dgm:t>
    </dgm:pt>
    <dgm:pt modelId="{CBDA362C-DF49-4758-A7C7-D3833A2C8B81}" type="parTrans" cxnId="{90BAA392-0599-4CD2-BF66-B24367835C4E}">
      <dgm:prSet/>
      <dgm:spPr/>
      <dgm:t>
        <a:bodyPr/>
        <a:lstStyle/>
        <a:p>
          <a:endParaRPr lang="en-US"/>
        </a:p>
      </dgm:t>
    </dgm:pt>
    <dgm:pt modelId="{7DE687B2-6E82-4882-AE10-69F8291F5B90}" type="sibTrans" cxnId="{90BAA392-0599-4CD2-BF66-B24367835C4E}">
      <dgm:prSet/>
      <dgm:spPr/>
      <dgm:t>
        <a:bodyPr/>
        <a:lstStyle/>
        <a:p>
          <a:endParaRPr lang="en-US"/>
        </a:p>
      </dgm:t>
    </dgm:pt>
    <dgm:pt modelId="{0D967A31-0121-4E34-8B07-5CB1926F94CF}" type="pres">
      <dgm:prSet presAssocID="{1AEA6E7E-2BEF-4E0A-A10E-D6D7CD8859E1}" presName="Name0" presStyleCnt="0">
        <dgm:presLayoutVars>
          <dgm:dir/>
          <dgm:animLvl val="lvl"/>
          <dgm:resizeHandles/>
        </dgm:presLayoutVars>
      </dgm:prSet>
      <dgm:spPr/>
      <dgm:t>
        <a:bodyPr/>
        <a:lstStyle/>
        <a:p>
          <a:endParaRPr lang="en-US"/>
        </a:p>
      </dgm:t>
    </dgm:pt>
    <dgm:pt modelId="{FC9E6CB0-A2A1-4FEF-B0EC-24405BFA0C3D}" type="pres">
      <dgm:prSet presAssocID="{B880A680-5CAF-4D75-B727-50F68F8D42C1}" presName="linNode" presStyleCnt="0"/>
      <dgm:spPr/>
    </dgm:pt>
    <dgm:pt modelId="{A8F989CA-5F6A-4356-AF5D-DC52E7F7F222}" type="pres">
      <dgm:prSet presAssocID="{B880A680-5CAF-4D75-B727-50F68F8D42C1}" presName="parentShp" presStyleLbl="node1" presStyleIdx="0" presStyleCnt="2" custScaleX="259375" custLinFactNeighborX="0">
        <dgm:presLayoutVars>
          <dgm:bulletEnabled val="1"/>
        </dgm:presLayoutVars>
      </dgm:prSet>
      <dgm:spPr/>
      <dgm:t>
        <a:bodyPr/>
        <a:lstStyle/>
        <a:p>
          <a:endParaRPr lang="en-US"/>
        </a:p>
      </dgm:t>
    </dgm:pt>
    <dgm:pt modelId="{BC8A2087-5E48-4A56-87EB-25CFA13BBBA7}" type="pres">
      <dgm:prSet presAssocID="{B880A680-5CAF-4D75-B727-50F68F8D42C1}" presName="childShp" presStyleLbl="bgAccFollowNode1" presStyleIdx="0" presStyleCnt="2">
        <dgm:presLayoutVars>
          <dgm:bulletEnabled val="1"/>
        </dgm:presLayoutVars>
      </dgm:prSet>
      <dgm:spPr/>
      <dgm:t>
        <a:bodyPr/>
        <a:lstStyle/>
        <a:p>
          <a:endParaRPr lang="en-US"/>
        </a:p>
      </dgm:t>
    </dgm:pt>
    <dgm:pt modelId="{A6AC9E1D-C52D-41E4-AAE4-F6D6AD056DCB}" type="pres">
      <dgm:prSet presAssocID="{0DF97C78-7DD6-4E8D-9BDF-D61B6E3256B1}" presName="spacing" presStyleCnt="0"/>
      <dgm:spPr/>
    </dgm:pt>
    <dgm:pt modelId="{7B382587-BAD7-48AC-ACC3-A62C8E792C70}" type="pres">
      <dgm:prSet presAssocID="{FAE5BDF3-9A09-4EB0-A546-EE71D65CA4A1}" presName="linNode" presStyleCnt="0"/>
      <dgm:spPr/>
    </dgm:pt>
    <dgm:pt modelId="{AB817108-0CD0-4749-B2F1-8BC6BD8A5129}" type="pres">
      <dgm:prSet presAssocID="{FAE5BDF3-9A09-4EB0-A546-EE71D65CA4A1}" presName="parentShp" presStyleLbl="node1" presStyleIdx="1" presStyleCnt="2" custScaleX="259375" custLinFactNeighborX="0">
        <dgm:presLayoutVars>
          <dgm:bulletEnabled val="1"/>
        </dgm:presLayoutVars>
      </dgm:prSet>
      <dgm:spPr/>
      <dgm:t>
        <a:bodyPr/>
        <a:lstStyle/>
        <a:p>
          <a:endParaRPr lang="en-US"/>
        </a:p>
      </dgm:t>
    </dgm:pt>
    <dgm:pt modelId="{5045EBDD-D6E7-42C2-B77B-8610D4DF8C88}" type="pres">
      <dgm:prSet presAssocID="{FAE5BDF3-9A09-4EB0-A546-EE71D65CA4A1}" presName="childShp" presStyleLbl="bgAccFollowNode1" presStyleIdx="1" presStyleCnt="2">
        <dgm:presLayoutVars>
          <dgm:bulletEnabled val="1"/>
        </dgm:presLayoutVars>
      </dgm:prSet>
      <dgm:spPr/>
    </dgm:pt>
  </dgm:ptLst>
  <dgm:cxnLst>
    <dgm:cxn modelId="{4E85DDC2-E742-403F-AEE3-3C7776A89B8C}" type="presOf" srcId="{FAE5BDF3-9A09-4EB0-A546-EE71D65CA4A1}" destId="{AB817108-0CD0-4749-B2F1-8BC6BD8A5129}" srcOrd="0" destOrd="0" presId="urn:microsoft.com/office/officeart/2005/8/layout/vList6"/>
    <dgm:cxn modelId="{6A3B29F2-70D2-401E-B8EF-1E0F0833F083}" type="presOf" srcId="{1AEA6E7E-2BEF-4E0A-A10E-D6D7CD8859E1}" destId="{0D967A31-0121-4E34-8B07-5CB1926F94CF}" srcOrd="0" destOrd="0" presId="urn:microsoft.com/office/officeart/2005/8/layout/vList6"/>
    <dgm:cxn modelId="{D03C8525-C6FD-48AC-A7A0-ED6A4FCA4E80}" type="presOf" srcId="{B880A680-5CAF-4D75-B727-50F68F8D42C1}" destId="{A8F989CA-5F6A-4356-AF5D-DC52E7F7F222}" srcOrd="0" destOrd="0" presId="urn:microsoft.com/office/officeart/2005/8/layout/vList6"/>
    <dgm:cxn modelId="{90BAA392-0599-4CD2-BF66-B24367835C4E}" srcId="{1AEA6E7E-2BEF-4E0A-A10E-D6D7CD8859E1}" destId="{FAE5BDF3-9A09-4EB0-A546-EE71D65CA4A1}" srcOrd="1" destOrd="0" parTransId="{CBDA362C-DF49-4758-A7C7-D3833A2C8B81}" sibTransId="{7DE687B2-6E82-4882-AE10-69F8291F5B90}"/>
    <dgm:cxn modelId="{66BA0040-E9B4-4D9F-93E8-59EA82854C1D}" srcId="{1AEA6E7E-2BEF-4E0A-A10E-D6D7CD8859E1}" destId="{B880A680-5CAF-4D75-B727-50F68F8D42C1}" srcOrd="0" destOrd="0" parTransId="{D9794F28-386B-4D82-9833-60D512D4761C}" sibTransId="{0DF97C78-7DD6-4E8D-9BDF-D61B6E3256B1}"/>
    <dgm:cxn modelId="{D9D336F6-E7BF-4FDD-8684-C1F69ABF2987}" type="presParOf" srcId="{0D967A31-0121-4E34-8B07-5CB1926F94CF}" destId="{FC9E6CB0-A2A1-4FEF-B0EC-24405BFA0C3D}" srcOrd="0" destOrd="0" presId="urn:microsoft.com/office/officeart/2005/8/layout/vList6"/>
    <dgm:cxn modelId="{F3346191-7286-4723-9961-E74D4A91FE3F}" type="presParOf" srcId="{FC9E6CB0-A2A1-4FEF-B0EC-24405BFA0C3D}" destId="{A8F989CA-5F6A-4356-AF5D-DC52E7F7F222}" srcOrd="0" destOrd="0" presId="urn:microsoft.com/office/officeart/2005/8/layout/vList6"/>
    <dgm:cxn modelId="{BD88307C-3A2F-42DF-96F7-24AFE70E4E76}" type="presParOf" srcId="{FC9E6CB0-A2A1-4FEF-B0EC-24405BFA0C3D}" destId="{BC8A2087-5E48-4A56-87EB-25CFA13BBBA7}" srcOrd="1" destOrd="0" presId="urn:microsoft.com/office/officeart/2005/8/layout/vList6"/>
    <dgm:cxn modelId="{C79D162A-972E-4420-971A-E1BEBEC932CB}" type="presParOf" srcId="{0D967A31-0121-4E34-8B07-5CB1926F94CF}" destId="{A6AC9E1D-C52D-41E4-AAE4-F6D6AD056DCB}" srcOrd="1" destOrd="0" presId="urn:microsoft.com/office/officeart/2005/8/layout/vList6"/>
    <dgm:cxn modelId="{210332CE-2440-4E55-A5A3-EBB59B9F90BA}" type="presParOf" srcId="{0D967A31-0121-4E34-8B07-5CB1926F94CF}" destId="{7B382587-BAD7-48AC-ACC3-A62C8E792C70}" srcOrd="2" destOrd="0" presId="urn:microsoft.com/office/officeart/2005/8/layout/vList6"/>
    <dgm:cxn modelId="{DD6F5863-4E7A-42AA-9D29-4B4B20BC352E}" type="presParOf" srcId="{7B382587-BAD7-48AC-ACC3-A62C8E792C70}" destId="{AB817108-0CD0-4749-B2F1-8BC6BD8A5129}" srcOrd="0" destOrd="0" presId="urn:microsoft.com/office/officeart/2005/8/layout/vList6"/>
    <dgm:cxn modelId="{42DCA771-CEC5-402A-917C-2D4240AA80EC}" type="presParOf" srcId="{7B382587-BAD7-48AC-ACC3-A62C8E792C70}" destId="{5045EBDD-D6E7-42C2-B77B-8610D4DF8C8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1ABA866-FF6A-4170-B433-C33BBC9627ED}" type="doc">
      <dgm:prSet loTypeId="urn:microsoft.com/office/officeart/2005/8/layout/hList7" loCatId="process" qsTypeId="urn:microsoft.com/office/officeart/2005/8/quickstyle/simple1" qsCatId="simple" csTypeId="urn:microsoft.com/office/officeart/2005/8/colors/colorful3" csCatId="colorful" phldr="1"/>
      <dgm:spPr/>
    </dgm:pt>
    <dgm:pt modelId="{BFB37F27-5337-451E-A4FD-6197DD13416F}">
      <dgm:prSet phldrT="[Text]" custT="1"/>
      <dgm:spPr>
        <a:ln>
          <a:noFill/>
        </a:ln>
      </dgm:spPr>
      <dgm:t>
        <a:bodyPr/>
        <a:lstStyle/>
        <a:p>
          <a:r>
            <a:rPr lang="en-US" sz="2800" b="1" dirty="0" smtClean="0"/>
            <a:t>Feelings are normal</a:t>
          </a:r>
          <a:endParaRPr lang="en-US" sz="2800" b="1" dirty="0"/>
        </a:p>
      </dgm:t>
    </dgm:pt>
    <dgm:pt modelId="{3D7910BB-2A1F-4127-8731-BB19584AF0DE}" type="parTrans" cxnId="{C998EFFA-0123-4A72-9C7A-C95D897F9CDE}">
      <dgm:prSet/>
      <dgm:spPr/>
      <dgm:t>
        <a:bodyPr/>
        <a:lstStyle/>
        <a:p>
          <a:endParaRPr lang="en-US"/>
        </a:p>
      </dgm:t>
    </dgm:pt>
    <dgm:pt modelId="{7DE91B20-F805-4203-9D7B-313D529E4CF3}" type="sibTrans" cxnId="{C998EFFA-0123-4A72-9C7A-C95D897F9CDE}">
      <dgm:prSet/>
      <dgm:spPr/>
      <dgm:t>
        <a:bodyPr/>
        <a:lstStyle/>
        <a:p>
          <a:endParaRPr lang="en-US"/>
        </a:p>
      </dgm:t>
    </dgm:pt>
    <dgm:pt modelId="{34939A15-A811-4502-B4E2-C285375F90C3}">
      <dgm:prSet phldrT="[Text]" custT="1"/>
      <dgm:spPr>
        <a:ln>
          <a:noFill/>
        </a:ln>
      </dgm:spPr>
      <dgm:t>
        <a:bodyPr/>
        <a:lstStyle/>
        <a:p>
          <a:r>
            <a:rPr lang="en-US" sz="2800" b="1" dirty="0" smtClean="0"/>
            <a:t>Acknowledge root causes</a:t>
          </a:r>
          <a:endParaRPr lang="en-US" sz="2800" b="1" dirty="0"/>
        </a:p>
      </dgm:t>
    </dgm:pt>
    <dgm:pt modelId="{EBE3DDCA-CF07-48D7-A422-7B83EF33C468}" type="parTrans" cxnId="{E3C9160C-F149-4FEE-9B91-68D8B7E13AAA}">
      <dgm:prSet/>
      <dgm:spPr/>
      <dgm:t>
        <a:bodyPr/>
        <a:lstStyle/>
        <a:p>
          <a:endParaRPr lang="en-US"/>
        </a:p>
      </dgm:t>
    </dgm:pt>
    <dgm:pt modelId="{FA27BEE5-C2BE-4A32-9A19-B934EC297E74}" type="sibTrans" cxnId="{E3C9160C-F149-4FEE-9B91-68D8B7E13AAA}">
      <dgm:prSet/>
      <dgm:spPr/>
      <dgm:t>
        <a:bodyPr/>
        <a:lstStyle/>
        <a:p>
          <a:endParaRPr lang="en-US"/>
        </a:p>
      </dgm:t>
    </dgm:pt>
    <dgm:pt modelId="{E1D99ADC-832A-49A0-AF03-87E883ADCDC4}">
      <dgm:prSet phldrT="[Text]" custT="1"/>
      <dgm:spPr>
        <a:ln>
          <a:noFill/>
        </a:ln>
      </dgm:spPr>
      <dgm:t>
        <a:bodyPr/>
        <a:lstStyle/>
        <a:p>
          <a:r>
            <a:rPr lang="en-US" sz="2800" b="1" dirty="0" smtClean="0"/>
            <a:t>Identify how to resolve</a:t>
          </a:r>
          <a:endParaRPr lang="en-US" sz="2800" b="1" dirty="0"/>
        </a:p>
      </dgm:t>
    </dgm:pt>
    <dgm:pt modelId="{6363547C-FEE8-437C-A980-6C22442D193C}" type="parTrans" cxnId="{28D6237F-D4E7-4121-BE91-8BA2378B8641}">
      <dgm:prSet/>
      <dgm:spPr/>
      <dgm:t>
        <a:bodyPr/>
        <a:lstStyle/>
        <a:p>
          <a:endParaRPr lang="en-US"/>
        </a:p>
      </dgm:t>
    </dgm:pt>
    <dgm:pt modelId="{69317F75-09D4-4B97-B6C9-51E3AA81E4F9}" type="sibTrans" cxnId="{28D6237F-D4E7-4121-BE91-8BA2378B8641}">
      <dgm:prSet/>
      <dgm:spPr/>
      <dgm:t>
        <a:bodyPr/>
        <a:lstStyle/>
        <a:p>
          <a:endParaRPr lang="en-US"/>
        </a:p>
      </dgm:t>
    </dgm:pt>
    <dgm:pt modelId="{2D0BF865-539C-48D9-83E4-8396480448BD}" type="pres">
      <dgm:prSet presAssocID="{61ABA866-FF6A-4170-B433-C33BBC9627ED}" presName="Name0" presStyleCnt="0">
        <dgm:presLayoutVars>
          <dgm:dir/>
          <dgm:resizeHandles val="exact"/>
        </dgm:presLayoutVars>
      </dgm:prSet>
      <dgm:spPr/>
    </dgm:pt>
    <dgm:pt modelId="{3768539D-BEA1-42BB-BD14-B425DED5C292}" type="pres">
      <dgm:prSet presAssocID="{61ABA866-FF6A-4170-B433-C33BBC9627ED}" presName="fgShape" presStyleLbl="fgShp" presStyleIdx="0" presStyleCnt="1"/>
      <dgm:spPr/>
    </dgm:pt>
    <dgm:pt modelId="{AA61346B-4034-4C8A-A5E1-2C7CF456B454}" type="pres">
      <dgm:prSet presAssocID="{61ABA866-FF6A-4170-B433-C33BBC9627ED}" presName="linComp" presStyleCnt="0"/>
      <dgm:spPr/>
    </dgm:pt>
    <dgm:pt modelId="{652B69B8-2EF2-4BDE-AD2E-1351AA476BC3}" type="pres">
      <dgm:prSet presAssocID="{BFB37F27-5337-451E-A4FD-6197DD13416F}" presName="compNode" presStyleCnt="0"/>
      <dgm:spPr/>
    </dgm:pt>
    <dgm:pt modelId="{CC78BE5F-6E49-4F16-9101-65AC486D07F1}" type="pres">
      <dgm:prSet presAssocID="{BFB37F27-5337-451E-A4FD-6197DD13416F}" presName="bkgdShape" presStyleLbl="node1" presStyleIdx="0" presStyleCnt="3"/>
      <dgm:spPr/>
      <dgm:t>
        <a:bodyPr/>
        <a:lstStyle/>
        <a:p>
          <a:endParaRPr lang="en-US"/>
        </a:p>
      </dgm:t>
    </dgm:pt>
    <dgm:pt modelId="{63365BD5-E4EA-4C3D-B2DD-14A3C3E7828E}" type="pres">
      <dgm:prSet presAssocID="{BFB37F27-5337-451E-A4FD-6197DD13416F}" presName="nodeTx" presStyleLbl="node1" presStyleIdx="0" presStyleCnt="3">
        <dgm:presLayoutVars>
          <dgm:bulletEnabled val="1"/>
        </dgm:presLayoutVars>
      </dgm:prSet>
      <dgm:spPr/>
      <dgm:t>
        <a:bodyPr/>
        <a:lstStyle/>
        <a:p>
          <a:endParaRPr lang="en-US"/>
        </a:p>
      </dgm:t>
    </dgm:pt>
    <dgm:pt modelId="{571747B4-89FD-4657-9524-C04B6FBBBCA7}" type="pres">
      <dgm:prSet presAssocID="{BFB37F27-5337-451E-A4FD-6197DD13416F}" presName="invisiNode" presStyleLbl="node1" presStyleIdx="0" presStyleCnt="3"/>
      <dgm:spPr/>
    </dgm:pt>
    <dgm:pt modelId="{D953B864-661F-4D27-B575-7DBFE0B7D1A5}" type="pres">
      <dgm:prSet presAssocID="{BFB37F27-5337-451E-A4FD-6197DD13416F}" presName="imagNode" presStyleLbl="fgImgPlace1" presStyleIdx="0" presStyleCnt="3"/>
      <dgm:spPr>
        <a:solidFill>
          <a:schemeClr val="accent3">
            <a:tint val="50000"/>
            <a:hueOff val="0"/>
            <a:satOff val="0"/>
            <a:lumOff val="0"/>
          </a:schemeClr>
        </a:solidFill>
      </dgm:spPr>
    </dgm:pt>
    <dgm:pt modelId="{C5C94877-B833-45FA-B59D-30DC6F595D87}" type="pres">
      <dgm:prSet presAssocID="{7DE91B20-F805-4203-9D7B-313D529E4CF3}" presName="sibTrans" presStyleLbl="sibTrans2D1" presStyleIdx="0" presStyleCnt="0"/>
      <dgm:spPr/>
      <dgm:t>
        <a:bodyPr/>
        <a:lstStyle/>
        <a:p>
          <a:endParaRPr lang="en-US"/>
        </a:p>
      </dgm:t>
    </dgm:pt>
    <dgm:pt modelId="{859566B5-E6E7-4251-8327-2AFA3FD27FCE}" type="pres">
      <dgm:prSet presAssocID="{34939A15-A811-4502-B4E2-C285375F90C3}" presName="compNode" presStyleCnt="0"/>
      <dgm:spPr/>
    </dgm:pt>
    <dgm:pt modelId="{F2CFEACF-3E90-4A19-A7C0-C30604F34831}" type="pres">
      <dgm:prSet presAssocID="{34939A15-A811-4502-B4E2-C285375F90C3}" presName="bkgdShape" presStyleLbl="node1" presStyleIdx="1" presStyleCnt="3"/>
      <dgm:spPr/>
      <dgm:t>
        <a:bodyPr/>
        <a:lstStyle/>
        <a:p>
          <a:endParaRPr lang="en-US"/>
        </a:p>
      </dgm:t>
    </dgm:pt>
    <dgm:pt modelId="{63E36971-19A2-473B-90D6-4DD2F22B181D}" type="pres">
      <dgm:prSet presAssocID="{34939A15-A811-4502-B4E2-C285375F90C3}" presName="nodeTx" presStyleLbl="node1" presStyleIdx="1" presStyleCnt="3">
        <dgm:presLayoutVars>
          <dgm:bulletEnabled val="1"/>
        </dgm:presLayoutVars>
      </dgm:prSet>
      <dgm:spPr/>
      <dgm:t>
        <a:bodyPr/>
        <a:lstStyle/>
        <a:p>
          <a:endParaRPr lang="en-US"/>
        </a:p>
      </dgm:t>
    </dgm:pt>
    <dgm:pt modelId="{67878562-D0F0-4E2D-A862-7F4AB0045FD2}" type="pres">
      <dgm:prSet presAssocID="{34939A15-A811-4502-B4E2-C285375F90C3}" presName="invisiNode" presStyleLbl="node1" presStyleIdx="1" presStyleCnt="3"/>
      <dgm:spPr/>
    </dgm:pt>
    <dgm:pt modelId="{CBE02ABE-2914-48F1-B074-6FA50399E2BA}" type="pres">
      <dgm:prSet presAssocID="{34939A15-A811-4502-B4E2-C285375F90C3}" presName="imagNode" presStyleLbl="fgImgPlace1" presStyleIdx="1" presStyleCnt="3"/>
      <dgm:spPr>
        <a:solidFill>
          <a:schemeClr val="accent3">
            <a:tint val="50000"/>
            <a:hueOff val="5376097"/>
            <a:satOff val="-7054"/>
            <a:lumOff val="-694"/>
          </a:schemeClr>
        </a:solidFill>
        <a:ln>
          <a:solidFill>
            <a:schemeClr val="lt1">
              <a:hueOff val="0"/>
              <a:satOff val="0"/>
              <a:lumOff val="0"/>
            </a:schemeClr>
          </a:solidFill>
        </a:ln>
      </dgm:spPr>
    </dgm:pt>
    <dgm:pt modelId="{78ED7E1F-D104-4B33-B0B5-90F5CF32C410}" type="pres">
      <dgm:prSet presAssocID="{FA27BEE5-C2BE-4A32-9A19-B934EC297E74}" presName="sibTrans" presStyleLbl="sibTrans2D1" presStyleIdx="0" presStyleCnt="0"/>
      <dgm:spPr/>
      <dgm:t>
        <a:bodyPr/>
        <a:lstStyle/>
        <a:p>
          <a:endParaRPr lang="en-US"/>
        </a:p>
      </dgm:t>
    </dgm:pt>
    <dgm:pt modelId="{EF982FDB-8CC3-4006-9B46-95C092B922C8}" type="pres">
      <dgm:prSet presAssocID="{E1D99ADC-832A-49A0-AF03-87E883ADCDC4}" presName="compNode" presStyleCnt="0"/>
      <dgm:spPr/>
    </dgm:pt>
    <dgm:pt modelId="{19493C60-C265-4252-AEFD-7AC0B3E352D3}" type="pres">
      <dgm:prSet presAssocID="{E1D99ADC-832A-49A0-AF03-87E883ADCDC4}" presName="bkgdShape" presStyleLbl="node1" presStyleIdx="2" presStyleCnt="3"/>
      <dgm:spPr/>
      <dgm:t>
        <a:bodyPr/>
        <a:lstStyle/>
        <a:p>
          <a:endParaRPr lang="en-US"/>
        </a:p>
      </dgm:t>
    </dgm:pt>
    <dgm:pt modelId="{C6FB9552-46D5-4C43-AEC9-69200AEA2333}" type="pres">
      <dgm:prSet presAssocID="{E1D99ADC-832A-49A0-AF03-87E883ADCDC4}" presName="nodeTx" presStyleLbl="node1" presStyleIdx="2" presStyleCnt="3">
        <dgm:presLayoutVars>
          <dgm:bulletEnabled val="1"/>
        </dgm:presLayoutVars>
      </dgm:prSet>
      <dgm:spPr/>
      <dgm:t>
        <a:bodyPr/>
        <a:lstStyle/>
        <a:p>
          <a:endParaRPr lang="en-US"/>
        </a:p>
      </dgm:t>
    </dgm:pt>
    <dgm:pt modelId="{C7743C2A-1AFD-4828-AED5-089B6751A72A}" type="pres">
      <dgm:prSet presAssocID="{E1D99ADC-832A-49A0-AF03-87E883ADCDC4}" presName="invisiNode" presStyleLbl="node1" presStyleIdx="2" presStyleCnt="3"/>
      <dgm:spPr/>
    </dgm:pt>
    <dgm:pt modelId="{D01FA083-9522-4839-923B-118CB9A030A1}" type="pres">
      <dgm:prSet presAssocID="{E1D99ADC-832A-49A0-AF03-87E883ADCDC4}" presName="imagNode" presStyleLbl="fgImgPlace1" presStyleIdx="2" presStyleCnt="3"/>
      <dgm:spPr>
        <a:solidFill>
          <a:schemeClr val="accent3">
            <a:tint val="50000"/>
            <a:hueOff val="10752195"/>
            <a:satOff val="-14108"/>
            <a:lumOff val="-1388"/>
          </a:schemeClr>
        </a:solidFill>
        <a:ln>
          <a:solidFill>
            <a:schemeClr val="lt1">
              <a:hueOff val="0"/>
              <a:satOff val="0"/>
              <a:lumOff val="0"/>
            </a:schemeClr>
          </a:solidFill>
        </a:ln>
      </dgm:spPr>
    </dgm:pt>
  </dgm:ptLst>
  <dgm:cxnLst>
    <dgm:cxn modelId="{49326C77-25E0-4C12-A0F7-249B39B2B946}" type="presOf" srcId="{E1D99ADC-832A-49A0-AF03-87E883ADCDC4}" destId="{C6FB9552-46D5-4C43-AEC9-69200AEA2333}" srcOrd="1" destOrd="0" presId="urn:microsoft.com/office/officeart/2005/8/layout/hList7"/>
    <dgm:cxn modelId="{775336EA-E3B6-4B9A-8F39-21BDF07EB7A7}" type="presOf" srcId="{BFB37F27-5337-451E-A4FD-6197DD13416F}" destId="{CC78BE5F-6E49-4F16-9101-65AC486D07F1}" srcOrd="0" destOrd="0" presId="urn:microsoft.com/office/officeart/2005/8/layout/hList7"/>
    <dgm:cxn modelId="{28D6237F-D4E7-4121-BE91-8BA2378B8641}" srcId="{61ABA866-FF6A-4170-B433-C33BBC9627ED}" destId="{E1D99ADC-832A-49A0-AF03-87E883ADCDC4}" srcOrd="2" destOrd="0" parTransId="{6363547C-FEE8-437C-A980-6C22442D193C}" sibTransId="{69317F75-09D4-4B97-B6C9-51E3AA81E4F9}"/>
    <dgm:cxn modelId="{07FBB94C-E659-4880-BF08-06005F30064E}" type="presOf" srcId="{34939A15-A811-4502-B4E2-C285375F90C3}" destId="{63E36971-19A2-473B-90D6-4DD2F22B181D}" srcOrd="1" destOrd="0" presId="urn:microsoft.com/office/officeart/2005/8/layout/hList7"/>
    <dgm:cxn modelId="{E3C9160C-F149-4FEE-9B91-68D8B7E13AAA}" srcId="{61ABA866-FF6A-4170-B433-C33BBC9627ED}" destId="{34939A15-A811-4502-B4E2-C285375F90C3}" srcOrd="1" destOrd="0" parTransId="{EBE3DDCA-CF07-48D7-A422-7B83EF33C468}" sibTransId="{FA27BEE5-C2BE-4A32-9A19-B934EC297E74}"/>
    <dgm:cxn modelId="{F8B159A8-BE75-474F-B6AC-8932C3B466B7}" type="presOf" srcId="{E1D99ADC-832A-49A0-AF03-87E883ADCDC4}" destId="{19493C60-C265-4252-AEFD-7AC0B3E352D3}" srcOrd="0" destOrd="0" presId="urn:microsoft.com/office/officeart/2005/8/layout/hList7"/>
    <dgm:cxn modelId="{B71D2274-3F2E-4A98-8E26-859B05EAC009}" type="presOf" srcId="{34939A15-A811-4502-B4E2-C285375F90C3}" destId="{F2CFEACF-3E90-4A19-A7C0-C30604F34831}" srcOrd="0" destOrd="0" presId="urn:microsoft.com/office/officeart/2005/8/layout/hList7"/>
    <dgm:cxn modelId="{C998EFFA-0123-4A72-9C7A-C95D897F9CDE}" srcId="{61ABA866-FF6A-4170-B433-C33BBC9627ED}" destId="{BFB37F27-5337-451E-A4FD-6197DD13416F}" srcOrd="0" destOrd="0" parTransId="{3D7910BB-2A1F-4127-8731-BB19584AF0DE}" sibTransId="{7DE91B20-F805-4203-9D7B-313D529E4CF3}"/>
    <dgm:cxn modelId="{F976417D-8BCE-4071-90B0-4B68E6F8EC19}" type="presOf" srcId="{61ABA866-FF6A-4170-B433-C33BBC9627ED}" destId="{2D0BF865-539C-48D9-83E4-8396480448BD}" srcOrd="0" destOrd="0" presId="urn:microsoft.com/office/officeart/2005/8/layout/hList7"/>
    <dgm:cxn modelId="{223FB7AA-ED3C-41FB-82E8-C343A220EECC}" type="presOf" srcId="{BFB37F27-5337-451E-A4FD-6197DD13416F}" destId="{63365BD5-E4EA-4C3D-B2DD-14A3C3E7828E}" srcOrd="1" destOrd="0" presId="urn:microsoft.com/office/officeart/2005/8/layout/hList7"/>
    <dgm:cxn modelId="{C87D8F6B-F5A7-4F86-BACD-4FFD113F6676}" type="presOf" srcId="{7DE91B20-F805-4203-9D7B-313D529E4CF3}" destId="{C5C94877-B833-45FA-B59D-30DC6F595D87}" srcOrd="0" destOrd="0" presId="urn:microsoft.com/office/officeart/2005/8/layout/hList7"/>
    <dgm:cxn modelId="{AD6311D5-F52A-422F-8424-CFF71DABBCE5}" type="presOf" srcId="{FA27BEE5-C2BE-4A32-9A19-B934EC297E74}" destId="{78ED7E1F-D104-4B33-B0B5-90F5CF32C410}" srcOrd="0" destOrd="0" presId="urn:microsoft.com/office/officeart/2005/8/layout/hList7"/>
    <dgm:cxn modelId="{BDFA91AA-2C83-4882-AAA8-1F0A621B3122}" type="presParOf" srcId="{2D0BF865-539C-48D9-83E4-8396480448BD}" destId="{3768539D-BEA1-42BB-BD14-B425DED5C292}" srcOrd="0" destOrd="0" presId="urn:microsoft.com/office/officeart/2005/8/layout/hList7"/>
    <dgm:cxn modelId="{D69F9F48-B35B-473F-ADEE-3577324B2F0B}" type="presParOf" srcId="{2D0BF865-539C-48D9-83E4-8396480448BD}" destId="{AA61346B-4034-4C8A-A5E1-2C7CF456B454}" srcOrd="1" destOrd="0" presId="urn:microsoft.com/office/officeart/2005/8/layout/hList7"/>
    <dgm:cxn modelId="{684F957B-5D68-45ED-8305-FE455EB64D63}" type="presParOf" srcId="{AA61346B-4034-4C8A-A5E1-2C7CF456B454}" destId="{652B69B8-2EF2-4BDE-AD2E-1351AA476BC3}" srcOrd="0" destOrd="0" presId="urn:microsoft.com/office/officeart/2005/8/layout/hList7"/>
    <dgm:cxn modelId="{B4AD6E40-CC27-48B1-978C-640D4CBA1A08}" type="presParOf" srcId="{652B69B8-2EF2-4BDE-AD2E-1351AA476BC3}" destId="{CC78BE5F-6E49-4F16-9101-65AC486D07F1}" srcOrd="0" destOrd="0" presId="urn:microsoft.com/office/officeart/2005/8/layout/hList7"/>
    <dgm:cxn modelId="{FC924341-A6F5-41E2-B431-33B6EB63A051}" type="presParOf" srcId="{652B69B8-2EF2-4BDE-AD2E-1351AA476BC3}" destId="{63365BD5-E4EA-4C3D-B2DD-14A3C3E7828E}" srcOrd="1" destOrd="0" presId="urn:microsoft.com/office/officeart/2005/8/layout/hList7"/>
    <dgm:cxn modelId="{F4AFF70D-1360-4078-8E32-45D7C44588DB}" type="presParOf" srcId="{652B69B8-2EF2-4BDE-AD2E-1351AA476BC3}" destId="{571747B4-89FD-4657-9524-C04B6FBBBCA7}" srcOrd="2" destOrd="0" presId="urn:microsoft.com/office/officeart/2005/8/layout/hList7"/>
    <dgm:cxn modelId="{34BAF236-EB01-461C-B5E7-DCB56E8129E9}" type="presParOf" srcId="{652B69B8-2EF2-4BDE-AD2E-1351AA476BC3}" destId="{D953B864-661F-4D27-B575-7DBFE0B7D1A5}" srcOrd="3" destOrd="0" presId="urn:microsoft.com/office/officeart/2005/8/layout/hList7"/>
    <dgm:cxn modelId="{27FF3C87-AAC2-4E29-ADBB-2A32E79B072F}" type="presParOf" srcId="{AA61346B-4034-4C8A-A5E1-2C7CF456B454}" destId="{C5C94877-B833-45FA-B59D-30DC6F595D87}" srcOrd="1" destOrd="0" presId="urn:microsoft.com/office/officeart/2005/8/layout/hList7"/>
    <dgm:cxn modelId="{8F5325AC-D9AF-4F66-8FAA-1CB6B5C99F27}" type="presParOf" srcId="{AA61346B-4034-4C8A-A5E1-2C7CF456B454}" destId="{859566B5-E6E7-4251-8327-2AFA3FD27FCE}" srcOrd="2" destOrd="0" presId="urn:microsoft.com/office/officeart/2005/8/layout/hList7"/>
    <dgm:cxn modelId="{5A106F38-0BAD-4364-A60D-61D3FD3E99CC}" type="presParOf" srcId="{859566B5-E6E7-4251-8327-2AFA3FD27FCE}" destId="{F2CFEACF-3E90-4A19-A7C0-C30604F34831}" srcOrd="0" destOrd="0" presId="urn:microsoft.com/office/officeart/2005/8/layout/hList7"/>
    <dgm:cxn modelId="{49386C98-C9E1-4B07-AE4B-0334DED960F2}" type="presParOf" srcId="{859566B5-E6E7-4251-8327-2AFA3FD27FCE}" destId="{63E36971-19A2-473B-90D6-4DD2F22B181D}" srcOrd="1" destOrd="0" presId="urn:microsoft.com/office/officeart/2005/8/layout/hList7"/>
    <dgm:cxn modelId="{5E2B6EB4-DAF3-4635-8B04-FE906F288572}" type="presParOf" srcId="{859566B5-E6E7-4251-8327-2AFA3FD27FCE}" destId="{67878562-D0F0-4E2D-A862-7F4AB0045FD2}" srcOrd="2" destOrd="0" presId="urn:microsoft.com/office/officeart/2005/8/layout/hList7"/>
    <dgm:cxn modelId="{CD3E017A-2F5A-4F50-8589-770EB1CB4CDB}" type="presParOf" srcId="{859566B5-E6E7-4251-8327-2AFA3FD27FCE}" destId="{CBE02ABE-2914-48F1-B074-6FA50399E2BA}" srcOrd="3" destOrd="0" presId="urn:microsoft.com/office/officeart/2005/8/layout/hList7"/>
    <dgm:cxn modelId="{9994B82D-F4D3-44DD-AC17-B2FE7E4F9846}" type="presParOf" srcId="{AA61346B-4034-4C8A-A5E1-2C7CF456B454}" destId="{78ED7E1F-D104-4B33-B0B5-90F5CF32C410}" srcOrd="3" destOrd="0" presId="urn:microsoft.com/office/officeart/2005/8/layout/hList7"/>
    <dgm:cxn modelId="{6D9C0512-AF2F-497D-BFA3-F16F4CF6E550}" type="presParOf" srcId="{AA61346B-4034-4C8A-A5E1-2C7CF456B454}" destId="{EF982FDB-8CC3-4006-9B46-95C092B922C8}" srcOrd="4" destOrd="0" presId="urn:microsoft.com/office/officeart/2005/8/layout/hList7"/>
    <dgm:cxn modelId="{97A37698-8E19-4C5B-B8E1-ADEB60EC0824}" type="presParOf" srcId="{EF982FDB-8CC3-4006-9B46-95C092B922C8}" destId="{19493C60-C265-4252-AEFD-7AC0B3E352D3}" srcOrd="0" destOrd="0" presId="urn:microsoft.com/office/officeart/2005/8/layout/hList7"/>
    <dgm:cxn modelId="{2108130D-39BF-4AE6-A6E9-9AD9177D2724}" type="presParOf" srcId="{EF982FDB-8CC3-4006-9B46-95C092B922C8}" destId="{C6FB9552-46D5-4C43-AEC9-69200AEA2333}" srcOrd="1" destOrd="0" presId="urn:microsoft.com/office/officeart/2005/8/layout/hList7"/>
    <dgm:cxn modelId="{800D891F-356E-4529-AAD6-8A58C18B3CD8}" type="presParOf" srcId="{EF982FDB-8CC3-4006-9B46-95C092B922C8}" destId="{C7743C2A-1AFD-4828-AED5-089B6751A72A}" srcOrd="2" destOrd="0" presId="urn:microsoft.com/office/officeart/2005/8/layout/hList7"/>
    <dgm:cxn modelId="{15B8C514-8B96-45C9-9A13-57F3E58559A0}" type="presParOf" srcId="{EF982FDB-8CC3-4006-9B46-95C092B922C8}" destId="{D01FA083-9522-4839-923B-118CB9A030A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E24D3B9-96F4-45E3-B103-650F90331B0A}"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en-US"/>
        </a:p>
      </dgm:t>
    </dgm:pt>
    <dgm:pt modelId="{A77F7313-97B5-4958-B338-557CB5063DD2}">
      <dgm:prSet phldrT="[Text]"/>
      <dgm:spPr/>
      <dgm:t>
        <a:bodyPr/>
        <a:lstStyle/>
        <a:p>
          <a:r>
            <a:rPr lang="en-US" dirty="0" smtClean="0"/>
            <a:t>Developed and agreed upon by both parties.</a:t>
          </a:r>
          <a:endParaRPr lang="en-US" dirty="0"/>
        </a:p>
      </dgm:t>
    </dgm:pt>
    <dgm:pt modelId="{03E12610-28F3-42F0-BDD1-75B59BD52E87}" type="parTrans" cxnId="{4C45A02C-5C86-4852-9F52-536E92E761EC}">
      <dgm:prSet/>
      <dgm:spPr/>
      <dgm:t>
        <a:bodyPr/>
        <a:lstStyle/>
        <a:p>
          <a:endParaRPr lang="en-US"/>
        </a:p>
      </dgm:t>
    </dgm:pt>
    <dgm:pt modelId="{1CC2A624-D049-47FD-8E33-055C0AC1DC6A}" type="sibTrans" cxnId="{4C45A02C-5C86-4852-9F52-536E92E761EC}">
      <dgm:prSet/>
      <dgm:spPr/>
      <dgm:t>
        <a:bodyPr/>
        <a:lstStyle/>
        <a:p>
          <a:endParaRPr lang="en-US"/>
        </a:p>
      </dgm:t>
    </dgm:pt>
    <dgm:pt modelId="{ECCA762E-89C3-422D-99F2-CF91CBEA9C66}">
      <dgm:prSet phldrT="[Text]"/>
      <dgm:spPr/>
      <dgm:t>
        <a:bodyPr/>
        <a:lstStyle/>
        <a:p>
          <a:r>
            <a:rPr lang="en-US" dirty="0" smtClean="0"/>
            <a:t>Positive when it is possible.</a:t>
          </a:r>
          <a:endParaRPr lang="en-US" dirty="0"/>
        </a:p>
      </dgm:t>
    </dgm:pt>
    <dgm:pt modelId="{51CC2BAF-2584-49CF-850E-9437F19CE163}" type="parTrans" cxnId="{BF9269ED-2F5A-4455-B221-C73B91A7E6E6}">
      <dgm:prSet/>
      <dgm:spPr/>
      <dgm:t>
        <a:bodyPr/>
        <a:lstStyle/>
        <a:p>
          <a:endParaRPr lang="en-US"/>
        </a:p>
      </dgm:t>
    </dgm:pt>
    <dgm:pt modelId="{F251617F-53DB-4A30-9866-AFBD5EFA4329}" type="sibTrans" cxnId="{BF9269ED-2F5A-4455-B221-C73B91A7E6E6}">
      <dgm:prSet/>
      <dgm:spPr/>
      <dgm:t>
        <a:bodyPr/>
        <a:lstStyle/>
        <a:p>
          <a:endParaRPr lang="en-US"/>
        </a:p>
      </dgm:t>
    </dgm:pt>
    <dgm:pt modelId="{28C225D6-B551-4B07-9D16-01DA7445016B}">
      <dgm:prSet phldrT="[Text]"/>
      <dgm:spPr/>
      <dgm:t>
        <a:bodyPr/>
        <a:lstStyle/>
        <a:p>
          <a:r>
            <a:rPr lang="en-US" dirty="0" smtClean="0"/>
            <a:t>Fair to both parties</a:t>
          </a:r>
          <a:endParaRPr lang="en-US" dirty="0"/>
        </a:p>
      </dgm:t>
    </dgm:pt>
    <dgm:pt modelId="{B0EF6D11-5246-49DC-895B-55CA7227AD07}" type="parTrans" cxnId="{6010B698-0BE4-49C4-856B-2A0132BE0B60}">
      <dgm:prSet/>
      <dgm:spPr/>
      <dgm:t>
        <a:bodyPr/>
        <a:lstStyle/>
        <a:p>
          <a:endParaRPr lang="en-US"/>
        </a:p>
      </dgm:t>
    </dgm:pt>
    <dgm:pt modelId="{5516F4A5-90F3-44B9-A533-ABF80396A073}" type="sibTrans" cxnId="{6010B698-0BE4-49C4-856B-2A0132BE0B60}">
      <dgm:prSet/>
      <dgm:spPr/>
      <dgm:t>
        <a:bodyPr/>
        <a:lstStyle/>
        <a:p>
          <a:endParaRPr lang="en-US"/>
        </a:p>
      </dgm:t>
    </dgm:pt>
    <dgm:pt modelId="{25714A42-00E5-462C-B150-AA35533D2643}">
      <dgm:prSet phldrT="[Text]"/>
      <dgm:spPr/>
      <dgm:t>
        <a:bodyPr/>
        <a:lstStyle/>
        <a:p>
          <a:r>
            <a:rPr lang="en-US" dirty="0" smtClean="0"/>
            <a:t>Written and posted </a:t>
          </a:r>
          <a:endParaRPr lang="en-US" dirty="0"/>
        </a:p>
      </dgm:t>
    </dgm:pt>
    <dgm:pt modelId="{CEBA1CB4-2923-49B2-9D7D-EE47EFF68B7C}" type="parTrans" cxnId="{F652CB3B-406E-48C1-89AE-9F778AA7E11D}">
      <dgm:prSet/>
      <dgm:spPr/>
      <dgm:t>
        <a:bodyPr/>
        <a:lstStyle/>
        <a:p>
          <a:endParaRPr lang="en-US"/>
        </a:p>
      </dgm:t>
    </dgm:pt>
    <dgm:pt modelId="{07BAD66A-C252-4F2A-A5DA-8AF91EA45C1E}" type="sibTrans" cxnId="{F652CB3B-406E-48C1-89AE-9F778AA7E11D}">
      <dgm:prSet/>
      <dgm:spPr/>
      <dgm:t>
        <a:bodyPr/>
        <a:lstStyle/>
        <a:p>
          <a:endParaRPr lang="en-US"/>
        </a:p>
      </dgm:t>
    </dgm:pt>
    <dgm:pt modelId="{40DDC335-9706-463D-809B-355C83AF4026}">
      <dgm:prSet phldrT="[Text]"/>
      <dgm:spPr/>
      <dgm:t>
        <a:bodyPr/>
        <a:lstStyle/>
        <a:p>
          <a:r>
            <a:rPr lang="en-US" dirty="0" smtClean="0"/>
            <a:t>Enforceable</a:t>
          </a:r>
          <a:endParaRPr lang="en-US" dirty="0"/>
        </a:p>
      </dgm:t>
    </dgm:pt>
    <dgm:pt modelId="{11F77835-318D-411D-9ED6-BD4A0B5705BC}" type="parTrans" cxnId="{0D9EE5E4-6066-4A6D-B081-146E917BE5D4}">
      <dgm:prSet/>
      <dgm:spPr/>
      <dgm:t>
        <a:bodyPr/>
        <a:lstStyle/>
        <a:p>
          <a:endParaRPr lang="en-US"/>
        </a:p>
      </dgm:t>
    </dgm:pt>
    <dgm:pt modelId="{04A70F91-95E5-40CF-8245-4EEE62599ED2}" type="sibTrans" cxnId="{0D9EE5E4-6066-4A6D-B081-146E917BE5D4}">
      <dgm:prSet/>
      <dgm:spPr/>
      <dgm:t>
        <a:bodyPr/>
        <a:lstStyle/>
        <a:p>
          <a:endParaRPr lang="en-US"/>
        </a:p>
      </dgm:t>
    </dgm:pt>
    <dgm:pt modelId="{B7260EAF-6062-4703-9B2E-D3FFD9FC53CF}">
      <dgm:prSet phldrT="[Text]"/>
      <dgm:spPr/>
      <dgm:t>
        <a:bodyPr/>
        <a:lstStyle/>
        <a:p>
          <a:r>
            <a:rPr lang="en-US" dirty="0" smtClean="0"/>
            <a:t>Adjustable</a:t>
          </a:r>
          <a:endParaRPr lang="en-US" dirty="0"/>
        </a:p>
      </dgm:t>
    </dgm:pt>
    <dgm:pt modelId="{1E2CA883-EDE7-4ECD-9AE2-4BCECE0EC24A}" type="parTrans" cxnId="{CA47D17C-7923-416E-80EA-5DE0CA018CD6}">
      <dgm:prSet/>
      <dgm:spPr/>
      <dgm:t>
        <a:bodyPr/>
        <a:lstStyle/>
        <a:p>
          <a:endParaRPr lang="en-US"/>
        </a:p>
      </dgm:t>
    </dgm:pt>
    <dgm:pt modelId="{067D14F2-9D62-41D1-AA89-49043A1AA87A}" type="sibTrans" cxnId="{CA47D17C-7923-416E-80EA-5DE0CA018CD6}">
      <dgm:prSet/>
      <dgm:spPr/>
      <dgm:t>
        <a:bodyPr/>
        <a:lstStyle/>
        <a:p>
          <a:endParaRPr lang="en-US"/>
        </a:p>
      </dgm:t>
    </dgm:pt>
    <dgm:pt modelId="{AB63BC00-0E90-47EA-8438-0F6175EFB904}" type="pres">
      <dgm:prSet presAssocID="{8E24D3B9-96F4-45E3-B103-650F90331B0A}" presName="vert0" presStyleCnt="0">
        <dgm:presLayoutVars>
          <dgm:dir/>
          <dgm:animOne val="branch"/>
          <dgm:animLvl val="lvl"/>
        </dgm:presLayoutVars>
      </dgm:prSet>
      <dgm:spPr/>
      <dgm:t>
        <a:bodyPr/>
        <a:lstStyle/>
        <a:p>
          <a:endParaRPr lang="en-US"/>
        </a:p>
      </dgm:t>
    </dgm:pt>
    <dgm:pt modelId="{0EB80B54-5DFD-4427-A3ED-7F71C2B142CB}" type="pres">
      <dgm:prSet presAssocID="{A77F7313-97B5-4958-B338-557CB5063DD2}" presName="thickLine" presStyleLbl="alignNode1" presStyleIdx="0" presStyleCnt="6"/>
      <dgm:spPr/>
    </dgm:pt>
    <dgm:pt modelId="{457C1D7A-6FCD-4260-92A4-241D8365C83C}" type="pres">
      <dgm:prSet presAssocID="{A77F7313-97B5-4958-B338-557CB5063DD2}" presName="horz1" presStyleCnt="0"/>
      <dgm:spPr/>
    </dgm:pt>
    <dgm:pt modelId="{75EA9C16-5C6B-4BCE-A6DE-58E7D63952E6}" type="pres">
      <dgm:prSet presAssocID="{A77F7313-97B5-4958-B338-557CB5063DD2}" presName="tx1" presStyleLbl="revTx" presStyleIdx="0" presStyleCnt="6"/>
      <dgm:spPr/>
      <dgm:t>
        <a:bodyPr/>
        <a:lstStyle/>
        <a:p>
          <a:endParaRPr lang="en-US"/>
        </a:p>
      </dgm:t>
    </dgm:pt>
    <dgm:pt modelId="{7AA603EA-FFD6-4058-9F63-51C7E56DBAB3}" type="pres">
      <dgm:prSet presAssocID="{A77F7313-97B5-4958-B338-557CB5063DD2}" presName="vert1" presStyleCnt="0"/>
      <dgm:spPr/>
    </dgm:pt>
    <dgm:pt modelId="{05DF7550-322D-47F8-AE89-A0FF0196A8F4}" type="pres">
      <dgm:prSet presAssocID="{ECCA762E-89C3-422D-99F2-CF91CBEA9C66}" presName="thickLine" presStyleLbl="alignNode1" presStyleIdx="1" presStyleCnt="6"/>
      <dgm:spPr/>
    </dgm:pt>
    <dgm:pt modelId="{67B40716-7F0E-4669-9D0E-28C2D17ACEB9}" type="pres">
      <dgm:prSet presAssocID="{ECCA762E-89C3-422D-99F2-CF91CBEA9C66}" presName="horz1" presStyleCnt="0"/>
      <dgm:spPr/>
    </dgm:pt>
    <dgm:pt modelId="{B5193BE1-8D65-4845-8BDA-CA245A5F58FC}" type="pres">
      <dgm:prSet presAssocID="{ECCA762E-89C3-422D-99F2-CF91CBEA9C66}" presName="tx1" presStyleLbl="revTx" presStyleIdx="1" presStyleCnt="6"/>
      <dgm:spPr/>
      <dgm:t>
        <a:bodyPr/>
        <a:lstStyle/>
        <a:p>
          <a:endParaRPr lang="en-US"/>
        </a:p>
      </dgm:t>
    </dgm:pt>
    <dgm:pt modelId="{F012BFA9-6771-4677-AFDA-CE9A238761F8}" type="pres">
      <dgm:prSet presAssocID="{ECCA762E-89C3-422D-99F2-CF91CBEA9C66}" presName="vert1" presStyleCnt="0"/>
      <dgm:spPr/>
    </dgm:pt>
    <dgm:pt modelId="{B2DBF7F3-FB1B-422C-AB2C-5ED28E1FF999}" type="pres">
      <dgm:prSet presAssocID="{28C225D6-B551-4B07-9D16-01DA7445016B}" presName="thickLine" presStyleLbl="alignNode1" presStyleIdx="2" presStyleCnt="6"/>
      <dgm:spPr/>
    </dgm:pt>
    <dgm:pt modelId="{E3545F14-C145-412D-B995-78B144BA4DAE}" type="pres">
      <dgm:prSet presAssocID="{28C225D6-B551-4B07-9D16-01DA7445016B}" presName="horz1" presStyleCnt="0"/>
      <dgm:spPr/>
    </dgm:pt>
    <dgm:pt modelId="{284B9709-ED16-4CA7-BB40-4B7356D442F4}" type="pres">
      <dgm:prSet presAssocID="{28C225D6-B551-4B07-9D16-01DA7445016B}" presName="tx1" presStyleLbl="revTx" presStyleIdx="2" presStyleCnt="6"/>
      <dgm:spPr/>
      <dgm:t>
        <a:bodyPr/>
        <a:lstStyle/>
        <a:p>
          <a:endParaRPr lang="en-US"/>
        </a:p>
      </dgm:t>
    </dgm:pt>
    <dgm:pt modelId="{711E04E3-7C34-4BA5-88E9-5FBC0DAEC9EF}" type="pres">
      <dgm:prSet presAssocID="{28C225D6-B551-4B07-9D16-01DA7445016B}" presName="vert1" presStyleCnt="0"/>
      <dgm:spPr/>
    </dgm:pt>
    <dgm:pt modelId="{AC1E85FB-6172-4118-83F3-060E23F15883}" type="pres">
      <dgm:prSet presAssocID="{40DDC335-9706-463D-809B-355C83AF4026}" presName="thickLine" presStyleLbl="alignNode1" presStyleIdx="3" presStyleCnt="6"/>
      <dgm:spPr/>
    </dgm:pt>
    <dgm:pt modelId="{638D22B2-C163-4673-8D61-0A8C53D22414}" type="pres">
      <dgm:prSet presAssocID="{40DDC335-9706-463D-809B-355C83AF4026}" presName="horz1" presStyleCnt="0"/>
      <dgm:spPr/>
    </dgm:pt>
    <dgm:pt modelId="{E3E7B9A3-54F5-4BFD-85D9-46F82BD99448}" type="pres">
      <dgm:prSet presAssocID="{40DDC335-9706-463D-809B-355C83AF4026}" presName="tx1" presStyleLbl="revTx" presStyleIdx="3" presStyleCnt="6"/>
      <dgm:spPr/>
      <dgm:t>
        <a:bodyPr/>
        <a:lstStyle/>
        <a:p>
          <a:endParaRPr lang="en-US"/>
        </a:p>
      </dgm:t>
    </dgm:pt>
    <dgm:pt modelId="{6A4804F5-88B0-4348-8E52-22091FC959FD}" type="pres">
      <dgm:prSet presAssocID="{40DDC335-9706-463D-809B-355C83AF4026}" presName="vert1" presStyleCnt="0"/>
      <dgm:spPr/>
    </dgm:pt>
    <dgm:pt modelId="{F400074D-F87B-4BF1-B368-D24306306919}" type="pres">
      <dgm:prSet presAssocID="{B7260EAF-6062-4703-9B2E-D3FFD9FC53CF}" presName="thickLine" presStyleLbl="alignNode1" presStyleIdx="4" presStyleCnt="6"/>
      <dgm:spPr/>
    </dgm:pt>
    <dgm:pt modelId="{1B31E8BA-5D1E-4B09-AF5D-FE5EA6A9379A}" type="pres">
      <dgm:prSet presAssocID="{B7260EAF-6062-4703-9B2E-D3FFD9FC53CF}" presName="horz1" presStyleCnt="0"/>
      <dgm:spPr/>
    </dgm:pt>
    <dgm:pt modelId="{D116DB7D-615D-4378-9002-8E271B110DAB}" type="pres">
      <dgm:prSet presAssocID="{B7260EAF-6062-4703-9B2E-D3FFD9FC53CF}" presName="tx1" presStyleLbl="revTx" presStyleIdx="4" presStyleCnt="6"/>
      <dgm:spPr/>
      <dgm:t>
        <a:bodyPr/>
        <a:lstStyle/>
        <a:p>
          <a:endParaRPr lang="en-US"/>
        </a:p>
      </dgm:t>
    </dgm:pt>
    <dgm:pt modelId="{E81BF83A-A012-498E-901D-801845715C99}" type="pres">
      <dgm:prSet presAssocID="{B7260EAF-6062-4703-9B2E-D3FFD9FC53CF}" presName="vert1" presStyleCnt="0"/>
      <dgm:spPr/>
    </dgm:pt>
    <dgm:pt modelId="{F2E23F5F-6935-420B-85DA-802AFDE0B482}" type="pres">
      <dgm:prSet presAssocID="{25714A42-00E5-462C-B150-AA35533D2643}" presName="thickLine" presStyleLbl="alignNode1" presStyleIdx="5" presStyleCnt="6"/>
      <dgm:spPr/>
    </dgm:pt>
    <dgm:pt modelId="{3C837397-A1E8-4809-8D27-D05D160A19A1}" type="pres">
      <dgm:prSet presAssocID="{25714A42-00E5-462C-B150-AA35533D2643}" presName="horz1" presStyleCnt="0"/>
      <dgm:spPr/>
    </dgm:pt>
    <dgm:pt modelId="{195C44B9-6678-431A-9798-CCC7371B67B1}" type="pres">
      <dgm:prSet presAssocID="{25714A42-00E5-462C-B150-AA35533D2643}" presName="tx1" presStyleLbl="revTx" presStyleIdx="5" presStyleCnt="6"/>
      <dgm:spPr/>
      <dgm:t>
        <a:bodyPr/>
        <a:lstStyle/>
        <a:p>
          <a:endParaRPr lang="en-US"/>
        </a:p>
      </dgm:t>
    </dgm:pt>
    <dgm:pt modelId="{574A9AF6-05B7-4852-8349-27B5963AF235}" type="pres">
      <dgm:prSet presAssocID="{25714A42-00E5-462C-B150-AA35533D2643}" presName="vert1" presStyleCnt="0"/>
      <dgm:spPr/>
    </dgm:pt>
  </dgm:ptLst>
  <dgm:cxnLst>
    <dgm:cxn modelId="{0D9EE5E4-6066-4A6D-B081-146E917BE5D4}" srcId="{8E24D3B9-96F4-45E3-B103-650F90331B0A}" destId="{40DDC335-9706-463D-809B-355C83AF4026}" srcOrd="3" destOrd="0" parTransId="{11F77835-318D-411D-9ED6-BD4A0B5705BC}" sibTransId="{04A70F91-95E5-40CF-8245-4EEE62599ED2}"/>
    <dgm:cxn modelId="{E1B40D6D-395C-4415-888A-3F3FEB92CEF4}" type="presOf" srcId="{B7260EAF-6062-4703-9B2E-D3FFD9FC53CF}" destId="{D116DB7D-615D-4378-9002-8E271B110DAB}" srcOrd="0" destOrd="0" presId="urn:microsoft.com/office/officeart/2008/layout/LinedList"/>
    <dgm:cxn modelId="{7DCA7F4B-C1D0-4A18-973B-BD264F9AAE84}" type="presOf" srcId="{8E24D3B9-96F4-45E3-B103-650F90331B0A}" destId="{AB63BC00-0E90-47EA-8438-0F6175EFB904}" srcOrd="0" destOrd="0" presId="urn:microsoft.com/office/officeart/2008/layout/LinedList"/>
    <dgm:cxn modelId="{F652CB3B-406E-48C1-89AE-9F778AA7E11D}" srcId="{8E24D3B9-96F4-45E3-B103-650F90331B0A}" destId="{25714A42-00E5-462C-B150-AA35533D2643}" srcOrd="5" destOrd="0" parTransId="{CEBA1CB4-2923-49B2-9D7D-EE47EFF68B7C}" sibTransId="{07BAD66A-C252-4F2A-A5DA-8AF91EA45C1E}"/>
    <dgm:cxn modelId="{C40B8886-3062-46C5-950A-CAB024536ABF}" type="presOf" srcId="{28C225D6-B551-4B07-9D16-01DA7445016B}" destId="{284B9709-ED16-4CA7-BB40-4B7356D442F4}" srcOrd="0" destOrd="0" presId="urn:microsoft.com/office/officeart/2008/layout/LinedList"/>
    <dgm:cxn modelId="{B9D8020C-5BA4-476B-A7AD-985DAC9AE500}" type="presOf" srcId="{40DDC335-9706-463D-809B-355C83AF4026}" destId="{E3E7B9A3-54F5-4BFD-85D9-46F82BD99448}" srcOrd="0" destOrd="0" presId="urn:microsoft.com/office/officeart/2008/layout/LinedList"/>
    <dgm:cxn modelId="{D73FF469-B44F-46AD-8FA7-1BD2BFC272EB}" type="presOf" srcId="{A77F7313-97B5-4958-B338-557CB5063DD2}" destId="{75EA9C16-5C6B-4BCE-A6DE-58E7D63952E6}" srcOrd="0" destOrd="0" presId="urn:microsoft.com/office/officeart/2008/layout/LinedList"/>
    <dgm:cxn modelId="{BF9269ED-2F5A-4455-B221-C73B91A7E6E6}" srcId="{8E24D3B9-96F4-45E3-B103-650F90331B0A}" destId="{ECCA762E-89C3-422D-99F2-CF91CBEA9C66}" srcOrd="1" destOrd="0" parTransId="{51CC2BAF-2584-49CF-850E-9437F19CE163}" sibTransId="{F251617F-53DB-4A30-9866-AFBD5EFA4329}"/>
    <dgm:cxn modelId="{47E5378A-8856-44E6-BA9A-8DE847697C61}" type="presOf" srcId="{ECCA762E-89C3-422D-99F2-CF91CBEA9C66}" destId="{B5193BE1-8D65-4845-8BDA-CA245A5F58FC}" srcOrd="0" destOrd="0" presId="urn:microsoft.com/office/officeart/2008/layout/LinedList"/>
    <dgm:cxn modelId="{1264149A-E2E3-4D7A-A4B3-B1EC060CA52B}" type="presOf" srcId="{25714A42-00E5-462C-B150-AA35533D2643}" destId="{195C44B9-6678-431A-9798-CCC7371B67B1}" srcOrd="0" destOrd="0" presId="urn:microsoft.com/office/officeart/2008/layout/LinedList"/>
    <dgm:cxn modelId="{4C45A02C-5C86-4852-9F52-536E92E761EC}" srcId="{8E24D3B9-96F4-45E3-B103-650F90331B0A}" destId="{A77F7313-97B5-4958-B338-557CB5063DD2}" srcOrd="0" destOrd="0" parTransId="{03E12610-28F3-42F0-BDD1-75B59BD52E87}" sibTransId="{1CC2A624-D049-47FD-8E33-055C0AC1DC6A}"/>
    <dgm:cxn modelId="{CA47D17C-7923-416E-80EA-5DE0CA018CD6}" srcId="{8E24D3B9-96F4-45E3-B103-650F90331B0A}" destId="{B7260EAF-6062-4703-9B2E-D3FFD9FC53CF}" srcOrd="4" destOrd="0" parTransId="{1E2CA883-EDE7-4ECD-9AE2-4BCECE0EC24A}" sibTransId="{067D14F2-9D62-41D1-AA89-49043A1AA87A}"/>
    <dgm:cxn modelId="{6010B698-0BE4-49C4-856B-2A0132BE0B60}" srcId="{8E24D3B9-96F4-45E3-B103-650F90331B0A}" destId="{28C225D6-B551-4B07-9D16-01DA7445016B}" srcOrd="2" destOrd="0" parTransId="{B0EF6D11-5246-49DC-895B-55CA7227AD07}" sibTransId="{5516F4A5-90F3-44B9-A533-ABF80396A073}"/>
    <dgm:cxn modelId="{B3369DDB-0353-445C-AD1F-563804B4DD05}" type="presParOf" srcId="{AB63BC00-0E90-47EA-8438-0F6175EFB904}" destId="{0EB80B54-5DFD-4427-A3ED-7F71C2B142CB}" srcOrd="0" destOrd="0" presId="urn:microsoft.com/office/officeart/2008/layout/LinedList"/>
    <dgm:cxn modelId="{3221D07C-6960-4C5F-A2A6-2BBE204153ED}" type="presParOf" srcId="{AB63BC00-0E90-47EA-8438-0F6175EFB904}" destId="{457C1D7A-6FCD-4260-92A4-241D8365C83C}" srcOrd="1" destOrd="0" presId="urn:microsoft.com/office/officeart/2008/layout/LinedList"/>
    <dgm:cxn modelId="{C53A4292-9975-41BE-A043-DFCD43B07D42}" type="presParOf" srcId="{457C1D7A-6FCD-4260-92A4-241D8365C83C}" destId="{75EA9C16-5C6B-4BCE-A6DE-58E7D63952E6}" srcOrd="0" destOrd="0" presId="urn:microsoft.com/office/officeart/2008/layout/LinedList"/>
    <dgm:cxn modelId="{492C7F50-192D-46E3-86E7-EA6DC7920266}" type="presParOf" srcId="{457C1D7A-6FCD-4260-92A4-241D8365C83C}" destId="{7AA603EA-FFD6-4058-9F63-51C7E56DBAB3}" srcOrd="1" destOrd="0" presId="urn:microsoft.com/office/officeart/2008/layout/LinedList"/>
    <dgm:cxn modelId="{0E200216-F16E-4ABC-8C0C-631B36D9A3A5}" type="presParOf" srcId="{AB63BC00-0E90-47EA-8438-0F6175EFB904}" destId="{05DF7550-322D-47F8-AE89-A0FF0196A8F4}" srcOrd="2" destOrd="0" presId="urn:microsoft.com/office/officeart/2008/layout/LinedList"/>
    <dgm:cxn modelId="{491F2FFC-92BE-402C-9894-D15975D54609}" type="presParOf" srcId="{AB63BC00-0E90-47EA-8438-0F6175EFB904}" destId="{67B40716-7F0E-4669-9D0E-28C2D17ACEB9}" srcOrd="3" destOrd="0" presId="urn:microsoft.com/office/officeart/2008/layout/LinedList"/>
    <dgm:cxn modelId="{D96AD462-2EC7-4A7F-A202-9D3CEB7F44B3}" type="presParOf" srcId="{67B40716-7F0E-4669-9D0E-28C2D17ACEB9}" destId="{B5193BE1-8D65-4845-8BDA-CA245A5F58FC}" srcOrd="0" destOrd="0" presId="urn:microsoft.com/office/officeart/2008/layout/LinedList"/>
    <dgm:cxn modelId="{24381643-D6C2-4667-96A7-4C40E37219D7}" type="presParOf" srcId="{67B40716-7F0E-4669-9D0E-28C2D17ACEB9}" destId="{F012BFA9-6771-4677-AFDA-CE9A238761F8}" srcOrd="1" destOrd="0" presId="urn:microsoft.com/office/officeart/2008/layout/LinedList"/>
    <dgm:cxn modelId="{8E423BB8-E836-421B-A4AF-2C063D6C6BCC}" type="presParOf" srcId="{AB63BC00-0E90-47EA-8438-0F6175EFB904}" destId="{B2DBF7F3-FB1B-422C-AB2C-5ED28E1FF999}" srcOrd="4" destOrd="0" presId="urn:microsoft.com/office/officeart/2008/layout/LinedList"/>
    <dgm:cxn modelId="{38F2A19D-B896-4BD1-9402-48BDF944505F}" type="presParOf" srcId="{AB63BC00-0E90-47EA-8438-0F6175EFB904}" destId="{E3545F14-C145-412D-B995-78B144BA4DAE}" srcOrd="5" destOrd="0" presId="urn:microsoft.com/office/officeart/2008/layout/LinedList"/>
    <dgm:cxn modelId="{47550F84-1C3A-4187-A050-DF813A452639}" type="presParOf" srcId="{E3545F14-C145-412D-B995-78B144BA4DAE}" destId="{284B9709-ED16-4CA7-BB40-4B7356D442F4}" srcOrd="0" destOrd="0" presId="urn:microsoft.com/office/officeart/2008/layout/LinedList"/>
    <dgm:cxn modelId="{1938DF0B-8FF5-4AF6-BE1B-C8DD2C1358E0}" type="presParOf" srcId="{E3545F14-C145-412D-B995-78B144BA4DAE}" destId="{711E04E3-7C34-4BA5-88E9-5FBC0DAEC9EF}" srcOrd="1" destOrd="0" presId="urn:microsoft.com/office/officeart/2008/layout/LinedList"/>
    <dgm:cxn modelId="{E1E8E4B0-2E8F-48A8-9341-07EBA9184368}" type="presParOf" srcId="{AB63BC00-0E90-47EA-8438-0F6175EFB904}" destId="{AC1E85FB-6172-4118-83F3-060E23F15883}" srcOrd="6" destOrd="0" presId="urn:microsoft.com/office/officeart/2008/layout/LinedList"/>
    <dgm:cxn modelId="{DE8C61F4-BE70-400D-A69A-E6D67F31BA1C}" type="presParOf" srcId="{AB63BC00-0E90-47EA-8438-0F6175EFB904}" destId="{638D22B2-C163-4673-8D61-0A8C53D22414}" srcOrd="7" destOrd="0" presId="urn:microsoft.com/office/officeart/2008/layout/LinedList"/>
    <dgm:cxn modelId="{BD1F6F8D-D6A5-4F73-8C0E-C6DA081ABC0E}" type="presParOf" srcId="{638D22B2-C163-4673-8D61-0A8C53D22414}" destId="{E3E7B9A3-54F5-4BFD-85D9-46F82BD99448}" srcOrd="0" destOrd="0" presId="urn:microsoft.com/office/officeart/2008/layout/LinedList"/>
    <dgm:cxn modelId="{7495D81E-8546-4047-916C-AC486D0A9394}" type="presParOf" srcId="{638D22B2-C163-4673-8D61-0A8C53D22414}" destId="{6A4804F5-88B0-4348-8E52-22091FC959FD}" srcOrd="1" destOrd="0" presId="urn:microsoft.com/office/officeart/2008/layout/LinedList"/>
    <dgm:cxn modelId="{D8594C5F-02D6-483B-86D1-7E08BD992183}" type="presParOf" srcId="{AB63BC00-0E90-47EA-8438-0F6175EFB904}" destId="{F400074D-F87B-4BF1-B368-D24306306919}" srcOrd="8" destOrd="0" presId="urn:microsoft.com/office/officeart/2008/layout/LinedList"/>
    <dgm:cxn modelId="{9345FB09-1E9C-4979-B0C8-D5706EB38A04}" type="presParOf" srcId="{AB63BC00-0E90-47EA-8438-0F6175EFB904}" destId="{1B31E8BA-5D1E-4B09-AF5D-FE5EA6A9379A}" srcOrd="9" destOrd="0" presId="urn:microsoft.com/office/officeart/2008/layout/LinedList"/>
    <dgm:cxn modelId="{6BFE79F4-DA47-4046-8564-9D7DCEB0B747}" type="presParOf" srcId="{1B31E8BA-5D1E-4B09-AF5D-FE5EA6A9379A}" destId="{D116DB7D-615D-4378-9002-8E271B110DAB}" srcOrd="0" destOrd="0" presId="urn:microsoft.com/office/officeart/2008/layout/LinedList"/>
    <dgm:cxn modelId="{BF73F16C-3120-42EE-9D76-1D1B45FB7D26}" type="presParOf" srcId="{1B31E8BA-5D1E-4B09-AF5D-FE5EA6A9379A}" destId="{E81BF83A-A012-498E-901D-801845715C99}" srcOrd="1" destOrd="0" presId="urn:microsoft.com/office/officeart/2008/layout/LinedList"/>
    <dgm:cxn modelId="{49CF93DE-877E-45A0-B120-E5A65A886E60}" type="presParOf" srcId="{AB63BC00-0E90-47EA-8438-0F6175EFB904}" destId="{F2E23F5F-6935-420B-85DA-802AFDE0B482}" srcOrd="10" destOrd="0" presId="urn:microsoft.com/office/officeart/2008/layout/LinedList"/>
    <dgm:cxn modelId="{C44976BD-21C0-4133-AFA0-EDEAFC7B5EBA}" type="presParOf" srcId="{AB63BC00-0E90-47EA-8438-0F6175EFB904}" destId="{3C837397-A1E8-4809-8D27-D05D160A19A1}" srcOrd="11" destOrd="0" presId="urn:microsoft.com/office/officeart/2008/layout/LinedList"/>
    <dgm:cxn modelId="{6BAEE14F-0466-4633-8BD5-96147266CAF5}" type="presParOf" srcId="{3C837397-A1E8-4809-8D27-D05D160A19A1}" destId="{195C44B9-6678-431A-9798-CCC7371B67B1}" srcOrd="0" destOrd="0" presId="urn:microsoft.com/office/officeart/2008/layout/LinedList"/>
    <dgm:cxn modelId="{F5B6C775-E8DC-460B-862C-A0C696865AE7}" type="presParOf" srcId="{3C837397-A1E8-4809-8D27-D05D160A19A1}" destId="{574A9AF6-05B7-4852-8349-27B5963AF23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F4F5524-8C29-4CD8-AABB-602D51A2BE64}"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8E5E80C6-891F-4B6A-823E-3C1E8779AE3F}">
      <dgm:prSet phldrT="[Text]"/>
      <dgm:spPr>
        <a:ln>
          <a:noFill/>
        </a:ln>
      </dgm:spPr>
      <dgm:t>
        <a:bodyPr/>
        <a:lstStyle/>
        <a:p>
          <a:r>
            <a:rPr lang="en-US" b="1" dirty="0" smtClean="0"/>
            <a:t>Minimize distractions </a:t>
          </a:r>
          <a:endParaRPr lang="en-US" b="1" dirty="0"/>
        </a:p>
      </dgm:t>
    </dgm:pt>
    <dgm:pt modelId="{93F1C4C4-285E-4046-9395-7FC024F6A39D}" type="parTrans" cxnId="{68F5AACB-6214-4356-BE14-7A6E60DBE9A7}">
      <dgm:prSet/>
      <dgm:spPr/>
      <dgm:t>
        <a:bodyPr/>
        <a:lstStyle/>
        <a:p>
          <a:endParaRPr lang="en-US"/>
        </a:p>
      </dgm:t>
    </dgm:pt>
    <dgm:pt modelId="{6B7CC7F7-EB84-43A6-9A1B-322E7B8B52F8}" type="sibTrans" cxnId="{68F5AACB-6214-4356-BE14-7A6E60DBE9A7}">
      <dgm:prSet/>
      <dgm:spPr/>
      <dgm:t>
        <a:bodyPr/>
        <a:lstStyle/>
        <a:p>
          <a:endParaRPr lang="en-US"/>
        </a:p>
      </dgm:t>
    </dgm:pt>
    <dgm:pt modelId="{AB8DA2D9-19B9-492D-A7FC-5E1BE869E9E6}">
      <dgm:prSet phldrT="[Text]"/>
      <dgm:spPr>
        <a:ln>
          <a:noFill/>
        </a:ln>
      </dgm:spPr>
      <dgm:t>
        <a:bodyPr/>
        <a:lstStyle/>
        <a:p>
          <a:r>
            <a:rPr lang="en-US" b="1" dirty="0" smtClean="0"/>
            <a:t>Be conscious of scheduling</a:t>
          </a:r>
          <a:endParaRPr lang="en-US" b="1" dirty="0"/>
        </a:p>
      </dgm:t>
    </dgm:pt>
    <dgm:pt modelId="{1305B282-2CE0-4E23-A1BD-2BA4EA99B59D}" type="parTrans" cxnId="{E859E25B-8046-4B50-8E70-441653BF8B94}">
      <dgm:prSet/>
      <dgm:spPr/>
      <dgm:t>
        <a:bodyPr/>
        <a:lstStyle/>
        <a:p>
          <a:endParaRPr lang="en-US"/>
        </a:p>
      </dgm:t>
    </dgm:pt>
    <dgm:pt modelId="{A8E12FED-3E27-493C-B882-8D812CDD7912}" type="sibTrans" cxnId="{E859E25B-8046-4B50-8E70-441653BF8B94}">
      <dgm:prSet/>
      <dgm:spPr/>
      <dgm:t>
        <a:bodyPr/>
        <a:lstStyle/>
        <a:p>
          <a:endParaRPr lang="en-US"/>
        </a:p>
      </dgm:t>
    </dgm:pt>
    <dgm:pt modelId="{759BD97E-2851-48BA-8C41-3E85B1C01708}">
      <dgm:prSet phldrT="[Text]"/>
      <dgm:spPr>
        <a:ln>
          <a:noFill/>
        </a:ln>
      </dgm:spPr>
      <dgm:t>
        <a:bodyPr/>
        <a:lstStyle/>
        <a:p>
          <a:r>
            <a:rPr lang="en-US" b="1" dirty="0" smtClean="0"/>
            <a:t>Neutral location</a:t>
          </a:r>
          <a:endParaRPr lang="en-US" b="1" dirty="0"/>
        </a:p>
      </dgm:t>
    </dgm:pt>
    <dgm:pt modelId="{2F27C1EB-25B8-4E1F-91EA-68EB95343F69}" type="parTrans" cxnId="{5F6B4C0B-A176-429D-9956-D75BBCE8798B}">
      <dgm:prSet/>
      <dgm:spPr/>
      <dgm:t>
        <a:bodyPr/>
        <a:lstStyle/>
        <a:p>
          <a:endParaRPr lang="en-US"/>
        </a:p>
      </dgm:t>
    </dgm:pt>
    <dgm:pt modelId="{DE748E8A-56ED-408B-A21F-E18B9DC30DE7}" type="sibTrans" cxnId="{5F6B4C0B-A176-429D-9956-D75BBCE8798B}">
      <dgm:prSet/>
      <dgm:spPr/>
      <dgm:t>
        <a:bodyPr/>
        <a:lstStyle/>
        <a:p>
          <a:endParaRPr lang="en-US"/>
        </a:p>
      </dgm:t>
    </dgm:pt>
    <dgm:pt modelId="{9C574A88-9D9D-4CA8-9C5C-E894ACA3177F}" type="pres">
      <dgm:prSet presAssocID="{CF4F5524-8C29-4CD8-AABB-602D51A2BE64}" presName="Name0" presStyleCnt="0">
        <dgm:presLayoutVars>
          <dgm:resizeHandles/>
        </dgm:presLayoutVars>
      </dgm:prSet>
      <dgm:spPr/>
      <dgm:t>
        <a:bodyPr/>
        <a:lstStyle/>
        <a:p>
          <a:endParaRPr lang="en-US"/>
        </a:p>
      </dgm:t>
    </dgm:pt>
    <dgm:pt modelId="{40A9D913-49D4-40D2-9DE6-94A518041BB6}" type="pres">
      <dgm:prSet presAssocID="{8E5E80C6-891F-4B6A-823E-3C1E8779AE3F}" presName="text" presStyleLbl="node1" presStyleIdx="0" presStyleCnt="3">
        <dgm:presLayoutVars>
          <dgm:bulletEnabled val="1"/>
        </dgm:presLayoutVars>
      </dgm:prSet>
      <dgm:spPr/>
      <dgm:t>
        <a:bodyPr/>
        <a:lstStyle/>
        <a:p>
          <a:endParaRPr lang="en-US"/>
        </a:p>
      </dgm:t>
    </dgm:pt>
    <dgm:pt modelId="{AC10B77A-02CB-4DF4-96D0-575433569DBD}" type="pres">
      <dgm:prSet presAssocID="{6B7CC7F7-EB84-43A6-9A1B-322E7B8B52F8}" presName="space" presStyleCnt="0"/>
      <dgm:spPr/>
    </dgm:pt>
    <dgm:pt modelId="{DAC80DE2-D894-4B77-9DE6-5CB2B9FEFD84}" type="pres">
      <dgm:prSet presAssocID="{AB8DA2D9-19B9-492D-A7FC-5E1BE869E9E6}" presName="text" presStyleLbl="node1" presStyleIdx="1" presStyleCnt="3">
        <dgm:presLayoutVars>
          <dgm:bulletEnabled val="1"/>
        </dgm:presLayoutVars>
      </dgm:prSet>
      <dgm:spPr/>
      <dgm:t>
        <a:bodyPr/>
        <a:lstStyle/>
        <a:p>
          <a:endParaRPr lang="en-US"/>
        </a:p>
      </dgm:t>
    </dgm:pt>
    <dgm:pt modelId="{7B74C93C-D4A0-4E02-A6DD-7A2F66F9A84C}" type="pres">
      <dgm:prSet presAssocID="{A8E12FED-3E27-493C-B882-8D812CDD7912}" presName="space" presStyleCnt="0"/>
      <dgm:spPr/>
    </dgm:pt>
    <dgm:pt modelId="{F050643A-DB4B-451D-944C-7FD76EAC9F4C}" type="pres">
      <dgm:prSet presAssocID="{759BD97E-2851-48BA-8C41-3E85B1C01708}" presName="text" presStyleLbl="node1" presStyleIdx="2" presStyleCnt="3">
        <dgm:presLayoutVars>
          <dgm:bulletEnabled val="1"/>
        </dgm:presLayoutVars>
      </dgm:prSet>
      <dgm:spPr/>
      <dgm:t>
        <a:bodyPr/>
        <a:lstStyle/>
        <a:p>
          <a:endParaRPr lang="en-US"/>
        </a:p>
      </dgm:t>
    </dgm:pt>
  </dgm:ptLst>
  <dgm:cxnLst>
    <dgm:cxn modelId="{5F6B4C0B-A176-429D-9956-D75BBCE8798B}" srcId="{CF4F5524-8C29-4CD8-AABB-602D51A2BE64}" destId="{759BD97E-2851-48BA-8C41-3E85B1C01708}" srcOrd="2" destOrd="0" parTransId="{2F27C1EB-25B8-4E1F-91EA-68EB95343F69}" sibTransId="{DE748E8A-56ED-408B-A21F-E18B9DC30DE7}"/>
    <dgm:cxn modelId="{D261EC9A-C3ED-43E6-85A1-49FF748CAE35}" type="presOf" srcId="{CF4F5524-8C29-4CD8-AABB-602D51A2BE64}" destId="{9C574A88-9D9D-4CA8-9C5C-E894ACA3177F}" srcOrd="0" destOrd="0" presId="urn:diagrams.loki3.com/VaryingWidthList+Icon"/>
    <dgm:cxn modelId="{06D6D1FC-717D-4374-B57D-541F08B35EC0}" type="presOf" srcId="{8E5E80C6-891F-4B6A-823E-3C1E8779AE3F}" destId="{40A9D913-49D4-40D2-9DE6-94A518041BB6}" srcOrd="0" destOrd="0" presId="urn:diagrams.loki3.com/VaryingWidthList+Icon"/>
    <dgm:cxn modelId="{37DDF12C-5F4B-4E66-95BA-AA749EFCBDD6}" type="presOf" srcId="{AB8DA2D9-19B9-492D-A7FC-5E1BE869E9E6}" destId="{DAC80DE2-D894-4B77-9DE6-5CB2B9FEFD84}" srcOrd="0" destOrd="0" presId="urn:diagrams.loki3.com/VaryingWidthList+Icon"/>
    <dgm:cxn modelId="{BF51B8F9-3548-43D0-A8FA-69EFBBF77CF8}" type="presOf" srcId="{759BD97E-2851-48BA-8C41-3E85B1C01708}" destId="{F050643A-DB4B-451D-944C-7FD76EAC9F4C}" srcOrd="0" destOrd="0" presId="urn:diagrams.loki3.com/VaryingWidthList+Icon"/>
    <dgm:cxn modelId="{68F5AACB-6214-4356-BE14-7A6E60DBE9A7}" srcId="{CF4F5524-8C29-4CD8-AABB-602D51A2BE64}" destId="{8E5E80C6-891F-4B6A-823E-3C1E8779AE3F}" srcOrd="0" destOrd="0" parTransId="{93F1C4C4-285E-4046-9395-7FC024F6A39D}" sibTransId="{6B7CC7F7-EB84-43A6-9A1B-322E7B8B52F8}"/>
    <dgm:cxn modelId="{E859E25B-8046-4B50-8E70-441653BF8B94}" srcId="{CF4F5524-8C29-4CD8-AABB-602D51A2BE64}" destId="{AB8DA2D9-19B9-492D-A7FC-5E1BE869E9E6}" srcOrd="1" destOrd="0" parTransId="{1305B282-2CE0-4E23-A1BD-2BA4EA99B59D}" sibTransId="{A8E12FED-3E27-493C-B882-8D812CDD7912}"/>
    <dgm:cxn modelId="{398A9F23-E501-4F28-B5BF-EC45C9AC3A8B}" type="presParOf" srcId="{9C574A88-9D9D-4CA8-9C5C-E894ACA3177F}" destId="{40A9D913-49D4-40D2-9DE6-94A518041BB6}" srcOrd="0" destOrd="0" presId="urn:diagrams.loki3.com/VaryingWidthList+Icon"/>
    <dgm:cxn modelId="{C5A05643-E38F-4D1A-B438-666166B1E4EA}" type="presParOf" srcId="{9C574A88-9D9D-4CA8-9C5C-E894ACA3177F}" destId="{AC10B77A-02CB-4DF4-96D0-575433569DBD}" srcOrd="1" destOrd="0" presId="urn:diagrams.loki3.com/VaryingWidthList+Icon"/>
    <dgm:cxn modelId="{17878452-82DC-45DA-8FBC-DE83C6A88D2E}" type="presParOf" srcId="{9C574A88-9D9D-4CA8-9C5C-E894ACA3177F}" destId="{DAC80DE2-D894-4B77-9DE6-5CB2B9FEFD84}" srcOrd="2" destOrd="0" presId="urn:diagrams.loki3.com/VaryingWidthList+Icon"/>
    <dgm:cxn modelId="{71925696-0638-422D-B27E-4E51113BB814}" type="presParOf" srcId="{9C574A88-9D9D-4CA8-9C5C-E894ACA3177F}" destId="{7B74C93C-D4A0-4E02-A6DD-7A2F66F9A84C}" srcOrd="3" destOrd="0" presId="urn:diagrams.loki3.com/VaryingWidthList+Icon"/>
    <dgm:cxn modelId="{F8515E82-B527-4E57-AAD2-8F4B7BC148B1}" type="presParOf" srcId="{9C574A88-9D9D-4CA8-9C5C-E894ACA3177F}" destId="{F050643A-DB4B-451D-944C-7FD76EAC9F4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747D3D6-B3FC-4921-98C1-13EEE45BCE65}"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19FF517E-8AF8-4001-B158-82BDEF2A0F7F}">
      <dgm:prSet phldrT="[Text]"/>
      <dgm:spPr>
        <a:ln>
          <a:noFill/>
        </a:ln>
      </dgm:spPr>
      <dgm:t>
        <a:bodyPr/>
        <a:lstStyle/>
        <a:p>
          <a:r>
            <a:rPr lang="en-US" dirty="0" smtClean="0"/>
            <a:t>Want</a:t>
          </a:r>
          <a:endParaRPr lang="en-US" dirty="0"/>
        </a:p>
      </dgm:t>
    </dgm:pt>
    <dgm:pt modelId="{1852C23E-538D-4318-A91F-7374292330EE}" type="parTrans" cxnId="{C40E8474-0079-45A1-B41B-9389713B41FC}">
      <dgm:prSet/>
      <dgm:spPr/>
      <dgm:t>
        <a:bodyPr/>
        <a:lstStyle/>
        <a:p>
          <a:endParaRPr lang="en-US"/>
        </a:p>
      </dgm:t>
    </dgm:pt>
    <dgm:pt modelId="{917C900C-5BD1-4787-9D63-E011A5ADC155}" type="sibTrans" cxnId="{C40E8474-0079-45A1-B41B-9389713B41FC}">
      <dgm:prSet/>
      <dgm:spPr/>
      <dgm:t>
        <a:bodyPr/>
        <a:lstStyle/>
        <a:p>
          <a:endParaRPr lang="en-US"/>
        </a:p>
      </dgm:t>
    </dgm:pt>
    <dgm:pt modelId="{E0E699E7-EF5F-4455-8E65-CC2402CC54D4}">
      <dgm:prSet phldrT="[Text]"/>
      <dgm:spPr/>
      <dgm:t>
        <a:bodyPr/>
        <a:lstStyle/>
        <a:p>
          <a:r>
            <a:rPr lang="en-US" dirty="0" smtClean="0"/>
            <a:t>More input into the scheduling process</a:t>
          </a:r>
          <a:endParaRPr lang="en-US" dirty="0"/>
        </a:p>
      </dgm:t>
    </dgm:pt>
    <dgm:pt modelId="{3B5421A8-47A2-4A99-A43F-2F397D52C3D7}" type="parTrans" cxnId="{D791F2A3-3B23-4B5E-B2E8-42E4F8EE61A8}">
      <dgm:prSet/>
      <dgm:spPr/>
      <dgm:t>
        <a:bodyPr/>
        <a:lstStyle/>
        <a:p>
          <a:endParaRPr lang="en-US"/>
        </a:p>
      </dgm:t>
    </dgm:pt>
    <dgm:pt modelId="{0AD3C92E-20D4-441F-9B74-29041135F4D8}" type="sibTrans" cxnId="{D791F2A3-3B23-4B5E-B2E8-42E4F8EE61A8}">
      <dgm:prSet/>
      <dgm:spPr/>
      <dgm:t>
        <a:bodyPr/>
        <a:lstStyle/>
        <a:p>
          <a:endParaRPr lang="en-US"/>
        </a:p>
      </dgm:t>
    </dgm:pt>
    <dgm:pt modelId="{C98F4481-3D09-48C8-9A34-AE421D1DC4FE}">
      <dgm:prSet phldrT="[Text]"/>
      <dgm:spPr/>
      <dgm:t>
        <a:bodyPr/>
        <a:lstStyle/>
        <a:p>
          <a:r>
            <a:rPr lang="en-US" dirty="0" smtClean="0"/>
            <a:t>A more regular schedule</a:t>
          </a:r>
          <a:endParaRPr lang="en-US" dirty="0"/>
        </a:p>
      </dgm:t>
    </dgm:pt>
    <dgm:pt modelId="{0E494D77-F0C8-4293-A8E2-DC50BCD43294}" type="parTrans" cxnId="{9F3B210A-8247-438A-876B-37C9D804E89C}">
      <dgm:prSet/>
      <dgm:spPr/>
      <dgm:t>
        <a:bodyPr/>
        <a:lstStyle/>
        <a:p>
          <a:endParaRPr lang="en-US"/>
        </a:p>
      </dgm:t>
    </dgm:pt>
    <dgm:pt modelId="{4F4F364B-3B9D-42C1-9227-2EFC185EFEF1}" type="sibTrans" cxnId="{9F3B210A-8247-438A-876B-37C9D804E89C}">
      <dgm:prSet/>
      <dgm:spPr/>
      <dgm:t>
        <a:bodyPr/>
        <a:lstStyle/>
        <a:p>
          <a:endParaRPr lang="en-US"/>
        </a:p>
      </dgm:t>
    </dgm:pt>
    <dgm:pt modelId="{E261E97E-5CC1-45BC-AAF8-095DF3D47A0E}">
      <dgm:prSet phldrT="[Text]"/>
      <dgm:spPr>
        <a:ln>
          <a:noFill/>
        </a:ln>
      </dgm:spPr>
      <dgm:t>
        <a:bodyPr/>
        <a:lstStyle/>
        <a:p>
          <a:r>
            <a:rPr lang="en-US" dirty="0" smtClean="0"/>
            <a:t>Need</a:t>
          </a:r>
          <a:endParaRPr lang="en-US" dirty="0"/>
        </a:p>
      </dgm:t>
    </dgm:pt>
    <dgm:pt modelId="{B9AC34C2-1505-47E5-8D4C-EC4B200014F6}" type="parTrans" cxnId="{BEE9B20D-07B8-4E2E-B2EE-EC481332FB04}">
      <dgm:prSet/>
      <dgm:spPr/>
      <dgm:t>
        <a:bodyPr/>
        <a:lstStyle/>
        <a:p>
          <a:endParaRPr lang="en-US"/>
        </a:p>
      </dgm:t>
    </dgm:pt>
    <dgm:pt modelId="{D4428759-9421-4671-9486-8ECC13862A27}" type="sibTrans" cxnId="{BEE9B20D-07B8-4E2E-B2EE-EC481332FB04}">
      <dgm:prSet/>
      <dgm:spPr/>
      <dgm:t>
        <a:bodyPr/>
        <a:lstStyle/>
        <a:p>
          <a:endParaRPr lang="en-US"/>
        </a:p>
      </dgm:t>
    </dgm:pt>
    <dgm:pt modelId="{D15005D4-2B97-4316-9FEF-24E3CB375AC4}">
      <dgm:prSet phldrT="[Text]"/>
      <dgm:spPr/>
      <dgm:t>
        <a:bodyPr/>
        <a:lstStyle/>
        <a:p>
          <a:r>
            <a:rPr lang="en-US" dirty="0" smtClean="0"/>
            <a:t>To work less than 30 hours per week</a:t>
          </a:r>
          <a:endParaRPr lang="en-US" dirty="0"/>
        </a:p>
      </dgm:t>
    </dgm:pt>
    <dgm:pt modelId="{3B6C7457-6451-44C0-B004-C00C27F9001E}" type="parTrans" cxnId="{81B7A1D1-8E64-4E85-A654-38CA7B9EDA69}">
      <dgm:prSet/>
      <dgm:spPr/>
      <dgm:t>
        <a:bodyPr/>
        <a:lstStyle/>
        <a:p>
          <a:endParaRPr lang="en-US"/>
        </a:p>
      </dgm:t>
    </dgm:pt>
    <dgm:pt modelId="{8062B9B1-E158-47B8-9B93-FCA1B1CFF180}" type="sibTrans" cxnId="{81B7A1D1-8E64-4E85-A654-38CA7B9EDA69}">
      <dgm:prSet/>
      <dgm:spPr/>
      <dgm:t>
        <a:bodyPr/>
        <a:lstStyle/>
        <a:p>
          <a:endParaRPr lang="en-US"/>
        </a:p>
      </dgm:t>
    </dgm:pt>
    <dgm:pt modelId="{F32EED56-1BDB-4779-A264-4044B9EFCE97}">
      <dgm:prSet phldrT="[Text]"/>
      <dgm:spPr/>
      <dgm:t>
        <a:bodyPr/>
        <a:lstStyle/>
        <a:p>
          <a:r>
            <a:rPr lang="en-US" dirty="0" smtClean="0"/>
            <a:t>More notice for schedule changes</a:t>
          </a:r>
          <a:endParaRPr lang="en-US" dirty="0"/>
        </a:p>
      </dgm:t>
    </dgm:pt>
    <dgm:pt modelId="{D5899FC3-7A82-4F77-85CF-3B2A8711AD0F}" type="parTrans" cxnId="{648ED435-DE74-4498-A459-D46407CB9995}">
      <dgm:prSet/>
      <dgm:spPr/>
      <dgm:t>
        <a:bodyPr/>
        <a:lstStyle/>
        <a:p>
          <a:endParaRPr lang="en-US"/>
        </a:p>
      </dgm:t>
    </dgm:pt>
    <dgm:pt modelId="{4CCEE74F-2B18-4284-889A-5C2150116EDF}" type="sibTrans" cxnId="{648ED435-DE74-4498-A459-D46407CB9995}">
      <dgm:prSet/>
      <dgm:spPr/>
      <dgm:t>
        <a:bodyPr/>
        <a:lstStyle/>
        <a:p>
          <a:endParaRPr lang="en-US"/>
        </a:p>
      </dgm:t>
    </dgm:pt>
    <dgm:pt modelId="{42BC0EAE-A69C-447B-9B36-3BB9C2D55DF9}" type="pres">
      <dgm:prSet presAssocID="{0747D3D6-B3FC-4921-98C1-13EEE45BCE65}" presName="Name0" presStyleCnt="0">
        <dgm:presLayoutVars>
          <dgm:dir/>
          <dgm:animLvl val="lvl"/>
          <dgm:resizeHandles val="exact"/>
        </dgm:presLayoutVars>
      </dgm:prSet>
      <dgm:spPr/>
      <dgm:t>
        <a:bodyPr/>
        <a:lstStyle/>
        <a:p>
          <a:endParaRPr lang="en-US"/>
        </a:p>
      </dgm:t>
    </dgm:pt>
    <dgm:pt modelId="{0C2C0EC1-7FF0-4E68-AEA8-CEC8E04B14F2}" type="pres">
      <dgm:prSet presAssocID="{19FF517E-8AF8-4001-B158-82BDEF2A0F7F}" presName="vertFlow" presStyleCnt="0"/>
      <dgm:spPr/>
    </dgm:pt>
    <dgm:pt modelId="{FD43FDD5-3F5E-4CDE-8B0F-AAC4373389D3}" type="pres">
      <dgm:prSet presAssocID="{19FF517E-8AF8-4001-B158-82BDEF2A0F7F}" presName="header" presStyleLbl="node1" presStyleIdx="0" presStyleCnt="2"/>
      <dgm:spPr/>
      <dgm:t>
        <a:bodyPr/>
        <a:lstStyle/>
        <a:p>
          <a:endParaRPr lang="en-US"/>
        </a:p>
      </dgm:t>
    </dgm:pt>
    <dgm:pt modelId="{3EC042E9-40F1-4779-8F98-6F4D79DA957E}" type="pres">
      <dgm:prSet presAssocID="{3B5421A8-47A2-4A99-A43F-2F397D52C3D7}" presName="parTrans" presStyleLbl="sibTrans2D1" presStyleIdx="0" presStyleCnt="4"/>
      <dgm:spPr/>
      <dgm:t>
        <a:bodyPr/>
        <a:lstStyle/>
        <a:p>
          <a:endParaRPr lang="en-US"/>
        </a:p>
      </dgm:t>
    </dgm:pt>
    <dgm:pt modelId="{4598A249-D470-42A4-B7C0-C6C346DED81F}" type="pres">
      <dgm:prSet presAssocID="{E0E699E7-EF5F-4455-8E65-CC2402CC54D4}" presName="child" presStyleLbl="alignAccFollowNode1" presStyleIdx="0" presStyleCnt="4">
        <dgm:presLayoutVars>
          <dgm:chMax val="0"/>
          <dgm:bulletEnabled val="1"/>
        </dgm:presLayoutVars>
      </dgm:prSet>
      <dgm:spPr/>
      <dgm:t>
        <a:bodyPr/>
        <a:lstStyle/>
        <a:p>
          <a:endParaRPr lang="en-US"/>
        </a:p>
      </dgm:t>
    </dgm:pt>
    <dgm:pt modelId="{EC3E32FB-AEB4-44F3-8F33-25867DAFF4CF}" type="pres">
      <dgm:prSet presAssocID="{0AD3C92E-20D4-441F-9B74-29041135F4D8}" presName="sibTrans" presStyleLbl="sibTrans2D1" presStyleIdx="1" presStyleCnt="4"/>
      <dgm:spPr/>
      <dgm:t>
        <a:bodyPr/>
        <a:lstStyle/>
        <a:p>
          <a:endParaRPr lang="en-US"/>
        </a:p>
      </dgm:t>
    </dgm:pt>
    <dgm:pt modelId="{81B9893D-A8F2-4B06-8393-6FBEA7B6FCDB}" type="pres">
      <dgm:prSet presAssocID="{C98F4481-3D09-48C8-9A34-AE421D1DC4FE}" presName="child" presStyleLbl="alignAccFollowNode1" presStyleIdx="1" presStyleCnt="4">
        <dgm:presLayoutVars>
          <dgm:chMax val="0"/>
          <dgm:bulletEnabled val="1"/>
        </dgm:presLayoutVars>
      </dgm:prSet>
      <dgm:spPr/>
      <dgm:t>
        <a:bodyPr/>
        <a:lstStyle/>
        <a:p>
          <a:endParaRPr lang="en-US"/>
        </a:p>
      </dgm:t>
    </dgm:pt>
    <dgm:pt modelId="{6BE6BDE4-62A6-4DEC-9ADE-EE81CECA3D62}" type="pres">
      <dgm:prSet presAssocID="{19FF517E-8AF8-4001-B158-82BDEF2A0F7F}" presName="hSp" presStyleCnt="0"/>
      <dgm:spPr/>
    </dgm:pt>
    <dgm:pt modelId="{2606DB6B-F141-467B-B619-D40920D2C7F4}" type="pres">
      <dgm:prSet presAssocID="{E261E97E-5CC1-45BC-AAF8-095DF3D47A0E}" presName="vertFlow" presStyleCnt="0"/>
      <dgm:spPr/>
    </dgm:pt>
    <dgm:pt modelId="{5D0C98AA-C2D4-4A0B-9109-4340477C8696}" type="pres">
      <dgm:prSet presAssocID="{E261E97E-5CC1-45BC-AAF8-095DF3D47A0E}" presName="header" presStyleLbl="node1" presStyleIdx="1" presStyleCnt="2"/>
      <dgm:spPr/>
      <dgm:t>
        <a:bodyPr/>
        <a:lstStyle/>
        <a:p>
          <a:endParaRPr lang="en-US"/>
        </a:p>
      </dgm:t>
    </dgm:pt>
    <dgm:pt modelId="{C33E0652-6350-4E09-B456-05CB0A80EBC1}" type="pres">
      <dgm:prSet presAssocID="{3B6C7457-6451-44C0-B004-C00C27F9001E}" presName="parTrans" presStyleLbl="sibTrans2D1" presStyleIdx="2" presStyleCnt="4"/>
      <dgm:spPr/>
      <dgm:t>
        <a:bodyPr/>
        <a:lstStyle/>
        <a:p>
          <a:endParaRPr lang="en-US"/>
        </a:p>
      </dgm:t>
    </dgm:pt>
    <dgm:pt modelId="{554658E9-69C6-4954-9AB9-982606B47295}" type="pres">
      <dgm:prSet presAssocID="{D15005D4-2B97-4316-9FEF-24E3CB375AC4}" presName="child" presStyleLbl="alignAccFollowNode1" presStyleIdx="2" presStyleCnt="4">
        <dgm:presLayoutVars>
          <dgm:chMax val="0"/>
          <dgm:bulletEnabled val="1"/>
        </dgm:presLayoutVars>
      </dgm:prSet>
      <dgm:spPr/>
      <dgm:t>
        <a:bodyPr/>
        <a:lstStyle/>
        <a:p>
          <a:endParaRPr lang="en-US"/>
        </a:p>
      </dgm:t>
    </dgm:pt>
    <dgm:pt modelId="{FE89CBC0-AABD-40B2-9BCF-767BE8ACC477}" type="pres">
      <dgm:prSet presAssocID="{8062B9B1-E158-47B8-9B93-FCA1B1CFF180}" presName="sibTrans" presStyleLbl="sibTrans2D1" presStyleIdx="3" presStyleCnt="4"/>
      <dgm:spPr/>
      <dgm:t>
        <a:bodyPr/>
        <a:lstStyle/>
        <a:p>
          <a:endParaRPr lang="en-US"/>
        </a:p>
      </dgm:t>
    </dgm:pt>
    <dgm:pt modelId="{A061B073-2264-4E47-A826-5EDC155E4777}" type="pres">
      <dgm:prSet presAssocID="{F32EED56-1BDB-4779-A264-4044B9EFCE97}" presName="child" presStyleLbl="alignAccFollowNode1" presStyleIdx="3" presStyleCnt="4">
        <dgm:presLayoutVars>
          <dgm:chMax val="0"/>
          <dgm:bulletEnabled val="1"/>
        </dgm:presLayoutVars>
      </dgm:prSet>
      <dgm:spPr/>
      <dgm:t>
        <a:bodyPr/>
        <a:lstStyle/>
        <a:p>
          <a:endParaRPr lang="en-US"/>
        </a:p>
      </dgm:t>
    </dgm:pt>
  </dgm:ptLst>
  <dgm:cxnLst>
    <dgm:cxn modelId="{0CE58273-C017-4D28-9BD6-CB8DF8869D21}" type="presOf" srcId="{D15005D4-2B97-4316-9FEF-24E3CB375AC4}" destId="{554658E9-69C6-4954-9AB9-982606B47295}" srcOrd="0" destOrd="0" presId="urn:microsoft.com/office/officeart/2005/8/layout/lProcess1"/>
    <dgm:cxn modelId="{20067491-2578-47A9-9B3B-76983C54DB61}" type="presOf" srcId="{E0E699E7-EF5F-4455-8E65-CC2402CC54D4}" destId="{4598A249-D470-42A4-B7C0-C6C346DED81F}" srcOrd="0" destOrd="0" presId="urn:microsoft.com/office/officeart/2005/8/layout/lProcess1"/>
    <dgm:cxn modelId="{3E615A6B-9A26-45AD-9721-AA6A3FF9F024}" type="presOf" srcId="{19FF517E-8AF8-4001-B158-82BDEF2A0F7F}" destId="{FD43FDD5-3F5E-4CDE-8B0F-AAC4373389D3}" srcOrd="0" destOrd="0" presId="urn:microsoft.com/office/officeart/2005/8/layout/lProcess1"/>
    <dgm:cxn modelId="{C40E8474-0079-45A1-B41B-9389713B41FC}" srcId="{0747D3D6-B3FC-4921-98C1-13EEE45BCE65}" destId="{19FF517E-8AF8-4001-B158-82BDEF2A0F7F}" srcOrd="0" destOrd="0" parTransId="{1852C23E-538D-4318-A91F-7374292330EE}" sibTransId="{917C900C-5BD1-4787-9D63-E011A5ADC155}"/>
    <dgm:cxn modelId="{9B1FABCF-7875-4D12-8190-79620C6EEF7D}" type="presOf" srcId="{3B6C7457-6451-44C0-B004-C00C27F9001E}" destId="{C33E0652-6350-4E09-B456-05CB0A80EBC1}" srcOrd="0" destOrd="0" presId="urn:microsoft.com/office/officeart/2005/8/layout/lProcess1"/>
    <dgm:cxn modelId="{D791F2A3-3B23-4B5E-B2E8-42E4F8EE61A8}" srcId="{19FF517E-8AF8-4001-B158-82BDEF2A0F7F}" destId="{E0E699E7-EF5F-4455-8E65-CC2402CC54D4}" srcOrd="0" destOrd="0" parTransId="{3B5421A8-47A2-4A99-A43F-2F397D52C3D7}" sibTransId="{0AD3C92E-20D4-441F-9B74-29041135F4D8}"/>
    <dgm:cxn modelId="{30FDADB7-9EE3-4437-A4A4-BFE3BE28785A}" type="presOf" srcId="{0747D3D6-B3FC-4921-98C1-13EEE45BCE65}" destId="{42BC0EAE-A69C-447B-9B36-3BB9C2D55DF9}" srcOrd="0" destOrd="0" presId="urn:microsoft.com/office/officeart/2005/8/layout/lProcess1"/>
    <dgm:cxn modelId="{BEB41CF2-FDED-4288-9ACC-B13A849700B8}" type="presOf" srcId="{8062B9B1-E158-47B8-9B93-FCA1B1CFF180}" destId="{FE89CBC0-AABD-40B2-9BCF-767BE8ACC477}" srcOrd="0" destOrd="0" presId="urn:microsoft.com/office/officeart/2005/8/layout/lProcess1"/>
    <dgm:cxn modelId="{648ED435-DE74-4498-A459-D46407CB9995}" srcId="{E261E97E-5CC1-45BC-AAF8-095DF3D47A0E}" destId="{F32EED56-1BDB-4779-A264-4044B9EFCE97}" srcOrd="1" destOrd="0" parTransId="{D5899FC3-7A82-4F77-85CF-3B2A8711AD0F}" sibTransId="{4CCEE74F-2B18-4284-889A-5C2150116EDF}"/>
    <dgm:cxn modelId="{17CB4022-B521-4768-9460-BCDD0C2A04DA}" type="presOf" srcId="{C98F4481-3D09-48C8-9A34-AE421D1DC4FE}" destId="{81B9893D-A8F2-4B06-8393-6FBEA7B6FCDB}" srcOrd="0" destOrd="0" presId="urn:microsoft.com/office/officeart/2005/8/layout/lProcess1"/>
    <dgm:cxn modelId="{B4C2494D-3CE6-474A-9993-2D998EA7541D}" type="presOf" srcId="{3B5421A8-47A2-4A99-A43F-2F397D52C3D7}" destId="{3EC042E9-40F1-4779-8F98-6F4D79DA957E}" srcOrd="0" destOrd="0" presId="urn:microsoft.com/office/officeart/2005/8/layout/lProcess1"/>
    <dgm:cxn modelId="{BEE9B20D-07B8-4E2E-B2EE-EC481332FB04}" srcId="{0747D3D6-B3FC-4921-98C1-13EEE45BCE65}" destId="{E261E97E-5CC1-45BC-AAF8-095DF3D47A0E}" srcOrd="1" destOrd="0" parTransId="{B9AC34C2-1505-47E5-8D4C-EC4B200014F6}" sibTransId="{D4428759-9421-4671-9486-8ECC13862A27}"/>
    <dgm:cxn modelId="{9F3B210A-8247-438A-876B-37C9D804E89C}" srcId="{19FF517E-8AF8-4001-B158-82BDEF2A0F7F}" destId="{C98F4481-3D09-48C8-9A34-AE421D1DC4FE}" srcOrd="1" destOrd="0" parTransId="{0E494D77-F0C8-4293-A8E2-DC50BCD43294}" sibTransId="{4F4F364B-3B9D-42C1-9227-2EFC185EFEF1}"/>
    <dgm:cxn modelId="{42E1E028-11BA-469A-951C-7E57E560083A}" type="presOf" srcId="{E261E97E-5CC1-45BC-AAF8-095DF3D47A0E}" destId="{5D0C98AA-C2D4-4A0B-9109-4340477C8696}" srcOrd="0" destOrd="0" presId="urn:microsoft.com/office/officeart/2005/8/layout/lProcess1"/>
    <dgm:cxn modelId="{CC494816-4214-4CFF-862D-E9AF47ABDF09}" type="presOf" srcId="{0AD3C92E-20D4-441F-9B74-29041135F4D8}" destId="{EC3E32FB-AEB4-44F3-8F33-25867DAFF4CF}" srcOrd="0" destOrd="0" presId="urn:microsoft.com/office/officeart/2005/8/layout/lProcess1"/>
    <dgm:cxn modelId="{9665FC50-A66C-45EE-9EC2-9FF9B9B3CD8C}" type="presOf" srcId="{F32EED56-1BDB-4779-A264-4044B9EFCE97}" destId="{A061B073-2264-4E47-A826-5EDC155E4777}" srcOrd="0" destOrd="0" presId="urn:microsoft.com/office/officeart/2005/8/layout/lProcess1"/>
    <dgm:cxn modelId="{81B7A1D1-8E64-4E85-A654-38CA7B9EDA69}" srcId="{E261E97E-5CC1-45BC-AAF8-095DF3D47A0E}" destId="{D15005D4-2B97-4316-9FEF-24E3CB375AC4}" srcOrd="0" destOrd="0" parTransId="{3B6C7457-6451-44C0-B004-C00C27F9001E}" sibTransId="{8062B9B1-E158-47B8-9B93-FCA1B1CFF180}"/>
    <dgm:cxn modelId="{498577D3-6ADB-4EFA-BA87-CFAE8595D586}" type="presParOf" srcId="{42BC0EAE-A69C-447B-9B36-3BB9C2D55DF9}" destId="{0C2C0EC1-7FF0-4E68-AEA8-CEC8E04B14F2}" srcOrd="0" destOrd="0" presId="urn:microsoft.com/office/officeart/2005/8/layout/lProcess1"/>
    <dgm:cxn modelId="{9460B3A0-61A5-4AB7-9031-7185ADDE317B}" type="presParOf" srcId="{0C2C0EC1-7FF0-4E68-AEA8-CEC8E04B14F2}" destId="{FD43FDD5-3F5E-4CDE-8B0F-AAC4373389D3}" srcOrd="0" destOrd="0" presId="urn:microsoft.com/office/officeart/2005/8/layout/lProcess1"/>
    <dgm:cxn modelId="{F0A0124F-FAF8-4099-8616-61FD521EA46D}" type="presParOf" srcId="{0C2C0EC1-7FF0-4E68-AEA8-CEC8E04B14F2}" destId="{3EC042E9-40F1-4779-8F98-6F4D79DA957E}" srcOrd="1" destOrd="0" presId="urn:microsoft.com/office/officeart/2005/8/layout/lProcess1"/>
    <dgm:cxn modelId="{FF6534C7-B305-47CA-A6D9-FAF24604DD5F}" type="presParOf" srcId="{0C2C0EC1-7FF0-4E68-AEA8-CEC8E04B14F2}" destId="{4598A249-D470-42A4-B7C0-C6C346DED81F}" srcOrd="2" destOrd="0" presId="urn:microsoft.com/office/officeart/2005/8/layout/lProcess1"/>
    <dgm:cxn modelId="{C4F1DF3C-AFC7-46D3-86D5-F47EAE72F8A1}" type="presParOf" srcId="{0C2C0EC1-7FF0-4E68-AEA8-CEC8E04B14F2}" destId="{EC3E32FB-AEB4-44F3-8F33-25867DAFF4CF}" srcOrd="3" destOrd="0" presId="urn:microsoft.com/office/officeart/2005/8/layout/lProcess1"/>
    <dgm:cxn modelId="{66745FF5-0004-49E1-B608-8846519C759B}" type="presParOf" srcId="{0C2C0EC1-7FF0-4E68-AEA8-CEC8E04B14F2}" destId="{81B9893D-A8F2-4B06-8393-6FBEA7B6FCDB}" srcOrd="4" destOrd="0" presId="urn:microsoft.com/office/officeart/2005/8/layout/lProcess1"/>
    <dgm:cxn modelId="{BADA1AD6-5472-471F-8DB8-439B54813E6F}" type="presParOf" srcId="{42BC0EAE-A69C-447B-9B36-3BB9C2D55DF9}" destId="{6BE6BDE4-62A6-4DEC-9ADE-EE81CECA3D62}" srcOrd="1" destOrd="0" presId="urn:microsoft.com/office/officeart/2005/8/layout/lProcess1"/>
    <dgm:cxn modelId="{119E0FB0-2124-4988-BB32-BA01D64619B1}" type="presParOf" srcId="{42BC0EAE-A69C-447B-9B36-3BB9C2D55DF9}" destId="{2606DB6B-F141-467B-B619-D40920D2C7F4}" srcOrd="2" destOrd="0" presId="urn:microsoft.com/office/officeart/2005/8/layout/lProcess1"/>
    <dgm:cxn modelId="{9D068C7C-8F04-4166-8567-D6BC32499F1C}" type="presParOf" srcId="{2606DB6B-F141-467B-B619-D40920D2C7F4}" destId="{5D0C98AA-C2D4-4A0B-9109-4340477C8696}" srcOrd="0" destOrd="0" presId="urn:microsoft.com/office/officeart/2005/8/layout/lProcess1"/>
    <dgm:cxn modelId="{07CF02F4-ADE0-44C4-A25A-EE8DC7702D9E}" type="presParOf" srcId="{2606DB6B-F141-467B-B619-D40920D2C7F4}" destId="{C33E0652-6350-4E09-B456-05CB0A80EBC1}" srcOrd="1" destOrd="0" presId="urn:microsoft.com/office/officeart/2005/8/layout/lProcess1"/>
    <dgm:cxn modelId="{A0544955-9EC9-4991-AFEE-304C2CCBF984}" type="presParOf" srcId="{2606DB6B-F141-467B-B619-D40920D2C7F4}" destId="{554658E9-69C6-4954-9AB9-982606B47295}" srcOrd="2" destOrd="0" presId="urn:microsoft.com/office/officeart/2005/8/layout/lProcess1"/>
    <dgm:cxn modelId="{67E55D65-675A-4814-9282-86CACCF92C6F}" type="presParOf" srcId="{2606DB6B-F141-467B-B619-D40920D2C7F4}" destId="{FE89CBC0-AABD-40B2-9BCF-767BE8ACC477}" srcOrd="3" destOrd="0" presId="urn:microsoft.com/office/officeart/2005/8/layout/lProcess1"/>
    <dgm:cxn modelId="{366F3B9B-686F-4DF7-8B65-347FB162EDDB}" type="presParOf" srcId="{2606DB6B-F141-467B-B619-D40920D2C7F4}" destId="{A061B073-2264-4E47-A826-5EDC155E4777}" srcOrd="4"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F7A6246-7000-4BBE-A3E4-469353AFA3EC}"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endParaRPr lang="en-US"/>
        </a:p>
      </dgm:t>
    </dgm:pt>
    <dgm:pt modelId="{F1945352-4E9B-4C64-B94C-B2FA6B12C8A6}">
      <dgm:prSet phldrT="[Text]" custT="1"/>
      <dgm:spPr>
        <a:ln>
          <a:noFill/>
        </a:ln>
      </dgm:spPr>
      <dgm:t>
        <a:bodyPr/>
        <a:lstStyle/>
        <a:p>
          <a:r>
            <a:rPr lang="en-US" sz="4000" b="1" dirty="0" smtClean="0"/>
            <a:t>Opponent need?</a:t>
          </a:r>
          <a:endParaRPr lang="en-US" sz="4000" b="1" dirty="0"/>
        </a:p>
      </dgm:t>
    </dgm:pt>
    <dgm:pt modelId="{AD7D9574-0D58-4507-BBBF-229422F00483}" type="parTrans" cxnId="{B73B9DCA-0728-425B-940B-F9D0FF8F3612}">
      <dgm:prSet/>
      <dgm:spPr/>
      <dgm:t>
        <a:bodyPr/>
        <a:lstStyle/>
        <a:p>
          <a:endParaRPr lang="en-US"/>
        </a:p>
      </dgm:t>
    </dgm:pt>
    <dgm:pt modelId="{DB0FD3F0-83F3-48CD-891F-D160A7F31F94}" type="sibTrans" cxnId="{B73B9DCA-0728-425B-940B-F9D0FF8F3612}">
      <dgm:prSet/>
      <dgm:spPr/>
      <dgm:t>
        <a:bodyPr/>
        <a:lstStyle/>
        <a:p>
          <a:endParaRPr lang="en-US" dirty="0"/>
        </a:p>
      </dgm:t>
    </dgm:pt>
    <dgm:pt modelId="{E10ED7B3-C04F-494E-84E8-0454B69F093F}">
      <dgm:prSet phldrT="[Text]" custT="1"/>
      <dgm:spPr>
        <a:ln>
          <a:noFill/>
        </a:ln>
      </dgm:spPr>
      <dgm:t>
        <a:bodyPr/>
        <a:lstStyle/>
        <a:p>
          <a:r>
            <a:rPr lang="en-US" sz="4000" b="1" dirty="0" smtClean="0"/>
            <a:t>Opponent want?</a:t>
          </a:r>
          <a:endParaRPr lang="en-US" sz="4000" b="1" dirty="0"/>
        </a:p>
      </dgm:t>
    </dgm:pt>
    <dgm:pt modelId="{D60AC696-E6F5-49D4-9BA5-B531636A55A9}" type="parTrans" cxnId="{2C5009A7-A8D1-46A3-9E84-E4C4E1A152B2}">
      <dgm:prSet/>
      <dgm:spPr/>
      <dgm:t>
        <a:bodyPr/>
        <a:lstStyle/>
        <a:p>
          <a:endParaRPr lang="en-US"/>
        </a:p>
      </dgm:t>
    </dgm:pt>
    <dgm:pt modelId="{20471513-D853-4E52-B7C7-08E25261EB2F}" type="sibTrans" cxnId="{2C5009A7-A8D1-46A3-9E84-E4C4E1A152B2}">
      <dgm:prSet/>
      <dgm:spPr/>
      <dgm:t>
        <a:bodyPr/>
        <a:lstStyle/>
        <a:p>
          <a:endParaRPr lang="en-US" dirty="0"/>
        </a:p>
      </dgm:t>
    </dgm:pt>
    <dgm:pt modelId="{5DF68B75-611D-4505-A59A-0891AE6FB5B3}">
      <dgm:prSet phldrT="[Text]" custT="1"/>
      <dgm:spPr>
        <a:ln>
          <a:noFill/>
        </a:ln>
      </dgm:spPr>
      <dgm:t>
        <a:bodyPr/>
        <a:lstStyle/>
        <a:p>
          <a:r>
            <a:rPr lang="en-US" sz="4000" b="1" dirty="0" smtClean="0"/>
            <a:t>Least important to them?</a:t>
          </a:r>
          <a:endParaRPr lang="en-US" sz="4000" b="1" dirty="0"/>
        </a:p>
      </dgm:t>
    </dgm:pt>
    <dgm:pt modelId="{28F96B6E-BB9E-4CD2-9F2A-36CAE380B109}" type="parTrans" cxnId="{C5C37AC2-C01F-4CCC-8EC2-4B928B67582E}">
      <dgm:prSet/>
      <dgm:spPr/>
      <dgm:t>
        <a:bodyPr/>
        <a:lstStyle/>
        <a:p>
          <a:endParaRPr lang="en-US"/>
        </a:p>
      </dgm:t>
    </dgm:pt>
    <dgm:pt modelId="{6FB1DA6E-253D-48A6-853C-FB1FB55F6281}" type="sibTrans" cxnId="{C5C37AC2-C01F-4CCC-8EC2-4B928B67582E}">
      <dgm:prSet/>
      <dgm:spPr/>
      <dgm:t>
        <a:bodyPr/>
        <a:lstStyle/>
        <a:p>
          <a:endParaRPr lang="en-US"/>
        </a:p>
      </dgm:t>
    </dgm:pt>
    <dgm:pt modelId="{03B0A2FD-4959-4E8B-B3F9-EBFAFA404F99}">
      <dgm:prSet phldrT="[Text]" custT="1"/>
      <dgm:spPr>
        <a:ln>
          <a:noFill/>
        </a:ln>
      </dgm:spPr>
      <dgm:t>
        <a:bodyPr/>
        <a:lstStyle/>
        <a:p>
          <a:r>
            <a:rPr lang="en-US" sz="4000" b="1" dirty="0" smtClean="0"/>
            <a:t>Most important to them?</a:t>
          </a:r>
          <a:endParaRPr lang="en-US" sz="4000" b="1" dirty="0"/>
        </a:p>
      </dgm:t>
    </dgm:pt>
    <dgm:pt modelId="{0085CA12-78E3-4667-A6B3-E59AFBAD77FE}" type="parTrans" cxnId="{C02F2A2E-EBF8-4D1F-8936-84A52AEA16F4}">
      <dgm:prSet/>
      <dgm:spPr/>
      <dgm:t>
        <a:bodyPr/>
        <a:lstStyle/>
        <a:p>
          <a:endParaRPr lang="en-US"/>
        </a:p>
      </dgm:t>
    </dgm:pt>
    <dgm:pt modelId="{282CD4B0-C0F0-4594-9C0B-AE5F5D3C5ADA}" type="sibTrans" cxnId="{C02F2A2E-EBF8-4D1F-8936-84A52AEA16F4}">
      <dgm:prSet/>
      <dgm:spPr/>
      <dgm:t>
        <a:bodyPr/>
        <a:lstStyle/>
        <a:p>
          <a:endParaRPr lang="en-US" dirty="0"/>
        </a:p>
      </dgm:t>
    </dgm:pt>
    <dgm:pt modelId="{B698B3FB-52EA-4122-9341-7CF11C30E350}" type="pres">
      <dgm:prSet presAssocID="{BF7A6246-7000-4BBE-A3E4-469353AFA3EC}" presName="Name0" presStyleCnt="0">
        <dgm:presLayoutVars>
          <dgm:dir/>
          <dgm:resizeHandles val="exact"/>
        </dgm:presLayoutVars>
      </dgm:prSet>
      <dgm:spPr/>
      <dgm:t>
        <a:bodyPr/>
        <a:lstStyle/>
        <a:p>
          <a:endParaRPr lang="en-US"/>
        </a:p>
      </dgm:t>
    </dgm:pt>
    <dgm:pt modelId="{2182FB46-4EE1-48C9-AB93-7C15501ADC63}" type="pres">
      <dgm:prSet presAssocID="{F1945352-4E9B-4C64-B94C-B2FA6B12C8A6}" presName="node" presStyleLbl="node1" presStyleIdx="0" presStyleCnt="4">
        <dgm:presLayoutVars>
          <dgm:bulletEnabled val="1"/>
        </dgm:presLayoutVars>
      </dgm:prSet>
      <dgm:spPr/>
      <dgm:t>
        <a:bodyPr/>
        <a:lstStyle/>
        <a:p>
          <a:endParaRPr lang="en-US"/>
        </a:p>
      </dgm:t>
    </dgm:pt>
    <dgm:pt modelId="{BC59959A-2FB9-41B5-AC6E-742853BF87A4}" type="pres">
      <dgm:prSet presAssocID="{DB0FD3F0-83F3-48CD-891F-D160A7F31F94}" presName="sibTrans" presStyleLbl="sibTrans1D1" presStyleIdx="0" presStyleCnt="3"/>
      <dgm:spPr/>
      <dgm:t>
        <a:bodyPr/>
        <a:lstStyle/>
        <a:p>
          <a:endParaRPr lang="en-US"/>
        </a:p>
      </dgm:t>
    </dgm:pt>
    <dgm:pt modelId="{BD0C995A-17F3-4169-B87D-E08D95596AF3}" type="pres">
      <dgm:prSet presAssocID="{DB0FD3F0-83F3-48CD-891F-D160A7F31F94}" presName="connectorText" presStyleLbl="sibTrans1D1" presStyleIdx="0" presStyleCnt="3"/>
      <dgm:spPr/>
      <dgm:t>
        <a:bodyPr/>
        <a:lstStyle/>
        <a:p>
          <a:endParaRPr lang="en-US"/>
        </a:p>
      </dgm:t>
    </dgm:pt>
    <dgm:pt modelId="{4DE5650B-25D4-4FD9-AA96-1C4AB025CCF3}" type="pres">
      <dgm:prSet presAssocID="{E10ED7B3-C04F-494E-84E8-0454B69F093F}" presName="node" presStyleLbl="node1" presStyleIdx="1" presStyleCnt="4">
        <dgm:presLayoutVars>
          <dgm:bulletEnabled val="1"/>
        </dgm:presLayoutVars>
      </dgm:prSet>
      <dgm:spPr/>
      <dgm:t>
        <a:bodyPr/>
        <a:lstStyle/>
        <a:p>
          <a:endParaRPr lang="en-US"/>
        </a:p>
      </dgm:t>
    </dgm:pt>
    <dgm:pt modelId="{E40D20CF-27CB-417E-935D-B4014FD67A5D}" type="pres">
      <dgm:prSet presAssocID="{20471513-D853-4E52-B7C7-08E25261EB2F}" presName="sibTrans" presStyleLbl="sibTrans1D1" presStyleIdx="1" presStyleCnt="3"/>
      <dgm:spPr/>
      <dgm:t>
        <a:bodyPr/>
        <a:lstStyle/>
        <a:p>
          <a:endParaRPr lang="en-US"/>
        </a:p>
      </dgm:t>
    </dgm:pt>
    <dgm:pt modelId="{39F7EBD9-B386-4F8F-BB9A-8DF70EEF6768}" type="pres">
      <dgm:prSet presAssocID="{20471513-D853-4E52-B7C7-08E25261EB2F}" presName="connectorText" presStyleLbl="sibTrans1D1" presStyleIdx="1" presStyleCnt="3"/>
      <dgm:spPr/>
      <dgm:t>
        <a:bodyPr/>
        <a:lstStyle/>
        <a:p>
          <a:endParaRPr lang="en-US"/>
        </a:p>
      </dgm:t>
    </dgm:pt>
    <dgm:pt modelId="{43B63520-5189-491F-B26A-205D5D7ED58E}" type="pres">
      <dgm:prSet presAssocID="{03B0A2FD-4959-4E8B-B3F9-EBFAFA404F99}" presName="node" presStyleLbl="node1" presStyleIdx="2" presStyleCnt="4">
        <dgm:presLayoutVars>
          <dgm:bulletEnabled val="1"/>
        </dgm:presLayoutVars>
      </dgm:prSet>
      <dgm:spPr/>
      <dgm:t>
        <a:bodyPr/>
        <a:lstStyle/>
        <a:p>
          <a:endParaRPr lang="en-US"/>
        </a:p>
      </dgm:t>
    </dgm:pt>
    <dgm:pt modelId="{68F247FD-E79B-4875-B7B1-62A3943FE13D}" type="pres">
      <dgm:prSet presAssocID="{282CD4B0-C0F0-4594-9C0B-AE5F5D3C5ADA}" presName="sibTrans" presStyleLbl="sibTrans1D1" presStyleIdx="2" presStyleCnt="3"/>
      <dgm:spPr/>
      <dgm:t>
        <a:bodyPr/>
        <a:lstStyle/>
        <a:p>
          <a:endParaRPr lang="en-US"/>
        </a:p>
      </dgm:t>
    </dgm:pt>
    <dgm:pt modelId="{DDFA9AD6-E231-40B2-8D52-58957DFD5ABD}" type="pres">
      <dgm:prSet presAssocID="{282CD4B0-C0F0-4594-9C0B-AE5F5D3C5ADA}" presName="connectorText" presStyleLbl="sibTrans1D1" presStyleIdx="2" presStyleCnt="3"/>
      <dgm:spPr/>
      <dgm:t>
        <a:bodyPr/>
        <a:lstStyle/>
        <a:p>
          <a:endParaRPr lang="en-US"/>
        </a:p>
      </dgm:t>
    </dgm:pt>
    <dgm:pt modelId="{E34C52B2-DD2F-469B-9342-CEF757296B50}" type="pres">
      <dgm:prSet presAssocID="{5DF68B75-611D-4505-A59A-0891AE6FB5B3}" presName="node" presStyleLbl="node1" presStyleIdx="3" presStyleCnt="4">
        <dgm:presLayoutVars>
          <dgm:bulletEnabled val="1"/>
        </dgm:presLayoutVars>
      </dgm:prSet>
      <dgm:spPr/>
      <dgm:t>
        <a:bodyPr/>
        <a:lstStyle/>
        <a:p>
          <a:endParaRPr lang="en-US"/>
        </a:p>
      </dgm:t>
    </dgm:pt>
  </dgm:ptLst>
  <dgm:cxnLst>
    <dgm:cxn modelId="{5AFD74C9-A920-4623-8023-52D3894F8F23}" type="presOf" srcId="{20471513-D853-4E52-B7C7-08E25261EB2F}" destId="{E40D20CF-27CB-417E-935D-B4014FD67A5D}" srcOrd="0" destOrd="0" presId="urn:microsoft.com/office/officeart/2005/8/layout/bProcess3"/>
    <dgm:cxn modelId="{9A4950F6-B1D1-4FC6-8833-EDC8AAE73E90}" type="presOf" srcId="{DB0FD3F0-83F3-48CD-891F-D160A7F31F94}" destId="{BC59959A-2FB9-41B5-AC6E-742853BF87A4}" srcOrd="0" destOrd="0" presId="urn:microsoft.com/office/officeart/2005/8/layout/bProcess3"/>
    <dgm:cxn modelId="{017BB9ED-C6FB-4A29-B1DF-64F3EC82C622}" type="presOf" srcId="{DB0FD3F0-83F3-48CD-891F-D160A7F31F94}" destId="{BD0C995A-17F3-4169-B87D-E08D95596AF3}" srcOrd="1" destOrd="0" presId="urn:microsoft.com/office/officeart/2005/8/layout/bProcess3"/>
    <dgm:cxn modelId="{C5C37AC2-C01F-4CCC-8EC2-4B928B67582E}" srcId="{BF7A6246-7000-4BBE-A3E4-469353AFA3EC}" destId="{5DF68B75-611D-4505-A59A-0891AE6FB5B3}" srcOrd="3" destOrd="0" parTransId="{28F96B6E-BB9E-4CD2-9F2A-36CAE380B109}" sibTransId="{6FB1DA6E-253D-48A6-853C-FB1FB55F6281}"/>
    <dgm:cxn modelId="{96E27AD6-D378-471C-B7E1-61FB3E3C1A85}" type="presOf" srcId="{E10ED7B3-C04F-494E-84E8-0454B69F093F}" destId="{4DE5650B-25D4-4FD9-AA96-1C4AB025CCF3}" srcOrd="0" destOrd="0" presId="urn:microsoft.com/office/officeart/2005/8/layout/bProcess3"/>
    <dgm:cxn modelId="{6F99EAA3-1CDD-4B83-A630-DFCDE1C8B66D}" type="presOf" srcId="{282CD4B0-C0F0-4594-9C0B-AE5F5D3C5ADA}" destId="{68F247FD-E79B-4875-B7B1-62A3943FE13D}" srcOrd="0" destOrd="0" presId="urn:microsoft.com/office/officeart/2005/8/layout/bProcess3"/>
    <dgm:cxn modelId="{C6FBA653-15D3-4D5F-A701-54B1516053C6}" type="presOf" srcId="{03B0A2FD-4959-4E8B-B3F9-EBFAFA404F99}" destId="{43B63520-5189-491F-B26A-205D5D7ED58E}" srcOrd="0" destOrd="0" presId="urn:microsoft.com/office/officeart/2005/8/layout/bProcess3"/>
    <dgm:cxn modelId="{2C5009A7-A8D1-46A3-9E84-E4C4E1A152B2}" srcId="{BF7A6246-7000-4BBE-A3E4-469353AFA3EC}" destId="{E10ED7B3-C04F-494E-84E8-0454B69F093F}" srcOrd="1" destOrd="0" parTransId="{D60AC696-E6F5-49D4-9BA5-B531636A55A9}" sibTransId="{20471513-D853-4E52-B7C7-08E25261EB2F}"/>
    <dgm:cxn modelId="{5DB69833-CB1F-4F0E-893A-FD62AD8FA8E0}" type="presOf" srcId="{282CD4B0-C0F0-4594-9C0B-AE5F5D3C5ADA}" destId="{DDFA9AD6-E231-40B2-8D52-58957DFD5ABD}" srcOrd="1" destOrd="0" presId="urn:microsoft.com/office/officeart/2005/8/layout/bProcess3"/>
    <dgm:cxn modelId="{C02F2A2E-EBF8-4D1F-8936-84A52AEA16F4}" srcId="{BF7A6246-7000-4BBE-A3E4-469353AFA3EC}" destId="{03B0A2FD-4959-4E8B-B3F9-EBFAFA404F99}" srcOrd="2" destOrd="0" parTransId="{0085CA12-78E3-4667-A6B3-E59AFBAD77FE}" sibTransId="{282CD4B0-C0F0-4594-9C0B-AE5F5D3C5ADA}"/>
    <dgm:cxn modelId="{9EBCB2D5-3C76-4E8A-B21C-FB666D533F67}" type="presOf" srcId="{20471513-D853-4E52-B7C7-08E25261EB2F}" destId="{39F7EBD9-B386-4F8F-BB9A-8DF70EEF6768}" srcOrd="1" destOrd="0" presId="urn:microsoft.com/office/officeart/2005/8/layout/bProcess3"/>
    <dgm:cxn modelId="{B73B9DCA-0728-425B-940B-F9D0FF8F3612}" srcId="{BF7A6246-7000-4BBE-A3E4-469353AFA3EC}" destId="{F1945352-4E9B-4C64-B94C-B2FA6B12C8A6}" srcOrd="0" destOrd="0" parTransId="{AD7D9574-0D58-4507-BBBF-229422F00483}" sibTransId="{DB0FD3F0-83F3-48CD-891F-D160A7F31F94}"/>
    <dgm:cxn modelId="{F894224F-3333-48CF-BF0A-18282904B861}" type="presOf" srcId="{5DF68B75-611D-4505-A59A-0891AE6FB5B3}" destId="{E34C52B2-DD2F-469B-9342-CEF757296B50}" srcOrd="0" destOrd="0" presId="urn:microsoft.com/office/officeart/2005/8/layout/bProcess3"/>
    <dgm:cxn modelId="{F7C1AAD0-0454-4984-B652-F250995BE32B}" type="presOf" srcId="{F1945352-4E9B-4C64-B94C-B2FA6B12C8A6}" destId="{2182FB46-4EE1-48C9-AB93-7C15501ADC63}" srcOrd="0" destOrd="0" presId="urn:microsoft.com/office/officeart/2005/8/layout/bProcess3"/>
    <dgm:cxn modelId="{C9BEE794-9667-42A1-9B9E-D6C3F08C3B9F}" type="presOf" srcId="{BF7A6246-7000-4BBE-A3E4-469353AFA3EC}" destId="{B698B3FB-52EA-4122-9341-7CF11C30E350}" srcOrd="0" destOrd="0" presId="urn:microsoft.com/office/officeart/2005/8/layout/bProcess3"/>
    <dgm:cxn modelId="{DFDF67C9-E6BA-4E5C-BCF7-922DFD5BE53F}" type="presParOf" srcId="{B698B3FB-52EA-4122-9341-7CF11C30E350}" destId="{2182FB46-4EE1-48C9-AB93-7C15501ADC63}" srcOrd="0" destOrd="0" presId="urn:microsoft.com/office/officeart/2005/8/layout/bProcess3"/>
    <dgm:cxn modelId="{D9A33188-1F00-4394-8D2E-27E839366303}" type="presParOf" srcId="{B698B3FB-52EA-4122-9341-7CF11C30E350}" destId="{BC59959A-2FB9-41B5-AC6E-742853BF87A4}" srcOrd="1" destOrd="0" presId="urn:microsoft.com/office/officeart/2005/8/layout/bProcess3"/>
    <dgm:cxn modelId="{C350FFC9-B1D2-456D-87C1-74F585D04821}" type="presParOf" srcId="{BC59959A-2FB9-41B5-AC6E-742853BF87A4}" destId="{BD0C995A-17F3-4169-B87D-E08D95596AF3}" srcOrd="0" destOrd="0" presId="urn:microsoft.com/office/officeart/2005/8/layout/bProcess3"/>
    <dgm:cxn modelId="{6202820E-F99A-4DBA-998B-2D826BE36BF6}" type="presParOf" srcId="{B698B3FB-52EA-4122-9341-7CF11C30E350}" destId="{4DE5650B-25D4-4FD9-AA96-1C4AB025CCF3}" srcOrd="2" destOrd="0" presId="urn:microsoft.com/office/officeart/2005/8/layout/bProcess3"/>
    <dgm:cxn modelId="{C9D3F367-6B65-411E-807A-BEECC21C46B5}" type="presParOf" srcId="{B698B3FB-52EA-4122-9341-7CF11C30E350}" destId="{E40D20CF-27CB-417E-935D-B4014FD67A5D}" srcOrd="3" destOrd="0" presId="urn:microsoft.com/office/officeart/2005/8/layout/bProcess3"/>
    <dgm:cxn modelId="{80456A0E-5483-4F8A-BF41-0F931DC169D1}" type="presParOf" srcId="{E40D20CF-27CB-417E-935D-B4014FD67A5D}" destId="{39F7EBD9-B386-4F8F-BB9A-8DF70EEF6768}" srcOrd="0" destOrd="0" presId="urn:microsoft.com/office/officeart/2005/8/layout/bProcess3"/>
    <dgm:cxn modelId="{DE245934-A65C-445F-ACFE-622800B3E318}" type="presParOf" srcId="{B698B3FB-52EA-4122-9341-7CF11C30E350}" destId="{43B63520-5189-491F-B26A-205D5D7ED58E}" srcOrd="4" destOrd="0" presId="urn:microsoft.com/office/officeart/2005/8/layout/bProcess3"/>
    <dgm:cxn modelId="{66F5AC0F-42A7-4824-A4FF-563502EB73C7}" type="presParOf" srcId="{B698B3FB-52EA-4122-9341-7CF11C30E350}" destId="{68F247FD-E79B-4875-B7B1-62A3943FE13D}" srcOrd="5" destOrd="0" presId="urn:microsoft.com/office/officeart/2005/8/layout/bProcess3"/>
    <dgm:cxn modelId="{39CF51F8-E25F-45B9-898C-EBDF8F56A4D3}" type="presParOf" srcId="{68F247FD-E79B-4875-B7B1-62A3943FE13D}" destId="{DDFA9AD6-E231-40B2-8D52-58957DFD5ABD}" srcOrd="0" destOrd="0" presId="urn:microsoft.com/office/officeart/2005/8/layout/bProcess3"/>
    <dgm:cxn modelId="{E17A3CCF-336C-4A1E-A0BC-2E538418B25B}" type="presParOf" srcId="{B698B3FB-52EA-4122-9341-7CF11C30E350}" destId="{E34C52B2-DD2F-469B-9342-CEF757296B50}"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702CB08-5AE5-4C6B-86CF-25220D4B43D8}"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9AEA0804-6142-4110-8701-451264CE7811}">
      <dgm:prSet phldrT="[Text]"/>
      <dgm:spPr/>
      <dgm:t>
        <a:bodyPr/>
        <a:lstStyle/>
        <a:p>
          <a:r>
            <a:rPr lang="en-US" dirty="0" smtClean="0"/>
            <a:t>Do not to jump to conclusions</a:t>
          </a:r>
          <a:endParaRPr lang="en-US" dirty="0"/>
        </a:p>
      </dgm:t>
    </dgm:pt>
    <dgm:pt modelId="{F3A422E6-C891-40D3-B95B-056F7E561649}" type="parTrans" cxnId="{4FFF14C6-EF6C-436B-99E0-C14765AFFE4A}">
      <dgm:prSet/>
      <dgm:spPr/>
      <dgm:t>
        <a:bodyPr/>
        <a:lstStyle/>
        <a:p>
          <a:endParaRPr lang="en-US"/>
        </a:p>
      </dgm:t>
    </dgm:pt>
    <dgm:pt modelId="{197DD760-AEC9-4F08-88FB-A5AD7C2028DC}" type="sibTrans" cxnId="{4FFF14C6-EF6C-436B-99E0-C14765AFFE4A}">
      <dgm:prSet/>
      <dgm:spPr/>
      <dgm:t>
        <a:bodyPr/>
        <a:lstStyle/>
        <a:p>
          <a:endParaRPr lang="en-US"/>
        </a:p>
      </dgm:t>
    </dgm:pt>
    <dgm:pt modelId="{4993E0BB-6DA8-4B30-81A9-B6ABFF679752}">
      <dgm:prSet phldrT="[Text]"/>
      <dgm:spPr/>
      <dgm:t>
        <a:bodyPr/>
        <a:lstStyle/>
        <a:p>
          <a:r>
            <a:rPr lang="en-US" dirty="0" smtClean="0"/>
            <a:t>Look for the root causes</a:t>
          </a:r>
          <a:endParaRPr lang="en-US" dirty="0"/>
        </a:p>
      </dgm:t>
    </dgm:pt>
    <dgm:pt modelId="{058F8B97-0EE8-4864-852C-2715E93B1DC5}" type="parTrans" cxnId="{06CB3275-895D-4C11-BB52-0981C4ACFD82}">
      <dgm:prSet/>
      <dgm:spPr/>
      <dgm:t>
        <a:bodyPr/>
        <a:lstStyle/>
        <a:p>
          <a:endParaRPr lang="en-US"/>
        </a:p>
      </dgm:t>
    </dgm:pt>
    <dgm:pt modelId="{83A898EB-67B7-40A4-9E3F-67D240349157}" type="sibTrans" cxnId="{06CB3275-895D-4C11-BB52-0981C4ACFD82}">
      <dgm:prSet/>
      <dgm:spPr/>
      <dgm:t>
        <a:bodyPr/>
        <a:lstStyle/>
        <a:p>
          <a:endParaRPr lang="en-US"/>
        </a:p>
      </dgm:t>
    </dgm:pt>
    <dgm:pt modelId="{CE0DF5A2-42CA-4E8B-B977-1D0BF790A2F1}">
      <dgm:prSet phldrT="[Text]"/>
      <dgm:spPr/>
      <dgm:t>
        <a:bodyPr/>
        <a:lstStyle/>
        <a:p>
          <a:r>
            <a:rPr lang="en-US" dirty="0" smtClean="0"/>
            <a:t>Often, the problem is not what it seems</a:t>
          </a:r>
          <a:endParaRPr lang="en-US" dirty="0"/>
        </a:p>
      </dgm:t>
    </dgm:pt>
    <dgm:pt modelId="{487FFA37-DDE7-4020-93D7-3A65DF08F39F}" type="parTrans" cxnId="{1B66EE74-14C7-49F6-BE28-6E1DD084E50F}">
      <dgm:prSet/>
      <dgm:spPr/>
      <dgm:t>
        <a:bodyPr/>
        <a:lstStyle/>
        <a:p>
          <a:endParaRPr lang="en-US"/>
        </a:p>
      </dgm:t>
    </dgm:pt>
    <dgm:pt modelId="{3C25CC30-9AA8-4E0E-9E53-A09181AE84D7}" type="sibTrans" cxnId="{1B66EE74-14C7-49F6-BE28-6E1DD084E50F}">
      <dgm:prSet/>
      <dgm:spPr/>
      <dgm:t>
        <a:bodyPr/>
        <a:lstStyle/>
        <a:p>
          <a:endParaRPr lang="en-US"/>
        </a:p>
      </dgm:t>
    </dgm:pt>
    <dgm:pt modelId="{96E91F40-7F64-44F9-8E76-6F73E866DA19}" type="pres">
      <dgm:prSet presAssocID="{5702CB08-5AE5-4C6B-86CF-25220D4B43D8}" presName="linear" presStyleCnt="0">
        <dgm:presLayoutVars>
          <dgm:dir/>
          <dgm:resizeHandles val="exact"/>
        </dgm:presLayoutVars>
      </dgm:prSet>
      <dgm:spPr/>
      <dgm:t>
        <a:bodyPr/>
        <a:lstStyle/>
        <a:p>
          <a:endParaRPr lang="en-US"/>
        </a:p>
      </dgm:t>
    </dgm:pt>
    <dgm:pt modelId="{CF73835A-5C5C-4BF3-B955-65C093B451FB}" type="pres">
      <dgm:prSet presAssocID="{9AEA0804-6142-4110-8701-451264CE7811}" presName="comp" presStyleCnt="0"/>
      <dgm:spPr/>
    </dgm:pt>
    <dgm:pt modelId="{7B8DC0CA-2744-469B-947E-A594008DB5A4}" type="pres">
      <dgm:prSet presAssocID="{9AEA0804-6142-4110-8701-451264CE7811}" presName="box" presStyleLbl="node1" presStyleIdx="0" presStyleCnt="3"/>
      <dgm:spPr/>
      <dgm:t>
        <a:bodyPr/>
        <a:lstStyle/>
        <a:p>
          <a:endParaRPr lang="en-US"/>
        </a:p>
      </dgm:t>
    </dgm:pt>
    <dgm:pt modelId="{3B06BFE7-53D5-4385-85F7-E0B30F96B86F}" type="pres">
      <dgm:prSet presAssocID="{9AEA0804-6142-4110-8701-451264CE7811}" presName="img" presStyleLbl="fgImgPlace1" presStyleIdx="0" presStyleCnt="3"/>
      <dgm:spPr>
        <a:solidFill>
          <a:schemeClr val="accent2">
            <a:tint val="50000"/>
            <a:hueOff val="0"/>
            <a:satOff val="0"/>
            <a:lumOff val="0"/>
          </a:schemeClr>
        </a:solidFill>
      </dgm:spPr>
    </dgm:pt>
    <dgm:pt modelId="{D9D86F1D-3D5A-45B8-BC76-99DCBE48EE6C}" type="pres">
      <dgm:prSet presAssocID="{9AEA0804-6142-4110-8701-451264CE7811}" presName="text" presStyleLbl="node1" presStyleIdx="0" presStyleCnt="3">
        <dgm:presLayoutVars>
          <dgm:bulletEnabled val="1"/>
        </dgm:presLayoutVars>
      </dgm:prSet>
      <dgm:spPr/>
      <dgm:t>
        <a:bodyPr/>
        <a:lstStyle/>
        <a:p>
          <a:endParaRPr lang="en-US"/>
        </a:p>
      </dgm:t>
    </dgm:pt>
    <dgm:pt modelId="{EE67D1AB-AB27-4A3F-9F30-57C1645DA488}" type="pres">
      <dgm:prSet presAssocID="{197DD760-AEC9-4F08-88FB-A5AD7C2028DC}" presName="spacer" presStyleCnt="0"/>
      <dgm:spPr/>
    </dgm:pt>
    <dgm:pt modelId="{538A97BC-D6E9-457B-9F6A-2CFDE712D8C4}" type="pres">
      <dgm:prSet presAssocID="{4993E0BB-6DA8-4B30-81A9-B6ABFF679752}" presName="comp" presStyleCnt="0"/>
      <dgm:spPr/>
    </dgm:pt>
    <dgm:pt modelId="{1EB107E7-1FDA-410A-9B6E-CE7C216569D4}" type="pres">
      <dgm:prSet presAssocID="{4993E0BB-6DA8-4B30-81A9-B6ABFF679752}" presName="box" presStyleLbl="node1" presStyleIdx="1" presStyleCnt="3"/>
      <dgm:spPr/>
      <dgm:t>
        <a:bodyPr/>
        <a:lstStyle/>
        <a:p>
          <a:endParaRPr lang="en-US"/>
        </a:p>
      </dgm:t>
    </dgm:pt>
    <dgm:pt modelId="{C540AE0F-FB44-4222-B8AE-1D5E51FDD64A}" type="pres">
      <dgm:prSet presAssocID="{4993E0BB-6DA8-4B30-81A9-B6ABFF679752}" presName="img" presStyleLbl="fgImgPlace1" presStyleIdx="1" presStyleCnt="3"/>
      <dgm:spPr>
        <a:solidFill>
          <a:schemeClr val="accent3">
            <a:tint val="50000"/>
            <a:hueOff val="0"/>
            <a:satOff val="0"/>
            <a:lumOff val="0"/>
          </a:schemeClr>
        </a:solidFill>
      </dgm:spPr>
    </dgm:pt>
    <dgm:pt modelId="{D41E97DF-0337-4CB4-B705-F25E2B7885FC}" type="pres">
      <dgm:prSet presAssocID="{4993E0BB-6DA8-4B30-81A9-B6ABFF679752}" presName="text" presStyleLbl="node1" presStyleIdx="1" presStyleCnt="3">
        <dgm:presLayoutVars>
          <dgm:bulletEnabled val="1"/>
        </dgm:presLayoutVars>
      </dgm:prSet>
      <dgm:spPr/>
      <dgm:t>
        <a:bodyPr/>
        <a:lstStyle/>
        <a:p>
          <a:endParaRPr lang="en-US"/>
        </a:p>
      </dgm:t>
    </dgm:pt>
    <dgm:pt modelId="{32CD2768-E953-4E66-8592-81CACD6CE9AE}" type="pres">
      <dgm:prSet presAssocID="{83A898EB-67B7-40A4-9E3F-67D240349157}" presName="spacer" presStyleCnt="0"/>
      <dgm:spPr/>
    </dgm:pt>
    <dgm:pt modelId="{764C4495-3CEF-425F-928A-56860A333EC5}" type="pres">
      <dgm:prSet presAssocID="{CE0DF5A2-42CA-4E8B-B977-1D0BF790A2F1}" presName="comp" presStyleCnt="0"/>
      <dgm:spPr/>
    </dgm:pt>
    <dgm:pt modelId="{E953C7AF-606E-4A17-9ACD-A0064CF4DB5D}" type="pres">
      <dgm:prSet presAssocID="{CE0DF5A2-42CA-4E8B-B977-1D0BF790A2F1}" presName="box" presStyleLbl="node1" presStyleIdx="2" presStyleCnt="3"/>
      <dgm:spPr/>
      <dgm:t>
        <a:bodyPr/>
        <a:lstStyle/>
        <a:p>
          <a:endParaRPr lang="en-US"/>
        </a:p>
      </dgm:t>
    </dgm:pt>
    <dgm:pt modelId="{B751BED2-A035-41CA-839E-C6DA9BA67226}" type="pres">
      <dgm:prSet presAssocID="{CE0DF5A2-42CA-4E8B-B977-1D0BF790A2F1}" presName="img" presStyleLbl="fgImgPlace1" presStyleIdx="2" presStyleCnt="3"/>
      <dgm:spPr>
        <a:solidFill>
          <a:schemeClr val="accent4">
            <a:tint val="50000"/>
            <a:hueOff val="0"/>
            <a:satOff val="0"/>
            <a:lumOff val="0"/>
          </a:schemeClr>
        </a:solidFill>
      </dgm:spPr>
    </dgm:pt>
    <dgm:pt modelId="{AA64977D-CF43-4304-BBA7-37A258D28ED8}" type="pres">
      <dgm:prSet presAssocID="{CE0DF5A2-42CA-4E8B-B977-1D0BF790A2F1}" presName="text" presStyleLbl="node1" presStyleIdx="2" presStyleCnt="3">
        <dgm:presLayoutVars>
          <dgm:bulletEnabled val="1"/>
        </dgm:presLayoutVars>
      </dgm:prSet>
      <dgm:spPr/>
      <dgm:t>
        <a:bodyPr/>
        <a:lstStyle/>
        <a:p>
          <a:endParaRPr lang="en-US"/>
        </a:p>
      </dgm:t>
    </dgm:pt>
  </dgm:ptLst>
  <dgm:cxnLst>
    <dgm:cxn modelId="{711172EC-0672-4EC2-AD20-9C2249DD1EA2}" type="presOf" srcId="{5702CB08-5AE5-4C6B-86CF-25220D4B43D8}" destId="{96E91F40-7F64-44F9-8E76-6F73E866DA19}" srcOrd="0" destOrd="0" presId="urn:microsoft.com/office/officeart/2005/8/layout/vList4"/>
    <dgm:cxn modelId="{1B66EE74-14C7-49F6-BE28-6E1DD084E50F}" srcId="{5702CB08-5AE5-4C6B-86CF-25220D4B43D8}" destId="{CE0DF5A2-42CA-4E8B-B977-1D0BF790A2F1}" srcOrd="2" destOrd="0" parTransId="{487FFA37-DDE7-4020-93D7-3A65DF08F39F}" sibTransId="{3C25CC30-9AA8-4E0E-9E53-A09181AE84D7}"/>
    <dgm:cxn modelId="{06CB3275-895D-4C11-BB52-0981C4ACFD82}" srcId="{5702CB08-5AE5-4C6B-86CF-25220D4B43D8}" destId="{4993E0BB-6DA8-4B30-81A9-B6ABFF679752}" srcOrd="1" destOrd="0" parTransId="{058F8B97-0EE8-4864-852C-2715E93B1DC5}" sibTransId="{83A898EB-67B7-40A4-9E3F-67D240349157}"/>
    <dgm:cxn modelId="{A0C9B9A9-65B3-4DFC-BEFE-4772597AFAC2}" type="presOf" srcId="{4993E0BB-6DA8-4B30-81A9-B6ABFF679752}" destId="{1EB107E7-1FDA-410A-9B6E-CE7C216569D4}" srcOrd="0" destOrd="0" presId="urn:microsoft.com/office/officeart/2005/8/layout/vList4"/>
    <dgm:cxn modelId="{44D9E625-757A-4776-B2F8-EA0985658617}" type="presOf" srcId="{9AEA0804-6142-4110-8701-451264CE7811}" destId="{7B8DC0CA-2744-469B-947E-A594008DB5A4}" srcOrd="0" destOrd="0" presId="urn:microsoft.com/office/officeart/2005/8/layout/vList4"/>
    <dgm:cxn modelId="{61E3621C-5BEB-43B6-8447-7686570E8FA4}" type="presOf" srcId="{CE0DF5A2-42CA-4E8B-B977-1D0BF790A2F1}" destId="{AA64977D-CF43-4304-BBA7-37A258D28ED8}" srcOrd="1" destOrd="0" presId="urn:microsoft.com/office/officeart/2005/8/layout/vList4"/>
    <dgm:cxn modelId="{4FFF14C6-EF6C-436B-99E0-C14765AFFE4A}" srcId="{5702CB08-5AE5-4C6B-86CF-25220D4B43D8}" destId="{9AEA0804-6142-4110-8701-451264CE7811}" srcOrd="0" destOrd="0" parTransId="{F3A422E6-C891-40D3-B95B-056F7E561649}" sibTransId="{197DD760-AEC9-4F08-88FB-A5AD7C2028DC}"/>
    <dgm:cxn modelId="{E16CB344-311D-4F9D-B46A-5A8EA0CD1B15}" type="presOf" srcId="{CE0DF5A2-42CA-4E8B-B977-1D0BF790A2F1}" destId="{E953C7AF-606E-4A17-9ACD-A0064CF4DB5D}" srcOrd="0" destOrd="0" presId="urn:microsoft.com/office/officeart/2005/8/layout/vList4"/>
    <dgm:cxn modelId="{EB778C08-AA8C-4779-92A0-1B9F5F622FE0}" type="presOf" srcId="{4993E0BB-6DA8-4B30-81A9-B6ABFF679752}" destId="{D41E97DF-0337-4CB4-B705-F25E2B7885FC}" srcOrd="1" destOrd="0" presId="urn:microsoft.com/office/officeart/2005/8/layout/vList4"/>
    <dgm:cxn modelId="{22B609AE-152F-4C3C-AF00-044D4B847D3F}" type="presOf" srcId="{9AEA0804-6142-4110-8701-451264CE7811}" destId="{D9D86F1D-3D5A-45B8-BC76-99DCBE48EE6C}" srcOrd="1" destOrd="0" presId="urn:microsoft.com/office/officeart/2005/8/layout/vList4"/>
    <dgm:cxn modelId="{53B59FEE-7861-491B-82C5-8A5552EC180F}" type="presParOf" srcId="{96E91F40-7F64-44F9-8E76-6F73E866DA19}" destId="{CF73835A-5C5C-4BF3-B955-65C093B451FB}" srcOrd="0" destOrd="0" presId="urn:microsoft.com/office/officeart/2005/8/layout/vList4"/>
    <dgm:cxn modelId="{768B1279-AAF4-42F8-86A9-8FC7C63C27D9}" type="presParOf" srcId="{CF73835A-5C5C-4BF3-B955-65C093B451FB}" destId="{7B8DC0CA-2744-469B-947E-A594008DB5A4}" srcOrd="0" destOrd="0" presId="urn:microsoft.com/office/officeart/2005/8/layout/vList4"/>
    <dgm:cxn modelId="{4090FD26-7FAB-4769-A8CE-6667DBF1A571}" type="presParOf" srcId="{CF73835A-5C5C-4BF3-B955-65C093B451FB}" destId="{3B06BFE7-53D5-4385-85F7-E0B30F96B86F}" srcOrd="1" destOrd="0" presId="urn:microsoft.com/office/officeart/2005/8/layout/vList4"/>
    <dgm:cxn modelId="{FB367AB5-7734-4547-AE7B-23D1C826D8C8}" type="presParOf" srcId="{CF73835A-5C5C-4BF3-B955-65C093B451FB}" destId="{D9D86F1D-3D5A-45B8-BC76-99DCBE48EE6C}" srcOrd="2" destOrd="0" presId="urn:microsoft.com/office/officeart/2005/8/layout/vList4"/>
    <dgm:cxn modelId="{20C74F60-5027-41E9-95DD-3842E8F8E296}" type="presParOf" srcId="{96E91F40-7F64-44F9-8E76-6F73E866DA19}" destId="{EE67D1AB-AB27-4A3F-9F30-57C1645DA488}" srcOrd="1" destOrd="0" presId="urn:microsoft.com/office/officeart/2005/8/layout/vList4"/>
    <dgm:cxn modelId="{92CE3CC8-66C9-4C13-81B7-B37A6181E6F8}" type="presParOf" srcId="{96E91F40-7F64-44F9-8E76-6F73E866DA19}" destId="{538A97BC-D6E9-457B-9F6A-2CFDE712D8C4}" srcOrd="2" destOrd="0" presId="urn:microsoft.com/office/officeart/2005/8/layout/vList4"/>
    <dgm:cxn modelId="{400CFBFE-DF29-4993-B30B-941238DB4BAF}" type="presParOf" srcId="{538A97BC-D6E9-457B-9F6A-2CFDE712D8C4}" destId="{1EB107E7-1FDA-410A-9B6E-CE7C216569D4}" srcOrd="0" destOrd="0" presId="urn:microsoft.com/office/officeart/2005/8/layout/vList4"/>
    <dgm:cxn modelId="{3EBF49A3-5F51-4174-8A5A-0A2DADA95A61}" type="presParOf" srcId="{538A97BC-D6E9-457B-9F6A-2CFDE712D8C4}" destId="{C540AE0F-FB44-4222-B8AE-1D5E51FDD64A}" srcOrd="1" destOrd="0" presId="urn:microsoft.com/office/officeart/2005/8/layout/vList4"/>
    <dgm:cxn modelId="{74613813-A357-4BAE-B1E4-70644C875368}" type="presParOf" srcId="{538A97BC-D6E9-457B-9F6A-2CFDE712D8C4}" destId="{D41E97DF-0337-4CB4-B705-F25E2B7885FC}" srcOrd="2" destOrd="0" presId="urn:microsoft.com/office/officeart/2005/8/layout/vList4"/>
    <dgm:cxn modelId="{3A6BFF69-4A1C-4508-9888-F8E15770AA03}" type="presParOf" srcId="{96E91F40-7F64-44F9-8E76-6F73E866DA19}" destId="{32CD2768-E953-4E66-8592-81CACD6CE9AE}" srcOrd="3" destOrd="0" presId="urn:microsoft.com/office/officeart/2005/8/layout/vList4"/>
    <dgm:cxn modelId="{A0B129ED-9E6B-48A5-8ABA-80F8113D67EE}" type="presParOf" srcId="{96E91F40-7F64-44F9-8E76-6F73E866DA19}" destId="{764C4495-3CEF-425F-928A-56860A333EC5}" srcOrd="4" destOrd="0" presId="urn:microsoft.com/office/officeart/2005/8/layout/vList4"/>
    <dgm:cxn modelId="{E4C6DA81-3118-4469-BBFE-C26F211972D2}" type="presParOf" srcId="{764C4495-3CEF-425F-928A-56860A333EC5}" destId="{E953C7AF-606E-4A17-9ACD-A0064CF4DB5D}" srcOrd="0" destOrd="0" presId="urn:microsoft.com/office/officeart/2005/8/layout/vList4"/>
    <dgm:cxn modelId="{027E5320-E233-4FCD-99A4-E617C8BD8697}" type="presParOf" srcId="{764C4495-3CEF-425F-928A-56860A333EC5}" destId="{B751BED2-A035-41CA-839E-C6DA9BA67226}" srcOrd="1" destOrd="0" presId="urn:microsoft.com/office/officeart/2005/8/layout/vList4"/>
    <dgm:cxn modelId="{8BA67353-E863-49FC-923B-F4F0820D89D3}" type="presParOf" srcId="{764C4495-3CEF-425F-928A-56860A333EC5}" destId="{AA64977D-CF43-4304-BBA7-37A258D28ED8}"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D5ABF84-18FA-4650-9027-0C6592D6495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9AB1E61B-DA1B-4B82-A5A6-6F6E349F3BD4}">
      <dgm:prSet phldrT="[Text]"/>
      <dgm:spPr/>
      <dgm:t>
        <a:bodyPr/>
        <a:lstStyle/>
        <a:p>
          <a:r>
            <a:rPr lang="en-US" b="1" dirty="0" smtClean="0"/>
            <a:t>Find something in common</a:t>
          </a:r>
          <a:endParaRPr lang="en-US" b="1" dirty="0"/>
        </a:p>
      </dgm:t>
    </dgm:pt>
    <dgm:pt modelId="{CB7261E7-E794-41B3-BDE7-66BCF55A18F7}" type="parTrans" cxnId="{745B06ED-F5FA-4D4D-8DE2-BD77C30A2B68}">
      <dgm:prSet/>
      <dgm:spPr/>
      <dgm:t>
        <a:bodyPr/>
        <a:lstStyle/>
        <a:p>
          <a:endParaRPr lang="en-US"/>
        </a:p>
      </dgm:t>
    </dgm:pt>
    <dgm:pt modelId="{DC84542D-1979-459F-A3B2-5D558A2C82C5}" type="sibTrans" cxnId="{745B06ED-F5FA-4D4D-8DE2-BD77C30A2B68}">
      <dgm:prSet/>
      <dgm:spPr/>
      <dgm:t>
        <a:bodyPr/>
        <a:lstStyle/>
        <a:p>
          <a:endParaRPr lang="en-US"/>
        </a:p>
      </dgm:t>
    </dgm:pt>
    <dgm:pt modelId="{446E009A-D39C-4EF4-8597-0218FBED3B04}">
      <dgm:prSet phldrT="[Text]"/>
      <dgm:spPr>
        <a:solidFill>
          <a:srgbClr val="BD9B53"/>
        </a:solidFill>
      </dgm:spPr>
      <dgm:t>
        <a:bodyPr/>
        <a:lstStyle/>
        <a:p>
          <a:r>
            <a:rPr lang="en-US" b="1" dirty="0" smtClean="0"/>
            <a:t>Builds goodwill</a:t>
          </a:r>
          <a:endParaRPr lang="en-US" b="1" dirty="0"/>
        </a:p>
      </dgm:t>
    </dgm:pt>
    <dgm:pt modelId="{FC7F4882-7952-4780-84A7-03BF7383959D}" type="parTrans" cxnId="{8B4DE786-9674-4143-B16F-1A32D513E611}">
      <dgm:prSet/>
      <dgm:spPr/>
      <dgm:t>
        <a:bodyPr/>
        <a:lstStyle/>
        <a:p>
          <a:endParaRPr lang="en-US"/>
        </a:p>
      </dgm:t>
    </dgm:pt>
    <dgm:pt modelId="{78C24E4E-BDC0-4B04-A1B8-3C45A5BBD277}" type="sibTrans" cxnId="{8B4DE786-9674-4143-B16F-1A32D513E611}">
      <dgm:prSet/>
      <dgm:spPr/>
      <dgm:t>
        <a:bodyPr/>
        <a:lstStyle/>
        <a:p>
          <a:endParaRPr lang="en-US"/>
        </a:p>
      </dgm:t>
    </dgm:pt>
    <dgm:pt modelId="{13209966-8B42-4132-A2A9-065A7A1ED23D}">
      <dgm:prSet phldrT="[Text]"/>
      <dgm:spPr/>
      <dgm:t>
        <a:bodyPr/>
        <a:lstStyle/>
        <a:p>
          <a:r>
            <a:rPr lang="en-US" b="1" dirty="0" smtClean="0"/>
            <a:t>Understand their position</a:t>
          </a:r>
          <a:endParaRPr lang="en-US" b="1" dirty="0"/>
        </a:p>
      </dgm:t>
    </dgm:pt>
    <dgm:pt modelId="{04139534-93F2-4DE0-8EA2-BE5DAD03FB0A}" type="parTrans" cxnId="{C41351D4-1F4B-4BBE-AAA2-E37CB004C8E4}">
      <dgm:prSet/>
      <dgm:spPr/>
      <dgm:t>
        <a:bodyPr/>
        <a:lstStyle/>
        <a:p>
          <a:endParaRPr lang="en-US"/>
        </a:p>
      </dgm:t>
    </dgm:pt>
    <dgm:pt modelId="{7BB685D3-0E87-4F1A-8D0A-F07F20155E2A}" type="sibTrans" cxnId="{C41351D4-1F4B-4BBE-AAA2-E37CB004C8E4}">
      <dgm:prSet/>
      <dgm:spPr/>
      <dgm:t>
        <a:bodyPr/>
        <a:lstStyle/>
        <a:p>
          <a:endParaRPr lang="en-US"/>
        </a:p>
      </dgm:t>
    </dgm:pt>
    <dgm:pt modelId="{1729DF62-E042-4765-8760-5429F03D4C52}" type="pres">
      <dgm:prSet presAssocID="{DD5ABF84-18FA-4650-9027-0C6592D6495D}" presName="Name0" presStyleCnt="0">
        <dgm:presLayoutVars>
          <dgm:chMax val="7"/>
          <dgm:chPref val="7"/>
          <dgm:dir/>
        </dgm:presLayoutVars>
      </dgm:prSet>
      <dgm:spPr/>
      <dgm:t>
        <a:bodyPr/>
        <a:lstStyle/>
        <a:p>
          <a:endParaRPr lang="en-US"/>
        </a:p>
      </dgm:t>
    </dgm:pt>
    <dgm:pt modelId="{5EAF8873-492A-4180-A001-E5312093D900}" type="pres">
      <dgm:prSet presAssocID="{DD5ABF84-18FA-4650-9027-0C6592D6495D}" presName="Name1" presStyleCnt="0"/>
      <dgm:spPr/>
    </dgm:pt>
    <dgm:pt modelId="{84DD197A-D0A0-4916-BFD0-1FCD6E90FBC5}" type="pres">
      <dgm:prSet presAssocID="{DD5ABF84-18FA-4650-9027-0C6592D6495D}" presName="cycle" presStyleCnt="0"/>
      <dgm:spPr/>
    </dgm:pt>
    <dgm:pt modelId="{6764C19F-C175-427F-A913-F65E93DB02A8}" type="pres">
      <dgm:prSet presAssocID="{DD5ABF84-18FA-4650-9027-0C6592D6495D}" presName="srcNode" presStyleLbl="node1" presStyleIdx="0" presStyleCnt="3"/>
      <dgm:spPr/>
    </dgm:pt>
    <dgm:pt modelId="{5A4D8244-62B2-40D0-BC18-8FF5B7137B14}" type="pres">
      <dgm:prSet presAssocID="{DD5ABF84-18FA-4650-9027-0C6592D6495D}" presName="conn" presStyleLbl="parChTrans1D2" presStyleIdx="0" presStyleCnt="1"/>
      <dgm:spPr/>
      <dgm:t>
        <a:bodyPr/>
        <a:lstStyle/>
        <a:p>
          <a:endParaRPr lang="en-US"/>
        </a:p>
      </dgm:t>
    </dgm:pt>
    <dgm:pt modelId="{3BABAC10-ED50-4EB4-9B30-0571AE449357}" type="pres">
      <dgm:prSet presAssocID="{DD5ABF84-18FA-4650-9027-0C6592D6495D}" presName="extraNode" presStyleLbl="node1" presStyleIdx="0" presStyleCnt="3"/>
      <dgm:spPr/>
    </dgm:pt>
    <dgm:pt modelId="{8B3BA62B-F08D-4AD8-B0D5-F65846497085}" type="pres">
      <dgm:prSet presAssocID="{DD5ABF84-18FA-4650-9027-0C6592D6495D}" presName="dstNode" presStyleLbl="node1" presStyleIdx="0" presStyleCnt="3"/>
      <dgm:spPr/>
    </dgm:pt>
    <dgm:pt modelId="{96F5F15D-1525-4441-B2A8-7458810868C7}" type="pres">
      <dgm:prSet presAssocID="{9AB1E61B-DA1B-4B82-A5A6-6F6E349F3BD4}" presName="text_1" presStyleLbl="node1" presStyleIdx="0" presStyleCnt="3">
        <dgm:presLayoutVars>
          <dgm:bulletEnabled val="1"/>
        </dgm:presLayoutVars>
      </dgm:prSet>
      <dgm:spPr/>
      <dgm:t>
        <a:bodyPr/>
        <a:lstStyle/>
        <a:p>
          <a:endParaRPr lang="en-US"/>
        </a:p>
      </dgm:t>
    </dgm:pt>
    <dgm:pt modelId="{27D01638-4CF8-4A70-A88C-F5EE208BC41B}" type="pres">
      <dgm:prSet presAssocID="{9AB1E61B-DA1B-4B82-A5A6-6F6E349F3BD4}" presName="accent_1" presStyleCnt="0"/>
      <dgm:spPr/>
    </dgm:pt>
    <dgm:pt modelId="{2499F21E-A0BB-47C6-A4F3-920AD9166297}" type="pres">
      <dgm:prSet presAssocID="{9AB1E61B-DA1B-4B82-A5A6-6F6E349F3BD4}" presName="accentRepeatNode" presStyleLbl="solidFgAcc1" presStyleIdx="0" presStyleCnt="3"/>
      <dgm:spPr/>
    </dgm:pt>
    <dgm:pt modelId="{131D647E-E573-41C6-BE07-79BC5B8BA652}" type="pres">
      <dgm:prSet presAssocID="{446E009A-D39C-4EF4-8597-0218FBED3B04}" presName="text_2" presStyleLbl="node1" presStyleIdx="1" presStyleCnt="3">
        <dgm:presLayoutVars>
          <dgm:bulletEnabled val="1"/>
        </dgm:presLayoutVars>
      </dgm:prSet>
      <dgm:spPr/>
      <dgm:t>
        <a:bodyPr/>
        <a:lstStyle/>
        <a:p>
          <a:endParaRPr lang="en-US"/>
        </a:p>
      </dgm:t>
    </dgm:pt>
    <dgm:pt modelId="{625C2700-F9ED-4FCB-9C27-99BD508E8696}" type="pres">
      <dgm:prSet presAssocID="{446E009A-D39C-4EF4-8597-0218FBED3B04}" presName="accent_2" presStyleCnt="0"/>
      <dgm:spPr/>
    </dgm:pt>
    <dgm:pt modelId="{D95CB66B-6335-4A2E-BC4C-7B59CE2DF4A1}" type="pres">
      <dgm:prSet presAssocID="{446E009A-D39C-4EF4-8597-0218FBED3B04}" presName="accentRepeatNode" presStyleLbl="solidFgAcc1" presStyleIdx="1" presStyleCnt="3"/>
      <dgm:spPr/>
    </dgm:pt>
    <dgm:pt modelId="{B069A9FC-0413-4B98-8D64-630CB84A9DF0}" type="pres">
      <dgm:prSet presAssocID="{13209966-8B42-4132-A2A9-065A7A1ED23D}" presName="text_3" presStyleLbl="node1" presStyleIdx="2" presStyleCnt="3">
        <dgm:presLayoutVars>
          <dgm:bulletEnabled val="1"/>
        </dgm:presLayoutVars>
      </dgm:prSet>
      <dgm:spPr/>
      <dgm:t>
        <a:bodyPr/>
        <a:lstStyle/>
        <a:p>
          <a:endParaRPr lang="en-US"/>
        </a:p>
      </dgm:t>
    </dgm:pt>
    <dgm:pt modelId="{731249CF-8E1A-472B-9461-806963EB1951}" type="pres">
      <dgm:prSet presAssocID="{13209966-8B42-4132-A2A9-065A7A1ED23D}" presName="accent_3" presStyleCnt="0"/>
      <dgm:spPr/>
    </dgm:pt>
    <dgm:pt modelId="{C472C1CA-1F44-41A7-919A-61D0DB735C5A}" type="pres">
      <dgm:prSet presAssocID="{13209966-8B42-4132-A2A9-065A7A1ED23D}" presName="accentRepeatNode" presStyleLbl="solidFgAcc1" presStyleIdx="2" presStyleCnt="3"/>
      <dgm:spPr/>
    </dgm:pt>
  </dgm:ptLst>
  <dgm:cxnLst>
    <dgm:cxn modelId="{745B06ED-F5FA-4D4D-8DE2-BD77C30A2B68}" srcId="{DD5ABF84-18FA-4650-9027-0C6592D6495D}" destId="{9AB1E61B-DA1B-4B82-A5A6-6F6E349F3BD4}" srcOrd="0" destOrd="0" parTransId="{CB7261E7-E794-41B3-BDE7-66BCF55A18F7}" sibTransId="{DC84542D-1979-459F-A3B2-5D558A2C82C5}"/>
    <dgm:cxn modelId="{9C68B4A8-0F1E-4799-AA24-C654BAF2070B}" type="presOf" srcId="{13209966-8B42-4132-A2A9-065A7A1ED23D}" destId="{B069A9FC-0413-4B98-8D64-630CB84A9DF0}" srcOrd="0" destOrd="0" presId="urn:microsoft.com/office/officeart/2008/layout/VerticalCurvedList"/>
    <dgm:cxn modelId="{11CD938C-459E-4011-B789-AE1FD8AE2913}" type="presOf" srcId="{446E009A-D39C-4EF4-8597-0218FBED3B04}" destId="{131D647E-E573-41C6-BE07-79BC5B8BA652}" srcOrd="0" destOrd="0" presId="urn:microsoft.com/office/officeart/2008/layout/VerticalCurvedList"/>
    <dgm:cxn modelId="{C41351D4-1F4B-4BBE-AAA2-E37CB004C8E4}" srcId="{DD5ABF84-18FA-4650-9027-0C6592D6495D}" destId="{13209966-8B42-4132-A2A9-065A7A1ED23D}" srcOrd="2" destOrd="0" parTransId="{04139534-93F2-4DE0-8EA2-BE5DAD03FB0A}" sibTransId="{7BB685D3-0E87-4F1A-8D0A-F07F20155E2A}"/>
    <dgm:cxn modelId="{092CCA44-BBD9-446E-8070-E400CF806C48}" type="presOf" srcId="{DC84542D-1979-459F-A3B2-5D558A2C82C5}" destId="{5A4D8244-62B2-40D0-BC18-8FF5B7137B14}" srcOrd="0" destOrd="0" presId="urn:microsoft.com/office/officeart/2008/layout/VerticalCurvedList"/>
    <dgm:cxn modelId="{41E2332E-4706-4F00-8EA1-DAFD9E8FEC73}" type="presOf" srcId="{9AB1E61B-DA1B-4B82-A5A6-6F6E349F3BD4}" destId="{96F5F15D-1525-4441-B2A8-7458810868C7}" srcOrd="0" destOrd="0" presId="urn:microsoft.com/office/officeart/2008/layout/VerticalCurvedList"/>
    <dgm:cxn modelId="{8B4DE786-9674-4143-B16F-1A32D513E611}" srcId="{DD5ABF84-18FA-4650-9027-0C6592D6495D}" destId="{446E009A-D39C-4EF4-8597-0218FBED3B04}" srcOrd="1" destOrd="0" parTransId="{FC7F4882-7952-4780-84A7-03BF7383959D}" sibTransId="{78C24E4E-BDC0-4B04-A1B8-3C45A5BBD277}"/>
    <dgm:cxn modelId="{0CDE30F8-0ED3-4794-BC37-C6D2C956F508}" type="presOf" srcId="{DD5ABF84-18FA-4650-9027-0C6592D6495D}" destId="{1729DF62-E042-4765-8760-5429F03D4C52}" srcOrd="0" destOrd="0" presId="urn:microsoft.com/office/officeart/2008/layout/VerticalCurvedList"/>
    <dgm:cxn modelId="{DA89005B-522D-44F6-AF80-4F0C59ABD545}" type="presParOf" srcId="{1729DF62-E042-4765-8760-5429F03D4C52}" destId="{5EAF8873-492A-4180-A001-E5312093D900}" srcOrd="0" destOrd="0" presId="urn:microsoft.com/office/officeart/2008/layout/VerticalCurvedList"/>
    <dgm:cxn modelId="{1BBCE609-549E-4CE7-AECC-6014F9D3846E}" type="presParOf" srcId="{5EAF8873-492A-4180-A001-E5312093D900}" destId="{84DD197A-D0A0-4916-BFD0-1FCD6E90FBC5}" srcOrd="0" destOrd="0" presId="urn:microsoft.com/office/officeart/2008/layout/VerticalCurvedList"/>
    <dgm:cxn modelId="{AA9F15CD-68ED-4ABD-B05E-FACA75374888}" type="presParOf" srcId="{84DD197A-D0A0-4916-BFD0-1FCD6E90FBC5}" destId="{6764C19F-C175-427F-A913-F65E93DB02A8}" srcOrd="0" destOrd="0" presId="urn:microsoft.com/office/officeart/2008/layout/VerticalCurvedList"/>
    <dgm:cxn modelId="{725BED19-2EE5-4B32-898C-101CCA7A656D}" type="presParOf" srcId="{84DD197A-D0A0-4916-BFD0-1FCD6E90FBC5}" destId="{5A4D8244-62B2-40D0-BC18-8FF5B7137B14}" srcOrd="1" destOrd="0" presId="urn:microsoft.com/office/officeart/2008/layout/VerticalCurvedList"/>
    <dgm:cxn modelId="{10AECDDC-6E56-4FE2-BBEA-EA688B8B9499}" type="presParOf" srcId="{84DD197A-D0A0-4916-BFD0-1FCD6E90FBC5}" destId="{3BABAC10-ED50-4EB4-9B30-0571AE449357}" srcOrd="2" destOrd="0" presId="urn:microsoft.com/office/officeart/2008/layout/VerticalCurvedList"/>
    <dgm:cxn modelId="{746E2A59-F8BF-4503-A4F4-2C11BE384389}" type="presParOf" srcId="{84DD197A-D0A0-4916-BFD0-1FCD6E90FBC5}" destId="{8B3BA62B-F08D-4AD8-B0D5-F65846497085}" srcOrd="3" destOrd="0" presId="urn:microsoft.com/office/officeart/2008/layout/VerticalCurvedList"/>
    <dgm:cxn modelId="{34806C01-2CFE-4A97-828B-29F4FC86B58A}" type="presParOf" srcId="{5EAF8873-492A-4180-A001-E5312093D900}" destId="{96F5F15D-1525-4441-B2A8-7458810868C7}" srcOrd="1" destOrd="0" presId="urn:microsoft.com/office/officeart/2008/layout/VerticalCurvedList"/>
    <dgm:cxn modelId="{EA875E1A-E32E-4F47-909E-EC00F7F5926D}" type="presParOf" srcId="{5EAF8873-492A-4180-A001-E5312093D900}" destId="{27D01638-4CF8-4A70-A88C-F5EE208BC41B}" srcOrd="2" destOrd="0" presId="urn:microsoft.com/office/officeart/2008/layout/VerticalCurvedList"/>
    <dgm:cxn modelId="{A0537DBE-A3EB-4C82-9733-7BE55377944F}" type="presParOf" srcId="{27D01638-4CF8-4A70-A88C-F5EE208BC41B}" destId="{2499F21E-A0BB-47C6-A4F3-920AD9166297}" srcOrd="0" destOrd="0" presId="urn:microsoft.com/office/officeart/2008/layout/VerticalCurvedList"/>
    <dgm:cxn modelId="{365CF517-8325-4D67-B7AB-83CDFC8F6EB8}" type="presParOf" srcId="{5EAF8873-492A-4180-A001-E5312093D900}" destId="{131D647E-E573-41C6-BE07-79BC5B8BA652}" srcOrd="3" destOrd="0" presId="urn:microsoft.com/office/officeart/2008/layout/VerticalCurvedList"/>
    <dgm:cxn modelId="{0186FE8C-9BE9-4A3C-B0AE-EAED95823060}" type="presParOf" srcId="{5EAF8873-492A-4180-A001-E5312093D900}" destId="{625C2700-F9ED-4FCB-9C27-99BD508E8696}" srcOrd="4" destOrd="0" presId="urn:microsoft.com/office/officeart/2008/layout/VerticalCurvedList"/>
    <dgm:cxn modelId="{EA2348E7-A7A0-4EDC-BCF1-B4BC8E469B14}" type="presParOf" srcId="{625C2700-F9ED-4FCB-9C27-99BD508E8696}" destId="{D95CB66B-6335-4A2E-BC4C-7B59CE2DF4A1}" srcOrd="0" destOrd="0" presId="urn:microsoft.com/office/officeart/2008/layout/VerticalCurvedList"/>
    <dgm:cxn modelId="{84264D28-BB78-4DA5-96D2-4A2D0D8D9024}" type="presParOf" srcId="{5EAF8873-492A-4180-A001-E5312093D900}" destId="{B069A9FC-0413-4B98-8D64-630CB84A9DF0}" srcOrd="5" destOrd="0" presId="urn:microsoft.com/office/officeart/2008/layout/VerticalCurvedList"/>
    <dgm:cxn modelId="{DB144A9C-5908-492C-A164-8211E524A8C2}" type="presParOf" srcId="{5EAF8873-492A-4180-A001-E5312093D900}" destId="{731249CF-8E1A-472B-9461-806963EB1951}" srcOrd="6" destOrd="0" presId="urn:microsoft.com/office/officeart/2008/layout/VerticalCurvedList"/>
    <dgm:cxn modelId="{5483F8EA-DF2F-475A-A4B2-221FF0E91F6C}" type="presParOf" srcId="{731249CF-8E1A-472B-9461-806963EB1951}" destId="{C472C1CA-1F44-41A7-919A-61D0DB735C5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59719AA-AB7B-4D45-B00D-4E502135C43C}" type="doc">
      <dgm:prSet loTypeId="urn:microsoft.com/office/officeart/2005/8/layout/architecture+Icon" loCatId="officeonline" qsTypeId="urn:microsoft.com/office/officeart/2005/8/quickstyle/simple1" qsCatId="simple" csTypeId="urn:microsoft.com/office/officeart/2005/8/colors/colorful2" csCatId="colorful" phldr="1"/>
      <dgm:spPr/>
      <dgm:t>
        <a:bodyPr/>
        <a:lstStyle/>
        <a:p>
          <a:endParaRPr lang="en-US"/>
        </a:p>
      </dgm:t>
    </dgm:pt>
    <dgm:pt modelId="{D9309A80-78E5-4AB5-9334-89724E560274}">
      <dgm:prSet phldrT="[Text]"/>
      <dgm:spPr>
        <a:solidFill>
          <a:srgbClr val="BD9B53"/>
        </a:solidFill>
        <a:ln>
          <a:noFill/>
        </a:ln>
      </dgm:spPr>
      <dgm:t>
        <a:bodyPr/>
        <a:lstStyle/>
        <a:p>
          <a:pPr algn="l"/>
          <a:r>
            <a:rPr lang="en-US" b="1" dirty="0" smtClean="0"/>
            <a:t>Try to keep emotions out of your statements</a:t>
          </a:r>
          <a:endParaRPr lang="en-US" b="1" dirty="0"/>
        </a:p>
      </dgm:t>
    </dgm:pt>
    <dgm:pt modelId="{A99A7E24-E2D7-4403-BCB1-8943B24BB86C}" type="parTrans" cxnId="{0ABC66E0-CC96-4AAC-8ACB-1FF079BD2C3B}">
      <dgm:prSet/>
      <dgm:spPr/>
      <dgm:t>
        <a:bodyPr/>
        <a:lstStyle/>
        <a:p>
          <a:endParaRPr lang="en-US"/>
        </a:p>
      </dgm:t>
    </dgm:pt>
    <dgm:pt modelId="{B89A0B6B-7512-4BDC-8148-8A26B79D867E}" type="sibTrans" cxnId="{0ABC66E0-CC96-4AAC-8ACB-1FF079BD2C3B}">
      <dgm:prSet/>
      <dgm:spPr/>
      <dgm:t>
        <a:bodyPr/>
        <a:lstStyle/>
        <a:p>
          <a:endParaRPr lang="en-US"/>
        </a:p>
      </dgm:t>
    </dgm:pt>
    <dgm:pt modelId="{DF503A03-54A3-47A3-8C63-543D2E9007A4}">
      <dgm:prSet phldrT="[Text]"/>
      <dgm:spPr>
        <a:ln>
          <a:noFill/>
        </a:ln>
      </dgm:spPr>
      <dgm:t>
        <a:bodyPr/>
        <a:lstStyle/>
        <a:p>
          <a:pPr algn="l"/>
          <a:r>
            <a:rPr lang="en-US" b="1" dirty="0" smtClean="0"/>
            <a:t>Frame things positively</a:t>
          </a:r>
          <a:endParaRPr lang="en-US" b="1" dirty="0"/>
        </a:p>
      </dgm:t>
    </dgm:pt>
    <dgm:pt modelId="{5A05272C-E5FE-4971-B668-A2CE6F4E6813}" type="parTrans" cxnId="{7A7E72D4-592E-42C5-919F-B4FA8D39D27D}">
      <dgm:prSet/>
      <dgm:spPr/>
      <dgm:t>
        <a:bodyPr/>
        <a:lstStyle/>
        <a:p>
          <a:endParaRPr lang="en-US"/>
        </a:p>
      </dgm:t>
    </dgm:pt>
    <dgm:pt modelId="{33CF2663-9DD2-488D-BE72-48C183AC8BD8}" type="sibTrans" cxnId="{7A7E72D4-592E-42C5-919F-B4FA8D39D27D}">
      <dgm:prSet/>
      <dgm:spPr/>
      <dgm:t>
        <a:bodyPr/>
        <a:lstStyle/>
        <a:p>
          <a:endParaRPr lang="en-US"/>
        </a:p>
      </dgm:t>
    </dgm:pt>
    <dgm:pt modelId="{7ACA5CC9-5CB5-4627-800C-15B6B7EC70D5}">
      <dgm:prSet phldrT="[Text]"/>
      <dgm:spPr>
        <a:solidFill>
          <a:schemeClr val="accent2"/>
        </a:solidFill>
        <a:ln>
          <a:noFill/>
        </a:ln>
      </dgm:spPr>
      <dgm:t>
        <a:bodyPr/>
        <a:lstStyle/>
        <a:p>
          <a:pPr algn="l"/>
          <a:r>
            <a:rPr lang="en-US" b="1" dirty="0" smtClean="0"/>
            <a:t>Good attitude</a:t>
          </a:r>
          <a:endParaRPr lang="en-US" b="1" dirty="0"/>
        </a:p>
      </dgm:t>
    </dgm:pt>
    <dgm:pt modelId="{D8571040-8008-4497-8F29-451B88CA01F7}" type="parTrans" cxnId="{C05A2B1A-2E6E-496F-862F-6B5A71354308}">
      <dgm:prSet/>
      <dgm:spPr/>
      <dgm:t>
        <a:bodyPr/>
        <a:lstStyle/>
        <a:p>
          <a:endParaRPr lang="en-US"/>
        </a:p>
      </dgm:t>
    </dgm:pt>
    <dgm:pt modelId="{3A4F026F-2F24-4CE6-9C21-D202FA7419C6}" type="sibTrans" cxnId="{C05A2B1A-2E6E-496F-862F-6B5A71354308}">
      <dgm:prSet/>
      <dgm:spPr/>
      <dgm:t>
        <a:bodyPr/>
        <a:lstStyle/>
        <a:p>
          <a:endParaRPr lang="en-US"/>
        </a:p>
      </dgm:t>
    </dgm:pt>
    <dgm:pt modelId="{5FBB83D6-1595-4EC0-BD4F-870AB35B55D2}">
      <dgm:prSet phldrT="[Text]"/>
      <dgm:spPr>
        <a:solidFill>
          <a:schemeClr val="accent2"/>
        </a:solidFill>
        <a:ln>
          <a:noFill/>
        </a:ln>
      </dgm:spPr>
      <dgm:t>
        <a:bodyPr/>
        <a:lstStyle/>
        <a:p>
          <a:pPr algn="l"/>
          <a:r>
            <a:rPr lang="en-US" b="1" dirty="0" smtClean="0"/>
            <a:t>Create actionable items</a:t>
          </a:r>
          <a:endParaRPr lang="en-US" b="1" dirty="0"/>
        </a:p>
      </dgm:t>
    </dgm:pt>
    <dgm:pt modelId="{3576F139-B77D-4C12-BAEA-5CA35DE2A5DA}" type="parTrans" cxnId="{3C3315B1-A4C3-40FB-801F-BD3C585F6D03}">
      <dgm:prSet/>
      <dgm:spPr/>
      <dgm:t>
        <a:bodyPr/>
        <a:lstStyle/>
        <a:p>
          <a:endParaRPr lang="en-US"/>
        </a:p>
      </dgm:t>
    </dgm:pt>
    <dgm:pt modelId="{C8E9232D-12B0-4487-AC9A-359052CD605D}" type="sibTrans" cxnId="{3C3315B1-A4C3-40FB-801F-BD3C585F6D03}">
      <dgm:prSet/>
      <dgm:spPr/>
      <dgm:t>
        <a:bodyPr/>
        <a:lstStyle/>
        <a:p>
          <a:endParaRPr lang="en-US"/>
        </a:p>
      </dgm:t>
    </dgm:pt>
    <dgm:pt modelId="{E77F25FA-EE2D-4DFF-ADB8-D4B4D4163D55}" type="pres">
      <dgm:prSet presAssocID="{E59719AA-AB7B-4D45-B00D-4E502135C43C}" presName="Name0" presStyleCnt="0">
        <dgm:presLayoutVars>
          <dgm:chPref val="1"/>
          <dgm:dir/>
          <dgm:animOne val="branch"/>
          <dgm:animLvl val="lvl"/>
          <dgm:resizeHandles/>
        </dgm:presLayoutVars>
      </dgm:prSet>
      <dgm:spPr/>
      <dgm:t>
        <a:bodyPr/>
        <a:lstStyle/>
        <a:p>
          <a:endParaRPr lang="en-US"/>
        </a:p>
      </dgm:t>
    </dgm:pt>
    <dgm:pt modelId="{625223B2-6EBD-4DC9-9567-C3971617E9F4}" type="pres">
      <dgm:prSet presAssocID="{D9309A80-78E5-4AB5-9334-89724E560274}" presName="vertOne" presStyleCnt="0"/>
      <dgm:spPr/>
    </dgm:pt>
    <dgm:pt modelId="{E20C7618-7E20-4B54-8F4E-C764F366783F}" type="pres">
      <dgm:prSet presAssocID="{D9309A80-78E5-4AB5-9334-89724E560274}" presName="txOne" presStyleLbl="node0" presStyleIdx="0" presStyleCnt="1">
        <dgm:presLayoutVars>
          <dgm:chPref val="3"/>
        </dgm:presLayoutVars>
      </dgm:prSet>
      <dgm:spPr/>
      <dgm:t>
        <a:bodyPr/>
        <a:lstStyle/>
        <a:p>
          <a:endParaRPr lang="en-US"/>
        </a:p>
      </dgm:t>
    </dgm:pt>
    <dgm:pt modelId="{7931FC94-D114-4AFA-8E8C-99E4ABF846E8}" type="pres">
      <dgm:prSet presAssocID="{D9309A80-78E5-4AB5-9334-89724E560274}" presName="parTransOne" presStyleCnt="0"/>
      <dgm:spPr/>
    </dgm:pt>
    <dgm:pt modelId="{780D401C-606C-45F4-B1BA-2813D5151288}" type="pres">
      <dgm:prSet presAssocID="{D9309A80-78E5-4AB5-9334-89724E560274}" presName="horzOne" presStyleCnt="0"/>
      <dgm:spPr/>
    </dgm:pt>
    <dgm:pt modelId="{02BD56C4-7B0F-4FB5-B9D3-D9A856EB6FB5}" type="pres">
      <dgm:prSet presAssocID="{DF503A03-54A3-47A3-8C63-543D2E9007A4}" presName="vertTwo" presStyleCnt="0"/>
      <dgm:spPr/>
    </dgm:pt>
    <dgm:pt modelId="{EA9EFA6D-8505-4C14-93E4-F44769B0F0AC}" type="pres">
      <dgm:prSet presAssocID="{DF503A03-54A3-47A3-8C63-543D2E9007A4}" presName="txTwo" presStyleLbl="node2" presStyleIdx="0" presStyleCnt="1">
        <dgm:presLayoutVars>
          <dgm:chPref val="3"/>
        </dgm:presLayoutVars>
      </dgm:prSet>
      <dgm:spPr/>
      <dgm:t>
        <a:bodyPr/>
        <a:lstStyle/>
        <a:p>
          <a:endParaRPr lang="en-US"/>
        </a:p>
      </dgm:t>
    </dgm:pt>
    <dgm:pt modelId="{E3E530F6-BA56-41FC-8B30-30AF6BE873CD}" type="pres">
      <dgm:prSet presAssocID="{DF503A03-54A3-47A3-8C63-543D2E9007A4}" presName="parTransTwo" presStyleCnt="0"/>
      <dgm:spPr/>
    </dgm:pt>
    <dgm:pt modelId="{9B862DAF-EE4A-4B44-AB22-0CE0063DBC4F}" type="pres">
      <dgm:prSet presAssocID="{DF503A03-54A3-47A3-8C63-543D2E9007A4}" presName="horzTwo" presStyleCnt="0"/>
      <dgm:spPr/>
    </dgm:pt>
    <dgm:pt modelId="{FD4E981B-BE29-4B67-A895-51A163F9FE19}" type="pres">
      <dgm:prSet presAssocID="{7ACA5CC9-5CB5-4627-800C-15B6B7EC70D5}" presName="vertThree" presStyleCnt="0"/>
      <dgm:spPr/>
    </dgm:pt>
    <dgm:pt modelId="{AB872D86-645F-4227-9BA6-05E5B703B3B0}" type="pres">
      <dgm:prSet presAssocID="{7ACA5CC9-5CB5-4627-800C-15B6B7EC70D5}" presName="txThree" presStyleLbl="node3" presStyleIdx="0" presStyleCnt="2">
        <dgm:presLayoutVars>
          <dgm:chPref val="3"/>
        </dgm:presLayoutVars>
      </dgm:prSet>
      <dgm:spPr/>
      <dgm:t>
        <a:bodyPr/>
        <a:lstStyle/>
        <a:p>
          <a:endParaRPr lang="en-US"/>
        </a:p>
      </dgm:t>
    </dgm:pt>
    <dgm:pt modelId="{3AEF611E-6276-43E0-9D89-7180F550A248}" type="pres">
      <dgm:prSet presAssocID="{7ACA5CC9-5CB5-4627-800C-15B6B7EC70D5}" presName="horzThree" presStyleCnt="0"/>
      <dgm:spPr/>
    </dgm:pt>
    <dgm:pt modelId="{18691A3D-049D-4214-A5E4-9618B83D6168}" type="pres">
      <dgm:prSet presAssocID="{3A4F026F-2F24-4CE6-9C21-D202FA7419C6}" presName="sibSpaceThree" presStyleCnt="0"/>
      <dgm:spPr/>
    </dgm:pt>
    <dgm:pt modelId="{6132DDB8-D094-40FC-9479-9700DE1A6D35}" type="pres">
      <dgm:prSet presAssocID="{5FBB83D6-1595-4EC0-BD4F-870AB35B55D2}" presName="vertThree" presStyleCnt="0"/>
      <dgm:spPr/>
    </dgm:pt>
    <dgm:pt modelId="{D038270C-BE58-4061-ABFF-03B1BAFCB349}" type="pres">
      <dgm:prSet presAssocID="{5FBB83D6-1595-4EC0-BD4F-870AB35B55D2}" presName="txThree" presStyleLbl="node3" presStyleIdx="1" presStyleCnt="2">
        <dgm:presLayoutVars>
          <dgm:chPref val="3"/>
        </dgm:presLayoutVars>
      </dgm:prSet>
      <dgm:spPr/>
      <dgm:t>
        <a:bodyPr/>
        <a:lstStyle/>
        <a:p>
          <a:endParaRPr lang="en-US"/>
        </a:p>
      </dgm:t>
    </dgm:pt>
    <dgm:pt modelId="{9127B2A9-714E-497D-B615-D803875B4CE6}" type="pres">
      <dgm:prSet presAssocID="{5FBB83D6-1595-4EC0-BD4F-870AB35B55D2}" presName="horzThree" presStyleCnt="0"/>
      <dgm:spPr/>
    </dgm:pt>
  </dgm:ptLst>
  <dgm:cxnLst>
    <dgm:cxn modelId="{0ABC66E0-CC96-4AAC-8ACB-1FF079BD2C3B}" srcId="{E59719AA-AB7B-4D45-B00D-4E502135C43C}" destId="{D9309A80-78E5-4AB5-9334-89724E560274}" srcOrd="0" destOrd="0" parTransId="{A99A7E24-E2D7-4403-BCB1-8943B24BB86C}" sibTransId="{B89A0B6B-7512-4BDC-8148-8A26B79D867E}"/>
    <dgm:cxn modelId="{23B63E44-4760-4B83-B773-2A33681FF011}" type="presOf" srcId="{DF503A03-54A3-47A3-8C63-543D2E9007A4}" destId="{EA9EFA6D-8505-4C14-93E4-F44769B0F0AC}" srcOrd="0" destOrd="0" presId="urn:microsoft.com/office/officeart/2005/8/layout/architecture+Icon"/>
    <dgm:cxn modelId="{7D4FAC01-7B3C-46CD-BB3A-B9C2387F57C0}" type="presOf" srcId="{E59719AA-AB7B-4D45-B00D-4E502135C43C}" destId="{E77F25FA-EE2D-4DFF-ADB8-D4B4D4163D55}" srcOrd="0" destOrd="0" presId="urn:microsoft.com/office/officeart/2005/8/layout/architecture+Icon"/>
    <dgm:cxn modelId="{C05A2B1A-2E6E-496F-862F-6B5A71354308}" srcId="{DF503A03-54A3-47A3-8C63-543D2E9007A4}" destId="{7ACA5CC9-5CB5-4627-800C-15B6B7EC70D5}" srcOrd="0" destOrd="0" parTransId="{D8571040-8008-4497-8F29-451B88CA01F7}" sibTransId="{3A4F026F-2F24-4CE6-9C21-D202FA7419C6}"/>
    <dgm:cxn modelId="{67CC0071-2CDE-4D30-A821-F4BEEF700BC2}" type="presOf" srcId="{7ACA5CC9-5CB5-4627-800C-15B6B7EC70D5}" destId="{AB872D86-645F-4227-9BA6-05E5B703B3B0}" srcOrd="0" destOrd="0" presId="urn:microsoft.com/office/officeart/2005/8/layout/architecture+Icon"/>
    <dgm:cxn modelId="{7A7E72D4-592E-42C5-919F-B4FA8D39D27D}" srcId="{D9309A80-78E5-4AB5-9334-89724E560274}" destId="{DF503A03-54A3-47A3-8C63-543D2E9007A4}" srcOrd="0" destOrd="0" parTransId="{5A05272C-E5FE-4971-B668-A2CE6F4E6813}" sibTransId="{33CF2663-9DD2-488D-BE72-48C183AC8BD8}"/>
    <dgm:cxn modelId="{7A6C92DC-F234-4485-8401-9B7D322B092A}" type="presOf" srcId="{5FBB83D6-1595-4EC0-BD4F-870AB35B55D2}" destId="{D038270C-BE58-4061-ABFF-03B1BAFCB349}" srcOrd="0" destOrd="0" presId="urn:microsoft.com/office/officeart/2005/8/layout/architecture+Icon"/>
    <dgm:cxn modelId="{3C3315B1-A4C3-40FB-801F-BD3C585F6D03}" srcId="{DF503A03-54A3-47A3-8C63-543D2E9007A4}" destId="{5FBB83D6-1595-4EC0-BD4F-870AB35B55D2}" srcOrd="1" destOrd="0" parTransId="{3576F139-B77D-4C12-BAEA-5CA35DE2A5DA}" sibTransId="{C8E9232D-12B0-4487-AC9A-359052CD605D}"/>
    <dgm:cxn modelId="{175E1E1D-D6E7-4624-B8C4-9A56F6D82809}" type="presOf" srcId="{D9309A80-78E5-4AB5-9334-89724E560274}" destId="{E20C7618-7E20-4B54-8F4E-C764F366783F}" srcOrd="0" destOrd="0" presId="urn:microsoft.com/office/officeart/2005/8/layout/architecture+Icon"/>
    <dgm:cxn modelId="{3806468C-EB92-42C6-9A45-18A45C3B646C}" type="presParOf" srcId="{E77F25FA-EE2D-4DFF-ADB8-D4B4D4163D55}" destId="{625223B2-6EBD-4DC9-9567-C3971617E9F4}" srcOrd="0" destOrd="0" presId="urn:microsoft.com/office/officeart/2005/8/layout/architecture+Icon"/>
    <dgm:cxn modelId="{B12C6C39-640F-41C5-B4A7-54D2D891CDB5}" type="presParOf" srcId="{625223B2-6EBD-4DC9-9567-C3971617E9F4}" destId="{E20C7618-7E20-4B54-8F4E-C764F366783F}" srcOrd="0" destOrd="0" presId="urn:microsoft.com/office/officeart/2005/8/layout/architecture+Icon"/>
    <dgm:cxn modelId="{09C92249-F8A2-4F63-86A3-EDE281CB9C4D}" type="presParOf" srcId="{625223B2-6EBD-4DC9-9567-C3971617E9F4}" destId="{7931FC94-D114-4AFA-8E8C-99E4ABF846E8}" srcOrd="1" destOrd="0" presId="urn:microsoft.com/office/officeart/2005/8/layout/architecture+Icon"/>
    <dgm:cxn modelId="{0EB26E72-9F97-4378-BE7F-7776CBFE7F06}" type="presParOf" srcId="{625223B2-6EBD-4DC9-9567-C3971617E9F4}" destId="{780D401C-606C-45F4-B1BA-2813D5151288}" srcOrd="2" destOrd="0" presId="urn:microsoft.com/office/officeart/2005/8/layout/architecture+Icon"/>
    <dgm:cxn modelId="{D8696BD0-157D-4710-8A24-D331BDAB895C}" type="presParOf" srcId="{780D401C-606C-45F4-B1BA-2813D5151288}" destId="{02BD56C4-7B0F-4FB5-B9D3-D9A856EB6FB5}" srcOrd="0" destOrd="0" presId="urn:microsoft.com/office/officeart/2005/8/layout/architecture+Icon"/>
    <dgm:cxn modelId="{2B580B8B-FA2A-4AAA-8731-8F1E66C25CD4}" type="presParOf" srcId="{02BD56C4-7B0F-4FB5-B9D3-D9A856EB6FB5}" destId="{EA9EFA6D-8505-4C14-93E4-F44769B0F0AC}" srcOrd="0" destOrd="0" presId="urn:microsoft.com/office/officeart/2005/8/layout/architecture+Icon"/>
    <dgm:cxn modelId="{AE335DBB-CBFC-4CB4-9E41-3CDAEBBE7949}" type="presParOf" srcId="{02BD56C4-7B0F-4FB5-B9D3-D9A856EB6FB5}" destId="{E3E530F6-BA56-41FC-8B30-30AF6BE873CD}" srcOrd="1" destOrd="0" presId="urn:microsoft.com/office/officeart/2005/8/layout/architecture+Icon"/>
    <dgm:cxn modelId="{9D14FD5E-D0A5-4344-81B2-0CACA8BC89FB}" type="presParOf" srcId="{02BD56C4-7B0F-4FB5-B9D3-D9A856EB6FB5}" destId="{9B862DAF-EE4A-4B44-AB22-0CE0063DBC4F}" srcOrd="2" destOrd="0" presId="urn:microsoft.com/office/officeart/2005/8/layout/architecture+Icon"/>
    <dgm:cxn modelId="{8EBF6F11-C6E0-44F7-93BA-853D06D87B60}" type="presParOf" srcId="{9B862DAF-EE4A-4B44-AB22-0CE0063DBC4F}" destId="{FD4E981B-BE29-4B67-A895-51A163F9FE19}" srcOrd="0" destOrd="0" presId="urn:microsoft.com/office/officeart/2005/8/layout/architecture+Icon"/>
    <dgm:cxn modelId="{B211AE9E-F9CD-41C8-85D5-BA56C064097F}" type="presParOf" srcId="{FD4E981B-BE29-4B67-A895-51A163F9FE19}" destId="{AB872D86-645F-4227-9BA6-05E5B703B3B0}" srcOrd="0" destOrd="0" presId="urn:microsoft.com/office/officeart/2005/8/layout/architecture+Icon"/>
    <dgm:cxn modelId="{DF943B40-B501-44D0-93BD-1C58243B0514}" type="presParOf" srcId="{FD4E981B-BE29-4B67-A895-51A163F9FE19}" destId="{3AEF611E-6276-43E0-9D89-7180F550A248}" srcOrd="1" destOrd="0" presId="urn:microsoft.com/office/officeart/2005/8/layout/architecture+Icon"/>
    <dgm:cxn modelId="{FEA0FCB8-F3DC-416B-A428-5ADE6705F3E2}" type="presParOf" srcId="{9B862DAF-EE4A-4B44-AB22-0CE0063DBC4F}" destId="{18691A3D-049D-4214-A5E4-9618B83D6168}" srcOrd="1" destOrd="0" presId="urn:microsoft.com/office/officeart/2005/8/layout/architecture+Icon"/>
    <dgm:cxn modelId="{5215BB51-6CAB-40A4-B6A4-49BA04C696AB}" type="presParOf" srcId="{9B862DAF-EE4A-4B44-AB22-0CE0063DBC4F}" destId="{6132DDB8-D094-40FC-9479-9700DE1A6D35}" srcOrd="2" destOrd="0" presId="urn:microsoft.com/office/officeart/2005/8/layout/architecture+Icon"/>
    <dgm:cxn modelId="{2B00D541-F741-4BB4-9B2C-FB2CAF163145}" type="presParOf" srcId="{6132DDB8-D094-40FC-9479-9700DE1A6D35}" destId="{D038270C-BE58-4061-ABFF-03B1BAFCB349}" srcOrd="0" destOrd="0" presId="urn:microsoft.com/office/officeart/2005/8/layout/architecture+Icon"/>
    <dgm:cxn modelId="{BBB03BA3-291A-4762-9781-179AF007971A}" type="presParOf" srcId="{6132DDB8-D094-40FC-9479-9700DE1A6D35}" destId="{9127B2A9-714E-497D-B615-D803875B4CE6}"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20F3DDE-AFCB-46ED-80AE-D1C30310D652}" type="doc">
      <dgm:prSet loTypeId="urn:microsoft.com/office/officeart/2005/8/layout/lProcess3" loCatId="process" qsTypeId="urn:microsoft.com/office/officeart/2005/8/quickstyle/simple1" qsCatId="simple" csTypeId="urn:microsoft.com/office/officeart/2005/8/colors/colorful2" csCatId="colorful" phldr="1"/>
      <dgm:spPr/>
      <dgm:t>
        <a:bodyPr/>
        <a:lstStyle/>
        <a:p>
          <a:endParaRPr lang="en-US"/>
        </a:p>
      </dgm:t>
    </dgm:pt>
    <dgm:pt modelId="{AC11E2EF-76AC-48FD-B03C-FBEA3EFA4E69}">
      <dgm:prSet phldrT="[Text]"/>
      <dgm:spPr>
        <a:ln>
          <a:noFill/>
        </a:ln>
      </dgm:spPr>
      <dgm:t>
        <a:bodyPr/>
        <a:lstStyle/>
        <a:p>
          <a:r>
            <a:rPr lang="en-US" b="1" dirty="0" smtClean="0"/>
            <a:t>Forming</a:t>
          </a:r>
          <a:endParaRPr lang="en-US" b="1" dirty="0"/>
        </a:p>
      </dgm:t>
    </dgm:pt>
    <dgm:pt modelId="{0740AF78-067F-4A1F-9373-AD1F2E05197F}" type="parTrans" cxnId="{0FB23EA5-A961-4341-B024-1CB541316898}">
      <dgm:prSet/>
      <dgm:spPr/>
      <dgm:t>
        <a:bodyPr/>
        <a:lstStyle/>
        <a:p>
          <a:endParaRPr lang="en-US"/>
        </a:p>
      </dgm:t>
    </dgm:pt>
    <dgm:pt modelId="{63461E29-DB8F-4A4B-AD26-B828ECBC4CB8}" type="sibTrans" cxnId="{0FB23EA5-A961-4341-B024-1CB541316898}">
      <dgm:prSet/>
      <dgm:spPr/>
      <dgm:t>
        <a:bodyPr/>
        <a:lstStyle/>
        <a:p>
          <a:endParaRPr lang="en-US"/>
        </a:p>
      </dgm:t>
    </dgm:pt>
    <dgm:pt modelId="{52E43FB2-8516-4BCE-B976-9E7A3AF8F7EB}">
      <dgm:prSet phldrT="[Text]" custT="1"/>
      <dgm:spPr/>
      <dgm:t>
        <a:bodyPr/>
        <a:lstStyle/>
        <a:p>
          <a:r>
            <a:rPr lang="en-US" sz="4000" b="1" dirty="0" smtClean="0"/>
            <a:t>Initial meeting</a:t>
          </a:r>
          <a:endParaRPr lang="en-US" sz="4000" b="1" dirty="0"/>
        </a:p>
      </dgm:t>
    </dgm:pt>
    <dgm:pt modelId="{A5578F62-4CFB-41A4-9D27-393615ECDEC7}" type="parTrans" cxnId="{D3E618FC-585F-4EA1-B8EE-FCBC53E432C8}">
      <dgm:prSet/>
      <dgm:spPr/>
      <dgm:t>
        <a:bodyPr/>
        <a:lstStyle/>
        <a:p>
          <a:endParaRPr lang="en-US"/>
        </a:p>
      </dgm:t>
    </dgm:pt>
    <dgm:pt modelId="{92BCA65B-5C0F-460D-8969-E7A2E1F59A2F}" type="sibTrans" cxnId="{D3E618FC-585F-4EA1-B8EE-FCBC53E432C8}">
      <dgm:prSet/>
      <dgm:spPr/>
      <dgm:t>
        <a:bodyPr/>
        <a:lstStyle/>
        <a:p>
          <a:endParaRPr lang="en-US"/>
        </a:p>
      </dgm:t>
    </dgm:pt>
    <dgm:pt modelId="{39C9104A-45F7-4789-856C-E5177C718072}">
      <dgm:prSet phldrT="[Text]"/>
      <dgm:spPr>
        <a:ln>
          <a:noFill/>
        </a:ln>
      </dgm:spPr>
      <dgm:t>
        <a:bodyPr/>
        <a:lstStyle/>
        <a:p>
          <a:r>
            <a:rPr lang="en-US" b="1" dirty="0" smtClean="0"/>
            <a:t>Storming</a:t>
          </a:r>
          <a:endParaRPr lang="en-US" b="1" dirty="0"/>
        </a:p>
      </dgm:t>
    </dgm:pt>
    <dgm:pt modelId="{9484AAFD-2CFB-4996-8D0B-F4498187E741}" type="parTrans" cxnId="{CE9C0316-52DF-42A3-8830-F58A09D03E5A}">
      <dgm:prSet/>
      <dgm:spPr/>
      <dgm:t>
        <a:bodyPr/>
        <a:lstStyle/>
        <a:p>
          <a:endParaRPr lang="en-US"/>
        </a:p>
      </dgm:t>
    </dgm:pt>
    <dgm:pt modelId="{C572266C-8830-48FD-8B6A-3FAB2E078A00}" type="sibTrans" cxnId="{CE9C0316-52DF-42A3-8830-F58A09D03E5A}">
      <dgm:prSet/>
      <dgm:spPr/>
      <dgm:t>
        <a:bodyPr/>
        <a:lstStyle/>
        <a:p>
          <a:endParaRPr lang="en-US"/>
        </a:p>
      </dgm:t>
    </dgm:pt>
    <dgm:pt modelId="{3CEA1E1D-2E69-47E5-83A8-7B32CC605A1F}">
      <dgm:prSet phldrT="[Text]" custT="1"/>
      <dgm:spPr/>
      <dgm:t>
        <a:bodyPr/>
        <a:lstStyle/>
        <a:p>
          <a:r>
            <a:rPr lang="en-US" sz="4000" b="1" dirty="0" smtClean="0"/>
            <a:t>Discover differences</a:t>
          </a:r>
          <a:endParaRPr lang="en-US" sz="4000" b="1" dirty="0"/>
        </a:p>
      </dgm:t>
    </dgm:pt>
    <dgm:pt modelId="{7A2964F2-7BF6-4D7D-8E4E-E6CB138C715C}" type="parTrans" cxnId="{133D5100-E216-4CFE-B03C-E96AAFC293A4}">
      <dgm:prSet/>
      <dgm:spPr/>
      <dgm:t>
        <a:bodyPr/>
        <a:lstStyle/>
        <a:p>
          <a:endParaRPr lang="en-US"/>
        </a:p>
      </dgm:t>
    </dgm:pt>
    <dgm:pt modelId="{7564B8B1-9884-41D3-B145-D5698546F85C}" type="sibTrans" cxnId="{133D5100-E216-4CFE-B03C-E96AAFC293A4}">
      <dgm:prSet/>
      <dgm:spPr/>
      <dgm:t>
        <a:bodyPr/>
        <a:lstStyle/>
        <a:p>
          <a:endParaRPr lang="en-US"/>
        </a:p>
      </dgm:t>
    </dgm:pt>
    <dgm:pt modelId="{E6D7F9DD-5BA0-4B6E-B964-B77A21289D60}">
      <dgm:prSet phldrT="[Text]"/>
      <dgm:spPr>
        <a:ln>
          <a:noFill/>
        </a:ln>
      </dgm:spPr>
      <dgm:t>
        <a:bodyPr/>
        <a:lstStyle/>
        <a:p>
          <a:r>
            <a:rPr lang="en-US" b="1" dirty="0" smtClean="0"/>
            <a:t>Norming</a:t>
          </a:r>
          <a:endParaRPr lang="en-US" b="1" dirty="0"/>
        </a:p>
      </dgm:t>
    </dgm:pt>
    <dgm:pt modelId="{5AFBE81E-0CB1-405C-AC58-6202C2D519F8}" type="parTrans" cxnId="{3B996CED-C688-4190-A087-9D4FB540CB71}">
      <dgm:prSet/>
      <dgm:spPr/>
      <dgm:t>
        <a:bodyPr/>
        <a:lstStyle/>
        <a:p>
          <a:endParaRPr lang="en-US"/>
        </a:p>
      </dgm:t>
    </dgm:pt>
    <dgm:pt modelId="{7F549EF5-9DB4-4AA9-B55A-F2A8856F9EC2}" type="sibTrans" cxnId="{3B996CED-C688-4190-A087-9D4FB540CB71}">
      <dgm:prSet/>
      <dgm:spPr/>
      <dgm:t>
        <a:bodyPr/>
        <a:lstStyle/>
        <a:p>
          <a:endParaRPr lang="en-US"/>
        </a:p>
      </dgm:t>
    </dgm:pt>
    <dgm:pt modelId="{B4A80A07-605E-4292-84E6-DA905B54589A}">
      <dgm:prSet phldrT="[Text]" custT="1"/>
      <dgm:spPr/>
      <dgm:t>
        <a:bodyPr/>
        <a:lstStyle/>
        <a:p>
          <a:r>
            <a:rPr lang="en-US" sz="4000" b="1" dirty="0" smtClean="0"/>
            <a:t>Discover similarities</a:t>
          </a:r>
          <a:endParaRPr lang="en-US" sz="4000" b="1" dirty="0"/>
        </a:p>
      </dgm:t>
    </dgm:pt>
    <dgm:pt modelId="{74FDBC3A-0D9E-4664-923F-9246CA1601FD}" type="parTrans" cxnId="{4A9E8EB3-9512-49FD-84C2-2D26D66E6303}">
      <dgm:prSet/>
      <dgm:spPr/>
      <dgm:t>
        <a:bodyPr/>
        <a:lstStyle/>
        <a:p>
          <a:endParaRPr lang="en-US"/>
        </a:p>
      </dgm:t>
    </dgm:pt>
    <dgm:pt modelId="{A07E01E9-57AE-487F-92A8-E593C8066EFD}" type="sibTrans" cxnId="{4A9E8EB3-9512-49FD-84C2-2D26D66E6303}">
      <dgm:prSet/>
      <dgm:spPr/>
      <dgm:t>
        <a:bodyPr/>
        <a:lstStyle/>
        <a:p>
          <a:endParaRPr lang="en-US"/>
        </a:p>
      </dgm:t>
    </dgm:pt>
    <dgm:pt modelId="{AF7E9999-CFE8-4F18-8CC6-8B0D3DC18E59}">
      <dgm:prSet phldrT="[Text]" custT="1"/>
      <dgm:spPr/>
      <dgm:t>
        <a:bodyPr/>
        <a:lstStyle/>
        <a:p>
          <a:r>
            <a:rPr lang="en-US" sz="4000" b="1" dirty="0" smtClean="0"/>
            <a:t>Work together</a:t>
          </a:r>
          <a:endParaRPr lang="en-US" sz="4000" b="1" dirty="0"/>
        </a:p>
      </dgm:t>
    </dgm:pt>
    <dgm:pt modelId="{6EAFB9F3-D32A-46D0-920D-4449E344C465}" type="parTrans" cxnId="{DC970D86-5BD3-4775-8BF5-95CA74235D5C}">
      <dgm:prSet/>
      <dgm:spPr/>
      <dgm:t>
        <a:bodyPr/>
        <a:lstStyle/>
        <a:p>
          <a:endParaRPr lang="en-US"/>
        </a:p>
      </dgm:t>
    </dgm:pt>
    <dgm:pt modelId="{D47CA924-A3C5-432C-A9A6-5D6B596E04F0}" type="sibTrans" cxnId="{DC970D86-5BD3-4775-8BF5-95CA74235D5C}">
      <dgm:prSet/>
      <dgm:spPr/>
      <dgm:t>
        <a:bodyPr/>
        <a:lstStyle/>
        <a:p>
          <a:endParaRPr lang="en-US"/>
        </a:p>
      </dgm:t>
    </dgm:pt>
    <dgm:pt modelId="{653D2BF5-1765-4CFC-922B-0128E63F5056}">
      <dgm:prSet phldrT="[Text]"/>
      <dgm:spPr>
        <a:ln>
          <a:noFill/>
        </a:ln>
      </dgm:spPr>
      <dgm:t>
        <a:bodyPr/>
        <a:lstStyle/>
        <a:p>
          <a:r>
            <a:rPr lang="en-US" b="1" dirty="0" smtClean="0"/>
            <a:t>Performing</a:t>
          </a:r>
          <a:endParaRPr lang="en-US" b="1" dirty="0"/>
        </a:p>
      </dgm:t>
    </dgm:pt>
    <dgm:pt modelId="{AB74E098-527A-4670-AFF3-793818F85E32}" type="parTrans" cxnId="{5731D547-9C13-4CD3-9100-73D6D9CEC1D6}">
      <dgm:prSet/>
      <dgm:spPr/>
      <dgm:t>
        <a:bodyPr/>
        <a:lstStyle/>
        <a:p>
          <a:endParaRPr lang="en-US"/>
        </a:p>
      </dgm:t>
    </dgm:pt>
    <dgm:pt modelId="{D552FC13-AACB-4D05-A98F-82E85FAC5435}" type="sibTrans" cxnId="{5731D547-9C13-4CD3-9100-73D6D9CEC1D6}">
      <dgm:prSet/>
      <dgm:spPr/>
      <dgm:t>
        <a:bodyPr/>
        <a:lstStyle/>
        <a:p>
          <a:endParaRPr lang="en-US"/>
        </a:p>
      </dgm:t>
    </dgm:pt>
    <dgm:pt modelId="{6313EC2D-8EC4-45BD-9E69-29DBDB0C5B53}" type="pres">
      <dgm:prSet presAssocID="{E20F3DDE-AFCB-46ED-80AE-D1C30310D652}" presName="Name0" presStyleCnt="0">
        <dgm:presLayoutVars>
          <dgm:chPref val="3"/>
          <dgm:dir/>
          <dgm:animLvl val="lvl"/>
          <dgm:resizeHandles/>
        </dgm:presLayoutVars>
      </dgm:prSet>
      <dgm:spPr/>
      <dgm:t>
        <a:bodyPr/>
        <a:lstStyle/>
        <a:p>
          <a:endParaRPr lang="en-US"/>
        </a:p>
      </dgm:t>
    </dgm:pt>
    <dgm:pt modelId="{545CA466-3A96-4953-8387-D47341508C99}" type="pres">
      <dgm:prSet presAssocID="{AC11E2EF-76AC-48FD-B03C-FBEA3EFA4E69}" presName="horFlow" presStyleCnt="0"/>
      <dgm:spPr/>
    </dgm:pt>
    <dgm:pt modelId="{5E72AA0E-01EB-4441-9175-529AF4FA5D36}" type="pres">
      <dgm:prSet presAssocID="{AC11E2EF-76AC-48FD-B03C-FBEA3EFA4E69}" presName="bigChev" presStyleLbl="node1" presStyleIdx="0" presStyleCnt="4" custLinFactX="-62754" custLinFactNeighborX="-100000"/>
      <dgm:spPr/>
      <dgm:t>
        <a:bodyPr/>
        <a:lstStyle/>
        <a:p>
          <a:endParaRPr lang="en-US"/>
        </a:p>
      </dgm:t>
    </dgm:pt>
    <dgm:pt modelId="{797D1F74-E504-4599-954D-AC57ECA69BF4}" type="pres">
      <dgm:prSet presAssocID="{A5578F62-4CFB-41A4-9D27-393615ECDEC7}" presName="parTrans" presStyleCnt="0"/>
      <dgm:spPr/>
    </dgm:pt>
    <dgm:pt modelId="{370D0F1C-A606-491A-A94E-D91A8151994E}" type="pres">
      <dgm:prSet presAssocID="{52E43FB2-8516-4BCE-B976-9E7A3AF8F7EB}" presName="node" presStyleLbl="alignAccFollowNode1" presStyleIdx="0" presStyleCnt="4" custScaleX="285313">
        <dgm:presLayoutVars>
          <dgm:bulletEnabled val="1"/>
        </dgm:presLayoutVars>
      </dgm:prSet>
      <dgm:spPr/>
      <dgm:t>
        <a:bodyPr/>
        <a:lstStyle/>
        <a:p>
          <a:endParaRPr lang="en-US"/>
        </a:p>
      </dgm:t>
    </dgm:pt>
    <dgm:pt modelId="{CCF5E50C-8AAB-46C0-B6C2-B431ECC291F0}" type="pres">
      <dgm:prSet presAssocID="{AC11E2EF-76AC-48FD-B03C-FBEA3EFA4E69}" presName="vSp" presStyleCnt="0"/>
      <dgm:spPr/>
    </dgm:pt>
    <dgm:pt modelId="{CC46954E-2FC2-4D0A-91CA-5DA73C9C3C22}" type="pres">
      <dgm:prSet presAssocID="{39C9104A-45F7-4789-856C-E5177C718072}" presName="horFlow" presStyleCnt="0"/>
      <dgm:spPr/>
    </dgm:pt>
    <dgm:pt modelId="{737F43ED-38A9-4EC6-9C78-278F046618B2}" type="pres">
      <dgm:prSet presAssocID="{39C9104A-45F7-4789-856C-E5177C718072}" presName="bigChev" presStyleLbl="node1" presStyleIdx="1" presStyleCnt="4" custLinFactX="-62754" custLinFactNeighborX="-100000"/>
      <dgm:spPr/>
      <dgm:t>
        <a:bodyPr/>
        <a:lstStyle/>
        <a:p>
          <a:endParaRPr lang="en-US"/>
        </a:p>
      </dgm:t>
    </dgm:pt>
    <dgm:pt modelId="{548CEA58-A5D7-4D3D-8142-78A046A59186}" type="pres">
      <dgm:prSet presAssocID="{7A2964F2-7BF6-4D7D-8E4E-E6CB138C715C}" presName="parTrans" presStyleCnt="0"/>
      <dgm:spPr/>
    </dgm:pt>
    <dgm:pt modelId="{58F90204-9A07-448F-9CEA-537D2A7CA054}" type="pres">
      <dgm:prSet presAssocID="{3CEA1E1D-2E69-47E5-83A8-7B32CC605A1F}" presName="node" presStyleLbl="alignAccFollowNode1" presStyleIdx="1" presStyleCnt="4" custScaleX="285313">
        <dgm:presLayoutVars>
          <dgm:bulletEnabled val="1"/>
        </dgm:presLayoutVars>
      </dgm:prSet>
      <dgm:spPr/>
      <dgm:t>
        <a:bodyPr/>
        <a:lstStyle/>
        <a:p>
          <a:endParaRPr lang="en-US"/>
        </a:p>
      </dgm:t>
    </dgm:pt>
    <dgm:pt modelId="{F6508BE9-E65C-4F19-8D8D-A410E2370281}" type="pres">
      <dgm:prSet presAssocID="{39C9104A-45F7-4789-856C-E5177C718072}" presName="vSp" presStyleCnt="0"/>
      <dgm:spPr/>
    </dgm:pt>
    <dgm:pt modelId="{FF01D217-E8B0-4644-9E77-6051FB92B94A}" type="pres">
      <dgm:prSet presAssocID="{E6D7F9DD-5BA0-4B6E-B964-B77A21289D60}" presName="horFlow" presStyleCnt="0"/>
      <dgm:spPr/>
    </dgm:pt>
    <dgm:pt modelId="{9FB36DA5-0F81-4511-A5B7-F1191E333A38}" type="pres">
      <dgm:prSet presAssocID="{E6D7F9DD-5BA0-4B6E-B964-B77A21289D60}" presName="bigChev" presStyleLbl="node1" presStyleIdx="2" presStyleCnt="4" custLinFactX="-62754" custLinFactNeighborX="-100000"/>
      <dgm:spPr/>
      <dgm:t>
        <a:bodyPr/>
        <a:lstStyle/>
        <a:p>
          <a:endParaRPr lang="en-US"/>
        </a:p>
      </dgm:t>
    </dgm:pt>
    <dgm:pt modelId="{B7ABD625-6A12-4F75-8F37-7484CF7D3065}" type="pres">
      <dgm:prSet presAssocID="{74FDBC3A-0D9E-4664-923F-9246CA1601FD}" presName="parTrans" presStyleCnt="0"/>
      <dgm:spPr/>
    </dgm:pt>
    <dgm:pt modelId="{282207DE-A84E-4F0B-B9BA-BF07ADE63989}" type="pres">
      <dgm:prSet presAssocID="{B4A80A07-605E-4292-84E6-DA905B54589A}" presName="node" presStyleLbl="alignAccFollowNode1" presStyleIdx="2" presStyleCnt="4" custScaleX="285313">
        <dgm:presLayoutVars>
          <dgm:bulletEnabled val="1"/>
        </dgm:presLayoutVars>
      </dgm:prSet>
      <dgm:spPr/>
      <dgm:t>
        <a:bodyPr/>
        <a:lstStyle/>
        <a:p>
          <a:endParaRPr lang="en-US"/>
        </a:p>
      </dgm:t>
    </dgm:pt>
    <dgm:pt modelId="{F84ABA3D-397A-4DFF-9201-7655ACD1715F}" type="pres">
      <dgm:prSet presAssocID="{E6D7F9DD-5BA0-4B6E-B964-B77A21289D60}" presName="vSp" presStyleCnt="0"/>
      <dgm:spPr/>
    </dgm:pt>
    <dgm:pt modelId="{DB30C94A-8442-47B3-AC3E-3344DA56ABEB}" type="pres">
      <dgm:prSet presAssocID="{653D2BF5-1765-4CFC-922B-0128E63F5056}" presName="horFlow" presStyleCnt="0"/>
      <dgm:spPr/>
    </dgm:pt>
    <dgm:pt modelId="{C54F7D75-2A56-4073-B15F-E840B7D90C15}" type="pres">
      <dgm:prSet presAssocID="{653D2BF5-1765-4CFC-922B-0128E63F5056}" presName="bigChev" presStyleLbl="node1" presStyleIdx="3" presStyleCnt="4" custLinFactX="-62754" custLinFactNeighborX="-100000"/>
      <dgm:spPr/>
      <dgm:t>
        <a:bodyPr/>
        <a:lstStyle/>
        <a:p>
          <a:endParaRPr lang="en-US"/>
        </a:p>
      </dgm:t>
    </dgm:pt>
    <dgm:pt modelId="{EAD652D6-622E-4D5F-8569-D256A0FC8E9D}" type="pres">
      <dgm:prSet presAssocID="{6EAFB9F3-D32A-46D0-920D-4449E344C465}" presName="parTrans" presStyleCnt="0"/>
      <dgm:spPr/>
    </dgm:pt>
    <dgm:pt modelId="{FC9B3E72-5898-4BA5-86A9-CC81840A7277}" type="pres">
      <dgm:prSet presAssocID="{AF7E9999-CFE8-4F18-8CC6-8B0D3DC18E59}" presName="node" presStyleLbl="alignAccFollowNode1" presStyleIdx="3" presStyleCnt="4" custScaleX="285313">
        <dgm:presLayoutVars>
          <dgm:bulletEnabled val="1"/>
        </dgm:presLayoutVars>
      </dgm:prSet>
      <dgm:spPr/>
      <dgm:t>
        <a:bodyPr/>
        <a:lstStyle/>
        <a:p>
          <a:endParaRPr lang="en-US"/>
        </a:p>
      </dgm:t>
    </dgm:pt>
  </dgm:ptLst>
  <dgm:cxnLst>
    <dgm:cxn modelId="{CE9C0316-52DF-42A3-8830-F58A09D03E5A}" srcId="{E20F3DDE-AFCB-46ED-80AE-D1C30310D652}" destId="{39C9104A-45F7-4789-856C-E5177C718072}" srcOrd="1" destOrd="0" parTransId="{9484AAFD-2CFB-4996-8D0B-F4498187E741}" sibTransId="{C572266C-8830-48FD-8B6A-3FAB2E078A00}"/>
    <dgm:cxn modelId="{DFEBFE98-61FE-4A4A-8ABE-CD90E10CA5A9}" type="presOf" srcId="{AF7E9999-CFE8-4F18-8CC6-8B0D3DC18E59}" destId="{FC9B3E72-5898-4BA5-86A9-CC81840A7277}" srcOrd="0" destOrd="0" presId="urn:microsoft.com/office/officeart/2005/8/layout/lProcess3"/>
    <dgm:cxn modelId="{7C4D8BA6-3768-45D0-8C4F-E75DCB3444B3}" type="presOf" srcId="{653D2BF5-1765-4CFC-922B-0128E63F5056}" destId="{C54F7D75-2A56-4073-B15F-E840B7D90C15}" srcOrd="0" destOrd="0" presId="urn:microsoft.com/office/officeart/2005/8/layout/lProcess3"/>
    <dgm:cxn modelId="{C58E1711-3645-429C-868A-B91038F59533}" type="presOf" srcId="{E6D7F9DD-5BA0-4B6E-B964-B77A21289D60}" destId="{9FB36DA5-0F81-4511-A5B7-F1191E333A38}" srcOrd="0" destOrd="0" presId="urn:microsoft.com/office/officeart/2005/8/layout/lProcess3"/>
    <dgm:cxn modelId="{5731D547-9C13-4CD3-9100-73D6D9CEC1D6}" srcId="{E20F3DDE-AFCB-46ED-80AE-D1C30310D652}" destId="{653D2BF5-1765-4CFC-922B-0128E63F5056}" srcOrd="3" destOrd="0" parTransId="{AB74E098-527A-4670-AFF3-793818F85E32}" sibTransId="{D552FC13-AACB-4D05-A98F-82E85FAC5435}"/>
    <dgm:cxn modelId="{133D5100-E216-4CFE-B03C-E96AAFC293A4}" srcId="{39C9104A-45F7-4789-856C-E5177C718072}" destId="{3CEA1E1D-2E69-47E5-83A8-7B32CC605A1F}" srcOrd="0" destOrd="0" parTransId="{7A2964F2-7BF6-4D7D-8E4E-E6CB138C715C}" sibTransId="{7564B8B1-9884-41D3-B145-D5698546F85C}"/>
    <dgm:cxn modelId="{D3E618FC-585F-4EA1-B8EE-FCBC53E432C8}" srcId="{AC11E2EF-76AC-48FD-B03C-FBEA3EFA4E69}" destId="{52E43FB2-8516-4BCE-B976-9E7A3AF8F7EB}" srcOrd="0" destOrd="0" parTransId="{A5578F62-4CFB-41A4-9D27-393615ECDEC7}" sibTransId="{92BCA65B-5C0F-460D-8969-E7A2E1F59A2F}"/>
    <dgm:cxn modelId="{1AD2D481-8142-4F86-9AAC-E0084AAC1FFC}" type="presOf" srcId="{B4A80A07-605E-4292-84E6-DA905B54589A}" destId="{282207DE-A84E-4F0B-B9BA-BF07ADE63989}" srcOrd="0" destOrd="0" presId="urn:microsoft.com/office/officeart/2005/8/layout/lProcess3"/>
    <dgm:cxn modelId="{C775D615-0F3E-4686-AC23-3E080BC8848A}" type="presOf" srcId="{52E43FB2-8516-4BCE-B976-9E7A3AF8F7EB}" destId="{370D0F1C-A606-491A-A94E-D91A8151994E}" srcOrd="0" destOrd="0" presId="urn:microsoft.com/office/officeart/2005/8/layout/lProcess3"/>
    <dgm:cxn modelId="{3B996CED-C688-4190-A087-9D4FB540CB71}" srcId="{E20F3DDE-AFCB-46ED-80AE-D1C30310D652}" destId="{E6D7F9DD-5BA0-4B6E-B964-B77A21289D60}" srcOrd="2" destOrd="0" parTransId="{5AFBE81E-0CB1-405C-AC58-6202C2D519F8}" sibTransId="{7F549EF5-9DB4-4AA9-B55A-F2A8856F9EC2}"/>
    <dgm:cxn modelId="{5ABF98D1-E06C-4E84-A413-B643AD171460}" type="presOf" srcId="{3CEA1E1D-2E69-47E5-83A8-7B32CC605A1F}" destId="{58F90204-9A07-448F-9CEA-537D2A7CA054}" srcOrd="0" destOrd="0" presId="urn:microsoft.com/office/officeart/2005/8/layout/lProcess3"/>
    <dgm:cxn modelId="{4A9E8EB3-9512-49FD-84C2-2D26D66E6303}" srcId="{E6D7F9DD-5BA0-4B6E-B964-B77A21289D60}" destId="{B4A80A07-605E-4292-84E6-DA905B54589A}" srcOrd="0" destOrd="0" parTransId="{74FDBC3A-0D9E-4664-923F-9246CA1601FD}" sibTransId="{A07E01E9-57AE-487F-92A8-E593C8066EFD}"/>
    <dgm:cxn modelId="{0FB23EA5-A961-4341-B024-1CB541316898}" srcId="{E20F3DDE-AFCB-46ED-80AE-D1C30310D652}" destId="{AC11E2EF-76AC-48FD-B03C-FBEA3EFA4E69}" srcOrd="0" destOrd="0" parTransId="{0740AF78-067F-4A1F-9373-AD1F2E05197F}" sibTransId="{63461E29-DB8F-4A4B-AD26-B828ECBC4CB8}"/>
    <dgm:cxn modelId="{04FC9B89-76F3-46A0-B3E1-89FE4005092E}" type="presOf" srcId="{E20F3DDE-AFCB-46ED-80AE-D1C30310D652}" destId="{6313EC2D-8EC4-45BD-9E69-29DBDB0C5B53}" srcOrd="0" destOrd="0" presId="urn:microsoft.com/office/officeart/2005/8/layout/lProcess3"/>
    <dgm:cxn modelId="{DC970D86-5BD3-4775-8BF5-95CA74235D5C}" srcId="{653D2BF5-1765-4CFC-922B-0128E63F5056}" destId="{AF7E9999-CFE8-4F18-8CC6-8B0D3DC18E59}" srcOrd="0" destOrd="0" parTransId="{6EAFB9F3-D32A-46D0-920D-4449E344C465}" sibTransId="{D47CA924-A3C5-432C-A9A6-5D6B596E04F0}"/>
    <dgm:cxn modelId="{939490A6-F878-4C1B-BEBD-57D90D1B5507}" type="presOf" srcId="{39C9104A-45F7-4789-856C-E5177C718072}" destId="{737F43ED-38A9-4EC6-9C78-278F046618B2}" srcOrd="0" destOrd="0" presId="urn:microsoft.com/office/officeart/2005/8/layout/lProcess3"/>
    <dgm:cxn modelId="{D79D1E25-54BA-4970-A0B0-DAAB39468192}" type="presOf" srcId="{AC11E2EF-76AC-48FD-B03C-FBEA3EFA4E69}" destId="{5E72AA0E-01EB-4441-9175-529AF4FA5D36}" srcOrd="0" destOrd="0" presId="urn:microsoft.com/office/officeart/2005/8/layout/lProcess3"/>
    <dgm:cxn modelId="{0E3C131F-905F-4478-88FA-07068559991C}" type="presParOf" srcId="{6313EC2D-8EC4-45BD-9E69-29DBDB0C5B53}" destId="{545CA466-3A96-4953-8387-D47341508C99}" srcOrd="0" destOrd="0" presId="urn:microsoft.com/office/officeart/2005/8/layout/lProcess3"/>
    <dgm:cxn modelId="{A4217E02-8578-4ECC-BA9C-3F7CCEA8B6A1}" type="presParOf" srcId="{545CA466-3A96-4953-8387-D47341508C99}" destId="{5E72AA0E-01EB-4441-9175-529AF4FA5D36}" srcOrd="0" destOrd="0" presId="urn:microsoft.com/office/officeart/2005/8/layout/lProcess3"/>
    <dgm:cxn modelId="{F5DF0273-ED03-4830-88EF-8272CB3ED19B}" type="presParOf" srcId="{545CA466-3A96-4953-8387-D47341508C99}" destId="{797D1F74-E504-4599-954D-AC57ECA69BF4}" srcOrd="1" destOrd="0" presId="urn:microsoft.com/office/officeart/2005/8/layout/lProcess3"/>
    <dgm:cxn modelId="{C678BFB4-1E19-4F76-AB77-1CCA265AC94B}" type="presParOf" srcId="{545CA466-3A96-4953-8387-D47341508C99}" destId="{370D0F1C-A606-491A-A94E-D91A8151994E}" srcOrd="2" destOrd="0" presId="urn:microsoft.com/office/officeart/2005/8/layout/lProcess3"/>
    <dgm:cxn modelId="{6914451E-6C7D-467E-9105-43ACDA60E094}" type="presParOf" srcId="{6313EC2D-8EC4-45BD-9E69-29DBDB0C5B53}" destId="{CCF5E50C-8AAB-46C0-B6C2-B431ECC291F0}" srcOrd="1" destOrd="0" presId="urn:microsoft.com/office/officeart/2005/8/layout/lProcess3"/>
    <dgm:cxn modelId="{6162FBE1-71E9-4C5F-ACF3-F71B28B01C85}" type="presParOf" srcId="{6313EC2D-8EC4-45BD-9E69-29DBDB0C5B53}" destId="{CC46954E-2FC2-4D0A-91CA-5DA73C9C3C22}" srcOrd="2" destOrd="0" presId="urn:microsoft.com/office/officeart/2005/8/layout/lProcess3"/>
    <dgm:cxn modelId="{EB6B76FD-9A73-4075-833C-7230DE8B4697}" type="presParOf" srcId="{CC46954E-2FC2-4D0A-91CA-5DA73C9C3C22}" destId="{737F43ED-38A9-4EC6-9C78-278F046618B2}" srcOrd="0" destOrd="0" presId="urn:microsoft.com/office/officeart/2005/8/layout/lProcess3"/>
    <dgm:cxn modelId="{B6DC7021-9601-43AC-9696-98CF5EA670CE}" type="presParOf" srcId="{CC46954E-2FC2-4D0A-91CA-5DA73C9C3C22}" destId="{548CEA58-A5D7-4D3D-8142-78A046A59186}" srcOrd="1" destOrd="0" presId="urn:microsoft.com/office/officeart/2005/8/layout/lProcess3"/>
    <dgm:cxn modelId="{DB1BFF33-45EB-4BAB-AE36-F4EEB6370C7D}" type="presParOf" srcId="{CC46954E-2FC2-4D0A-91CA-5DA73C9C3C22}" destId="{58F90204-9A07-448F-9CEA-537D2A7CA054}" srcOrd="2" destOrd="0" presId="urn:microsoft.com/office/officeart/2005/8/layout/lProcess3"/>
    <dgm:cxn modelId="{3823BC8E-7A5B-4029-84A0-1FBC479B0756}" type="presParOf" srcId="{6313EC2D-8EC4-45BD-9E69-29DBDB0C5B53}" destId="{F6508BE9-E65C-4F19-8D8D-A410E2370281}" srcOrd="3" destOrd="0" presId="urn:microsoft.com/office/officeart/2005/8/layout/lProcess3"/>
    <dgm:cxn modelId="{A4E6B7E5-6D5B-4FBD-86AB-D48B053B361F}" type="presParOf" srcId="{6313EC2D-8EC4-45BD-9E69-29DBDB0C5B53}" destId="{FF01D217-E8B0-4644-9E77-6051FB92B94A}" srcOrd="4" destOrd="0" presId="urn:microsoft.com/office/officeart/2005/8/layout/lProcess3"/>
    <dgm:cxn modelId="{96189F7F-FCF0-4E67-97E3-C5633A39F17E}" type="presParOf" srcId="{FF01D217-E8B0-4644-9E77-6051FB92B94A}" destId="{9FB36DA5-0F81-4511-A5B7-F1191E333A38}" srcOrd="0" destOrd="0" presId="urn:microsoft.com/office/officeart/2005/8/layout/lProcess3"/>
    <dgm:cxn modelId="{5EAF3E1D-4E98-4D7E-B34B-BDAA545383E9}" type="presParOf" srcId="{FF01D217-E8B0-4644-9E77-6051FB92B94A}" destId="{B7ABD625-6A12-4F75-8F37-7484CF7D3065}" srcOrd="1" destOrd="0" presId="urn:microsoft.com/office/officeart/2005/8/layout/lProcess3"/>
    <dgm:cxn modelId="{5839AA42-155B-4F1B-AE94-568FF2F48F0F}" type="presParOf" srcId="{FF01D217-E8B0-4644-9E77-6051FB92B94A}" destId="{282207DE-A84E-4F0B-B9BA-BF07ADE63989}" srcOrd="2" destOrd="0" presId="urn:microsoft.com/office/officeart/2005/8/layout/lProcess3"/>
    <dgm:cxn modelId="{39F8F2AF-C49C-4351-9833-656ACF4F04E7}" type="presParOf" srcId="{6313EC2D-8EC4-45BD-9E69-29DBDB0C5B53}" destId="{F84ABA3D-397A-4DFF-9201-7655ACD1715F}" srcOrd="5" destOrd="0" presId="urn:microsoft.com/office/officeart/2005/8/layout/lProcess3"/>
    <dgm:cxn modelId="{9E7D5F7B-7A58-484A-A011-D9769C6147CC}" type="presParOf" srcId="{6313EC2D-8EC4-45BD-9E69-29DBDB0C5B53}" destId="{DB30C94A-8442-47B3-AC3E-3344DA56ABEB}" srcOrd="6" destOrd="0" presId="urn:microsoft.com/office/officeart/2005/8/layout/lProcess3"/>
    <dgm:cxn modelId="{3FCFDF00-1975-4AC1-BD1C-FA72ECB9953A}" type="presParOf" srcId="{DB30C94A-8442-47B3-AC3E-3344DA56ABEB}" destId="{C54F7D75-2A56-4073-B15F-E840B7D90C15}" srcOrd="0" destOrd="0" presId="urn:microsoft.com/office/officeart/2005/8/layout/lProcess3"/>
    <dgm:cxn modelId="{F10D784A-CE4D-4319-AFE5-50E4D24F5819}" type="presParOf" srcId="{DB30C94A-8442-47B3-AC3E-3344DA56ABEB}" destId="{EAD652D6-622E-4D5F-8569-D256A0FC8E9D}" srcOrd="1" destOrd="0" presId="urn:microsoft.com/office/officeart/2005/8/layout/lProcess3"/>
    <dgm:cxn modelId="{C43F7F03-8C17-429A-A660-52AE62819A60}" type="presParOf" srcId="{DB30C94A-8442-47B3-AC3E-3344DA56ABEB}" destId="{FC9B3E72-5898-4BA5-86A9-CC81840A7277}"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7C1ABF-B66C-4752-B9D0-C5058124BB5D}"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en-US"/>
        </a:p>
      </dgm:t>
    </dgm:pt>
    <dgm:pt modelId="{D0E78C17-9505-45FA-8D31-9252B4F6FCB0}">
      <dgm:prSet phldrT="[Text]"/>
      <dgm:spPr>
        <a:ln>
          <a:noFill/>
        </a:ln>
      </dgm:spPr>
      <dgm:t>
        <a:bodyPr/>
        <a:lstStyle/>
        <a:p>
          <a:r>
            <a:rPr lang="en-US" b="1" dirty="0" smtClean="0"/>
            <a:t>True or False</a:t>
          </a:r>
          <a:endParaRPr lang="en-US" b="1" dirty="0"/>
        </a:p>
      </dgm:t>
    </dgm:pt>
    <dgm:pt modelId="{7597962F-BA46-45E5-9F64-F7DE0821FDAE}" type="parTrans" cxnId="{C9CCB783-4B7C-40A8-BEB9-BED681183633}">
      <dgm:prSet/>
      <dgm:spPr/>
      <dgm:t>
        <a:bodyPr/>
        <a:lstStyle/>
        <a:p>
          <a:endParaRPr lang="en-US"/>
        </a:p>
      </dgm:t>
    </dgm:pt>
    <dgm:pt modelId="{4604FFFC-D6FC-4E03-AB33-3ADEFC12D76C}" type="sibTrans" cxnId="{C9CCB783-4B7C-40A8-BEB9-BED681183633}">
      <dgm:prSet/>
      <dgm:spPr/>
      <dgm:t>
        <a:bodyPr/>
        <a:lstStyle/>
        <a:p>
          <a:endParaRPr lang="en-US"/>
        </a:p>
      </dgm:t>
    </dgm:pt>
    <dgm:pt modelId="{6B3B0105-8502-412D-A150-83E157B4746C}">
      <dgm:prSet phldrT="[Text]"/>
      <dgm:spPr/>
      <dgm:t>
        <a:bodyPr/>
        <a:lstStyle/>
        <a:p>
          <a:r>
            <a:rPr lang="en-US" b="0" dirty="0" smtClean="0"/>
            <a:t>Conflict is always negative</a:t>
          </a:r>
          <a:endParaRPr lang="en-US" b="0" dirty="0"/>
        </a:p>
      </dgm:t>
    </dgm:pt>
    <dgm:pt modelId="{25E62432-166C-4985-881C-6F0A01215047}" type="parTrans" cxnId="{694B1CF5-03DD-4439-8D0B-D82321968474}">
      <dgm:prSet/>
      <dgm:spPr/>
      <dgm:t>
        <a:bodyPr/>
        <a:lstStyle/>
        <a:p>
          <a:endParaRPr lang="en-US"/>
        </a:p>
      </dgm:t>
    </dgm:pt>
    <dgm:pt modelId="{BCA595B8-0F37-4A1B-9DC7-763198DD4159}" type="sibTrans" cxnId="{694B1CF5-03DD-4439-8D0B-D82321968474}">
      <dgm:prSet/>
      <dgm:spPr/>
      <dgm:t>
        <a:bodyPr/>
        <a:lstStyle/>
        <a:p>
          <a:endParaRPr lang="en-US"/>
        </a:p>
      </dgm:t>
    </dgm:pt>
    <dgm:pt modelId="{51AE5E16-9019-4E28-9FD5-080F851A95D6}">
      <dgm:prSet phldrT="[Text]"/>
      <dgm:spPr>
        <a:ln>
          <a:noFill/>
        </a:ln>
      </dgm:spPr>
      <dgm:t>
        <a:bodyPr/>
        <a:lstStyle/>
        <a:p>
          <a:r>
            <a:rPr lang="en-US" b="1" dirty="0" smtClean="0"/>
            <a:t>True or False</a:t>
          </a:r>
          <a:endParaRPr lang="en-US" b="1" dirty="0"/>
        </a:p>
      </dgm:t>
    </dgm:pt>
    <dgm:pt modelId="{3DDD11F5-2BD1-4F4C-B0A8-4B52D770CE67}" type="parTrans" cxnId="{9F4DFFA4-C8B8-4248-91D0-DF3F334E978E}">
      <dgm:prSet/>
      <dgm:spPr/>
      <dgm:t>
        <a:bodyPr/>
        <a:lstStyle/>
        <a:p>
          <a:endParaRPr lang="en-US"/>
        </a:p>
      </dgm:t>
    </dgm:pt>
    <dgm:pt modelId="{60620375-D1ED-494D-B242-025DAA75E5C2}" type="sibTrans" cxnId="{9F4DFFA4-C8B8-4248-91D0-DF3F334E978E}">
      <dgm:prSet/>
      <dgm:spPr/>
      <dgm:t>
        <a:bodyPr/>
        <a:lstStyle/>
        <a:p>
          <a:endParaRPr lang="en-US"/>
        </a:p>
      </dgm:t>
    </dgm:pt>
    <dgm:pt modelId="{149B3758-EE44-4797-A827-3B3A00D02166}">
      <dgm:prSet phldrT="[Text]"/>
      <dgm:spPr/>
      <dgm:t>
        <a:bodyPr/>
        <a:lstStyle/>
        <a:p>
          <a:r>
            <a:rPr lang="en-US" b="0" dirty="0" smtClean="0"/>
            <a:t>Conflict is always violent</a:t>
          </a:r>
          <a:endParaRPr lang="en-US" b="0" dirty="0"/>
        </a:p>
      </dgm:t>
    </dgm:pt>
    <dgm:pt modelId="{880577CD-31F8-4CCC-9F49-34D7BD833E33}" type="parTrans" cxnId="{6FBFEFE4-E049-4A24-A68F-1E4B01637BB3}">
      <dgm:prSet/>
      <dgm:spPr/>
      <dgm:t>
        <a:bodyPr/>
        <a:lstStyle/>
        <a:p>
          <a:endParaRPr lang="en-US"/>
        </a:p>
      </dgm:t>
    </dgm:pt>
    <dgm:pt modelId="{0B693B06-04F0-4C9C-8FAD-0297FD2B2FB6}" type="sibTrans" cxnId="{6FBFEFE4-E049-4A24-A68F-1E4B01637BB3}">
      <dgm:prSet/>
      <dgm:spPr/>
      <dgm:t>
        <a:bodyPr/>
        <a:lstStyle/>
        <a:p>
          <a:endParaRPr lang="en-US"/>
        </a:p>
      </dgm:t>
    </dgm:pt>
    <dgm:pt modelId="{C2572835-1F7C-4794-8C45-60D52E8E5DA4}">
      <dgm:prSet phldrT="[Text]"/>
      <dgm:spPr>
        <a:ln>
          <a:noFill/>
        </a:ln>
      </dgm:spPr>
      <dgm:t>
        <a:bodyPr/>
        <a:lstStyle/>
        <a:p>
          <a:r>
            <a:rPr lang="en-US" b="1" dirty="0" smtClean="0"/>
            <a:t>True or False</a:t>
          </a:r>
          <a:endParaRPr lang="en-US" b="1" dirty="0"/>
        </a:p>
      </dgm:t>
    </dgm:pt>
    <dgm:pt modelId="{DD44F286-A394-421D-811F-A80235E34BBE}" type="parTrans" cxnId="{D77E5C8C-5A9B-4A0C-B70E-04044D44029D}">
      <dgm:prSet/>
      <dgm:spPr/>
      <dgm:t>
        <a:bodyPr/>
        <a:lstStyle/>
        <a:p>
          <a:endParaRPr lang="en-US"/>
        </a:p>
      </dgm:t>
    </dgm:pt>
    <dgm:pt modelId="{8255D4A0-DFC7-4122-B80A-60F5DDDAFE03}" type="sibTrans" cxnId="{D77E5C8C-5A9B-4A0C-B70E-04044D44029D}">
      <dgm:prSet/>
      <dgm:spPr/>
      <dgm:t>
        <a:bodyPr/>
        <a:lstStyle/>
        <a:p>
          <a:endParaRPr lang="en-US"/>
        </a:p>
      </dgm:t>
    </dgm:pt>
    <dgm:pt modelId="{E6DB66FC-7DDC-4706-A67D-E19FC398B42E}">
      <dgm:prSet phldrT="[Text]"/>
      <dgm:spPr/>
      <dgm:t>
        <a:bodyPr/>
        <a:lstStyle/>
        <a:p>
          <a:r>
            <a:rPr lang="en-US" b="0" dirty="0" smtClean="0"/>
            <a:t>Conflict is inevitable</a:t>
          </a:r>
          <a:endParaRPr lang="en-US" b="0" dirty="0"/>
        </a:p>
      </dgm:t>
    </dgm:pt>
    <dgm:pt modelId="{A966EC8E-C699-4D43-8C35-28E9B76EFE14}" type="parTrans" cxnId="{87332C27-56BE-4465-8CF3-58940D1D534D}">
      <dgm:prSet/>
      <dgm:spPr/>
      <dgm:t>
        <a:bodyPr/>
        <a:lstStyle/>
        <a:p>
          <a:endParaRPr lang="en-US"/>
        </a:p>
      </dgm:t>
    </dgm:pt>
    <dgm:pt modelId="{8D8E0371-BA03-476C-A348-080BDE320194}" type="sibTrans" cxnId="{87332C27-56BE-4465-8CF3-58940D1D534D}">
      <dgm:prSet/>
      <dgm:spPr/>
      <dgm:t>
        <a:bodyPr/>
        <a:lstStyle/>
        <a:p>
          <a:endParaRPr lang="en-US"/>
        </a:p>
      </dgm:t>
    </dgm:pt>
    <dgm:pt modelId="{45687F58-CBB5-4937-AB6C-11831A6B7DB1}">
      <dgm:prSet phldrT="[Text]"/>
      <dgm:spPr>
        <a:ln>
          <a:noFill/>
        </a:ln>
      </dgm:spPr>
      <dgm:t>
        <a:bodyPr/>
        <a:lstStyle/>
        <a:p>
          <a:r>
            <a:rPr lang="en-US" b="1" dirty="0" smtClean="0"/>
            <a:t>True or False</a:t>
          </a:r>
          <a:endParaRPr lang="en-US" b="1" dirty="0"/>
        </a:p>
      </dgm:t>
    </dgm:pt>
    <dgm:pt modelId="{EA873486-0B6F-4C9C-B6C0-0BDEE5BB5441}" type="parTrans" cxnId="{544C538C-0046-45DB-98FA-8D2C0512A147}">
      <dgm:prSet/>
      <dgm:spPr/>
      <dgm:t>
        <a:bodyPr/>
        <a:lstStyle/>
        <a:p>
          <a:endParaRPr lang="en-US"/>
        </a:p>
      </dgm:t>
    </dgm:pt>
    <dgm:pt modelId="{F50DBDBA-0948-4DAD-B972-83F888A43345}" type="sibTrans" cxnId="{544C538C-0046-45DB-98FA-8D2C0512A147}">
      <dgm:prSet/>
      <dgm:spPr/>
      <dgm:t>
        <a:bodyPr/>
        <a:lstStyle/>
        <a:p>
          <a:endParaRPr lang="en-US"/>
        </a:p>
      </dgm:t>
    </dgm:pt>
    <dgm:pt modelId="{47F0D0EC-DFAC-4B63-803F-41A615A97DD3}">
      <dgm:prSet phldrT="[Text]" custT="1"/>
      <dgm:spPr/>
      <dgm:t>
        <a:bodyPr/>
        <a:lstStyle/>
        <a:p>
          <a:r>
            <a:rPr lang="en-US" sz="2800" b="0" dirty="0" smtClean="0"/>
            <a:t>Anyone can experience conflict</a:t>
          </a:r>
          <a:endParaRPr lang="en-US" sz="2800" b="0" dirty="0"/>
        </a:p>
      </dgm:t>
    </dgm:pt>
    <dgm:pt modelId="{083CE824-E177-4C1F-8B93-9F4AB9CDF006}" type="parTrans" cxnId="{BF06AD9B-65FC-4A3A-8FCD-EE2496E30AB4}">
      <dgm:prSet/>
      <dgm:spPr/>
      <dgm:t>
        <a:bodyPr/>
        <a:lstStyle/>
        <a:p>
          <a:endParaRPr lang="en-US"/>
        </a:p>
      </dgm:t>
    </dgm:pt>
    <dgm:pt modelId="{AE05AD59-7F7B-4B81-B86C-ADF647334C82}" type="sibTrans" cxnId="{BF06AD9B-65FC-4A3A-8FCD-EE2496E30AB4}">
      <dgm:prSet/>
      <dgm:spPr/>
      <dgm:t>
        <a:bodyPr/>
        <a:lstStyle/>
        <a:p>
          <a:endParaRPr lang="en-US"/>
        </a:p>
      </dgm:t>
    </dgm:pt>
    <dgm:pt modelId="{47B3972A-F491-4A1D-82BD-C0811163E8E8}" type="pres">
      <dgm:prSet presAssocID="{AE7C1ABF-B66C-4752-B9D0-C5058124BB5D}" presName="Name0" presStyleCnt="0">
        <dgm:presLayoutVars>
          <dgm:dir/>
          <dgm:animLvl val="lvl"/>
          <dgm:resizeHandles/>
        </dgm:presLayoutVars>
      </dgm:prSet>
      <dgm:spPr/>
      <dgm:t>
        <a:bodyPr/>
        <a:lstStyle/>
        <a:p>
          <a:endParaRPr lang="en-US"/>
        </a:p>
      </dgm:t>
    </dgm:pt>
    <dgm:pt modelId="{F5428E2D-122C-4C52-B9C0-4C41019B0765}" type="pres">
      <dgm:prSet presAssocID="{D0E78C17-9505-45FA-8D31-9252B4F6FCB0}" presName="linNode" presStyleCnt="0"/>
      <dgm:spPr/>
    </dgm:pt>
    <dgm:pt modelId="{BC06BEAC-41DF-424B-A61E-9A0C1BFE2A02}" type="pres">
      <dgm:prSet presAssocID="{D0E78C17-9505-45FA-8D31-9252B4F6FCB0}" presName="parentShp" presStyleLbl="node1" presStyleIdx="0" presStyleCnt="4">
        <dgm:presLayoutVars>
          <dgm:bulletEnabled val="1"/>
        </dgm:presLayoutVars>
      </dgm:prSet>
      <dgm:spPr/>
      <dgm:t>
        <a:bodyPr/>
        <a:lstStyle/>
        <a:p>
          <a:endParaRPr lang="en-US"/>
        </a:p>
      </dgm:t>
    </dgm:pt>
    <dgm:pt modelId="{D3397865-6B19-44B1-9ECE-3A284FE19764}" type="pres">
      <dgm:prSet presAssocID="{D0E78C17-9505-45FA-8D31-9252B4F6FCB0}" presName="childShp" presStyleLbl="bgAccFollowNode1" presStyleIdx="0" presStyleCnt="4">
        <dgm:presLayoutVars>
          <dgm:bulletEnabled val="1"/>
        </dgm:presLayoutVars>
      </dgm:prSet>
      <dgm:spPr/>
      <dgm:t>
        <a:bodyPr/>
        <a:lstStyle/>
        <a:p>
          <a:endParaRPr lang="en-US"/>
        </a:p>
      </dgm:t>
    </dgm:pt>
    <dgm:pt modelId="{D1BE0188-26DD-406A-82A3-51455FEFD7D6}" type="pres">
      <dgm:prSet presAssocID="{4604FFFC-D6FC-4E03-AB33-3ADEFC12D76C}" presName="spacing" presStyleCnt="0"/>
      <dgm:spPr/>
    </dgm:pt>
    <dgm:pt modelId="{5D9EB1DC-4BBD-48DA-9ACA-63C4655D440A}" type="pres">
      <dgm:prSet presAssocID="{51AE5E16-9019-4E28-9FD5-080F851A95D6}" presName="linNode" presStyleCnt="0"/>
      <dgm:spPr/>
    </dgm:pt>
    <dgm:pt modelId="{E3495808-FBDA-42B0-8FFB-9BD94EE2F2BD}" type="pres">
      <dgm:prSet presAssocID="{51AE5E16-9019-4E28-9FD5-080F851A95D6}" presName="parentShp" presStyleLbl="node1" presStyleIdx="1" presStyleCnt="4">
        <dgm:presLayoutVars>
          <dgm:bulletEnabled val="1"/>
        </dgm:presLayoutVars>
      </dgm:prSet>
      <dgm:spPr/>
      <dgm:t>
        <a:bodyPr/>
        <a:lstStyle/>
        <a:p>
          <a:endParaRPr lang="en-US"/>
        </a:p>
      </dgm:t>
    </dgm:pt>
    <dgm:pt modelId="{59B5F9F1-E5C7-47AD-8880-7F4AC3AB649E}" type="pres">
      <dgm:prSet presAssocID="{51AE5E16-9019-4E28-9FD5-080F851A95D6}" presName="childShp" presStyleLbl="bgAccFollowNode1" presStyleIdx="1" presStyleCnt="4">
        <dgm:presLayoutVars>
          <dgm:bulletEnabled val="1"/>
        </dgm:presLayoutVars>
      </dgm:prSet>
      <dgm:spPr/>
      <dgm:t>
        <a:bodyPr/>
        <a:lstStyle/>
        <a:p>
          <a:endParaRPr lang="en-US"/>
        </a:p>
      </dgm:t>
    </dgm:pt>
    <dgm:pt modelId="{509F15CA-F2DC-4ECF-B70E-C9533E4F1211}" type="pres">
      <dgm:prSet presAssocID="{60620375-D1ED-494D-B242-025DAA75E5C2}" presName="spacing" presStyleCnt="0"/>
      <dgm:spPr/>
    </dgm:pt>
    <dgm:pt modelId="{E7765A35-A356-498E-A732-39EC8EABAD4A}" type="pres">
      <dgm:prSet presAssocID="{C2572835-1F7C-4794-8C45-60D52E8E5DA4}" presName="linNode" presStyleCnt="0"/>
      <dgm:spPr/>
    </dgm:pt>
    <dgm:pt modelId="{482C56C7-F053-415F-BCFA-8F0FE15E0A61}" type="pres">
      <dgm:prSet presAssocID="{C2572835-1F7C-4794-8C45-60D52E8E5DA4}" presName="parentShp" presStyleLbl="node1" presStyleIdx="2" presStyleCnt="4">
        <dgm:presLayoutVars>
          <dgm:bulletEnabled val="1"/>
        </dgm:presLayoutVars>
      </dgm:prSet>
      <dgm:spPr/>
      <dgm:t>
        <a:bodyPr/>
        <a:lstStyle/>
        <a:p>
          <a:endParaRPr lang="en-US"/>
        </a:p>
      </dgm:t>
    </dgm:pt>
    <dgm:pt modelId="{245D75F9-4EC1-419B-AE6B-82C6AA279794}" type="pres">
      <dgm:prSet presAssocID="{C2572835-1F7C-4794-8C45-60D52E8E5DA4}" presName="childShp" presStyleLbl="bgAccFollowNode1" presStyleIdx="2" presStyleCnt="4">
        <dgm:presLayoutVars>
          <dgm:bulletEnabled val="1"/>
        </dgm:presLayoutVars>
      </dgm:prSet>
      <dgm:spPr/>
      <dgm:t>
        <a:bodyPr/>
        <a:lstStyle/>
        <a:p>
          <a:endParaRPr lang="en-US"/>
        </a:p>
      </dgm:t>
    </dgm:pt>
    <dgm:pt modelId="{199F3B79-8980-4F40-A08F-FA0ADC88B665}" type="pres">
      <dgm:prSet presAssocID="{8255D4A0-DFC7-4122-B80A-60F5DDDAFE03}" presName="spacing" presStyleCnt="0"/>
      <dgm:spPr/>
    </dgm:pt>
    <dgm:pt modelId="{DADDA0D3-FB11-4316-A8DB-B43E51F5DC0B}" type="pres">
      <dgm:prSet presAssocID="{45687F58-CBB5-4937-AB6C-11831A6B7DB1}" presName="linNode" presStyleCnt="0"/>
      <dgm:spPr/>
    </dgm:pt>
    <dgm:pt modelId="{4C789759-CB64-42B3-A952-69C3917459D8}" type="pres">
      <dgm:prSet presAssocID="{45687F58-CBB5-4937-AB6C-11831A6B7DB1}" presName="parentShp" presStyleLbl="node1" presStyleIdx="3" presStyleCnt="4">
        <dgm:presLayoutVars>
          <dgm:bulletEnabled val="1"/>
        </dgm:presLayoutVars>
      </dgm:prSet>
      <dgm:spPr/>
      <dgm:t>
        <a:bodyPr/>
        <a:lstStyle/>
        <a:p>
          <a:endParaRPr lang="en-US"/>
        </a:p>
      </dgm:t>
    </dgm:pt>
    <dgm:pt modelId="{8155F9BF-C8B4-49C3-AFB1-80D2AFB26F0C}" type="pres">
      <dgm:prSet presAssocID="{45687F58-CBB5-4937-AB6C-11831A6B7DB1}" presName="childShp" presStyleLbl="bgAccFollowNode1" presStyleIdx="3" presStyleCnt="4">
        <dgm:presLayoutVars>
          <dgm:bulletEnabled val="1"/>
        </dgm:presLayoutVars>
      </dgm:prSet>
      <dgm:spPr/>
      <dgm:t>
        <a:bodyPr/>
        <a:lstStyle/>
        <a:p>
          <a:endParaRPr lang="en-US"/>
        </a:p>
      </dgm:t>
    </dgm:pt>
  </dgm:ptLst>
  <dgm:cxnLst>
    <dgm:cxn modelId="{FC61AD27-ECD0-45E6-A746-49DA35764BCB}" type="presOf" srcId="{149B3758-EE44-4797-A827-3B3A00D02166}" destId="{59B5F9F1-E5C7-47AD-8880-7F4AC3AB649E}" srcOrd="0" destOrd="0" presId="urn:microsoft.com/office/officeart/2005/8/layout/vList6"/>
    <dgm:cxn modelId="{FA47901C-58EC-436D-87DF-3C0E84F4107E}" type="presOf" srcId="{51AE5E16-9019-4E28-9FD5-080F851A95D6}" destId="{E3495808-FBDA-42B0-8FFB-9BD94EE2F2BD}" srcOrd="0" destOrd="0" presId="urn:microsoft.com/office/officeart/2005/8/layout/vList6"/>
    <dgm:cxn modelId="{FC6CA9F9-B686-4A16-8430-5A815CB38CAA}" type="presOf" srcId="{D0E78C17-9505-45FA-8D31-9252B4F6FCB0}" destId="{BC06BEAC-41DF-424B-A61E-9A0C1BFE2A02}" srcOrd="0" destOrd="0" presId="urn:microsoft.com/office/officeart/2005/8/layout/vList6"/>
    <dgm:cxn modelId="{C9CCB783-4B7C-40A8-BEB9-BED681183633}" srcId="{AE7C1ABF-B66C-4752-B9D0-C5058124BB5D}" destId="{D0E78C17-9505-45FA-8D31-9252B4F6FCB0}" srcOrd="0" destOrd="0" parTransId="{7597962F-BA46-45E5-9F64-F7DE0821FDAE}" sibTransId="{4604FFFC-D6FC-4E03-AB33-3ADEFC12D76C}"/>
    <dgm:cxn modelId="{5929DDE2-19C8-47CF-8714-0A26A2F1E092}" type="presOf" srcId="{AE7C1ABF-B66C-4752-B9D0-C5058124BB5D}" destId="{47B3972A-F491-4A1D-82BD-C0811163E8E8}" srcOrd="0" destOrd="0" presId="urn:microsoft.com/office/officeart/2005/8/layout/vList6"/>
    <dgm:cxn modelId="{014F02B6-3396-440F-A78B-D46EAF4AE46A}" type="presOf" srcId="{47F0D0EC-DFAC-4B63-803F-41A615A97DD3}" destId="{8155F9BF-C8B4-49C3-AFB1-80D2AFB26F0C}" srcOrd="0" destOrd="0" presId="urn:microsoft.com/office/officeart/2005/8/layout/vList6"/>
    <dgm:cxn modelId="{6FBFEFE4-E049-4A24-A68F-1E4B01637BB3}" srcId="{51AE5E16-9019-4E28-9FD5-080F851A95D6}" destId="{149B3758-EE44-4797-A827-3B3A00D02166}" srcOrd="0" destOrd="0" parTransId="{880577CD-31F8-4CCC-9F49-34D7BD833E33}" sibTransId="{0B693B06-04F0-4C9C-8FAD-0297FD2B2FB6}"/>
    <dgm:cxn modelId="{4FC8C6F7-42FB-410C-AED5-76FD5AFC1D1F}" type="presOf" srcId="{C2572835-1F7C-4794-8C45-60D52E8E5DA4}" destId="{482C56C7-F053-415F-BCFA-8F0FE15E0A61}" srcOrd="0" destOrd="0" presId="urn:microsoft.com/office/officeart/2005/8/layout/vList6"/>
    <dgm:cxn modelId="{87332C27-56BE-4465-8CF3-58940D1D534D}" srcId="{C2572835-1F7C-4794-8C45-60D52E8E5DA4}" destId="{E6DB66FC-7DDC-4706-A67D-E19FC398B42E}" srcOrd="0" destOrd="0" parTransId="{A966EC8E-C699-4D43-8C35-28E9B76EFE14}" sibTransId="{8D8E0371-BA03-476C-A348-080BDE320194}"/>
    <dgm:cxn modelId="{9F4DFFA4-C8B8-4248-91D0-DF3F334E978E}" srcId="{AE7C1ABF-B66C-4752-B9D0-C5058124BB5D}" destId="{51AE5E16-9019-4E28-9FD5-080F851A95D6}" srcOrd="1" destOrd="0" parTransId="{3DDD11F5-2BD1-4F4C-B0A8-4B52D770CE67}" sibTransId="{60620375-D1ED-494D-B242-025DAA75E5C2}"/>
    <dgm:cxn modelId="{9F93E357-C9E8-4406-AC74-5C2EFE002F9C}" type="presOf" srcId="{6B3B0105-8502-412D-A150-83E157B4746C}" destId="{D3397865-6B19-44B1-9ECE-3A284FE19764}" srcOrd="0" destOrd="0" presId="urn:microsoft.com/office/officeart/2005/8/layout/vList6"/>
    <dgm:cxn modelId="{BF06AD9B-65FC-4A3A-8FCD-EE2496E30AB4}" srcId="{45687F58-CBB5-4937-AB6C-11831A6B7DB1}" destId="{47F0D0EC-DFAC-4B63-803F-41A615A97DD3}" srcOrd="0" destOrd="0" parTransId="{083CE824-E177-4C1F-8B93-9F4AB9CDF006}" sibTransId="{AE05AD59-7F7B-4B81-B86C-ADF647334C82}"/>
    <dgm:cxn modelId="{D77E5C8C-5A9B-4A0C-B70E-04044D44029D}" srcId="{AE7C1ABF-B66C-4752-B9D0-C5058124BB5D}" destId="{C2572835-1F7C-4794-8C45-60D52E8E5DA4}" srcOrd="2" destOrd="0" parTransId="{DD44F286-A394-421D-811F-A80235E34BBE}" sibTransId="{8255D4A0-DFC7-4122-B80A-60F5DDDAFE03}"/>
    <dgm:cxn modelId="{0BAA0185-4249-4997-A5D0-8A5D35132B9F}" type="presOf" srcId="{E6DB66FC-7DDC-4706-A67D-E19FC398B42E}" destId="{245D75F9-4EC1-419B-AE6B-82C6AA279794}" srcOrd="0" destOrd="0" presId="urn:microsoft.com/office/officeart/2005/8/layout/vList6"/>
    <dgm:cxn modelId="{694B1CF5-03DD-4439-8D0B-D82321968474}" srcId="{D0E78C17-9505-45FA-8D31-9252B4F6FCB0}" destId="{6B3B0105-8502-412D-A150-83E157B4746C}" srcOrd="0" destOrd="0" parTransId="{25E62432-166C-4985-881C-6F0A01215047}" sibTransId="{BCA595B8-0F37-4A1B-9DC7-763198DD4159}"/>
    <dgm:cxn modelId="{544C538C-0046-45DB-98FA-8D2C0512A147}" srcId="{AE7C1ABF-B66C-4752-B9D0-C5058124BB5D}" destId="{45687F58-CBB5-4937-AB6C-11831A6B7DB1}" srcOrd="3" destOrd="0" parTransId="{EA873486-0B6F-4C9C-B6C0-0BDEE5BB5441}" sibTransId="{F50DBDBA-0948-4DAD-B972-83F888A43345}"/>
    <dgm:cxn modelId="{E260AC03-1089-4CC8-9879-6FB10ED7ABA0}" type="presOf" srcId="{45687F58-CBB5-4937-AB6C-11831A6B7DB1}" destId="{4C789759-CB64-42B3-A952-69C3917459D8}" srcOrd="0" destOrd="0" presId="urn:microsoft.com/office/officeart/2005/8/layout/vList6"/>
    <dgm:cxn modelId="{CB81B8B9-5B7C-4B4E-835E-2E9506243975}" type="presParOf" srcId="{47B3972A-F491-4A1D-82BD-C0811163E8E8}" destId="{F5428E2D-122C-4C52-B9C0-4C41019B0765}" srcOrd="0" destOrd="0" presId="urn:microsoft.com/office/officeart/2005/8/layout/vList6"/>
    <dgm:cxn modelId="{014993B7-F944-4F64-A304-3CBA18FCBA82}" type="presParOf" srcId="{F5428E2D-122C-4C52-B9C0-4C41019B0765}" destId="{BC06BEAC-41DF-424B-A61E-9A0C1BFE2A02}" srcOrd="0" destOrd="0" presId="urn:microsoft.com/office/officeart/2005/8/layout/vList6"/>
    <dgm:cxn modelId="{34ADEE86-784B-4BC0-AF77-632499ADA2DD}" type="presParOf" srcId="{F5428E2D-122C-4C52-B9C0-4C41019B0765}" destId="{D3397865-6B19-44B1-9ECE-3A284FE19764}" srcOrd="1" destOrd="0" presId="urn:microsoft.com/office/officeart/2005/8/layout/vList6"/>
    <dgm:cxn modelId="{078B6339-AF5D-4672-A7CD-A1DFC14D704A}" type="presParOf" srcId="{47B3972A-F491-4A1D-82BD-C0811163E8E8}" destId="{D1BE0188-26DD-406A-82A3-51455FEFD7D6}" srcOrd="1" destOrd="0" presId="urn:microsoft.com/office/officeart/2005/8/layout/vList6"/>
    <dgm:cxn modelId="{0D5894EB-305D-465D-8108-F114E1E89436}" type="presParOf" srcId="{47B3972A-F491-4A1D-82BD-C0811163E8E8}" destId="{5D9EB1DC-4BBD-48DA-9ACA-63C4655D440A}" srcOrd="2" destOrd="0" presId="urn:microsoft.com/office/officeart/2005/8/layout/vList6"/>
    <dgm:cxn modelId="{58B28AB5-0128-4515-ADDE-BB2E51B2A762}" type="presParOf" srcId="{5D9EB1DC-4BBD-48DA-9ACA-63C4655D440A}" destId="{E3495808-FBDA-42B0-8FFB-9BD94EE2F2BD}" srcOrd="0" destOrd="0" presId="urn:microsoft.com/office/officeart/2005/8/layout/vList6"/>
    <dgm:cxn modelId="{1DAEE3C6-171F-4975-AD64-849B21BA55F9}" type="presParOf" srcId="{5D9EB1DC-4BBD-48DA-9ACA-63C4655D440A}" destId="{59B5F9F1-E5C7-47AD-8880-7F4AC3AB649E}" srcOrd="1" destOrd="0" presId="urn:microsoft.com/office/officeart/2005/8/layout/vList6"/>
    <dgm:cxn modelId="{889AE26C-781E-4AD7-91FD-E7EAAB9CDAC8}" type="presParOf" srcId="{47B3972A-F491-4A1D-82BD-C0811163E8E8}" destId="{509F15CA-F2DC-4ECF-B70E-C9533E4F1211}" srcOrd="3" destOrd="0" presId="urn:microsoft.com/office/officeart/2005/8/layout/vList6"/>
    <dgm:cxn modelId="{D0F51112-11CE-41DE-BB4C-4B36EC67C4BE}" type="presParOf" srcId="{47B3972A-F491-4A1D-82BD-C0811163E8E8}" destId="{E7765A35-A356-498E-A732-39EC8EABAD4A}" srcOrd="4" destOrd="0" presId="urn:microsoft.com/office/officeart/2005/8/layout/vList6"/>
    <dgm:cxn modelId="{5078C44C-E964-449D-BDF9-A0A1A69B35BD}" type="presParOf" srcId="{E7765A35-A356-498E-A732-39EC8EABAD4A}" destId="{482C56C7-F053-415F-BCFA-8F0FE15E0A61}" srcOrd="0" destOrd="0" presId="urn:microsoft.com/office/officeart/2005/8/layout/vList6"/>
    <dgm:cxn modelId="{154B44BC-5C5B-474E-BB6D-29106A00AFA6}" type="presParOf" srcId="{E7765A35-A356-498E-A732-39EC8EABAD4A}" destId="{245D75F9-4EC1-419B-AE6B-82C6AA279794}" srcOrd="1" destOrd="0" presId="urn:microsoft.com/office/officeart/2005/8/layout/vList6"/>
    <dgm:cxn modelId="{0332310C-960A-4606-B93E-E286B74F6077}" type="presParOf" srcId="{47B3972A-F491-4A1D-82BD-C0811163E8E8}" destId="{199F3B79-8980-4F40-A08F-FA0ADC88B665}" srcOrd="5" destOrd="0" presId="urn:microsoft.com/office/officeart/2005/8/layout/vList6"/>
    <dgm:cxn modelId="{F4846F95-A649-4D59-83F7-6B04F3099C8F}" type="presParOf" srcId="{47B3972A-F491-4A1D-82BD-C0811163E8E8}" destId="{DADDA0D3-FB11-4316-A8DB-B43E51F5DC0B}" srcOrd="6" destOrd="0" presId="urn:microsoft.com/office/officeart/2005/8/layout/vList6"/>
    <dgm:cxn modelId="{FDEB0AFB-A2AF-4087-921C-78A75219D960}" type="presParOf" srcId="{DADDA0D3-FB11-4316-A8DB-B43E51F5DC0B}" destId="{4C789759-CB64-42B3-A952-69C3917459D8}" srcOrd="0" destOrd="0" presId="urn:microsoft.com/office/officeart/2005/8/layout/vList6"/>
    <dgm:cxn modelId="{A3B37714-4E1E-49C7-B368-6E6C2AF65E3B}" type="presParOf" srcId="{DADDA0D3-FB11-4316-A8DB-B43E51F5DC0B}" destId="{8155F9BF-C8B4-49C3-AFB1-80D2AFB26F0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7779C66-F538-4986-85D9-3C7EC66198A0}" type="doc">
      <dgm:prSet loTypeId="urn:microsoft.com/office/officeart/2005/8/layout/cycle5" loCatId="cycle" qsTypeId="urn:microsoft.com/office/officeart/2005/8/quickstyle/simple1" qsCatId="simple" csTypeId="urn:microsoft.com/office/officeart/2005/8/colors/colorful3" csCatId="colorful" phldr="1"/>
      <dgm:spPr/>
      <dgm:t>
        <a:bodyPr/>
        <a:lstStyle/>
        <a:p>
          <a:endParaRPr lang="en-US"/>
        </a:p>
      </dgm:t>
    </dgm:pt>
    <dgm:pt modelId="{4C8F6E67-76D3-4DE4-8604-48AA8F274BF3}">
      <dgm:prSet phldrT="[Text]" custT="1"/>
      <dgm:spPr/>
      <dgm:t>
        <a:bodyPr/>
        <a:lstStyle/>
        <a:p>
          <a:r>
            <a:rPr lang="en-US" sz="3200" b="1" dirty="0" smtClean="0"/>
            <a:t>Upset</a:t>
          </a:r>
          <a:endParaRPr lang="en-US" sz="3200" b="1" dirty="0"/>
        </a:p>
      </dgm:t>
    </dgm:pt>
    <dgm:pt modelId="{1CD0BC97-8D46-462F-9499-09B3091635CB}" type="parTrans" cxnId="{D9D89982-6136-420D-A356-183DE5694EA9}">
      <dgm:prSet/>
      <dgm:spPr/>
      <dgm:t>
        <a:bodyPr/>
        <a:lstStyle/>
        <a:p>
          <a:endParaRPr lang="en-US"/>
        </a:p>
      </dgm:t>
    </dgm:pt>
    <dgm:pt modelId="{73CD250F-5DCB-43BD-BBEE-B4C588B03C7C}" type="sibTrans" cxnId="{D9D89982-6136-420D-A356-183DE5694EA9}">
      <dgm:prSet/>
      <dgm:spPr/>
      <dgm:t>
        <a:bodyPr/>
        <a:lstStyle/>
        <a:p>
          <a:endParaRPr lang="en-US"/>
        </a:p>
      </dgm:t>
    </dgm:pt>
    <dgm:pt modelId="{B59A09F1-AE11-4DF1-BE8B-375263CAD108}">
      <dgm:prSet phldrT="[Text]" custT="1"/>
      <dgm:spPr/>
      <dgm:t>
        <a:bodyPr/>
        <a:lstStyle/>
        <a:p>
          <a:r>
            <a:rPr lang="en-US" sz="3200" b="1" dirty="0" smtClean="0"/>
            <a:t>Why</a:t>
          </a:r>
          <a:endParaRPr lang="en-US" sz="3200" b="1" dirty="0"/>
        </a:p>
      </dgm:t>
    </dgm:pt>
    <dgm:pt modelId="{FC8EA9D3-F236-4027-A6C1-BC326B3C08F4}" type="parTrans" cxnId="{27BB723A-A8BC-4082-B800-44908E47C0E0}">
      <dgm:prSet/>
      <dgm:spPr/>
      <dgm:t>
        <a:bodyPr/>
        <a:lstStyle/>
        <a:p>
          <a:endParaRPr lang="en-US"/>
        </a:p>
      </dgm:t>
    </dgm:pt>
    <dgm:pt modelId="{EDC9D58E-5991-4212-A4DF-C7F1AB33B8B2}" type="sibTrans" cxnId="{27BB723A-A8BC-4082-B800-44908E47C0E0}">
      <dgm:prSet/>
      <dgm:spPr/>
      <dgm:t>
        <a:bodyPr/>
        <a:lstStyle/>
        <a:p>
          <a:endParaRPr lang="en-US"/>
        </a:p>
      </dgm:t>
    </dgm:pt>
    <dgm:pt modelId="{8C1DF99E-00BA-4FA9-A5E8-D863014A1A79}">
      <dgm:prSet phldrT="[Text]" custT="1"/>
      <dgm:spPr/>
      <dgm:t>
        <a:bodyPr/>
        <a:lstStyle/>
        <a:p>
          <a:r>
            <a:rPr lang="en-US" sz="3200" b="1" dirty="0" smtClean="0"/>
            <a:t>Didn’t listen</a:t>
          </a:r>
          <a:endParaRPr lang="en-US" sz="3200" b="1" dirty="0"/>
        </a:p>
      </dgm:t>
    </dgm:pt>
    <dgm:pt modelId="{43A75020-20A8-4DC2-AA6C-677BE04428DB}" type="parTrans" cxnId="{BFD067F4-4BF1-4682-B4C3-932932E094E9}">
      <dgm:prSet/>
      <dgm:spPr/>
      <dgm:t>
        <a:bodyPr/>
        <a:lstStyle/>
        <a:p>
          <a:endParaRPr lang="en-US"/>
        </a:p>
      </dgm:t>
    </dgm:pt>
    <dgm:pt modelId="{DAAA7D6B-7445-4864-AB14-014EE3194D76}" type="sibTrans" cxnId="{BFD067F4-4BF1-4682-B4C3-932932E094E9}">
      <dgm:prSet/>
      <dgm:spPr/>
      <dgm:t>
        <a:bodyPr/>
        <a:lstStyle/>
        <a:p>
          <a:endParaRPr lang="en-US"/>
        </a:p>
      </dgm:t>
    </dgm:pt>
    <dgm:pt modelId="{82941DCE-5D9D-4FE6-AEC8-B717F81F6A3D}">
      <dgm:prSet phldrT="[Text]" custT="1"/>
      <dgm:spPr/>
      <dgm:t>
        <a:bodyPr/>
        <a:lstStyle/>
        <a:p>
          <a:r>
            <a:rPr lang="en-US" sz="3200" b="1" dirty="0" smtClean="0"/>
            <a:t>Why</a:t>
          </a:r>
          <a:endParaRPr lang="en-US" sz="3200" b="1" dirty="0"/>
        </a:p>
      </dgm:t>
    </dgm:pt>
    <dgm:pt modelId="{993F1DE8-E1AA-4AF6-9764-91CA99B865EC}" type="parTrans" cxnId="{B1ED4F37-666C-44EA-8D76-C903BAF5D825}">
      <dgm:prSet/>
      <dgm:spPr/>
      <dgm:t>
        <a:bodyPr/>
        <a:lstStyle/>
        <a:p>
          <a:endParaRPr lang="en-US"/>
        </a:p>
      </dgm:t>
    </dgm:pt>
    <dgm:pt modelId="{E2F61002-BC5D-4554-8539-857664FD8601}" type="sibTrans" cxnId="{B1ED4F37-666C-44EA-8D76-C903BAF5D825}">
      <dgm:prSet/>
      <dgm:spPr/>
      <dgm:t>
        <a:bodyPr/>
        <a:lstStyle/>
        <a:p>
          <a:endParaRPr lang="en-US"/>
        </a:p>
      </dgm:t>
    </dgm:pt>
    <dgm:pt modelId="{146A4BB6-7D31-49F1-967D-9C4FEE790946}">
      <dgm:prSet phldrT="[Text]" custT="1"/>
      <dgm:spPr/>
      <dgm:t>
        <a:bodyPr/>
        <a:lstStyle/>
        <a:p>
          <a:r>
            <a:rPr lang="en-US" sz="3200" b="1" dirty="0" smtClean="0"/>
            <a:t>Lack of respect</a:t>
          </a:r>
          <a:endParaRPr lang="en-US" sz="3200" b="1" dirty="0"/>
        </a:p>
      </dgm:t>
    </dgm:pt>
    <dgm:pt modelId="{1FF4FB2C-4650-4C73-9D66-10CFEA220A04}" type="parTrans" cxnId="{E628AD42-0BFC-4E79-8AF0-C7C6F917DF69}">
      <dgm:prSet/>
      <dgm:spPr/>
      <dgm:t>
        <a:bodyPr/>
        <a:lstStyle/>
        <a:p>
          <a:endParaRPr lang="en-US"/>
        </a:p>
      </dgm:t>
    </dgm:pt>
    <dgm:pt modelId="{CC39E794-8A98-483D-A230-34EB436C065B}" type="sibTrans" cxnId="{E628AD42-0BFC-4E79-8AF0-C7C6F917DF69}">
      <dgm:prSet/>
      <dgm:spPr/>
      <dgm:t>
        <a:bodyPr/>
        <a:lstStyle/>
        <a:p>
          <a:endParaRPr lang="en-US"/>
        </a:p>
      </dgm:t>
    </dgm:pt>
    <dgm:pt modelId="{49F09726-4F67-4600-989C-BC603A773DE3}" type="pres">
      <dgm:prSet presAssocID="{E7779C66-F538-4986-85D9-3C7EC66198A0}" presName="cycle" presStyleCnt="0">
        <dgm:presLayoutVars>
          <dgm:dir/>
          <dgm:resizeHandles val="exact"/>
        </dgm:presLayoutVars>
      </dgm:prSet>
      <dgm:spPr/>
      <dgm:t>
        <a:bodyPr/>
        <a:lstStyle/>
        <a:p>
          <a:endParaRPr lang="en-US"/>
        </a:p>
      </dgm:t>
    </dgm:pt>
    <dgm:pt modelId="{D68BE6F8-5C2B-44B1-9BFD-EDB6C29EBB18}" type="pres">
      <dgm:prSet presAssocID="{4C8F6E67-76D3-4DE4-8604-48AA8F274BF3}" presName="node" presStyleLbl="node1" presStyleIdx="0" presStyleCnt="5" custScaleX="133100" custScaleY="121000">
        <dgm:presLayoutVars>
          <dgm:bulletEnabled val="1"/>
        </dgm:presLayoutVars>
      </dgm:prSet>
      <dgm:spPr/>
      <dgm:t>
        <a:bodyPr/>
        <a:lstStyle/>
        <a:p>
          <a:endParaRPr lang="en-US"/>
        </a:p>
      </dgm:t>
    </dgm:pt>
    <dgm:pt modelId="{37D1553A-2E5C-4541-ADBD-5CCFD730D35D}" type="pres">
      <dgm:prSet presAssocID="{4C8F6E67-76D3-4DE4-8604-48AA8F274BF3}" presName="spNode" presStyleCnt="0"/>
      <dgm:spPr/>
    </dgm:pt>
    <dgm:pt modelId="{C0EE108F-56DC-4153-BF74-850D1E8DBEE3}" type="pres">
      <dgm:prSet presAssocID="{73CD250F-5DCB-43BD-BBEE-B4C588B03C7C}" presName="sibTrans" presStyleLbl="sibTrans1D1" presStyleIdx="0" presStyleCnt="5"/>
      <dgm:spPr/>
      <dgm:t>
        <a:bodyPr/>
        <a:lstStyle/>
        <a:p>
          <a:endParaRPr lang="en-US"/>
        </a:p>
      </dgm:t>
    </dgm:pt>
    <dgm:pt modelId="{D94CCDAB-67CB-4F78-936B-CF9931FD4076}" type="pres">
      <dgm:prSet presAssocID="{B59A09F1-AE11-4DF1-BE8B-375263CAD108}" presName="node" presStyleLbl="node1" presStyleIdx="1" presStyleCnt="5" custScaleX="133100" custScaleY="121000" custRadScaleRad="97812" custRadScaleInc="18714">
        <dgm:presLayoutVars>
          <dgm:bulletEnabled val="1"/>
        </dgm:presLayoutVars>
      </dgm:prSet>
      <dgm:spPr/>
      <dgm:t>
        <a:bodyPr/>
        <a:lstStyle/>
        <a:p>
          <a:endParaRPr lang="en-US"/>
        </a:p>
      </dgm:t>
    </dgm:pt>
    <dgm:pt modelId="{44046E66-4846-45C7-A7BD-FFF97E81B337}" type="pres">
      <dgm:prSet presAssocID="{B59A09F1-AE11-4DF1-BE8B-375263CAD108}" presName="spNode" presStyleCnt="0"/>
      <dgm:spPr/>
    </dgm:pt>
    <dgm:pt modelId="{8B055F9F-343D-45BB-B528-0C65E6E19044}" type="pres">
      <dgm:prSet presAssocID="{EDC9D58E-5991-4212-A4DF-C7F1AB33B8B2}" presName="sibTrans" presStyleLbl="sibTrans1D1" presStyleIdx="1" presStyleCnt="5"/>
      <dgm:spPr/>
      <dgm:t>
        <a:bodyPr/>
        <a:lstStyle/>
        <a:p>
          <a:endParaRPr lang="en-US"/>
        </a:p>
      </dgm:t>
    </dgm:pt>
    <dgm:pt modelId="{1DD8F7CC-7092-4A86-84D1-3CA50CEB815F}" type="pres">
      <dgm:prSet presAssocID="{8C1DF99E-00BA-4FA9-A5E8-D863014A1A79}" presName="node" presStyleLbl="node1" presStyleIdx="2" presStyleCnt="5" custScaleX="133100" custScaleY="121000" custRadScaleRad="96988" custRadScaleInc="-5431">
        <dgm:presLayoutVars>
          <dgm:bulletEnabled val="1"/>
        </dgm:presLayoutVars>
      </dgm:prSet>
      <dgm:spPr/>
      <dgm:t>
        <a:bodyPr/>
        <a:lstStyle/>
        <a:p>
          <a:endParaRPr lang="en-US"/>
        </a:p>
      </dgm:t>
    </dgm:pt>
    <dgm:pt modelId="{08B267B0-9574-44ED-AB44-A59AC33F9766}" type="pres">
      <dgm:prSet presAssocID="{8C1DF99E-00BA-4FA9-A5E8-D863014A1A79}" presName="spNode" presStyleCnt="0"/>
      <dgm:spPr/>
    </dgm:pt>
    <dgm:pt modelId="{5726065C-1808-48A8-8521-37FF324221AB}" type="pres">
      <dgm:prSet presAssocID="{DAAA7D6B-7445-4864-AB14-014EE3194D76}" presName="sibTrans" presStyleLbl="sibTrans1D1" presStyleIdx="2" presStyleCnt="5"/>
      <dgm:spPr/>
      <dgm:t>
        <a:bodyPr/>
        <a:lstStyle/>
        <a:p>
          <a:endParaRPr lang="en-US"/>
        </a:p>
      </dgm:t>
    </dgm:pt>
    <dgm:pt modelId="{6E6C2153-DB65-43F5-9224-68D57214CD1E}" type="pres">
      <dgm:prSet presAssocID="{82941DCE-5D9D-4FE6-AEC8-B717F81F6A3D}" presName="node" presStyleLbl="node1" presStyleIdx="3" presStyleCnt="5" custScaleX="133100" custScaleY="121000" custRadScaleRad="96988" custRadScaleInc="5431">
        <dgm:presLayoutVars>
          <dgm:bulletEnabled val="1"/>
        </dgm:presLayoutVars>
      </dgm:prSet>
      <dgm:spPr/>
      <dgm:t>
        <a:bodyPr/>
        <a:lstStyle/>
        <a:p>
          <a:endParaRPr lang="en-US"/>
        </a:p>
      </dgm:t>
    </dgm:pt>
    <dgm:pt modelId="{A14FE4A8-C5D4-4B39-952D-5F67D180CC40}" type="pres">
      <dgm:prSet presAssocID="{82941DCE-5D9D-4FE6-AEC8-B717F81F6A3D}" presName="spNode" presStyleCnt="0"/>
      <dgm:spPr/>
    </dgm:pt>
    <dgm:pt modelId="{5BC37FB5-FA6C-4362-8859-9DAAF01ED117}" type="pres">
      <dgm:prSet presAssocID="{E2F61002-BC5D-4554-8539-857664FD8601}" presName="sibTrans" presStyleLbl="sibTrans1D1" presStyleIdx="3" presStyleCnt="5"/>
      <dgm:spPr/>
      <dgm:t>
        <a:bodyPr/>
        <a:lstStyle/>
        <a:p>
          <a:endParaRPr lang="en-US"/>
        </a:p>
      </dgm:t>
    </dgm:pt>
    <dgm:pt modelId="{EB50D86E-F940-4501-AF4D-DEC63FB2A479}" type="pres">
      <dgm:prSet presAssocID="{146A4BB6-7D31-49F1-967D-9C4FEE790946}" presName="node" presStyleLbl="node1" presStyleIdx="4" presStyleCnt="5" custScaleX="133100" custScaleY="121000" custRadScaleRad="97812" custRadScaleInc="-18714">
        <dgm:presLayoutVars>
          <dgm:bulletEnabled val="1"/>
        </dgm:presLayoutVars>
      </dgm:prSet>
      <dgm:spPr/>
      <dgm:t>
        <a:bodyPr/>
        <a:lstStyle/>
        <a:p>
          <a:endParaRPr lang="en-US"/>
        </a:p>
      </dgm:t>
    </dgm:pt>
    <dgm:pt modelId="{7060A1FB-7B2C-4936-BAD6-B7D9933F4479}" type="pres">
      <dgm:prSet presAssocID="{146A4BB6-7D31-49F1-967D-9C4FEE790946}" presName="spNode" presStyleCnt="0"/>
      <dgm:spPr/>
    </dgm:pt>
    <dgm:pt modelId="{35A80D60-A057-44E4-9797-E6A56FF5B8DD}" type="pres">
      <dgm:prSet presAssocID="{CC39E794-8A98-483D-A230-34EB436C065B}" presName="sibTrans" presStyleLbl="sibTrans1D1" presStyleIdx="4" presStyleCnt="5"/>
      <dgm:spPr/>
      <dgm:t>
        <a:bodyPr/>
        <a:lstStyle/>
        <a:p>
          <a:endParaRPr lang="en-US"/>
        </a:p>
      </dgm:t>
    </dgm:pt>
  </dgm:ptLst>
  <dgm:cxnLst>
    <dgm:cxn modelId="{27BB723A-A8BC-4082-B800-44908E47C0E0}" srcId="{E7779C66-F538-4986-85D9-3C7EC66198A0}" destId="{B59A09F1-AE11-4DF1-BE8B-375263CAD108}" srcOrd="1" destOrd="0" parTransId="{FC8EA9D3-F236-4027-A6C1-BC326B3C08F4}" sibTransId="{EDC9D58E-5991-4212-A4DF-C7F1AB33B8B2}"/>
    <dgm:cxn modelId="{DDEC9868-B70B-401B-8798-770DDAFC9C9C}" type="presOf" srcId="{4C8F6E67-76D3-4DE4-8604-48AA8F274BF3}" destId="{D68BE6F8-5C2B-44B1-9BFD-EDB6C29EBB18}" srcOrd="0" destOrd="0" presId="urn:microsoft.com/office/officeart/2005/8/layout/cycle5"/>
    <dgm:cxn modelId="{E628AD42-0BFC-4E79-8AF0-C7C6F917DF69}" srcId="{E7779C66-F538-4986-85D9-3C7EC66198A0}" destId="{146A4BB6-7D31-49F1-967D-9C4FEE790946}" srcOrd="4" destOrd="0" parTransId="{1FF4FB2C-4650-4C73-9D66-10CFEA220A04}" sibTransId="{CC39E794-8A98-483D-A230-34EB436C065B}"/>
    <dgm:cxn modelId="{AF2739D7-0CCE-4AED-9C09-ACFBD94891D0}" type="presOf" srcId="{EDC9D58E-5991-4212-A4DF-C7F1AB33B8B2}" destId="{8B055F9F-343D-45BB-B528-0C65E6E19044}" srcOrd="0" destOrd="0" presId="urn:microsoft.com/office/officeart/2005/8/layout/cycle5"/>
    <dgm:cxn modelId="{728A15A5-2F60-4FA5-A917-BCF559715BCE}" type="presOf" srcId="{B59A09F1-AE11-4DF1-BE8B-375263CAD108}" destId="{D94CCDAB-67CB-4F78-936B-CF9931FD4076}" srcOrd="0" destOrd="0" presId="urn:microsoft.com/office/officeart/2005/8/layout/cycle5"/>
    <dgm:cxn modelId="{4F6B38D1-622C-42B7-8A18-66B7112AC2D9}" type="presOf" srcId="{73CD250F-5DCB-43BD-BBEE-B4C588B03C7C}" destId="{C0EE108F-56DC-4153-BF74-850D1E8DBEE3}" srcOrd="0" destOrd="0" presId="urn:microsoft.com/office/officeart/2005/8/layout/cycle5"/>
    <dgm:cxn modelId="{2EECFFD6-5A48-4DDF-A1F9-4133E1EF511D}" type="presOf" srcId="{E2F61002-BC5D-4554-8539-857664FD8601}" destId="{5BC37FB5-FA6C-4362-8859-9DAAF01ED117}" srcOrd="0" destOrd="0" presId="urn:microsoft.com/office/officeart/2005/8/layout/cycle5"/>
    <dgm:cxn modelId="{B46DCE3F-D2F0-4687-BB58-423CE3EDBB8C}" type="presOf" srcId="{82941DCE-5D9D-4FE6-AEC8-B717F81F6A3D}" destId="{6E6C2153-DB65-43F5-9224-68D57214CD1E}" srcOrd="0" destOrd="0" presId="urn:microsoft.com/office/officeart/2005/8/layout/cycle5"/>
    <dgm:cxn modelId="{D9D89982-6136-420D-A356-183DE5694EA9}" srcId="{E7779C66-F538-4986-85D9-3C7EC66198A0}" destId="{4C8F6E67-76D3-4DE4-8604-48AA8F274BF3}" srcOrd="0" destOrd="0" parTransId="{1CD0BC97-8D46-462F-9499-09B3091635CB}" sibTransId="{73CD250F-5DCB-43BD-BBEE-B4C588B03C7C}"/>
    <dgm:cxn modelId="{BFD067F4-4BF1-4682-B4C3-932932E094E9}" srcId="{E7779C66-F538-4986-85D9-3C7EC66198A0}" destId="{8C1DF99E-00BA-4FA9-A5E8-D863014A1A79}" srcOrd="2" destOrd="0" parTransId="{43A75020-20A8-4DC2-AA6C-677BE04428DB}" sibTransId="{DAAA7D6B-7445-4864-AB14-014EE3194D76}"/>
    <dgm:cxn modelId="{B1ED4F37-666C-44EA-8D76-C903BAF5D825}" srcId="{E7779C66-F538-4986-85D9-3C7EC66198A0}" destId="{82941DCE-5D9D-4FE6-AEC8-B717F81F6A3D}" srcOrd="3" destOrd="0" parTransId="{993F1DE8-E1AA-4AF6-9764-91CA99B865EC}" sibTransId="{E2F61002-BC5D-4554-8539-857664FD8601}"/>
    <dgm:cxn modelId="{5DF2D263-D17E-4495-8AE9-1770710E7B32}" type="presOf" srcId="{8C1DF99E-00BA-4FA9-A5E8-D863014A1A79}" destId="{1DD8F7CC-7092-4A86-84D1-3CA50CEB815F}" srcOrd="0" destOrd="0" presId="urn:microsoft.com/office/officeart/2005/8/layout/cycle5"/>
    <dgm:cxn modelId="{F691766E-70B9-432F-BA83-2E2EE45A926E}" type="presOf" srcId="{CC39E794-8A98-483D-A230-34EB436C065B}" destId="{35A80D60-A057-44E4-9797-E6A56FF5B8DD}" srcOrd="0" destOrd="0" presId="urn:microsoft.com/office/officeart/2005/8/layout/cycle5"/>
    <dgm:cxn modelId="{C9A2C40D-29D3-4181-83BF-B01173E47A22}" type="presOf" srcId="{E7779C66-F538-4986-85D9-3C7EC66198A0}" destId="{49F09726-4F67-4600-989C-BC603A773DE3}" srcOrd="0" destOrd="0" presId="urn:microsoft.com/office/officeart/2005/8/layout/cycle5"/>
    <dgm:cxn modelId="{55C0DF35-8A9B-4AE4-B448-08564972B824}" type="presOf" srcId="{146A4BB6-7D31-49F1-967D-9C4FEE790946}" destId="{EB50D86E-F940-4501-AF4D-DEC63FB2A479}" srcOrd="0" destOrd="0" presId="urn:microsoft.com/office/officeart/2005/8/layout/cycle5"/>
    <dgm:cxn modelId="{945D04AC-4536-4E08-8B3B-0544AA1A9158}" type="presOf" srcId="{DAAA7D6B-7445-4864-AB14-014EE3194D76}" destId="{5726065C-1808-48A8-8521-37FF324221AB}" srcOrd="0" destOrd="0" presId="urn:microsoft.com/office/officeart/2005/8/layout/cycle5"/>
    <dgm:cxn modelId="{59701DD0-14F7-446D-94AA-3E34DAC1B728}" type="presParOf" srcId="{49F09726-4F67-4600-989C-BC603A773DE3}" destId="{D68BE6F8-5C2B-44B1-9BFD-EDB6C29EBB18}" srcOrd="0" destOrd="0" presId="urn:microsoft.com/office/officeart/2005/8/layout/cycle5"/>
    <dgm:cxn modelId="{83FEB3E7-0EB3-4336-BE00-90C5E1C9E427}" type="presParOf" srcId="{49F09726-4F67-4600-989C-BC603A773DE3}" destId="{37D1553A-2E5C-4541-ADBD-5CCFD730D35D}" srcOrd="1" destOrd="0" presId="urn:microsoft.com/office/officeart/2005/8/layout/cycle5"/>
    <dgm:cxn modelId="{1DEF31BF-8E4C-4403-ACF8-5AAE20A8247F}" type="presParOf" srcId="{49F09726-4F67-4600-989C-BC603A773DE3}" destId="{C0EE108F-56DC-4153-BF74-850D1E8DBEE3}" srcOrd="2" destOrd="0" presId="urn:microsoft.com/office/officeart/2005/8/layout/cycle5"/>
    <dgm:cxn modelId="{B6DC9ABF-F644-4A24-8244-28DFB1DD12AB}" type="presParOf" srcId="{49F09726-4F67-4600-989C-BC603A773DE3}" destId="{D94CCDAB-67CB-4F78-936B-CF9931FD4076}" srcOrd="3" destOrd="0" presId="urn:microsoft.com/office/officeart/2005/8/layout/cycle5"/>
    <dgm:cxn modelId="{C207AC71-1C66-429C-A37A-57807E906873}" type="presParOf" srcId="{49F09726-4F67-4600-989C-BC603A773DE3}" destId="{44046E66-4846-45C7-A7BD-FFF97E81B337}" srcOrd="4" destOrd="0" presId="urn:microsoft.com/office/officeart/2005/8/layout/cycle5"/>
    <dgm:cxn modelId="{BB4AA2E8-FA8D-4F00-8CBA-B632160CCA5B}" type="presParOf" srcId="{49F09726-4F67-4600-989C-BC603A773DE3}" destId="{8B055F9F-343D-45BB-B528-0C65E6E19044}" srcOrd="5" destOrd="0" presId="urn:microsoft.com/office/officeart/2005/8/layout/cycle5"/>
    <dgm:cxn modelId="{A9AB248D-79E9-47B3-822E-60C0E4D638E2}" type="presParOf" srcId="{49F09726-4F67-4600-989C-BC603A773DE3}" destId="{1DD8F7CC-7092-4A86-84D1-3CA50CEB815F}" srcOrd="6" destOrd="0" presId="urn:microsoft.com/office/officeart/2005/8/layout/cycle5"/>
    <dgm:cxn modelId="{99D8407B-C4F1-4AC7-B767-F04323702655}" type="presParOf" srcId="{49F09726-4F67-4600-989C-BC603A773DE3}" destId="{08B267B0-9574-44ED-AB44-A59AC33F9766}" srcOrd="7" destOrd="0" presId="urn:microsoft.com/office/officeart/2005/8/layout/cycle5"/>
    <dgm:cxn modelId="{1FD00336-96E1-412B-B497-315C139179DF}" type="presParOf" srcId="{49F09726-4F67-4600-989C-BC603A773DE3}" destId="{5726065C-1808-48A8-8521-37FF324221AB}" srcOrd="8" destOrd="0" presId="urn:microsoft.com/office/officeart/2005/8/layout/cycle5"/>
    <dgm:cxn modelId="{3A0B6AD5-EF37-4616-BFE2-4F4F6EBA2FC6}" type="presParOf" srcId="{49F09726-4F67-4600-989C-BC603A773DE3}" destId="{6E6C2153-DB65-43F5-9224-68D57214CD1E}" srcOrd="9" destOrd="0" presId="urn:microsoft.com/office/officeart/2005/8/layout/cycle5"/>
    <dgm:cxn modelId="{0E0EC523-357F-467F-8F26-574796ED2E34}" type="presParOf" srcId="{49F09726-4F67-4600-989C-BC603A773DE3}" destId="{A14FE4A8-C5D4-4B39-952D-5F67D180CC40}" srcOrd="10" destOrd="0" presId="urn:microsoft.com/office/officeart/2005/8/layout/cycle5"/>
    <dgm:cxn modelId="{93FCD8ED-2050-47C3-853D-BB22AA8F0D7A}" type="presParOf" srcId="{49F09726-4F67-4600-989C-BC603A773DE3}" destId="{5BC37FB5-FA6C-4362-8859-9DAAF01ED117}" srcOrd="11" destOrd="0" presId="urn:microsoft.com/office/officeart/2005/8/layout/cycle5"/>
    <dgm:cxn modelId="{F24F0817-B985-4294-A336-82C818F110A9}" type="presParOf" srcId="{49F09726-4F67-4600-989C-BC603A773DE3}" destId="{EB50D86E-F940-4501-AF4D-DEC63FB2A479}" srcOrd="12" destOrd="0" presId="urn:microsoft.com/office/officeart/2005/8/layout/cycle5"/>
    <dgm:cxn modelId="{0E9CAC6D-F92C-4FAF-A3C2-049D4F8B9974}" type="presParOf" srcId="{49F09726-4F67-4600-989C-BC603A773DE3}" destId="{7060A1FB-7B2C-4936-BAD6-B7D9933F4479}" srcOrd="13" destOrd="0" presId="urn:microsoft.com/office/officeart/2005/8/layout/cycle5"/>
    <dgm:cxn modelId="{49B25EB6-3428-4C6F-B64E-F5D85D984B38}" type="presParOf" srcId="{49F09726-4F67-4600-989C-BC603A773DE3}" destId="{35A80D60-A057-44E4-9797-E6A56FF5B8DD}"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731D23A-B637-485A-9E13-0AC6FF491125}"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6387D7E3-1028-4038-9A08-65F0276D6426}">
      <dgm:prSet phldrT="[Text]"/>
      <dgm:spPr>
        <a:ln>
          <a:noFill/>
        </a:ln>
      </dgm:spPr>
      <dgm:t>
        <a:bodyPr/>
        <a:lstStyle/>
        <a:p>
          <a:r>
            <a:rPr lang="en-US" b="1" dirty="0" smtClean="0"/>
            <a:t>Write down the problem</a:t>
          </a:r>
          <a:endParaRPr lang="en-US" b="1" dirty="0"/>
        </a:p>
      </dgm:t>
    </dgm:pt>
    <dgm:pt modelId="{629503FA-8D16-4690-86A2-06E76B7991C6}" type="parTrans" cxnId="{F5C90E01-D3BF-428E-A4AD-42F70D9EFA04}">
      <dgm:prSet/>
      <dgm:spPr/>
      <dgm:t>
        <a:bodyPr/>
        <a:lstStyle/>
        <a:p>
          <a:endParaRPr lang="en-US"/>
        </a:p>
      </dgm:t>
    </dgm:pt>
    <dgm:pt modelId="{5A86AB84-F477-496E-B1D2-3CC85A9641FC}" type="sibTrans" cxnId="{F5C90E01-D3BF-428E-A4AD-42F70D9EFA04}">
      <dgm:prSet/>
      <dgm:spPr/>
      <dgm:t>
        <a:bodyPr/>
        <a:lstStyle/>
        <a:p>
          <a:endParaRPr lang="en-US"/>
        </a:p>
      </dgm:t>
    </dgm:pt>
    <dgm:pt modelId="{1B96392B-AFD7-4C8B-8BE5-5D359BB47FC7}">
      <dgm:prSet phldrT="[Text]"/>
      <dgm:spPr>
        <a:ln>
          <a:noFill/>
        </a:ln>
      </dgm:spPr>
      <dgm:t>
        <a:bodyPr/>
        <a:lstStyle/>
        <a:p>
          <a:r>
            <a:rPr lang="en-US" b="1" dirty="0" smtClean="0"/>
            <a:t>List possible causes</a:t>
          </a:r>
          <a:endParaRPr lang="en-US" b="1" dirty="0"/>
        </a:p>
      </dgm:t>
    </dgm:pt>
    <dgm:pt modelId="{620370BB-E652-4741-A290-5984C2F776FF}" type="parTrans" cxnId="{CA33795E-B87E-43B6-8355-4BC6E3EED51D}">
      <dgm:prSet/>
      <dgm:spPr/>
      <dgm:t>
        <a:bodyPr/>
        <a:lstStyle/>
        <a:p>
          <a:endParaRPr lang="en-US"/>
        </a:p>
      </dgm:t>
    </dgm:pt>
    <dgm:pt modelId="{EEAB8368-6BF8-4908-A8C1-11DBC171ECE8}" type="sibTrans" cxnId="{CA33795E-B87E-43B6-8355-4BC6E3EED51D}">
      <dgm:prSet/>
      <dgm:spPr/>
      <dgm:t>
        <a:bodyPr/>
        <a:lstStyle/>
        <a:p>
          <a:endParaRPr lang="en-US"/>
        </a:p>
      </dgm:t>
    </dgm:pt>
    <dgm:pt modelId="{B9F2594F-D34C-4470-9375-10E210172025}">
      <dgm:prSet phldrT="[Text]"/>
      <dgm:spPr>
        <a:ln>
          <a:noFill/>
        </a:ln>
      </dgm:spPr>
      <dgm:t>
        <a:bodyPr/>
        <a:lstStyle/>
        <a:p>
          <a:r>
            <a:rPr lang="en-US" b="1" dirty="0" smtClean="0"/>
            <a:t>Excellent tool for complicated problems</a:t>
          </a:r>
          <a:endParaRPr lang="en-US" b="1" dirty="0"/>
        </a:p>
      </dgm:t>
    </dgm:pt>
    <dgm:pt modelId="{A95BCFAF-2065-44D1-BF6D-D69007AF6538}" type="parTrans" cxnId="{CB7A6F2A-39D6-448A-AEAA-A36E08D393BE}">
      <dgm:prSet/>
      <dgm:spPr/>
      <dgm:t>
        <a:bodyPr/>
        <a:lstStyle/>
        <a:p>
          <a:endParaRPr lang="en-US"/>
        </a:p>
      </dgm:t>
    </dgm:pt>
    <dgm:pt modelId="{F36072E1-2BC0-44D7-911F-970924EDDD07}" type="sibTrans" cxnId="{CB7A6F2A-39D6-448A-AEAA-A36E08D393BE}">
      <dgm:prSet/>
      <dgm:spPr/>
      <dgm:t>
        <a:bodyPr/>
        <a:lstStyle/>
        <a:p>
          <a:endParaRPr lang="en-US"/>
        </a:p>
      </dgm:t>
    </dgm:pt>
    <dgm:pt modelId="{17A6BE55-D3F9-40DD-948E-31DBD01EE56E}" type="pres">
      <dgm:prSet presAssocID="{F731D23A-B637-485A-9E13-0AC6FF491125}" presName="Name0" presStyleCnt="0">
        <dgm:presLayoutVars>
          <dgm:dir/>
          <dgm:animLvl val="lvl"/>
          <dgm:resizeHandles val="exact"/>
        </dgm:presLayoutVars>
      </dgm:prSet>
      <dgm:spPr/>
      <dgm:t>
        <a:bodyPr/>
        <a:lstStyle/>
        <a:p>
          <a:endParaRPr lang="en-US"/>
        </a:p>
      </dgm:t>
    </dgm:pt>
    <dgm:pt modelId="{5CD6E738-ED1B-479A-A8F4-55593A28E48A}" type="pres">
      <dgm:prSet presAssocID="{B9F2594F-D34C-4470-9375-10E210172025}" presName="boxAndChildren" presStyleCnt="0"/>
      <dgm:spPr/>
    </dgm:pt>
    <dgm:pt modelId="{CE335876-6EDC-4F56-8549-DD1E6D18DA88}" type="pres">
      <dgm:prSet presAssocID="{B9F2594F-D34C-4470-9375-10E210172025}" presName="parentTextBox" presStyleLbl="node1" presStyleIdx="0" presStyleCnt="3"/>
      <dgm:spPr/>
      <dgm:t>
        <a:bodyPr/>
        <a:lstStyle/>
        <a:p>
          <a:endParaRPr lang="en-US"/>
        </a:p>
      </dgm:t>
    </dgm:pt>
    <dgm:pt modelId="{E542FCBB-9E70-4AD2-8BD2-4AC1503B0261}" type="pres">
      <dgm:prSet presAssocID="{EEAB8368-6BF8-4908-A8C1-11DBC171ECE8}" presName="sp" presStyleCnt="0"/>
      <dgm:spPr/>
    </dgm:pt>
    <dgm:pt modelId="{246F98D4-77A4-4B9C-A0CC-95E102924A5B}" type="pres">
      <dgm:prSet presAssocID="{1B96392B-AFD7-4C8B-8BE5-5D359BB47FC7}" presName="arrowAndChildren" presStyleCnt="0"/>
      <dgm:spPr/>
    </dgm:pt>
    <dgm:pt modelId="{F9914896-898D-4E0A-914E-70F4C6E2D4D2}" type="pres">
      <dgm:prSet presAssocID="{1B96392B-AFD7-4C8B-8BE5-5D359BB47FC7}" presName="parentTextArrow" presStyleLbl="node1" presStyleIdx="1" presStyleCnt="3"/>
      <dgm:spPr/>
      <dgm:t>
        <a:bodyPr/>
        <a:lstStyle/>
        <a:p>
          <a:endParaRPr lang="en-US"/>
        </a:p>
      </dgm:t>
    </dgm:pt>
    <dgm:pt modelId="{7D4E6986-3A19-47DA-B460-039BDB10CCCA}" type="pres">
      <dgm:prSet presAssocID="{5A86AB84-F477-496E-B1D2-3CC85A9641FC}" presName="sp" presStyleCnt="0"/>
      <dgm:spPr/>
    </dgm:pt>
    <dgm:pt modelId="{9FA31FD0-DFAE-4BBE-803F-BA25A802444A}" type="pres">
      <dgm:prSet presAssocID="{6387D7E3-1028-4038-9A08-65F0276D6426}" presName="arrowAndChildren" presStyleCnt="0"/>
      <dgm:spPr/>
    </dgm:pt>
    <dgm:pt modelId="{1AF997CC-C47E-42F2-92C3-3EB82EFC2194}" type="pres">
      <dgm:prSet presAssocID="{6387D7E3-1028-4038-9A08-65F0276D6426}" presName="parentTextArrow" presStyleLbl="node1" presStyleIdx="2" presStyleCnt="3"/>
      <dgm:spPr/>
      <dgm:t>
        <a:bodyPr/>
        <a:lstStyle/>
        <a:p>
          <a:endParaRPr lang="en-US"/>
        </a:p>
      </dgm:t>
    </dgm:pt>
  </dgm:ptLst>
  <dgm:cxnLst>
    <dgm:cxn modelId="{82A83F66-9C85-41F1-939E-AD536E17E0BF}" type="presOf" srcId="{1B96392B-AFD7-4C8B-8BE5-5D359BB47FC7}" destId="{F9914896-898D-4E0A-914E-70F4C6E2D4D2}" srcOrd="0" destOrd="0" presId="urn:microsoft.com/office/officeart/2005/8/layout/process4"/>
    <dgm:cxn modelId="{BB75A743-06FF-4362-9433-5FE443C1C6DB}" type="presOf" srcId="{B9F2594F-D34C-4470-9375-10E210172025}" destId="{CE335876-6EDC-4F56-8549-DD1E6D18DA88}" srcOrd="0" destOrd="0" presId="urn:microsoft.com/office/officeart/2005/8/layout/process4"/>
    <dgm:cxn modelId="{11919560-4E6D-4386-92C6-59A02358696E}" type="presOf" srcId="{F731D23A-B637-485A-9E13-0AC6FF491125}" destId="{17A6BE55-D3F9-40DD-948E-31DBD01EE56E}" srcOrd="0" destOrd="0" presId="urn:microsoft.com/office/officeart/2005/8/layout/process4"/>
    <dgm:cxn modelId="{CB7A6F2A-39D6-448A-AEAA-A36E08D393BE}" srcId="{F731D23A-B637-485A-9E13-0AC6FF491125}" destId="{B9F2594F-D34C-4470-9375-10E210172025}" srcOrd="2" destOrd="0" parTransId="{A95BCFAF-2065-44D1-BF6D-D69007AF6538}" sibTransId="{F36072E1-2BC0-44D7-911F-970924EDDD07}"/>
    <dgm:cxn modelId="{CA33795E-B87E-43B6-8355-4BC6E3EED51D}" srcId="{F731D23A-B637-485A-9E13-0AC6FF491125}" destId="{1B96392B-AFD7-4C8B-8BE5-5D359BB47FC7}" srcOrd="1" destOrd="0" parTransId="{620370BB-E652-4741-A290-5984C2F776FF}" sibTransId="{EEAB8368-6BF8-4908-A8C1-11DBC171ECE8}"/>
    <dgm:cxn modelId="{9458A0D9-31E7-476B-B988-60CCCF7A1F33}" type="presOf" srcId="{6387D7E3-1028-4038-9A08-65F0276D6426}" destId="{1AF997CC-C47E-42F2-92C3-3EB82EFC2194}" srcOrd="0" destOrd="0" presId="urn:microsoft.com/office/officeart/2005/8/layout/process4"/>
    <dgm:cxn modelId="{F5C90E01-D3BF-428E-A4AD-42F70D9EFA04}" srcId="{F731D23A-B637-485A-9E13-0AC6FF491125}" destId="{6387D7E3-1028-4038-9A08-65F0276D6426}" srcOrd="0" destOrd="0" parTransId="{629503FA-8D16-4690-86A2-06E76B7991C6}" sibTransId="{5A86AB84-F477-496E-B1D2-3CC85A9641FC}"/>
    <dgm:cxn modelId="{8863F616-684A-47A9-A417-99882B846FDE}" type="presParOf" srcId="{17A6BE55-D3F9-40DD-948E-31DBD01EE56E}" destId="{5CD6E738-ED1B-479A-A8F4-55593A28E48A}" srcOrd="0" destOrd="0" presId="urn:microsoft.com/office/officeart/2005/8/layout/process4"/>
    <dgm:cxn modelId="{1B857C9C-64B1-4BD9-8E9F-6ADD8DC9C682}" type="presParOf" srcId="{5CD6E738-ED1B-479A-A8F4-55593A28E48A}" destId="{CE335876-6EDC-4F56-8549-DD1E6D18DA88}" srcOrd="0" destOrd="0" presId="urn:microsoft.com/office/officeart/2005/8/layout/process4"/>
    <dgm:cxn modelId="{B7A569C7-CF0F-4492-9DED-BF5D7C150124}" type="presParOf" srcId="{17A6BE55-D3F9-40DD-948E-31DBD01EE56E}" destId="{E542FCBB-9E70-4AD2-8BD2-4AC1503B0261}" srcOrd="1" destOrd="0" presId="urn:microsoft.com/office/officeart/2005/8/layout/process4"/>
    <dgm:cxn modelId="{64D0EDED-1993-449B-813A-058515782AD0}" type="presParOf" srcId="{17A6BE55-D3F9-40DD-948E-31DBD01EE56E}" destId="{246F98D4-77A4-4B9C-A0CC-95E102924A5B}" srcOrd="2" destOrd="0" presId="urn:microsoft.com/office/officeart/2005/8/layout/process4"/>
    <dgm:cxn modelId="{9B4AFDE0-C044-47EF-A6EA-67696AFD2524}" type="presParOf" srcId="{246F98D4-77A4-4B9C-A0CC-95E102924A5B}" destId="{F9914896-898D-4E0A-914E-70F4C6E2D4D2}" srcOrd="0" destOrd="0" presId="urn:microsoft.com/office/officeart/2005/8/layout/process4"/>
    <dgm:cxn modelId="{A8D94AAC-8E26-4ED5-9925-99C042E3D54A}" type="presParOf" srcId="{17A6BE55-D3F9-40DD-948E-31DBD01EE56E}" destId="{7D4E6986-3A19-47DA-B460-039BDB10CCCA}" srcOrd="3" destOrd="0" presId="urn:microsoft.com/office/officeart/2005/8/layout/process4"/>
    <dgm:cxn modelId="{F6529D21-EAA2-4BAE-B1E3-2F969C04D430}" type="presParOf" srcId="{17A6BE55-D3F9-40DD-948E-31DBD01EE56E}" destId="{9FA31FD0-DFAE-4BBE-803F-BA25A802444A}" srcOrd="4" destOrd="0" presId="urn:microsoft.com/office/officeart/2005/8/layout/process4"/>
    <dgm:cxn modelId="{2B208806-DA43-41BC-B35F-CFE1DADFF29B}" type="presParOf" srcId="{9FA31FD0-DFAE-4BBE-803F-BA25A802444A}" destId="{1AF997CC-C47E-42F2-92C3-3EB82EFC219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52C0847-AAF6-441C-84E2-B647446DEF6B}" type="doc">
      <dgm:prSet loTypeId="urn:microsoft.com/office/officeart/2011/layout/RadialPictureList" loCatId="officeonline" qsTypeId="urn:microsoft.com/office/officeart/2005/8/quickstyle/simple1" qsCatId="simple" csTypeId="urn:microsoft.com/office/officeart/2005/8/colors/colorful3" csCatId="colorful" phldr="1"/>
      <dgm:spPr/>
      <dgm:t>
        <a:bodyPr/>
        <a:lstStyle/>
        <a:p>
          <a:endParaRPr lang="en-US"/>
        </a:p>
      </dgm:t>
    </dgm:pt>
    <dgm:pt modelId="{D6F52F3C-8CAF-40A9-BBA4-581C05D4E4E3}">
      <dgm:prSet phldrT="[Text]"/>
      <dgm:spPr>
        <a:ln>
          <a:noFill/>
        </a:ln>
      </dgm:spPr>
      <dgm:t>
        <a:bodyPr/>
        <a:lstStyle/>
        <a:p>
          <a:r>
            <a:rPr lang="en-US" b="1" dirty="0" smtClean="0"/>
            <a:t>Forgiveness</a:t>
          </a:r>
          <a:endParaRPr lang="en-US" b="1" dirty="0"/>
        </a:p>
      </dgm:t>
    </dgm:pt>
    <dgm:pt modelId="{2B0F9454-3B38-40E2-8748-DA26D00A0932}" type="parTrans" cxnId="{918E0550-1151-44E4-98B9-F73938FA11E0}">
      <dgm:prSet/>
      <dgm:spPr/>
      <dgm:t>
        <a:bodyPr/>
        <a:lstStyle/>
        <a:p>
          <a:endParaRPr lang="en-US"/>
        </a:p>
      </dgm:t>
    </dgm:pt>
    <dgm:pt modelId="{55333204-5163-400E-BD22-88E679B1F480}" type="sibTrans" cxnId="{918E0550-1151-44E4-98B9-F73938FA11E0}">
      <dgm:prSet/>
      <dgm:spPr/>
      <dgm:t>
        <a:bodyPr/>
        <a:lstStyle/>
        <a:p>
          <a:endParaRPr lang="en-US"/>
        </a:p>
      </dgm:t>
    </dgm:pt>
    <dgm:pt modelId="{65F40B40-5E07-41E4-BF5B-721C30D29FCB}">
      <dgm:prSet phldrT="[Text]"/>
      <dgm:spPr/>
      <dgm:t>
        <a:bodyPr/>
        <a:lstStyle/>
        <a:p>
          <a:r>
            <a:rPr lang="en-US" b="1" dirty="0" smtClean="0"/>
            <a:t>Is key conflict resolution</a:t>
          </a:r>
          <a:endParaRPr lang="en-US" b="1" dirty="0"/>
        </a:p>
      </dgm:t>
    </dgm:pt>
    <dgm:pt modelId="{1B070693-DBFA-418E-94D8-7B796EE43240}" type="parTrans" cxnId="{F19CEE1A-D253-4E62-93F1-007240C0A934}">
      <dgm:prSet/>
      <dgm:spPr/>
      <dgm:t>
        <a:bodyPr/>
        <a:lstStyle/>
        <a:p>
          <a:endParaRPr lang="en-US"/>
        </a:p>
      </dgm:t>
    </dgm:pt>
    <dgm:pt modelId="{FA1A02DD-74DE-4241-A070-B713828085FA}" type="sibTrans" cxnId="{F19CEE1A-D253-4E62-93F1-007240C0A934}">
      <dgm:prSet/>
      <dgm:spPr/>
      <dgm:t>
        <a:bodyPr/>
        <a:lstStyle/>
        <a:p>
          <a:endParaRPr lang="en-US"/>
        </a:p>
      </dgm:t>
    </dgm:pt>
    <dgm:pt modelId="{ACFD0962-56EB-4302-A863-2AE5F4A44050}">
      <dgm:prSet phldrT="[Text]"/>
      <dgm:spPr/>
      <dgm:t>
        <a:bodyPr/>
        <a:lstStyle/>
        <a:p>
          <a:r>
            <a:rPr lang="en-US" b="1" dirty="0" smtClean="0"/>
            <a:t>Does not mean forgetting</a:t>
          </a:r>
          <a:endParaRPr lang="en-US" b="1" dirty="0"/>
        </a:p>
      </dgm:t>
    </dgm:pt>
    <dgm:pt modelId="{C929D67C-B9D4-41CF-BEE9-C884F1ECECAA}" type="parTrans" cxnId="{55D950AD-A5D9-47B3-B416-E8EEDBA480FF}">
      <dgm:prSet/>
      <dgm:spPr/>
      <dgm:t>
        <a:bodyPr/>
        <a:lstStyle/>
        <a:p>
          <a:endParaRPr lang="en-US"/>
        </a:p>
      </dgm:t>
    </dgm:pt>
    <dgm:pt modelId="{FAE6FCAD-80E2-4AE9-AF94-49C409F85FE8}" type="sibTrans" cxnId="{55D950AD-A5D9-47B3-B416-E8EEDBA480FF}">
      <dgm:prSet/>
      <dgm:spPr/>
      <dgm:t>
        <a:bodyPr/>
        <a:lstStyle/>
        <a:p>
          <a:endParaRPr lang="en-US"/>
        </a:p>
      </dgm:t>
    </dgm:pt>
    <dgm:pt modelId="{7A60D785-8B63-4685-800F-26EFB434A253}">
      <dgm:prSet phldrT="[Text]"/>
      <dgm:spPr/>
      <dgm:t>
        <a:bodyPr/>
        <a:lstStyle/>
        <a:p>
          <a:r>
            <a:rPr lang="en-US" b="1" dirty="0" smtClean="0"/>
            <a:t>Helps to move forward</a:t>
          </a:r>
          <a:endParaRPr lang="en-US" b="1" dirty="0"/>
        </a:p>
      </dgm:t>
    </dgm:pt>
    <dgm:pt modelId="{BA646044-EB8A-45CE-910A-1A34940D3492}" type="parTrans" cxnId="{0C21DB34-C046-45E1-819B-17BCAD585466}">
      <dgm:prSet/>
      <dgm:spPr/>
      <dgm:t>
        <a:bodyPr/>
        <a:lstStyle/>
        <a:p>
          <a:endParaRPr lang="en-US"/>
        </a:p>
      </dgm:t>
    </dgm:pt>
    <dgm:pt modelId="{15EB012C-BA0E-4EC7-B01B-079D0E11EE04}" type="sibTrans" cxnId="{0C21DB34-C046-45E1-819B-17BCAD585466}">
      <dgm:prSet/>
      <dgm:spPr/>
      <dgm:t>
        <a:bodyPr/>
        <a:lstStyle/>
        <a:p>
          <a:endParaRPr lang="en-US"/>
        </a:p>
      </dgm:t>
    </dgm:pt>
    <dgm:pt modelId="{FE789FFE-D178-4D6B-9438-412002F39A1D}" type="pres">
      <dgm:prSet presAssocID="{052C0847-AAF6-441C-84E2-B647446DEF6B}" presName="Name0" presStyleCnt="0">
        <dgm:presLayoutVars>
          <dgm:chMax val="1"/>
          <dgm:chPref val="1"/>
          <dgm:dir/>
          <dgm:resizeHandles/>
        </dgm:presLayoutVars>
      </dgm:prSet>
      <dgm:spPr/>
      <dgm:t>
        <a:bodyPr/>
        <a:lstStyle/>
        <a:p>
          <a:endParaRPr lang="en-US"/>
        </a:p>
      </dgm:t>
    </dgm:pt>
    <dgm:pt modelId="{ACCEF67D-E777-4842-A4F7-F1B9EA642F8D}" type="pres">
      <dgm:prSet presAssocID="{D6F52F3C-8CAF-40A9-BBA4-581C05D4E4E3}" presName="Parent" presStyleLbl="node1" presStyleIdx="0" presStyleCnt="2" custScaleX="121000" custScaleY="121000" custLinFactNeighborX="-57850">
        <dgm:presLayoutVars>
          <dgm:chMax val="4"/>
          <dgm:chPref val="3"/>
        </dgm:presLayoutVars>
      </dgm:prSet>
      <dgm:spPr/>
      <dgm:t>
        <a:bodyPr/>
        <a:lstStyle/>
        <a:p>
          <a:endParaRPr lang="en-US"/>
        </a:p>
      </dgm:t>
    </dgm:pt>
    <dgm:pt modelId="{CCE2E618-9EC8-495A-B5BA-CA41430F49CF}" type="pres">
      <dgm:prSet presAssocID="{65F40B40-5E07-41E4-BF5B-721C30D29FCB}" presName="Accent" presStyleLbl="node1" presStyleIdx="1" presStyleCnt="2" custLinFactNeighborX="-27687"/>
      <dgm:spPr/>
    </dgm:pt>
    <dgm:pt modelId="{1A6849CA-C910-422C-9B7B-E73D7D15B21A}" type="pres">
      <dgm:prSet presAssocID="{65F40B40-5E07-41E4-BF5B-721C30D29FCB}" presName="Image1" presStyleLbl="fgImgPlace1" presStyleIdx="0" presStyleCnt="3" custLinFactX="-4184" custLinFactNeighborX="-100000"/>
      <dgm:spPr>
        <a:solidFill>
          <a:schemeClr val="accent3">
            <a:tint val="50000"/>
            <a:hueOff val="0"/>
            <a:satOff val="0"/>
            <a:lumOff val="0"/>
          </a:schemeClr>
        </a:solidFill>
      </dgm:spPr>
    </dgm:pt>
    <dgm:pt modelId="{4EE76118-0151-40A6-9727-6B8E9E38D1B2}" type="pres">
      <dgm:prSet presAssocID="{65F40B40-5E07-41E4-BF5B-721C30D29FCB}" presName="Child1" presStyleLbl="revTx" presStyleIdx="0" presStyleCnt="3" custScaleX="262689" custLinFactNeighborX="681">
        <dgm:presLayoutVars>
          <dgm:chMax val="0"/>
          <dgm:chPref val="0"/>
          <dgm:bulletEnabled val="1"/>
        </dgm:presLayoutVars>
      </dgm:prSet>
      <dgm:spPr/>
      <dgm:t>
        <a:bodyPr/>
        <a:lstStyle/>
        <a:p>
          <a:endParaRPr lang="en-US"/>
        </a:p>
      </dgm:t>
    </dgm:pt>
    <dgm:pt modelId="{8ACA464D-BF27-4528-A369-4A96239C7DC1}" type="pres">
      <dgm:prSet presAssocID="{ACFD0962-56EB-4302-A863-2AE5F4A44050}" presName="Image2" presStyleCnt="0"/>
      <dgm:spPr/>
    </dgm:pt>
    <dgm:pt modelId="{D7A7B0D7-4786-4FC4-9C28-D0CE7659A14B}" type="pres">
      <dgm:prSet presAssocID="{ACFD0962-56EB-4302-A863-2AE5F4A44050}" presName="Image" presStyleLbl="fgImgPlace1" presStyleIdx="1" presStyleCnt="3" custLinFactX="-4184" custLinFactNeighborX="-100000"/>
      <dgm:spPr>
        <a:solidFill>
          <a:schemeClr val="accent3">
            <a:tint val="50000"/>
            <a:hueOff val="5376097"/>
            <a:satOff val="-7054"/>
            <a:lumOff val="-694"/>
          </a:schemeClr>
        </a:solidFill>
      </dgm:spPr>
    </dgm:pt>
    <dgm:pt modelId="{F94F799D-F45D-4EC2-8F29-93702CE30D92}" type="pres">
      <dgm:prSet presAssocID="{ACFD0962-56EB-4302-A863-2AE5F4A44050}" presName="Child2" presStyleLbl="revTx" presStyleIdx="1" presStyleCnt="3" custScaleX="275894" custLinFactNeighborX="9192">
        <dgm:presLayoutVars>
          <dgm:chMax val="0"/>
          <dgm:chPref val="0"/>
          <dgm:bulletEnabled val="1"/>
        </dgm:presLayoutVars>
      </dgm:prSet>
      <dgm:spPr/>
      <dgm:t>
        <a:bodyPr/>
        <a:lstStyle/>
        <a:p>
          <a:endParaRPr lang="en-US"/>
        </a:p>
      </dgm:t>
    </dgm:pt>
    <dgm:pt modelId="{0C71D873-CAA5-4207-BD14-42B1E801A216}" type="pres">
      <dgm:prSet presAssocID="{7A60D785-8B63-4685-800F-26EFB434A253}" presName="Image3" presStyleCnt="0"/>
      <dgm:spPr/>
    </dgm:pt>
    <dgm:pt modelId="{047B4F12-F566-420A-BC2D-DC5EF13D943C}" type="pres">
      <dgm:prSet presAssocID="{7A60D785-8B63-4685-800F-26EFB434A253}" presName="Image" presStyleLbl="fgImgPlace1" presStyleIdx="2" presStyleCnt="3" custLinFactX="-4184" custLinFactNeighborX="-100000"/>
      <dgm:spPr>
        <a:solidFill>
          <a:schemeClr val="accent3">
            <a:tint val="50000"/>
            <a:hueOff val="10752195"/>
            <a:satOff val="-14108"/>
            <a:lumOff val="-1388"/>
          </a:schemeClr>
        </a:solidFill>
      </dgm:spPr>
    </dgm:pt>
    <dgm:pt modelId="{474CE05A-D701-49A7-B454-64273E890C54}" type="pres">
      <dgm:prSet presAssocID="{7A60D785-8B63-4685-800F-26EFB434A253}" presName="Child3" presStyleLbl="revTx" presStyleIdx="2" presStyleCnt="3" custScaleX="291428" custLinFactNeighborX="20849">
        <dgm:presLayoutVars>
          <dgm:chMax val="0"/>
          <dgm:chPref val="0"/>
          <dgm:bulletEnabled val="1"/>
        </dgm:presLayoutVars>
      </dgm:prSet>
      <dgm:spPr/>
      <dgm:t>
        <a:bodyPr/>
        <a:lstStyle/>
        <a:p>
          <a:endParaRPr lang="en-US"/>
        </a:p>
      </dgm:t>
    </dgm:pt>
  </dgm:ptLst>
  <dgm:cxnLst>
    <dgm:cxn modelId="{9914B6DB-D99C-413B-913B-E54B5DA2D8C4}" type="presOf" srcId="{ACFD0962-56EB-4302-A863-2AE5F4A44050}" destId="{F94F799D-F45D-4EC2-8F29-93702CE30D92}" srcOrd="0" destOrd="0" presId="urn:microsoft.com/office/officeart/2011/layout/RadialPictureList"/>
    <dgm:cxn modelId="{ACA656F6-9E1F-435B-B63F-801AA961879A}" type="presOf" srcId="{65F40B40-5E07-41E4-BF5B-721C30D29FCB}" destId="{4EE76118-0151-40A6-9727-6B8E9E38D1B2}" srcOrd="0" destOrd="0" presId="urn:microsoft.com/office/officeart/2011/layout/RadialPictureList"/>
    <dgm:cxn modelId="{F19CEE1A-D253-4E62-93F1-007240C0A934}" srcId="{D6F52F3C-8CAF-40A9-BBA4-581C05D4E4E3}" destId="{65F40B40-5E07-41E4-BF5B-721C30D29FCB}" srcOrd="0" destOrd="0" parTransId="{1B070693-DBFA-418E-94D8-7B796EE43240}" sibTransId="{FA1A02DD-74DE-4241-A070-B713828085FA}"/>
    <dgm:cxn modelId="{86D36AC7-2B39-4797-8402-A05B7D0AC577}" type="presOf" srcId="{7A60D785-8B63-4685-800F-26EFB434A253}" destId="{474CE05A-D701-49A7-B454-64273E890C54}" srcOrd="0" destOrd="0" presId="urn:microsoft.com/office/officeart/2011/layout/RadialPictureList"/>
    <dgm:cxn modelId="{FBB8F56A-F7D2-407D-9A22-E5B19D4D7BF1}" type="presOf" srcId="{052C0847-AAF6-441C-84E2-B647446DEF6B}" destId="{FE789FFE-D178-4D6B-9438-412002F39A1D}" srcOrd="0" destOrd="0" presId="urn:microsoft.com/office/officeart/2011/layout/RadialPictureList"/>
    <dgm:cxn modelId="{55D950AD-A5D9-47B3-B416-E8EEDBA480FF}" srcId="{D6F52F3C-8CAF-40A9-BBA4-581C05D4E4E3}" destId="{ACFD0962-56EB-4302-A863-2AE5F4A44050}" srcOrd="1" destOrd="0" parTransId="{C929D67C-B9D4-41CF-BEE9-C884F1ECECAA}" sibTransId="{FAE6FCAD-80E2-4AE9-AF94-49C409F85FE8}"/>
    <dgm:cxn modelId="{8573378F-2401-478C-9E2C-418474667456}" type="presOf" srcId="{D6F52F3C-8CAF-40A9-BBA4-581C05D4E4E3}" destId="{ACCEF67D-E777-4842-A4F7-F1B9EA642F8D}" srcOrd="0" destOrd="0" presId="urn:microsoft.com/office/officeart/2011/layout/RadialPictureList"/>
    <dgm:cxn modelId="{918E0550-1151-44E4-98B9-F73938FA11E0}" srcId="{052C0847-AAF6-441C-84E2-B647446DEF6B}" destId="{D6F52F3C-8CAF-40A9-BBA4-581C05D4E4E3}" srcOrd="0" destOrd="0" parTransId="{2B0F9454-3B38-40E2-8748-DA26D00A0932}" sibTransId="{55333204-5163-400E-BD22-88E679B1F480}"/>
    <dgm:cxn modelId="{0C21DB34-C046-45E1-819B-17BCAD585466}" srcId="{D6F52F3C-8CAF-40A9-BBA4-581C05D4E4E3}" destId="{7A60D785-8B63-4685-800F-26EFB434A253}" srcOrd="2" destOrd="0" parTransId="{BA646044-EB8A-45CE-910A-1A34940D3492}" sibTransId="{15EB012C-BA0E-4EC7-B01B-079D0E11EE04}"/>
    <dgm:cxn modelId="{3D13B6FE-91ED-459A-AEF3-EF40F6AA3E3D}" type="presParOf" srcId="{FE789FFE-D178-4D6B-9438-412002F39A1D}" destId="{ACCEF67D-E777-4842-A4F7-F1B9EA642F8D}" srcOrd="0" destOrd="0" presId="urn:microsoft.com/office/officeart/2011/layout/RadialPictureList"/>
    <dgm:cxn modelId="{67B44DC1-821B-4433-86E0-1E280B1D9265}" type="presParOf" srcId="{FE789FFE-D178-4D6B-9438-412002F39A1D}" destId="{CCE2E618-9EC8-495A-B5BA-CA41430F49CF}" srcOrd="1" destOrd="0" presId="urn:microsoft.com/office/officeart/2011/layout/RadialPictureList"/>
    <dgm:cxn modelId="{AA14DA69-8404-44B1-98BC-957415212DB9}" type="presParOf" srcId="{FE789FFE-D178-4D6B-9438-412002F39A1D}" destId="{1A6849CA-C910-422C-9B7B-E73D7D15B21A}" srcOrd="2" destOrd="0" presId="urn:microsoft.com/office/officeart/2011/layout/RadialPictureList"/>
    <dgm:cxn modelId="{20BDB4C1-C4DE-4AF0-878A-2367EFFBD563}" type="presParOf" srcId="{FE789FFE-D178-4D6B-9438-412002F39A1D}" destId="{4EE76118-0151-40A6-9727-6B8E9E38D1B2}" srcOrd="3" destOrd="0" presId="urn:microsoft.com/office/officeart/2011/layout/RadialPictureList"/>
    <dgm:cxn modelId="{B918F16E-331F-4EF8-9328-27B14EFB3798}" type="presParOf" srcId="{FE789FFE-D178-4D6B-9438-412002F39A1D}" destId="{8ACA464D-BF27-4528-A369-4A96239C7DC1}" srcOrd="4" destOrd="0" presId="urn:microsoft.com/office/officeart/2011/layout/RadialPictureList"/>
    <dgm:cxn modelId="{9FE4000D-9FFC-46BB-8141-EA391646E1D5}" type="presParOf" srcId="{8ACA464D-BF27-4528-A369-4A96239C7DC1}" destId="{D7A7B0D7-4786-4FC4-9C28-D0CE7659A14B}" srcOrd="0" destOrd="0" presId="urn:microsoft.com/office/officeart/2011/layout/RadialPictureList"/>
    <dgm:cxn modelId="{A8C10F6C-1323-43C0-8CEF-16BD2462AE42}" type="presParOf" srcId="{FE789FFE-D178-4D6B-9438-412002F39A1D}" destId="{F94F799D-F45D-4EC2-8F29-93702CE30D92}" srcOrd="5" destOrd="0" presId="urn:microsoft.com/office/officeart/2011/layout/RadialPictureList"/>
    <dgm:cxn modelId="{D081E27E-321C-49D9-AA2C-399203CECF2B}" type="presParOf" srcId="{FE789FFE-D178-4D6B-9438-412002F39A1D}" destId="{0C71D873-CAA5-4207-BD14-42B1E801A216}" srcOrd="6" destOrd="0" presId="urn:microsoft.com/office/officeart/2011/layout/RadialPictureList"/>
    <dgm:cxn modelId="{C7F7B1D2-1CD0-434D-B551-D1232E35FA97}" type="presParOf" srcId="{0C71D873-CAA5-4207-BD14-42B1E801A216}" destId="{047B4F12-F566-420A-BC2D-DC5EF13D943C}" srcOrd="0" destOrd="0" presId="urn:microsoft.com/office/officeart/2011/layout/RadialPictureList"/>
    <dgm:cxn modelId="{76E27A5A-48BE-4D0A-B93C-5C37AD160071}" type="presParOf" srcId="{FE789FFE-D178-4D6B-9438-412002F39A1D}" destId="{474CE05A-D701-49A7-B454-64273E890C54}"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83F5600-81D5-4B3D-8F19-70E493D9702F}"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6FA978D5-41D2-4C13-87A1-B776298E00D4}">
      <dgm:prSet phldrT="[Text]"/>
      <dgm:spPr>
        <a:ln>
          <a:noFill/>
        </a:ln>
      </dgm:spPr>
      <dgm:t>
        <a:bodyPr/>
        <a:lstStyle/>
        <a:p>
          <a:pPr algn="l"/>
          <a:r>
            <a:rPr lang="en-US" b="1" dirty="0" smtClean="0"/>
            <a:t>What relationships are affected?</a:t>
          </a:r>
          <a:endParaRPr lang="en-US" b="1" dirty="0"/>
        </a:p>
      </dgm:t>
    </dgm:pt>
    <dgm:pt modelId="{38406BB6-AA28-4E09-8A63-7A75FB9BD64F}" type="parTrans" cxnId="{CC3B2552-6432-448C-A3B5-B0E2ED5D9C23}">
      <dgm:prSet/>
      <dgm:spPr/>
      <dgm:t>
        <a:bodyPr/>
        <a:lstStyle/>
        <a:p>
          <a:endParaRPr lang="en-US"/>
        </a:p>
      </dgm:t>
    </dgm:pt>
    <dgm:pt modelId="{19C3B050-AB28-44A6-9CA8-7221EBDD2BCF}" type="sibTrans" cxnId="{CC3B2552-6432-448C-A3B5-B0E2ED5D9C23}">
      <dgm:prSet/>
      <dgm:spPr/>
      <dgm:t>
        <a:bodyPr/>
        <a:lstStyle/>
        <a:p>
          <a:endParaRPr lang="en-US"/>
        </a:p>
      </dgm:t>
    </dgm:pt>
    <dgm:pt modelId="{97D3AF19-DB5C-4F73-8839-C9EC57F5346B}">
      <dgm:prSet phldrT="[Text]"/>
      <dgm:spPr>
        <a:ln>
          <a:noFill/>
        </a:ln>
      </dgm:spPr>
      <dgm:t>
        <a:bodyPr/>
        <a:lstStyle/>
        <a:p>
          <a:pPr algn="l"/>
          <a:r>
            <a:rPr lang="en-US" b="1" dirty="0" smtClean="0"/>
            <a:t>Financial cost to the company?</a:t>
          </a:r>
          <a:endParaRPr lang="en-US" b="1" dirty="0"/>
        </a:p>
      </dgm:t>
    </dgm:pt>
    <dgm:pt modelId="{B1AFEDF3-D416-4D51-9A7A-FDDA0401CF99}" type="parTrans" cxnId="{39C197E5-28D5-461C-96EE-B01E885FD1B4}">
      <dgm:prSet/>
      <dgm:spPr/>
      <dgm:t>
        <a:bodyPr/>
        <a:lstStyle/>
        <a:p>
          <a:endParaRPr lang="en-US"/>
        </a:p>
      </dgm:t>
    </dgm:pt>
    <dgm:pt modelId="{EA7158EC-B671-465C-9961-8F1C5A3EE419}" type="sibTrans" cxnId="{39C197E5-28D5-461C-96EE-B01E885FD1B4}">
      <dgm:prSet/>
      <dgm:spPr/>
      <dgm:t>
        <a:bodyPr/>
        <a:lstStyle/>
        <a:p>
          <a:endParaRPr lang="en-US"/>
        </a:p>
      </dgm:t>
    </dgm:pt>
    <dgm:pt modelId="{56319DA7-57D2-498C-A5B1-7D54E2DA6E1D}">
      <dgm:prSet phldrT="[Text]"/>
      <dgm:spPr>
        <a:ln>
          <a:noFill/>
        </a:ln>
      </dgm:spPr>
      <dgm:t>
        <a:bodyPr/>
        <a:lstStyle/>
        <a:p>
          <a:pPr algn="l"/>
          <a:r>
            <a:rPr lang="en-US" b="1" dirty="0" smtClean="0"/>
            <a:t>Emotional cost</a:t>
          </a:r>
          <a:endParaRPr lang="en-US" b="1" dirty="0"/>
        </a:p>
      </dgm:t>
    </dgm:pt>
    <dgm:pt modelId="{E5321B93-0320-4D84-8FE3-3428C5CE4C1A}" type="parTrans" cxnId="{2088120E-B65B-46D0-8AB4-18878DA3CE63}">
      <dgm:prSet/>
      <dgm:spPr/>
      <dgm:t>
        <a:bodyPr/>
        <a:lstStyle/>
        <a:p>
          <a:endParaRPr lang="en-US"/>
        </a:p>
      </dgm:t>
    </dgm:pt>
    <dgm:pt modelId="{C3D4BC18-2368-4AE9-951E-99D23AB0918B}" type="sibTrans" cxnId="{2088120E-B65B-46D0-8AB4-18878DA3CE63}">
      <dgm:prSet/>
      <dgm:spPr/>
      <dgm:t>
        <a:bodyPr/>
        <a:lstStyle/>
        <a:p>
          <a:endParaRPr lang="en-US"/>
        </a:p>
      </dgm:t>
    </dgm:pt>
    <dgm:pt modelId="{3ADE5D52-E9CD-4FB4-90CA-EE2832933D7C}">
      <dgm:prSet phldrT="[Text]"/>
      <dgm:spPr>
        <a:ln>
          <a:noFill/>
        </a:ln>
      </dgm:spPr>
      <dgm:t>
        <a:bodyPr/>
        <a:lstStyle/>
        <a:p>
          <a:pPr algn="l"/>
          <a:r>
            <a:rPr lang="en-US" b="1" dirty="0" smtClean="0"/>
            <a:t>Who else will be affected?</a:t>
          </a:r>
          <a:endParaRPr lang="en-US" b="1" dirty="0"/>
        </a:p>
      </dgm:t>
    </dgm:pt>
    <dgm:pt modelId="{1AD6BFE4-2F32-46FB-9B5D-1A3CFC4E7F7F}" type="parTrans" cxnId="{85FD0358-0B2D-4C51-A4DA-22300B00FE86}">
      <dgm:prSet/>
      <dgm:spPr/>
      <dgm:t>
        <a:bodyPr/>
        <a:lstStyle/>
        <a:p>
          <a:endParaRPr lang="en-US"/>
        </a:p>
      </dgm:t>
    </dgm:pt>
    <dgm:pt modelId="{96B32B27-C6AC-4B42-B4A6-72260BB74464}" type="sibTrans" cxnId="{85FD0358-0B2D-4C51-A4DA-22300B00FE86}">
      <dgm:prSet/>
      <dgm:spPr/>
      <dgm:t>
        <a:bodyPr/>
        <a:lstStyle/>
        <a:p>
          <a:endParaRPr lang="en-US"/>
        </a:p>
      </dgm:t>
    </dgm:pt>
    <dgm:pt modelId="{293110ED-60D1-4D76-8DF1-E1CECEC1DD63}" type="pres">
      <dgm:prSet presAssocID="{883F5600-81D5-4B3D-8F19-70E493D9702F}" presName="Name0" presStyleCnt="0">
        <dgm:presLayoutVars>
          <dgm:dir/>
          <dgm:animLvl val="lvl"/>
          <dgm:resizeHandles/>
        </dgm:presLayoutVars>
      </dgm:prSet>
      <dgm:spPr/>
      <dgm:t>
        <a:bodyPr/>
        <a:lstStyle/>
        <a:p>
          <a:endParaRPr lang="en-US"/>
        </a:p>
      </dgm:t>
    </dgm:pt>
    <dgm:pt modelId="{4C2EC9E6-619F-44E5-9831-02F89AA599E7}" type="pres">
      <dgm:prSet presAssocID="{6FA978D5-41D2-4C13-87A1-B776298E00D4}" presName="linNode" presStyleCnt="0"/>
      <dgm:spPr/>
    </dgm:pt>
    <dgm:pt modelId="{5012E022-84FD-4D6F-BB43-69B21BD1DDEC}" type="pres">
      <dgm:prSet presAssocID="{6FA978D5-41D2-4C13-87A1-B776298E00D4}" presName="parentShp" presStyleLbl="node1" presStyleIdx="0" presStyleCnt="4" custScaleX="345228">
        <dgm:presLayoutVars>
          <dgm:bulletEnabled val="1"/>
        </dgm:presLayoutVars>
      </dgm:prSet>
      <dgm:spPr/>
      <dgm:t>
        <a:bodyPr/>
        <a:lstStyle/>
        <a:p>
          <a:endParaRPr lang="en-US"/>
        </a:p>
      </dgm:t>
    </dgm:pt>
    <dgm:pt modelId="{7D15C36A-91CB-4D82-876C-310ED09F5FC6}" type="pres">
      <dgm:prSet presAssocID="{6FA978D5-41D2-4C13-87A1-B776298E00D4}" presName="childShp" presStyleLbl="bgAccFollowNode1" presStyleIdx="0" presStyleCnt="4">
        <dgm:presLayoutVars>
          <dgm:bulletEnabled val="1"/>
        </dgm:presLayoutVars>
      </dgm:prSet>
      <dgm:spPr/>
      <dgm:t>
        <a:bodyPr/>
        <a:lstStyle/>
        <a:p>
          <a:endParaRPr lang="en-US"/>
        </a:p>
      </dgm:t>
    </dgm:pt>
    <dgm:pt modelId="{D3284696-2E5A-4BFF-AE78-215509368ED1}" type="pres">
      <dgm:prSet presAssocID="{19C3B050-AB28-44A6-9CA8-7221EBDD2BCF}" presName="spacing" presStyleCnt="0"/>
      <dgm:spPr/>
    </dgm:pt>
    <dgm:pt modelId="{0B0FBC28-1A58-4875-86C6-4CEBB3A724F9}" type="pres">
      <dgm:prSet presAssocID="{97D3AF19-DB5C-4F73-8839-C9EC57F5346B}" presName="linNode" presStyleCnt="0"/>
      <dgm:spPr/>
    </dgm:pt>
    <dgm:pt modelId="{3BBD3274-3C11-4B20-8FA4-CA6C091F69A2}" type="pres">
      <dgm:prSet presAssocID="{97D3AF19-DB5C-4F73-8839-C9EC57F5346B}" presName="parentShp" presStyleLbl="node1" presStyleIdx="1" presStyleCnt="4" custScaleX="345228">
        <dgm:presLayoutVars>
          <dgm:bulletEnabled val="1"/>
        </dgm:presLayoutVars>
      </dgm:prSet>
      <dgm:spPr/>
      <dgm:t>
        <a:bodyPr/>
        <a:lstStyle/>
        <a:p>
          <a:endParaRPr lang="en-US"/>
        </a:p>
      </dgm:t>
    </dgm:pt>
    <dgm:pt modelId="{D869EDF2-022F-49D7-B4C3-B97728CC606A}" type="pres">
      <dgm:prSet presAssocID="{97D3AF19-DB5C-4F73-8839-C9EC57F5346B}" presName="childShp" presStyleLbl="bgAccFollowNode1" presStyleIdx="1" presStyleCnt="4">
        <dgm:presLayoutVars>
          <dgm:bulletEnabled val="1"/>
        </dgm:presLayoutVars>
      </dgm:prSet>
      <dgm:spPr/>
    </dgm:pt>
    <dgm:pt modelId="{0C4ED759-7240-4D7B-BA88-3264F64ABFE3}" type="pres">
      <dgm:prSet presAssocID="{EA7158EC-B671-465C-9961-8F1C5A3EE419}" presName="spacing" presStyleCnt="0"/>
      <dgm:spPr/>
    </dgm:pt>
    <dgm:pt modelId="{4F31DB5B-935F-4379-B029-0A2C9B79A99E}" type="pres">
      <dgm:prSet presAssocID="{56319DA7-57D2-498C-A5B1-7D54E2DA6E1D}" presName="linNode" presStyleCnt="0"/>
      <dgm:spPr/>
    </dgm:pt>
    <dgm:pt modelId="{BC6AC0AA-82A4-476E-A462-39B8E13C6AFB}" type="pres">
      <dgm:prSet presAssocID="{56319DA7-57D2-498C-A5B1-7D54E2DA6E1D}" presName="parentShp" presStyleLbl="node1" presStyleIdx="2" presStyleCnt="4" custScaleX="345228">
        <dgm:presLayoutVars>
          <dgm:bulletEnabled val="1"/>
        </dgm:presLayoutVars>
      </dgm:prSet>
      <dgm:spPr/>
      <dgm:t>
        <a:bodyPr/>
        <a:lstStyle/>
        <a:p>
          <a:endParaRPr lang="en-US"/>
        </a:p>
      </dgm:t>
    </dgm:pt>
    <dgm:pt modelId="{182CB903-B207-44BA-B99C-FDA60AE279D2}" type="pres">
      <dgm:prSet presAssocID="{56319DA7-57D2-498C-A5B1-7D54E2DA6E1D}" presName="childShp" presStyleLbl="bgAccFollowNode1" presStyleIdx="2" presStyleCnt="4">
        <dgm:presLayoutVars>
          <dgm:bulletEnabled val="1"/>
        </dgm:presLayoutVars>
      </dgm:prSet>
      <dgm:spPr/>
    </dgm:pt>
    <dgm:pt modelId="{166C3AF0-62B9-4BBA-9AF4-806D5DE8FB17}" type="pres">
      <dgm:prSet presAssocID="{C3D4BC18-2368-4AE9-951E-99D23AB0918B}" presName="spacing" presStyleCnt="0"/>
      <dgm:spPr/>
    </dgm:pt>
    <dgm:pt modelId="{A27E6D4F-4CFC-4A41-A357-A0C14AE39784}" type="pres">
      <dgm:prSet presAssocID="{3ADE5D52-E9CD-4FB4-90CA-EE2832933D7C}" presName="linNode" presStyleCnt="0"/>
      <dgm:spPr/>
    </dgm:pt>
    <dgm:pt modelId="{88C91700-B681-4F1D-B4F7-F623A4C65877}" type="pres">
      <dgm:prSet presAssocID="{3ADE5D52-E9CD-4FB4-90CA-EE2832933D7C}" presName="parentShp" presStyleLbl="node1" presStyleIdx="3" presStyleCnt="4" custScaleX="345228">
        <dgm:presLayoutVars>
          <dgm:bulletEnabled val="1"/>
        </dgm:presLayoutVars>
      </dgm:prSet>
      <dgm:spPr/>
      <dgm:t>
        <a:bodyPr/>
        <a:lstStyle/>
        <a:p>
          <a:endParaRPr lang="en-US"/>
        </a:p>
      </dgm:t>
    </dgm:pt>
    <dgm:pt modelId="{1D1E1AB9-A638-4B6B-9503-93D06D28AC4C}" type="pres">
      <dgm:prSet presAssocID="{3ADE5D52-E9CD-4FB4-90CA-EE2832933D7C}" presName="childShp" presStyleLbl="bgAccFollowNode1" presStyleIdx="3" presStyleCnt="4">
        <dgm:presLayoutVars>
          <dgm:bulletEnabled val="1"/>
        </dgm:presLayoutVars>
      </dgm:prSet>
      <dgm:spPr/>
      <dgm:t>
        <a:bodyPr/>
        <a:lstStyle/>
        <a:p>
          <a:endParaRPr lang="en-US"/>
        </a:p>
      </dgm:t>
    </dgm:pt>
  </dgm:ptLst>
  <dgm:cxnLst>
    <dgm:cxn modelId="{F9920659-BAA9-4CE7-828F-F5F49EAA620F}" type="presOf" srcId="{97D3AF19-DB5C-4F73-8839-C9EC57F5346B}" destId="{3BBD3274-3C11-4B20-8FA4-CA6C091F69A2}" srcOrd="0" destOrd="0" presId="urn:microsoft.com/office/officeart/2005/8/layout/vList6"/>
    <dgm:cxn modelId="{2088120E-B65B-46D0-8AB4-18878DA3CE63}" srcId="{883F5600-81D5-4B3D-8F19-70E493D9702F}" destId="{56319DA7-57D2-498C-A5B1-7D54E2DA6E1D}" srcOrd="2" destOrd="0" parTransId="{E5321B93-0320-4D84-8FE3-3428C5CE4C1A}" sibTransId="{C3D4BC18-2368-4AE9-951E-99D23AB0918B}"/>
    <dgm:cxn modelId="{D8082B7A-7158-44F5-B35B-AEE0B1FBDD82}" type="presOf" srcId="{883F5600-81D5-4B3D-8F19-70E493D9702F}" destId="{293110ED-60D1-4D76-8DF1-E1CECEC1DD63}" srcOrd="0" destOrd="0" presId="urn:microsoft.com/office/officeart/2005/8/layout/vList6"/>
    <dgm:cxn modelId="{C790AC89-65EA-4E47-97FF-0E3013D1B923}" type="presOf" srcId="{56319DA7-57D2-498C-A5B1-7D54E2DA6E1D}" destId="{BC6AC0AA-82A4-476E-A462-39B8E13C6AFB}" srcOrd="0" destOrd="0" presId="urn:microsoft.com/office/officeart/2005/8/layout/vList6"/>
    <dgm:cxn modelId="{962CC94E-03B5-49AA-801D-996C8D7DE339}" type="presOf" srcId="{3ADE5D52-E9CD-4FB4-90CA-EE2832933D7C}" destId="{88C91700-B681-4F1D-B4F7-F623A4C65877}" srcOrd="0" destOrd="0" presId="urn:microsoft.com/office/officeart/2005/8/layout/vList6"/>
    <dgm:cxn modelId="{39C197E5-28D5-461C-96EE-B01E885FD1B4}" srcId="{883F5600-81D5-4B3D-8F19-70E493D9702F}" destId="{97D3AF19-DB5C-4F73-8839-C9EC57F5346B}" srcOrd="1" destOrd="0" parTransId="{B1AFEDF3-D416-4D51-9A7A-FDDA0401CF99}" sibTransId="{EA7158EC-B671-465C-9961-8F1C5A3EE419}"/>
    <dgm:cxn modelId="{85FD0358-0B2D-4C51-A4DA-22300B00FE86}" srcId="{883F5600-81D5-4B3D-8F19-70E493D9702F}" destId="{3ADE5D52-E9CD-4FB4-90CA-EE2832933D7C}" srcOrd="3" destOrd="0" parTransId="{1AD6BFE4-2F32-46FB-9B5D-1A3CFC4E7F7F}" sibTransId="{96B32B27-C6AC-4B42-B4A6-72260BB74464}"/>
    <dgm:cxn modelId="{CC3B2552-6432-448C-A3B5-B0E2ED5D9C23}" srcId="{883F5600-81D5-4B3D-8F19-70E493D9702F}" destId="{6FA978D5-41D2-4C13-87A1-B776298E00D4}" srcOrd="0" destOrd="0" parTransId="{38406BB6-AA28-4E09-8A63-7A75FB9BD64F}" sibTransId="{19C3B050-AB28-44A6-9CA8-7221EBDD2BCF}"/>
    <dgm:cxn modelId="{321B4FE6-17D4-4498-9BAF-C06876B24B1D}" type="presOf" srcId="{6FA978D5-41D2-4C13-87A1-B776298E00D4}" destId="{5012E022-84FD-4D6F-BB43-69B21BD1DDEC}" srcOrd="0" destOrd="0" presId="urn:microsoft.com/office/officeart/2005/8/layout/vList6"/>
    <dgm:cxn modelId="{8BBF9954-DF15-4BBF-B260-2B4FCF652F33}" type="presParOf" srcId="{293110ED-60D1-4D76-8DF1-E1CECEC1DD63}" destId="{4C2EC9E6-619F-44E5-9831-02F89AA599E7}" srcOrd="0" destOrd="0" presId="urn:microsoft.com/office/officeart/2005/8/layout/vList6"/>
    <dgm:cxn modelId="{33EF4DAE-951A-4836-9359-299CE593C3DA}" type="presParOf" srcId="{4C2EC9E6-619F-44E5-9831-02F89AA599E7}" destId="{5012E022-84FD-4D6F-BB43-69B21BD1DDEC}" srcOrd="0" destOrd="0" presId="urn:microsoft.com/office/officeart/2005/8/layout/vList6"/>
    <dgm:cxn modelId="{15FB8E50-AFCA-4CCD-A72D-9D2B849F7875}" type="presParOf" srcId="{4C2EC9E6-619F-44E5-9831-02F89AA599E7}" destId="{7D15C36A-91CB-4D82-876C-310ED09F5FC6}" srcOrd="1" destOrd="0" presId="urn:microsoft.com/office/officeart/2005/8/layout/vList6"/>
    <dgm:cxn modelId="{33557774-71C3-47B3-885E-12B77F721622}" type="presParOf" srcId="{293110ED-60D1-4D76-8DF1-E1CECEC1DD63}" destId="{D3284696-2E5A-4BFF-AE78-215509368ED1}" srcOrd="1" destOrd="0" presId="urn:microsoft.com/office/officeart/2005/8/layout/vList6"/>
    <dgm:cxn modelId="{52ABFF99-CF03-419D-9697-4989F47B5711}" type="presParOf" srcId="{293110ED-60D1-4D76-8DF1-E1CECEC1DD63}" destId="{0B0FBC28-1A58-4875-86C6-4CEBB3A724F9}" srcOrd="2" destOrd="0" presId="urn:microsoft.com/office/officeart/2005/8/layout/vList6"/>
    <dgm:cxn modelId="{AB392533-A572-4F17-A062-D652EDB36CAD}" type="presParOf" srcId="{0B0FBC28-1A58-4875-86C6-4CEBB3A724F9}" destId="{3BBD3274-3C11-4B20-8FA4-CA6C091F69A2}" srcOrd="0" destOrd="0" presId="urn:microsoft.com/office/officeart/2005/8/layout/vList6"/>
    <dgm:cxn modelId="{B71AE12C-5B59-4F3A-915F-FE73C572E873}" type="presParOf" srcId="{0B0FBC28-1A58-4875-86C6-4CEBB3A724F9}" destId="{D869EDF2-022F-49D7-B4C3-B97728CC606A}" srcOrd="1" destOrd="0" presId="urn:microsoft.com/office/officeart/2005/8/layout/vList6"/>
    <dgm:cxn modelId="{40CBC5C6-180E-40F1-BAEC-0EB3BE5BA61E}" type="presParOf" srcId="{293110ED-60D1-4D76-8DF1-E1CECEC1DD63}" destId="{0C4ED759-7240-4D7B-BA88-3264F64ABFE3}" srcOrd="3" destOrd="0" presId="urn:microsoft.com/office/officeart/2005/8/layout/vList6"/>
    <dgm:cxn modelId="{9EACF810-6241-4EE5-AC14-54105F81CA45}" type="presParOf" srcId="{293110ED-60D1-4D76-8DF1-E1CECEC1DD63}" destId="{4F31DB5B-935F-4379-B029-0A2C9B79A99E}" srcOrd="4" destOrd="0" presId="urn:microsoft.com/office/officeart/2005/8/layout/vList6"/>
    <dgm:cxn modelId="{10341F0B-65B5-4539-9CA9-F28A1AF000FB}" type="presParOf" srcId="{4F31DB5B-935F-4379-B029-0A2C9B79A99E}" destId="{BC6AC0AA-82A4-476E-A462-39B8E13C6AFB}" srcOrd="0" destOrd="0" presId="urn:microsoft.com/office/officeart/2005/8/layout/vList6"/>
    <dgm:cxn modelId="{E19F36AD-8BBE-428F-997A-C80C86D2BB67}" type="presParOf" srcId="{4F31DB5B-935F-4379-B029-0A2C9B79A99E}" destId="{182CB903-B207-44BA-B99C-FDA60AE279D2}" srcOrd="1" destOrd="0" presId="urn:microsoft.com/office/officeart/2005/8/layout/vList6"/>
    <dgm:cxn modelId="{9D087CEE-704E-452C-91BA-1359CFF7B1C1}" type="presParOf" srcId="{293110ED-60D1-4D76-8DF1-E1CECEC1DD63}" destId="{166C3AF0-62B9-4BBA-9AF4-806D5DE8FB17}" srcOrd="5" destOrd="0" presId="urn:microsoft.com/office/officeart/2005/8/layout/vList6"/>
    <dgm:cxn modelId="{80866F32-44EF-42DE-9757-C8A6009D7538}" type="presParOf" srcId="{293110ED-60D1-4D76-8DF1-E1CECEC1DD63}" destId="{A27E6D4F-4CFC-4A41-A357-A0C14AE39784}" srcOrd="6" destOrd="0" presId="urn:microsoft.com/office/officeart/2005/8/layout/vList6"/>
    <dgm:cxn modelId="{37FB5202-00CC-48D8-90AE-F9723513BA1F}" type="presParOf" srcId="{A27E6D4F-4CFC-4A41-A357-A0C14AE39784}" destId="{88C91700-B681-4F1D-B4F7-F623A4C65877}" srcOrd="0" destOrd="0" presId="urn:microsoft.com/office/officeart/2005/8/layout/vList6"/>
    <dgm:cxn modelId="{2418A949-DDF6-4AC7-AEF5-84E44F8301A7}" type="presParOf" srcId="{A27E6D4F-4CFC-4A41-A357-A0C14AE39784}" destId="{1D1E1AB9-A638-4B6B-9503-93D06D28AC4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B189261-3E20-494C-80A4-8406DD3DB783}"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7ECC5D28-FC61-4CF0-B328-9F25158A9B2F}">
      <dgm:prSet phldrT="[Text]"/>
      <dgm:spPr>
        <a:ln>
          <a:noFill/>
        </a:ln>
      </dgm:spPr>
      <dgm:t>
        <a:bodyPr/>
        <a:lstStyle/>
        <a:p>
          <a:r>
            <a:rPr lang="en-US" b="1" dirty="0" smtClean="0"/>
            <a:t>Generate ideas</a:t>
          </a:r>
          <a:endParaRPr lang="en-US" b="1" dirty="0"/>
        </a:p>
      </dgm:t>
    </dgm:pt>
    <dgm:pt modelId="{3694853C-9469-4D42-BA8F-D517DA17D726}" type="parTrans" cxnId="{C89855D4-84B0-456D-AFAF-7F7E8127D48B}">
      <dgm:prSet/>
      <dgm:spPr/>
      <dgm:t>
        <a:bodyPr/>
        <a:lstStyle/>
        <a:p>
          <a:endParaRPr lang="en-US"/>
        </a:p>
      </dgm:t>
    </dgm:pt>
    <dgm:pt modelId="{22790C59-191D-45B5-9BFD-2CDC00C84A00}" type="sibTrans" cxnId="{C89855D4-84B0-456D-AFAF-7F7E8127D48B}">
      <dgm:prSet/>
      <dgm:spPr/>
      <dgm:t>
        <a:bodyPr/>
        <a:lstStyle/>
        <a:p>
          <a:endParaRPr lang="en-US"/>
        </a:p>
      </dgm:t>
    </dgm:pt>
    <dgm:pt modelId="{4AEB1AE0-8C8E-4EA3-A551-0ED05F3818A2}">
      <dgm:prSet phldrT="[Text]"/>
      <dgm:spPr>
        <a:ln>
          <a:noFill/>
        </a:ln>
      </dgm:spPr>
      <dgm:t>
        <a:bodyPr/>
        <a:lstStyle/>
        <a:p>
          <a:r>
            <a:rPr lang="en-US" b="1" dirty="0" smtClean="0"/>
            <a:t>Ask “What if?”</a:t>
          </a:r>
          <a:endParaRPr lang="en-US" b="1" dirty="0"/>
        </a:p>
      </dgm:t>
    </dgm:pt>
    <dgm:pt modelId="{DC2EB5E9-7626-4263-A6BE-CA9E678F7292}" type="parTrans" cxnId="{0835B7D0-499F-48B5-9EE0-68FC17D4CA55}">
      <dgm:prSet/>
      <dgm:spPr/>
      <dgm:t>
        <a:bodyPr/>
        <a:lstStyle/>
        <a:p>
          <a:endParaRPr lang="en-US"/>
        </a:p>
      </dgm:t>
    </dgm:pt>
    <dgm:pt modelId="{FDE25346-39F3-4A2B-B72B-CC7F325C3B2B}" type="sibTrans" cxnId="{0835B7D0-499F-48B5-9EE0-68FC17D4CA55}">
      <dgm:prSet/>
      <dgm:spPr/>
      <dgm:t>
        <a:bodyPr/>
        <a:lstStyle/>
        <a:p>
          <a:endParaRPr lang="en-US"/>
        </a:p>
      </dgm:t>
    </dgm:pt>
    <dgm:pt modelId="{7D0C82E5-3CF3-42ED-AB0A-BAA03FCA0E13}">
      <dgm:prSet phldrT="[Text]"/>
      <dgm:spPr>
        <a:ln>
          <a:noFill/>
        </a:ln>
      </dgm:spPr>
      <dgm:t>
        <a:bodyPr/>
        <a:lstStyle/>
        <a:p>
          <a:r>
            <a:rPr lang="en-US" b="1" dirty="0" smtClean="0"/>
            <a:t>Don’t censor anyone</a:t>
          </a:r>
          <a:endParaRPr lang="en-US" b="1" dirty="0"/>
        </a:p>
      </dgm:t>
    </dgm:pt>
    <dgm:pt modelId="{6741B748-FE99-4F00-8D70-8FB9C8AF58B7}" type="parTrans" cxnId="{2147BB68-ABB4-4AAF-A097-AA8C205C8A12}">
      <dgm:prSet/>
      <dgm:spPr/>
      <dgm:t>
        <a:bodyPr/>
        <a:lstStyle/>
        <a:p>
          <a:endParaRPr lang="en-US"/>
        </a:p>
      </dgm:t>
    </dgm:pt>
    <dgm:pt modelId="{63D6077F-43DD-4BDB-95F4-B93E392BB10E}" type="sibTrans" cxnId="{2147BB68-ABB4-4AAF-A097-AA8C205C8A12}">
      <dgm:prSet/>
      <dgm:spPr/>
      <dgm:t>
        <a:bodyPr/>
        <a:lstStyle/>
        <a:p>
          <a:endParaRPr lang="en-US"/>
        </a:p>
      </dgm:t>
    </dgm:pt>
    <dgm:pt modelId="{2022722F-B723-4D49-BEDA-6E6E953F85E8}">
      <dgm:prSet phldrT="[Text]"/>
      <dgm:spPr>
        <a:ln>
          <a:noFill/>
        </a:ln>
      </dgm:spPr>
      <dgm:t>
        <a:bodyPr/>
        <a:lstStyle/>
        <a:p>
          <a:r>
            <a:rPr lang="en-US" b="1" dirty="0" smtClean="0"/>
            <a:t>Record all ideas</a:t>
          </a:r>
          <a:endParaRPr lang="en-US" b="1" dirty="0"/>
        </a:p>
      </dgm:t>
    </dgm:pt>
    <dgm:pt modelId="{8277B61E-869B-4220-AB69-EAEAFEBC52CE}" type="parTrans" cxnId="{4C7A5199-04DB-47E2-AE6D-9BE191885DE9}">
      <dgm:prSet/>
      <dgm:spPr/>
      <dgm:t>
        <a:bodyPr/>
        <a:lstStyle/>
        <a:p>
          <a:endParaRPr lang="en-US"/>
        </a:p>
      </dgm:t>
    </dgm:pt>
    <dgm:pt modelId="{F32A4582-212D-46FD-A93B-509ACB0F5BA2}" type="sibTrans" cxnId="{4C7A5199-04DB-47E2-AE6D-9BE191885DE9}">
      <dgm:prSet/>
      <dgm:spPr/>
      <dgm:t>
        <a:bodyPr/>
        <a:lstStyle/>
        <a:p>
          <a:endParaRPr lang="en-US"/>
        </a:p>
      </dgm:t>
    </dgm:pt>
    <dgm:pt modelId="{99F9A830-A74B-41AD-8806-80AE3D8CF66A}">
      <dgm:prSet phldrT="[Text]"/>
      <dgm:spPr>
        <a:ln>
          <a:noFill/>
        </a:ln>
      </dgm:spPr>
      <dgm:t>
        <a:bodyPr/>
        <a:lstStyle/>
        <a:p>
          <a:r>
            <a:rPr lang="en-US" b="1" dirty="0" smtClean="0"/>
            <a:t>Positive energy will build</a:t>
          </a:r>
          <a:endParaRPr lang="en-US" b="1" dirty="0"/>
        </a:p>
      </dgm:t>
    </dgm:pt>
    <dgm:pt modelId="{03CA2F83-8BA4-4860-8699-BE981763F8DB}" type="parTrans" cxnId="{307CE234-BC58-44EC-8028-2FB95A9DA26E}">
      <dgm:prSet/>
      <dgm:spPr/>
      <dgm:t>
        <a:bodyPr/>
        <a:lstStyle/>
        <a:p>
          <a:endParaRPr lang="en-US"/>
        </a:p>
      </dgm:t>
    </dgm:pt>
    <dgm:pt modelId="{7F5844D4-5641-4B71-85CC-55DAD2AEA53F}" type="sibTrans" cxnId="{307CE234-BC58-44EC-8028-2FB95A9DA26E}">
      <dgm:prSet/>
      <dgm:spPr/>
      <dgm:t>
        <a:bodyPr/>
        <a:lstStyle/>
        <a:p>
          <a:endParaRPr lang="en-US"/>
        </a:p>
      </dgm:t>
    </dgm:pt>
    <dgm:pt modelId="{CF14F389-CE24-4CB0-89F3-2BCC75FF1030}" type="pres">
      <dgm:prSet presAssocID="{EB189261-3E20-494C-80A4-8406DD3DB783}" presName="linear" presStyleCnt="0">
        <dgm:presLayoutVars>
          <dgm:dir/>
          <dgm:resizeHandles val="exact"/>
        </dgm:presLayoutVars>
      </dgm:prSet>
      <dgm:spPr/>
      <dgm:t>
        <a:bodyPr/>
        <a:lstStyle/>
        <a:p>
          <a:endParaRPr lang="en-US"/>
        </a:p>
      </dgm:t>
    </dgm:pt>
    <dgm:pt modelId="{05E1AD8D-414E-4CB4-A1B3-E69A28F42922}" type="pres">
      <dgm:prSet presAssocID="{7ECC5D28-FC61-4CF0-B328-9F25158A9B2F}" presName="comp" presStyleCnt="0"/>
      <dgm:spPr/>
    </dgm:pt>
    <dgm:pt modelId="{83ACBAA8-8A3C-43F2-A8D1-2EC8F105BD3B}" type="pres">
      <dgm:prSet presAssocID="{7ECC5D28-FC61-4CF0-B328-9F25158A9B2F}" presName="box" presStyleLbl="node1" presStyleIdx="0" presStyleCnt="5"/>
      <dgm:spPr/>
      <dgm:t>
        <a:bodyPr/>
        <a:lstStyle/>
        <a:p>
          <a:endParaRPr lang="en-US"/>
        </a:p>
      </dgm:t>
    </dgm:pt>
    <dgm:pt modelId="{ECE9CDB8-01BC-40BF-97B0-6703A25E3B2A}" type="pres">
      <dgm:prSet presAssocID="{7ECC5D28-FC61-4CF0-B328-9F25158A9B2F}" presName="img" presStyleLbl="fgImgPlace1" presStyleIdx="0" presStyleCnt="5"/>
      <dgm:spPr>
        <a:solidFill>
          <a:schemeClr val="accent2">
            <a:tint val="50000"/>
            <a:hueOff val="0"/>
            <a:satOff val="0"/>
            <a:lumOff val="0"/>
          </a:schemeClr>
        </a:solidFill>
      </dgm:spPr>
    </dgm:pt>
    <dgm:pt modelId="{3A7A4DB9-972F-401E-ACA7-594A1305FB7A}" type="pres">
      <dgm:prSet presAssocID="{7ECC5D28-FC61-4CF0-B328-9F25158A9B2F}" presName="text" presStyleLbl="node1" presStyleIdx="0" presStyleCnt="5">
        <dgm:presLayoutVars>
          <dgm:bulletEnabled val="1"/>
        </dgm:presLayoutVars>
      </dgm:prSet>
      <dgm:spPr/>
      <dgm:t>
        <a:bodyPr/>
        <a:lstStyle/>
        <a:p>
          <a:endParaRPr lang="en-US"/>
        </a:p>
      </dgm:t>
    </dgm:pt>
    <dgm:pt modelId="{D1E62B53-0DD4-40F0-B8FB-532AA5FC3DAE}" type="pres">
      <dgm:prSet presAssocID="{22790C59-191D-45B5-9BFD-2CDC00C84A00}" presName="spacer" presStyleCnt="0"/>
      <dgm:spPr/>
    </dgm:pt>
    <dgm:pt modelId="{F0B9709C-2046-45B1-B505-2BF222CCBF11}" type="pres">
      <dgm:prSet presAssocID="{4AEB1AE0-8C8E-4EA3-A551-0ED05F3818A2}" presName="comp" presStyleCnt="0"/>
      <dgm:spPr/>
    </dgm:pt>
    <dgm:pt modelId="{77BE7BAA-BF6E-4A8F-9824-52090B7B4219}" type="pres">
      <dgm:prSet presAssocID="{4AEB1AE0-8C8E-4EA3-A551-0ED05F3818A2}" presName="box" presStyleLbl="node1" presStyleIdx="1" presStyleCnt="5"/>
      <dgm:spPr/>
      <dgm:t>
        <a:bodyPr/>
        <a:lstStyle/>
        <a:p>
          <a:endParaRPr lang="en-US"/>
        </a:p>
      </dgm:t>
    </dgm:pt>
    <dgm:pt modelId="{A307E0B3-1D33-4C09-905C-0DACB901A8E0}" type="pres">
      <dgm:prSet presAssocID="{4AEB1AE0-8C8E-4EA3-A551-0ED05F3818A2}" presName="img" presStyleLbl="fgImgPlace1" presStyleIdx="1" presStyleCnt="5"/>
      <dgm:spPr>
        <a:solidFill>
          <a:schemeClr val="accent3">
            <a:tint val="50000"/>
            <a:hueOff val="0"/>
            <a:satOff val="0"/>
            <a:lumOff val="0"/>
            <a:alpha val="99000"/>
          </a:schemeClr>
        </a:solidFill>
      </dgm:spPr>
    </dgm:pt>
    <dgm:pt modelId="{55BF7010-4A31-4D04-A921-494AE91FFF6C}" type="pres">
      <dgm:prSet presAssocID="{4AEB1AE0-8C8E-4EA3-A551-0ED05F3818A2}" presName="text" presStyleLbl="node1" presStyleIdx="1" presStyleCnt="5">
        <dgm:presLayoutVars>
          <dgm:bulletEnabled val="1"/>
        </dgm:presLayoutVars>
      </dgm:prSet>
      <dgm:spPr/>
      <dgm:t>
        <a:bodyPr/>
        <a:lstStyle/>
        <a:p>
          <a:endParaRPr lang="en-US"/>
        </a:p>
      </dgm:t>
    </dgm:pt>
    <dgm:pt modelId="{DF36DF0D-D8F8-4526-AF9D-71431AA63F1B}" type="pres">
      <dgm:prSet presAssocID="{FDE25346-39F3-4A2B-B72B-CC7F325C3B2B}" presName="spacer" presStyleCnt="0"/>
      <dgm:spPr/>
    </dgm:pt>
    <dgm:pt modelId="{33648F4E-E16F-42EB-ACF7-D9900E0E554D}" type="pres">
      <dgm:prSet presAssocID="{7D0C82E5-3CF3-42ED-AB0A-BAA03FCA0E13}" presName="comp" presStyleCnt="0"/>
      <dgm:spPr/>
    </dgm:pt>
    <dgm:pt modelId="{B10917A8-D2FC-4D8F-9DF3-08AB34DBDBCF}" type="pres">
      <dgm:prSet presAssocID="{7D0C82E5-3CF3-42ED-AB0A-BAA03FCA0E13}" presName="box" presStyleLbl="node1" presStyleIdx="2" presStyleCnt="5"/>
      <dgm:spPr/>
      <dgm:t>
        <a:bodyPr/>
        <a:lstStyle/>
        <a:p>
          <a:endParaRPr lang="en-US"/>
        </a:p>
      </dgm:t>
    </dgm:pt>
    <dgm:pt modelId="{C05C4E81-1ADC-48A9-976A-7C9B687D288C}" type="pres">
      <dgm:prSet presAssocID="{7D0C82E5-3CF3-42ED-AB0A-BAA03FCA0E13}" presName="img" presStyleLbl="fgImgPlace1" presStyleIdx="2" presStyleCnt="5"/>
      <dgm:spPr>
        <a:solidFill>
          <a:schemeClr val="accent4">
            <a:tint val="50000"/>
            <a:hueOff val="0"/>
            <a:satOff val="0"/>
            <a:lumOff val="0"/>
          </a:schemeClr>
        </a:solidFill>
      </dgm:spPr>
    </dgm:pt>
    <dgm:pt modelId="{67DCEAF2-2B9A-4214-B3C6-B0F2FB2EE4A9}" type="pres">
      <dgm:prSet presAssocID="{7D0C82E5-3CF3-42ED-AB0A-BAA03FCA0E13}" presName="text" presStyleLbl="node1" presStyleIdx="2" presStyleCnt="5">
        <dgm:presLayoutVars>
          <dgm:bulletEnabled val="1"/>
        </dgm:presLayoutVars>
      </dgm:prSet>
      <dgm:spPr/>
      <dgm:t>
        <a:bodyPr/>
        <a:lstStyle/>
        <a:p>
          <a:endParaRPr lang="en-US"/>
        </a:p>
      </dgm:t>
    </dgm:pt>
    <dgm:pt modelId="{DCAA6892-9F3E-429B-90A0-B12AEAABE454}" type="pres">
      <dgm:prSet presAssocID="{63D6077F-43DD-4BDB-95F4-B93E392BB10E}" presName="spacer" presStyleCnt="0"/>
      <dgm:spPr/>
    </dgm:pt>
    <dgm:pt modelId="{A2131679-5BE7-41A4-A248-FAE43D4419AC}" type="pres">
      <dgm:prSet presAssocID="{2022722F-B723-4D49-BEDA-6E6E953F85E8}" presName="comp" presStyleCnt="0"/>
      <dgm:spPr/>
    </dgm:pt>
    <dgm:pt modelId="{BA94A297-0B4F-4A4A-B9B9-8400210604CD}" type="pres">
      <dgm:prSet presAssocID="{2022722F-B723-4D49-BEDA-6E6E953F85E8}" presName="box" presStyleLbl="node1" presStyleIdx="3" presStyleCnt="5"/>
      <dgm:spPr/>
      <dgm:t>
        <a:bodyPr/>
        <a:lstStyle/>
        <a:p>
          <a:endParaRPr lang="en-US"/>
        </a:p>
      </dgm:t>
    </dgm:pt>
    <dgm:pt modelId="{8AE8D911-1509-42FF-8C76-456E74AFA105}" type="pres">
      <dgm:prSet presAssocID="{2022722F-B723-4D49-BEDA-6E6E953F85E8}" presName="img" presStyleLbl="fgImgPlace1" presStyleIdx="3" presStyleCnt="5" custLinFactNeighborX="-459" custLinFactNeighborY="-4228"/>
      <dgm:spPr>
        <a:solidFill>
          <a:schemeClr val="accent5">
            <a:tint val="50000"/>
            <a:hueOff val="0"/>
            <a:satOff val="0"/>
            <a:lumOff val="0"/>
          </a:schemeClr>
        </a:solidFill>
      </dgm:spPr>
    </dgm:pt>
    <dgm:pt modelId="{6F6F0FB8-FB65-4A39-991A-49F9AEFD1E18}" type="pres">
      <dgm:prSet presAssocID="{2022722F-B723-4D49-BEDA-6E6E953F85E8}" presName="text" presStyleLbl="node1" presStyleIdx="3" presStyleCnt="5">
        <dgm:presLayoutVars>
          <dgm:bulletEnabled val="1"/>
        </dgm:presLayoutVars>
      </dgm:prSet>
      <dgm:spPr/>
      <dgm:t>
        <a:bodyPr/>
        <a:lstStyle/>
        <a:p>
          <a:endParaRPr lang="en-US"/>
        </a:p>
      </dgm:t>
    </dgm:pt>
    <dgm:pt modelId="{80B948F0-F58F-45D1-B675-A8E9F5435117}" type="pres">
      <dgm:prSet presAssocID="{F32A4582-212D-46FD-A93B-509ACB0F5BA2}" presName="spacer" presStyleCnt="0"/>
      <dgm:spPr/>
    </dgm:pt>
    <dgm:pt modelId="{DCBC0855-9513-4FE6-8586-149BEC578643}" type="pres">
      <dgm:prSet presAssocID="{99F9A830-A74B-41AD-8806-80AE3D8CF66A}" presName="comp" presStyleCnt="0"/>
      <dgm:spPr/>
    </dgm:pt>
    <dgm:pt modelId="{70600908-6F27-4F0B-B935-1CEE021AD9AA}" type="pres">
      <dgm:prSet presAssocID="{99F9A830-A74B-41AD-8806-80AE3D8CF66A}" presName="box" presStyleLbl="node1" presStyleIdx="4" presStyleCnt="5"/>
      <dgm:spPr/>
      <dgm:t>
        <a:bodyPr/>
        <a:lstStyle/>
        <a:p>
          <a:endParaRPr lang="en-US"/>
        </a:p>
      </dgm:t>
    </dgm:pt>
    <dgm:pt modelId="{AF2AC07A-84A5-4218-BBBD-5A1582AA41D2}" type="pres">
      <dgm:prSet presAssocID="{99F9A830-A74B-41AD-8806-80AE3D8CF66A}" presName="img" presStyleLbl="fgImgPlace1" presStyleIdx="4" presStyleCnt="5"/>
      <dgm:spPr>
        <a:solidFill>
          <a:schemeClr val="accent6">
            <a:tint val="50000"/>
            <a:hueOff val="0"/>
            <a:satOff val="0"/>
            <a:lumOff val="0"/>
          </a:schemeClr>
        </a:solidFill>
      </dgm:spPr>
    </dgm:pt>
    <dgm:pt modelId="{2EAE7F59-6FEA-4462-A338-B13FAEA74E9E}" type="pres">
      <dgm:prSet presAssocID="{99F9A830-A74B-41AD-8806-80AE3D8CF66A}" presName="text" presStyleLbl="node1" presStyleIdx="4" presStyleCnt="5">
        <dgm:presLayoutVars>
          <dgm:bulletEnabled val="1"/>
        </dgm:presLayoutVars>
      </dgm:prSet>
      <dgm:spPr/>
      <dgm:t>
        <a:bodyPr/>
        <a:lstStyle/>
        <a:p>
          <a:endParaRPr lang="en-US"/>
        </a:p>
      </dgm:t>
    </dgm:pt>
  </dgm:ptLst>
  <dgm:cxnLst>
    <dgm:cxn modelId="{4250697E-42CD-471E-9DE8-EB6DB39A3AE6}" type="presOf" srcId="{EB189261-3E20-494C-80A4-8406DD3DB783}" destId="{CF14F389-CE24-4CB0-89F3-2BCC75FF1030}" srcOrd="0" destOrd="0" presId="urn:microsoft.com/office/officeart/2005/8/layout/vList4"/>
    <dgm:cxn modelId="{EB3129F6-00A9-4BD3-83B0-CF0B79C645AB}" type="presOf" srcId="{7D0C82E5-3CF3-42ED-AB0A-BAA03FCA0E13}" destId="{B10917A8-D2FC-4D8F-9DF3-08AB34DBDBCF}" srcOrd="0" destOrd="0" presId="urn:microsoft.com/office/officeart/2005/8/layout/vList4"/>
    <dgm:cxn modelId="{86A3EE57-32C7-4489-A738-C41D299B3D1E}" type="presOf" srcId="{7ECC5D28-FC61-4CF0-B328-9F25158A9B2F}" destId="{83ACBAA8-8A3C-43F2-A8D1-2EC8F105BD3B}" srcOrd="0" destOrd="0" presId="urn:microsoft.com/office/officeart/2005/8/layout/vList4"/>
    <dgm:cxn modelId="{E9A23909-4057-4849-B99C-76837EAB1EB4}" type="presOf" srcId="{99F9A830-A74B-41AD-8806-80AE3D8CF66A}" destId="{2EAE7F59-6FEA-4462-A338-B13FAEA74E9E}" srcOrd="1" destOrd="0" presId="urn:microsoft.com/office/officeart/2005/8/layout/vList4"/>
    <dgm:cxn modelId="{4C7A5199-04DB-47E2-AE6D-9BE191885DE9}" srcId="{EB189261-3E20-494C-80A4-8406DD3DB783}" destId="{2022722F-B723-4D49-BEDA-6E6E953F85E8}" srcOrd="3" destOrd="0" parTransId="{8277B61E-869B-4220-AB69-EAEAFEBC52CE}" sibTransId="{F32A4582-212D-46FD-A93B-509ACB0F5BA2}"/>
    <dgm:cxn modelId="{FAB4B19A-248B-4CA3-81B3-8706A7BF59A5}" type="presOf" srcId="{99F9A830-A74B-41AD-8806-80AE3D8CF66A}" destId="{70600908-6F27-4F0B-B935-1CEE021AD9AA}" srcOrd="0" destOrd="0" presId="urn:microsoft.com/office/officeart/2005/8/layout/vList4"/>
    <dgm:cxn modelId="{CB88BC8B-EC00-4074-89C2-6C0176A8BEB8}" type="presOf" srcId="{4AEB1AE0-8C8E-4EA3-A551-0ED05F3818A2}" destId="{55BF7010-4A31-4D04-A921-494AE91FFF6C}" srcOrd="1" destOrd="0" presId="urn:microsoft.com/office/officeart/2005/8/layout/vList4"/>
    <dgm:cxn modelId="{5B16701B-C36B-4046-840B-3FE3E9E3EC45}" type="presOf" srcId="{7ECC5D28-FC61-4CF0-B328-9F25158A9B2F}" destId="{3A7A4DB9-972F-401E-ACA7-594A1305FB7A}" srcOrd="1" destOrd="0" presId="urn:microsoft.com/office/officeart/2005/8/layout/vList4"/>
    <dgm:cxn modelId="{36C07BFF-1F75-4BC3-9199-EFD00F536450}" type="presOf" srcId="{2022722F-B723-4D49-BEDA-6E6E953F85E8}" destId="{6F6F0FB8-FB65-4A39-991A-49F9AEFD1E18}" srcOrd="1" destOrd="0" presId="urn:microsoft.com/office/officeart/2005/8/layout/vList4"/>
    <dgm:cxn modelId="{1FA66C58-A6A4-4C4A-8CDF-13DAF3F7DFB8}" type="presOf" srcId="{7D0C82E5-3CF3-42ED-AB0A-BAA03FCA0E13}" destId="{67DCEAF2-2B9A-4214-B3C6-B0F2FB2EE4A9}" srcOrd="1" destOrd="0" presId="urn:microsoft.com/office/officeart/2005/8/layout/vList4"/>
    <dgm:cxn modelId="{F1F930A6-273A-4D9D-B155-18F51A1E37C0}" type="presOf" srcId="{2022722F-B723-4D49-BEDA-6E6E953F85E8}" destId="{BA94A297-0B4F-4A4A-B9B9-8400210604CD}" srcOrd="0" destOrd="0" presId="urn:microsoft.com/office/officeart/2005/8/layout/vList4"/>
    <dgm:cxn modelId="{C4D8C63C-BCFD-4638-B3D3-F838969FC91C}" type="presOf" srcId="{4AEB1AE0-8C8E-4EA3-A551-0ED05F3818A2}" destId="{77BE7BAA-BF6E-4A8F-9824-52090B7B4219}" srcOrd="0" destOrd="0" presId="urn:microsoft.com/office/officeart/2005/8/layout/vList4"/>
    <dgm:cxn modelId="{2147BB68-ABB4-4AAF-A097-AA8C205C8A12}" srcId="{EB189261-3E20-494C-80A4-8406DD3DB783}" destId="{7D0C82E5-3CF3-42ED-AB0A-BAA03FCA0E13}" srcOrd="2" destOrd="0" parTransId="{6741B748-FE99-4F00-8D70-8FB9C8AF58B7}" sibTransId="{63D6077F-43DD-4BDB-95F4-B93E392BB10E}"/>
    <dgm:cxn modelId="{0835B7D0-499F-48B5-9EE0-68FC17D4CA55}" srcId="{EB189261-3E20-494C-80A4-8406DD3DB783}" destId="{4AEB1AE0-8C8E-4EA3-A551-0ED05F3818A2}" srcOrd="1" destOrd="0" parTransId="{DC2EB5E9-7626-4263-A6BE-CA9E678F7292}" sibTransId="{FDE25346-39F3-4A2B-B72B-CC7F325C3B2B}"/>
    <dgm:cxn modelId="{307CE234-BC58-44EC-8028-2FB95A9DA26E}" srcId="{EB189261-3E20-494C-80A4-8406DD3DB783}" destId="{99F9A830-A74B-41AD-8806-80AE3D8CF66A}" srcOrd="4" destOrd="0" parTransId="{03CA2F83-8BA4-4860-8699-BE981763F8DB}" sibTransId="{7F5844D4-5641-4B71-85CC-55DAD2AEA53F}"/>
    <dgm:cxn modelId="{C89855D4-84B0-456D-AFAF-7F7E8127D48B}" srcId="{EB189261-3E20-494C-80A4-8406DD3DB783}" destId="{7ECC5D28-FC61-4CF0-B328-9F25158A9B2F}" srcOrd="0" destOrd="0" parTransId="{3694853C-9469-4D42-BA8F-D517DA17D726}" sibTransId="{22790C59-191D-45B5-9BFD-2CDC00C84A00}"/>
    <dgm:cxn modelId="{0BEF3EFF-FA37-4D4B-B98E-CC03A320FCF2}" type="presParOf" srcId="{CF14F389-CE24-4CB0-89F3-2BCC75FF1030}" destId="{05E1AD8D-414E-4CB4-A1B3-E69A28F42922}" srcOrd="0" destOrd="0" presId="urn:microsoft.com/office/officeart/2005/8/layout/vList4"/>
    <dgm:cxn modelId="{7344D097-2F1C-4993-962D-E1D64BC161BC}" type="presParOf" srcId="{05E1AD8D-414E-4CB4-A1B3-E69A28F42922}" destId="{83ACBAA8-8A3C-43F2-A8D1-2EC8F105BD3B}" srcOrd="0" destOrd="0" presId="urn:microsoft.com/office/officeart/2005/8/layout/vList4"/>
    <dgm:cxn modelId="{340439BC-AA50-4DE7-9A7E-452AA80FC7A7}" type="presParOf" srcId="{05E1AD8D-414E-4CB4-A1B3-E69A28F42922}" destId="{ECE9CDB8-01BC-40BF-97B0-6703A25E3B2A}" srcOrd="1" destOrd="0" presId="urn:microsoft.com/office/officeart/2005/8/layout/vList4"/>
    <dgm:cxn modelId="{E5E5D63D-ECD2-42B8-B2A9-20A45C114715}" type="presParOf" srcId="{05E1AD8D-414E-4CB4-A1B3-E69A28F42922}" destId="{3A7A4DB9-972F-401E-ACA7-594A1305FB7A}" srcOrd="2" destOrd="0" presId="urn:microsoft.com/office/officeart/2005/8/layout/vList4"/>
    <dgm:cxn modelId="{9AF58E52-3343-44B4-AB55-A21EC0E1AA4D}" type="presParOf" srcId="{CF14F389-CE24-4CB0-89F3-2BCC75FF1030}" destId="{D1E62B53-0DD4-40F0-B8FB-532AA5FC3DAE}" srcOrd="1" destOrd="0" presId="urn:microsoft.com/office/officeart/2005/8/layout/vList4"/>
    <dgm:cxn modelId="{3A1D8529-1FE6-4F13-867C-10AE8362F9E9}" type="presParOf" srcId="{CF14F389-CE24-4CB0-89F3-2BCC75FF1030}" destId="{F0B9709C-2046-45B1-B505-2BF222CCBF11}" srcOrd="2" destOrd="0" presId="urn:microsoft.com/office/officeart/2005/8/layout/vList4"/>
    <dgm:cxn modelId="{41CCE89B-5B3D-46AB-ACCF-BFA2111C29F3}" type="presParOf" srcId="{F0B9709C-2046-45B1-B505-2BF222CCBF11}" destId="{77BE7BAA-BF6E-4A8F-9824-52090B7B4219}" srcOrd="0" destOrd="0" presId="urn:microsoft.com/office/officeart/2005/8/layout/vList4"/>
    <dgm:cxn modelId="{491DB9B3-577C-479A-BE84-39B7CC86B795}" type="presParOf" srcId="{F0B9709C-2046-45B1-B505-2BF222CCBF11}" destId="{A307E0B3-1D33-4C09-905C-0DACB901A8E0}" srcOrd="1" destOrd="0" presId="urn:microsoft.com/office/officeart/2005/8/layout/vList4"/>
    <dgm:cxn modelId="{9E389DCF-464F-454A-BA63-C4593F0CBD7B}" type="presParOf" srcId="{F0B9709C-2046-45B1-B505-2BF222CCBF11}" destId="{55BF7010-4A31-4D04-A921-494AE91FFF6C}" srcOrd="2" destOrd="0" presId="urn:microsoft.com/office/officeart/2005/8/layout/vList4"/>
    <dgm:cxn modelId="{831456AA-4F56-433E-8601-04504A19D675}" type="presParOf" srcId="{CF14F389-CE24-4CB0-89F3-2BCC75FF1030}" destId="{DF36DF0D-D8F8-4526-AF9D-71431AA63F1B}" srcOrd="3" destOrd="0" presId="urn:microsoft.com/office/officeart/2005/8/layout/vList4"/>
    <dgm:cxn modelId="{17318F09-59C9-4F29-9FE9-C341BB291F2D}" type="presParOf" srcId="{CF14F389-CE24-4CB0-89F3-2BCC75FF1030}" destId="{33648F4E-E16F-42EB-ACF7-D9900E0E554D}" srcOrd="4" destOrd="0" presId="urn:microsoft.com/office/officeart/2005/8/layout/vList4"/>
    <dgm:cxn modelId="{163AF70D-B738-4B38-B60D-498ACE06DB4D}" type="presParOf" srcId="{33648F4E-E16F-42EB-ACF7-D9900E0E554D}" destId="{B10917A8-D2FC-4D8F-9DF3-08AB34DBDBCF}" srcOrd="0" destOrd="0" presId="urn:microsoft.com/office/officeart/2005/8/layout/vList4"/>
    <dgm:cxn modelId="{C48B4149-E873-4D3E-A1E9-4900F83D6E73}" type="presParOf" srcId="{33648F4E-E16F-42EB-ACF7-D9900E0E554D}" destId="{C05C4E81-1ADC-48A9-976A-7C9B687D288C}" srcOrd="1" destOrd="0" presId="urn:microsoft.com/office/officeart/2005/8/layout/vList4"/>
    <dgm:cxn modelId="{D2E7D83F-7021-43FB-ADD3-9409A9FA64D5}" type="presParOf" srcId="{33648F4E-E16F-42EB-ACF7-D9900E0E554D}" destId="{67DCEAF2-2B9A-4214-B3C6-B0F2FB2EE4A9}" srcOrd="2" destOrd="0" presId="urn:microsoft.com/office/officeart/2005/8/layout/vList4"/>
    <dgm:cxn modelId="{5AD39C5C-D1A5-4D27-A8BF-BE4F57186F54}" type="presParOf" srcId="{CF14F389-CE24-4CB0-89F3-2BCC75FF1030}" destId="{DCAA6892-9F3E-429B-90A0-B12AEAABE454}" srcOrd="5" destOrd="0" presId="urn:microsoft.com/office/officeart/2005/8/layout/vList4"/>
    <dgm:cxn modelId="{2AA06105-EFC6-45D4-AAB8-D7E9D1A0B13E}" type="presParOf" srcId="{CF14F389-CE24-4CB0-89F3-2BCC75FF1030}" destId="{A2131679-5BE7-41A4-A248-FAE43D4419AC}" srcOrd="6" destOrd="0" presId="urn:microsoft.com/office/officeart/2005/8/layout/vList4"/>
    <dgm:cxn modelId="{DE36A4D1-5394-47E3-AE64-065E64D50F63}" type="presParOf" srcId="{A2131679-5BE7-41A4-A248-FAE43D4419AC}" destId="{BA94A297-0B4F-4A4A-B9B9-8400210604CD}" srcOrd="0" destOrd="0" presId="urn:microsoft.com/office/officeart/2005/8/layout/vList4"/>
    <dgm:cxn modelId="{9A8C9201-7EC4-4604-9AA1-7E0DCC8E4A03}" type="presParOf" srcId="{A2131679-5BE7-41A4-A248-FAE43D4419AC}" destId="{8AE8D911-1509-42FF-8C76-456E74AFA105}" srcOrd="1" destOrd="0" presId="urn:microsoft.com/office/officeart/2005/8/layout/vList4"/>
    <dgm:cxn modelId="{D2DBB039-C930-47C9-90B4-20E872992287}" type="presParOf" srcId="{A2131679-5BE7-41A4-A248-FAE43D4419AC}" destId="{6F6F0FB8-FB65-4A39-991A-49F9AEFD1E18}" srcOrd="2" destOrd="0" presId="urn:microsoft.com/office/officeart/2005/8/layout/vList4"/>
    <dgm:cxn modelId="{93D32773-5FA3-45DD-83AB-44FE51156623}" type="presParOf" srcId="{CF14F389-CE24-4CB0-89F3-2BCC75FF1030}" destId="{80B948F0-F58F-45D1-B675-A8E9F5435117}" srcOrd="7" destOrd="0" presId="urn:microsoft.com/office/officeart/2005/8/layout/vList4"/>
    <dgm:cxn modelId="{2B541021-76AC-4D54-8034-B6E941AF91E1}" type="presParOf" srcId="{CF14F389-CE24-4CB0-89F3-2BCC75FF1030}" destId="{DCBC0855-9513-4FE6-8586-149BEC578643}" srcOrd="8" destOrd="0" presId="urn:microsoft.com/office/officeart/2005/8/layout/vList4"/>
    <dgm:cxn modelId="{B272AEEF-F762-4CE4-91C3-30D4D9970487}" type="presParOf" srcId="{DCBC0855-9513-4FE6-8586-149BEC578643}" destId="{70600908-6F27-4F0B-B935-1CEE021AD9AA}" srcOrd="0" destOrd="0" presId="urn:microsoft.com/office/officeart/2005/8/layout/vList4"/>
    <dgm:cxn modelId="{F81C1841-F492-4054-B885-A343686280F3}" type="presParOf" srcId="{DCBC0855-9513-4FE6-8586-149BEC578643}" destId="{AF2AC07A-84A5-4218-BBBD-5A1582AA41D2}" srcOrd="1" destOrd="0" presId="urn:microsoft.com/office/officeart/2005/8/layout/vList4"/>
    <dgm:cxn modelId="{E56513DC-57CF-487F-91CE-79C21F3355F4}" type="presParOf" srcId="{DCBC0855-9513-4FE6-8586-149BEC578643}" destId="{2EAE7F59-6FEA-4462-A338-B13FAEA74E9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5BC36CF-8248-4492-B544-D47BC874FE2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64A1271-9642-4309-9EC4-3F647EA71710}">
      <dgm:prSet phldrT="[Text]"/>
      <dgm:spPr>
        <a:ln>
          <a:noFill/>
        </a:ln>
      </dgm:spPr>
      <dgm:t>
        <a:bodyPr/>
        <a:lstStyle/>
        <a:p>
          <a:r>
            <a:rPr lang="en-US" b="1" dirty="0" smtClean="0"/>
            <a:t>Cross off absolutes</a:t>
          </a:r>
          <a:endParaRPr lang="en-US" b="1" dirty="0"/>
        </a:p>
      </dgm:t>
    </dgm:pt>
    <dgm:pt modelId="{55694A30-C519-4B78-B410-BC2D531A8FF9}" type="parTrans" cxnId="{0CB545DB-AF25-4FD5-A8BA-527935AAACB1}">
      <dgm:prSet/>
      <dgm:spPr/>
      <dgm:t>
        <a:bodyPr/>
        <a:lstStyle/>
        <a:p>
          <a:endParaRPr lang="en-US"/>
        </a:p>
      </dgm:t>
    </dgm:pt>
    <dgm:pt modelId="{6952F3FA-F65D-457F-9055-275B749473DD}" type="sibTrans" cxnId="{0CB545DB-AF25-4FD5-A8BA-527935AAACB1}">
      <dgm:prSet/>
      <dgm:spPr/>
      <dgm:t>
        <a:bodyPr/>
        <a:lstStyle/>
        <a:p>
          <a:endParaRPr lang="en-US"/>
        </a:p>
      </dgm:t>
    </dgm:pt>
    <dgm:pt modelId="{0C1CD41F-55F8-4F74-AE9A-5209862A8354}">
      <dgm:prSet phldrT="[Text]"/>
      <dgm:spPr>
        <a:ln>
          <a:noFill/>
        </a:ln>
      </dgm:spPr>
      <dgm:t>
        <a:bodyPr/>
        <a:lstStyle/>
        <a:p>
          <a:r>
            <a:rPr lang="en-US" b="1" dirty="0" smtClean="0"/>
            <a:t>Highlight mutual gains</a:t>
          </a:r>
          <a:endParaRPr lang="en-US" b="1" dirty="0"/>
        </a:p>
      </dgm:t>
    </dgm:pt>
    <dgm:pt modelId="{57BF8E81-6298-483A-B41C-F6FFC8BB3D05}" type="parTrans" cxnId="{7C37256C-5D13-4E51-80FC-03DB3E8D3B0D}">
      <dgm:prSet/>
      <dgm:spPr/>
      <dgm:t>
        <a:bodyPr/>
        <a:lstStyle/>
        <a:p>
          <a:endParaRPr lang="en-US"/>
        </a:p>
      </dgm:t>
    </dgm:pt>
    <dgm:pt modelId="{7D00BEA5-CA0A-4F18-9337-5B6E4E948338}" type="sibTrans" cxnId="{7C37256C-5D13-4E51-80FC-03DB3E8D3B0D}">
      <dgm:prSet/>
      <dgm:spPr/>
      <dgm:t>
        <a:bodyPr/>
        <a:lstStyle/>
        <a:p>
          <a:endParaRPr lang="en-US"/>
        </a:p>
      </dgm:t>
    </dgm:pt>
    <dgm:pt modelId="{5B933F1E-318F-4E4C-A5E4-7D05935FEAAF}">
      <dgm:prSet phldrT="[Text]"/>
      <dgm:spPr>
        <a:ln>
          <a:noFill/>
        </a:ln>
      </dgm:spPr>
      <dgm:t>
        <a:bodyPr/>
        <a:lstStyle/>
        <a:p>
          <a:r>
            <a:rPr lang="en-US" b="1" dirty="0" smtClean="0"/>
            <a:t>Can you combine options?</a:t>
          </a:r>
          <a:endParaRPr lang="en-US" b="1" dirty="0"/>
        </a:p>
      </dgm:t>
    </dgm:pt>
    <dgm:pt modelId="{496005A8-ADC5-41BF-B72B-A9FD3BBBD753}" type="parTrans" cxnId="{690C1752-12E5-4047-9CB2-DF2F334BC0CE}">
      <dgm:prSet/>
      <dgm:spPr/>
      <dgm:t>
        <a:bodyPr/>
        <a:lstStyle/>
        <a:p>
          <a:endParaRPr lang="en-US"/>
        </a:p>
      </dgm:t>
    </dgm:pt>
    <dgm:pt modelId="{2889EE65-A3FE-4553-A858-45DA048B870A}" type="sibTrans" cxnId="{690C1752-12E5-4047-9CB2-DF2F334BC0CE}">
      <dgm:prSet/>
      <dgm:spPr/>
      <dgm:t>
        <a:bodyPr/>
        <a:lstStyle/>
        <a:p>
          <a:endParaRPr lang="en-US"/>
        </a:p>
      </dgm:t>
    </dgm:pt>
    <dgm:pt modelId="{B5BD9184-2EC2-411A-BE07-2956B5AAB4E5}">
      <dgm:prSet phldrT="[Text]"/>
      <dgm:spPr>
        <a:ln>
          <a:noFill/>
        </a:ln>
      </dgm:spPr>
      <dgm:t>
        <a:bodyPr/>
        <a:lstStyle/>
        <a:p>
          <a:r>
            <a:rPr lang="en-US" b="1" dirty="0" smtClean="0"/>
            <a:t>Brainstorm</a:t>
          </a:r>
          <a:endParaRPr lang="en-US" b="1" dirty="0"/>
        </a:p>
      </dgm:t>
    </dgm:pt>
    <dgm:pt modelId="{0AA30A22-E958-4ACC-A6F0-123F8C71169A}" type="parTrans" cxnId="{363A9DE4-6C64-4DA4-9E1C-21345A959653}">
      <dgm:prSet/>
      <dgm:spPr/>
      <dgm:t>
        <a:bodyPr/>
        <a:lstStyle/>
        <a:p>
          <a:endParaRPr lang="en-US"/>
        </a:p>
      </dgm:t>
    </dgm:pt>
    <dgm:pt modelId="{90DA1716-93D6-4F8C-B366-5E69B941124D}" type="sibTrans" cxnId="{363A9DE4-6C64-4DA4-9E1C-21345A959653}">
      <dgm:prSet/>
      <dgm:spPr/>
      <dgm:t>
        <a:bodyPr/>
        <a:lstStyle/>
        <a:p>
          <a:endParaRPr lang="en-US"/>
        </a:p>
      </dgm:t>
    </dgm:pt>
    <dgm:pt modelId="{A8BAEE4A-5C63-4699-9C76-46C0D692B5BF}">
      <dgm:prSet phldrT="[Text]"/>
      <dgm:spPr>
        <a:ln>
          <a:noFill/>
        </a:ln>
      </dgm:spPr>
      <dgm:t>
        <a:bodyPr/>
        <a:lstStyle/>
        <a:p>
          <a:r>
            <a:rPr lang="en-US" b="1" dirty="0" smtClean="0"/>
            <a:t>Detail the promising options</a:t>
          </a:r>
          <a:endParaRPr lang="en-US" b="1" dirty="0"/>
        </a:p>
      </dgm:t>
    </dgm:pt>
    <dgm:pt modelId="{E040972D-C006-4EDA-B7E7-41D1E7D2CFD2}" type="parTrans" cxnId="{7B973A27-A22F-4FA5-B681-082BE9185DDA}">
      <dgm:prSet/>
      <dgm:spPr/>
      <dgm:t>
        <a:bodyPr/>
        <a:lstStyle/>
        <a:p>
          <a:endParaRPr lang="en-US"/>
        </a:p>
      </dgm:t>
    </dgm:pt>
    <dgm:pt modelId="{E7CC306C-86AE-4C99-9C74-019C1EF30B4C}" type="sibTrans" cxnId="{7B973A27-A22F-4FA5-B681-082BE9185DDA}">
      <dgm:prSet/>
      <dgm:spPr/>
      <dgm:t>
        <a:bodyPr/>
        <a:lstStyle/>
        <a:p>
          <a:endParaRPr lang="en-US"/>
        </a:p>
      </dgm:t>
    </dgm:pt>
    <dgm:pt modelId="{E8D4F98B-ECEE-4C0A-B2C9-6C886AB4D7A0}" type="pres">
      <dgm:prSet presAssocID="{A5BC36CF-8248-4492-B544-D47BC874FE29}" presName="diagram" presStyleCnt="0">
        <dgm:presLayoutVars>
          <dgm:dir/>
          <dgm:resizeHandles val="exact"/>
        </dgm:presLayoutVars>
      </dgm:prSet>
      <dgm:spPr/>
      <dgm:t>
        <a:bodyPr/>
        <a:lstStyle/>
        <a:p>
          <a:endParaRPr lang="en-US"/>
        </a:p>
      </dgm:t>
    </dgm:pt>
    <dgm:pt modelId="{58BB07C4-9453-4376-8408-1E1EB4634E0F}" type="pres">
      <dgm:prSet presAssocID="{964A1271-9642-4309-9EC4-3F647EA71710}" presName="node" presStyleLbl="node1" presStyleIdx="0" presStyleCnt="5">
        <dgm:presLayoutVars>
          <dgm:bulletEnabled val="1"/>
        </dgm:presLayoutVars>
      </dgm:prSet>
      <dgm:spPr/>
      <dgm:t>
        <a:bodyPr/>
        <a:lstStyle/>
        <a:p>
          <a:endParaRPr lang="en-US"/>
        </a:p>
      </dgm:t>
    </dgm:pt>
    <dgm:pt modelId="{3624B44C-57A0-4B15-BE3E-8DD8450CF718}" type="pres">
      <dgm:prSet presAssocID="{6952F3FA-F65D-457F-9055-275B749473DD}" presName="sibTrans" presStyleCnt="0"/>
      <dgm:spPr/>
    </dgm:pt>
    <dgm:pt modelId="{D7063022-42D9-4B40-AE45-B5BCBB109D49}" type="pres">
      <dgm:prSet presAssocID="{0C1CD41F-55F8-4F74-AE9A-5209862A8354}" presName="node" presStyleLbl="node1" presStyleIdx="1" presStyleCnt="5">
        <dgm:presLayoutVars>
          <dgm:bulletEnabled val="1"/>
        </dgm:presLayoutVars>
      </dgm:prSet>
      <dgm:spPr/>
      <dgm:t>
        <a:bodyPr/>
        <a:lstStyle/>
        <a:p>
          <a:endParaRPr lang="en-US"/>
        </a:p>
      </dgm:t>
    </dgm:pt>
    <dgm:pt modelId="{B1F4FF43-BB81-433B-A055-02486AA838C5}" type="pres">
      <dgm:prSet presAssocID="{7D00BEA5-CA0A-4F18-9337-5B6E4E948338}" presName="sibTrans" presStyleCnt="0"/>
      <dgm:spPr/>
    </dgm:pt>
    <dgm:pt modelId="{D4A2DA18-1A56-4265-A3D3-15FA7DE49702}" type="pres">
      <dgm:prSet presAssocID="{5B933F1E-318F-4E4C-A5E4-7D05935FEAAF}" presName="node" presStyleLbl="node1" presStyleIdx="2" presStyleCnt="5">
        <dgm:presLayoutVars>
          <dgm:bulletEnabled val="1"/>
        </dgm:presLayoutVars>
      </dgm:prSet>
      <dgm:spPr/>
      <dgm:t>
        <a:bodyPr/>
        <a:lstStyle/>
        <a:p>
          <a:endParaRPr lang="en-US"/>
        </a:p>
      </dgm:t>
    </dgm:pt>
    <dgm:pt modelId="{B0BE3348-F4C4-4E34-AB4F-C735C1D6541F}" type="pres">
      <dgm:prSet presAssocID="{2889EE65-A3FE-4553-A858-45DA048B870A}" presName="sibTrans" presStyleCnt="0"/>
      <dgm:spPr/>
    </dgm:pt>
    <dgm:pt modelId="{E278747D-892A-431D-A845-739DA60F47FB}" type="pres">
      <dgm:prSet presAssocID="{B5BD9184-2EC2-411A-BE07-2956B5AAB4E5}" presName="node" presStyleLbl="node1" presStyleIdx="3" presStyleCnt="5">
        <dgm:presLayoutVars>
          <dgm:bulletEnabled val="1"/>
        </dgm:presLayoutVars>
      </dgm:prSet>
      <dgm:spPr/>
      <dgm:t>
        <a:bodyPr/>
        <a:lstStyle/>
        <a:p>
          <a:endParaRPr lang="en-US"/>
        </a:p>
      </dgm:t>
    </dgm:pt>
    <dgm:pt modelId="{476B5E6D-8A69-4279-A9C7-0A0C2638B3BF}" type="pres">
      <dgm:prSet presAssocID="{90DA1716-93D6-4F8C-B366-5E69B941124D}" presName="sibTrans" presStyleCnt="0"/>
      <dgm:spPr/>
    </dgm:pt>
    <dgm:pt modelId="{11CFA4C1-2420-4134-8CE4-7036EC464B4A}" type="pres">
      <dgm:prSet presAssocID="{A8BAEE4A-5C63-4699-9C76-46C0D692B5BF}" presName="node" presStyleLbl="node1" presStyleIdx="4" presStyleCnt="5">
        <dgm:presLayoutVars>
          <dgm:bulletEnabled val="1"/>
        </dgm:presLayoutVars>
      </dgm:prSet>
      <dgm:spPr/>
      <dgm:t>
        <a:bodyPr/>
        <a:lstStyle/>
        <a:p>
          <a:endParaRPr lang="en-US"/>
        </a:p>
      </dgm:t>
    </dgm:pt>
  </dgm:ptLst>
  <dgm:cxnLst>
    <dgm:cxn modelId="{363A9DE4-6C64-4DA4-9E1C-21345A959653}" srcId="{A5BC36CF-8248-4492-B544-D47BC874FE29}" destId="{B5BD9184-2EC2-411A-BE07-2956B5AAB4E5}" srcOrd="3" destOrd="0" parTransId="{0AA30A22-E958-4ACC-A6F0-123F8C71169A}" sibTransId="{90DA1716-93D6-4F8C-B366-5E69B941124D}"/>
    <dgm:cxn modelId="{5B6F4F1B-CBB0-441F-807C-92E087FAFE93}" type="presOf" srcId="{A5BC36CF-8248-4492-B544-D47BC874FE29}" destId="{E8D4F98B-ECEE-4C0A-B2C9-6C886AB4D7A0}" srcOrd="0" destOrd="0" presId="urn:microsoft.com/office/officeart/2005/8/layout/default"/>
    <dgm:cxn modelId="{7B973A27-A22F-4FA5-B681-082BE9185DDA}" srcId="{A5BC36CF-8248-4492-B544-D47BC874FE29}" destId="{A8BAEE4A-5C63-4699-9C76-46C0D692B5BF}" srcOrd="4" destOrd="0" parTransId="{E040972D-C006-4EDA-B7E7-41D1E7D2CFD2}" sibTransId="{E7CC306C-86AE-4C99-9C74-019C1EF30B4C}"/>
    <dgm:cxn modelId="{690C1752-12E5-4047-9CB2-DF2F334BC0CE}" srcId="{A5BC36CF-8248-4492-B544-D47BC874FE29}" destId="{5B933F1E-318F-4E4C-A5E4-7D05935FEAAF}" srcOrd="2" destOrd="0" parTransId="{496005A8-ADC5-41BF-B72B-A9FD3BBBD753}" sibTransId="{2889EE65-A3FE-4553-A858-45DA048B870A}"/>
    <dgm:cxn modelId="{16847E05-B2C5-4117-8AB3-2D1126FE35EC}" type="presOf" srcId="{5B933F1E-318F-4E4C-A5E4-7D05935FEAAF}" destId="{D4A2DA18-1A56-4265-A3D3-15FA7DE49702}" srcOrd="0" destOrd="0" presId="urn:microsoft.com/office/officeart/2005/8/layout/default"/>
    <dgm:cxn modelId="{0CB545DB-AF25-4FD5-A8BA-527935AAACB1}" srcId="{A5BC36CF-8248-4492-B544-D47BC874FE29}" destId="{964A1271-9642-4309-9EC4-3F647EA71710}" srcOrd="0" destOrd="0" parTransId="{55694A30-C519-4B78-B410-BC2D531A8FF9}" sibTransId="{6952F3FA-F65D-457F-9055-275B749473DD}"/>
    <dgm:cxn modelId="{69891873-DE19-44C8-ADF9-EDA64B2D54C0}" type="presOf" srcId="{A8BAEE4A-5C63-4699-9C76-46C0D692B5BF}" destId="{11CFA4C1-2420-4134-8CE4-7036EC464B4A}" srcOrd="0" destOrd="0" presId="urn:microsoft.com/office/officeart/2005/8/layout/default"/>
    <dgm:cxn modelId="{7C37256C-5D13-4E51-80FC-03DB3E8D3B0D}" srcId="{A5BC36CF-8248-4492-B544-D47BC874FE29}" destId="{0C1CD41F-55F8-4F74-AE9A-5209862A8354}" srcOrd="1" destOrd="0" parTransId="{57BF8E81-6298-483A-B41C-F6FFC8BB3D05}" sibTransId="{7D00BEA5-CA0A-4F18-9337-5B6E4E948338}"/>
    <dgm:cxn modelId="{C0911A37-1F6A-4181-83B7-6D8A94C5CA86}" type="presOf" srcId="{B5BD9184-2EC2-411A-BE07-2956B5AAB4E5}" destId="{E278747D-892A-431D-A845-739DA60F47FB}" srcOrd="0" destOrd="0" presId="urn:microsoft.com/office/officeart/2005/8/layout/default"/>
    <dgm:cxn modelId="{E9C38BC7-34E6-473A-B7B6-D5773E157A56}" type="presOf" srcId="{0C1CD41F-55F8-4F74-AE9A-5209862A8354}" destId="{D7063022-42D9-4B40-AE45-B5BCBB109D49}" srcOrd="0" destOrd="0" presId="urn:microsoft.com/office/officeart/2005/8/layout/default"/>
    <dgm:cxn modelId="{E91FAA65-38D6-4BA7-992F-3CBC2E53B038}" type="presOf" srcId="{964A1271-9642-4309-9EC4-3F647EA71710}" destId="{58BB07C4-9453-4376-8408-1E1EB4634E0F}" srcOrd="0" destOrd="0" presId="urn:microsoft.com/office/officeart/2005/8/layout/default"/>
    <dgm:cxn modelId="{4606CC27-A736-4416-A654-00AAD9E9DF52}" type="presParOf" srcId="{E8D4F98B-ECEE-4C0A-B2C9-6C886AB4D7A0}" destId="{58BB07C4-9453-4376-8408-1E1EB4634E0F}" srcOrd="0" destOrd="0" presId="urn:microsoft.com/office/officeart/2005/8/layout/default"/>
    <dgm:cxn modelId="{F15815A9-A196-457F-9656-1827FF3FC31C}" type="presParOf" srcId="{E8D4F98B-ECEE-4C0A-B2C9-6C886AB4D7A0}" destId="{3624B44C-57A0-4B15-BE3E-8DD8450CF718}" srcOrd="1" destOrd="0" presId="urn:microsoft.com/office/officeart/2005/8/layout/default"/>
    <dgm:cxn modelId="{0CAC8510-7A1D-42B2-A8B7-3C4BF518E682}" type="presParOf" srcId="{E8D4F98B-ECEE-4C0A-B2C9-6C886AB4D7A0}" destId="{D7063022-42D9-4B40-AE45-B5BCBB109D49}" srcOrd="2" destOrd="0" presId="urn:microsoft.com/office/officeart/2005/8/layout/default"/>
    <dgm:cxn modelId="{97C6D92C-BB82-4421-977C-4845B2F604C5}" type="presParOf" srcId="{E8D4F98B-ECEE-4C0A-B2C9-6C886AB4D7A0}" destId="{B1F4FF43-BB81-433B-A055-02486AA838C5}" srcOrd="3" destOrd="0" presId="urn:microsoft.com/office/officeart/2005/8/layout/default"/>
    <dgm:cxn modelId="{3ED01CE7-F4B2-4604-996C-07E0C3DE21E1}" type="presParOf" srcId="{E8D4F98B-ECEE-4C0A-B2C9-6C886AB4D7A0}" destId="{D4A2DA18-1A56-4265-A3D3-15FA7DE49702}" srcOrd="4" destOrd="0" presId="urn:microsoft.com/office/officeart/2005/8/layout/default"/>
    <dgm:cxn modelId="{9022FBA3-00FD-4666-8E7C-E3EB11EE0311}" type="presParOf" srcId="{E8D4F98B-ECEE-4C0A-B2C9-6C886AB4D7A0}" destId="{B0BE3348-F4C4-4E34-AB4F-C735C1D6541F}" srcOrd="5" destOrd="0" presId="urn:microsoft.com/office/officeart/2005/8/layout/default"/>
    <dgm:cxn modelId="{D75726C8-762B-437B-8473-85EE66735281}" type="presParOf" srcId="{E8D4F98B-ECEE-4C0A-B2C9-6C886AB4D7A0}" destId="{E278747D-892A-431D-A845-739DA60F47FB}" srcOrd="6" destOrd="0" presId="urn:microsoft.com/office/officeart/2005/8/layout/default"/>
    <dgm:cxn modelId="{941D30FB-8E64-42B3-AA18-FC0E1AB8B2CD}" type="presParOf" srcId="{E8D4F98B-ECEE-4C0A-B2C9-6C886AB4D7A0}" destId="{476B5E6D-8A69-4279-A9C7-0A0C2638B3BF}" srcOrd="7" destOrd="0" presId="urn:microsoft.com/office/officeart/2005/8/layout/default"/>
    <dgm:cxn modelId="{25A365C1-64A9-4493-909D-168284F8E218}" type="presParOf" srcId="{E8D4F98B-ECEE-4C0A-B2C9-6C886AB4D7A0}" destId="{11CFA4C1-2420-4134-8CE4-7036EC464B4A}"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F22A529-4B50-4FA2-B26B-C287B008A972}"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60227CEA-6607-4B6B-B75A-D9E86B2C3BF8}">
      <dgm:prSet phldrT="[Text]"/>
      <dgm:spPr>
        <a:solidFill>
          <a:schemeClr val="accent2"/>
        </a:solidFill>
        <a:ln>
          <a:noFill/>
        </a:ln>
      </dgm:spPr>
      <dgm:t>
        <a:bodyPr/>
        <a:lstStyle/>
        <a:p>
          <a:pPr algn="l"/>
          <a:r>
            <a:rPr lang="en-US" b="1" dirty="0" smtClean="0">
              <a:solidFill>
                <a:schemeClr val="bg1"/>
              </a:solidFill>
            </a:rPr>
            <a:t>What is the effort needed?</a:t>
          </a:r>
          <a:endParaRPr lang="en-US" b="1" dirty="0">
            <a:solidFill>
              <a:schemeClr val="bg1"/>
            </a:solidFill>
          </a:endParaRPr>
        </a:p>
      </dgm:t>
    </dgm:pt>
    <dgm:pt modelId="{0C253FEF-13DC-4C30-83A9-54F6879D6010}" type="parTrans" cxnId="{4FA76F14-07F2-45FC-A28A-46FF34CCC860}">
      <dgm:prSet/>
      <dgm:spPr/>
      <dgm:t>
        <a:bodyPr/>
        <a:lstStyle/>
        <a:p>
          <a:endParaRPr lang="en-US"/>
        </a:p>
      </dgm:t>
    </dgm:pt>
    <dgm:pt modelId="{59F7E1DF-985A-4308-9ECD-332A338C1CF3}" type="sibTrans" cxnId="{4FA76F14-07F2-45FC-A28A-46FF34CCC860}">
      <dgm:prSet/>
      <dgm:spPr/>
      <dgm:t>
        <a:bodyPr/>
        <a:lstStyle/>
        <a:p>
          <a:endParaRPr lang="en-US"/>
        </a:p>
      </dgm:t>
    </dgm:pt>
    <dgm:pt modelId="{751172BC-964D-49E4-B6AA-B7FA57766A10}">
      <dgm:prSet phldrT="[Text]"/>
      <dgm:spPr>
        <a:solidFill>
          <a:schemeClr val="accent3"/>
        </a:solidFill>
        <a:ln>
          <a:noFill/>
        </a:ln>
      </dgm:spPr>
      <dgm:t>
        <a:bodyPr/>
        <a:lstStyle/>
        <a:p>
          <a:pPr algn="l"/>
          <a:r>
            <a:rPr lang="en-US" b="1" dirty="0" smtClean="0">
              <a:solidFill>
                <a:schemeClr val="bg1"/>
              </a:solidFill>
            </a:rPr>
            <a:t>What is the payback?</a:t>
          </a:r>
          <a:endParaRPr lang="en-US" b="1" dirty="0">
            <a:solidFill>
              <a:schemeClr val="bg1"/>
            </a:solidFill>
          </a:endParaRPr>
        </a:p>
      </dgm:t>
    </dgm:pt>
    <dgm:pt modelId="{EA7CEBF4-7D22-4BDA-8253-2164CA058204}" type="parTrans" cxnId="{195A550F-8983-44CA-822E-0C2E3469EA99}">
      <dgm:prSet/>
      <dgm:spPr/>
      <dgm:t>
        <a:bodyPr/>
        <a:lstStyle/>
        <a:p>
          <a:endParaRPr lang="en-US"/>
        </a:p>
      </dgm:t>
    </dgm:pt>
    <dgm:pt modelId="{FAB4935D-E6EE-4D00-A1E6-7DA38E4ABACF}" type="sibTrans" cxnId="{195A550F-8983-44CA-822E-0C2E3469EA99}">
      <dgm:prSet/>
      <dgm:spPr/>
      <dgm:t>
        <a:bodyPr/>
        <a:lstStyle/>
        <a:p>
          <a:endParaRPr lang="en-US"/>
        </a:p>
      </dgm:t>
    </dgm:pt>
    <dgm:pt modelId="{4C1A7A06-10DF-4E50-8D17-32744504874B}">
      <dgm:prSet phldrT="[Text]"/>
      <dgm:spPr>
        <a:solidFill>
          <a:schemeClr val="accent4"/>
        </a:solidFill>
        <a:ln>
          <a:noFill/>
        </a:ln>
      </dgm:spPr>
      <dgm:t>
        <a:bodyPr/>
        <a:lstStyle/>
        <a:p>
          <a:pPr algn="l"/>
          <a:r>
            <a:rPr lang="en-US" b="1" dirty="0" smtClean="0">
              <a:solidFill>
                <a:schemeClr val="bg1"/>
              </a:solidFill>
            </a:rPr>
            <a:t>Likelihood to succeed?</a:t>
          </a:r>
          <a:endParaRPr lang="en-US" b="1" dirty="0">
            <a:solidFill>
              <a:schemeClr val="bg1"/>
            </a:solidFill>
          </a:endParaRPr>
        </a:p>
      </dgm:t>
    </dgm:pt>
    <dgm:pt modelId="{6BA68CA8-D8C5-4362-A781-1E477B562B00}" type="parTrans" cxnId="{C5783631-568A-4455-8601-6813FC9FF9AD}">
      <dgm:prSet/>
      <dgm:spPr/>
      <dgm:t>
        <a:bodyPr/>
        <a:lstStyle/>
        <a:p>
          <a:endParaRPr lang="en-US"/>
        </a:p>
      </dgm:t>
    </dgm:pt>
    <dgm:pt modelId="{3ED5D469-7060-41DC-93C3-01BBA0D921A9}" type="sibTrans" cxnId="{C5783631-568A-4455-8601-6813FC9FF9AD}">
      <dgm:prSet/>
      <dgm:spPr/>
      <dgm:t>
        <a:bodyPr/>
        <a:lstStyle/>
        <a:p>
          <a:endParaRPr lang="en-US"/>
        </a:p>
      </dgm:t>
    </dgm:pt>
    <dgm:pt modelId="{4DCB2184-C3CA-4473-8513-EBD99A098B5D}">
      <dgm:prSet phldrT="[Text]"/>
      <dgm:spPr>
        <a:solidFill>
          <a:schemeClr val="accent5"/>
        </a:solidFill>
        <a:ln>
          <a:noFill/>
        </a:ln>
      </dgm:spPr>
      <dgm:t>
        <a:bodyPr/>
        <a:lstStyle/>
        <a:p>
          <a:pPr algn="l"/>
          <a:r>
            <a:rPr lang="en-US" b="1" dirty="0" smtClean="0">
              <a:solidFill>
                <a:schemeClr val="bg1"/>
              </a:solidFill>
            </a:rPr>
            <a:t>Each party’s preference?</a:t>
          </a:r>
          <a:endParaRPr lang="en-US" b="1" dirty="0">
            <a:solidFill>
              <a:schemeClr val="bg1"/>
            </a:solidFill>
          </a:endParaRPr>
        </a:p>
      </dgm:t>
    </dgm:pt>
    <dgm:pt modelId="{77BFBA79-D2D4-425C-9443-F4E93ADD4F4F}" type="parTrans" cxnId="{F5F3E702-F1CF-45E4-B971-10E0C29CCF6D}">
      <dgm:prSet/>
      <dgm:spPr/>
      <dgm:t>
        <a:bodyPr/>
        <a:lstStyle/>
        <a:p>
          <a:endParaRPr lang="en-US"/>
        </a:p>
      </dgm:t>
    </dgm:pt>
    <dgm:pt modelId="{0E8DACEB-CE5F-4800-A31A-2513477D09F5}" type="sibTrans" cxnId="{F5F3E702-F1CF-45E4-B971-10E0C29CCF6D}">
      <dgm:prSet/>
      <dgm:spPr/>
      <dgm:t>
        <a:bodyPr/>
        <a:lstStyle/>
        <a:p>
          <a:endParaRPr lang="en-US"/>
        </a:p>
      </dgm:t>
    </dgm:pt>
    <dgm:pt modelId="{1392D4F6-79C3-45DB-931D-B9109148554F}" type="pres">
      <dgm:prSet presAssocID="{CF22A529-4B50-4FA2-B26B-C287B008A972}" presName="Name0" presStyleCnt="0">
        <dgm:presLayoutVars>
          <dgm:chMax val="7"/>
          <dgm:dir/>
          <dgm:animLvl val="lvl"/>
          <dgm:resizeHandles val="exact"/>
        </dgm:presLayoutVars>
      </dgm:prSet>
      <dgm:spPr/>
      <dgm:t>
        <a:bodyPr/>
        <a:lstStyle/>
        <a:p>
          <a:endParaRPr lang="en-US"/>
        </a:p>
      </dgm:t>
    </dgm:pt>
    <dgm:pt modelId="{08A414A6-43D6-4638-9620-64946BA208DF}" type="pres">
      <dgm:prSet presAssocID="{60227CEA-6607-4B6B-B75A-D9E86B2C3BF8}" presName="circle1" presStyleLbl="node1" presStyleIdx="0" presStyleCnt="4" custLinFactNeighborX="1017"/>
      <dgm:spPr>
        <a:ln>
          <a:noFill/>
        </a:ln>
      </dgm:spPr>
    </dgm:pt>
    <dgm:pt modelId="{B023E736-5B11-47A9-A007-4D34E9F026B8}" type="pres">
      <dgm:prSet presAssocID="{60227CEA-6607-4B6B-B75A-D9E86B2C3BF8}" presName="space" presStyleCnt="0"/>
      <dgm:spPr/>
    </dgm:pt>
    <dgm:pt modelId="{7152A649-3922-48F7-97FE-279D34A36208}" type="pres">
      <dgm:prSet presAssocID="{60227CEA-6607-4B6B-B75A-D9E86B2C3BF8}" presName="rect1" presStyleLbl="alignAcc1" presStyleIdx="0" presStyleCnt="4"/>
      <dgm:spPr/>
      <dgm:t>
        <a:bodyPr/>
        <a:lstStyle/>
        <a:p>
          <a:endParaRPr lang="en-US"/>
        </a:p>
      </dgm:t>
    </dgm:pt>
    <dgm:pt modelId="{60336C4D-FF12-429E-BC8A-3D33072FF90A}" type="pres">
      <dgm:prSet presAssocID="{751172BC-964D-49E4-B6AA-B7FA57766A10}" presName="vertSpace2" presStyleLbl="node1" presStyleIdx="0" presStyleCnt="4"/>
      <dgm:spPr/>
    </dgm:pt>
    <dgm:pt modelId="{E2381FB8-5A35-4497-81F0-8B107FA0362D}" type="pres">
      <dgm:prSet presAssocID="{751172BC-964D-49E4-B6AA-B7FA57766A10}" presName="circle2" presStyleLbl="node1" presStyleIdx="1" presStyleCnt="4" custLinFactNeighborX="913"/>
      <dgm:spPr>
        <a:ln>
          <a:noFill/>
        </a:ln>
      </dgm:spPr>
    </dgm:pt>
    <dgm:pt modelId="{FEE9E6CB-FB77-42B9-B119-A7F1E535E45C}" type="pres">
      <dgm:prSet presAssocID="{751172BC-964D-49E4-B6AA-B7FA57766A10}" presName="rect2" presStyleLbl="alignAcc1" presStyleIdx="1" presStyleCnt="4"/>
      <dgm:spPr/>
      <dgm:t>
        <a:bodyPr/>
        <a:lstStyle/>
        <a:p>
          <a:endParaRPr lang="en-US"/>
        </a:p>
      </dgm:t>
    </dgm:pt>
    <dgm:pt modelId="{0A398C91-F48B-4857-B181-7FAA3C34BE0C}" type="pres">
      <dgm:prSet presAssocID="{4C1A7A06-10DF-4E50-8D17-32744504874B}" presName="vertSpace3" presStyleLbl="node1" presStyleIdx="1" presStyleCnt="4"/>
      <dgm:spPr/>
    </dgm:pt>
    <dgm:pt modelId="{E3F56BBD-9F2A-4254-B6F2-91F969A3D4B8}" type="pres">
      <dgm:prSet presAssocID="{4C1A7A06-10DF-4E50-8D17-32744504874B}" presName="circle3" presStyleLbl="node1" presStyleIdx="2" presStyleCnt="4" custLinFactNeighborX="693"/>
      <dgm:spPr>
        <a:ln>
          <a:noFill/>
        </a:ln>
      </dgm:spPr>
    </dgm:pt>
    <dgm:pt modelId="{3A3F899C-DFF2-4962-8C51-B4F21C2E92C5}" type="pres">
      <dgm:prSet presAssocID="{4C1A7A06-10DF-4E50-8D17-32744504874B}" presName="rect3" presStyleLbl="alignAcc1" presStyleIdx="2" presStyleCnt="4"/>
      <dgm:spPr/>
      <dgm:t>
        <a:bodyPr/>
        <a:lstStyle/>
        <a:p>
          <a:endParaRPr lang="en-US"/>
        </a:p>
      </dgm:t>
    </dgm:pt>
    <dgm:pt modelId="{655D1DFD-473A-4501-9A51-22C2A8BD506D}" type="pres">
      <dgm:prSet presAssocID="{4DCB2184-C3CA-4473-8513-EBD99A098B5D}" presName="vertSpace4" presStyleLbl="node1" presStyleIdx="2" presStyleCnt="4"/>
      <dgm:spPr/>
    </dgm:pt>
    <dgm:pt modelId="{9B11E3C9-0DA6-4D31-8172-F9952B98A39A}" type="pres">
      <dgm:prSet presAssocID="{4DCB2184-C3CA-4473-8513-EBD99A098B5D}" presName="circle4" presStyleLbl="node1" presStyleIdx="3" presStyleCnt="4" custLinFactNeighborX="4856"/>
      <dgm:spPr>
        <a:ln>
          <a:noFill/>
        </a:ln>
      </dgm:spPr>
    </dgm:pt>
    <dgm:pt modelId="{67D1FC7F-920A-4124-B7D9-0CCF52BAB448}" type="pres">
      <dgm:prSet presAssocID="{4DCB2184-C3CA-4473-8513-EBD99A098B5D}" presName="rect4" presStyleLbl="alignAcc1" presStyleIdx="3" presStyleCnt="4"/>
      <dgm:spPr/>
      <dgm:t>
        <a:bodyPr/>
        <a:lstStyle/>
        <a:p>
          <a:endParaRPr lang="en-US"/>
        </a:p>
      </dgm:t>
    </dgm:pt>
    <dgm:pt modelId="{2B01A761-B51E-43E7-BCDB-6462162ECD63}" type="pres">
      <dgm:prSet presAssocID="{60227CEA-6607-4B6B-B75A-D9E86B2C3BF8}" presName="rect1ParTxNoCh" presStyleLbl="alignAcc1" presStyleIdx="3" presStyleCnt="4">
        <dgm:presLayoutVars>
          <dgm:chMax val="1"/>
          <dgm:bulletEnabled val="1"/>
        </dgm:presLayoutVars>
      </dgm:prSet>
      <dgm:spPr/>
      <dgm:t>
        <a:bodyPr/>
        <a:lstStyle/>
        <a:p>
          <a:endParaRPr lang="en-US"/>
        </a:p>
      </dgm:t>
    </dgm:pt>
    <dgm:pt modelId="{CF66C9E3-9B17-4B6B-A49D-2E03074707C3}" type="pres">
      <dgm:prSet presAssocID="{751172BC-964D-49E4-B6AA-B7FA57766A10}" presName="rect2ParTxNoCh" presStyleLbl="alignAcc1" presStyleIdx="3" presStyleCnt="4">
        <dgm:presLayoutVars>
          <dgm:chMax val="1"/>
          <dgm:bulletEnabled val="1"/>
        </dgm:presLayoutVars>
      </dgm:prSet>
      <dgm:spPr/>
      <dgm:t>
        <a:bodyPr/>
        <a:lstStyle/>
        <a:p>
          <a:endParaRPr lang="en-US"/>
        </a:p>
      </dgm:t>
    </dgm:pt>
    <dgm:pt modelId="{28AA0AEE-5324-4941-AE89-954C606BF21F}" type="pres">
      <dgm:prSet presAssocID="{4C1A7A06-10DF-4E50-8D17-32744504874B}" presName="rect3ParTxNoCh" presStyleLbl="alignAcc1" presStyleIdx="3" presStyleCnt="4">
        <dgm:presLayoutVars>
          <dgm:chMax val="1"/>
          <dgm:bulletEnabled val="1"/>
        </dgm:presLayoutVars>
      </dgm:prSet>
      <dgm:spPr/>
      <dgm:t>
        <a:bodyPr/>
        <a:lstStyle/>
        <a:p>
          <a:endParaRPr lang="en-US"/>
        </a:p>
      </dgm:t>
    </dgm:pt>
    <dgm:pt modelId="{736940CF-6FCE-4F61-A2A5-67EEF18835F7}" type="pres">
      <dgm:prSet presAssocID="{4DCB2184-C3CA-4473-8513-EBD99A098B5D}" presName="rect4ParTxNoCh" presStyleLbl="alignAcc1" presStyleIdx="3" presStyleCnt="4">
        <dgm:presLayoutVars>
          <dgm:chMax val="1"/>
          <dgm:bulletEnabled val="1"/>
        </dgm:presLayoutVars>
      </dgm:prSet>
      <dgm:spPr/>
      <dgm:t>
        <a:bodyPr/>
        <a:lstStyle/>
        <a:p>
          <a:endParaRPr lang="en-US"/>
        </a:p>
      </dgm:t>
    </dgm:pt>
  </dgm:ptLst>
  <dgm:cxnLst>
    <dgm:cxn modelId="{2A4BAFFF-D867-4FF7-A3FD-4C424FD4CB2F}" type="presOf" srcId="{4DCB2184-C3CA-4473-8513-EBD99A098B5D}" destId="{67D1FC7F-920A-4124-B7D9-0CCF52BAB448}" srcOrd="0" destOrd="0" presId="urn:microsoft.com/office/officeart/2005/8/layout/target3"/>
    <dgm:cxn modelId="{4FA76F14-07F2-45FC-A28A-46FF34CCC860}" srcId="{CF22A529-4B50-4FA2-B26B-C287B008A972}" destId="{60227CEA-6607-4B6B-B75A-D9E86B2C3BF8}" srcOrd="0" destOrd="0" parTransId="{0C253FEF-13DC-4C30-83A9-54F6879D6010}" sibTransId="{59F7E1DF-985A-4308-9ECD-332A338C1CF3}"/>
    <dgm:cxn modelId="{7ED42E71-148D-46C0-83F4-3CE81EDA2E88}" type="presOf" srcId="{60227CEA-6607-4B6B-B75A-D9E86B2C3BF8}" destId="{7152A649-3922-48F7-97FE-279D34A36208}" srcOrd="0" destOrd="0" presId="urn:microsoft.com/office/officeart/2005/8/layout/target3"/>
    <dgm:cxn modelId="{F5F3E702-F1CF-45E4-B971-10E0C29CCF6D}" srcId="{CF22A529-4B50-4FA2-B26B-C287B008A972}" destId="{4DCB2184-C3CA-4473-8513-EBD99A098B5D}" srcOrd="3" destOrd="0" parTransId="{77BFBA79-D2D4-425C-9443-F4E93ADD4F4F}" sibTransId="{0E8DACEB-CE5F-4800-A31A-2513477D09F5}"/>
    <dgm:cxn modelId="{6EE0D334-B3C4-403A-8143-4ED201D4D308}" type="presOf" srcId="{4C1A7A06-10DF-4E50-8D17-32744504874B}" destId="{3A3F899C-DFF2-4962-8C51-B4F21C2E92C5}" srcOrd="0" destOrd="0" presId="urn:microsoft.com/office/officeart/2005/8/layout/target3"/>
    <dgm:cxn modelId="{C5783631-568A-4455-8601-6813FC9FF9AD}" srcId="{CF22A529-4B50-4FA2-B26B-C287B008A972}" destId="{4C1A7A06-10DF-4E50-8D17-32744504874B}" srcOrd="2" destOrd="0" parTransId="{6BA68CA8-D8C5-4362-A781-1E477B562B00}" sibTransId="{3ED5D469-7060-41DC-93C3-01BBA0D921A9}"/>
    <dgm:cxn modelId="{83569F68-9A0E-4431-94B8-2CBED8E471FD}" type="presOf" srcId="{4C1A7A06-10DF-4E50-8D17-32744504874B}" destId="{28AA0AEE-5324-4941-AE89-954C606BF21F}" srcOrd="1" destOrd="0" presId="urn:microsoft.com/office/officeart/2005/8/layout/target3"/>
    <dgm:cxn modelId="{195A550F-8983-44CA-822E-0C2E3469EA99}" srcId="{CF22A529-4B50-4FA2-B26B-C287B008A972}" destId="{751172BC-964D-49E4-B6AA-B7FA57766A10}" srcOrd="1" destOrd="0" parTransId="{EA7CEBF4-7D22-4BDA-8253-2164CA058204}" sibTransId="{FAB4935D-E6EE-4D00-A1E6-7DA38E4ABACF}"/>
    <dgm:cxn modelId="{C601570D-6D95-47AA-9046-79D5BB214EB1}" type="presOf" srcId="{751172BC-964D-49E4-B6AA-B7FA57766A10}" destId="{CF66C9E3-9B17-4B6B-A49D-2E03074707C3}" srcOrd="1" destOrd="0" presId="urn:microsoft.com/office/officeart/2005/8/layout/target3"/>
    <dgm:cxn modelId="{B45DD764-8A9D-44B8-B435-8B06E7CBEC3F}" type="presOf" srcId="{751172BC-964D-49E4-B6AA-B7FA57766A10}" destId="{FEE9E6CB-FB77-42B9-B119-A7F1E535E45C}" srcOrd="0" destOrd="0" presId="urn:microsoft.com/office/officeart/2005/8/layout/target3"/>
    <dgm:cxn modelId="{E35439E9-9711-41D9-954F-20A983093CBB}" type="presOf" srcId="{60227CEA-6607-4B6B-B75A-D9E86B2C3BF8}" destId="{2B01A761-B51E-43E7-BCDB-6462162ECD63}" srcOrd="1" destOrd="0" presId="urn:microsoft.com/office/officeart/2005/8/layout/target3"/>
    <dgm:cxn modelId="{E3FBD211-A64B-4A84-9C8A-2777B94FD589}" type="presOf" srcId="{4DCB2184-C3CA-4473-8513-EBD99A098B5D}" destId="{736940CF-6FCE-4F61-A2A5-67EEF18835F7}" srcOrd="1" destOrd="0" presId="urn:microsoft.com/office/officeart/2005/8/layout/target3"/>
    <dgm:cxn modelId="{F199D184-E49D-48F9-ABA9-78006E0D194D}" type="presOf" srcId="{CF22A529-4B50-4FA2-B26B-C287B008A972}" destId="{1392D4F6-79C3-45DB-931D-B9109148554F}" srcOrd="0" destOrd="0" presId="urn:microsoft.com/office/officeart/2005/8/layout/target3"/>
    <dgm:cxn modelId="{F3AB25D1-603D-4266-8EE1-E40B5C79E376}" type="presParOf" srcId="{1392D4F6-79C3-45DB-931D-B9109148554F}" destId="{08A414A6-43D6-4638-9620-64946BA208DF}" srcOrd="0" destOrd="0" presId="urn:microsoft.com/office/officeart/2005/8/layout/target3"/>
    <dgm:cxn modelId="{2E4BBB83-3EE6-4E7A-9352-542D3A367958}" type="presParOf" srcId="{1392D4F6-79C3-45DB-931D-B9109148554F}" destId="{B023E736-5B11-47A9-A007-4D34E9F026B8}" srcOrd="1" destOrd="0" presId="urn:microsoft.com/office/officeart/2005/8/layout/target3"/>
    <dgm:cxn modelId="{9E619393-E6C9-4CE5-AEB5-8516D9CD9762}" type="presParOf" srcId="{1392D4F6-79C3-45DB-931D-B9109148554F}" destId="{7152A649-3922-48F7-97FE-279D34A36208}" srcOrd="2" destOrd="0" presId="urn:microsoft.com/office/officeart/2005/8/layout/target3"/>
    <dgm:cxn modelId="{9F8E2D47-B8FC-41D4-B5A7-9EBA7E190BC4}" type="presParOf" srcId="{1392D4F6-79C3-45DB-931D-B9109148554F}" destId="{60336C4D-FF12-429E-BC8A-3D33072FF90A}" srcOrd="3" destOrd="0" presId="urn:microsoft.com/office/officeart/2005/8/layout/target3"/>
    <dgm:cxn modelId="{5AE02527-54CD-4560-80C6-A570AA923C93}" type="presParOf" srcId="{1392D4F6-79C3-45DB-931D-B9109148554F}" destId="{E2381FB8-5A35-4497-81F0-8B107FA0362D}" srcOrd="4" destOrd="0" presId="urn:microsoft.com/office/officeart/2005/8/layout/target3"/>
    <dgm:cxn modelId="{97DF513B-869E-4FBE-BA22-1EFDABF70B8D}" type="presParOf" srcId="{1392D4F6-79C3-45DB-931D-B9109148554F}" destId="{FEE9E6CB-FB77-42B9-B119-A7F1E535E45C}" srcOrd="5" destOrd="0" presId="urn:microsoft.com/office/officeart/2005/8/layout/target3"/>
    <dgm:cxn modelId="{FA67FD32-6242-4B46-AB7F-DA31305EC642}" type="presParOf" srcId="{1392D4F6-79C3-45DB-931D-B9109148554F}" destId="{0A398C91-F48B-4857-B181-7FAA3C34BE0C}" srcOrd="6" destOrd="0" presId="urn:microsoft.com/office/officeart/2005/8/layout/target3"/>
    <dgm:cxn modelId="{71CB9D8A-7275-4056-BEE1-D8AF213D7524}" type="presParOf" srcId="{1392D4F6-79C3-45DB-931D-B9109148554F}" destId="{E3F56BBD-9F2A-4254-B6F2-91F969A3D4B8}" srcOrd="7" destOrd="0" presId="urn:microsoft.com/office/officeart/2005/8/layout/target3"/>
    <dgm:cxn modelId="{3CEA27A1-63B8-4452-B262-172FF426E1F5}" type="presParOf" srcId="{1392D4F6-79C3-45DB-931D-B9109148554F}" destId="{3A3F899C-DFF2-4962-8C51-B4F21C2E92C5}" srcOrd="8" destOrd="0" presId="urn:microsoft.com/office/officeart/2005/8/layout/target3"/>
    <dgm:cxn modelId="{21CB552D-D5EA-4EB2-9AEA-EA41D9363AE6}" type="presParOf" srcId="{1392D4F6-79C3-45DB-931D-B9109148554F}" destId="{655D1DFD-473A-4501-9A51-22C2A8BD506D}" srcOrd="9" destOrd="0" presId="urn:microsoft.com/office/officeart/2005/8/layout/target3"/>
    <dgm:cxn modelId="{83CB9294-35B7-444E-B28F-1CA0D08168FF}" type="presParOf" srcId="{1392D4F6-79C3-45DB-931D-B9109148554F}" destId="{9B11E3C9-0DA6-4D31-8172-F9952B98A39A}" srcOrd="10" destOrd="0" presId="urn:microsoft.com/office/officeart/2005/8/layout/target3"/>
    <dgm:cxn modelId="{0BBEACA3-0985-4D5E-8003-3B91B5619EA5}" type="presParOf" srcId="{1392D4F6-79C3-45DB-931D-B9109148554F}" destId="{67D1FC7F-920A-4124-B7D9-0CCF52BAB448}" srcOrd="11" destOrd="0" presId="urn:microsoft.com/office/officeart/2005/8/layout/target3"/>
    <dgm:cxn modelId="{015E3F86-D332-48D5-868D-039A98F4FACC}" type="presParOf" srcId="{1392D4F6-79C3-45DB-931D-B9109148554F}" destId="{2B01A761-B51E-43E7-BCDB-6462162ECD63}" srcOrd="12" destOrd="0" presId="urn:microsoft.com/office/officeart/2005/8/layout/target3"/>
    <dgm:cxn modelId="{C557B9C5-2456-49D3-8689-286C2FF87BFF}" type="presParOf" srcId="{1392D4F6-79C3-45DB-931D-B9109148554F}" destId="{CF66C9E3-9B17-4B6B-A49D-2E03074707C3}" srcOrd="13" destOrd="0" presId="urn:microsoft.com/office/officeart/2005/8/layout/target3"/>
    <dgm:cxn modelId="{085C05EC-1F8F-46B7-AB27-B600588050C5}" type="presParOf" srcId="{1392D4F6-79C3-45DB-931D-B9109148554F}" destId="{28AA0AEE-5324-4941-AE89-954C606BF21F}" srcOrd="14" destOrd="0" presId="urn:microsoft.com/office/officeart/2005/8/layout/target3"/>
    <dgm:cxn modelId="{3DA9564C-8A8C-440C-8FDA-92AD2F1CB4A1}" type="presParOf" srcId="{1392D4F6-79C3-45DB-931D-B9109148554F}" destId="{736940CF-6FCE-4F61-A2A5-67EEF18835F7}"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4AE9AD0-7DD4-4DC1-8DD4-5C9D42113234}"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051E2541-C4D7-4F0D-A961-D7B898FB56CA}">
      <dgm:prSet phldrT="[Text]"/>
      <dgm:spPr>
        <a:ln>
          <a:noFill/>
        </a:ln>
      </dgm:spPr>
      <dgm:t>
        <a:bodyPr/>
        <a:lstStyle/>
        <a:p>
          <a:r>
            <a:rPr lang="en-US" b="1" dirty="0" smtClean="0"/>
            <a:t>Write down individual criteria</a:t>
          </a:r>
          <a:endParaRPr lang="en-US" b="1" dirty="0"/>
        </a:p>
      </dgm:t>
    </dgm:pt>
    <dgm:pt modelId="{E4AAF390-8D58-48EB-AF03-34BAD7B70763}" type="parTrans" cxnId="{995A6B9F-84A4-4A3B-8AD4-F1EEFB00E909}">
      <dgm:prSet/>
      <dgm:spPr/>
      <dgm:t>
        <a:bodyPr/>
        <a:lstStyle/>
        <a:p>
          <a:endParaRPr lang="en-US"/>
        </a:p>
      </dgm:t>
    </dgm:pt>
    <dgm:pt modelId="{F7F7B06F-82F9-4BF6-B6D5-A31AA98571DF}" type="sibTrans" cxnId="{995A6B9F-84A4-4A3B-8AD4-F1EEFB00E909}">
      <dgm:prSet/>
      <dgm:spPr/>
      <dgm:t>
        <a:bodyPr/>
        <a:lstStyle/>
        <a:p>
          <a:endParaRPr lang="en-US"/>
        </a:p>
      </dgm:t>
    </dgm:pt>
    <dgm:pt modelId="{DF264BDA-DE55-4B03-9C71-B0D8142F9725}">
      <dgm:prSet phldrT="[Text]"/>
      <dgm:spPr>
        <a:ln>
          <a:noFill/>
        </a:ln>
      </dgm:spPr>
      <dgm:t>
        <a:bodyPr/>
        <a:lstStyle/>
        <a:p>
          <a:r>
            <a:rPr lang="en-US" b="1" dirty="0" smtClean="0"/>
            <a:t>Combine the list</a:t>
          </a:r>
          <a:endParaRPr lang="en-US" b="1" dirty="0"/>
        </a:p>
      </dgm:t>
    </dgm:pt>
    <dgm:pt modelId="{DD0E1EE7-4D85-4652-B6CE-2FCFDDB9A740}" type="parTrans" cxnId="{85620A8A-38D1-468B-A230-2D7CB11D9010}">
      <dgm:prSet/>
      <dgm:spPr/>
      <dgm:t>
        <a:bodyPr/>
        <a:lstStyle/>
        <a:p>
          <a:endParaRPr lang="en-US"/>
        </a:p>
      </dgm:t>
    </dgm:pt>
    <dgm:pt modelId="{4418ED81-0D85-4A45-AB85-361EDFD2B60D}" type="sibTrans" cxnId="{85620A8A-38D1-468B-A230-2D7CB11D9010}">
      <dgm:prSet/>
      <dgm:spPr/>
      <dgm:t>
        <a:bodyPr/>
        <a:lstStyle/>
        <a:p>
          <a:endParaRPr lang="en-US"/>
        </a:p>
      </dgm:t>
    </dgm:pt>
    <dgm:pt modelId="{CCE3769D-484A-4357-A415-E37AEAEDBD0D}">
      <dgm:prSet phldrT="[Text]"/>
      <dgm:spPr>
        <a:ln>
          <a:noFill/>
        </a:ln>
      </dgm:spPr>
      <dgm:t>
        <a:bodyPr/>
        <a:lstStyle/>
        <a:p>
          <a:r>
            <a:rPr lang="en-US" b="1" dirty="0" smtClean="0"/>
            <a:t>Respect both parties</a:t>
          </a:r>
          <a:endParaRPr lang="en-US" b="1" dirty="0"/>
        </a:p>
      </dgm:t>
    </dgm:pt>
    <dgm:pt modelId="{392695FF-430A-4D50-A445-49BC57A24286}" type="parTrans" cxnId="{E3DCBAC2-9087-4557-B257-897CDF0DA0EF}">
      <dgm:prSet/>
      <dgm:spPr/>
      <dgm:t>
        <a:bodyPr/>
        <a:lstStyle/>
        <a:p>
          <a:endParaRPr lang="en-US"/>
        </a:p>
      </dgm:t>
    </dgm:pt>
    <dgm:pt modelId="{59AC8EC1-3D49-445F-883A-35B15399C66F}" type="sibTrans" cxnId="{E3DCBAC2-9087-4557-B257-897CDF0DA0EF}">
      <dgm:prSet/>
      <dgm:spPr/>
      <dgm:t>
        <a:bodyPr/>
        <a:lstStyle/>
        <a:p>
          <a:endParaRPr lang="en-US"/>
        </a:p>
      </dgm:t>
    </dgm:pt>
    <dgm:pt modelId="{6F02C26C-7EAB-47CA-BFD5-6C5B2B0E5733}" type="pres">
      <dgm:prSet presAssocID="{74AE9AD0-7DD4-4DC1-8DD4-5C9D42113234}" presName="Name0" presStyleCnt="0">
        <dgm:presLayoutVars>
          <dgm:dir/>
          <dgm:animLvl val="lvl"/>
          <dgm:resizeHandles val="exact"/>
        </dgm:presLayoutVars>
      </dgm:prSet>
      <dgm:spPr/>
      <dgm:t>
        <a:bodyPr/>
        <a:lstStyle/>
        <a:p>
          <a:endParaRPr lang="en-US"/>
        </a:p>
      </dgm:t>
    </dgm:pt>
    <dgm:pt modelId="{76F1C1F3-6CE4-48B8-9DCE-BC7706D19BE6}" type="pres">
      <dgm:prSet presAssocID="{CCE3769D-484A-4357-A415-E37AEAEDBD0D}" presName="boxAndChildren" presStyleCnt="0"/>
      <dgm:spPr/>
    </dgm:pt>
    <dgm:pt modelId="{CD1B3AC0-315F-44D5-B510-71FEEE76FF34}" type="pres">
      <dgm:prSet presAssocID="{CCE3769D-484A-4357-A415-E37AEAEDBD0D}" presName="parentTextBox" presStyleLbl="node1" presStyleIdx="0" presStyleCnt="3"/>
      <dgm:spPr/>
      <dgm:t>
        <a:bodyPr/>
        <a:lstStyle/>
        <a:p>
          <a:endParaRPr lang="en-US"/>
        </a:p>
      </dgm:t>
    </dgm:pt>
    <dgm:pt modelId="{789C2F54-B3D5-4933-B60D-19C30ABB5816}" type="pres">
      <dgm:prSet presAssocID="{4418ED81-0D85-4A45-AB85-361EDFD2B60D}" presName="sp" presStyleCnt="0"/>
      <dgm:spPr/>
    </dgm:pt>
    <dgm:pt modelId="{13869916-9BB5-4E59-BF23-2F99C9D389B1}" type="pres">
      <dgm:prSet presAssocID="{DF264BDA-DE55-4B03-9C71-B0D8142F9725}" presName="arrowAndChildren" presStyleCnt="0"/>
      <dgm:spPr/>
    </dgm:pt>
    <dgm:pt modelId="{1B380095-4C12-48E3-ACC3-F8BAAD097096}" type="pres">
      <dgm:prSet presAssocID="{DF264BDA-DE55-4B03-9C71-B0D8142F9725}" presName="parentTextArrow" presStyleLbl="node1" presStyleIdx="1" presStyleCnt="3"/>
      <dgm:spPr/>
      <dgm:t>
        <a:bodyPr/>
        <a:lstStyle/>
        <a:p>
          <a:endParaRPr lang="en-US"/>
        </a:p>
      </dgm:t>
    </dgm:pt>
    <dgm:pt modelId="{CF6F86D5-491F-4753-B696-8A9D9668DBA8}" type="pres">
      <dgm:prSet presAssocID="{F7F7B06F-82F9-4BF6-B6D5-A31AA98571DF}" presName="sp" presStyleCnt="0"/>
      <dgm:spPr/>
    </dgm:pt>
    <dgm:pt modelId="{03A95CBC-21BD-4D93-92BD-6849DE8311E6}" type="pres">
      <dgm:prSet presAssocID="{051E2541-C4D7-4F0D-A961-D7B898FB56CA}" presName="arrowAndChildren" presStyleCnt="0"/>
      <dgm:spPr/>
    </dgm:pt>
    <dgm:pt modelId="{DE248F27-163C-428E-BDE8-30D514D8B665}" type="pres">
      <dgm:prSet presAssocID="{051E2541-C4D7-4F0D-A961-D7B898FB56CA}" presName="parentTextArrow" presStyleLbl="node1" presStyleIdx="2" presStyleCnt="3"/>
      <dgm:spPr/>
      <dgm:t>
        <a:bodyPr/>
        <a:lstStyle/>
        <a:p>
          <a:endParaRPr lang="en-US"/>
        </a:p>
      </dgm:t>
    </dgm:pt>
  </dgm:ptLst>
  <dgm:cxnLst>
    <dgm:cxn modelId="{2AD700C2-71E3-493E-968C-075BE1547DC5}" type="presOf" srcId="{CCE3769D-484A-4357-A415-E37AEAEDBD0D}" destId="{CD1B3AC0-315F-44D5-B510-71FEEE76FF34}" srcOrd="0" destOrd="0" presId="urn:microsoft.com/office/officeart/2005/8/layout/process4"/>
    <dgm:cxn modelId="{995A6B9F-84A4-4A3B-8AD4-F1EEFB00E909}" srcId="{74AE9AD0-7DD4-4DC1-8DD4-5C9D42113234}" destId="{051E2541-C4D7-4F0D-A961-D7B898FB56CA}" srcOrd="0" destOrd="0" parTransId="{E4AAF390-8D58-48EB-AF03-34BAD7B70763}" sibTransId="{F7F7B06F-82F9-4BF6-B6D5-A31AA98571DF}"/>
    <dgm:cxn modelId="{85620A8A-38D1-468B-A230-2D7CB11D9010}" srcId="{74AE9AD0-7DD4-4DC1-8DD4-5C9D42113234}" destId="{DF264BDA-DE55-4B03-9C71-B0D8142F9725}" srcOrd="1" destOrd="0" parTransId="{DD0E1EE7-4D85-4652-B6CE-2FCFDDB9A740}" sibTransId="{4418ED81-0D85-4A45-AB85-361EDFD2B60D}"/>
    <dgm:cxn modelId="{0B0E74A4-B3FE-4EBC-AFFE-73FC21562D01}" type="presOf" srcId="{74AE9AD0-7DD4-4DC1-8DD4-5C9D42113234}" destId="{6F02C26C-7EAB-47CA-BFD5-6C5B2B0E5733}" srcOrd="0" destOrd="0" presId="urn:microsoft.com/office/officeart/2005/8/layout/process4"/>
    <dgm:cxn modelId="{A06943D1-09C9-4E65-94BE-F27DF9AD583E}" type="presOf" srcId="{DF264BDA-DE55-4B03-9C71-B0D8142F9725}" destId="{1B380095-4C12-48E3-ACC3-F8BAAD097096}" srcOrd="0" destOrd="0" presId="urn:microsoft.com/office/officeart/2005/8/layout/process4"/>
    <dgm:cxn modelId="{38E70E98-8C5C-499F-A70C-16B169F52A9A}" type="presOf" srcId="{051E2541-C4D7-4F0D-A961-D7B898FB56CA}" destId="{DE248F27-163C-428E-BDE8-30D514D8B665}" srcOrd="0" destOrd="0" presId="urn:microsoft.com/office/officeart/2005/8/layout/process4"/>
    <dgm:cxn modelId="{E3DCBAC2-9087-4557-B257-897CDF0DA0EF}" srcId="{74AE9AD0-7DD4-4DC1-8DD4-5C9D42113234}" destId="{CCE3769D-484A-4357-A415-E37AEAEDBD0D}" srcOrd="2" destOrd="0" parTransId="{392695FF-430A-4D50-A445-49BC57A24286}" sibTransId="{59AC8EC1-3D49-445F-883A-35B15399C66F}"/>
    <dgm:cxn modelId="{4F50EC23-FF2D-41A7-9C20-6DC3A01CFCF1}" type="presParOf" srcId="{6F02C26C-7EAB-47CA-BFD5-6C5B2B0E5733}" destId="{76F1C1F3-6CE4-48B8-9DCE-BC7706D19BE6}" srcOrd="0" destOrd="0" presId="urn:microsoft.com/office/officeart/2005/8/layout/process4"/>
    <dgm:cxn modelId="{85DAAAAC-2A48-4D96-9995-7FA38A8A6461}" type="presParOf" srcId="{76F1C1F3-6CE4-48B8-9DCE-BC7706D19BE6}" destId="{CD1B3AC0-315F-44D5-B510-71FEEE76FF34}" srcOrd="0" destOrd="0" presId="urn:microsoft.com/office/officeart/2005/8/layout/process4"/>
    <dgm:cxn modelId="{597D8553-1AF0-4616-BBD3-A84421FC930B}" type="presParOf" srcId="{6F02C26C-7EAB-47CA-BFD5-6C5B2B0E5733}" destId="{789C2F54-B3D5-4933-B60D-19C30ABB5816}" srcOrd="1" destOrd="0" presId="urn:microsoft.com/office/officeart/2005/8/layout/process4"/>
    <dgm:cxn modelId="{5B151CE6-CCBB-4366-ABB5-05830C2D99E7}" type="presParOf" srcId="{6F02C26C-7EAB-47CA-BFD5-6C5B2B0E5733}" destId="{13869916-9BB5-4E59-BF23-2F99C9D389B1}" srcOrd="2" destOrd="0" presId="urn:microsoft.com/office/officeart/2005/8/layout/process4"/>
    <dgm:cxn modelId="{08F597F8-12C7-4E2D-A744-1BBF9E869BEC}" type="presParOf" srcId="{13869916-9BB5-4E59-BF23-2F99C9D389B1}" destId="{1B380095-4C12-48E3-ACC3-F8BAAD097096}" srcOrd="0" destOrd="0" presId="urn:microsoft.com/office/officeart/2005/8/layout/process4"/>
    <dgm:cxn modelId="{E7649BFA-12AB-4CA0-BAF8-C42F57CF485D}" type="presParOf" srcId="{6F02C26C-7EAB-47CA-BFD5-6C5B2B0E5733}" destId="{CF6F86D5-491F-4753-B696-8A9D9668DBA8}" srcOrd="3" destOrd="0" presId="urn:microsoft.com/office/officeart/2005/8/layout/process4"/>
    <dgm:cxn modelId="{86713660-3B53-4787-B1FB-DEA0C4509C11}" type="presParOf" srcId="{6F02C26C-7EAB-47CA-BFD5-6C5B2B0E5733}" destId="{03A95CBC-21BD-4D93-92BD-6849DE8311E6}" srcOrd="4" destOrd="0" presId="urn:microsoft.com/office/officeart/2005/8/layout/process4"/>
    <dgm:cxn modelId="{4134184D-FC05-4D4C-AB2F-52E04252FAE3}" type="presParOf" srcId="{03A95CBC-21BD-4D93-92BD-6849DE8311E6}" destId="{DE248F27-163C-428E-BDE8-30D514D8B66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85BFBD1-7A60-4338-92EE-F4398A7EB6EB}"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en-US"/>
        </a:p>
      </dgm:t>
    </dgm:pt>
    <dgm:pt modelId="{5EAB25BA-49F0-4B00-BAB1-E0A4E9828035}">
      <dgm:prSet phldrT="[Text]"/>
      <dgm:spPr/>
      <dgm:t>
        <a:bodyPr/>
        <a:lstStyle/>
        <a:p>
          <a:r>
            <a:rPr lang="en-US" b="1" dirty="0" smtClean="0"/>
            <a:t>Eliminate solutions that do not match the must-have criteria</a:t>
          </a:r>
          <a:endParaRPr lang="en-US" b="1" dirty="0"/>
        </a:p>
      </dgm:t>
    </dgm:pt>
    <dgm:pt modelId="{DA34C68B-FCF5-42F7-B03B-15F74EFD6BBB}" type="parTrans" cxnId="{74DDB562-D5A0-47CF-9CBF-553CE77DA4E3}">
      <dgm:prSet/>
      <dgm:spPr/>
      <dgm:t>
        <a:bodyPr/>
        <a:lstStyle/>
        <a:p>
          <a:endParaRPr lang="en-US"/>
        </a:p>
      </dgm:t>
    </dgm:pt>
    <dgm:pt modelId="{453D8049-20A4-40DB-8F8E-2F0947BCC892}" type="sibTrans" cxnId="{74DDB562-D5A0-47CF-9CBF-553CE77DA4E3}">
      <dgm:prSet/>
      <dgm:spPr/>
      <dgm:t>
        <a:bodyPr/>
        <a:lstStyle/>
        <a:p>
          <a:endParaRPr lang="en-US"/>
        </a:p>
      </dgm:t>
    </dgm:pt>
    <dgm:pt modelId="{1B5C4070-A677-4DA8-9308-5649AED383CD}">
      <dgm:prSet phldrT="[Text]"/>
      <dgm:spPr/>
      <dgm:t>
        <a:bodyPr/>
        <a:lstStyle/>
        <a:p>
          <a:r>
            <a:rPr lang="en-US" b="1" dirty="0" smtClean="0"/>
            <a:t>Should now have a small list of potential solutions</a:t>
          </a:r>
          <a:endParaRPr lang="en-US" b="1" dirty="0"/>
        </a:p>
      </dgm:t>
    </dgm:pt>
    <dgm:pt modelId="{A884C692-6989-4D64-BEF0-104D53690258}" type="parTrans" cxnId="{31DF90D7-9FA2-4212-8637-A93D9865E4A9}">
      <dgm:prSet/>
      <dgm:spPr/>
      <dgm:t>
        <a:bodyPr/>
        <a:lstStyle/>
        <a:p>
          <a:endParaRPr lang="en-US"/>
        </a:p>
      </dgm:t>
    </dgm:pt>
    <dgm:pt modelId="{0F58A729-8C62-484A-8460-16191A7A1A99}" type="sibTrans" cxnId="{31DF90D7-9FA2-4212-8637-A93D9865E4A9}">
      <dgm:prSet/>
      <dgm:spPr/>
      <dgm:t>
        <a:bodyPr/>
        <a:lstStyle/>
        <a:p>
          <a:endParaRPr lang="en-US"/>
        </a:p>
      </dgm:t>
    </dgm:pt>
    <dgm:pt modelId="{475B1BCA-B165-410C-907E-4C4461D20BC1}" type="pres">
      <dgm:prSet presAssocID="{885BFBD1-7A60-4338-92EE-F4398A7EB6EB}" presName="linearFlow" presStyleCnt="0">
        <dgm:presLayoutVars>
          <dgm:dir/>
          <dgm:resizeHandles val="exact"/>
        </dgm:presLayoutVars>
      </dgm:prSet>
      <dgm:spPr/>
      <dgm:t>
        <a:bodyPr/>
        <a:lstStyle/>
        <a:p>
          <a:endParaRPr lang="en-US"/>
        </a:p>
      </dgm:t>
    </dgm:pt>
    <dgm:pt modelId="{254F47D4-C309-422A-AFFA-623B5DD7BB05}" type="pres">
      <dgm:prSet presAssocID="{5EAB25BA-49F0-4B00-BAB1-E0A4E9828035}" presName="comp" presStyleCnt="0"/>
      <dgm:spPr/>
    </dgm:pt>
    <dgm:pt modelId="{C7BAB79C-D1DE-4219-9B3C-33916B5A4A49}" type="pres">
      <dgm:prSet presAssocID="{5EAB25BA-49F0-4B00-BAB1-E0A4E9828035}" presName="rect2" presStyleLbl="node1" presStyleIdx="0" presStyleCnt="2">
        <dgm:presLayoutVars>
          <dgm:bulletEnabled val="1"/>
        </dgm:presLayoutVars>
      </dgm:prSet>
      <dgm:spPr/>
      <dgm:t>
        <a:bodyPr/>
        <a:lstStyle/>
        <a:p>
          <a:endParaRPr lang="en-US"/>
        </a:p>
      </dgm:t>
    </dgm:pt>
    <dgm:pt modelId="{7ADF70D6-203F-439F-BC1A-4BA3E068B01F}" type="pres">
      <dgm:prSet presAssocID="{5EAB25BA-49F0-4B00-BAB1-E0A4E9828035}" presName="rect1" presStyleLbl="lnNode1" presStyleIdx="0" presStyleCnt="2"/>
      <dgm:spPr>
        <a:solidFill>
          <a:schemeClr val="accent2">
            <a:hueOff val="0"/>
            <a:satOff val="0"/>
            <a:lumOff val="0"/>
          </a:schemeClr>
        </a:solidFill>
      </dgm:spPr>
    </dgm:pt>
    <dgm:pt modelId="{9CF3F801-E2EA-49F5-B9DB-B0AEA839DD2A}" type="pres">
      <dgm:prSet presAssocID="{453D8049-20A4-40DB-8F8E-2F0947BCC892}" presName="sibTrans" presStyleCnt="0"/>
      <dgm:spPr/>
    </dgm:pt>
    <dgm:pt modelId="{CAA5F6D7-6552-4620-82D3-49E94AFFBBC2}" type="pres">
      <dgm:prSet presAssocID="{1B5C4070-A677-4DA8-9308-5649AED383CD}" presName="comp" presStyleCnt="0"/>
      <dgm:spPr/>
    </dgm:pt>
    <dgm:pt modelId="{B35A6A8A-AAF3-4EBC-B74F-AC5C35754388}" type="pres">
      <dgm:prSet presAssocID="{1B5C4070-A677-4DA8-9308-5649AED383CD}" presName="rect2" presStyleLbl="node1" presStyleIdx="1" presStyleCnt="2">
        <dgm:presLayoutVars>
          <dgm:bulletEnabled val="1"/>
        </dgm:presLayoutVars>
      </dgm:prSet>
      <dgm:spPr/>
      <dgm:t>
        <a:bodyPr/>
        <a:lstStyle/>
        <a:p>
          <a:endParaRPr lang="en-US"/>
        </a:p>
      </dgm:t>
    </dgm:pt>
    <dgm:pt modelId="{EC701A1C-0755-4BD3-9D06-FD8613B783C9}" type="pres">
      <dgm:prSet presAssocID="{1B5C4070-A677-4DA8-9308-5649AED383CD}" presName="rect1" presStyleLbl="lnNode1" presStyleIdx="1" presStyleCnt="2"/>
      <dgm:spPr>
        <a:solidFill>
          <a:schemeClr val="accent2">
            <a:hueOff val="4681519"/>
            <a:satOff val="-5839"/>
            <a:lumOff val="1373"/>
          </a:schemeClr>
        </a:solidFill>
      </dgm:spPr>
    </dgm:pt>
  </dgm:ptLst>
  <dgm:cxnLst>
    <dgm:cxn modelId="{AD0A2C35-F85E-4B53-893F-ED87514896F3}" type="presOf" srcId="{1B5C4070-A677-4DA8-9308-5649AED383CD}" destId="{B35A6A8A-AAF3-4EBC-B74F-AC5C35754388}" srcOrd="0" destOrd="0" presId="urn:microsoft.com/office/officeart/2008/layout/AlternatingPictureBlocks"/>
    <dgm:cxn modelId="{D45F37C6-8AFD-4E39-9E03-C152F4AB6BCE}" type="presOf" srcId="{885BFBD1-7A60-4338-92EE-F4398A7EB6EB}" destId="{475B1BCA-B165-410C-907E-4C4461D20BC1}" srcOrd="0" destOrd="0" presId="urn:microsoft.com/office/officeart/2008/layout/AlternatingPictureBlocks"/>
    <dgm:cxn modelId="{31DF90D7-9FA2-4212-8637-A93D9865E4A9}" srcId="{885BFBD1-7A60-4338-92EE-F4398A7EB6EB}" destId="{1B5C4070-A677-4DA8-9308-5649AED383CD}" srcOrd="1" destOrd="0" parTransId="{A884C692-6989-4D64-BEF0-104D53690258}" sibTransId="{0F58A729-8C62-484A-8460-16191A7A1A99}"/>
    <dgm:cxn modelId="{75FBADBB-ED19-4A90-844A-20E3BC8744A0}" type="presOf" srcId="{5EAB25BA-49F0-4B00-BAB1-E0A4E9828035}" destId="{C7BAB79C-D1DE-4219-9B3C-33916B5A4A49}" srcOrd="0" destOrd="0" presId="urn:microsoft.com/office/officeart/2008/layout/AlternatingPictureBlocks"/>
    <dgm:cxn modelId="{74DDB562-D5A0-47CF-9CBF-553CE77DA4E3}" srcId="{885BFBD1-7A60-4338-92EE-F4398A7EB6EB}" destId="{5EAB25BA-49F0-4B00-BAB1-E0A4E9828035}" srcOrd="0" destOrd="0" parTransId="{DA34C68B-FCF5-42F7-B03B-15F74EFD6BBB}" sibTransId="{453D8049-20A4-40DB-8F8E-2F0947BCC892}"/>
    <dgm:cxn modelId="{153609E6-0E5E-4062-916E-2703069A7C27}" type="presParOf" srcId="{475B1BCA-B165-410C-907E-4C4461D20BC1}" destId="{254F47D4-C309-422A-AFFA-623B5DD7BB05}" srcOrd="0" destOrd="0" presId="urn:microsoft.com/office/officeart/2008/layout/AlternatingPictureBlocks"/>
    <dgm:cxn modelId="{0B0A51C4-1DBD-41CF-9740-4831DCA08F17}" type="presParOf" srcId="{254F47D4-C309-422A-AFFA-623B5DD7BB05}" destId="{C7BAB79C-D1DE-4219-9B3C-33916B5A4A49}" srcOrd="0" destOrd="0" presId="urn:microsoft.com/office/officeart/2008/layout/AlternatingPictureBlocks"/>
    <dgm:cxn modelId="{63E69120-2D8F-447B-B606-C14EB0BE0C98}" type="presParOf" srcId="{254F47D4-C309-422A-AFFA-623B5DD7BB05}" destId="{7ADF70D6-203F-439F-BC1A-4BA3E068B01F}" srcOrd="1" destOrd="0" presId="urn:microsoft.com/office/officeart/2008/layout/AlternatingPictureBlocks"/>
    <dgm:cxn modelId="{AD8748D3-D86C-44CF-BE8A-1155B288F9C1}" type="presParOf" srcId="{475B1BCA-B165-410C-907E-4C4461D20BC1}" destId="{9CF3F801-E2EA-49F5-B9DB-B0AEA839DD2A}" srcOrd="1" destOrd="0" presId="urn:microsoft.com/office/officeart/2008/layout/AlternatingPictureBlocks"/>
    <dgm:cxn modelId="{4D87E089-92CE-496E-989C-98419023BEBC}" type="presParOf" srcId="{475B1BCA-B165-410C-907E-4C4461D20BC1}" destId="{CAA5F6D7-6552-4620-82D3-49E94AFFBBC2}" srcOrd="2" destOrd="0" presId="urn:microsoft.com/office/officeart/2008/layout/AlternatingPictureBlocks"/>
    <dgm:cxn modelId="{2CF225CE-159B-4CE6-BE6E-9B020351D49E}" type="presParOf" srcId="{CAA5F6D7-6552-4620-82D3-49E94AFFBBC2}" destId="{B35A6A8A-AAF3-4EBC-B74F-AC5C35754388}" srcOrd="0" destOrd="0" presId="urn:microsoft.com/office/officeart/2008/layout/AlternatingPictureBlocks"/>
    <dgm:cxn modelId="{65FD24C0-34A0-40F3-B3D8-59631513588D}" type="presParOf" srcId="{CAA5F6D7-6552-4620-82D3-49E94AFFBBC2}" destId="{EC701A1C-0755-4BD3-9D06-FD8613B783C9}"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8ABDB34-A315-4017-9809-55401165CE93}"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A8B3B97E-3CFA-49F7-B886-35D7A45A353A}">
      <dgm:prSet phldrT="[Text]"/>
      <dgm:spPr>
        <a:ln>
          <a:noFill/>
        </a:ln>
      </dgm:spPr>
      <dgm:t>
        <a:bodyPr/>
        <a:lstStyle/>
        <a:p>
          <a:r>
            <a:rPr lang="en-US" b="1" dirty="0" smtClean="0"/>
            <a:t>Is it a win-win solution for everyone involved?</a:t>
          </a:r>
          <a:endParaRPr lang="en-US" b="1" dirty="0"/>
        </a:p>
      </dgm:t>
    </dgm:pt>
    <dgm:pt modelId="{DBA26A19-12BE-4BDA-AC60-58B1527C79C6}" type="parTrans" cxnId="{9D172BCF-A394-4898-9E84-32EDFCB8E061}">
      <dgm:prSet/>
      <dgm:spPr/>
      <dgm:t>
        <a:bodyPr/>
        <a:lstStyle/>
        <a:p>
          <a:endParaRPr lang="en-US"/>
        </a:p>
      </dgm:t>
    </dgm:pt>
    <dgm:pt modelId="{12702B94-E819-4F6B-886E-747B5A45AC2D}" type="sibTrans" cxnId="{9D172BCF-A394-4898-9E84-32EDFCB8E061}">
      <dgm:prSet/>
      <dgm:spPr/>
      <dgm:t>
        <a:bodyPr/>
        <a:lstStyle/>
        <a:p>
          <a:endParaRPr lang="en-US"/>
        </a:p>
      </dgm:t>
    </dgm:pt>
    <dgm:pt modelId="{AA7B6803-F409-481E-B2A6-F6F8F7ABF90F}">
      <dgm:prSet phldrT="[Text]"/>
      <dgm:spPr>
        <a:ln>
          <a:noFill/>
        </a:ln>
      </dgm:spPr>
      <dgm:t>
        <a:bodyPr/>
        <a:lstStyle/>
        <a:p>
          <a:r>
            <a:rPr lang="en-US" b="1" dirty="0" smtClean="0"/>
            <a:t>Are all needs provided for?</a:t>
          </a:r>
          <a:endParaRPr lang="en-US" b="1" dirty="0"/>
        </a:p>
      </dgm:t>
    </dgm:pt>
    <dgm:pt modelId="{82A0DC29-DC8A-4182-B33B-74564A41FAF0}" type="parTrans" cxnId="{F99CCA6A-1156-469C-A2F7-BE589A125083}">
      <dgm:prSet/>
      <dgm:spPr/>
      <dgm:t>
        <a:bodyPr/>
        <a:lstStyle/>
        <a:p>
          <a:endParaRPr lang="en-US"/>
        </a:p>
      </dgm:t>
    </dgm:pt>
    <dgm:pt modelId="{35AA7314-CA34-4A90-A4E4-F771C240C0B2}" type="sibTrans" cxnId="{F99CCA6A-1156-469C-A2F7-BE589A125083}">
      <dgm:prSet/>
      <dgm:spPr/>
      <dgm:t>
        <a:bodyPr/>
        <a:lstStyle/>
        <a:p>
          <a:endParaRPr lang="en-US"/>
        </a:p>
      </dgm:t>
    </dgm:pt>
    <dgm:pt modelId="{CAA5CFEB-8AD1-4357-A0A8-246121372953}">
      <dgm:prSet phldrT="[Text]"/>
      <dgm:spPr>
        <a:ln>
          <a:noFill/>
        </a:ln>
      </dgm:spPr>
      <dgm:t>
        <a:bodyPr/>
        <a:lstStyle/>
        <a:p>
          <a:r>
            <a:rPr lang="en-US" b="1" dirty="0" smtClean="0"/>
            <a:t>Are all criteria met?</a:t>
          </a:r>
          <a:endParaRPr lang="en-US" b="1" dirty="0"/>
        </a:p>
      </dgm:t>
    </dgm:pt>
    <dgm:pt modelId="{6B6D4B8E-127A-435E-B786-026BAA8BC545}" type="parTrans" cxnId="{1B7C33E2-9D0E-4B10-BCC6-2C4DCD866C7D}">
      <dgm:prSet/>
      <dgm:spPr/>
      <dgm:t>
        <a:bodyPr/>
        <a:lstStyle/>
        <a:p>
          <a:endParaRPr lang="en-US"/>
        </a:p>
      </dgm:t>
    </dgm:pt>
    <dgm:pt modelId="{E669AD06-F41E-4B8A-A443-8E546E7CA486}" type="sibTrans" cxnId="{1B7C33E2-9D0E-4B10-BCC6-2C4DCD866C7D}">
      <dgm:prSet/>
      <dgm:spPr/>
      <dgm:t>
        <a:bodyPr/>
        <a:lstStyle/>
        <a:p>
          <a:endParaRPr lang="en-US"/>
        </a:p>
      </dgm:t>
    </dgm:pt>
    <dgm:pt modelId="{C865B9D2-A824-4387-8481-D281930707C0}" type="pres">
      <dgm:prSet presAssocID="{18ABDB34-A315-4017-9809-55401165CE93}" presName="linear" presStyleCnt="0">
        <dgm:presLayoutVars>
          <dgm:dir/>
          <dgm:resizeHandles val="exact"/>
        </dgm:presLayoutVars>
      </dgm:prSet>
      <dgm:spPr/>
      <dgm:t>
        <a:bodyPr/>
        <a:lstStyle/>
        <a:p>
          <a:endParaRPr lang="en-US"/>
        </a:p>
      </dgm:t>
    </dgm:pt>
    <dgm:pt modelId="{DAC9138A-8B8E-4181-92C7-8F5E24F1E335}" type="pres">
      <dgm:prSet presAssocID="{A8B3B97E-3CFA-49F7-B886-35D7A45A353A}" presName="comp" presStyleCnt="0"/>
      <dgm:spPr/>
    </dgm:pt>
    <dgm:pt modelId="{153D35CE-7443-446D-AA47-762427EBD46C}" type="pres">
      <dgm:prSet presAssocID="{A8B3B97E-3CFA-49F7-B886-35D7A45A353A}" presName="box" presStyleLbl="node1" presStyleIdx="0" presStyleCnt="3"/>
      <dgm:spPr/>
      <dgm:t>
        <a:bodyPr/>
        <a:lstStyle/>
        <a:p>
          <a:endParaRPr lang="en-US"/>
        </a:p>
      </dgm:t>
    </dgm:pt>
    <dgm:pt modelId="{1B648D38-4CFA-4BDA-9C2F-B9FE7ACA2115}" type="pres">
      <dgm:prSet presAssocID="{A8B3B97E-3CFA-49F7-B886-35D7A45A353A}" presName="img" presStyleLbl="fgImgPlace1" presStyleIdx="0" presStyleCnt="3"/>
      <dgm:spPr>
        <a:solidFill>
          <a:schemeClr val="accent2">
            <a:tint val="50000"/>
            <a:hueOff val="0"/>
            <a:satOff val="0"/>
            <a:lumOff val="0"/>
          </a:schemeClr>
        </a:solidFill>
      </dgm:spPr>
    </dgm:pt>
    <dgm:pt modelId="{0B355696-8E17-4DB7-9C06-9DC1467FF4D8}" type="pres">
      <dgm:prSet presAssocID="{A8B3B97E-3CFA-49F7-B886-35D7A45A353A}" presName="text" presStyleLbl="node1" presStyleIdx="0" presStyleCnt="3">
        <dgm:presLayoutVars>
          <dgm:bulletEnabled val="1"/>
        </dgm:presLayoutVars>
      </dgm:prSet>
      <dgm:spPr/>
      <dgm:t>
        <a:bodyPr/>
        <a:lstStyle/>
        <a:p>
          <a:endParaRPr lang="en-US"/>
        </a:p>
      </dgm:t>
    </dgm:pt>
    <dgm:pt modelId="{70347F23-E1F1-4E8A-A3CF-09655625473A}" type="pres">
      <dgm:prSet presAssocID="{12702B94-E819-4F6B-886E-747B5A45AC2D}" presName="spacer" presStyleCnt="0"/>
      <dgm:spPr/>
    </dgm:pt>
    <dgm:pt modelId="{022B64D6-D7CB-42B8-8DFD-C5C48A403F8B}" type="pres">
      <dgm:prSet presAssocID="{AA7B6803-F409-481E-B2A6-F6F8F7ABF90F}" presName="comp" presStyleCnt="0"/>
      <dgm:spPr/>
    </dgm:pt>
    <dgm:pt modelId="{11A8095A-0389-4AC8-9DD3-3CD483DBAC05}" type="pres">
      <dgm:prSet presAssocID="{AA7B6803-F409-481E-B2A6-F6F8F7ABF90F}" presName="box" presStyleLbl="node1" presStyleIdx="1" presStyleCnt="3"/>
      <dgm:spPr/>
      <dgm:t>
        <a:bodyPr/>
        <a:lstStyle/>
        <a:p>
          <a:endParaRPr lang="en-US"/>
        </a:p>
      </dgm:t>
    </dgm:pt>
    <dgm:pt modelId="{64AC64B2-4D0A-4196-A481-0C29207D0BDA}" type="pres">
      <dgm:prSet presAssocID="{AA7B6803-F409-481E-B2A6-F6F8F7ABF90F}" presName="img" presStyleLbl="fgImgPlace1" presStyleIdx="1" presStyleCnt="3"/>
      <dgm:spPr>
        <a:solidFill>
          <a:schemeClr val="accent2">
            <a:tint val="50000"/>
            <a:hueOff val="2501437"/>
            <a:satOff val="-2237"/>
            <a:lumOff val="6"/>
          </a:schemeClr>
        </a:solidFill>
      </dgm:spPr>
    </dgm:pt>
    <dgm:pt modelId="{B4382FF5-6010-4996-8596-63D79573774B}" type="pres">
      <dgm:prSet presAssocID="{AA7B6803-F409-481E-B2A6-F6F8F7ABF90F}" presName="text" presStyleLbl="node1" presStyleIdx="1" presStyleCnt="3">
        <dgm:presLayoutVars>
          <dgm:bulletEnabled val="1"/>
        </dgm:presLayoutVars>
      </dgm:prSet>
      <dgm:spPr/>
      <dgm:t>
        <a:bodyPr/>
        <a:lstStyle/>
        <a:p>
          <a:endParaRPr lang="en-US"/>
        </a:p>
      </dgm:t>
    </dgm:pt>
    <dgm:pt modelId="{D6B928D6-F915-47EB-B5D4-0130F858F4F3}" type="pres">
      <dgm:prSet presAssocID="{35AA7314-CA34-4A90-A4E4-F771C240C0B2}" presName="spacer" presStyleCnt="0"/>
      <dgm:spPr/>
    </dgm:pt>
    <dgm:pt modelId="{05BBB76F-551C-4DB4-89FC-B492A5268576}" type="pres">
      <dgm:prSet presAssocID="{CAA5CFEB-8AD1-4357-A0A8-246121372953}" presName="comp" presStyleCnt="0"/>
      <dgm:spPr/>
    </dgm:pt>
    <dgm:pt modelId="{462008AE-B586-49B8-9490-1E0518620377}" type="pres">
      <dgm:prSet presAssocID="{CAA5CFEB-8AD1-4357-A0A8-246121372953}" presName="box" presStyleLbl="node1" presStyleIdx="2" presStyleCnt="3"/>
      <dgm:spPr/>
      <dgm:t>
        <a:bodyPr/>
        <a:lstStyle/>
        <a:p>
          <a:endParaRPr lang="en-US"/>
        </a:p>
      </dgm:t>
    </dgm:pt>
    <dgm:pt modelId="{42BA8CC5-5DCB-41C9-B9C8-81D7DE6F92FC}" type="pres">
      <dgm:prSet presAssocID="{CAA5CFEB-8AD1-4357-A0A8-246121372953}" presName="img" presStyleLbl="fgImgPlace1" presStyleIdx="2" presStyleCnt="3"/>
      <dgm:spPr>
        <a:solidFill>
          <a:schemeClr val="accent2">
            <a:tint val="50000"/>
            <a:hueOff val="5002875"/>
            <a:satOff val="-4473"/>
            <a:lumOff val="13"/>
          </a:schemeClr>
        </a:solidFill>
      </dgm:spPr>
    </dgm:pt>
    <dgm:pt modelId="{D5DCB034-D58E-496D-9BE5-E2FFD113E054}" type="pres">
      <dgm:prSet presAssocID="{CAA5CFEB-8AD1-4357-A0A8-246121372953}" presName="text" presStyleLbl="node1" presStyleIdx="2" presStyleCnt="3">
        <dgm:presLayoutVars>
          <dgm:bulletEnabled val="1"/>
        </dgm:presLayoutVars>
      </dgm:prSet>
      <dgm:spPr/>
      <dgm:t>
        <a:bodyPr/>
        <a:lstStyle/>
        <a:p>
          <a:endParaRPr lang="en-US"/>
        </a:p>
      </dgm:t>
    </dgm:pt>
  </dgm:ptLst>
  <dgm:cxnLst>
    <dgm:cxn modelId="{F99CCA6A-1156-469C-A2F7-BE589A125083}" srcId="{18ABDB34-A315-4017-9809-55401165CE93}" destId="{AA7B6803-F409-481E-B2A6-F6F8F7ABF90F}" srcOrd="1" destOrd="0" parTransId="{82A0DC29-DC8A-4182-B33B-74564A41FAF0}" sibTransId="{35AA7314-CA34-4A90-A4E4-F771C240C0B2}"/>
    <dgm:cxn modelId="{1B7C33E2-9D0E-4B10-BCC6-2C4DCD866C7D}" srcId="{18ABDB34-A315-4017-9809-55401165CE93}" destId="{CAA5CFEB-8AD1-4357-A0A8-246121372953}" srcOrd="2" destOrd="0" parTransId="{6B6D4B8E-127A-435E-B786-026BAA8BC545}" sibTransId="{E669AD06-F41E-4B8A-A443-8E546E7CA486}"/>
    <dgm:cxn modelId="{867C3B70-7294-4827-B340-04779AF4BED1}" type="presOf" srcId="{CAA5CFEB-8AD1-4357-A0A8-246121372953}" destId="{462008AE-B586-49B8-9490-1E0518620377}" srcOrd="0" destOrd="0" presId="urn:microsoft.com/office/officeart/2005/8/layout/vList4"/>
    <dgm:cxn modelId="{697C2283-01E2-4AC2-8685-11E4D51C4F5F}" type="presOf" srcId="{CAA5CFEB-8AD1-4357-A0A8-246121372953}" destId="{D5DCB034-D58E-496D-9BE5-E2FFD113E054}" srcOrd="1" destOrd="0" presId="urn:microsoft.com/office/officeart/2005/8/layout/vList4"/>
    <dgm:cxn modelId="{882EED98-29C9-443D-B623-17ACA9629E9F}" type="presOf" srcId="{AA7B6803-F409-481E-B2A6-F6F8F7ABF90F}" destId="{B4382FF5-6010-4996-8596-63D79573774B}" srcOrd="1" destOrd="0" presId="urn:microsoft.com/office/officeart/2005/8/layout/vList4"/>
    <dgm:cxn modelId="{8D299550-C18D-4C1A-92AF-D67043AD347B}" type="presOf" srcId="{A8B3B97E-3CFA-49F7-B886-35D7A45A353A}" destId="{153D35CE-7443-446D-AA47-762427EBD46C}" srcOrd="0" destOrd="0" presId="urn:microsoft.com/office/officeart/2005/8/layout/vList4"/>
    <dgm:cxn modelId="{C8D9FE68-BC64-43CD-9D62-C9CA0536E469}" type="presOf" srcId="{AA7B6803-F409-481E-B2A6-F6F8F7ABF90F}" destId="{11A8095A-0389-4AC8-9DD3-3CD483DBAC05}" srcOrd="0" destOrd="0" presId="urn:microsoft.com/office/officeart/2005/8/layout/vList4"/>
    <dgm:cxn modelId="{A028E3BB-62FC-422F-8756-1ED287474883}" type="presOf" srcId="{A8B3B97E-3CFA-49F7-B886-35D7A45A353A}" destId="{0B355696-8E17-4DB7-9C06-9DC1467FF4D8}" srcOrd="1" destOrd="0" presId="urn:microsoft.com/office/officeart/2005/8/layout/vList4"/>
    <dgm:cxn modelId="{9D172BCF-A394-4898-9E84-32EDFCB8E061}" srcId="{18ABDB34-A315-4017-9809-55401165CE93}" destId="{A8B3B97E-3CFA-49F7-B886-35D7A45A353A}" srcOrd="0" destOrd="0" parTransId="{DBA26A19-12BE-4BDA-AC60-58B1527C79C6}" sibTransId="{12702B94-E819-4F6B-886E-747B5A45AC2D}"/>
    <dgm:cxn modelId="{B32F1274-B195-4FCD-B2F2-071009BD0EDF}" type="presOf" srcId="{18ABDB34-A315-4017-9809-55401165CE93}" destId="{C865B9D2-A824-4387-8481-D281930707C0}" srcOrd="0" destOrd="0" presId="urn:microsoft.com/office/officeart/2005/8/layout/vList4"/>
    <dgm:cxn modelId="{CD6E4236-5D3B-4C01-AEDC-8AA33734C92F}" type="presParOf" srcId="{C865B9D2-A824-4387-8481-D281930707C0}" destId="{DAC9138A-8B8E-4181-92C7-8F5E24F1E335}" srcOrd="0" destOrd="0" presId="urn:microsoft.com/office/officeart/2005/8/layout/vList4"/>
    <dgm:cxn modelId="{3F14A946-9FD0-4216-BAEC-92DB97EC20A0}" type="presParOf" srcId="{DAC9138A-8B8E-4181-92C7-8F5E24F1E335}" destId="{153D35CE-7443-446D-AA47-762427EBD46C}" srcOrd="0" destOrd="0" presId="urn:microsoft.com/office/officeart/2005/8/layout/vList4"/>
    <dgm:cxn modelId="{2FD44EBE-A51D-4265-8889-5F035406CA3E}" type="presParOf" srcId="{DAC9138A-8B8E-4181-92C7-8F5E24F1E335}" destId="{1B648D38-4CFA-4BDA-9C2F-B9FE7ACA2115}" srcOrd="1" destOrd="0" presId="urn:microsoft.com/office/officeart/2005/8/layout/vList4"/>
    <dgm:cxn modelId="{9473CFB2-07B8-4C2E-AFE5-967880D7AC07}" type="presParOf" srcId="{DAC9138A-8B8E-4181-92C7-8F5E24F1E335}" destId="{0B355696-8E17-4DB7-9C06-9DC1467FF4D8}" srcOrd="2" destOrd="0" presId="urn:microsoft.com/office/officeart/2005/8/layout/vList4"/>
    <dgm:cxn modelId="{ABA664C9-FC25-4312-A60E-C423200471E8}" type="presParOf" srcId="{C865B9D2-A824-4387-8481-D281930707C0}" destId="{70347F23-E1F1-4E8A-A3CF-09655625473A}" srcOrd="1" destOrd="0" presId="urn:microsoft.com/office/officeart/2005/8/layout/vList4"/>
    <dgm:cxn modelId="{C655F1E0-7261-47F2-97E2-6D96BA2A5D60}" type="presParOf" srcId="{C865B9D2-A824-4387-8481-D281930707C0}" destId="{022B64D6-D7CB-42B8-8DFD-C5C48A403F8B}" srcOrd="2" destOrd="0" presId="urn:microsoft.com/office/officeart/2005/8/layout/vList4"/>
    <dgm:cxn modelId="{884B96B3-40B5-4E1C-B0EE-8D8969C77BEE}" type="presParOf" srcId="{022B64D6-D7CB-42B8-8DFD-C5C48A403F8B}" destId="{11A8095A-0389-4AC8-9DD3-3CD483DBAC05}" srcOrd="0" destOrd="0" presId="urn:microsoft.com/office/officeart/2005/8/layout/vList4"/>
    <dgm:cxn modelId="{40C47E53-13AD-466A-83D0-37443480E14B}" type="presParOf" srcId="{022B64D6-D7CB-42B8-8DFD-C5C48A403F8B}" destId="{64AC64B2-4D0A-4196-A481-0C29207D0BDA}" srcOrd="1" destOrd="0" presId="urn:microsoft.com/office/officeart/2005/8/layout/vList4"/>
    <dgm:cxn modelId="{0A8AA7EF-3457-4584-B23E-90F974AD36D2}" type="presParOf" srcId="{022B64D6-D7CB-42B8-8DFD-C5C48A403F8B}" destId="{B4382FF5-6010-4996-8596-63D79573774B}" srcOrd="2" destOrd="0" presId="urn:microsoft.com/office/officeart/2005/8/layout/vList4"/>
    <dgm:cxn modelId="{555F2886-B57D-471D-844D-B46EB063E1A2}" type="presParOf" srcId="{C865B9D2-A824-4387-8481-D281930707C0}" destId="{D6B928D6-F915-47EB-B5D4-0130F858F4F3}" srcOrd="3" destOrd="0" presId="urn:microsoft.com/office/officeart/2005/8/layout/vList4"/>
    <dgm:cxn modelId="{228AF9FB-2526-4886-8EE1-9EF0824C1D05}" type="presParOf" srcId="{C865B9D2-A824-4387-8481-D281930707C0}" destId="{05BBB76F-551C-4DB4-89FC-B492A5268576}" srcOrd="4" destOrd="0" presId="urn:microsoft.com/office/officeart/2005/8/layout/vList4"/>
    <dgm:cxn modelId="{EF372F06-65F4-41D3-B7DA-F31EFBC27578}" type="presParOf" srcId="{05BBB76F-551C-4DB4-89FC-B492A5268576}" destId="{462008AE-B586-49B8-9490-1E0518620377}" srcOrd="0" destOrd="0" presId="urn:microsoft.com/office/officeart/2005/8/layout/vList4"/>
    <dgm:cxn modelId="{7A205AE1-29E9-4A24-89F8-4E23A064D514}" type="presParOf" srcId="{05BBB76F-551C-4DB4-89FC-B492A5268576}" destId="{42BA8CC5-5DCB-41C9-B9C8-81D7DE6F92FC}" srcOrd="1" destOrd="0" presId="urn:microsoft.com/office/officeart/2005/8/layout/vList4"/>
    <dgm:cxn modelId="{101E2A99-9A2F-4AD1-9301-52E9077FDAA1}" type="presParOf" srcId="{05BBB76F-551C-4DB4-89FC-B492A5268576}" destId="{D5DCB034-D58E-496D-9BE5-E2FFD113E054}"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F43CD8-4B45-41E8-9787-4E5638C4FAA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115BCDE-5BEF-4711-893C-A34A36C5EC30}">
      <dgm:prSet phldrT="[Text]"/>
      <dgm:spPr>
        <a:ln>
          <a:noFill/>
        </a:ln>
      </dgm:spPr>
      <dgm:t>
        <a:bodyPr/>
        <a:lstStyle/>
        <a:p>
          <a:r>
            <a:rPr lang="en-US" b="1" dirty="0" smtClean="0"/>
            <a:t>Arguing over a customer</a:t>
          </a:r>
          <a:endParaRPr lang="en-US" b="1" dirty="0"/>
        </a:p>
      </dgm:t>
    </dgm:pt>
    <dgm:pt modelId="{CB5059EC-C539-4360-B62D-6D0B912F6D8D}" type="parTrans" cxnId="{8E71D355-6393-453C-A9B1-E2D834B81241}">
      <dgm:prSet/>
      <dgm:spPr/>
      <dgm:t>
        <a:bodyPr/>
        <a:lstStyle/>
        <a:p>
          <a:endParaRPr lang="en-US"/>
        </a:p>
      </dgm:t>
    </dgm:pt>
    <dgm:pt modelId="{AF6FBEFB-A39C-4795-BD8A-37185346B987}" type="sibTrans" cxnId="{8E71D355-6393-453C-A9B1-E2D834B81241}">
      <dgm:prSet/>
      <dgm:spPr/>
      <dgm:t>
        <a:bodyPr/>
        <a:lstStyle/>
        <a:p>
          <a:endParaRPr lang="en-US"/>
        </a:p>
      </dgm:t>
    </dgm:pt>
    <dgm:pt modelId="{F30613AD-F529-4FA4-8F7E-DE0C4B7A0F06}">
      <dgm:prSet phldrT="[Text]"/>
      <dgm:spPr>
        <a:ln>
          <a:noFill/>
        </a:ln>
      </dgm:spPr>
      <dgm:t>
        <a:bodyPr/>
        <a:lstStyle/>
        <a:p>
          <a:r>
            <a:rPr lang="en-US" b="1" dirty="0" smtClean="0"/>
            <a:t>Upset with scheduling change</a:t>
          </a:r>
          <a:endParaRPr lang="en-US" b="1" dirty="0"/>
        </a:p>
      </dgm:t>
    </dgm:pt>
    <dgm:pt modelId="{6FCDB388-D2C7-4A99-97B1-D923CB20B2B6}" type="parTrans" cxnId="{67FE1676-DFD0-4E87-8638-4574E73F0939}">
      <dgm:prSet/>
      <dgm:spPr/>
      <dgm:t>
        <a:bodyPr/>
        <a:lstStyle/>
        <a:p>
          <a:endParaRPr lang="en-US"/>
        </a:p>
      </dgm:t>
    </dgm:pt>
    <dgm:pt modelId="{3BAB12C2-17E5-4098-967D-E6DB18337354}" type="sibTrans" cxnId="{67FE1676-DFD0-4E87-8638-4574E73F0939}">
      <dgm:prSet/>
      <dgm:spPr/>
      <dgm:t>
        <a:bodyPr/>
        <a:lstStyle/>
        <a:p>
          <a:endParaRPr lang="en-US"/>
        </a:p>
      </dgm:t>
    </dgm:pt>
    <dgm:pt modelId="{650C6E7B-1BA6-472B-924D-7831195DB518}">
      <dgm:prSet phldrT="[Text]"/>
      <dgm:spPr>
        <a:ln>
          <a:noFill/>
        </a:ln>
      </dgm:spPr>
      <dgm:t>
        <a:bodyPr/>
        <a:lstStyle/>
        <a:p>
          <a:r>
            <a:rPr lang="en-US" b="1" dirty="0" smtClean="0"/>
            <a:t>Work towards winning a championship</a:t>
          </a:r>
          <a:endParaRPr lang="en-US" b="1" dirty="0"/>
        </a:p>
      </dgm:t>
    </dgm:pt>
    <dgm:pt modelId="{FB430BF8-B1F6-47C3-A234-17FB2460CDBF}" type="parTrans" cxnId="{3D85068E-8814-4334-90EC-123C3B1B9E8F}">
      <dgm:prSet/>
      <dgm:spPr/>
      <dgm:t>
        <a:bodyPr/>
        <a:lstStyle/>
        <a:p>
          <a:endParaRPr lang="en-US"/>
        </a:p>
      </dgm:t>
    </dgm:pt>
    <dgm:pt modelId="{E8F66535-3936-4D3A-923D-0208D88CE18A}" type="sibTrans" cxnId="{3D85068E-8814-4334-90EC-123C3B1B9E8F}">
      <dgm:prSet/>
      <dgm:spPr/>
      <dgm:t>
        <a:bodyPr/>
        <a:lstStyle/>
        <a:p>
          <a:endParaRPr lang="en-US"/>
        </a:p>
      </dgm:t>
    </dgm:pt>
    <dgm:pt modelId="{9AC6D08C-7CAA-447F-8F1D-E8ED2B6802AE}">
      <dgm:prSet phldrT="[Text]"/>
      <dgm:spPr>
        <a:ln>
          <a:noFill/>
        </a:ln>
      </dgm:spPr>
      <dgm:t>
        <a:bodyPr/>
        <a:lstStyle/>
        <a:p>
          <a:r>
            <a:rPr lang="en-US" b="1" dirty="0" smtClean="0"/>
            <a:t>Vie for the top market share</a:t>
          </a:r>
          <a:endParaRPr lang="en-US" b="1" dirty="0"/>
        </a:p>
      </dgm:t>
    </dgm:pt>
    <dgm:pt modelId="{A7032D82-E18A-4A93-9129-19C5E6112EF6}" type="parTrans" cxnId="{F104BDEA-9905-4FD2-8879-81C8CCB3E9F9}">
      <dgm:prSet/>
      <dgm:spPr/>
      <dgm:t>
        <a:bodyPr/>
        <a:lstStyle/>
        <a:p>
          <a:endParaRPr lang="en-US"/>
        </a:p>
      </dgm:t>
    </dgm:pt>
    <dgm:pt modelId="{7C366876-F446-437C-A3A4-E0B0E8945A14}" type="sibTrans" cxnId="{F104BDEA-9905-4FD2-8879-81C8CCB3E9F9}">
      <dgm:prSet/>
      <dgm:spPr/>
      <dgm:t>
        <a:bodyPr/>
        <a:lstStyle/>
        <a:p>
          <a:endParaRPr lang="en-US"/>
        </a:p>
      </dgm:t>
    </dgm:pt>
    <dgm:pt modelId="{6D4BBE3D-76D3-43EB-B8F2-C2FF1275B18B}" type="pres">
      <dgm:prSet presAssocID="{90F43CD8-4B45-41E8-9787-4E5638C4FAA9}" presName="diagram" presStyleCnt="0">
        <dgm:presLayoutVars>
          <dgm:dir/>
          <dgm:resizeHandles val="exact"/>
        </dgm:presLayoutVars>
      </dgm:prSet>
      <dgm:spPr/>
      <dgm:t>
        <a:bodyPr/>
        <a:lstStyle/>
        <a:p>
          <a:endParaRPr lang="en-US"/>
        </a:p>
      </dgm:t>
    </dgm:pt>
    <dgm:pt modelId="{5DB3F4F5-C3FF-4C63-BD52-5E68E205EBA9}" type="pres">
      <dgm:prSet presAssocID="{6115BCDE-5BEF-4711-893C-A34A36C5EC30}" presName="node" presStyleLbl="node1" presStyleIdx="0" presStyleCnt="4">
        <dgm:presLayoutVars>
          <dgm:bulletEnabled val="1"/>
        </dgm:presLayoutVars>
      </dgm:prSet>
      <dgm:spPr/>
      <dgm:t>
        <a:bodyPr/>
        <a:lstStyle/>
        <a:p>
          <a:endParaRPr lang="en-US"/>
        </a:p>
      </dgm:t>
    </dgm:pt>
    <dgm:pt modelId="{8D4AD825-8466-4C84-B775-E012D67AFC11}" type="pres">
      <dgm:prSet presAssocID="{AF6FBEFB-A39C-4795-BD8A-37185346B987}" presName="sibTrans" presStyleCnt="0"/>
      <dgm:spPr/>
    </dgm:pt>
    <dgm:pt modelId="{4B47A28E-5A4C-4D8E-B2B5-B95DF1C7ED8F}" type="pres">
      <dgm:prSet presAssocID="{F30613AD-F529-4FA4-8F7E-DE0C4B7A0F06}" presName="node" presStyleLbl="node1" presStyleIdx="1" presStyleCnt="4">
        <dgm:presLayoutVars>
          <dgm:bulletEnabled val="1"/>
        </dgm:presLayoutVars>
      </dgm:prSet>
      <dgm:spPr/>
      <dgm:t>
        <a:bodyPr/>
        <a:lstStyle/>
        <a:p>
          <a:endParaRPr lang="en-US"/>
        </a:p>
      </dgm:t>
    </dgm:pt>
    <dgm:pt modelId="{977E3A31-1789-4BA4-A49D-F96A17C38D69}" type="pres">
      <dgm:prSet presAssocID="{3BAB12C2-17E5-4098-967D-E6DB18337354}" presName="sibTrans" presStyleCnt="0"/>
      <dgm:spPr/>
    </dgm:pt>
    <dgm:pt modelId="{56D441BA-4665-4147-B9F0-1F813CFBACA3}" type="pres">
      <dgm:prSet presAssocID="{650C6E7B-1BA6-472B-924D-7831195DB518}" presName="node" presStyleLbl="node1" presStyleIdx="2" presStyleCnt="4">
        <dgm:presLayoutVars>
          <dgm:bulletEnabled val="1"/>
        </dgm:presLayoutVars>
      </dgm:prSet>
      <dgm:spPr/>
      <dgm:t>
        <a:bodyPr/>
        <a:lstStyle/>
        <a:p>
          <a:endParaRPr lang="en-US"/>
        </a:p>
      </dgm:t>
    </dgm:pt>
    <dgm:pt modelId="{81C9AC55-CADC-40FA-9E80-0423FA05C920}" type="pres">
      <dgm:prSet presAssocID="{E8F66535-3936-4D3A-923D-0208D88CE18A}" presName="sibTrans" presStyleCnt="0"/>
      <dgm:spPr/>
    </dgm:pt>
    <dgm:pt modelId="{EE135A0E-DB70-4924-B472-3ED108E528E2}" type="pres">
      <dgm:prSet presAssocID="{9AC6D08C-7CAA-447F-8F1D-E8ED2B6802AE}" presName="node" presStyleLbl="node1" presStyleIdx="3" presStyleCnt="4">
        <dgm:presLayoutVars>
          <dgm:bulletEnabled val="1"/>
        </dgm:presLayoutVars>
      </dgm:prSet>
      <dgm:spPr/>
      <dgm:t>
        <a:bodyPr/>
        <a:lstStyle/>
        <a:p>
          <a:endParaRPr lang="en-US"/>
        </a:p>
      </dgm:t>
    </dgm:pt>
  </dgm:ptLst>
  <dgm:cxnLst>
    <dgm:cxn modelId="{9351837F-7EF2-481E-93B2-8B4F26545508}" type="presOf" srcId="{90F43CD8-4B45-41E8-9787-4E5638C4FAA9}" destId="{6D4BBE3D-76D3-43EB-B8F2-C2FF1275B18B}" srcOrd="0" destOrd="0" presId="urn:microsoft.com/office/officeart/2005/8/layout/default"/>
    <dgm:cxn modelId="{C1317227-E0F8-429C-978D-FD996B4DE52D}" type="presOf" srcId="{F30613AD-F529-4FA4-8F7E-DE0C4B7A0F06}" destId="{4B47A28E-5A4C-4D8E-B2B5-B95DF1C7ED8F}" srcOrd="0" destOrd="0" presId="urn:microsoft.com/office/officeart/2005/8/layout/default"/>
    <dgm:cxn modelId="{F104BDEA-9905-4FD2-8879-81C8CCB3E9F9}" srcId="{90F43CD8-4B45-41E8-9787-4E5638C4FAA9}" destId="{9AC6D08C-7CAA-447F-8F1D-E8ED2B6802AE}" srcOrd="3" destOrd="0" parTransId="{A7032D82-E18A-4A93-9129-19C5E6112EF6}" sibTransId="{7C366876-F446-437C-A3A4-E0B0E8945A14}"/>
    <dgm:cxn modelId="{67FE1676-DFD0-4E87-8638-4574E73F0939}" srcId="{90F43CD8-4B45-41E8-9787-4E5638C4FAA9}" destId="{F30613AD-F529-4FA4-8F7E-DE0C4B7A0F06}" srcOrd="1" destOrd="0" parTransId="{6FCDB388-D2C7-4A99-97B1-D923CB20B2B6}" sibTransId="{3BAB12C2-17E5-4098-967D-E6DB18337354}"/>
    <dgm:cxn modelId="{7A51661F-7E3F-49B6-934B-D8E1723CBBF3}" type="presOf" srcId="{650C6E7B-1BA6-472B-924D-7831195DB518}" destId="{56D441BA-4665-4147-B9F0-1F813CFBACA3}" srcOrd="0" destOrd="0" presId="urn:microsoft.com/office/officeart/2005/8/layout/default"/>
    <dgm:cxn modelId="{3D85068E-8814-4334-90EC-123C3B1B9E8F}" srcId="{90F43CD8-4B45-41E8-9787-4E5638C4FAA9}" destId="{650C6E7B-1BA6-472B-924D-7831195DB518}" srcOrd="2" destOrd="0" parTransId="{FB430BF8-B1F6-47C3-A234-17FB2460CDBF}" sibTransId="{E8F66535-3936-4D3A-923D-0208D88CE18A}"/>
    <dgm:cxn modelId="{52F6BF38-6D60-4E9B-B42F-9081710675FD}" type="presOf" srcId="{6115BCDE-5BEF-4711-893C-A34A36C5EC30}" destId="{5DB3F4F5-C3FF-4C63-BD52-5E68E205EBA9}" srcOrd="0" destOrd="0" presId="urn:microsoft.com/office/officeart/2005/8/layout/default"/>
    <dgm:cxn modelId="{9A72DC24-13BC-4D49-8BB1-F749065C3078}" type="presOf" srcId="{9AC6D08C-7CAA-447F-8F1D-E8ED2B6802AE}" destId="{EE135A0E-DB70-4924-B472-3ED108E528E2}" srcOrd="0" destOrd="0" presId="urn:microsoft.com/office/officeart/2005/8/layout/default"/>
    <dgm:cxn modelId="{8E71D355-6393-453C-A9B1-E2D834B81241}" srcId="{90F43CD8-4B45-41E8-9787-4E5638C4FAA9}" destId="{6115BCDE-5BEF-4711-893C-A34A36C5EC30}" srcOrd="0" destOrd="0" parTransId="{CB5059EC-C539-4360-B62D-6D0B912F6D8D}" sibTransId="{AF6FBEFB-A39C-4795-BD8A-37185346B987}"/>
    <dgm:cxn modelId="{0CD7D61B-F30E-48C6-A5D9-0A5CDCC508AE}" type="presParOf" srcId="{6D4BBE3D-76D3-43EB-B8F2-C2FF1275B18B}" destId="{5DB3F4F5-C3FF-4C63-BD52-5E68E205EBA9}" srcOrd="0" destOrd="0" presId="urn:microsoft.com/office/officeart/2005/8/layout/default"/>
    <dgm:cxn modelId="{97D82F0D-80D4-4701-8D52-43E0B4F3A967}" type="presParOf" srcId="{6D4BBE3D-76D3-43EB-B8F2-C2FF1275B18B}" destId="{8D4AD825-8466-4C84-B775-E012D67AFC11}" srcOrd="1" destOrd="0" presId="urn:microsoft.com/office/officeart/2005/8/layout/default"/>
    <dgm:cxn modelId="{4C62B08A-4AC8-4CC9-B85A-0703B48188B4}" type="presParOf" srcId="{6D4BBE3D-76D3-43EB-B8F2-C2FF1275B18B}" destId="{4B47A28E-5A4C-4D8E-B2B5-B95DF1C7ED8F}" srcOrd="2" destOrd="0" presId="urn:microsoft.com/office/officeart/2005/8/layout/default"/>
    <dgm:cxn modelId="{54B24C89-AB4C-417D-AD32-1EAA3A3B8E75}" type="presParOf" srcId="{6D4BBE3D-76D3-43EB-B8F2-C2FF1275B18B}" destId="{977E3A31-1789-4BA4-A49D-F96A17C38D69}" srcOrd="3" destOrd="0" presId="urn:microsoft.com/office/officeart/2005/8/layout/default"/>
    <dgm:cxn modelId="{2C727C53-6446-42FC-9D4B-3F49EC602225}" type="presParOf" srcId="{6D4BBE3D-76D3-43EB-B8F2-C2FF1275B18B}" destId="{56D441BA-4665-4147-B9F0-1F813CFBACA3}" srcOrd="4" destOrd="0" presId="urn:microsoft.com/office/officeart/2005/8/layout/default"/>
    <dgm:cxn modelId="{C50AA5A2-D76B-47C0-A36B-FC1F174A362E}" type="presParOf" srcId="{6D4BBE3D-76D3-43EB-B8F2-C2FF1275B18B}" destId="{81C9AC55-CADC-40FA-9E80-0423FA05C920}" srcOrd="5" destOrd="0" presId="urn:microsoft.com/office/officeart/2005/8/layout/default"/>
    <dgm:cxn modelId="{A3327280-8DC8-40F2-BA6D-2973F04CF718}" type="presParOf" srcId="{6D4BBE3D-76D3-43EB-B8F2-C2FF1275B18B}" destId="{EE135A0E-DB70-4924-B472-3ED108E528E2}"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C82AA80-8C86-46B0-B5D7-6C21559E1335}"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60D892F1-89E9-433D-AD31-344A825CA373}">
      <dgm:prSet phldrT="[Text]"/>
      <dgm:spPr>
        <a:ln>
          <a:noFill/>
        </a:ln>
      </dgm:spPr>
      <dgm:t>
        <a:bodyPr/>
        <a:lstStyle/>
        <a:p>
          <a:r>
            <a:rPr lang="en-US" b="1" dirty="0" smtClean="0"/>
            <a:t>Complexity of the plan should match the situation</a:t>
          </a:r>
          <a:endParaRPr lang="en-US" b="1" dirty="0"/>
        </a:p>
      </dgm:t>
    </dgm:pt>
    <dgm:pt modelId="{A3CD48FA-28CC-4CE6-BDA1-E96596F74775}" type="parTrans" cxnId="{D3FE8EA2-728B-4797-9936-A5BB51084B27}">
      <dgm:prSet/>
      <dgm:spPr/>
      <dgm:t>
        <a:bodyPr/>
        <a:lstStyle/>
        <a:p>
          <a:endParaRPr lang="en-US"/>
        </a:p>
      </dgm:t>
    </dgm:pt>
    <dgm:pt modelId="{CE15C723-E247-4FC1-BF3A-767043DF0AA9}" type="sibTrans" cxnId="{D3FE8EA2-728B-4797-9936-A5BB51084B27}">
      <dgm:prSet/>
      <dgm:spPr/>
      <dgm:t>
        <a:bodyPr/>
        <a:lstStyle/>
        <a:p>
          <a:endParaRPr lang="en-US"/>
        </a:p>
      </dgm:t>
    </dgm:pt>
    <dgm:pt modelId="{F5772B8D-39E1-429A-BC27-DC24DC84DE9C}">
      <dgm:prSet phldrT="[Text]"/>
      <dgm:spPr>
        <a:ln>
          <a:noFill/>
        </a:ln>
      </dgm:spPr>
      <dgm:t>
        <a:bodyPr/>
        <a:lstStyle/>
        <a:p>
          <a:r>
            <a:rPr lang="en-US" b="1" dirty="0" smtClean="0"/>
            <a:t>Each party take responsibility </a:t>
          </a:r>
          <a:endParaRPr lang="en-US" b="1" dirty="0"/>
        </a:p>
      </dgm:t>
    </dgm:pt>
    <dgm:pt modelId="{BE00B51E-DB29-4469-99FB-65C25661338D}" type="parTrans" cxnId="{A452F5FA-12CB-454C-8EB8-7BF19BB321E6}">
      <dgm:prSet/>
      <dgm:spPr/>
      <dgm:t>
        <a:bodyPr/>
        <a:lstStyle/>
        <a:p>
          <a:endParaRPr lang="en-US"/>
        </a:p>
      </dgm:t>
    </dgm:pt>
    <dgm:pt modelId="{C720B3A0-1A08-4302-9857-FAB118594E7B}" type="sibTrans" cxnId="{A452F5FA-12CB-454C-8EB8-7BF19BB321E6}">
      <dgm:prSet/>
      <dgm:spPr/>
      <dgm:t>
        <a:bodyPr/>
        <a:lstStyle/>
        <a:p>
          <a:endParaRPr lang="en-US"/>
        </a:p>
      </dgm:t>
    </dgm:pt>
    <dgm:pt modelId="{24E5C511-4160-4AB0-98AE-EB473C638534}">
      <dgm:prSet phldrT="[Text]"/>
      <dgm:spPr>
        <a:ln>
          <a:noFill/>
        </a:ln>
      </dgm:spPr>
      <dgm:t>
        <a:bodyPr/>
        <a:lstStyle/>
        <a:p>
          <a:r>
            <a:rPr lang="en-US" b="1" dirty="0" smtClean="0"/>
            <a:t>Detailed action plan</a:t>
          </a:r>
          <a:endParaRPr lang="en-US" b="1" dirty="0"/>
        </a:p>
      </dgm:t>
    </dgm:pt>
    <dgm:pt modelId="{0ED00CDF-DDD4-4971-A430-E8DF1F7EE032}" type="parTrans" cxnId="{E5852B70-490B-400E-9A15-F7CE1D222201}">
      <dgm:prSet/>
      <dgm:spPr/>
      <dgm:t>
        <a:bodyPr/>
        <a:lstStyle/>
        <a:p>
          <a:endParaRPr lang="en-US"/>
        </a:p>
      </dgm:t>
    </dgm:pt>
    <dgm:pt modelId="{7BDFB0EC-DC97-4138-AB56-A33808ADB9D1}" type="sibTrans" cxnId="{E5852B70-490B-400E-9A15-F7CE1D222201}">
      <dgm:prSet/>
      <dgm:spPr/>
      <dgm:t>
        <a:bodyPr/>
        <a:lstStyle/>
        <a:p>
          <a:endParaRPr lang="en-US"/>
        </a:p>
      </dgm:t>
    </dgm:pt>
    <dgm:pt modelId="{636BFBC9-3F1A-410B-B03E-D6C3F522E6D4}" type="pres">
      <dgm:prSet presAssocID="{FC82AA80-8C86-46B0-B5D7-6C21559E1335}" presName="Name0" presStyleCnt="0">
        <dgm:presLayoutVars>
          <dgm:dir/>
          <dgm:resizeHandles val="exact"/>
        </dgm:presLayoutVars>
      </dgm:prSet>
      <dgm:spPr/>
      <dgm:t>
        <a:bodyPr/>
        <a:lstStyle/>
        <a:p>
          <a:endParaRPr lang="en-US"/>
        </a:p>
      </dgm:t>
    </dgm:pt>
    <dgm:pt modelId="{B04E2E6D-B277-4CDE-BF22-C47F53E1E14E}" type="pres">
      <dgm:prSet presAssocID="{60D892F1-89E9-433D-AD31-344A825CA373}" presName="node" presStyleLbl="node1" presStyleIdx="0" presStyleCnt="3">
        <dgm:presLayoutVars>
          <dgm:bulletEnabled val="1"/>
        </dgm:presLayoutVars>
      </dgm:prSet>
      <dgm:spPr/>
      <dgm:t>
        <a:bodyPr/>
        <a:lstStyle/>
        <a:p>
          <a:endParaRPr lang="en-US"/>
        </a:p>
      </dgm:t>
    </dgm:pt>
    <dgm:pt modelId="{09B085A6-6BEF-4865-B06C-3716F529433E}" type="pres">
      <dgm:prSet presAssocID="{CE15C723-E247-4FC1-BF3A-767043DF0AA9}" presName="sibTrans" presStyleCnt="0"/>
      <dgm:spPr/>
    </dgm:pt>
    <dgm:pt modelId="{66860371-BBC1-4F80-88C2-DF39347F9A94}" type="pres">
      <dgm:prSet presAssocID="{F5772B8D-39E1-429A-BC27-DC24DC84DE9C}" presName="node" presStyleLbl="node1" presStyleIdx="1" presStyleCnt="3">
        <dgm:presLayoutVars>
          <dgm:bulletEnabled val="1"/>
        </dgm:presLayoutVars>
      </dgm:prSet>
      <dgm:spPr/>
      <dgm:t>
        <a:bodyPr/>
        <a:lstStyle/>
        <a:p>
          <a:endParaRPr lang="en-US"/>
        </a:p>
      </dgm:t>
    </dgm:pt>
    <dgm:pt modelId="{8C1511FA-0DE2-457C-9765-28BEBBC07ABF}" type="pres">
      <dgm:prSet presAssocID="{C720B3A0-1A08-4302-9857-FAB118594E7B}" presName="sibTrans" presStyleCnt="0"/>
      <dgm:spPr/>
    </dgm:pt>
    <dgm:pt modelId="{8392127B-3878-4645-B4ED-B325CE8C08B0}" type="pres">
      <dgm:prSet presAssocID="{24E5C511-4160-4AB0-98AE-EB473C638534}" presName="node" presStyleLbl="node1" presStyleIdx="2" presStyleCnt="3">
        <dgm:presLayoutVars>
          <dgm:bulletEnabled val="1"/>
        </dgm:presLayoutVars>
      </dgm:prSet>
      <dgm:spPr/>
      <dgm:t>
        <a:bodyPr/>
        <a:lstStyle/>
        <a:p>
          <a:endParaRPr lang="en-US"/>
        </a:p>
      </dgm:t>
    </dgm:pt>
  </dgm:ptLst>
  <dgm:cxnLst>
    <dgm:cxn modelId="{109FDAA0-B621-4AAE-ACF7-484515EF07F3}" type="presOf" srcId="{FC82AA80-8C86-46B0-B5D7-6C21559E1335}" destId="{636BFBC9-3F1A-410B-B03E-D6C3F522E6D4}" srcOrd="0" destOrd="0" presId="urn:microsoft.com/office/officeart/2005/8/layout/hList6"/>
    <dgm:cxn modelId="{E5852B70-490B-400E-9A15-F7CE1D222201}" srcId="{FC82AA80-8C86-46B0-B5D7-6C21559E1335}" destId="{24E5C511-4160-4AB0-98AE-EB473C638534}" srcOrd="2" destOrd="0" parTransId="{0ED00CDF-DDD4-4971-A430-E8DF1F7EE032}" sibTransId="{7BDFB0EC-DC97-4138-AB56-A33808ADB9D1}"/>
    <dgm:cxn modelId="{A452F5FA-12CB-454C-8EB8-7BF19BB321E6}" srcId="{FC82AA80-8C86-46B0-B5D7-6C21559E1335}" destId="{F5772B8D-39E1-429A-BC27-DC24DC84DE9C}" srcOrd="1" destOrd="0" parTransId="{BE00B51E-DB29-4469-99FB-65C25661338D}" sibTransId="{C720B3A0-1A08-4302-9857-FAB118594E7B}"/>
    <dgm:cxn modelId="{81F15C30-6E26-4DB7-8810-6105204F78ED}" type="presOf" srcId="{60D892F1-89E9-433D-AD31-344A825CA373}" destId="{B04E2E6D-B277-4CDE-BF22-C47F53E1E14E}" srcOrd="0" destOrd="0" presId="urn:microsoft.com/office/officeart/2005/8/layout/hList6"/>
    <dgm:cxn modelId="{D3FE8EA2-728B-4797-9936-A5BB51084B27}" srcId="{FC82AA80-8C86-46B0-B5D7-6C21559E1335}" destId="{60D892F1-89E9-433D-AD31-344A825CA373}" srcOrd="0" destOrd="0" parTransId="{A3CD48FA-28CC-4CE6-BDA1-E96596F74775}" sibTransId="{CE15C723-E247-4FC1-BF3A-767043DF0AA9}"/>
    <dgm:cxn modelId="{90892DB0-A681-4057-8151-806AFA18D3D5}" type="presOf" srcId="{24E5C511-4160-4AB0-98AE-EB473C638534}" destId="{8392127B-3878-4645-B4ED-B325CE8C08B0}" srcOrd="0" destOrd="0" presId="urn:microsoft.com/office/officeart/2005/8/layout/hList6"/>
    <dgm:cxn modelId="{1F3FE071-76E6-424B-BCC6-031508AAF22C}" type="presOf" srcId="{F5772B8D-39E1-429A-BC27-DC24DC84DE9C}" destId="{66860371-BBC1-4F80-88C2-DF39347F9A94}" srcOrd="0" destOrd="0" presId="urn:microsoft.com/office/officeart/2005/8/layout/hList6"/>
    <dgm:cxn modelId="{4F31F8B2-0E37-4F5A-84B9-63D030B90E07}" type="presParOf" srcId="{636BFBC9-3F1A-410B-B03E-D6C3F522E6D4}" destId="{B04E2E6D-B277-4CDE-BF22-C47F53E1E14E}" srcOrd="0" destOrd="0" presId="urn:microsoft.com/office/officeart/2005/8/layout/hList6"/>
    <dgm:cxn modelId="{ADB1FAB7-A1DB-4DAE-8F40-0EF4DAEB3AD9}" type="presParOf" srcId="{636BFBC9-3F1A-410B-B03E-D6C3F522E6D4}" destId="{09B085A6-6BEF-4865-B06C-3716F529433E}" srcOrd="1" destOrd="0" presId="urn:microsoft.com/office/officeart/2005/8/layout/hList6"/>
    <dgm:cxn modelId="{9F8C3978-2556-4216-8A61-EC37334FB8BA}" type="presParOf" srcId="{636BFBC9-3F1A-410B-B03E-D6C3F522E6D4}" destId="{66860371-BBC1-4F80-88C2-DF39347F9A94}" srcOrd="2" destOrd="0" presId="urn:microsoft.com/office/officeart/2005/8/layout/hList6"/>
    <dgm:cxn modelId="{7249DC29-5253-48C5-82B8-6CDBA21CA6EB}" type="presParOf" srcId="{636BFBC9-3F1A-410B-B03E-D6C3F522E6D4}" destId="{8C1511FA-0DE2-457C-9765-28BEBBC07ABF}" srcOrd="3" destOrd="0" presId="urn:microsoft.com/office/officeart/2005/8/layout/hList6"/>
    <dgm:cxn modelId="{2990C0E0-E2A0-49A8-8831-D70222EB7595}" type="presParOf" srcId="{636BFBC9-3F1A-410B-B03E-D6C3F522E6D4}" destId="{8392127B-3878-4645-B4ED-B325CE8C08B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6BA8F91-1384-4EE5-AE2E-2B6EF66E2482}"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0B6D7E87-4C35-43A7-8264-6F6F78925CFF}">
      <dgm:prSet phldrT="[Text]"/>
      <dgm:spPr/>
      <dgm:t>
        <a:bodyPr/>
        <a:lstStyle/>
        <a:p>
          <a:r>
            <a:rPr lang="en-US" b="1" dirty="0" smtClean="0"/>
            <a:t>Effective Atmosphere</a:t>
          </a:r>
          <a:endParaRPr lang="en-US" b="1" dirty="0"/>
        </a:p>
      </dgm:t>
    </dgm:pt>
    <dgm:pt modelId="{781E3D7A-0B07-4B83-AC12-1F63C39E330C}" type="parTrans" cxnId="{D63DB3C2-B090-439E-8856-1A8B8BF03F67}">
      <dgm:prSet/>
      <dgm:spPr/>
      <dgm:t>
        <a:bodyPr/>
        <a:lstStyle/>
        <a:p>
          <a:endParaRPr lang="en-US"/>
        </a:p>
      </dgm:t>
    </dgm:pt>
    <dgm:pt modelId="{F765E593-0646-469B-A85B-CAB6A2F8793B}" type="sibTrans" cxnId="{D63DB3C2-B090-439E-8856-1A8B8BF03F67}">
      <dgm:prSet/>
      <dgm:spPr/>
      <dgm:t>
        <a:bodyPr/>
        <a:lstStyle/>
        <a:p>
          <a:endParaRPr lang="en-US"/>
        </a:p>
      </dgm:t>
    </dgm:pt>
    <dgm:pt modelId="{8CD00AB1-4F5A-4224-95E3-649A6729C26A}">
      <dgm:prSet phldrT="[Text]"/>
      <dgm:spPr/>
      <dgm:t>
        <a:bodyPr/>
        <a:lstStyle/>
        <a:p>
          <a:r>
            <a:rPr lang="en-US" b="1" dirty="0" smtClean="0"/>
            <a:t>Mutual Understanding</a:t>
          </a:r>
          <a:endParaRPr lang="en-US" b="1" dirty="0"/>
        </a:p>
      </dgm:t>
    </dgm:pt>
    <dgm:pt modelId="{C28A8F8A-AE7C-427F-AD12-781F3E64277E}" type="parTrans" cxnId="{113917FD-0F39-4147-A3C7-BC0389948DD9}">
      <dgm:prSet/>
      <dgm:spPr/>
      <dgm:t>
        <a:bodyPr/>
        <a:lstStyle/>
        <a:p>
          <a:endParaRPr lang="en-US"/>
        </a:p>
      </dgm:t>
    </dgm:pt>
    <dgm:pt modelId="{9EBAE9D6-188A-435B-9403-4F01E8B42D39}" type="sibTrans" cxnId="{113917FD-0F39-4147-A3C7-BC0389948DD9}">
      <dgm:prSet/>
      <dgm:spPr/>
      <dgm:t>
        <a:bodyPr/>
        <a:lstStyle/>
        <a:p>
          <a:endParaRPr lang="en-US"/>
        </a:p>
      </dgm:t>
    </dgm:pt>
    <dgm:pt modelId="{0E098D11-BB09-465C-8808-91605DB11D8A}">
      <dgm:prSet phldrT="[Text]"/>
      <dgm:spPr/>
      <dgm:t>
        <a:bodyPr/>
        <a:lstStyle/>
        <a:p>
          <a:r>
            <a:rPr lang="en-US" b="1" dirty="0" smtClean="0"/>
            <a:t>Focusing on Individual and Shared Goals</a:t>
          </a:r>
          <a:endParaRPr lang="en-US" b="1" dirty="0"/>
        </a:p>
      </dgm:t>
    </dgm:pt>
    <dgm:pt modelId="{884E5874-F39F-439E-88A1-2CF02DB6F35E}" type="parTrans" cxnId="{6EC9FB00-1DEE-420F-9253-770601AD30DD}">
      <dgm:prSet/>
      <dgm:spPr/>
      <dgm:t>
        <a:bodyPr/>
        <a:lstStyle/>
        <a:p>
          <a:endParaRPr lang="en-US"/>
        </a:p>
      </dgm:t>
    </dgm:pt>
    <dgm:pt modelId="{A6DD07E6-B0AA-43C8-B44E-2959A3D0D587}" type="sibTrans" cxnId="{6EC9FB00-1DEE-420F-9253-770601AD30DD}">
      <dgm:prSet/>
      <dgm:spPr/>
      <dgm:t>
        <a:bodyPr/>
        <a:lstStyle/>
        <a:p>
          <a:endParaRPr lang="en-US"/>
        </a:p>
      </dgm:t>
    </dgm:pt>
    <dgm:pt modelId="{07B2EBD0-196D-4AF5-AAF4-AA87DD2D15F0}" type="pres">
      <dgm:prSet presAssocID="{06BA8F91-1384-4EE5-AE2E-2B6EF66E2482}" presName="linearFlow" presStyleCnt="0">
        <dgm:presLayoutVars>
          <dgm:dir/>
          <dgm:resizeHandles val="exact"/>
        </dgm:presLayoutVars>
      </dgm:prSet>
      <dgm:spPr/>
      <dgm:t>
        <a:bodyPr/>
        <a:lstStyle/>
        <a:p>
          <a:endParaRPr lang="en-US"/>
        </a:p>
      </dgm:t>
    </dgm:pt>
    <dgm:pt modelId="{D8A4B587-43A6-4AEB-B17D-DDF7FC385A30}" type="pres">
      <dgm:prSet presAssocID="{0B6D7E87-4C35-43A7-8264-6F6F78925CFF}" presName="composite" presStyleCnt="0"/>
      <dgm:spPr/>
    </dgm:pt>
    <dgm:pt modelId="{054DF66F-ED62-4F43-B7D0-E458F6DB372C}" type="pres">
      <dgm:prSet presAssocID="{0B6D7E87-4C35-43A7-8264-6F6F78925CFF}" presName="imgShp" presStyleLbl="fgImgPlace1" presStyleIdx="0" presStyleCnt="3" custLinFactNeighborX="-78576"/>
      <dgm:spPr>
        <a:solidFill>
          <a:schemeClr val="accent3">
            <a:tint val="50000"/>
            <a:hueOff val="0"/>
            <a:satOff val="0"/>
            <a:lumOff val="0"/>
          </a:schemeClr>
        </a:solidFill>
      </dgm:spPr>
    </dgm:pt>
    <dgm:pt modelId="{FE131DF0-2956-4D03-A227-C1D09AF18914}" type="pres">
      <dgm:prSet presAssocID="{0B6D7E87-4C35-43A7-8264-6F6F78925CFF}" presName="txShp" presStyleLbl="node1" presStyleIdx="0" presStyleCnt="3" custScaleX="133100" custLinFactNeighborX="-18048">
        <dgm:presLayoutVars>
          <dgm:bulletEnabled val="1"/>
        </dgm:presLayoutVars>
      </dgm:prSet>
      <dgm:spPr/>
      <dgm:t>
        <a:bodyPr/>
        <a:lstStyle/>
        <a:p>
          <a:endParaRPr lang="en-US"/>
        </a:p>
      </dgm:t>
    </dgm:pt>
    <dgm:pt modelId="{F4F93CB0-55D3-4326-85D4-E1EF56FC003D}" type="pres">
      <dgm:prSet presAssocID="{F765E593-0646-469B-A85B-CAB6A2F8793B}" presName="spacing" presStyleCnt="0"/>
      <dgm:spPr/>
    </dgm:pt>
    <dgm:pt modelId="{3EE9E7C9-E54C-4FBC-9F06-0DE942687C0B}" type="pres">
      <dgm:prSet presAssocID="{8CD00AB1-4F5A-4224-95E3-649A6729C26A}" presName="composite" presStyleCnt="0"/>
      <dgm:spPr/>
    </dgm:pt>
    <dgm:pt modelId="{F9A8DD6C-2185-4D0D-8436-751956EE7F3B}" type="pres">
      <dgm:prSet presAssocID="{8CD00AB1-4F5A-4224-95E3-649A6729C26A}" presName="imgShp" presStyleLbl="fgImgPlace1" presStyleIdx="1" presStyleCnt="3" custLinFactNeighborX="-78576"/>
      <dgm:spPr>
        <a:solidFill>
          <a:schemeClr val="accent3">
            <a:tint val="50000"/>
            <a:hueOff val="5376097"/>
            <a:satOff val="-7054"/>
            <a:lumOff val="-694"/>
          </a:schemeClr>
        </a:solidFill>
      </dgm:spPr>
    </dgm:pt>
    <dgm:pt modelId="{10EA5770-7B62-4EB4-8398-3BEF43900AF7}" type="pres">
      <dgm:prSet presAssocID="{8CD00AB1-4F5A-4224-95E3-649A6729C26A}" presName="txShp" presStyleLbl="node1" presStyleIdx="1" presStyleCnt="3" custScaleX="133100" custLinFactNeighborX="-18048">
        <dgm:presLayoutVars>
          <dgm:bulletEnabled val="1"/>
        </dgm:presLayoutVars>
      </dgm:prSet>
      <dgm:spPr/>
      <dgm:t>
        <a:bodyPr/>
        <a:lstStyle/>
        <a:p>
          <a:endParaRPr lang="en-US"/>
        </a:p>
      </dgm:t>
    </dgm:pt>
    <dgm:pt modelId="{144C02CF-DBEE-467C-B7DF-D89FA13CD890}" type="pres">
      <dgm:prSet presAssocID="{9EBAE9D6-188A-435B-9403-4F01E8B42D39}" presName="spacing" presStyleCnt="0"/>
      <dgm:spPr/>
    </dgm:pt>
    <dgm:pt modelId="{65826BFE-641B-4614-9F7C-FEB2BE790D65}" type="pres">
      <dgm:prSet presAssocID="{0E098D11-BB09-465C-8808-91605DB11D8A}" presName="composite" presStyleCnt="0"/>
      <dgm:spPr/>
    </dgm:pt>
    <dgm:pt modelId="{A5B96D5F-C31D-447A-BB9F-3476F6EF83CD}" type="pres">
      <dgm:prSet presAssocID="{0E098D11-BB09-465C-8808-91605DB11D8A}" presName="imgShp" presStyleLbl="fgImgPlace1" presStyleIdx="2" presStyleCnt="3" custLinFactNeighborX="-78576"/>
      <dgm:spPr>
        <a:solidFill>
          <a:schemeClr val="accent3">
            <a:tint val="50000"/>
            <a:hueOff val="10752195"/>
            <a:satOff val="-14108"/>
            <a:lumOff val="-1388"/>
          </a:schemeClr>
        </a:solidFill>
      </dgm:spPr>
    </dgm:pt>
    <dgm:pt modelId="{DE0DF3B8-C4F5-4658-9998-5A6D496712BE}" type="pres">
      <dgm:prSet presAssocID="{0E098D11-BB09-465C-8808-91605DB11D8A}" presName="txShp" presStyleLbl="node1" presStyleIdx="2" presStyleCnt="3" custScaleX="133100" custLinFactNeighborX="-18048">
        <dgm:presLayoutVars>
          <dgm:bulletEnabled val="1"/>
        </dgm:presLayoutVars>
      </dgm:prSet>
      <dgm:spPr/>
      <dgm:t>
        <a:bodyPr/>
        <a:lstStyle/>
        <a:p>
          <a:endParaRPr lang="en-US"/>
        </a:p>
      </dgm:t>
    </dgm:pt>
  </dgm:ptLst>
  <dgm:cxnLst>
    <dgm:cxn modelId="{D63DB3C2-B090-439E-8856-1A8B8BF03F67}" srcId="{06BA8F91-1384-4EE5-AE2E-2B6EF66E2482}" destId="{0B6D7E87-4C35-43A7-8264-6F6F78925CFF}" srcOrd="0" destOrd="0" parTransId="{781E3D7A-0B07-4B83-AC12-1F63C39E330C}" sibTransId="{F765E593-0646-469B-A85B-CAB6A2F8793B}"/>
    <dgm:cxn modelId="{4E4C8C84-3722-4991-8258-C20C21F4E874}" type="presOf" srcId="{06BA8F91-1384-4EE5-AE2E-2B6EF66E2482}" destId="{07B2EBD0-196D-4AF5-AAF4-AA87DD2D15F0}" srcOrd="0" destOrd="0" presId="urn:microsoft.com/office/officeart/2005/8/layout/vList3"/>
    <dgm:cxn modelId="{460A578D-358E-43BB-BE68-C5E64334571E}" type="presOf" srcId="{0E098D11-BB09-465C-8808-91605DB11D8A}" destId="{DE0DF3B8-C4F5-4658-9998-5A6D496712BE}" srcOrd="0" destOrd="0" presId="urn:microsoft.com/office/officeart/2005/8/layout/vList3"/>
    <dgm:cxn modelId="{C85F79B9-E10D-492C-8085-A4BECFE00007}" type="presOf" srcId="{8CD00AB1-4F5A-4224-95E3-649A6729C26A}" destId="{10EA5770-7B62-4EB4-8398-3BEF43900AF7}" srcOrd="0" destOrd="0" presId="urn:microsoft.com/office/officeart/2005/8/layout/vList3"/>
    <dgm:cxn modelId="{D9C5F756-78BC-406E-96FC-B0FB8AEE4C2B}" type="presOf" srcId="{0B6D7E87-4C35-43A7-8264-6F6F78925CFF}" destId="{FE131DF0-2956-4D03-A227-C1D09AF18914}" srcOrd="0" destOrd="0" presId="urn:microsoft.com/office/officeart/2005/8/layout/vList3"/>
    <dgm:cxn modelId="{6EC9FB00-1DEE-420F-9253-770601AD30DD}" srcId="{06BA8F91-1384-4EE5-AE2E-2B6EF66E2482}" destId="{0E098D11-BB09-465C-8808-91605DB11D8A}" srcOrd="2" destOrd="0" parTransId="{884E5874-F39F-439E-88A1-2CF02DB6F35E}" sibTransId="{A6DD07E6-B0AA-43C8-B44E-2959A3D0D587}"/>
    <dgm:cxn modelId="{113917FD-0F39-4147-A3C7-BC0389948DD9}" srcId="{06BA8F91-1384-4EE5-AE2E-2B6EF66E2482}" destId="{8CD00AB1-4F5A-4224-95E3-649A6729C26A}" srcOrd="1" destOrd="0" parTransId="{C28A8F8A-AE7C-427F-AD12-781F3E64277E}" sibTransId="{9EBAE9D6-188A-435B-9403-4F01E8B42D39}"/>
    <dgm:cxn modelId="{A5EA2DE5-5052-4674-A1BB-05BC0E82D7D5}" type="presParOf" srcId="{07B2EBD0-196D-4AF5-AAF4-AA87DD2D15F0}" destId="{D8A4B587-43A6-4AEB-B17D-DDF7FC385A30}" srcOrd="0" destOrd="0" presId="urn:microsoft.com/office/officeart/2005/8/layout/vList3"/>
    <dgm:cxn modelId="{0C263F03-D9D1-4EC9-A98D-B6A3B0781B30}" type="presParOf" srcId="{D8A4B587-43A6-4AEB-B17D-DDF7FC385A30}" destId="{054DF66F-ED62-4F43-B7D0-E458F6DB372C}" srcOrd="0" destOrd="0" presId="urn:microsoft.com/office/officeart/2005/8/layout/vList3"/>
    <dgm:cxn modelId="{D7EEF60D-5B2E-4292-B602-2559C08A10DC}" type="presParOf" srcId="{D8A4B587-43A6-4AEB-B17D-DDF7FC385A30}" destId="{FE131DF0-2956-4D03-A227-C1D09AF18914}" srcOrd="1" destOrd="0" presId="urn:microsoft.com/office/officeart/2005/8/layout/vList3"/>
    <dgm:cxn modelId="{A9EAA216-29C8-492F-92F3-890C8A060D47}" type="presParOf" srcId="{07B2EBD0-196D-4AF5-AAF4-AA87DD2D15F0}" destId="{F4F93CB0-55D3-4326-85D4-E1EF56FC003D}" srcOrd="1" destOrd="0" presId="urn:microsoft.com/office/officeart/2005/8/layout/vList3"/>
    <dgm:cxn modelId="{610AB26C-777C-4463-9F1D-6B93BC3529A2}" type="presParOf" srcId="{07B2EBD0-196D-4AF5-AAF4-AA87DD2D15F0}" destId="{3EE9E7C9-E54C-4FBC-9F06-0DE942687C0B}" srcOrd="2" destOrd="0" presId="urn:microsoft.com/office/officeart/2005/8/layout/vList3"/>
    <dgm:cxn modelId="{7BA20FE3-185B-44D9-9712-8FACBD636E2C}" type="presParOf" srcId="{3EE9E7C9-E54C-4FBC-9F06-0DE942687C0B}" destId="{F9A8DD6C-2185-4D0D-8436-751956EE7F3B}" srcOrd="0" destOrd="0" presId="urn:microsoft.com/office/officeart/2005/8/layout/vList3"/>
    <dgm:cxn modelId="{1E47B466-84D6-4509-91B5-544AD327E2BE}" type="presParOf" srcId="{3EE9E7C9-E54C-4FBC-9F06-0DE942687C0B}" destId="{10EA5770-7B62-4EB4-8398-3BEF43900AF7}" srcOrd="1" destOrd="0" presId="urn:microsoft.com/office/officeart/2005/8/layout/vList3"/>
    <dgm:cxn modelId="{94F6F39C-8B8D-4CB0-985D-6037B73C6C59}" type="presParOf" srcId="{07B2EBD0-196D-4AF5-AAF4-AA87DD2D15F0}" destId="{144C02CF-DBEE-467C-B7DF-D89FA13CD890}" srcOrd="3" destOrd="0" presId="urn:microsoft.com/office/officeart/2005/8/layout/vList3"/>
    <dgm:cxn modelId="{ECE7B9AE-60C0-4D6C-9613-078D29E10D06}" type="presParOf" srcId="{07B2EBD0-196D-4AF5-AAF4-AA87DD2D15F0}" destId="{65826BFE-641B-4614-9F7C-FEB2BE790D65}" srcOrd="4" destOrd="0" presId="urn:microsoft.com/office/officeart/2005/8/layout/vList3"/>
    <dgm:cxn modelId="{A2486BE8-960A-4666-90D2-00F55FBF4647}" type="presParOf" srcId="{65826BFE-641B-4614-9F7C-FEB2BE790D65}" destId="{A5B96D5F-C31D-447A-BB9F-3476F6EF83CD}" srcOrd="0" destOrd="0" presId="urn:microsoft.com/office/officeart/2005/8/layout/vList3"/>
    <dgm:cxn modelId="{6F665C71-2753-473C-8FF1-A9D13543807F}" type="presParOf" srcId="{65826BFE-641B-4614-9F7C-FEB2BE790D65}" destId="{DE0DF3B8-C4F5-4658-9998-5A6D496712B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9FCD7A3-EC41-405C-97F7-B9A3D7CC80E5}"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E7C129A7-5F2D-4195-953B-13C313B04D1D}">
      <dgm:prSet phldrT="[Text]" custT="1"/>
      <dgm:spPr/>
      <dgm:t>
        <a:bodyPr/>
        <a:lstStyle/>
        <a:p>
          <a:r>
            <a:rPr lang="en-US" sz="6000" dirty="0" smtClean="0"/>
            <a:t>Root cause?</a:t>
          </a:r>
          <a:endParaRPr lang="en-US" sz="6000" dirty="0"/>
        </a:p>
      </dgm:t>
    </dgm:pt>
    <dgm:pt modelId="{DC451C55-D416-4E7A-8152-B32E0BD740E3}" type="parTrans" cxnId="{03399DC4-3108-4176-AEF7-3086955CF72C}">
      <dgm:prSet/>
      <dgm:spPr/>
      <dgm:t>
        <a:bodyPr/>
        <a:lstStyle/>
        <a:p>
          <a:endParaRPr lang="en-US"/>
        </a:p>
      </dgm:t>
    </dgm:pt>
    <dgm:pt modelId="{C706DCA4-B4D3-476A-9403-CFC3D6BDEAC8}" type="sibTrans" cxnId="{03399DC4-3108-4176-AEF7-3086955CF72C}">
      <dgm:prSet/>
      <dgm:spPr/>
      <dgm:t>
        <a:bodyPr/>
        <a:lstStyle/>
        <a:p>
          <a:endParaRPr lang="en-US"/>
        </a:p>
      </dgm:t>
    </dgm:pt>
    <dgm:pt modelId="{130A6AF3-6FE6-4944-9B2C-149F069BD930}">
      <dgm:prSet phldrT="[Text]" custT="1"/>
      <dgm:spPr/>
      <dgm:t>
        <a:bodyPr/>
        <a:lstStyle/>
        <a:p>
          <a:r>
            <a:rPr lang="en-US" sz="6000" dirty="0" smtClean="0"/>
            <a:t>Larger problem?</a:t>
          </a:r>
          <a:endParaRPr lang="en-US" sz="6000" dirty="0"/>
        </a:p>
      </dgm:t>
    </dgm:pt>
    <dgm:pt modelId="{713AEF5A-3F7C-4653-80BB-8D4A8AA233C4}" type="parTrans" cxnId="{9C59769E-CEA9-48C5-850E-FF15B22F19C9}">
      <dgm:prSet/>
      <dgm:spPr/>
      <dgm:t>
        <a:bodyPr/>
        <a:lstStyle/>
        <a:p>
          <a:endParaRPr lang="en-US"/>
        </a:p>
      </dgm:t>
    </dgm:pt>
    <dgm:pt modelId="{F1B5E2D9-3C3A-4D4D-AC22-C08A9047C89F}" type="sibTrans" cxnId="{9C59769E-CEA9-48C5-850E-FF15B22F19C9}">
      <dgm:prSet/>
      <dgm:spPr/>
      <dgm:t>
        <a:bodyPr/>
        <a:lstStyle/>
        <a:p>
          <a:endParaRPr lang="en-US"/>
        </a:p>
      </dgm:t>
    </dgm:pt>
    <dgm:pt modelId="{8A514801-A490-40CB-AA12-90AF0DD35E08}">
      <dgm:prSet phldrT="[Text]" custT="1"/>
      <dgm:spPr/>
      <dgm:t>
        <a:bodyPr/>
        <a:lstStyle/>
        <a:p>
          <a:r>
            <a:rPr lang="en-US" sz="6000" dirty="0" smtClean="0"/>
            <a:t>Make a short list</a:t>
          </a:r>
          <a:endParaRPr lang="en-US" sz="6000" dirty="0"/>
        </a:p>
      </dgm:t>
    </dgm:pt>
    <dgm:pt modelId="{893F3453-986A-4A41-943A-B39FBFA52458}" type="parTrans" cxnId="{2B73AF72-C6BE-4D0C-B196-AAA492A61F8B}">
      <dgm:prSet/>
      <dgm:spPr/>
      <dgm:t>
        <a:bodyPr/>
        <a:lstStyle/>
        <a:p>
          <a:endParaRPr lang="en-US"/>
        </a:p>
      </dgm:t>
    </dgm:pt>
    <dgm:pt modelId="{EA5C1FE9-FB1A-422C-8F45-1A0BEDD36B40}" type="sibTrans" cxnId="{2B73AF72-C6BE-4D0C-B196-AAA492A61F8B}">
      <dgm:prSet/>
      <dgm:spPr/>
      <dgm:t>
        <a:bodyPr/>
        <a:lstStyle/>
        <a:p>
          <a:endParaRPr lang="en-US"/>
        </a:p>
      </dgm:t>
    </dgm:pt>
    <dgm:pt modelId="{A30BF963-8232-49B1-909F-B232FF84D1B1}" type="pres">
      <dgm:prSet presAssocID="{39FCD7A3-EC41-405C-97F7-B9A3D7CC80E5}" presName="Name0" presStyleCnt="0">
        <dgm:presLayoutVars>
          <dgm:resizeHandles/>
        </dgm:presLayoutVars>
      </dgm:prSet>
      <dgm:spPr/>
      <dgm:t>
        <a:bodyPr/>
        <a:lstStyle/>
        <a:p>
          <a:endParaRPr lang="en-US"/>
        </a:p>
      </dgm:t>
    </dgm:pt>
    <dgm:pt modelId="{1571CD9F-9B83-45C9-BFC4-2933A67DF8F9}" type="pres">
      <dgm:prSet presAssocID="{E7C129A7-5F2D-4195-953B-13C313B04D1D}" presName="text" presStyleLbl="node1" presStyleIdx="0" presStyleCnt="3">
        <dgm:presLayoutVars>
          <dgm:bulletEnabled val="1"/>
        </dgm:presLayoutVars>
      </dgm:prSet>
      <dgm:spPr/>
      <dgm:t>
        <a:bodyPr/>
        <a:lstStyle/>
        <a:p>
          <a:endParaRPr lang="en-US"/>
        </a:p>
      </dgm:t>
    </dgm:pt>
    <dgm:pt modelId="{4A1413D3-F4AC-4278-9786-1AA2067B5F99}" type="pres">
      <dgm:prSet presAssocID="{C706DCA4-B4D3-476A-9403-CFC3D6BDEAC8}" presName="space" presStyleCnt="0"/>
      <dgm:spPr/>
    </dgm:pt>
    <dgm:pt modelId="{1AC7BD48-907F-4C3D-A03B-9A834DD204DC}" type="pres">
      <dgm:prSet presAssocID="{130A6AF3-6FE6-4944-9B2C-149F069BD930}" presName="text" presStyleLbl="node1" presStyleIdx="1" presStyleCnt="3">
        <dgm:presLayoutVars>
          <dgm:bulletEnabled val="1"/>
        </dgm:presLayoutVars>
      </dgm:prSet>
      <dgm:spPr/>
      <dgm:t>
        <a:bodyPr/>
        <a:lstStyle/>
        <a:p>
          <a:endParaRPr lang="en-US"/>
        </a:p>
      </dgm:t>
    </dgm:pt>
    <dgm:pt modelId="{371464DE-2D82-48A5-96DC-A0BAE22EA851}" type="pres">
      <dgm:prSet presAssocID="{F1B5E2D9-3C3A-4D4D-AC22-C08A9047C89F}" presName="space" presStyleCnt="0"/>
      <dgm:spPr/>
    </dgm:pt>
    <dgm:pt modelId="{67C623FF-3278-4DE5-A36C-BFD6CA3F999F}" type="pres">
      <dgm:prSet presAssocID="{8A514801-A490-40CB-AA12-90AF0DD35E08}" presName="text" presStyleLbl="node1" presStyleIdx="2" presStyleCnt="3">
        <dgm:presLayoutVars>
          <dgm:bulletEnabled val="1"/>
        </dgm:presLayoutVars>
      </dgm:prSet>
      <dgm:spPr/>
      <dgm:t>
        <a:bodyPr/>
        <a:lstStyle/>
        <a:p>
          <a:endParaRPr lang="en-US"/>
        </a:p>
      </dgm:t>
    </dgm:pt>
  </dgm:ptLst>
  <dgm:cxnLst>
    <dgm:cxn modelId="{ABAE07F2-7CEE-4AFA-926F-CFE1CB07945D}" type="presOf" srcId="{8A514801-A490-40CB-AA12-90AF0DD35E08}" destId="{67C623FF-3278-4DE5-A36C-BFD6CA3F999F}" srcOrd="0" destOrd="0" presId="urn:diagrams.loki3.com/VaryingWidthList+Icon"/>
    <dgm:cxn modelId="{74CECE59-7F3D-4062-8719-A12FA8833B15}" type="presOf" srcId="{E7C129A7-5F2D-4195-953B-13C313B04D1D}" destId="{1571CD9F-9B83-45C9-BFC4-2933A67DF8F9}" srcOrd="0" destOrd="0" presId="urn:diagrams.loki3.com/VaryingWidthList+Icon"/>
    <dgm:cxn modelId="{B4B30759-A4E8-4BB0-97B5-D2E82F5EF8D4}" type="presOf" srcId="{130A6AF3-6FE6-4944-9B2C-149F069BD930}" destId="{1AC7BD48-907F-4C3D-A03B-9A834DD204DC}" srcOrd="0" destOrd="0" presId="urn:diagrams.loki3.com/VaryingWidthList+Icon"/>
    <dgm:cxn modelId="{9C59769E-CEA9-48C5-850E-FF15B22F19C9}" srcId="{39FCD7A3-EC41-405C-97F7-B9A3D7CC80E5}" destId="{130A6AF3-6FE6-4944-9B2C-149F069BD930}" srcOrd="1" destOrd="0" parTransId="{713AEF5A-3F7C-4653-80BB-8D4A8AA233C4}" sibTransId="{F1B5E2D9-3C3A-4D4D-AC22-C08A9047C89F}"/>
    <dgm:cxn modelId="{2B73AF72-C6BE-4D0C-B196-AAA492A61F8B}" srcId="{39FCD7A3-EC41-405C-97F7-B9A3D7CC80E5}" destId="{8A514801-A490-40CB-AA12-90AF0DD35E08}" srcOrd="2" destOrd="0" parTransId="{893F3453-986A-4A41-943A-B39FBFA52458}" sibTransId="{EA5C1FE9-FB1A-422C-8F45-1A0BEDD36B40}"/>
    <dgm:cxn modelId="{DD43A7F0-D36A-44C4-8862-F7575610C92A}" type="presOf" srcId="{39FCD7A3-EC41-405C-97F7-B9A3D7CC80E5}" destId="{A30BF963-8232-49B1-909F-B232FF84D1B1}" srcOrd="0" destOrd="0" presId="urn:diagrams.loki3.com/VaryingWidthList+Icon"/>
    <dgm:cxn modelId="{03399DC4-3108-4176-AEF7-3086955CF72C}" srcId="{39FCD7A3-EC41-405C-97F7-B9A3D7CC80E5}" destId="{E7C129A7-5F2D-4195-953B-13C313B04D1D}" srcOrd="0" destOrd="0" parTransId="{DC451C55-D416-4E7A-8152-B32E0BD740E3}" sibTransId="{C706DCA4-B4D3-476A-9403-CFC3D6BDEAC8}"/>
    <dgm:cxn modelId="{C5D29959-DBCE-4B72-A08B-9301E7334B5C}" type="presParOf" srcId="{A30BF963-8232-49B1-909F-B232FF84D1B1}" destId="{1571CD9F-9B83-45C9-BFC4-2933A67DF8F9}" srcOrd="0" destOrd="0" presId="urn:diagrams.loki3.com/VaryingWidthList+Icon"/>
    <dgm:cxn modelId="{EDC9DB1D-1D26-4847-868C-A0CACEC66222}" type="presParOf" srcId="{A30BF963-8232-49B1-909F-B232FF84D1B1}" destId="{4A1413D3-F4AC-4278-9786-1AA2067B5F99}" srcOrd="1" destOrd="0" presId="urn:diagrams.loki3.com/VaryingWidthList+Icon"/>
    <dgm:cxn modelId="{16312F76-4432-4690-A34D-1C77271946D1}" type="presParOf" srcId="{A30BF963-8232-49B1-909F-B232FF84D1B1}" destId="{1AC7BD48-907F-4C3D-A03B-9A834DD204DC}" srcOrd="2" destOrd="0" presId="urn:diagrams.loki3.com/VaryingWidthList+Icon"/>
    <dgm:cxn modelId="{A1D9A24E-2851-4D32-9663-48B4BD17D34A}" type="presParOf" srcId="{A30BF963-8232-49B1-909F-B232FF84D1B1}" destId="{371464DE-2D82-48A5-96DC-A0BAE22EA851}" srcOrd="3" destOrd="0" presId="urn:diagrams.loki3.com/VaryingWidthList+Icon"/>
    <dgm:cxn modelId="{BC76AB54-6E03-4496-A41C-5639D46F9708}" type="presParOf" srcId="{A30BF963-8232-49B1-909F-B232FF84D1B1}" destId="{67C623FF-3278-4DE5-A36C-BFD6CA3F999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B5712F5-18A3-4072-93A9-5AFE71395A18}" type="doc">
      <dgm:prSet loTypeId="urn:microsoft.com/office/officeart/2005/8/layout/pList2" loCatId="list" qsTypeId="urn:microsoft.com/office/officeart/2005/8/quickstyle/simple1" qsCatId="simple" csTypeId="urn:microsoft.com/office/officeart/2005/8/colors/colorful3" csCatId="colorful" phldr="1"/>
      <dgm:spPr/>
      <dgm:t>
        <a:bodyPr/>
        <a:lstStyle/>
        <a:p>
          <a:endParaRPr lang="en-US"/>
        </a:p>
      </dgm:t>
    </dgm:pt>
    <dgm:pt modelId="{BA37C334-1F6D-4436-945A-CDE421122CF7}">
      <dgm:prSet phldrT="[Text]"/>
      <dgm:spPr/>
      <dgm:t>
        <a:bodyPr/>
        <a:lstStyle/>
        <a:p>
          <a:r>
            <a:rPr lang="en-US" b="1" dirty="0" smtClean="0"/>
            <a:t>Do a quick evaluation</a:t>
          </a:r>
          <a:endParaRPr lang="en-US" b="1" dirty="0"/>
        </a:p>
      </dgm:t>
    </dgm:pt>
    <dgm:pt modelId="{77523BC2-78A7-473B-8092-B6F74A693483}" type="parTrans" cxnId="{66972EF6-2155-4122-A858-ACE30011EF70}">
      <dgm:prSet/>
      <dgm:spPr/>
      <dgm:t>
        <a:bodyPr/>
        <a:lstStyle/>
        <a:p>
          <a:endParaRPr lang="en-US"/>
        </a:p>
      </dgm:t>
    </dgm:pt>
    <dgm:pt modelId="{4AE01DD8-DA50-4FA8-B1C3-EBB13545CBA8}" type="sibTrans" cxnId="{66972EF6-2155-4122-A858-ACE30011EF70}">
      <dgm:prSet/>
      <dgm:spPr/>
      <dgm:t>
        <a:bodyPr/>
        <a:lstStyle/>
        <a:p>
          <a:endParaRPr lang="en-US"/>
        </a:p>
      </dgm:t>
    </dgm:pt>
    <dgm:pt modelId="{CDCD07C5-8B20-46C2-B0C6-91D39A30BD66}">
      <dgm:prSet phldrT="[Text]"/>
      <dgm:spPr/>
      <dgm:t>
        <a:bodyPr/>
        <a:lstStyle/>
        <a:p>
          <a:r>
            <a:rPr lang="en-US" b="1" dirty="0" smtClean="0"/>
            <a:t>Wants and needs?</a:t>
          </a:r>
          <a:endParaRPr lang="en-US" b="1" dirty="0"/>
        </a:p>
      </dgm:t>
    </dgm:pt>
    <dgm:pt modelId="{EE0F674E-FD65-4BB4-9FB9-EBCAB87E94F7}" type="parTrans" cxnId="{D518B375-BCFE-47E9-826D-953F7D802052}">
      <dgm:prSet/>
      <dgm:spPr/>
      <dgm:t>
        <a:bodyPr/>
        <a:lstStyle/>
        <a:p>
          <a:endParaRPr lang="en-US"/>
        </a:p>
      </dgm:t>
    </dgm:pt>
    <dgm:pt modelId="{92D26D1C-B64E-4B8C-A147-962BD2F570BC}" type="sibTrans" cxnId="{D518B375-BCFE-47E9-826D-953F7D802052}">
      <dgm:prSet/>
      <dgm:spPr/>
      <dgm:t>
        <a:bodyPr/>
        <a:lstStyle/>
        <a:p>
          <a:endParaRPr lang="en-US"/>
        </a:p>
      </dgm:t>
    </dgm:pt>
    <dgm:pt modelId="{B905BAB9-55B2-4B0E-9DC9-D55B5D3CDCD0}">
      <dgm:prSet phldrT="[Text]"/>
      <dgm:spPr/>
      <dgm:t>
        <a:bodyPr/>
        <a:lstStyle/>
        <a:p>
          <a:r>
            <a:rPr lang="en-US" b="1" dirty="0" smtClean="0"/>
            <a:t>Backup plan</a:t>
          </a:r>
          <a:endParaRPr lang="en-US" b="1" dirty="0"/>
        </a:p>
      </dgm:t>
    </dgm:pt>
    <dgm:pt modelId="{B5E746D1-B017-400F-A9FD-A034B9426909}" type="parTrans" cxnId="{E0D01D5A-3389-4B73-A625-9A1B185E05EB}">
      <dgm:prSet/>
      <dgm:spPr/>
      <dgm:t>
        <a:bodyPr/>
        <a:lstStyle/>
        <a:p>
          <a:endParaRPr lang="en-US"/>
        </a:p>
      </dgm:t>
    </dgm:pt>
    <dgm:pt modelId="{ADF6C006-F044-40C8-861B-7932EDCF805C}" type="sibTrans" cxnId="{E0D01D5A-3389-4B73-A625-9A1B185E05EB}">
      <dgm:prSet/>
      <dgm:spPr/>
      <dgm:t>
        <a:bodyPr/>
        <a:lstStyle/>
        <a:p>
          <a:endParaRPr lang="en-US"/>
        </a:p>
      </dgm:t>
    </dgm:pt>
    <dgm:pt modelId="{3049C5C8-AB48-477B-9489-C4CB66489458}" type="pres">
      <dgm:prSet presAssocID="{CB5712F5-18A3-4072-93A9-5AFE71395A18}" presName="Name0" presStyleCnt="0">
        <dgm:presLayoutVars>
          <dgm:dir/>
          <dgm:resizeHandles val="exact"/>
        </dgm:presLayoutVars>
      </dgm:prSet>
      <dgm:spPr/>
      <dgm:t>
        <a:bodyPr/>
        <a:lstStyle/>
        <a:p>
          <a:endParaRPr lang="en-US"/>
        </a:p>
      </dgm:t>
    </dgm:pt>
    <dgm:pt modelId="{23E155AA-C17E-4A42-9357-AA589A10B936}" type="pres">
      <dgm:prSet presAssocID="{CB5712F5-18A3-4072-93A9-5AFE71395A18}" presName="bkgdShp" presStyleLbl="alignAccFollowNode1" presStyleIdx="0" presStyleCnt="1"/>
      <dgm:spPr/>
    </dgm:pt>
    <dgm:pt modelId="{DF23ABAF-1510-4530-965C-2A847DE9807F}" type="pres">
      <dgm:prSet presAssocID="{CB5712F5-18A3-4072-93A9-5AFE71395A18}" presName="linComp" presStyleCnt="0"/>
      <dgm:spPr/>
    </dgm:pt>
    <dgm:pt modelId="{2EBCD209-1C98-4BCA-94E7-D8536553553C}" type="pres">
      <dgm:prSet presAssocID="{BA37C334-1F6D-4436-945A-CDE421122CF7}" presName="compNode" presStyleCnt="0"/>
      <dgm:spPr/>
    </dgm:pt>
    <dgm:pt modelId="{574D0E6F-88DE-4059-B87E-5825FD18B8EC}" type="pres">
      <dgm:prSet presAssocID="{BA37C334-1F6D-4436-945A-CDE421122CF7}" presName="node" presStyleLbl="node1" presStyleIdx="0" presStyleCnt="3" custScaleY="133100" custLinFactNeighborY="-8015">
        <dgm:presLayoutVars>
          <dgm:bulletEnabled val="1"/>
        </dgm:presLayoutVars>
      </dgm:prSet>
      <dgm:spPr/>
      <dgm:t>
        <a:bodyPr/>
        <a:lstStyle/>
        <a:p>
          <a:endParaRPr lang="en-US"/>
        </a:p>
      </dgm:t>
    </dgm:pt>
    <dgm:pt modelId="{E8948C48-4CA5-40CF-BD1B-A9A513E3AD34}" type="pres">
      <dgm:prSet presAssocID="{BA37C334-1F6D-4436-945A-CDE421122CF7}" presName="invisiNode" presStyleLbl="node1" presStyleIdx="0" presStyleCnt="3"/>
      <dgm:spPr/>
    </dgm:pt>
    <dgm:pt modelId="{3CC2B5C5-A909-4580-9D3A-C6A2CACE06B4}" type="pres">
      <dgm:prSet presAssocID="{BA37C334-1F6D-4436-945A-CDE421122CF7}" presName="imagNode" presStyleLbl="fgImgPlace1" presStyleIdx="0" presStyleCnt="3"/>
      <dgm:spPr>
        <a:solidFill>
          <a:schemeClr val="accent3">
            <a:tint val="50000"/>
            <a:hueOff val="0"/>
            <a:satOff val="0"/>
            <a:lumOff val="0"/>
          </a:schemeClr>
        </a:solidFill>
      </dgm:spPr>
    </dgm:pt>
    <dgm:pt modelId="{361A4368-030D-4D3A-85B1-BEADF0058E53}" type="pres">
      <dgm:prSet presAssocID="{4AE01DD8-DA50-4FA8-B1C3-EBB13545CBA8}" presName="sibTrans" presStyleLbl="sibTrans2D1" presStyleIdx="0" presStyleCnt="0"/>
      <dgm:spPr/>
      <dgm:t>
        <a:bodyPr/>
        <a:lstStyle/>
        <a:p>
          <a:endParaRPr lang="en-US"/>
        </a:p>
      </dgm:t>
    </dgm:pt>
    <dgm:pt modelId="{AEA33DA2-342A-44A9-ABB7-900664D8ED04}" type="pres">
      <dgm:prSet presAssocID="{CDCD07C5-8B20-46C2-B0C6-91D39A30BD66}" presName="compNode" presStyleCnt="0"/>
      <dgm:spPr/>
    </dgm:pt>
    <dgm:pt modelId="{DCB4FCC0-EDCE-4A65-A135-9E6657E4ED0B}" type="pres">
      <dgm:prSet presAssocID="{CDCD07C5-8B20-46C2-B0C6-91D39A30BD66}" presName="node" presStyleLbl="node1" presStyleIdx="1" presStyleCnt="3" custScaleY="133100" custLinFactNeighborY="-8015">
        <dgm:presLayoutVars>
          <dgm:bulletEnabled val="1"/>
        </dgm:presLayoutVars>
      </dgm:prSet>
      <dgm:spPr/>
      <dgm:t>
        <a:bodyPr/>
        <a:lstStyle/>
        <a:p>
          <a:endParaRPr lang="en-US"/>
        </a:p>
      </dgm:t>
    </dgm:pt>
    <dgm:pt modelId="{87D24837-50AB-411F-ACC6-204F3C253CDA}" type="pres">
      <dgm:prSet presAssocID="{CDCD07C5-8B20-46C2-B0C6-91D39A30BD66}" presName="invisiNode" presStyleLbl="node1" presStyleIdx="1" presStyleCnt="3"/>
      <dgm:spPr/>
    </dgm:pt>
    <dgm:pt modelId="{C458BBEE-57C0-476B-84BC-B1B270E81911}" type="pres">
      <dgm:prSet presAssocID="{CDCD07C5-8B20-46C2-B0C6-91D39A30BD66}" presName="imagNode" presStyleLbl="fgImgPlace1" presStyleIdx="1" presStyleCnt="3"/>
      <dgm:spPr>
        <a:solidFill>
          <a:schemeClr val="accent3">
            <a:tint val="50000"/>
            <a:hueOff val="5376097"/>
            <a:satOff val="-7054"/>
            <a:lumOff val="-694"/>
          </a:schemeClr>
        </a:solidFill>
      </dgm:spPr>
    </dgm:pt>
    <dgm:pt modelId="{B4E2C677-2F6F-4300-9BFD-3821EB26F74D}" type="pres">
      <dgm:prSet presAssocID="{92D26D1C-B64E-4B8C-A147-962BD2F570BC}" presName="sibTrans" presStyleLbl="sibTrans2D1" presStyleIdx="0" presStyleCnt="0"/>
      <dgm:spPr/>
      <dgm:t>
        <a:bodyPr/>
        <a:lstStyle/>
        <a:p>
          <a:endParaRPr lang="en-US"/>
        </a:p>
      </dgm:t>
    </dgm:pt>
    <dgm:pt modelId="{0D624C07-09EC-4224-AFB3-6C3674BBF5A8}" type="pres">
      <dgm:prSet presAssocID="{B905BAB9-55B2-4B0E-9DC9-D55B5D3CDCD0}" presName="compNode" presStyleCnt="0"/>
      <dgm:spPr/>
    </dgm:pt>
    <dgm:pt modelId="{93E82CF4-CEEE-4083-A511-4DDA0C3A7CEC}" type="pres">
      <dgm:prSet presAssocID="{B905BAB9-55B2-4B0E-9DC9-D55B5D3CDCD0}" presName="node" presStyleLbl="node1" presStyleIdx="2" presStyleCnt="3" custScaleY="133100" custLinFactNeighborY="-8015">
        <dgm:presLayoutVars>
          <dgm:bulletEnabled val="1"/>
        </dgm:presLayoutVars>
      </dgm:prSet>
      <dgm:spPr/>
      <dgm:t>
        <a:bodyPr/>
        <a:lstStyle/>
        <a:p>
          <a:endParaRPr lang="en-US"/>
        </a:p>
      </dgm:t>
    </dgm:pt>
    <dgm:pt modelId="{F81A7A62-3ED3-4B85-8895-604876D420AD}" type="pres">
      <dgm:prSet presAssocID="{B905BAB9-55B2-4B0E-9DC9-D55B5D3CDCD0}" presName="invisiNode" presStyleLbl="node1" presStyleIdx="2" presStyleCnt="3"/>
      <dgm:spPr/>
    </dgm:pt>
    <dgm:pt modelId="{F2C7C38D-21C2-4D42-9233-EDD94C4D5568}" type="pres">
      <dgm:prSet presAssocID="{B905BAB9-55B2-4B0E-9DC9-D55B5D3CDCD0}" presName="imagNode" presStyleLbl="fgImgPlace1" presStyleIdx="2" presStyleCnt="3"/>
      <dgm:spPr>
        <a:solidFill>
          <a:schemeClr val="accent3">
            <a:tint val="50000"/>
            <a:hueOff val="10752195"/>
            <a:satOff val="-14108"/>
            <a:lumOff val="-1388"/>
          </a:schemeClr>
        </a:solidFill>
      </dgm:spPr>
    </dgm:pt>
  </dgm:ptLst>
  <dgm:cxnLst>
    <dgm:cxn modelId="{D518B375-BCFE-47E9-826D-953F7D802052}" srcId="{CB5712F5-18A3-4072-93A9-5AFE71395A18}" destId="{CDCD07C5-8B20-46C2-B0C6-91D39A30BD66}" srcOrd="1" destOrd="0" parTransId="{EE0F674E-FD65-4BB4-9FB9-EBCAB87E94F7}" sibTransId="{92D26D1C-B64E-4B8C-A147-962BD2F570BC}"/>
    <dgm:cxn modelId="{B16D15D0-E22B-46D4-9F70-1FEFD62F9E96}" type="presOf" srcId="{BA37C334-1F6D-4436-945A-CDE421122CF7}" destId="{574D0E6F-88DE-4059-B87E-5825FD18B8EC}" srcOrd="0" destOrd="0" presId="urn:microsoft.com/office/officeart/2005/8/layout/pList2"/>
    <dgm:cxn modelId="{5D320BEE-0F14-4DC6-9EEC-C6F93316ECC2}" type="presOf" srcId="{92D26D1C-B64E-4B8C-A147-962BD2F570BC}" destId="{B4E2C677-2F6F-4300-9BFD-3821EB26F74D}" srcOrd="0" destOrd="0" presId="urn:microsoft.com/office/officeart/2005/8/layout/pList2"/>
    <dgm:cxn modelId="{E0D01D5A-3389-4B73-A625-9A1B185E05EB}" srcId="{CB5712F5-18A3-4072-93A9-5AFE71395A18}" destId="{B905BAB9-55B2-4B0E-9DC9-D55B5D3CDCD0}" srcOrd="2" destOrd="0" parTransId="{B5E746D1-B017-400F-A9FD-A034B9426909}" sibTransId="{ADF6C006-F044-40C8-861B-7932EDCF805C}"/>
    <dgm:cxn modelId="{66972EF6-2155-4122-A858-ACE30011EF70}" srcId="{CB5712F5-18A3-4072-93A9-5AFE71395A18}" destId="{BA37C334-1F6D-4436-945A-CDE421122CF7}" srcOrd="0" destOrd="0" parTransId="{77523BC2-78A7-473B-8092-B6F74A693483}" sibTransId="{4AE01DD8-DA50-4FA8-B1C3-EBB13545CBA8}"/>
    <dgm:cxn modelId="{DB154776-D63B-4388-ADF2-BEFE7A4D1A86}" type="presOf" srcId="{B905BAB9-55B2-4B0E-9DC9-D55B5D3CDCD0}" destId="{93E82CF4-CEEE-4083-A511-4DDA0C3A7CEC}" srcOrd="0" destOrd="0" presId="urn:microsoft.com/office/officeart/2005/8/layout/pList2"/>
    <dgm:cxn modelId="{4CD6D5A5-DAE8-47FD-9D6C-40B7F0724121}" type="presOf" srcId="{4AE01DD8-DA50-4FA8-B1C3-EBB13545CBA8}" destId="{361A4368-030D-4D3A-85B1-BEADF0058E53}" srcOrd="0" destOrd="0" presId="urn:microsoft.com/office/officeart/2005/8/layout/pList2"/>
    <dgm:cxn modelId="{4C1AFDDF-D9CC-4661-8A83-F3C1BB311226}" type="presOf" srcId="{CDCD07C5-8B20-46C2-B0C6-91D39A30BD66}" destId="{DCB4FCC0-EDCE-4A65-A135-9E6657E4ED0B}" srcOrd="0" destOrd="0" presId="urn:microsoft.com/office/officeart/2005/8/layout/pList2"/>
    <dgm:cxn modelId="{12BA8BBA-3329-4126-99BD-768DC7F5EBD1}" type="presOf" srcId="{CB5712F5-18A3-4072-93A9-5AFE71395A18}" destId="{3049C5C8-AB48-477B-9489-C4CB66489458}" srcOrd="0" destOrd="0" presId="urn:microsoft.com/office/officeart/2005/8/layout/pList2"/>
    <dgm:cxn modelId="{07B88202-2260-4D6C-8673-D64758585677}" type="presParOf" srcId="{3049C5C8-AB48-477B-9489-C4CB66489458}" destId="{23E155AA-C17E-4A42-9357-AA589A10B936}" srcOrd="0" destOrd="0" presId="urn:microsoft.com/office/officeart/2005/8/layout/pList2"/>
    <dgm:cxn modelId="{46954714-22CF-4F9C-9443-AB84B46F25B4}" type="presParOf" srcId="{3049C5C8-AB48-477B-9489-C4CB66489458}" destId="{DF23ABAF-1510-4530-965C-2A847DE9807F}" srcOrd="1" destOrd="0" presId="urn:microsoft.com/office/officeart/2005/8/layout/pList2"/>
    <dgm:cxn modelId="{596FB9CA-A671-492B-9D89-D0DEB14ACA17}" type="presParOf" srcId="{DF23ABAF-1510-4530-965C-2A847DE9807F}" destId="{2EBCD209-1C98-4BCA-94E7-D8536553553C}" srcOrd="0" destOrd="0" presId="urn:microsoft.com/office/officeart/2005/8/layout/pList2"/>
    <dgm:cxn modelId="{038D6BDF-500D-4164-993C-33ECCFFA0784}" type="presParOf" srcId="{2EBCD209-1C98-4BCA-94E7-D8536553553C}" destId="{574D0E6F-88DE-4059-B87E-5825FD18B8EC}" srcOrd="0" destOrd="0" presId="urn:microsoft.com/office/officeart/2005/8/layout/pList2"/>
    <dgm:cxn modelId="{61BC86A5-3D5F-42D2-8DC8-450EDDE40241}" type="presParOf" srcId="{2EBCD209-1C98-4BCA-94E7-D8536553553C}" destId="{E8948C48-4CA5-40CF-BD1B-A9A513E3AD34}" srcOrd="1" destOrd="0" presId="urn:microsoft.com/office/officeart/2005/8/layout/pList2"/>
    <dgm:cxn modelId="{D25F22B9-E133-4CFD-A450-72D73220336C}" type="presParOf" srcId="{2EBCD209-1C98-4BCA-94E7-D8536553553C}" destId="{3CC2B5C5-A909-4580-9D3A-C6A2CACE06B4}" srcOrd="2" destOrd="0" presId="urn:microsoft.com/office/officeart/2005/8/layout/pList2"/>
    <dgm:cxn modelId="{B0AD507F-10D5-4326-B396-1CE8C1C0D7F7}" type="presParOf" srcId="{DF23ABAF-1510-4530-965C-2A847DE9807F}" destId="{361A4368-030D-4D3A-85B1-BEADF0058E53}" srcOrd="1" destOrd="0" presId="urn:microsoft.com/office/officeart/2005/8/layout/pList2"/>
    <dgm:cxn modelId="{EBDB19BF-A1BB-4499-825A-5767FB4D4E3D}" type="presParOf" srcId="{DF23ABAF-1510-4530-965C-2A847DE9807F}" destId="{AEA33DA2-342A-44A9-ABB7-900664D8ED04}" srcOrd="2" destOrd="0" presId="urn:microsoft.com/office/officeart/2005/8/layout/pList2"/>
    <dgm:cxn modelId="{97DC9FB9-867D-453A-99D1-3C8334FE26F4}" type="presParOf" srcId="{AEA33DA2-342A-44A9-ABB7-900664D8ED04}" destId="{DCB4FCC0-EDCE-4A65-A135-9E6657E4ED0B}" srcOrd="0" destOrd="0" presId="urn:microsoft.com/office/officeart/2005/8/layout/pList2"/>
    <dgm:cxn modelId="{BDD6DD96-D96E-41B3-80F0-C654679FC6BA}" type="presParOf" srcId="{AEA33DA2-342A-44A9-ABB7-900664D8ED04}" destId="{87D24837-50AB-411F-ACC6-204F3C253CDA}" srcOrd="1" destOrd="0" presId="urn:microsoft.com/office/officeart/2005/8/layout/pList2"/>
    <dgm:cxn modelId="{47286F81-C530-4678-AFAA-F8943F286EC4}" type="presParOf" srcId="{AEA33DA2-342A-44A9-ABB7-900664D8ED04}" destId="{C458BBEE-57C0-476B-84BC-B1B270E81911}" srcOrd="2" destOrd="0" presId="urn:microsoft.com/office/officeart/2005/8/layout/pList2"/>
    <dgm:cxn modelId="{6A6CD6F0-606C-48EF-A8E0-FD259BB40059}" type="presParOf" srcId="{DF23ABAF-1510-4530-965C-2A847DE9807F}" destId="{B4E2C677-2F6F-4300-9BFD-3821EB26F74D}" srcOrd="3" destOrd="0" presId="urn:microsoft.com/office/officeart/2005/8/layout/pList2"/>
    <dgm:cxn modelId="{02B75FFD-154C-4CD5-9130-2B10D3641B64}" type="presParOf" srcId="{DF23ABAF-1510-4530-965C-2A847DE9807F}" destId="{0D624C07-09EC-4224-AFB3-6C3674BBF5A8}" srcOrd="4" destOrd="0" presId="urn:microsoft.com/office/officeart/2005/8/layout/pList2"/>
    <dgm:cxn modelId="{E8A40CEC-DA68-4BAC-954E-5644067C3F42}" type="presParOf" srcId="{0D624C07-09EC-4224-AFB3-6C3674BBF5A8}" destId="{93E82CF4-CEEE-4083-A511-4DDA0C3A7CEC}" srcOrd="0" destOrd="0" presId="urn:microsoft.com/office/officeart/2005/8/layout/pList2"/>
    <dgm:cxn modelId="{95DB04E3-A783-4EEC-B3C7-609C65A57E98}" type="presParOf" srcId="{0D624C07-09EC-4224-AFB3-6C3674BBF5A8}" destId="{F81A7A62-3ED3-4B85-8895-604876D420AD}" srcOrd="1" destOrd="0" presId="urn:microsoft.com/office/officeart/2005/8/layout/pList2"/>
    <dgm:cxn modelId="{97029FC9-A623-4127-BE72-9E65D40B782E}" type="presParOf" srcId="{0D624C07-09EC-4224-AFB3-6C3674BBF5A8}" destId="{F2C7C38D-21C2-4D42-9233-EDD94C4D5568}"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FB991AE8-677C-4C06-A8A5-322AA93FB5CA}"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98535C2-54DB-4B45-9B04-20835B98B82E}">
      <dgm:prSet phldrT="[Text]"/>
      <dgm:spPr>
        <a:ln>
          <a:noFill/>
        </a:ln>
      </dgm:spPr>
      <dgm:t>
        <a:bodyPr/>
        <a:lstStyle/>
        <a:p>
          <a:r>
            <a:rPr lang="en-US" b="1" dirty="0" smtClean="0"/>
            <a:t>Build common ground</a:t>
          </a:r>
          <a:endParaRPr lang="en-US" b="1" dirty="0"/>
        </a:p>
      </dgm:t>
    </dgm:pt>
    <dgm:pt modelId="{895964ED-E778-4C1D-ADDF-F46F99D09E15}" type="parTrans" cxnId="{78C052AC-A335-4EA2-8434-8584F38598CE}">
      <dgm:prSet/>
      <dgm:spPr/>
      <dgm:t>
        <a:bodyPr/>
        <a:lstStyle/>
        <a:p>
          <a:endParaRPr lang="en-US"/>
        </a:p>
      </dgm:t>
    </dgm:pt>
    <dgm:pt modelId="{29BC0944-07CD-4E49-BBB9-1C5C5CF52072}" type="sibTrans" cxnId="{78C052AC-A335-4EA2-8434-8584F38598CE}">
      <dgm:prSet/>
      <dgm:spPr/>
      <dgm:t>
        <a:bodyPr/>
        <a:lstStyle/>
        <a:p>
          <a:endParaRPr lang="en-US"/>
        </a:p>
      </dgm:t>
    </dgm:pt>
    <dgm:pt modelId="{00A916DE-D7A7-421F-BE6D-E26DF2AABEE0}">
      <dgm:prSet phldrT="[Text]"/>
      <dgm:spPr>
        <a:ln>
          <a:noFill/>
        </a:ln>
      </dgm:spPr>
      <dgm:t>
        <a:bodyPr/>
        <a:lstStyle/>
        <a:p>
          <a:r>
            <a:rPr lang="en-US" b="1" dirty="0" smtClean="0"/>
            <a:t>Set some ground rules</a:t>
          </a:r>
          <a:endParaRPr lang="en-US" b="1" dirty="0"/>
        </a:p>
      </dgm:t>
    </dgm:pt>
    <dgm:pt modelId="{DD9E1153-B3F3-4AC5-9384-E093A558CCA8}" type="parTrans" cxnId="{755B6EC0-3491-4C40-8040-14672746B1C7}">
      <dgm:prSet/>
      <dgm:spPr/>
      <dgm:t>
        <a:bodyPr/>
        <a:lstStyle/>
        <a:p>
          <a:endParaRPr lang="en-US"/>
        </a:p>
      </dgm:t>
    </dgm:pt>
    <dgm:pt modelId="{87846828-11D4-4412-AA34-736498D73091}" type="sibTrans" cxnId="{755B6EC0-3491-4C40-8040-14672746B1C7}">
      <dgm:prSet/>
      <dgm:spPr/>
      <dgm:t>
        <a:bodyPr/>
        <a:lstStyle/>
        <a:p>
          <a:endParaRPr lang="en-US"/>
        </a:p>
      </dgm:t>
    </dgm:pt>
    <dgm:pt modelId="{CC095608-EB11-42E6-8BF3-DCAF69E0B5C9}">
      <dgm:prSet phldrT="[Text]"/>
      <dgm:spPr>
        <a:ln>
          <a:noFill/>
        </a:ln>
      </dgm:spPr>
      <dgm:t>
        <a:bodyPr/>
        <a:lstStyle/>
        <a:p>
          <a:r>
            <a:rPr lang="en-US" b="1" dirty="0" smtClean="0"/>
            <a:t>Focus on you message</a:t>
          </a:r>
          <a:endParaRPr lang="en-US" b="1" dirty="0"/>
        </a:p>
      </dgm:t>
    </dgm:pt>
    <dgm:pt modelId="{E0F3E0A6-BD76-4468-8F68-F531B4663ED5}" type="parTrans" cxnId="{51351874-F732-4FE4-A10E-AB0987FC71CC}">
      <dgm:prSet/>
      <dgm:spPr/>
      <dgm:t>
        <a:bodyPr/>
        <a:lstStyle/>
        <a:p>
          <a:endParaRPr lang="en-US"/>
        </a:p>
      </dgm:t>
    </dgm:pt>
    <dgm:pt modelId="{4025CD1C-705A-4539-99D2-BB656B383419}" type="sibTrans" cxnId="{51351874-F732-4FE4-A10E-AB0987FC71CC}">
      <dgm:prSet/>
      <dgm:spPr/>
      <dgm:t>
        <a:bodyPr/>
        <a:lstStyle/>
        <a:p>
          <a:endParaRPr lang="en-US"/>
        </a:p>
      </dgm:t>
    </dgm:pt>
    <dgm:pt modelId="{314E6504-1D25-483B-9E2C-F88D2E280856}" type="pres">
      <dgm:prSet presAssocID="{FB991AE8-677C-4C06-A8A5-322AA93FB5CA}" presName="linear" presStyleCnt="0">
        <dgm:presLayoutVars>
          <dgm:animLvl val="lvl"/>
          <dgm:resizeHandles val="exact"/>
        </dgm:presLayoutVars>
      </dgm:prSet>
      <dgm:spPr/>
      <dgm:t>
        <a:bodyPr/>
        <a:lstStyle/>
        <a:p>
          <a:endParaRPr lang="en-US"/>
        </a:p>
      </dgm:t>
    </dgm:pt>
    <dgm:pt modelId="{6C60AC66-1E90-4B33-A179-8E7454DE8E2B}" type="pres">
      <dgm:prSet presAssocID="{A98535C2-54DB-4B45-9B04-20835B98B82E}" presName="parentText" presStyleLbl="node1" presStyleIdx="0" presStyleCnt="3">
        <dgm:presLayoutVars>
          <dgm:chMax val="0"/>
          <dgm:bulletEnabled val="1"/>
        </dgm:presLayoutVars>
      </dgm:prSet>
      <dgm:spPr/>
      <dgm:t>
        <a:bodyPr/>
        <a:lstStyle/>
        <a:p>
          <a:endParaRPr lang="en-US"/>
        </a:p>
      </dgm:t>
    </dgm:pt>
    <dgm:pt modelId="{29F22953-C33E-4D9C-8D04-F97C79F7C14A}" type="pres">
      <dgm:prSet presAssocID="{29BC0944-07CD-4E49-BBB9-1C5C5CF52072}" presName="spacer" presStyleCnt="0"/>
      <dgm:spPr/>
    </dgm:pt>
    <dgm:pt modelId="{FAC0C88C-9E88-4D31-A25F-3F248A17901C}" type="pres">
      <dgm:prSet presAssocID="{00A916DE-D7A7-421F-BE6D-E26DF2AABEE0}" presName="parentText" presStyleLbl="node1" presStyleIdx="1" presStyleCnt="3">
        <dgm:presLayoutVars>
          <dgm:chMax val="0"/>
          <dgm:bulletEnabled val="1"/>
        </dgm:presLayoutVars>
      </dgm:prSet>
      <dgm:spPr/>
      <dgm:t>
        <a:bodyPr/>
        <a:lstStyle/>
        <a:p>
          <a:endParaRPr lang="en-US"/>
        </a:p>
      </dgm:t>
    </dgm:pt>
    <dgm:pt modelId="{CEC42981-FAEA-4690-9051-DB977845082C}" type="pres">
      <dgm:prSet presAssocID="{87846828-11D4-4412-AA34-736498D73091}" presName="spacer" presStyleCnt="0"/>
      <dgm:spPr/>
    </dgm:pt>
    <dgm:pt modelId="{FCA5F99D-DB5B-4B58-920E-4F318A5B1EC0}" type="pres">
      <dgm:prSet presAssocID="{CC095608-EB11-42E6-8BF3-DCAF69E0B5C9}" presName="parentText" presStyleLbl="node1" presStyleIdx="2" presStyleCnt="3">
        <dgm:presLayoutVars>
          <dgm:chMax val="0"/>
          <dgm:bulletEnabled val="1"/>
        </dgm:presLayoutVars>
      </dgm:prSet>
      <dgm:spPr/>
      <dgm:t>
        <a:bodyPr/>
        <a:lstStyle/>
        <a:p>
          <a:endParaRPr lang="en-US"/>
        </a:p>
      </dgm:t>
    </dgm:pt>
  </dgm:ptLst>
  <dgm:cxnLst>
    <dgm:cxn modelId="{5DE46532-BE78-47EA-8935-3EC2D9B4E149}" type="presOf" srcId="{00A916DE-D7A7-421F-BE6D-E26DF2AABEE0}" destId="{FAC0C88C-9E88-4D31-A25F-3F248A17901C}" srcOrd="0" destOrd="0" presId="urn:microsoft.com/office/officeart/2005/8/layout/vList2"/>
    <dgm:cxn modelId="{78C052AC-A335-4EA2-8434-8584F38598CE}" srcId="{FB991AE8-677C-4C06-A8A5-322AA93FB5CA}" destId="{A98535C2-54DB-4B45-9B04-20835B98B82E}" srcOrd="0" destOrd="0" parTransId="{895964ED-E778-4C1D-ADDF-F46F99D09E15}" sibTransId="{29BC0944-07CD-4E49-BBB9-1C5C5CF52072}"/>
    <dgm:cxn modelId="{254FD1E1-78A9-44DE-9B0F-2E9C9B13FA24}" type="presOf" srcId="{A98535C2-54DB-4B45-9B04-20835B98B82E}" destId="{6C60AC66-1E90-4B33-A179-8E7454DE8E2B}" srcOrd="0" destOrd="0" presId="urn:microsoft.com/office/officeart/2005/8/layout/vList2"/>
    <dgm:cxn modelId="{84519A02-8D26-405D-812F-6A54F7E680A5}" type="presOf" srcId="{CC095608-EB11-42E6-8BF3-DCAF69E0B5C9}" destId="{FCA5F99D-DB5B-4B58-920E-4F318A5B1EC0}" srcOrd="0" destOrd="0" presId="urn:microsoft.com/office/officeart/2005/8/layout/vList2"/>
    <dgm:cxn modelId="{51351874-F732-4FE4-A10E-AB0987FC71CC}" srcId="{FB991AE8-677C-4C06-A8A5-322AA93FB5CA}" destId="{CC095608-EB11-42E6-8BF3-DCAF69E0B5C9}" srcOrd="2" destOrd="0" parTransId="{E0F3E0A6-BD76-4468-8F68-F531B4663ED5}" sibTransId="{4025CD1C-705A-4539-99D2-BB656B383419}"/>
    <dgm:cxn modelId="{F7932DCE-0D0E-4A54-8F77-47F35AD2BD6D}" type="presOf" srcId="{FB991AE8-677C-4C06-A8A5-322AA93FB5CA}" destId="{314E6504-1D25-483B-9E2C-F88D2E280856}" srcOrd="0" destOrd="0" presId="urn:microsoft.com/office/officeart/2005/8/layout/vList2"/>
    <dgm:cxn modelId="{755B6EC0-3491-4C40-8040-14672746B1C7}" srcId="{FB991AE8-677C-4C06-A8A5-322AA93FB5CA}" destId="{00A916DE-D7A7-421F-BE6D-E26DF2AABEE0}" srcOrd="1" destOrd="0" parTransId="{DD9E1153-B3F3-4AC5-9384-E093A558CCA8}" sibTransId="{87846828-11D4-4412-AA34-736498D73091}"/>
    <dgm:cxn modelId="{E907A67C-0973-44E5-AC93-5F3D106CDC41}" type="presParOf" srcId="{314E6504-1D25-483B-9E2C-F88D2E280856}" destId="{6C60AC66-1E90-4B33-A179-8E7454DE8E2B}" srcOrd="0" destOrd="0" presId="urn:microsoft.com/office/officeart/2005/8/layout/vList2"/>
    <dgm:cxn modelId="{9464469A-5C69-4B95-B3E8-EAA0E43F9251}" type="presParOf" srcId="{314E6504-1D25-483B-9E2C-F88D2E280856}" destId="{29F22953-C33E-4D9C-8D04-F97C79F7C14A}" srcOrd="1" destOrd="0" presId="urn:microsoft.com/office/officeart/2005/8/layout/vList2"/>
    <dgm:cxn modelId="{0DE66FAF-41EE-43B5-8760-A4F43CC0F96C}" type="presParOf" srcId="{314E6504-1D25-483B-9E2C-F88D2E280856}" destId="{FAC0C88C-9E88-4D31-A25F-3F248A17901C}" srcOrd="2" destOrd="0" presId="urn:microsoft.com/office/officeart/2005/8/layout/vList2"/>
    <dgm:cxn modelId="{A30939DB-FC8F-402D-B440-FC5892F711E4}" type="presParOf" srcId="{314E6504-1D25-483B-9E2C-F88D2E280856}" destId="{CEC42981-FAEA-4690-9051-DB977845082C}" srcOrd="3" destOrd="0" presId="urn:microsoft.com/office/officeart/2005/8/layout/vList2"/>
    <dgm:cxn modelId="{89793509-7852-46DB-8F89-A8103312BAD1}" type="presParOf" srcId="{314E6504-1D25-483B-9E2C-F88D2E280856}" destId="{FCA5F99D-DB5B-4B58-920E-4F318A5B1EC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FC35434D-E070-4FF9-B1F9-120AF81CFE8D}" type="doc">
      <dgm:prSet loTypeId="urn:microsoft.com/office/officeart/2005/8/layout/cycle4" loCatId="matrix" qsTypeId="urn:microsoft.com/office/officeart/2005/8/quickstyle/simple1" qsCatId="simple" csTypeId="urn:microsoft.com/office/officeart/2005/8/colors/colorful1" csCatId="colorful" phldr="1"/>
      <dgm:spPr/>
      <dgm:t>
        <a:bodyPr/>
        <a:lstStyle/>
        <a:p>
          <a:endParaRPr lang="en-US"/>
        </a:p>
      </dgm:t>
    </dgm:pt>
    <dgm:pt modelId="{F7AC8F86-684D-440C-9619-249EF6BE681A}">
      <dgm:prSet phldrT="[Text]" custT="1"/>
      <dgm:spPr/>
      <dgm:t>
        <a:bodyPr/>
        <a:lstStyle/>
        <a:p>
          <a:r>
            <a:rPr lang="en-US" sz="2400" b="1" dirty="0" smtClean="0"/>
            <a:t>Breath</a:t>
          </a:r>
          <a:endParaRPr lang="en-US" sz="2400" b="1" dirty="0"/>
        </a:p>
      </dgm:t>
    </dgm:pt>
    <dgm:pt modelId="{6B270CEA-8552-4368-88C6-79F1B87D0D2E}" type="parTrans" cxnId="{6DC20861-810F-402B-ADFD-FB3C24ACAD11}">
      <dgm:prSet/>
      <dgm:spPr/>
      <dgm:t>
        <a:bodyPr/>
        <a:lstStyle/>
        <a:p>
          <a:endParaRPr lang="en-US"/>
        </a:p>
      </dgm:t>
    </dgm:pt>
    <dgm:pt modelId="{3E0E7C66-7774-4B0F-A3F3-C6EAE22E2614}" type="sibTrans" cxnId="{6DC20861-810F-402B-ADFD-FB3C24ACAD11}">
      <dgm:prSet/>
      <dgm:spPr/>
      <dgm:t>
        <a:bodyPr/>
        <a:lstStyle/>
        <a:p>
          <a:endParaRPr lang="en-US"/>
        </a:p>
      </dgm:t>
    </dgm:pt>
    <dgm:pt modelId="{556C8CA7-B206-4A89-BB32-5FC66233AF4C}">
      <dgm:prSet phldrT="[Text]" custT="1"/>
      <dgm:spPr/>
      <dgm:t>
        <a:bodyPr/>
        <a:lstStyle/>
        <a:p>
          <a:r>
            <a:rPr lang="en-US" sz="2400" b="1" dirty="0" smtClean="0"/>
            <a:t>Coping thoughts</a:t>
          </a:r>
          <a:endParaRPr lang="en-US" sz="2400" b="1" dirty="0"/>
        </a:p>
      </dgm:t>
    </dgm:pt>
    <dgm:pt modelId="{1DAF700B-A358-48DB-9DBD-989E573CFF4E}" type="parTrans" cxnId="{A1CE6D81-7E10-4A5D-8EDB-14DEE2EF16F7}">
      <dgm:prSet/>
      <dgm:spPr/>
      <dgm:t>
        <a:bodyPr/>
        <a:lstStyle/>
        <a:p>
          <a:endParaRPr lang="en-US"/>
        </a:p>
      </dgm:t>
    </dgm:pt>
    <dgm:pt modelId="{01F521F0-661C-423F-A715-ABB066FD0DFC}" type="sibTrans" cxnId="{A1CE6D81-7E10-4A5D-8EDB-14DEE2EF16F7}">
      <dgm:prSet/>
      <dgm:spPr/>
      <dgm:t>
        <a:bodyPr/>
        <a:lstStyle/>
        <a:p>
          <a:endParaRPr lang="en-US"/>
        </a:p>
      </dgm:t>
    </dgm:pt>
    <dgm:pt modelId="{A417D884-00DC-4B6D-A21A-FC5083F291C8}">
      <dgm:prSet phldrT="[Text]" custT="1"/>
      <dgm:spPr/>
      <dgm:t>
        <a:bodyPr/>
        <a:lstStyle/>
        <a:p>
          <a:r>
            <a:rPr lang="en-US" sz="2400" b="1" dirty="0" smtClean="0"/>
            <a:t>Take a break</a:t>
          </a:r>
          <a:endParaRPr lang="en-US" sz="2400" b="1" dirty="0"/>
        </a:p>
      </dgm:t>
    </dgm:pt>
    <dgm:pt modelId="{21786896-E19C-4EBC-8919-89ABDF1E7EC6}" type="parTrans" cxnId="{D3182E68-8C20-4C1D-875D-33D4028211D2}">
      <dgm:prSet/>
      <dgm:spPr/>
      <dgm:t>
        <a:bodyPr/>
        <a:lstStyle/>
        <a:p>
          <a:endParaRPr lang="en-US"/>
        </a:p>
      </dgm:t>
    </dgm:pt>
    <dgm:pt modelId="{B121B684-4F70-4BF2-BC35-65059AFF3107}" type="sibTrans" cxnId="{D3182E68-8C20-4C1D-875D-33D4028211D2}">
      <dgm:prSet/>
      <dgm:spPr/>
      <dgm:t>
        <a:bodyPr/>
        <a:lstStyle/>
        <a:p>
          <a:endParaRPr lang="en-US"/>
        </a:p>
      </dgm:t>
    </dgm:pt>
    <dgm:pt modelId="{25D22CEB-A0B7-4517-8A8D-CD062D7D602C}">
      <dgm:prSet phldrT="[Text]" custT="1"/>
      <dgm:spPr/>
      <dgm:t>
        <a:bodyPr/>
        <a:lstStyle/>
        <a:p>
          <a:r>
            <a:rPr lang="en-US" sz="2400" b="1" dirty="0" smtClean="0"/>
            <a:t>Talk about it</a:t>
          </a:r>
          <a:endParaRPr lang="en-US" sz="2400" b="1" dirty="0"/>
        </a:p>
      </dgm:t>
    </dgm:pt>
    <dgm:pt modelId="{D9680BF4-B35E-4324-AFD5-2E7E787D4FEC}" type="parTrans" cxnId="{7B83EDD2-5238-4C15-8947-AA9A3B97631E}">
      <dgm:prSet/>
      <dgm:spPr/>
      <dgm:t>
        <a:bodyPr/>
        <a:lstStyle/>
        <a:p>
          <a:endParaRPr lang="en-US"/>
        </a:p>
      </dgm:t>
    </dgm:pt>
    <dgm:pt modelId="{86519E86-BD74-4FC6-8BBB-EF8C8551FDEC}" type="sibTrans" cxnId="{7B83EDD2-5238-4C15-8947-AA9A3B97631E}">
      <dgm:prSet/>
      <dgm:spPr/>
      <dgm:t>
        <a:bodyPr/>
        <a:lstStyle/>
        <a:p>
          <a:endParaRPr lang="en-US"/>
        </a:p>
      </dgm:t>
    </dgm:pt>
    <dgm:pt modelId="{8B8E1C2D-32A5-48E5-AF6E-184D50B12F15}" type="pres">
      <dgm:prSet presAssocID="{FC35434D-E070-4FF9-B1F9-120AF81CFE8D}" presName="cycleMatrixDiagram" presStyleCnt="0">
        <dgm:presLayoutVars>
          <dgm:chMax val="1"/>
          <dgm:dir/>
          <dgm:animLvl val="lvl"/>
          <dgm:resizeHandles val="exact"/>
        </dgm:presLayoutVars>
      </dgm:prSet>
      <dgm:spPr/>
      <dgm:t>
        <a:bodyPr/>
        <a:lstStyle/>
        <a:p>
          <a:endParaRPr lang="en-US"/>
        </a:p>
      </dgm:t>
    </dgm:pt>
    <dgm:pt modelId="{FE1CDA51-8CEB-436B-B956-F484F863859E}" type="pres">
      <dgm:prSet presAssocID="{FC35434D-E070-4FF9-B1F9-120AF81CFE8D}" presName="children" presStyleCnt="0"/>
      <dgm:spPr/>
    </dgm:pt>
    <dgm:pt modelId="{C525404B-7518-4E2A-AB74-2E2A1593F372}" type="pres">
      <dgm:prSet presAssocID="{FC35434D-E070-4FF9-B1F9-120AF81CFE8D}" presName="childPlaceholder" presStyleCnt="0"/>
      <dgm:spPr/>
    </dgm:pt>
    <dgm:pt modelId="{185DA844-4993-4DDF-8349-B86C78769AA3}" type="pres">
      <dgm:prSet presAssocID="{FC35434D-E070-4FF9-B1F9-120AF81CFE8D}" presName="circle" presStyleCnt="0"/>
      <dgm:spPr/>
    </dgm:pt>
    <dgm:pt modelId="{33C55215-CA22-40E5-989C-85B6DEFB131D}" type="pres">
      <dgm:prSet presAssocID="{FC35434D-E070-4FF9-B1F9-120AF81CFE8D}" presName="quadrant1" presStyleLbl="node1" presStyleIdx="0" presStyleCnt="4" custScaleX="121000" custScaleY="121000" custLinFactNeighborX="-7727" custLinFactNeighborY="-4276">
        <dgm:presLayoutVars>
          <dgm:chMax val="1"/>
          <dgm:bulletEnabled val="1"/>
        </dgm:presLayoutVars>
      </dgm:prSet>
      <dgm:spPr/>
      <dgm:t>
        <a:bodyPr/>
        <a:lstStyle/>
        <a:p>
          <a:endParaRPr lang="en-US"/>
        </a:p>
      </dgm:t>
    </dgm:pt>
    <dgm:pt modelId="{E92D610B-9AD7-4699-B521-9AC5F2EAC56E}" type="pres">
      <dgm:prSet presAssocID="{FC35434D-E070-4FF9-B1F9-120AF81CFE8D}" presName="quadrant2" presStyleLbl="node1" presStyleIdx="1" presStyleCnt="4" custScaleX="121000" custScaleY="121000" custLinFactNeighborX="15503" custLinFactNeighborY="-4276">
        <dgm:presLayoutVars>
          <dgm:chMax val="1"/>
          <dgm:bulletEnabled val="1"/>
        </dgm:presLayoutVars>
      </dgm:prSet>
      <dgm:spPr/>
      <dgm:t>
        <a:bodyPr/>
        <a:lstStyle/>
        <a:p>
          <a:endParaRPr lang="en-US"/>
        </a:p>
      </dgm:t>
    </dgm:pt>
    <dgm:pt modelId="{F6F10A29-8542-4F3E-A5A1-0438BF61EBCB}" type="pres">
      <dgm:prSet presAssocID="{FC35434D-E070-4FF9-B1F9-120AF81CFE8D}" presName="quadrant3" presStyleLbl="node1" presStyleIdx="2" presStyleCnt="4" custScaleX="121000" custScaleY="110000" custLinFactNeighborX="15503" custLinFactNeighborY="10513">
        <dgm:presLayoutVars>
          <dgm:chMax val="1"/>
          <dgm:bulletEnabled val="1"/>
        </dgm:presLayoutVars>
      </dgm:prSet>
      <dgm:spPr/>
      <dgm:t>
        <a:bodyPr/>
        <a:lstStyle/>
        <a:p>
          <a:endParaRPr lang="en-US"/>
        </a:p>
      </dgm:t>
    </dgm:pt>
    <dgm:pt modelId="{EBB36383-B0F0-46A8-BA4B-7A0897D22222}" type="pres">
      <dgm:prSet presAssocID="{FC35434D-E070-4FF9-B1F9-120AF81CFE8D}" presName="quadrant4" presStyleLbl="node1" presStyleIdx="3" presStyleCnt="4" custScaleX="121000" custScaleY="110000" custLinFactNeighborX="-7727" custLinFactNeighborY="10513">
        <dgm:presLayoutVars>
          <dgm:chMax val="1"/>
          <dgm:bulletEnabled val="1"/>
        </dgm:presLayoutVars>
      </dgm:prSet>
      <dgm:spPr/>
      <dgm:t>
        <a:bodyPr/>
        <a:lstStyle/>
        <a:p>
          <a:endParaRPr lang="en-US"/>
        </a:p>
      </dgm:t>
    </dgm:pt>
    <dgm:pt modelId="{98DCFC66-273E-4CDA-8695-3CD567D79589}" type="pres">
      <dgm:prSet presAssocID="{FC35434D-E070-4FF9-B1F9-120AF81CFE8D}" presName="quadrantPlaceholder" presStyleCnt="0"/>
      <dgm:spPr/>
    </dgm:pt>
    <dgm:pt modelId="{A1FD2A80-A9DB-42CF-B691-4C11C085D705}" type="pres">
      <dgm:prSet presAssocID="{FC35434D-E070-4FF9-B1F9-120AF81CFE8D}" presName="center1" presStyleLbl="fgShp" presStyleIdx="0" presStyleCnt="2" custScaleX="110000" custScaleY="110000" custLinFactNeighborX="6308"/>
      <dgm:spPr/>
    </dgm:pt>
    <dgm:pt modelId="{6259FB23-0235-4E88-8B33-6210DF27058E}" type="pres">
      <dgm:prSet presAssocID="{FC35434D-E070-4FF9-B1F9-120AF81CFE8D}" presName="center2" presStyleLbl="fgShp" presStyleIdx="1" presStyleCnt="2" custScaleX="110000" custScaleY="110000" custLinFactNeighborX="6308"/>
      <dgm:spPr/>
    </dgm:pt>
  </dgm:ptLst>
  <dgm:cxnLst>
    <dgm:cxn modelId="{7B83EDD2-5238-4C15-8947-AA9A3B97631E}" srcId="{FC35434D-E070-4FF9-B1F9-120AF81CFE8D}" destId="{25D22CEB-A0B7-4517-8A8D-CD062D7D602C}" srcOrd="3" destOrd="0" parTransId="{D9680BF4-B35E-4324-AFD5-2E7E787D4FEC}" sibTransId="{86519E86-BD74-4FC6-8BBB-EF8C8551FDEC}"/>
    <dgm:cxn modelId="{A1CE6D81-7E10-4A5D-8EDB-14DEE2EF16F7}" srcId="{FC35434D-E070-4FF9-B1F9-120AF81CFE8D}" destId="{556C8CA7-B206-4A89-BB32-5FC66233AF4C}" srcOrd="1" destOrd="0" parTransId="{1DAF700B-A358-48DB-9DBD-989E573CFF4E}" sibTransId="{01F521F0-661C-423F-A715-ABB066FD0DFC}"/>
    <dgm:cxn modelId="{6DC20861-810F-402B-ADFD-FB3C24ACAD11}" srcId="{FC35434D-E070-4FF9-B1F9-120AF81CFE8D}" destId="{F7AC8F86-684D-440C-9619-249EF6BE681A}" srcOrd="0" destOrd="0" parTransId="{6B270CEA-8552-4368-88C6-79F1B87D0D2E}" sibTransId="{3E0E7C66-7774-4B0F-A3F3-C6EAE22E2614}"/>
    <dgm:cxn modelId="{F8CFD5FD-5A53-43B2-A624-AAFF99922C8B}" type="presOf" srcId="{FC35434D-E070-4FF9-B1F9-120AF81CFE8D}" destId="{8B8E1C2D-32A5-48E5-AF6E-184D50B12F15}" srcOrd="0" destOrd="0" presId="urn:microsoft.com/office/officeart/2005/8/layout/cycle4"/>
    <dgm:cxn modelId="{15A054A6-13C0-4B04-A5C8-ED37A600C3BA}" type="presOf" srcId="{F7AC8F86-684D-440C-9619-249EF6BE681A}" destId="{33C55215-CA22-40E5-989C-85B6DEFB131D}" srcOrd="0" destOrd="0" presId="urn:microsoft.com/office/officeart/2005/8/layout/cycle4"/>
    <dgm:cxn modelId="{D3182E68-8C20-4C1D-875D-33D4028211D2}" srcId="{FC35434D-E070-4FF9-B1F9-120AF81CFE8D}" destId="{A417D884-00DC-4B6D-A21A-FC5083F291C8}" srcOrd="2" destOrd="0" parTransId="{21786896-E19C-4EBC-8919-89ABDF1E7EC6}" sibTransId="{B121B684-4F70-4BF2-BC35-65059AFF3107}"/>
    <dgm:cxn modelId="{28ADCB5B-54E7-491A-B9FA-988AC515FA60}" type="presOf" srcId="{25D22CEB-A0B7-4517-8A8D-CD062D7D602C}" destId="{EBB36383-B0F0-46A8-BA4B-7A0897D22222}" srcOrd="0" destOrd="0" presId="urn:microsoft.com/office/officeart/2005/8/layout/cycle4"/>
    <dgm:cxn modelId="{9F0453EC-021B-40CC-904F-552A9BD7EDD6}" type="presOf" srcId="{556C8CA7-B206-4A89-BB32-5FC66233AF4C}" destId="{E92D610B-9AD7-4699-B521-9AC5F2EAC56E}" srcOrd="0" destOrd="0" presId="urn:microsoft.com/office/officeart/2005/8/layout/cycle4"/>
    <dgm:cxn modelId="{A545D6DB-7FA2-4740-ACC9-FC134FB9CB14}" type="presOf" srcId="{A417D884-00DC-4B6D-A21A-FC5083F291C8}" destId="{F6F10A29-8542-4F3E-A5A1-0438BF61EBCB}" srcOrd="0" destOrd="0" presId="urn:microsoft.com/office/officeart/2005/8/layout/cycle4"/>
    <dgm:cxn modelId="{EFD087E2-E5A8-4820-B35D-DA27ECA0562D}" type="presParOf" srcId="{8B8E1C2D-32A5-48E5-AF6E-184D50B12F15}" destId="{FE1CDA51-8CEB-436B-B956-F484F863859E}" srcOrd="0" destOrd="0" presId="urn:microsoft.com/office/officeart/2005/8/layout/cycle4"/>
    <dgm:cxn modelId="{1E8005FB-4E8F-48B3-956B-68D4952700E8}" type="presParOf" srcId="{FE1CDA51-8CEB-436B-B956-F484F863859E}" destId="{C525404B-7518-4E2A-AB74-2E2A1593F372}" srcOrd="0" destOrd="0" presId="urn:microsoft.com/office/officeart/2005/8/layout/cycle4"/>
    <dgm:cxn modelId="{12E6F856-9559-41A3-8267-37EEB40CDA87}" type="presParOf" srcId="{8B8E1C2D-32A5-48E5-AF6E-184D50B12F15}" destId="{185DA844-4993-4DDF-8349-B86C78769AA3}" srcOrd="1" destOrd="0" presId="urn:microsoft.com/office/officeart/2005/8/layout/cycle4"/>
    <dgm:cxn modelId="{A7DF192B-D35F-47BA-9235-845599958FBA}" type="presParOf" srcId="{185DA844-4993-4DDF-8349-B86C78769AA3}" destId="{33C55215-CA22-40E5-989C-85B6DEFB131D}" srcOrd="0" destOrd="0" presId="urn:microsoft.com/office/officeart/2005/8/layout/cycle4"/>
    <dgm:cxn modelId="{3F6B6454-1390-4C05-A5AE-573128868031}" type="presParOf" srcId="{185DA844-4993-4DDF-8349-B86C78769AA3}" destId="{E92D610B-9AD7-4699-B521-9AC5F2EAC56E}" srcOrd="1" destOrd="0" presId="urn:microsoft.com/office/officeart/2005/8/layout/cycle4"/>
    <dgm:cxn modelId="{A9E60A18-7690-4355-B763-2D5DBCF41907}" type="presParOf" srcId="{185DA844-4993-4DDF-8349-B86C78769AA3}" destId="{F6F10A29-8542-4F3E-A5A1-0438BF61EBCB}" srcOrd="2" destOrd="0" presId="urn:microsoft.com/office/officeart/2005/8/layout/cycle4"/>
    <dgm:cxn modelId="{4DF3D598-D307-4C74-B1AA-F6A76FD7A284}" type="presParOf" srcId="{185DA844-4993-4DDF-8349-B86C78769AA3}" destId="{EBB36383-B0F0-46A8-BA4B-7A0897D22222}" srcOrd="3" destOrd="0" presId="urn:microsoft.com/office/officeart/2005/8/layout/cycle4"/>
    <dgm:cxn modelId="{901C06D1-CA62-4120-91FA-7789EAB2DB4B}" type="presParOf" srcId="{185DA844-4993-4DDF-8349-B86C78769AA3}" destId="{98DCFC66-273E-4CDA-8695-3CD567D79589}" srcOrd="4" destOrd="0" presId="urn:microsoft.com/office/officeart/2005/8/layout/cycle4"/>
    <dgm:cxn modelId="{779949F8-381B-46B4-B0D7-70666B5468C8}" type="presParOf" srcId="{8B8E1C2D-32A5-48E5-AF6E-184D50B12F15}" destId="{A1FD2A80-A9DB-42CF-B691-4C11C085D705}" srcOrd="2" destOrd="0" presId="urn:microsoft.com/office/officeart/2005/8/layout/cycle4"/>
    <dgm:cxn modelId="{CA459D7A-8CFD-43DE-92F4-4A356AFEFEF2}" type="presParOf" srcId="{8B8E1C2D-32A5-48E5-AF6E-184D50B12F15}" destId="{6259FB23-0235-4E88-8B33-6210DF27058E}"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058CA07-6AC7-42AD-888D-D16221B0220A}"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CB267183-DE01-4319-B92A-A1D670506B68}">
      <dgm:prSet phldrT="[Text]"/>
      <dgm:spPr>
        <a:ln>
          <a:noFill/>
        </a:ln>
      </dgm:spPr>
      <dgm:t>
        <a:bodyPr/>
        <a:lstStyle/>
        <a:p>
          <a:r>
            <a:rPr lang="en-US" b="1" dirty="0" smtClean="0"/>
            <a:t>I appreciate, and…</a:t>
          </a:r>
          <a:endParaRPr lang="en-US" b="1" dirty="0"/>
        </a:p>
      </dgm:t>
    </dgm:pt>
    <dgm:pt modelId="{BE8154CA-4E5F-4681-A63E-597FDC328EDF}" type="parTrans" cxnId="{CEAE0A5D-E15C-4057-862D-CD0AC488A626}">
      <dgm:prSet/>
      <dgm:spPr/>
      <dgm:t>
        <a:bodyPr/>
        <a:lstStyle/>
        <a:p>
          <a:endParaRPr lang="en-US"/>
        </a:p>
      </dgm:t>
    </dgm:pt>
    <dgm:pt modelId="{184F074F-FF70-4FC5-86DB-F4C5BA44EEE6}" type="sibTrans" cxnId="{CEAE0A5D-E15C-4057-862D-CD0AC488A626}">
      <dgm:prSet/>
      <dgm:spPr/>
      <dgm:t>
        <a:bodyPr/>
        <a:lstStyle/>
        <a:p>
          <a:endParaRPr lang="en-US" dirty="0"/>
        </a:p>
      </dgm:t>
    </dgm:pt>
    <dgm:pt modelId="{1217C317-AB6E-4444-ABAF-5E399856D0FD}">
      <dgm:prSet phldrT="[Text]"/>
      <dgm:spPr>
        <a:ln>
          <a:noFill/>
        </a:ln>
      </dgm:spPr>
      <dgm:t>
        <a:bodyPr/>
        <a:lstStyle/>
        <a:p>
          <a:r>
            <a:rPr lang="en-US" b="1" dirty="0" smtClean="0"/>
            <a:t>I respect, and…</a:t>
          </a:r>
          <a:endParaRPr lang="en-US" b="1" dirty="0"/>
        </a:p>
      </dgm:t>
    </dgm:pt>
    <dgm:pt modelId="{013179A9-0A75-4A92-B4B6-9D7E132E637D}" type="parTrans" cxnId="{308EA72B-0ED7-4966-B4EB-91A1699ED1CF}">
      <dgm:prSet/>
      <dgm:spPr/>
      <dgm:t>
        <a:bodyPr/>
        <a:lstStyle/>
        <a:p>
          <a:endParaRPr lang="en-US"/>
        </a:p>
      </dgm:t>
    </dgm:pt>
    <dgm:pt modelId="{A17C7EE6-432E-43B5-A681-30AFCC744FF0}" type="sibTrans" cxnId="{308EA72B-0ED7-4966-B4EB-91A1699ED1CF}">
      <dgm:prSet/>
      <dgm:spPr/>
      <dgm:t>
        <a:bodyPr/>
        <a:lstStyle/>
        <a:p>
          <a:endParaRPr lang="en-US" dirty="0"/>
        </a:p>
      </dgm:t>
    </dgm:pt>
    <dgm:pt modelId="{DCDA5E2A-720E-436B-9179-13D75FF5FE87}">
      <dgm:prSet phldrT="[Text]"/>
      <dgm:spPr>
        <a:ln>
          <a:noFill/>
        </a:ln>
      </dgm:spPr>
      <dgm:t>
        <a:bodyPr/>
        <a:lstStyle/>
        <a:p>
          <a:r>
            <a:rPr lang="en-US" b="1" dirty="0" smtClean="0"/>
            <a:t>I agree, and…</a:t>
          </a:r>
          <a:endParaRPr lang="en-US" b="1" dirty="0"/>
        </a:p>
      </dgm:t>
    </dgm:pt>
    <dgm:pt modelId="{BF18A83C-B61B-4F31-96BC-CBCD6A067FD7}" type="parTrans" cxnId="{896F1D7B-0673-4788-961F-E579F303832A}">
      <dgm:prSet/>
      <dgm:spPr/>
      <dgm:t>
        <a:bodyPr/>
        <a:lstStyle/>
        <a:p>
          <a:endParaRPr lang="en-US"/>
        </a:p>
      </dgm:t>
    </dgm:pt>
    <dgm:pt modelId="{E69145F4-0E76-4A90-B1D3-230A86A48FF0}" type="sibTrans" cxnId="{896F1D7B-0673-4788-961F-E579F303832A}">
      <dgm:prSet/>
      <dgm:spPr/>
      <dgm:t>
        <a:bodyPr/>
        <a:lstStyle/>
        <a:p>
          <a:endParaRPr lang="en-US"/>
        </a:p>
      </dgm:t>
    </dgm:pt>
    <dgm:pt modelId="{49D198B8-B32E-4265-9F19-23B22AFBC432}" type="pres">
      <dgm:prSet presAssocID="{1058CA07-6AC7-42AD-888D-D16221B0220A}" presName="outerComposite" presStyleCnt="0">
        <dgm:presLayoutVars>
          <dgm:chMax val="5"/>
          <dgm:dir/>
          <dgm:resizeHandles val="exact"/>
        </dgm:presLayoutVars>
      </dgm:prSet>
      <dgm:spPr/>
      <dgm:t>
        <a:bodyPr/>
        <a:lstStyle/>
        <a:p>
          <a:endParaRPr lang="en-US"/>
        </a:p>
      </dgm:t>
    </dgm:pt>
    <dgm:pt modelId="{334451F7-3D31-4FFB-BA74-0A5199C666A8}" type="pres">
      <dgm:prSet presAssocID="{1058CA07-6AC7-42AD-888D-D16221B0220A}" presName="dummyMaxCanvas" presStyleCnt="0">
        <dgm:presLayoutVars/>
      </dgm:prSet>
      <dgm:spPr/>
    </dgm:pt>
    <dgm:pt modelId="{3B2B267F-38F6-42A3-8FDE-AB09FB6923DE}" type="pres">
      <dgm:prSet presAssocID="{1058CA07-6AC7-42AD-888D-D16221B0220A}" presName="ThreeNodes_1" presStyleLbl="node1" presStyleIdx="0" presStyleCnt="3">
        <dgm:presLayoutVars>
          <dgm:bulletEnabled val="1"/>
        </dgm:presLayoutVars>
      </dgm:prSet>
      <dgm:spPr/>
      <dgm:t>
        <a:bodyPr/>
        <a:lstStyle/>
        <a:p>
          <a:endParaRPr lang="en-US"/>
        </a:p>
      </dgm:t>
    </dgm:pt>
    <dgm:pt modelId="{8479905F-5982-4281-9146-207070F82DE6}" type="pres">
      <dgm:prSet presAssocID="{1058CA07-6AC7-42AD-888D-D16221B0220A}" presName="ThreeNodes_2" presStyleLbl="node1" presStyleIdx="1" presStyleCnt="3">
        <dgm:presLayoutVars>
          <dgm:bulletEnabled val="1"/>
        </dgm:presLayoutVars>
      </dgm:prSet>
      <dgm:spPr/>
      <dgm:t>
        <a:bodyPr/>
        <a:lstStyle/>
        <a:p>
          <a:endParaRPr lang="en-US"/>
        </a:p>
      </dgm:t>
    </dgm:pt>
    <dgm:pt modelId="{87B4E7C3-7529-4772-AD87-21C51595C37C}" type="pres">
      <dgm:prSet presAssocID="{1058CA07-6AC7-42AD-888D-D16221B0220A}" presName="ThreeNodes_3" presStyleLbl="node1" presStyleIdx="2" presStyleCnt="3">
        <dgm:presLayoutVars>
          <dgm:bulletEnabled val="1"/>
        </dgm:presLayoutVars>
      </dgm:prSet>
      <dgm:spPr/>
      <dgm:t>
        <a:bodyPr/>
        <a:lstStyle/>
        <a:p>
          <a:endParaRPr lang="en-US"/>
        </a:p>
      </dgm:t>
    </dgm:pt>
    <dgm:pt modelId="{7494FCE5-C3E9-4A87-8687-516A558B3DB6}" type="pres">
      <dgm:prSet presAssocID="{1058CA07-6AC7-42AD-888D-D16221B0220A}" presName="ThreeConn_1-2" presStyleLbl="fgAccFollowNode1" presStyleIdx="0" presStyleCnt="2">
        <dgm:presLayoutVars>
          <dgm:bulletEnabled val="1"/>
        </dgm:presLayoutVars>
      </dgm:prSet>
      <dgm:spPr/>
      <dgm:t>
        <a:bodyPr/>
        <a:lstStyle/>
        <a:p>
          <a:endParaRPr lang="en-US"/>
        </a:p>
      </dgm:t>
    </dgm:pt>
    <dgm:pt modelId="{58DA8B06-3E94-4003-AC9F-603E519AEFF0}" type="pres">
      <dgm:prSet presAssocID="{1058CA07-6AC7-42AD-888D-D16221B0220A}" presName="ThreeConn_2-3" presStyleLbl="fgAccFollowNode1" presStyleIdx="1" presStyleCnt="2">
        <dgm:presLayoutVars>
          <dgm:bulletEnabled val="1"/>
        </dgm:presLayoutVars>
      </dgm:prSet>
      <dgm:spPr/>
      <dgm:t>
        <a:bodyPr/>
        <a:lstStyle/>
        <a:p>
          <a:endParaRPr lang="en-US"/>
        </a:p>
      </dgm:t>
    </dgm:pt>
    <dgm:pt modelId="{743B0D5B-135A-4851-B4D0-4670C16BF61E}" type="pres">
      <dgm:prSet presAssocID="{1058CA07-6AC7-42AD-888D-D16221B0220A}" presName="ThreeNodes_1_text" presStyleLbl="node1" presStyleIdx="2" presStyleCnt="3">
        <dgm:presLayoutVars>
          <dgm:bulletEnabled val="1"/>
        </dgm:presLayoutVars>
      </dgm:prSet>
      <dgm:spPr/>
      <dgm:t>
        <a:bodyPr/>
        <a:lstStyle/>
        <a:p>
          <a:endParaRPr lang="en-US"/>
        </a:p>
      </dgm:t>
    </dgm:pt>
    <dgm:pt modelId="{D6BA43BA-7F85-4138-84AB-ADFE6FD0FA59}" type="pres">
      <dgm:prSet presAssocID="{1058CA07-6AC7-42AD-888D-D16221B0220A}" presName="ThreeNodes_2_text" presStyleLbl="node1" presStyleIdx="2" presStyleCnt="3">
        <dgm:presLayoutVars>
          <dgm:bulletEnabled val="1"/>
        </dgm:presLayoutVars>
      </dgm:prSet>
      <dgm:spPr/>
      <dgm:t>
        <a:bodyPr/>
        <a:lstStyle/>
        <a:p>
          <a:endParaRPr lang="en-US"/>
        </a:p>
      </dgm:t>
    </dgm:pt>
    <dgm:pt modelId="{4FFFC881-4CF3-4186-A049-3221B9B42DE8}" type="pres">
      <dgm:prSet presAssocID="{1058CA07-6AC7-42AD-888D-D16221B0220A}" presName="ThreeNodes_3_text" presStyleLbl="node1" presStyleIdx="2" presStyleCnt="3">
        <dgm:presLayoutVars>
          <dgm:bulletEnabled val="1"/>
        </dgm:presLayoutVars>
      </dgm:prSet>
      <dgm:spPr/>
      <dgm:t>
        <a:bodyPr/>
        <a:lstStyle/>
        <a:p>
          <a:endParaRPr lang="en-US"/>
        </a:p>
      </dgm:t>
    </dgm:pt>
  </dgm:ptLst>
  <dgm:cxnLst>
    <dgm:cxn modelId="{65DE0137-93A9-4981-87BD-8666E960E834}" type="presOf" srcId="{DCDA5E2A-720E-436B-9179-13D75FF5FE87}" destId="{4FFFC881-4CF3-4186-A049-3221B9B42DE8}" srcOrd="1" destOrd="0" presId="urn:microsoft.com/office/officeart/2005/8/layout/vProcess5"/>
    <dgm:cxn modelId="{9CB6EDBB-A664-40C5-B119-43041BF76BFF}" type="presOf" srcId="{184F074F-FF70-4FC5-86DB-F4C5BA44EEE6}" destId="{7494FCE5-C3E9-4A87-8687-516A558B3DB6}" srcOrd="0" destOrd="0" presId="urn:microsoft.com/office/officeart/2005/8/layout/vProcess5"/>
    <dgm:cxn modelId="{96257EC6-AC01-4C7F-AFC7-99F9D2C8AADC}" type="presOf" srcId="{DCDA5E2A-720E-436B-9179-13D75FF5FE87}" destId="{87B4E7C3-7529-4772-AD87-21C51595C37C}" srcOrd="0" destOrd="0" presId="urn:microsoft.com/office/officeart/2005/8/layout/vProcess5"/>
    <dgm:cxn modelId="{896F1D7B-0673-4788-961F-E579F303832A}" srcId="{1058CA07-6AC7-42AD-888D-D16221B0220A}" destId="{DCDA5E2A-720E-436B-9179-13D75FF5FE87}" srcOrd="2" destOrd="0" parTransId="{BF18A83C-B61B-4F31-96BC-CBCD6A067FD7}" sibTransId="{E69145F4-0E76-4A90-B1D3-230A86A48FF0}"/>
    <dgm:cxn modelId="{05F794B7-EE27-4D96-8912-4D07BDB4E612}" type="presOf" srcId="{1058CA07-6AC7-42AD-888D-D16221B0220A}" destId="{49D198B8-B32E-4265-9F19-23B22AFBC432}" srcOrd="0" destOrd="0" presId="urn:microsoft.com/office/officeart/2005/8/layout/vProcess5"/>
    <dgm:cxn modelId="{3C17C6CC-CACD-43A5-BC84-2C881FB17AAE}" type="presOf" srcId="{1217C317-AB6E-4444-ABAF-5E399856D0FD}" destId="{D6BA43BA-7F85-4138-84AB-ADFE6FD0FA59}" srcOrd="1" destOrd="0" presId="urn:microsoft.com/office/officeart/2005/8/layout/vProcess5"/>
    <dgm:cxn modelId="{308EA72B-0ED7-4966-B4EB-91A1699ED1CF}" srcId="{1058CA07-6AC7-42AD-888D-D16221B0220A}" destId="{1217C317-AB6E-4444-ABAF-5E399856D0FD}" srcOrd="1" destOrd="0" parTransId="{013179A9-0A75-4A92-B4B6-9D7E132E637D}" sibTransId="{A17C7EE6-432E-43B5-A681-30AFCC744FF0}"/>
    <dgm:cxn modelId="{CEAE0A5D-E15C-4057-862D-CD0AC488A626}" srcId="{1058CA07-6AC7-42AD-888D-D16221B0220A}" destId="{CB267183-DE01-4319-B92A-A1D670506B68}" srcOrd="0" destOrd="0" parTransId="{BE8154CA-4E5F-4681-A63E-597FDC328EDF}" sibTransId="{184F074F-FF70-4FC5-86DB-F4C5BA44EEE6}"/>
    <dgm:cxn modelId="{261772AA-8DFE-4B80-A45F-79A96A660259}" type="presOf" srcId="{A17C7EE6-432E-43B5-A681-30AFCC744FF0}" destId="{58DA8B06-3E94-4003-AC9F-603E519AEFF0}" srcOrd="0" destOrd="0" presId="urn:microsoft.com/office/officeart/2005/8/layout/vProcess5"/>
    <dgm:cxn modelId="{4FC9961E-DF51-4F13-A958-33E06861093E}" type="presOf" srcId="{CB267183-DE01-4319-B92A-A1D670506B68}" destId="{743B0D5B-135A-4851-B4D0-4670C16BF61E}" srcOrd="1" destOrd="0" presId="urn:microsoft.com/office/officeart/2005/8/layout/vProcess5"/>
    <dgm:cxn modelId="{531CB403-787A-4DA5-8861-D45D462BFEFA}" type="presOf" srcId="{CB267183-DE01-4319-B92A-A1D670506B68}" destId="{3B2B267F-38F6-42A3-8FDE-AB09FB6923DE}" srcOrd="0" destOrd="0" presId="urn:microsoft.com/office/officeart/2005/8/layout/vProcess5"/>
    <dgm:cxn modelId="{7BC632CD-EC49-4C7C-ACA7-2B12298AEEFA}" type="presOf" srcId="{1217C317-AB6E-4444-ABAF-5E399856D0FD}" destId="{8479905F-5982-4281-9146-207070F82DE6}" srcOrd="0" destOrd="0" presId="urn:microsoft.com/office/officeart/2005/8/layout/vProcess5"/>
    <dgm:cxn modelId="{1D9C3AA6-7DE7-49A3-A733-DA5974BC4348}" type="presParOf" srcId="{49D198B8-B32E-4265-9F19-23B22AFBC432}" destId="{334451F7-3D31-4FFB-BA74-0A5199C666A8}" srcOrd="0" destOrd="0" presId="urn:microsoft.com/office/officeart/2005/8/layout/vProcess5"/>
    <dgm:cxn modelId="{D43F2B3F-634E-4DE8-80A3-72B59D568387}" type="presParOf" srcId="{49D198B8-B32E-4265-9F19-23B22AFBC432}" destId="{3B2B267F-38F6-42A3-8FDE-AB09FB6923DE}" srcOrd="1" destOrd="0" presId="urn:microsoft.com/office/officeart/2005/8/layout/vProcess5"/>
    <dgm:cxn modelId="{D9E6FCF5-60C0-43E3-9276-DE188CDA5379}" type="presParOf" srcId="{49D198B8-B32E-4265-9F19-23B22AFBC432}" destId="{8479905F-5982-4281-9146-207070F82DE6}" srcOrd="2" destOrd="0" presId="urn:microsoft.com/office/officeart/2005/8/layout/vProcess5"/>
    <dgm:cxn modelId="{781D3F6D-236F-4C91-A822-0C2719032412}" type="presParOf" srcId="{49D198B8-B32E-4265-9F19-23B22AFBC432}" destId="{87B4E7C3-7529-4772-AD87-21C51595C37C}" srcOrd="3" destOrd="0" presId="urn:microsoft.com/office/officeart/2005/8/layout/vProcess5"/>
    <dgm:cxn modelId="{916B1808-6EA7-4D89-88B8-E098716BCFD6}" type="presParOf" srcId="{49D198B8-B32E-4265-9F19-23B22AFBC432}" destId="{7494FCE5-C3E9-4A87-8687-516A558B3DB6}" srcOrd="4" destOrd="0" presId="urn:microsoft.com/office/officeart/2005/8/layout/vProcess5"/>
    <dgm:cxn modelId="{535855FC-35CC-4FF0-A0D2-8434FB4F7DB8}" type="presParOf" srcId="{49D198B8-B32E-4265-9F19-23B22AFBC432}" destId="{58DA8B06-3E94-4003-AC9F-603E519AEFF0}" srcOrd="5" destOrd="0" presId="urn:microsoft.com/office/officeart/2005/8/layout/vProcess5"/>
    <dgm:cxn modelId="{E239768A-984F-4D57-ACC3-E37ACE2B2FEC}" type="presParOf" srcId="{49D198B8-B32E-4265-9F19-23B22AFBC432}" destId="{743B0D5B-135A-4851-B4D0-4670C16BF61E}" srcOrd="6" destOrd="0" presId="urn:microsoft.com/office/officeart/2005/8/layout/vProcess5"/>
    <dgm:cxn modelId="{7AF965A5-3F83-4DD5-A12C-57806D4F2DF3}" type="presParOf" srcId="{49D198B8-B32E-4265-9F19-23B22AFBC432}" destId="{D6BA43BA-7F85-4138-84AB-ADFE6FD0FA59}" srcOrd="7" destOrd="0" presId="urn:microsoft.com/office/officeart/2005/8/layout/vProcess5"/>
    <dgm:cxn modelId="{DC067E63-63FF-4C8F-850C-38C3F6597912}" type="presParOf" srcId="{49D198B8-B32E-4265-9F19-23B22AFBC432}" destId="{4FFFC881-4CF3-4186-A049-3221B9B42DE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6CA9C69A-9B74-47C0-BFE6-ECA500E75D83}"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US"/>
        </a:p>
      </dgm:t>
    </dgm:pt>
    <dgm:pt modelId="{7642C081-B8E0-4CCC-B981-0EB245C4A973}">
      <dgm:prSet phldrT="[Text]"/>
      <dgm:spPr>
        <a:ln>
          <a:noFill/>
        </a:ln>
      </dgm:spPr>
      <dgm:t>
        <a:bodyPr/>
        <a:lstStyle/>
        <a:p>
          <a:r>
            <a:rPr lang="en-US" b="1" dirty="0" smtClean="0"/>
            <a:t>What happened?</a:t>
          </a:r>
          <a:endParaRPr lang="en-US" b="1" dirty="0"/>
        </a:p>
      </dgm:t>
    </dgm:pt>
    <dgm:pt modelId="{86C84080-4D0A-414C-8AFE-77B0DFEA9089}" type="parTrans" cxnId="{67C3E19D-793E-46F2-8D1E-E28044F8CE63}">
      <dgm:prSet/>
      <dgm:spPr/>
      <dgm:t>
        <a:bodyPr/>
        <a:lstStyle/>
        <a:p>
          <a:endParaRPr lang="en-US"/>
        </a:p>
      </dgm:t>
    </dgm:pt>
    <dgm:pt modelId="{9725144D-7587-4C4A-812B-9A6BD93D3E67}" type="sibTrans" cxnId="{67C3E19D-793E-46F2-8D1E-E28044F8CE63}">
      <dgm:prSet/>
      <dgm:spPr/>
      <dgm:t>
        <a:bodyPr/>
        <a:lstStyle/>
        <a:p>
          <a:endParaRPr lang="en-US"/>
        </a:p>
      </dgm:t>
    </dgm:pt>
    <dgm:pt modelId="{D5BF6DDE-2E71-4344-A909-1FB8673D5F47}">
      <dgm:prSet phldrT="[Text]"/>
      <dgm:spPr>
        <a:ln>
          <a:noFill/>
        </a:ln>
      </dgm:spPr>
      <dgm:t>
        <a:bodyPr/>
        <a:lstStyle/>
        <a:p>
          <a:r>
            <a:rPr lang="en-US" b="1" dirty="0" smtClean="0"/>
            <a:t>Why do you feel that way?</a:t>
          </a:r>
          <a:endParaRPr lang="en-US" b="1" dirty="0"/>
        </a:p>
      </dgm:t>
    </dgm:pt>
    <dgm:pt modelId="{50D30965-59FC-4C56-B92B-78BE6062DE40}" type="parTrans" cxnId="{08E10229-370A-4FF8-8DA0-B6BB128AD037}">
      <dgm:prSet/>
      <dgm:spPr/>
      <dgm:t>
        <a:bodyPr/>
        <a:lstStyle/>
        <a:p>
          <a:endParaRPr lang="en-US"/>
        </a:p>
      </dgm:t>
    </dgm:pt>
    <dgm:pt modelId="{A525C653-BBDA-4105-B49B-0F2DB1707ECC}" type="sibTrans" cxnId="{08E10229-370A-4FF8-8DA0-B6BB128AD037}">
      <dgm:prSet/>
      <dgm:spPr/>
      <dgm:t>
        <a:bodyPr/>
        <a:lstStyle/>
        <a:p>
          <a:endParaRPr lang="en-US"/>
        </a:p>
      </dgm:t>
    </dgm:pt>
    <dgm:pt modelId="{CBA55FE7-5AC4-4AB6-AF93-244F51D31979}">
      <dgm:prSet phldrT="[Text]"/>
      <dgm:spPr>
        <a:ln>
          <a:noFill/>
        </a:ln>
      </dgm:spPr>
      <dgm:t>
        <a:bodyPr/>
        <a:lstStyle/>
        <a:p>
          <a:r>
            <a:rPr lang="en-US" b="1" dirty="0" smtClean="0"/>
            <a:t>When did this problem start?</a:t>
          </a:r>
          <a:endParaRPr lang="en-US" b="1" dirty="0"/>
        </a:p>
      </dgm:t>
    </dgm:pt>
    <dgm:pt modelId="{50F9D627-F9EC-485E-AD94-9C5277CFB2B4}" type="parTrans" cxnId="{F115B594-05E3-4054-8F9D-54741B562EF9}">
      <dgm:prSet/>
      <dgm:spPr/>
      <dgm:t>
        <a:bodyPr/>
        <a:lstStyle/>
        <a:p>
          <a:endParaRPr lang="en-US"/>
        </a:p>
      </dgm:t>
    </dgm:pt>
    <dgm:pt modelId="{0AD01071-F3E6-434D-8509-2EC986D639DD}" type="sibTrans" cxnId="{F115B594-05E3-4054-8F9D-54741B562EF9}">
      <dgm:prSet/>
      <dgm:spPr/>
      <dgm:t>
        <a:bodyPr/>
        <a:lstStyle/>
        <a:p>
          <a:endParaRPr lang="en-US"/>
        </a:p>
      </dgm:t>
    </dgm:pt>
    <dgm:pt modelId="{9B09D910-E186-4417-B010-0528356EEC82}">
      <dgm:prSet phldrT="[Text]"/>
      <dgm:spPr>
        <a:ln>
          <a:noFill/>
        </a:ln>
      </dgm:spPr>
      <dgm:t>
        <a:bodyPr/>
        <a:lstStyle/>
        <a:p>
          <a:r>
            <a:rPr lang="en-US" b="1" dirty="0" smtClean="0"/>
            <a:t>How does that make you feel?</a:t>
          </a:r>
          <a:endParaRPr lang="en-US" b="1" dirty="0"/>
        </a:p>
      </dgm:t>
    </dgm:pt>
    <dgm:pt modelId="{6AFD96B7-9E14-43FA-8AC6-A5D1FDB7C259}" type="parTrans" cxnId="{6D8904A5-3CE6-4E58-846E-BD1B4F6627BC}">
      <dgm:prSet/>
      <dgm:spPr/>
      <dgm:t>
        <a:bodyPr/>
        <a:lstStyle/>
        <a:p>
          <a:endParaRPr lang="en-US"/>
        </a:p>
      </dgm:t>
    </dgm:pt>
    <dgm:pt modelId="{B8FE297D-6A90-49FB-8071-074D0F5182E0}" type="sibTrans" cxnId="{6D8904A5-3CE6-4E58-846E-BD1B4F6627BC}">
      <dgm:prSet/>
      <dgm:spPr/>
      <dgm:t>
        <a:bodyPr/>
        <a:lstStyle/>
        <a:p>
          <a:endParaRPr lang="en-US"/>
        </a:p>
      </dgm:t>
    </dgm:pt>
    <dgm:pt modelId="{68B6F0C9-AA1B-44F2-8A52-41A432ED8505}">
      <dgm:prSet phldrT="[Text]"/>
      <dgm:spPr>
        <a:ln>
          <a:noFill/>
        </a:ln>
      </dgm:spPr>
      <dgm:t>
        <a:bodyPr/>
        <a:lstStyle/>
        <a:p>
          <a:r>
            <a:rPr lang="en-US" b="1" dirty="0" smtClean="0"/>
            <a:t>Who else is involved?</a:t>
          </a:r>
          <a:endParaRPr lang="en-US" b="1" dirty="0"/>
        </a:p>
      </dgm:t>
    </dgm:pt>
    <dgm:pt modelId="{E767B7C7-2B6F-4706-96CA-0B2A4DEF2D0D}" type="parTrans" cxnId="{A54C3735-933F-4F5C-829A-C2874A095B79}">
      <dgm:prSet/>
      <dgm:spPr/>
      <dgm:t>
        <a:bodyPr/>
        <a:lstStyle/>
        <a:p>
          <a:endParaRPr lang="en-US"/>
        </a:p>
      </dgm:t>
    </dgm:pt>
    <dgm:pt modelId="{9BD28B8B-7C9A-4D5F-B5D0-D038FDD970FB}" type="sibTrans" cxnId="{A54C3735-933F-4F5C-829A-C2874A095B79}">
      <dgm:prSet/>
      <dgm:spPr/>
      <dgm:t>
        <a:bodyPr/>
        <a:lstStyle/>
        <a:p>
          <a:endParaRPr lang="en-US"/>
        </a:p>
      </dgm:t>
    </dgm:pt>
    <dgm:pt modelId="{9C13918D-7F0F-4A2D-8418-01838B3DCE73}" type="pres">
      <dgm:prSet presAssocID="{6CA9C69A-9B74-47C0-BFE6-ECA500E75D83}" presName="Name0" presStyleCnt="0">
        <dgm:presLayoutVars>
          <dgm:dir/>
          <dgm:resizeHandles val="exact"/>
        </dgm:presLayoutVars>
      </dgm:prSet>
      <dgm:spPr/>
      <dgm:t>
        <a:bodyPr/>
        <a:lstStyle/>
        <a:p>
          <a:endParaRPr lang="en-US"/>
        </a:p>
      </dgm:t>
    </dgm:pt>
    <dgm:pt modelId="{473EF260-4594-42AC-9B85-987E4DF2E5ED}" type="pres">
      <dgm:prSet presAssocID="{6CA9C69A-9B74-47C0-BFE6-ECA500E75D83}" presName="fgShape" presStyleLbl="fgShp" presStyleIdx="0" presStyleCnt="1"/>
      <dgm:spPr/>
    </dgm:pt>
    <dgm:pt modelId="{022CE7B6-73B3-495D-A9F1-DCA0335C79CE}" type="pres">
      <dgm:prSet presAssocID="{6CA9C69A-9B74-47C0-BFE6-ECA500E75D83}" presName="linComp" presStyleCnt="0"/>
      <dgm:spPr/>
    </dgm:pt>
    <dgm:pt modelId="{5DE9C5F8-4A8D-4E10-A082-B904ED02B225}" type="pres">
      <dgm:prSet presAssocID="{7642C081-B8E0-4CCC-B981-0EB245C4A973}" presName="compNode" presStyleCnt="0"/>
      <dgm:spPr/>
    </dgm:pt>
    <dgm:pt modelId="{7602E5E3-0A3E-43B4-8AC4-9B1AA3B629BD}" type="pres">
      <dgm:prSet presAssocID="{7642C081-B8E0-4CCC-B981-0EB245C4A973}" presName="bkgdShape" presStyleLbl="node1" presStyleIdx="0" presStyleCnt="5"/>
      <dgm:spPr/>
      <dgm:t>
        <a:bodyPr/>
        <a:lstStyle/>
        <a:p>
          <a:endParaRPr lang="en-US"/>
        </a:p>
      </dgm:t>
    </dgm:pt>
    <dgm:pt modelId="{A3718C06-6AEC-4399-8A02-F0C2A73EEAE9}" type="pres">
      <dgm:prSet presAssocID="{7642C081-B8E0-4CCC-B981-0EB245C4A973}" presName="nodeTx" presStyleLbl="node1" presStyleIdx="0" presStyleCnt="5">
        <dgm:presLayoutVars>
          <dgm:bulletEnabled val="1"/>
        </dgm:presLayoutVars>
      </dgm:prSet>
      <dgm:spPr/>
      <dgm:t>
        <a:bodyPr/>
        <a:lstStyle/>
        <a:p>
          <a:endParaRPr lang="en-US"/>
        </a:p>
      </dgm:t>
    </dgm:pt>
    <dgm:pt modelId="{F3E2D977-8433-4149-8CD5-FBE58218BDCC}" type="pres">
      <dgm:prSet presAssocID="{7642C081-B8E0-4CCC-B981-0EB245C4A973}" presName="invisiNode" presStyleLbl="node1" presStyleIdx="0" presStyleCnt="5"/>
      <dgm:spPr/>
    </dgm:pt>
    <dgm:pt modelId="{6FFDF62E-85D0-414B-8E59-5685D3D357DA}" type="pres">
      <dgm:prSet presAssocID="{7642C081-B8E0-4CCC-B981-0EB245C4A973}" presName="imagNode" presStyleLbl="fgImgPlace1" presStyleIdx="0" presStyleCnt="5"/>
      <dgm:spPr>
        <a:solidFill>
          <a:schemeClr val="accent2">
            <a:tint val="50000"/>
            <a:hueOff val="0"/>
            <a:satOff val="0"/>
            <a:lumOff val="0"/>
          </a:schemeClr>
        </a:solidFill>
      </dgm:spPr>
    </dgm:pt>
    <dgm:pt modelId="{E0F95EC1-CF3E-43E9-98EF-F10569C303D7}" type="pres">
      <dgm:prSet presAssocID="{9725144D-7587-4C4A-812B-9A6BD93D3E67}" presName="sibTrans" presStyleLbl="sibTrans2D1" presStyleIdx="0" presStyleCnt="0"/>
      <dgm:spPr/>
      <dgm:t>
        <a:bodyPr/>
        <a:lstStyle/>
        <a:p>
          <a:endParaRPr lang="en-US"/>
        </a:p>
      </dgm:t>
    </dgm:pt>
    <dgm:pt modelId="{85105B17-DA49-46D7-841B-AD878F35BEB9}" type="pres">
      <dgm:prSet presAssocID="{D5BF6DDE-2E71-4344-A909-1FB8673D5F47}" presName="compNode" presStyleCnt="0"/>
      <dgm:spPr/>
    </dgm:pt>
    <dgm:pt modelId="{9212748A-6897-428F-B986-2BAC1B84832F}" type="pres">
      <dgm:prSet presAssocID="{D5BF6DDE-2E71-4344-A909-1FB8673D5F47}" presName="bkgdShape" presStyleLbl="node1" presStyleIdx="1" presStyleCnt="5"/>
      <dgm:spPr/>
      <dgm:t>
        <a:bodyPr/>
        <a:lstStyle/>
        <a:p>
          <a:endParaRPr lang="en-US"/>
        </a:p>
      </dgm:t>
    </dgm:pt>
    <dgm:pt modelId="{1C314AEA-15DC-4EAE-9638-1EB133593B84}" type="pres">
      <dgm:prSet presAssocID="{D5BF6DDE-2E71-4344-A909-1FB8673D5F47}" presName="nodeTx" presStyleLbl="node1" presStyleIdx="1" presStyleCnt="5">
        <dgm:presLayoutVars>
          <dgm:bulletEnabled val="1"/>
        </dgm:presLayoutVars>
      </dgm:prSet>
      <dgm:spPr/>
      <dgm:t>
        <a:bodyPr/>
        <a:lstStyle/>
        <a:p>
          <a:endParaRPr lang="en-US"/>
        </a:p>
      </dgm:t>
    </dgm:pt>
    <dgm:pt modelId="{764FF814-DE01-4A7F-B007-7B72293A00BF}" type="pres">
      <dgm:prSet presAssocID="{D5BF6DDE-2E71-4344-A909-1FB8673D5F47}" presName="invisiNode" presStyleLbl="node1" presStyleIdx="1" presStyleCnt="5"/>
      <dgm:spPr/>
    </dgm:pt>
    <dgm:pt modelId="{47D72B54-3C46-4A6E-89AE-C5D3751E9D90}" type="pres">
      <dgm:prSet presAssocID="{D5BF6DDE-2E71-4344-A909-1FB8673D5F47}" presName="imagNode" presStyleLbl="fgImgPlace1" presStyleIdx="1" presStyleCnt="5" custLinFactNeighborX="-1942" custLinFactNeighborY="2206"/>
      <dgm:spPr>
        <a:solidFill>
          <a:schemeClr val="accent3">
            <a:tint val="50000"/>
            <a:hueOff val="0"/>
            <a:satOff val="0"/>
            <a:lumOff val="0"/>
          </a:schemeClr>
        </a:solidFill>
      </dgm:spPr>
    </dgm:pt>
    <dgm:pt modelId="{F53F2DD6-CD75-43C1-976B-6D93E5365A1B}" type="pres">
      <dgm:prSet presAssocID="{A525C653-BBDA-4105-B49B-0F2DB1707ECC}" presName="sibTrans" presStyleLbl="sibTrans2D1" presStyleIdx="0" presStyleCnt="0"/>
      <dgm:spPr/>
      <dgm:t>
        <a:bodyPr/>
        <a:lstStyle/>
        <a:p>
          <a:endParaRPr lang="en-US"/>
        </a:p>
      </dgm:t>
    </dgm:pt>
    <dgm:pt modelId="{C301FE4B-BB2A-4DD7-9D20-30CB53EEE270}" type="pres">
      <dgm:prSet presAssocID="{CBA55FE7-5AC4-4AB6-AF93-244F51D31979}" presName="compNode" presStyleCnt="0"/>
      <dgm:spPr/>
    </dgm:pt>
    <dgm:pt modelId="{EAB37907-2E7C-45E6-9A5D-5D1AFC185601}" type="pres">
      <dgm:prSet presAssocID="{CBA55FE7-5AC4-4AB6-AF93-244F51D31979}" presName="bkgdShape" presStyleLbl="node1" presStyleIdx="2" presStyleCnt="5"/>
      <dgm:spPr/>
      <dgm:t>
        <a:bodyPr/>
        <a:lstStyle/>
        <a:p>
          <a:endParaRPr lang="en-US"/>
        </a:p>
      </dgm:t>
    </dgm:pt>
    <dgm:pt modelId="{5283395E-7438-40D9-9880-204B06F443B2}" type="pres">
      <dgm:prSet presAssocID="{CBA55FE7-5AC4-4AB6-AF93-244F51D31979}" presName="nodeTx" presStyleLbl="node1" presStyleIdx="2" presStyleCnt="5">
        <dgm:presLayoutVars>
          <dgm:bulletEnabled val="1"/>
        </dgm:presLayoutVars>
      </dgm:prSet>
      <dgm:spPr/>
      <dgm:t>
        <a:bodyPr/>
        <a:lstStyle/>
        <a:p>
          <a:endParaRPr lang="en-US"/>
        </a:p>
      </dgm:t>
    </dgm:pt>
    <dgm:pt modelId="{32949CFC-B2F3-4AF6-B1FC-6DF16FD94D9E}" type="pres">
      <dgm:prSet presAssocID="{CBA55FE7-5AC4-4AB6-AF93-244F51D31979}" presName="invisiNode" presStyleLbl="node1" presStyleIdx="2" presStyleCnt="5"/>
      <dgm:spPr/>
    </dgm:pt>
    <dgm:pt modelId="{DB04B15A-A428-4E6F-8B5E-77D377DDDDED}" type="pres">
      <dgm:prSet presAssocID="{CBA55FE7-5AC4-4AB6-AF93-244F51D31979}" presName="imagNode" presStyleLbl="fgImgPlace1" presStyleIdx="2" presStyleCnt="5"/>
      <dgm:spPr>
        <a:solidFill>
          <a:schemeClr val="accent4">
            <a:tint val="50000"/>
            <a:hueOff val="0"/>
            <a:satOff val="0"/>
            <a:lumOff val="0"/>
          </a:schemeClr>
        </a:solidFill>
      </dgm:spPr>
    </dgm:pt>
    <dgm:pt modelId="{E60F558B-C964-4577-8DA1-66C84E64DE5A}" type="pres">
      <dgm:prSet presAssocID="{0AD01071-F3E6-434D-8509-2EC986D639DD}" presName="sibTrans" presStyleLbl="sibTrans2D1" presStyleIdx="0" presStyleCnt="0"/>
      <dgm:spPr/>
      <dgm:t>
        <a:bodyPr/>
        <a:lstStyle/>
        <a:p>
          <a:endParaRPr lang="en-US"/>
        </a:p>
      </dgm:t>
    </dgm:pt>
    <dgm:pt modelId="{AFA5068B-09B6-46A2-A4A1-86AB950EAAA3}" type="pres">
      <dgm:prSet presAssocID="{9B09D910-E186-4417-B010-0528356EEC82}" presName="compNode" presStyleCnt="0"/>
      <dgm:spPr/>
    </dgm:pt>
    <dgm:pt modelId="{2740D895-7B00-4D0D-A180-98941F2A9365}" type="pres">
      <dgm:prSet presAssocID="{9B09D910-E186-4417-B010-0528356EEC82}" presName="bkgdShape" presStyleLbl="node1" presStyleIdx="3" presStyleCnt="5"/>
      <dgm:spPr/>
      <dgm:t>
        <a:bodyPr/>
        <a:lstStyle/>
        <a:p>
          <a:endParaRPr lang="en-US"/>
        </a:p>
      </dgm:t>
    </dgm:pt>
    <dgm:pt modelId="{69740B58-D768-48C7-8F58-C2018635441C}" type="pres">
      <dgm:prSet presAssocID="{9B09D910-E186-4417-B010-0528356EEC82}" presName="nodeTx" presStyleLbl="node1" presStyleIdx="3" presStyleCnt="5">
        <dgm:presLayoutVars>
          <dgm:bulletEnabled val="1"/>
        </dgm:presLayoutVars>
      </dgm:prSet>
      <dgm:spPr/>
      <dgm:t>
        <a:bodyPr/>
        <a:lstStyle/>
        <a:p>
          <a:endParaRPr lang="en-US"/>
        </a:p>
      </dgm:t>
    </dgm:pt>
    <dgm:pt modelId="{9F4ED47D-C42A-49B8-9C43-755B1B4ABA27}" type="pres">
      <dgm:prSet presAssocID="{9B09D910-E186-4417-B010-0528356EEC82}" presName="invisiNode" presStyleLbl="node1" presStyleIdx="3" presStyleCnt="5"/>
      <dgm:spPr/>
    </dgm:pt>
    <dgm:pt modelId="{85806E06-07DF-4B60-AA65-7CBA61CCA74C}" type="pres">
      <dgm:prSet presAssocID="{9B09D910-E186-4417-B010-0528356EEC82}" presName="imagNode" presStyleLbl="fgImgPlace1" presStyleIdx="3" presStyleCnt="5"/>
      <dgm:spPr>
        <a:solidFill>
          <a:schemeClr val="accent5">
            <a:tint val="50000"/>
            <a:hueOff val="0"/>
            <a:satOff val="0"/>
            <a:lumOff val="0"/>
          </a:schemeClr>
        </a:solidFill>
      </dgm:spPr>
    </dgm:pt>
    <dgm:pt modelId="{0BABAF48-D3F9-4629-9C6B-88A8998130E8}" type="pres">
      <dgm:prSet presAssocID="{B8FE297D-6A90-49FB-8071-074D0F5182E0}" presName="sibTrans" presStyleLbl="sibTrans2D1" presStyleIdx="0" presStyleCnt="0"/>
      <dgm:spPr/>
      <dgm:t>
        <a:bodyPr/>
        <a:lstStyle/>
        <a:p>
          <a:endParaRPr lang="en-US"/>
        </a:p>
      </dgm:t>
    </dgm:pt>
    <dgm:pt modelId="{762CD4AA-47EF-479F-8BD0-6DB6DB9C4BEA}" type="pres">
      <dgm:prSet presAssocID="{68B6F0C9-AA1B-44F2-8A52-41A432ED8505}" presName="compNode" presStyleCnt="0"/>
      <dgm:spPr/>
    </dgm:pt>
    <dgm:pt modelId="{CEB09F18-0BC7-4C56-8CF5-E158D2CA7237}" type="pres">
      <dgm:prSet presAssocID="{68B6F0C9-AA1B-44F2-8A52-41A432ED8505}" presName="bkgdShape" presStyleLbl="node1" presStyleIdx="4" presStyleCnt="5"/>
      <dgm:spPr/>
      <dgm:t>
        <a:bodyPr/>
        <a:lstStyle/>
        <a:p>
          <a:endParaRPr lang="en-US"/>
        </a:p>
      </dgm:t>
    </dgm:pt>
    <dgm:pt modelId="{417A318C-7D8C-46F9-AB8E-BBD3BC4D8E9A}" type="pres">
      <dgm:prSet presAssocID="{68B6F0C9-AA1B-44F2-8A52-41A432ED8505}" presName="nodeTx" presStyleLbl="node1" presStyleIdx="4" presStyleCnt="5">
        <dgm:presLayoutVars>
          <dgm:bulletEnabled val="1"/>
        </dgm:presLayoutVars>
      </dgm:prSet>
      <dgm:spPr/>
      <dgm:t>
        <a:bodyPr/>
        <a:lstStyle/>
        <a:p>
          <a:endParaRPr lang="en-US"/>
        </a:p>
      </dgm:t>
    </dgm:pt>
    <dgm:pt modelId="{0964A885-33FB-4051-95FD-8F369C1DAE2C}" type="pres">
      <dgm:prSet presAssocID="{68B6F0C9-AA1B-44F2-8A52-41A432ED8505}" presName="invisiNode" presStyleLbl="node1" presStyleIdx="4" presStyleCnt="5"/>
      <dgm:spPr/>
    </dgm:pt>
    <dgm:pt modelId="{F44275CA-716B-41EE-A861-C36EED73C9C6}" type="pres">
      <dgm:prSet presAssocID="{68B6F0C9-AA1B-44F2-8A52-41A432ED8505}" presName="imagNode" presStyleLbl="fgImgPlace1" presStyleIdx="4" presStyleCnt="5"/>
      <dgm:spPr>
        <a:solidFill>
          <a:schemeClr val="accent6">
            <a:tint val="50000"/>
            <a:hueOff val="0"/>
            <a:satOff val="0"/>
            <a:lumOff val="0"/>
          </a:schemeClr>
        </a:solidFill>
      </dgm:spPr>
    </dgm:pt>
  </dgm:ptLst>
  <dgm:cxnLst>
    <dgm:cxn modelId="{5E8CE4F8-AA49-4F0A-9D55-63FA8429FE59}" type="presOf" srcId="{6CA9C69A-9B74-47C0-BFE6-ECA500E75D83}" destId="{9C13918D-7F0F-4A2D-8418-01838B3DCE73}" srcOrd="0" destOrd="0" presId="urn:microsoft.com/office/officeart/2005/8/layout/hList7"/>
    <dgm:cxn modelId="{ACBDA474-23E7-4A3D-B7C5-BC0AED04BF33}" type="presOf" srcId="{9725144D-7587-4C4A-812B-9A6BD93D3E67}" destId="{E0F95EC1-CF3E-43E9-98EF-F10569C303D7}" srcOrd="0" destOrd="0" presId="urn:microsoft.com/office/officeart/2005/8/layout/hList7"/>
    <dgm:cxn modelId="{1001787B-A47D-44EF-ADC9-6733779249A0}" type="presOf" srcId="{CBA55FE7-5AC4-4AB6-AF93-244F51D31979}" destId="{EAB37907-2E7C-45E6-9A5D-5D1AFC185601}" srcOrd="0" destOrd="0" presId="urn:microsoft.com/office/officeart/2005/8/layout/hList7"/>
    <dgm:cxn modelId="{E7E4430D-3448-4F95-8E64-D795D89997DD}" type="presOf" srcId="{7642C081-B8E0-4CCC-B981-0EB245C4A973}" destId="{7602E5E3-0A3E-43B4-8AC4-9B1AA3B629BD}" srcOrd="0" destOrd="0" presId="urn:microsoft.com/office/officeart/2005/8/layout/hList7"/>
    <dgm:cxn modelId="{CD40DA35-0970-4A71-A575-AE4DEBB9B10E}" type="presOf" srcId="{9B09D910-E186-4417-B010-0528356EEC82}" destId="{2740D895-7B00-4D0D-A180-98941F2A9365}" srcOrd="0" destOrd="0" presId="urn:microsoft.com/office/officeart/2005/8/layout/hList7"/>
    <dgm:cxn modelId="{5F8712E8-47A2-4FCC-B368-3103E87E4116}" type="presOf" srcId="{A525C653-BBDA-4105-B49B-0F2DB1707ECC}" destId="{F53F2DD6-CD75-43C1-976B-6D93E5365A1B}" srcOrd="0" destOrd="0" presId="urn:microsoft.com/office/officeart/2005/8/layout/hList7"/>
    <dgm:cxn modelId="{C59E58A5-6038-47A8-A5C5-C32B9019BBB3}" type="presOf" srcId="{68B6F0C9-AA1B-44F2-8A52-41A432ED8505}" destId="{CEB09F18-0BC7-4C56-8CF5-E158D2CA7237}" srcOrd="0" destOrd="0" presId="urn:microsoft.com/office/officeart/2005/8/layout/hList7"/>
    <dgm:cxn modelId="{26FBBC4C-15E5-45A3-A90F-64AF38E5A607}" type="presOf" srcId="{D5BF6DDE-2E71-4344-A909-1FB8673D5F47}" destId="{1C314AEA-15DC-4EAE-9638-1EB133593B84}" srcOrd="1" destOrd="0" presId="urn:microsoft.com/office/officeart/2005/8/layout/hList7"/>
    <dgm:cxn modelId="{9C41915C-B54E-4501-955A-DCCF243016B9}" type="presOf" srcId="{D5BF6DDE-2E71-4344-A909-1FB8673D5F47}" destId="{9212748A-6897-428F-B986-2BAC1B84832F}" srcOrd="0" destOrd="0" presId="urn:microsoft.com/office/officeart/2005/8/layout/hList7"/>
    <dgm:cxn modelId="{1E39BCA5-1FB2-43F6-987A-036B2A7A74AB}" type="presOf" srcId="{CBA55FE7-5AC4-4AB6-AF93-244F51D31979}" destId="{5283395E-7438-40D9-9880-204B06F443B2}" srcOrd="1" destOrd="0" presId="urn:microsoft.com/office/officeart/2005/8/layout/hList7"/>
    <dgm:cxn modelId="{5A717B26-92B4-4A3D-A983-4290CF2A903B}" type="presOf" srcId="{9B09D910-E186-4417-B010-0528356EEC82}" destId="{69740B58-D768-48C7-8F58-C2018635441C}" srcOrd="1" destOrd="0" presId="urn:microsoft.com/office/officeart/2005/8/layout/hList7"/>
    <dgm:cxn modelId="{3169D10A-EB7A-4C52-B45C-5A1CCEF09719}" type="presOf" srcId="{B8FE297D-6A90-49FB-8071-074D0F5182E0}" destId="{0BABAF48-D3F9-4629-9C6B-88A8998130E8}" srcOrd="0" destOrd="0" presId="urn:microsoft.com/office/officeart/2005/8/layout/hList7"/>
    <dgm:cxn modelId="{78805660-93A0-4C7A-A870-F97137463968}" type="presOf" srcId="{0AD01071-F3E6-434D-8509-2EC986D639DD}" destId="{E60F558B-C964-4577-8DA1-66C84E64DE5A}" srcOrd="0" destOrd="0" presId="urn:microsoft.com/office/officeart/2005/8/layout/hList7"/>
    <dgm:cxn modelId="{F115B594-05E3-4054-8F9D-54741B562EF9}" srcId="{6CA9C69A-9B74-47C0-BFE6-ECA500E75D83}" destId="{CBA55FE7-5AC4-4AB6-AF93-244F51D31979}" srcOrd="2" destOrd="0" parTransId="{50F9D627-F9EC-485E-AD94-9C5277CFB2B4}" sibTransId="{0AD01071-F3E6-434D-8509-2EC986D639DD}"/>
    <dgm:cxn modelId="{E1FE6844-2D84-4F8F-B9EB-8B23880A76E1}" type="presOf" srcId="{7642C081-B8E0-4CCC-B981-0EB245C4A973}" destId="{A3718C06-6AEC-4399-8A02-F0C2A73EEAE9}" srcOrd="1" destOrd="0" presId="urn:microsoft.com/office/officeart/2005/8/layout/hList7"/>
    <dgm:cxn modelId="{08E10229-370A-4FF8-8DA0-B6BB128AD037}" srcId="{6CA9C69A-9B74-47C0-BFE6-ECA500E75D83}" destId="{D5BF6DDE-2E71-4344-A909-1FB8673D5F47}" srcOrd="1" destOrd="0" parTransId="{50D30965-59FC-4C56-B92B-78BE6062DE40}" sibTransId="{A525C653-BBDA-4105-B49B-0F2DB1707ECC}"/>
    <dgm:cxn modelId="{6D8904A5-3CE6-4E58-846E-BD1B4F6627BC}" srcId="{6CA9C69A-9B74-47C0-BFE6-ECA500E75D83}" destId="{9B09D910-E186-4417-B010-0528356EEC82}" srcOrd="3" destOrd="0" parTransId="{6AFD96B7-9E14-43FA-8AC6-A5D1FDB7C259}" sibTransId="{B8FE297D-6A90-49FB-8071-074D0F5182E0}"/>
    <dgm:cxn modelId="{67C3E19D-793E-46F2-8D1E-E28044F8CE63}" srcId="{6CA9C69A-9B74-47C0-BFE6-ECA500E75D83}" destId="{7642C081-B8E0-4CCC-B981-0EB245C4A973}" srcOrd="0" destOrd="0" parTransId="{86C84080-4D0A-414C-8AFE-77B0DFEA9089}" sibTransId="{9725144D-7587-4C4A-812B-9A6BD93D3E67}"/>
    <dgm:cxn modelId="{A54C3735-933F-4F5C-829A-C2874A095B79}" srcId="{6CA9C69A-9B74-47C0-BFE6-ECA500E75D83}" destId="{68B6F0C9-AA1B-44F2-8A52-41A432ED8505}" srcOrd="4" destOrd="0" parTransId="{E767B7C7-2B6F-4706-96CA-0B2A4DEF2D0D}" sibTransId="{9BD28B8B-7C9A-4D5F-B5D0-D038FDD970FB}"/>
    <dgm:cxn modelId="{0E46B0B0-6C08-4E67-BDFF-3A08B7F19B2B}" type="presOf" srcId="{68B6F0C9-AA1B-44F2-8A52-41A432ED8505}" destId="{417A318C-7D8C-46F9-AB8E-BBD3BC4D8E9A}" srcOrd="1" destOrd="0" presId="urn:microsoft.com/office/officeart/2005/8/layout/hList7"/>
    <dgm:cxn modelId="{69EC9939-3954-4EDC-BCD1-9D80C408EE57}" type="presParOf" srcId="{9C13918D-7F0F-4A2D-8418-01838B3DCE73}" destId="{473EF260-4594-42AC-9B85-987E4DF2E5ED}" srcOrd="0" destOrd="0" presId="urn:microsoft.com/office/officeart/2005/8/layout/hList7"/>
    <dgm:cxn modelId="{0C453824-1D82-439E-A522-2CEAB7EFCD4B}" type="presParOf" srcId="{9C13918D-7F0F-4A2D-8418-01838B3DCE73}" destId="{022CE7B6-73B3-495D-A9F1-DCA0335C79CE}" srcOrd="1" destOrd="0" presId="urn:microsoft.com/office/officeart/2005/8/layout/hList7"/>
    <dgm:cxn modelId="{AE158193-DDEB-4978-A43A-56A0A58173D7}" type="presParOf" srcId="{022CE7B6-73B3-495D-A9F1-DCA0335C79CE}" destId="{5DE9C5F8-4A8D-4E10-A082-B904ED02B225}" srcOrd="0" destOrd="0" presId="urn:microsoft.com/office/officeart/2005/8/layout/hList7"/>
    <dgm:cxn modelId="{060D4D63-5F0A-480C-AE7B-F5092ACCF747}" type="presParOf" srcId="{5DE9C5F8-4A8D-4E10-A082-B904ED02B225}" destId="{7602E5E3-0A3E-43B4-8AC4-9B1AA3B629BD}" srcOrd="0" destOrd="0" presId="urn:microsoft.com/office/officeart/2005/8/layout/hList7"/>
    <dgm:cxn modelId="{33613672-9727-4014-AABF-109F6C658DBF}" type="presParOf" srcId="{5DE9C5F8-4A8D-4E10-A082-B904ED02B225}" destId="{A3718C06-6AEC-4399-8A02-F0C2A73EEAE9}" srcOrd="1" destOrd="0" presId="urn:microsoft.com/office/officeart/2005/8/layout/hList7"/>
    <dgm:cxn modelId="{B45A9878-27B4-4A9A-9E3D-7113F90A97C5}" type="presParOf" srcId="{5DE9C5F8-4A8D-4E10-A082-B904ED02B225}" destId="{F3E2D977-8433-4149-8CD5-FBE58218BDCC}" srcOrd="2" destOrd="0" presId="urn:microsoft.com/office/officeart/2005/8/layout/hList7"/>
    <dgm:cxn modelId="{8F83A666-B144-41BD-A3DE-7DE1A7490CDC}" type="presParOf" srcId="{5DE9C5F8-4A8D-4E10-A082-B904ED02B225}" destId="{6FFDF62E-85D0-414B-8E59-5685D3D357DA}" srcOrd="3" destOrd="0" presId="urn:microsoft.com/office/officeart/2005/8/layout/hList7"/>
    <dgm:cxn modelId="{3A226AD8-03CB-4E29-BEA9-6D48CC26A2E7}" type="presParOf" srcId="{022CE7B6-73B3-495D-A9F1-DCA0335C79CE}" destId="{E0F95EC1-CF3E-43E9-98EF-F10569C303D7}" srcOrd="1" destOrd="0" presId="urn:microsoft.com/office/officeart/2005/8/layout/hList7"/>
    <dgm:cxn modelId="{7E689A76-0439-4DF4-9E8D-84510059A5EE}" type="presParOf" srcId="{022CE7B6-73B3-495D-A9F1-DCA0335C79CE}" destId="{85105B17-DA49-46D7-841B-AD878F35BEB9}" srcOrd="2" destOrd="0" presId="urn:microsoft.com/office/officeart/2005/8/layout/hList7"/>
    <dgm:cxn modelId="{4FED0554-7C57-4180-9DB3-5BEBDA0B2275}" type="presParOf" srcId="{85105B17-DA49-46D7-841B-AD878F35BEB9}" destId="{9212748A-6897-428F-B986-2BAC1B84832F}" srcOrd="0" destOrd="0" presId="urn:microsoft.com/office/officeart/2005/8/layout/hList7"/>
    <dgm:cxn modelId="{ADFAD14C-E389-4C40-A947-41BE39AE204F}" type="presParOf" srcId="{85105B17-DA49-46D7-841B-AD878F35BEB9}" destId="{1C314AEA-15DC-4EAE-9638-1EB133593B84}" srcOrd="1" destOrd="0" presId="urn:microsoft.com/office/officeart/2005/8/layout/hList7"/>
    <dgm:cxn modelId="{A2D87D4F-9850-4449-BD34-1BAE79DCBB0A}" type="presParOf" srcId="{85105B17-DA49-46D7-841B-AD878F35BEB9}" destId="{764FF814-DE01-4A7F-B007-7B72293A00BF}" srcOrd="2" destOrd="0" presId="urn:microsoft.com/office/officeart/2005/8/layout/hList7"/>
    <dgm:cxn modelId="{BC4018C6-0F70-4EA0-A751-BC8B8E0EB298}" type="presParOf" srcId="{85105B17-DA49-46D7-841B-AD878F35BEB9}" destId="{47D72B54-3C46-4A6E-89AE-C5D3751E9D90}" srcOrd="3" destOrd="0" presId="urn:microsoft.com/office/officeart/2005/8/layout/hList7"/>
    <dgm:cxn modelId="{57F478C5-0CAF-44E2-A387-5E7965F77CEE}" type="presParOf" srcId="{022CE7B6-73B3-495D-A9F1-DCA0335C79CE}" destId="{F53F2DD6-CD75-43C1-976B-6D93E5365A1B}" srcOrd="3" destOrd="0" presId="urn:microsoft.com/office/officeart/2005/8/layout/hList7"/>
    <dgm:cxn modelId="{EEA827D4-5B29-48D6-B807-E7D0DC509CD6}" type="presParOf" srcId="{022CE7B6-73B3-495D-A9F1-DCA0335C79CE}" destId="{C301FE4B-BB2A-4DD7-9D20-30CB53EEE270}" srcOrd="4" destOrd="0" presId="urn:microsoft.com/office/officeart/2005/8/layout/hList7"/>
    <dgm:cxn modelId="{992B719C-4B6B-4A1F-8EAD-D3711BB45666}" type="presParOf" srcId="{C301FE4B-BB2A-4DD7-9D20-30CB53EEE270}" destId="{EAB37907-2E7C-45E6-9A5D-5D1AFC185601}" srcOrd="0" destOrd="0" presId="urn:microsoft.com/office/officeart/2005/8/layout/hList7"/>
    <dgm:cxn modelId="{F15BFF6E-5F2E-4CEE-AA39-E856005C84CD}" type="presParOf" srcId="{C301FE4B-BB2A-4DD7-9D20-30CB53EEE270}" destId="{5283395E-7438-40D9-9880-204B06F443B2}" srcOrd="1" destOrd="0" presId="urn:microsoft.com/office/officeart/2005/8/layout/hList7"/>
    <dgm:cxn modelId="{F326FBD9-8BEF-4625-8669-2A6A227CBFDE}" type="presParOf" srcId="{C301FE4B-BB2A-4DD7-9D20-30CB53EEE270}" destId="{32949CFC-B2F3-4AF6-B1FC-6DF16FD94D9E}" srcOrd="2" destOrd="0" presId="urn:microsoft.com/office/officeart/2005/8/layout/hList7"/>
    <dgm:cxn modelId="{C4C215D5-9F6D-47A7-9E0B-8923E8176A3E}" type="presParOf" srcId="{C301FE4B-BB2A-4DD7-9D20-30CB53EEE270}" destId="{DB04B15A-A428-4E6F-8B5E-77D377DDDDED}" srcOrd="3" destOrd="0" presId="urn:microsoft.com/office/officeart/2005/8/layout/hList7"/>
    <dgm:cxn modelId="{FA4F542D-24F4-4F29-8F76-E77899C39D75}" type="presParOf" srcId="{022CE7B6-73B3-495D-A9F1-DCA0335C79CE}" destId="{E60F558B-C964-4577-8DA1-66C84E64DE5A}" srcOrd="5" destOrd="0" presId="urn:microsoft.com/office/officeart/2005/8/layout/hList7"/>
    <dgm:cxn modelId="{4AA0CDDA-9ACC-4345-AF9A-0744D02C91D7}" type="presParOf" srcId="{022CE7B6-73B3-495D-A9F1-DCA0335C79CE}" destId="{AFA5068B-09B6-46A2-A4A1-86AB950EAAA3}" srcOrd="6" destOrd="0" presId="urn:microsoft.com/office/officeart/2005/8/layout/hList7"/>
    <dgm:cxn modelId="{27A5477C-E76F-415A-8D77-FEDA68C04B21}" type="presParOf" srcId="{AFA5068B-09B6-46A2-A4A1-86AB950EAAA3}" destId="{2740D895-7B00-4D0D-A180-98941F2A9365}" srcOrd="0" destOrd="0" presId="urn:microsoft.com/office/officeart/2005/8/layout/hList7"/>
    <dgm:cxn modelId="{D24B6561-3356-4952-897E-D16EF95912CE}" type="presParOf" srcId="{AFA5068B-09B6-46A2-A4A1-86AB950EAAA3}" destId="{69740B58-D768-48C7-8F58-C2018635441C}" srcOrd="1" destOrd="0" presId="urn:microsoft.com/office/officeart/2005/8/layout/hList7"/>
    <dgm:cxn modelId="{219D0372-B7F7-4C29-AF85-19A43E3CFD07}" type="presParOf" srcId="{AFA5068B-09B6-46A2-A4A1-86AB950EAAA3}" destId="{9F4ED47D-C42A-49B8-9C43-755B1B4ABA27}" srcOrd="2" destOrd="0" presId="urn:microsoft.com/office/officeart/2005/8/layout/hList7"/>
    <dgm:cxn modelId="{3AC1C99E-6CA2-4FF4-8455-264B4F9C91B4}" type="presParOf" srcId="{AFA5068B-09B6-46A2-A4A1-86AB950EAAA3}" destId="{85806E06-07DF-4B60-AA65-7CBA61CCA74C}" srcOrd="3" destOrd="0" presId="urn:microsoft.com/office/officeart/2005/8/layout/hList7"/>
    <dgm:cxn modelId="{3E927C08-5F34-44AC-A399-970BABEB84A2}" type="presParOf" srcId="{022CE7B6-73B3-495D-A9F1-DCA0335C79CE}" destId="{0BABAF48-D3F9-4629-9C6B-88A8998130E8}" srcOrd="7" destOrd="0" presId="urn:microsoft.com/office/officeart/2005/8/layout/hList7"/>
    <dgm:cxn modelId="{92DBB6B6-A78C-4BE8-A72E-7E5DD670BC71}" type="presParOf" srcId="{022CE7B6-73B3-495D-A9F1-DCA0335C79CE}" destId="{762CD4AA-47EF-479F-8BD0-6DB6DB9C4BEA}" srcOrd="8" destOrd="0" presId="urn:microsoft.com/office/officeart/2005/8/layout/hList7"/>
    <dgm:cxn modelId="{A05572D8-5316-49C7-9DD9-6736C6D98057}" type="presParOf" srcId="{762CD4AA-47EF-479F-8BD0-6DB6DB9C4BEA}" destId="{CEB09F18-0BC7-4C56-8CF5-E158D2CA7237}" srcOrd="0" destOrd="0" presId="urn:microsoft.com/office/officeart/2005/8/layout/hList7"/>
    <dgm:cxn modelId="{EA3E5184-8A91-4EDB-8CEF-52AF8B930815}" type="presParOf" srcId="{762CD4AA-47EF-479F-8BD0-6DB6DB9C4BEA}" destId="{417A318C-7D8C-46F9-AB8E-BBD3BC4D8E9A}" srcOrd="1" destOrd="0" presId="urn:microsoft.com/office/officeart/2005/8/layout/hList7"/>
    <dgm:cxn modelId="{EAB047DC-3862-4130-8440-D01BFA1D810A}" type="presParOf" srcId="{762CD4AA-47EF-479F-8BD0-6DB6DB9C4BEA}" destId="{0964A885-33FB-4051-95FD-8F369C1DAE2C}" srcOrd="2" destOrd="0" presId="urn:microsoft.com/office/officeart/2005/8/layout/hList7"/>
    <dgm:cxn modelId="{D75935DD-474C-40FA-9853-E002E8862DC7}" type="presParOf" srcId="{762CD4AA-47EF-479F-8BD0-6DB6DB9C4BEA}" destId="{F44275CA-716B-41EE-A861-C36EED73C9C6}"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C8EAC067-9D94-434D-901F-0342E95C507D}"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5C66FF91-49EF-4A1F-B8E9-0696164F34BF}">
      <dgm:prSet phldrT="[Text]"/>
      <dgm:spPr>
        <a:ln>
          <a:noFill/>
        </a:ln>
      </dgm:spPr>
      <dgm:t>
        <a:bodyPr/>
        <a:lstStyle/>
        <a:p>
          <a:r>
            <a:rPr lang="en-US" b="1" dirty="0" smtClean="0"/>
            <a:t>William Ellery Channing</a:t>
          </a:r>
          <a:endParaRPr lang="en-US" dirty="0"/>
        </a:p>
      </dgm:t>
    </dgm:pt>
    <dgm:pt modelId="{F516991E-ED66-4DA7-A55F-D6A9481C6C71}" type="parTrans" cxnId="{BB7EAED0-4728-421C-B49B-E6EECE219511}">
      <dgm:prSet/>
      <dgm:spPr/>
      <dgm:t>
        <a:bodyPr/>
        <a:lstStyle/>
        <a:p>
          <a:endParaRPr lang="en-US"/>
        </a:p>
      </dgm:t>
    </dgm:pt>
    <dgm:pt modelId="{9A9293FE-EEF7-46EE-83BC-BE4DFC8B5F73}" type="sibTrans" cxnId="{BB7EAED0-4728-421C-B49B-E6EECE219511}">
      <dgm:prSet/>
      <dgm:spPr/>
      <dgm:t>
        <a:bodyPr/>
        <a:lstStyle/>
        <a:p>
          <a:endParaRPr lang="en-US"/>
        </a:p>
      </dgm:t>
    </dgm:pt>
    <dgm:pt modelId="{8E752ABB-BB57-4C2D-BB09-3677E652F2F7}">
      <dgm:prSet phldrT="[Text]"/>
      <dgm:spPr/>
      <dgm:t>
        <a:bodyPr/>
        <a:lstStyle/>
        <a:p>
          <a:r>
            <a:rPr lang="en-US" dirty="0" smtClean="0"/>
            <a:t>Difficulties are meant to rouse, not discourage. The human spirit is to grow strong by conflict.</a:t>
          </a:r>
          <a:endParaRPr lang="en-US" dirty="0"/>
        </a:p>
      </dgm:t>
    </dgm:pt>
    <dgm:pt modelId="{A701587F-540F-40E2-9D31-19FFD1A3C550}" type="parTrans" cxnId="{8D6BB60E-B031-4859-B09A-3962D6E35288}">
      <dgm:prSet/>
      <dgm:spPr/>
      <dgm:t>
        <a:bodyPr/>
        <a:lstStyle/>
        <a:p>
          <a:endParaRPr lang="en-US"/>
        </a:p>
      </dgm:t>
    </dgm:pt>
    <dgm:pt modelId="{933812ED-9387-45ED-AEF3-01B8539ECCE6}" type="sibTrans" cxnId="{8D6BB60E-B031-4859-B09A-3962D6E35288}">
      <dgm:prSet/>
      <dgm:spPr/>
      <dgm:t>
        <a:bodyPr/>
        <a:lstStyle/>
        <a:p>
          <a:endParaRPr lang="en-US"/>
        </a:p>
      </dgm:t>
    </dgm:pt>
    <dgm:pt modelId="{9520EA60-5CB4-46A3-B876-52A963D01E50}">
      <dgm:prSet phldrT="[Text]"/>
      <dgm:spPr>
        <a:ln>
          <a:noFill/>
        </a:ln>
      </dgm:spPr>
      <dgm:t>
        <a:bodyPr/>
        <a:lstStyle/>
        <a:p>
          <a:r>
            <a:rPr lang="en-US" b="1" dirty="0" smtClean="0"/>
            <a:t>M. Esther Harding</a:t>
          </a:r>
          <a:endParaRPr lang="en-US" dirty="0"/>
        </a:p>
      </dgm:t>
    </dgm:pt>
    <dgm:pt modelId="{DFED2B2D-DB14-4A26-84DA-2C53BE645E69}" type="parTrans" cxnId="{6AC20E0C-FFD6-4D69-8757-914CB82505E9}">
      <dgm:prSet/>
      <dgm:spPr/>
      <dgm:t>
        <a:bodyPr/>
        <a:lstStyle/>
        <a:p>
          <a:endParaRPr lang="en-US"/>
        </a:p>
      </dgm:t>
    </dgm:pt>
    <dgm:pt modelId="{1D2D41CB-A630-4B28-B5A2-6DDBB7F78B51}" type="sibTrans" cxnId="{6AC20E0C-FFD6-4D69-8757-914CB82505E9}">
      <dgm:prSet/>
      <dgm:spPr/>
      <dgm:t>
        <a:bodyPr/>
        <a:lstStyle/>
        <a:p>
          <a:endParaRPr lang="en-US"/>
        </a:p>
      </dgm:t>
    </dgm:pt>
    <dgm:pt modelId="{4BB682EC-F02D-48A5-910A-62CE0C67E2CB}">
      <dgm:prSet phldrT="[Text]"/>
      <dgm:spPr/>
      <dgm:t>
        <a:bodyPr/>
        <a:lstStyle/>
        <a:p>
          <a:r>
            <a:rPr lang="en-US" dirty="0" smtClean="0"/>
            <a:t>Conflict is the beginning of consciousness.</a:t>
          </a:r>
          <a:endParaRPr lang="en-US" dirty="0"/>
        </a:p>
      </dgm:t>
    </dgm:pt>
    <dgm:pt modelId="{B6C61098-3E23-4588-A94C-66042521C324}" type="parTrans" cxnId="{F8BEB025-7C2D-47DE-8F85-FA1B60EFC62B}">
      <dgm:prSet/>
      <dgm:spPr/>
      <dgm:t>
        <a:bodyPr/>
        <a:lstStyle/>
        <a:p>
          <a:endParaRPr lang="en-US"/>
        </a:p>
      </dgm:t>
    </dgm:pt>
    <dgm:pt modelId="{157F50FC-BF76-4493-9044-F4DEC6A0E1B4}" type="sibTrans" cxnId="{F8BEB025-7C2D-47DE-8F85-FA1B60EFC62B}">
      <dgm:prSet/>
      <dgm:spPr/>
      <dgm:t>
        <a:bodyPr/>
        <a:lstStyle/>
        <a:p>
          <a:endParaRPr lang="en-US"/>
        </a:p>
      </dgm:t>
    </dgm:pt>
    <dgm:pt modelId="{21DBED21-0DBF-4C20-A1B7-800A9907C579}">
      <dgm:prSet phldrT="[Text]"/>
      <dgm:spPr>
        <a:ln>
          <a:noFill/>
        </a:ln>
      </dgm:spPr>
      <dgm:t>
        <a:bodyPr/>
        <a:lstStyle/>
        <a:p>
          <a:r>
            <a:rPr lang="en-US" b="1" dirty="0" smtClean="0"/>
            <a:t>Carl W. Buechner</a:t>
          </a:r>
          <a:endParaRPr lang="en-US" dirty="0"/>
        </a:p>
      </dgm:t>
    </dgm:pt>
    <dgm:pt modelId="{B5FC0F30-7D38-4BA0-A3A0-5ACBF890775E}" type="parTrans" cxnId="{699B2FE0-EC56-4C5C-B318-1ECF6EBAF748}">
      <dgm:prSet/>
      <dgm:spPr/>
      <dgm:t>
        <a:bodyPr/>
        <a:lstStyle/>
        <a:p>
          <a:endParaRPr lang="en-US"/>
        </a:p>
      </dgm:t>
    </dgm:pt>
    <dgm:pt modelId="{535B9194-92A5-48E9-B564-328DA6B0FE0F}" type="sibTrans" cxnId="{699B2FE0-EC56-4C5C-B318-1ECF6EBAF748}">
      <dgm:prSet/>
      <dgm:spPr/>
      <dgm:t>
        <a:bodyPr/>
        <a:lstStyle/>
        <a:p>
          <a:endParaRPr lang="en-US"/>
        </a:p>
      </dgm:t>
    </dgm:pt>
    <dgm:pt modelId="{D4419416-0581-4A78-ABDE-BFF24054DA47}">
      <dgm:prSet phldrT="[Text]"/>
      <dgm:spPr/>
      <dgm:t>
        <a:bodyPr/>
        <a:lstStyle/>
        <a:p>
          <a:r>
            <a:rPr lang="en-US" dirty="0" smtClean="0"/>
            <a:t>They may forget what you said, but they will never forget how you made them feel.</a:t>
          </a:r>
          <a:endParaRPr lang="en-US" dirty="0"/>
        </a:p>
      </dgm:t>
    </dgm:pt>
    <dgm:pt modelId="{61ABB5A8-D043-450E-AF76-11B3645A27EA}" type="parTrans" cxnId="{1B996EE5-8B58-4163-97A3-A51347270A6E}">
      <dgm:prSet/>
      <dgm:spPr/>
      <dgm:t>
        <a:bodyPr/>
        <a:lstStyle/>
        <a:p>
          <a:endParaRPr lang="en-US"/>
        </a:p>
      </dgm:t>
    </dgm:pt>
    <dgm:pt modelId="{C7C9F0C4-7301-4364-96A8-4FFD8BC5E9A7}" type="sibTrans" cxnId="{1B996EE5-8B58-4163-97A3-A51347270A6E}">
      <dgm:prSet/>
      <dgm:spPr/>
      <dgm:t>
        <a:bodyPr/>
        <a:lstStyle/>
        <a:p>
          <a:endParaRPr lang="en-US"/>
        </a:p>
      </dgm:t>
    </dgm:pt>
    <dgm:pt modelId="{AC1DBE8B-84F2-4DEA-B8FD-14679E64DF3C}" type="pres">
      <dgm:prSet presAssocID="{C8EAC067-9D94-434D-901F-0342E95C507D}" presName="Name0" presStyleCnt="0">
        <dgm:presLayoutVars>
          <dgm:dir/>
          <dgm:animLvl val="lvl"/>
          <dgm:resizeHandles val="exact"/>
        </dgm:presLayoutVars>
      </dgm:prSet>
      <dgm:spPr/>
      <dgm:t>
        <a:bodyPr/>
        <a:lstStyle/>
        <a:p>
          <a:endParaRPr lang="en-US"/>
        </a:p>
      </dgm:t>
    </dgm:pt>
    <dgm:pt modelId="{3D4CCC59-3B0B-4227-A564-D7B2DEB2665B}" type="pres">
      <dgm:prSet presAssocID="{5C66FF91-49EF-4A1F-B8E9-0696164F34BF}" presName="linNode" presStyleCnt="0"/>
      <dgm:spPr/>
    </dgm:pt>
    <dgm:pt modelId="{7FD333F6-9AE5-48F1-B405-11F97B1F1B66}" type="pres">
      <dgm:prSet presAssocID="{5C66FF91-49EF-4A1F-B8E9-0696164F34BF}" presName="parentText" presStyleLbl="node1" presStyleIdx="0" presStyleCnt="3">
        <dgm:presLayoutVars>
          <dgm:chMax val="1"/>
          <dgm:bulletEnabled val="1"/>
        </dgm:presLayoutVars>
      </dgm:prSet>
      <dgm:spPr/>
      <dgm:t>
        <a:bodyPr/>
        <a:lstStyle/>
        <a:p>
          <a:endParaRPr lang="en-US"/>
        </a:p>
      </dgm:t>
    </dgm:pt>
    <dgm:pt modelId="{5F629E21-D1C8-43F8-8E70-5AD88274E05D}" type="pres">
      <dgm:prSet presAssocID="{5C66FF91-49EF-4A1F-B8E9-0696164F34BF}" presName="descendantText" presStyleLbl="alignAccFollowNode1" presStyleIdx="0" presStyleCnt="3">
        <dgm:presLayoutVars>
          <dgm:bulletEnabled val="1"/>
        </dgm:presLayoutVars>
      </dgm:prSet>
      <dgm:spPr/>
      <dgm:t>
        <a:bodyPr/>
        <a:lstStyle/>
        <a:p>
          <a:endParaRPr lang="en-US"/>
        </a:p>
      </dgm:t>
    </dgm:pt>
    <dgm:pt modelId="{803B88C0-F629-42DA-80FD-525697B455F5}" type="pres">
      <dgm:prSet presAssocID="{9A9293FE-EEF7-46EE-83BC-BE4DFC8B5F73}" presName="sp" presStyleCnt="0"/>
      <dgm:spPr/>
    </dgm:pt>
    <dgm:pt modelId="{FB2668E4-A421-4296-9AEB-2A6BA06801CE}" type="pres">
      <dgm:prSet presAssocID="{9520EA60-5CB4-46A3-B876-52A963D01E50}" presName="linNode" presStyleCnt="0"/>
      <dgm:spPr/>
    </dgm:pt>
    <dgm:pt modelId="{1E0D66F6-CF1E-471A-9107-0FF6CC585E59}" type="pres">
      <dgm:prSet presAssocID="{9520EA60-5CB4-46A3-B876-52A963D01E50}" presName="parentText" presStyleLbl="node1" presStyleIdx="1" presStyleCnt="3">
        <dgm:presLayoutVars>
          <dgm:chMax val="1"/>
          <dgm:bulletEnabled val="1"/>
        </dgm:presLayoutVars>
      </dgm:prSet>
      <dgm:spPr/>
      <dgm:t>
        <a:bodyPr/>
        <a:lstStyle/>
        <a:p>
          <a:endParaRPr lang="en-US"/>
        </a:p>
      </dgm:t>
    </dgm:pt>
    <dgm:pt modelId="{24921CBA-D174-427B-9F9C-026FC0C0A602}" type="pres">
      <dgm:prSet presAssocID="{9520EA60-5CB4-46A3-B876-52A963D01E50}" presName="descendantText" presStyleLbl="alignAccFollowNode1" presStyleIdx="1" presStyleCnt="3">
        <dgm:presLayoutVars>
          <dgm:bulletEnabled val="1"/>
        </dgm:presLayoutVars>
      </dgm:prSet>
      <dgm:spPr/>
      <dgm:t>
        <a:bodyPr/>
        <a:lstStyle/>
        <a:p>
          <a:endParaRPr lang="en-US"/>
        </a:p>
      </dgm:t>
    </dgm:pt>
    <dgm:pt modelId="{2DD74F0C-6A48-4D81-9B29-583BB0AE7B1D}" type="pres">
      <dgm:prSet presAssocID="{1D2D41CB-A630-4B28-B5A2-6DDBB7F78B51}" presName="sp" presStyleCnt="0"/>
      <dgm:spPr/>
    </dgm:pt>
    <dgm:pt modelId="{5E250DE4-AF60-4CB3-A75F-375179C3DB80}" type="pres">
      <dgm:prSet presAssocID="{21DBED21-0DBF-4C20-A1B7-800A9907C579}" presName="linNode" presStyleCnt="0"/>
      <dgm:spPr/>
    </dgm:pt>
    <dgm:pt modelId="{02036FFE-81CD-42E7-97F2-E9A465FBB486}" type="pres">
      <dgm:prSet presAssocID="{21DBED21-0DBF-4C20-A1B7-800A9907C579}" presName="parentText" presStyleLbl="node1" presStyleIdx="2" presStyleCnt="3">
        <dgm:presLayoutVars>
          <dgm:chMax val="1"/>
          <dgm:bulletEnabled val="1"/>
        </dgm:presLayoutVars>
      </dgm:prSet>
      <dgm:spPr/>
      <dgm:t>
        <a:bodyPr/>
        <a:lstStyle/>
        <a:p>
          <a:endParaRPr lang="en-US"/>
        </a:p>
      </dgm:t>
    </dgm:pt>
    <dgm:pt modelId="{95DF217D-133C-4887-99FB-F11FD04B8334}" type="pres">
      <dgm:prSet presAssocID="{21DBED21-0DBF-4C20-A1B7-800A9907C579}" presName="descendantText" presStyleLbl="alignAccFollowNode1" presStyleIdx="2" presStyleCnt="3">
        <dgm:presLayoutVars>
          <dgm:bulletEnabled val="1"/>
        </dgm:presLayoutVars>
      </dgm:prSet>
      <dgm:spPr/>
      <dgm:t>
        <a:bodyPr/>
        <a:lstStyle/>
        <a:p>
          <a:endParaRPr lang="en-US"/>
        </a:p>
      </dgm:t>
    </dgm:pt>
  </dgm:ptLst>
  <dgm:cxnLst>
    <dgm:cxn modelId="{F8BEB025-7C2D-47DE-8F85-FA1B60EFC62B}" srcId="{9520EA60-5CB4-46A3-B876-52A963D01E50}" destId="{4BB682EC-F02D-48A5-910A-62CE0C67E2CB}" srcOrd="0" destOrd="0" parTransId="{B6C61098-3E23-4588-A94C-66042521C324}" sibTransId="{157F50FC-BF76-4493-9044-F4DEC6A0E1B4}"/>
    <dgm:cxn modelId="{1B996EE5-8B58-4163-97A3-A51347270A6E}" srcId="{21DBED21-0DBF-4C20-A1B7-800A9907C579}" destId="{D4419416-0581-4A78-ABDE-BFF24054DA47}" srcOrd="0" destOrd="0" parTransId="{61ABB5A8-D043-450E-AF76-11B3645A27EA}" sibTransId="{C7C9F0C4-7301-4364-96A8-4FFD8BC5E9A7}"/>
    <dgm:cxn modelId="{D0406941-1378-4B6F-AE5C-F25F970DBE52}" type="presOf" srcId="{D4419416-0581-4A78-ABDE-BFF24054DA47}" destId="{95DF217D-133C-4887-99FB-F11FD04B8334}" srcOrd="0" destOrd="0" presId="urn:microsoft.com/office/officeart/2005/8/layout/vList5"/>
    <dgm:cxn modelId="{1C6D90E1-92EB-4CDC-B96A-4FC6B441EA09}" type="presOf" srcId="{C8EAC067-9D94-434D-901F-0342E95C507D}" destId="{AC1DBE8B-84F2-4DEA-B8FD-14679E64DF3C}" srcOrd="0" destOrd="0" presId="urn:microsoft.com/office/officeart/2005/8/layout/vList5"/>
    <dgm:cxn modelId="{6AC20E0C-FFD6-4D69-8757-914CB82505E9}" srcId="{C8EAC067-9D94-434D-901F-0342E95C507D}" destId="{9520EA60-5CB4-46A3-B876-52A963D01E50}" srcOrd="1" destOrd="0" parTransId="{DFED2B2D-DB14-4A26-84DA-2C53BE645E69}" sibTransId="{1D2D41CB-A630-4B28-B5A2-6DDBB7F78B51}"/>
    <dgm:cxn modelId="{F1074757-5E2C-4437-B25B-105D55A162F3}" type="presOf" srcId="{4BB682EC-F02D-48A5-910A-62CE0C67E2CB}" destId="{24921CBA-D174-427B-9F9C-026FC0C0A602}" srcOrd="0" destOrd="0" presId="urn:microsoft.com/office/officeart/2005/8/layout/vList5"/>
    <dgm:cxn modelId="{4B8EE9F3-E2E8-4F7F-8A60-83A900F17A38}" type="presOf" srcId="{21DBED21-0DBF-4C20-A1B7-800A9907C579}" destId="{02036FFE-81CD-42E7-97F2-E9A465FBB486}" srcOrd="0" destOrd="0" presId="urn:microsoft.com/office/officeart/2005/8/layout/vList5"/>
    <dgm:cxn modelId="{8D6BB60E-B031-4859-B09A-3962D6E35288}" srcId="{5C66FF91-49EF-4A1F-B8E9-0696164F34BF}" destId="{8E752ABB-BB57-4C2D-BB09-3677E652F2F7}" srcOrd="0" destOrd="0" parTransId="{A701587F-540F-40E2-9D31-19FFD1A3C550}" sibTransId="{933812ED-9387-45ED-AEF3-01B8539ECCE6}"/>
    <dgm:cxn modelId="{92795335-80F5-4732-99E7-22393AA53F9C}" type="presOf" srcId="{5C66FF91-49EF-4A1F-B8E9-0696164F34BF}" destId="{7FD333F6-9AE5-48F1-B405-11F97B1F1B66}" srcOrd="0" destOrd="0" presId="urn:microsoft.com/office/officeart/2005/8/layout/vList5"/>
    <dgm:cxn modelId="{BB7EAED0-4728-421C-B49B-E6EECE219511}" srcId="{C8EAC067-9D94-434D-901F-0342E95C507D}" destId="{5C66FF91-49EF-4A1F-B8E9-0696164F34BF}" srcOrd="0" destOrd="0" parTransId="{F516991E-ED66-4DA7-A55F-D6A9481C6C71}" sibTransId="{9A9293FE-EEF7-46EE-83BC-BE4DFC8B5F73}"/>
    <dgm:cxn modelId="{699B2FE0-EC56-4C5C-B318-1ECF6EBAF748}" srcId="{C8EAC067-9D94-434D-901F-0342E95C507D}" destId="{21DBED21-0DBF-4C20-A1B7-800A9907C579}" srcOrd="2" destOrd="0" parTransId="{B5FC0F30-7D38-4BA0-A3A0-5ACBF890775E}" sibTransId="{535B9194-92A5-48E9-B564-328DA6B0FE0F}"/>
    <dgm:cxn modelId="{46C49A7C-7305-4984-9AC0-4D84059EBD9F}" type="presOf" srcId="{8E752ABB-BB57-4C2D-BB09-3677E652F2F7}" destId="{5F629E21-D1C8-43F8-8E70-5AD88274E05D}" srcOrd="0" destOrd="0" presId="urn:microsoft.com/office/officeart/2005/8/layout/vList5"/>
    <dgm:cxn modelId="{6A897A11-A666-4832-A136-E9632541EB99}" type="presOf" srcId="{9520EA60-5CB4-46A3-B876-52A963D01E50}" destId="{1E0D66F6-CF1E-471A-9107-0FF6CC585E59}" srcOrd="0" destOrd="0" presId="urn:microsoft.com/office/officeart/2005/8/layout/vList5"/>
    <dgm:cxn modelId="{4F7C6457-EA39-436E-A959-8F14F8FB1FD8}" type="presParOf" srcId="{AC1DBE8B-84F2-4DEA-B8FD-14679E64DF3C}" destId="{3D4CCC59-3B0B-4227-A564-D7B2DEB2665B}" srcOrd="0" destOrd="0" presId="urn:microsoft.com/office/officeart/2005/8/layout/vList5"/>
    <dgm:cxn modelId="{C6ABE75C-4324-4939-AD0B-412B9544EA98}" type="presParOf" srcId="{3D4CCC59-3B0B-4227-A564-D7B2DEB2665B}" destId="{7FD333F6-9AE5-48F1-B405-11F97B1F1B66}" srcOrd="0" destOrd="0" presId="urn:microsoft.com/office/officeart/2005/8/layout/vList5"/>
    <dgm:cxn modelId="{4467180C-3553-4793-8727-ADD86B678B36}" type="presParOf" srcId="{3D4CCC59-3B0B-4227-A564-D7B2DEB2665B}" destId="{5F629E21-D1C8-43F8-8E70-5AD88274E05D}" srcOrd="1" destOrd="0" presId="urn:microsoft.com/office/officeart/2005/8/layout/vList5"/>
    <dgm:cxn modelId="{39C81BBE-D7E8-4965-A630-FACE47621643}" type="presParOf" srcId="{AC1DBE8B-84F2-4DEA-B8FD-14679E64DF3C}" destId="{803B88C0-F629-42DA-80FD-525697B455F5}" srcOrd="1" destOrd="0" presId="urn:microsoft.com/office/officeart/2005/8/layout/vList5"/>
    <dgm:cxn modelId="{16680AB1-BA52-4FD0-800F-5F3A4E745EC2}" type="presParOf" srcId="{AC1DBE8B-84F2-4DEA-B8FD-14679E64DF3C}" destId="{FB2668E4-A421-4296-9AEB-2A6BA06801CE}" srcOrd="2" destOrd="0" presId="urn:microsoft.com/office/officeart/2005/8/layout/vList5"/>
    <dgm:cxn modelId="{0AB365D8-3B41-4616-904E-26D0FD641ACB}" type="presParOf" srcId="{FB2668E4-A421-4296-9AEB-2A6BA06801CE}" destId="{1E0D66F6-CF1E-471A-9107-0FF6CC585E59}" srcOrd="0" destOrd="0" presId="urn:microsoft.com/office/officeart/2005/8/layout/vList5"/>
    <dgm:cxn modelId="{A93760EB-4EAB-4E0D-B290-1EFBF3A45312}" type="presParOf" srcId="{FB2668E4-A421-4296-9AEB-2A6BA06801CE}" destId="{24921CBA-D174-427B-9F9C-026FC0C0A602}" srcOrd="1" destOrd="0" presId="urn:microsoft.com/office/officeart/2005/8/layout/vList5"/>
    <dgm:cxn modelId="{11A40F7C-70EE-4D84-B3C0-D99DCD4EE15B}" type="presParOf" srcId="{AC1DBE8B-84F2-4DEA-B8FD-14679E64DF3C}" destId="{2DD74F0C-6A48-4D81-9B29-583BB0AE7B1D}" srcOrd="3" destOrd="0" presId="urn:microsoft.com/office/officeart/2005/8/layout/vList5"/>
    <dgm:cxn modelId="{C3927FB0-1E9C-4DBD-A5ED-4733526951CD}" type="presParOf" srcId="{AC1DBE8B-84F2-4DEA-B8FD-14679E64DF3C}" destId="{5E250DE4-AF60-4CB3-A75F-375179C3DB80}" srcOrd="4" destOrd="0" presId="urn:microsoft.com/office/officeart/2005/8/layout/vList5"/>
    <dgm:cxn modelId="{46AACDA3-DECF-4BCC-8519-72B371FF22D7}" type="presParOf" srcId="{5E250DE4-AF60-4CB3-A75F-375179C3DB80}" destId="{02036FFE-81CD-42E7-97F2-E9A465FBB486}" srcOrd="0" destOrd="0" presId="urn:microsoft.com/office/officeart/2005/8/layout/vList5"/>
    <dgm:cxn modelId="{0607839C-2921-4B5B-9972-A65EBB21E9E2}" type="presParOf" srcId="{5E250DE4-AF60-4CB3-A75F-375179C3DB80}" destId="{95DF217D-133C-4887-99FB-F11FD04B833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A2B137-F0C7-4B1A-AD94-30E06D1776B7}" type="doc">
      <dgm:prSet loTypeId="urn:microsoft.com/office/officeart/2005/8/layout/architecture+Icon" loCatId="relationship" qsTypeId="urn:microsoft.com/office/officeart/2005/8/quickstyle/simple1" qsCatId="simple" csTypeId="urn:microsoft.com/office/officeart/2005/8/colors/colorful1" csCatId="colorful" phldr="1"/>
      <dgm:spPr/>
      <dgm:t>
        <a:bodyPr/>
        <a:lstStyle/>
        <a:p>
          <a:endParaRPr lang="en-US"/>
        </a:p>
      </dgm:t>
    </dgm:pt>
    <dgm:pt modelId="{838B1ABE-A521-41AA-8636-A6DA74BA991D}">
      <dgm:prSet phldrT="[Text]" custT="1"/>
      <dgm:spPr>
        <a:ln>
          <a:noFill/>
        </a:ln>
      </dgm:spPr>
      <dgm:t>
        <a:bodyPr/>
        <a:lstStyle/>
        <a:p>
          <a:r>
            <a:rPr lang="en-US" sz="6600" b="1" dirty="0" smtClean="0"/>
            <a:t>Dispute Resolution</a:t>
          </a:r>
          <a:endParaRPr lang="en-US" sz="6600" b="1" dirty="0"/>
        </a:p>
      </dgm:t>
    </dgm:pt>
    <dgm:pt modelId="{F097AB69-F29C-4A0F-BEA9-548C015C574E}" type="parTrans" cxnId="{95028B19-2F5E-4D5A-8ED4-B4596484D4C7}">
      <dgm:prSet/>
      <dgm:spPr/>
      <dgm:t>
        <a:bodyPr/>
        <a:lstStyle/>
        <a:p>
          <a:endParaRPr lang="en-US"/>
        </a:p>
      </dgm:t>
    </dgm:pt>
    <dgm:pt modelId="{1CB1F8A8-55C9-4100-9511-A77CD0F05A74}" type="sibTrans" cxnId="{95028B19-2F5E-4D5A-8ED4-B4596484D4C7}">
      <dgm:prSet/>
      <dgm:spPr/>
      <dgm:t>
        <a:bodyPr/>
        <a:lstStyle/>
        <a:p>
          <a:endParaRPr lang="en-US"/>
        </a:p>
      </dgm:t>
    </dgm:pt>
    <dgm:pt modelId="{C4E6AAB8-E0AB-48DD-880E-54ED8FA38DE4}">
      <dgm:prSet phldrT="[Text]" custT="1"/>
      <dgm:spPr>
        <a:ln>
          <a:noFill/>
        </a:ln>
      </dgm:spPr>
      <dgm:t>
        <a:bodyPr/>
        <a:lstStyle/>
        <a:p>
          <a:r>
            <a:rPr lang="en-US" sz="4000" b="1" dirty="0" smtClean="0"/>
            <a:t>Mediator</a:t>
          </a:r>
          <a:endParaRPr lang="en-US" sz="4000" b="1" dirty="0"/>
        </a:p>
      </dgm:t>
    </dgm:pt>
    <dgm:pt modelId="{A70E05E3-9604-48DD-A45E-F942238CA7A1}" type="parTrans" cxnId="{F7FEAA92-F02F-43E8-B4C4-050C38E11103}">
      <dgm:prSet/>
      <dgm:spPr/>
      <dgm:t>
        <a:bodyPr/>
        <a:lstStyle/>
        <a:p>
          <a:endParaRPr lang="en-US"/>
        </a:p>
      </dgm:t>
    </dgm:pt>
    <dgm:pt modelId="{769424C0-3F8D-4116-86E1-50B99171DAD2}" type="sibTrans" cxnId="{F7FEAA92-F02F-43E8-B4C4-050C38E11103}">
      <dgm:prSet/>
      <dgm:spPr/>
      <dgm:t>
        <a:bodyPr/>
        <a:lstStyle/>
        <a:p>
          <a:endParaRPr lang="en-US"/>
        </a:p>
      </dgm:t>
    </dgm:pt>
    <dgm:pt modelId="{71629016-22B1-4CD3-9818-F7267ED1924A}">
      <dgm:prSet phldrT="[Text]" custT="1"/>
      <dgm:spPr>
        <a:ln>
          <a:noFill/>
        </a:ln>
      </dgm:spPr>
      <dgm:t>
        <a:bodyPr/>
        <a:lstStyle/>
        <a:p>
          <a:r>
            <a:rPr lang="en-US" sz="4000" b="1" dirty="0" smtClean="0"/>
            <a:t>Apparent Conflict</a:t>
          </a:r>
          <a:endParaRPr lang="en-US" sz="4000" b="1" dirty="0"/>
        </a:p>
      </dgm:t>
    </dgm:pt>
    <dgm:pt modelId="{CF208496-08DB-4C2E-8896-FAB2C34D71E6}" type="parTrans" cxnId="{BDDE99BE-3730-4723-B268-315A48B6D470}">
      <dgm:prSet/>
      <dgm:spPr/>
      <dgm:t>
        <a:bodyPr/>
        <a:lstStyle/>
        <a:p>
          <a:endParaRPr lang="en-US"/>
        </a:p>
      </dgm:t>
    </dgm:pt>
    <dgm:pt modelId="{3E2A218E-06EB-4751-8BF2-4B6F641B6253}" type="sibTrans" cxnId="{BDDE99BE-3730-4723-B268-315A48B6D470}">
      <dgm:prSet/>
      <dgm:spPr/>
      <dgm:t>
        <a:bodyPr/>
        <a:lstStyle/>
        <a:p>
          <a:endParaRPr lang="en-US"/>
        </a:p>
      </dgm:t>
    </dgm:pt>
    <dgm:pt modelId="{DB4A4D1A-2B44-48E8-97E7-21E866DC1A15}">
      <dgm:prSet phldrT="[Text]" custT="1"/>
      <dgm:spPr>
        <a:ln>
          <a:noFill/>
        </a:ln>
      </dgm:spPr>
      <dgm:t>
        <a:bodyPr/>
        <a:lstStyle/>
        <a:p>
          <a:r>
            <a:rPr lang="en-US" sz="4000" b="1" dirty="0" smtClean="0"/>
            <a:t>Hidden Conflict</a:t>
          </a:r>
          <a:endParaRPr lang="en-US" sz="4000" b="1" dirty="0"/>
        </a:p>
      </dgm:t>
    </dgm:pt>
    <dgm:pt modelId="{50098C1C-42C1-4C64-800C-38B379E7A4CB}" type="parTrans" cxnId="{42988E1F-863E-4ED2-9131-45477DB80EAF}">
      <dgm:prSet/>
      <dgm:spPr/>
      <dgm:t>
        <a:bodyPr/>
        <a:lstStyle/>
        <a:p>
          <a:endParaRPr lang="en-US"/>
        </a:p>
      </dgm:t>
    </dgm:pt>
    <dgm:pt modelId="{71308CF3-6B86-44BB-A6F1-FD76772ECEDD}" type="sibTrans" cxnId="{42988E1F-863E-4ED2-9131-45477DB80EAF}">
      <dgm:prSet/>
      <dgm:spPr/>
      <dgm:t>
        <a:bodyPr/>
        <a:lstStyle/>
        <a:p>
          <a:endParaRPr lang="en-US"/>
        </a:p>
      </dgm:t>
    </dgm:pt>
    <dgm:pt modelId="{B376354B-3E25-4675-BED5-24974C6BA929}">
      <dgm:prSet phldrT="[Text]" custT="1"/>
      <dgm:spPr>
        <a:ln>
          <a:noFill/>
        </a:ln>
      </dgm:spPr>
      <dgm:t>
        <a:bodyPr/>
        <a:lstStyle/>
        <a:p>
          <a:r>
            <a:rPr lang="en-US" sz="4000" b="1" dirty="0" smtClean="0"/>
            <a:t>Mediation</a:t>
          </a:r>
          <a:endParaRPr lang="en-US" sz="4000" b="1" dirty="0"/>
        </a:p>
      </dgm:t>
    </dgm:pt>
    <dgm:pt modelId="{3EB3CD26-F495-4395-9CD2-1F548F3967D5}" type="parTrans" cxnId="{60F8352A-E56D-4814-BD53-54E11916A925}">
      <dgm:prSet/>
      <dgm:spPr/>
      <dgm:t>
        <a:bodyPr/>
        <a:lstStyle/>
        <a:p>
          <a:endParaRPr lang="en-US"/>
        </a:p>
      </dgm:t>
    </dgm:pt>
    <dgm:pt modelId="{A0F72958-3871-47F1-971C-E76509870854}" type="sibTrans" cxnId="{60F8352A-E56D-4814-BD53-54E11916A925}">
      <dgm:prSet/>
      <dgm:spPr/>
      <dgm:t>
        <a:bodyPr/>
        <a:lstStyle/>
        <a:p>
          <a:endParaRPr lang="en-US"/>
        </a:p>
      </dgm:t>
    </dgm:pt>
    <dgm:pt modelId="{9EFE007B-C927-4493-AAE9-37EC52CB970A}" type="pres">
      <dgm:prSet presAssocID="{7CA2B137-F0C7-4B1A-AD94-30E06D1776B7}" presName="Name0" presStyleCnt="0">
        <dgm:presLayoutVars>
          <dgm:chPref val="1"/>
          <dgm:dir/>
          <dgm:animOne val="branch"/>
          <dgm:animLvl val="lvl"/>
          <dgm:resizeHandles/>
        </dgm:presLayoutVars>
      </dgm:prSet>
      <dgm:spPr/>
      <dgm:t>
        <a:bodyPr/>
        <a:lstStyle/>
        <a:p>
          <a:endParaRPr lang="en-US"/>
        </a:p>
      </dgm:t>
    </dgm:pt>
    <dgm:pt modelId="{0F04420B-32DC-47F1-9190-322FEC438465}" type="pres">
      <dgm:prSet presAssocID="{838B1ABE-A521-41AA-8636-A6DA74BA991D}" presName="vertOne" presStyleCnt="0"/>
      <dgm:spPr/>
    </dgm:pt>
    <dgm:pt modelId="{148A3C09-25E8-4481-8AB5-BC067C8AE038}" type="pres">
      <dgm:prSet presAssocID="{838B1ABE-A521-41AA-8636-A6DA74BA991D}" presName="txOne" presStyleLbl="node0" presStyleIdx="0" presStyleCnt="1">
        <dgm:presLayoutVars>
          <dgm:chPref val="3"/>
        </dgm:presLayoutVars>
      </dgm:prSet>
      <dgm:spPr/>
      <dgm:t>
        <a:bodyPr/>
        <a:lstStyle/>
        <a:p>
          <a:endParaRPr lang="en-US"/>
        </a:p>
      </dgm:t>
    </dgm:pt>
    <dgm:pt modelId="{52B15432-ACFD-413A-8A2C-EBDB1F3AF994}" type="pres">
      <dgm:prSet presAssocID="{838B1ABE-A521-41AA-8636-A6DA74BA991D}" presName="parTransOne" presStyleCnt="0"/>
      <dgm:spPr/>
    </dgm:pt>
    <dgm:pt modelId="{E75F5F05-1D2E-47A4-8F4E-2797B4E6F14A}" type="pres">
      <dgm:prSet presAssocID="{838B1ABE-A521-41AA-8636-A6DA74BA991D}" presName="horzOne" presStyleCnt="0"/>
      <dgm:spPr/>
    </dgm:pt>
    <dgm:pt modelId="{95E436D3-D53C-44F2-95A4-C3D6B1BBE62C}" type="pres">
      <dgm:prSet presAssocID="{C4E6AAB8-E0AB-48DD-880E-54ED8FA38DE4}" presName="vertTwo" presStyleCnt="0"/>
      <dgm:spPr/>
    </dgm:pt>
    <dgm:pt modelId="{8015DB37-C394-4FEF-8D88-EE2B3E40AE98}" type="pres">
      <dgm:prSet presAssocID="{C4E6AAB8-E0AB-48DD-880E-54ED8FA38DE4}" presName="txTwo" presStyleLbl="node2" presStyleIdx="0" presStyleCnt="2">
        <dgm:presLayoutVars>
          <dgm:chPref val="3"/>
        </dgm:presLayoutVars>
      </dgm:prSet>
      <dgm:spPr/>
      <dgm:t>
        <a:bodyPr/>
        <a:lstStyle/>
        <a:p>
          <a:endParaRPr lang="en-US"/>
        </a:p>
      </dgm:t>
    </dgm:pt>
    <dgm:pt modelId="{71212A28-BA55-40DD-BB88-A1FF4BC2B201}" type="pres">
      <dgm:prSet presAssocID="{C4E6AAB8-E0AB-48DD-880E-54ED8FA38DE4}" presName="parTransTwo" presStyleCnt="0"/>
      <dgm:spPr/>
    </dgm:pt>
    <dgm:pt modelId="{57BD8FA1-626B-43A1-861F-8BCEB13EA509}" type="pres">
      <dgm:prSet presAssocID="{C4E6AAB8-E0AB-48DD-880E-54ED8FA38DE4}" presName="horzTwo" presStyleCnt="0"/>
      <dgm:spPr/>
    </dgm:pt>
    <dgm:pt modelId="{0CFB9F24-387B-4BF9-ACD3-39E4166C8392}" type="pres">
      <dgm:prSet presAssocID="{71629016-22B1-4CD3-9818-F7267ED1924A}" presName="vertThree" presStyleCnt="0"/>
      <dgm:spPr/>
    </dgm:pt>
    <dgm:pt modelId="{B3BADA8B-6767-4240-AAD6-596F8A047DE2}" type="pres">
      <dgm:prSet presAssocID="{71629016-22B1-4CD3-9818-F7267ED1924A}" presName="txThree" presStyleLbl="node3" presStyleIdx="0" presStyleCnt="2">
        <dgm:presLayoutVars>
          <dgm:chPref val="3"/>
        </dgm:presLayoutVars>
      </dgm:prSet>
      <dgm:spPr/>
      <dgm:t>
        <a:bodyPr/>
        <a:lstStyle/>
        <a:p>
          <a:endParaRPr lang="en-US"/>
        </a:p>
      </dgm:t>
    </dgm:pt>
    <dgm:pt modelId="{2062CED1-9B52-4263-B414-DC15A8D2B912}" type="pres">
      <dgm:prSet presAssocID="{71629016-22B1-4CD3-9818-F7267ED1924A}" presName="horzThree" presStyleCnt="0"/>
      <dgm:spPr/>
    </dgm:pt>
    <dgm:pt modelId="{773F764A-D128-4DF9-979F-CE9825B793B3}" type="pres">
      <dgm:prSet presAssocID="{3E2A218E-06EB-4751-8BF2-4B6F641B6253}" presName="sibSpaceThree" presStyleCnt="0"/>
      <dgm:spPr/>
    </dgm:pt>
    <dgm:pt modelId="{BBC6F08F-C892-40E3-B061-E9C03E0E73BB}" type="pres">
      <dgm:prSet presAssocID="{DB4A4D1A-2B44-48E8-97E7-21E866DC1A15}" presName="vertThree" presStyleCnt="0"/>
      <dgm:spPr/>
    </dgm:pt>
    <dgm:pt modelId="{F661EC05-EB75-417B-8FC0-840D38F52E66}" type="pres">
      <dgm:prSet presAssocID="{DB4A4D1A-2B44-48E8-97E7-21E866DC1A15}" presName="txThree" presStyleLbl="node3" presStyleIdx="1" presStyleCnt="2">
        <dgm:presLayoutVars>
          <dgm:chPref val="3"/>
        </dgm:presLayoutVars>
      </dgm:prSet>
      <dgm:spPr/>
      <dgm:t>
        <a:bodyPr/>
        <a:lstStyle/>
        <a:p>
          <a:endParaRPr lang="en-US"/>
        </a:p>
      </dgm:t>
    </dgm:pt>
    <dgm:pt modelId="{1DA1A3FC-5939-48AA-B243-3F0C472FF9C5}" type="pres">
      <dgm:prSet presAssocID="{DB4A4D1A-2B44-48E8-97E7-21E866DC1A15}" presName="horzThree" presStyleCnt="0"/>
      <dgm:spPr/>
    </dgm:pt>
    <dgm:pt modelId="{6D38D7B0-5F0B-4C75-B682-49AF094C44B4}" type="pres">
      <dgm:prSet presAssocID="{769424C0-3F8D-4116-86E1-50B99171DAD2}" presName="sibSpaceTwo" presStyleCnt="0"/>
      <dgm:spPr/>
    </dgm:pt>
    <dgm:pt modelId="{07D06CE7-94E5-4AC3-8898-3440BA20CF13}" type="pres">
      <dgm:prSet presAssocID="{B376354B-3E25-4675-BED5-24974C6BA929}" presName="vertTwo" presStyleCnt="0"/>
      <dgm:spPr/>
    </dgm:pt>
    <dgm:pt modelId="{75CED3A7-848A-4726-B4DD-69951699BDFC}" type="pres">
      <dgm:prSet presAssocID="{B376354B-3E25-4675-BED5-24974C6BA929}" presName="txTwo" presStyleLbl="node2" presStyleIdx="1" presStyleCnt="2">
        <dgm:presLayoutVars>
          <dgm:chPref val="3"/>
        </dgm:presLayoutVars>
      </dgm:prSet>
      <dgm:spPr/>
      <dgm:t>
        <a:bodyPr/>
        <a:lstStyle/>
        <a:p>
          <a:endParaRPr lang="en-US"/>
        </a:p>
      </dgm:t>
    </dgm:pt>
    <dgm:pt modelId="{44655B45-528C-4E32-A096-9B56B5CDB9F9}" type="pres">
      <dgm:prSet presAssocID="{B376354B-3E25-4675-BED5-24974C6BA929}" presName="horzTwo" presStyleCnt="0"/>
      <dgm:spPr/>
    </dgm:pt>
  </dgm:ptLst>
  <dgm:cxnLst>
    <dgm:cxn modelId="{21AB8BF6-545C-4D42-ACDD-529194FD5746}" type="presOf" srcId="{B376354B-3E25-4675-BED5-24974C6BA929}" destId="{75CED3A7-848A-4726-B4DD-69951699BDFC}" srcOrd="0" destOrd="0" presId="urn:microsoft.com/office/officeart/2005/8/layout/architecture+Icon"/>
    <dgm:cxn modelId="{36F575F8-55A4-453B-BAB5-8B1A6C26C9A7}" type="presOf" srcId="{7CA2B137-F0C7-4B1A-AD94-30E06D1776B7}" destId="{9EFE007B-C927-4493-AAE9-37EC52CB970A}" srcOrd="0" destOrd="0" presId="urn:microsoft.com/office/officeart/2005/8/layout/architecture+Icon"/>
    <dgm:cxn modelId="{47799581-F8ED-4A8B-96A0-E92C9F3A85D9}" type="presOf" srcId="{C4E6AAB8-E0AB-48DD-880E-54ED8FA38DE4}" destId="{8015DB37-C394-4FEF-8D88-EE2B3E40AE98}" srcOrd="0" destOrd="0" presId="urn:microsoft.com/office/officeart/2005/8/layout/architecture+Icon"/>
    <dgm:cxn modelId="{F7FEAA92-F02F-43E8-B4C4-050C38E11103}" srcId="{838B1ABE-A521-41AA-8636-A6DA74BA991D}" destId="{C4E6AAB8-E0AB-48DD-880E-54ED8FA38DE4}" srcOrd="0" destOrd="0" parTransId="{A70E05E3-9604-48DD-A45E-F942238CA7A1}" sibTransId="{769424C0-3F8D-4116-86E1-50B99171DAD2}"/>
    <dgm:cxn modelId="{3C44C1AD-412C-42AD-BAB3-5324CD489062}" type="presOf" srcId="{71629016-22B1-4CD3-9818-F7267ED1924A}" destId="{B3BADA8B-6767-4240-AAD6-596F8A047DE2}" srcOrd="0" destOrd="0" presId="urn:microsoft.com/office/officeart/2005/8/layout/architecture+Icon"/>
    <dgm:cxn modelId="{95028B19-2F5E-4D5A-8ED4-B4596484D4C7}" srcId="{7CA2B137-F0C7-4B1A-AD94-30E06D1776B7}" destId="{838B1ABE-A521-41AA-8636-A6DA74BA991D}" srcOrd="0" destOrd="0" parTransId="{F097AB69-F29C-4A0F-BEA9-548C015C574E}" sibTransId="{1CB1F8A8-55C9-4100-9511-A77CD0F05A74}"/>
    <dgm:cxn modelId="{20F7B226-1BB7-4C67-A814-9F750D4F12C2}" type="presOf" srcId="{DB4A4D1A-2B44-48E8-97E7-21E866DC1A15}" destId="{F661EC05-EB75-417B-8FC0-840D38F52E66}" srcOrd="0" destOrd="0" presId="urn:microsoft.com/office/officeart/2005/8/layout/architecture+Icon"/>
    <dgm:cxn modelId="{60F8352A-E56D-4814-BD53-54E11916A925}" srcId="{838B1ABE-A521-41AA-8636-A6DA74BA991D}" destId="{B376354B-3E25-4675-BED5-24974C6BA929}" srcOrd="1" destOrd="0" parTransId="{3EB3CD26-F495-4395-9CD2-1F548F3967D5}" sibTransId="{A0F72958-3871-47F1-971C-E76509870854}"/>
    <dgm:cxn modelId="{BDDE99BE-3730-4723-B268-315A48B6D470}" srcId="{C4E6AAB8-E0AB-48DD-880E-54ED8FA38DE4}" destId="{71629016-22B1-4CD3-9818-F7267ED1924A}" srcOrd="0" destOrd="0" parTransId="{CF208496-08DB-4C2E-8896-FAB2C34D71E6}" sibTransId="{3E2A218E-06EB-4751-8BF2-4B6F641B6253}"/>
    <dgm:cxn modelId="{D2F517B6-5C1C-4B4A-864B-ABC2E8DA4007}" type="presOf" srcId="{838B1ABE-A521-41AA-8636-A6DA74BA991D}" destId="{148A3C09-25E8-4481-8AB5-BC067C8AE038}" srcOrd="0" destOrd="0" presId="urn:microsoft.com/office/officeart/2005/8/layout/architecture+Icon"/>
    <dgm:cxn modelId="{42988E1F-863E-4ED2-9131-45477DB80EAF}" srcId="{C4E6AAB8-E0AB-48DD-880E-54ED8FA38DE4}" destId="{DB4A4D1A-2B44-48E8-97E7-21E866DC1A15}" srcOrd="1" destOrd="0" parTransId="{50098C1C-42C1-4C64-800C-38B379E7A4CB}" sibTransId="{71308CF3-6B86-44BB-A6F1-FD76772ECEDD}"/>
    <dgm:cxn modelId="{6D15D096-3F22-42E5-A864-D24F4547023D}" type="presParOf" srcId="{9EFE007B-C927-4493-AAE9-37EC52CB970A}" destId="{0F04420B-32DC-47F1-9190-322FEC438465}" srcOrd="0" destOrd="0" presId="urn:microsoft.com/office/officeart/2005/8/layout/architecture+Icon"/>
    <dgm:cxn modelId="{9871368B-984D-4EAF-B23D-1F86864015BA}" type="presParOf" srcId="{0F04420B-32DC-47F1-9190-322FEC438465}" destId="{148A3C09-25E8-4481-8AB5-BC067C8AE038}" srcOrd="0" destOrd="0" presId="urn:microsoft.com/office/officeart/2005/8/layout/architecture+Icon"/>
    <dgm:cxn modelId="{869C207D-7366-40E5-80DD-CFFDFEFAA326}" type="presParOf" srcId="{0F04420B-32DC-47F1-9190-322FEC438465}" destId="{52B15432-ACFD-413A-8A2C-EBDB1F3AF994}" srcOrd="1" destOrd="0" presId="urn:microsoft.com/office/officeart/2005/8/layout/architecture+Icon"/>
    <dgm:cxn modelId="{B7B249CE-A5D9-4984-8645-DDCC194FFE19}" type="presParOf" srcId="{0F04420B-32DC-47F1-9190-322FEC438465}" destId="{E75F5F05-1D2E-47A4-8F4E-2797B4E6F14A}" srcOrd="2" destOrd="0" presId="urn:microsoft.com/office/officeart/2005/8/layout/architecture+Icon"/>
    <dgm:cxn modelId="{D42E7522-6293-4C3B-9856-15CDC28C0D43}" type="presParOf" srcId="{E75F5F05-1D2E-47A4-8F4E-2797B4E6F14A}" destId="{95E436D3-D53C-44F2-95A4-C3D6B1BBE62C}" srcOrd="0" destOrd="0" presId="urn:microsoft.com/office/officeart/2005/8/layout/architecture+Icon"/>
    <dgm:cxn modelId="{9308DD64-45EC-43ED-B356-5F5153DD71D2}" type="presParOf" srcId="{95E436D3-D53C-44F2-95A4-C3D6B1BBE62C}" destId="{8015DB37-C394-4FEF-8D88-EE2B3E40AE98}" srcOrd="0" destOrd="0" presId="urn:microsoft.com/office/officeart/2005/8/layout/architecture+Icon"/>
    <dgm:cxn modelId="{E7D3F7CF-F5CD-4E63-9A89-D849908A9652}" type="presParOf" srcId="{95E436D3-D53C-44F2-95A4-C3D6B1BBE62C}" destId="{71212A28-BA55-40DD-BB88-A1FF4BC2B201}" srcOrd="1" destOrd="0" presId="urn:microsoft.com/office/officeart/2005/8/layout/architecture+Icon"/>
    <dgm:cxn modelId="{C4A79894-8899-48EF-A51B-56E632BE5F76}" type="presParOf" srcId="{95E436D3-D53C-44F2-95A4-C3D6B1BBE62C}" destId="{57BD8FA1-626B-43A1-861F-8BCEB13EA509}" srcOrd="2" destOrd="0" presId="urn:microsoft.com/office/officeart/2005/8/layout/architecture+Icon"/>
    <dgm:cxn modelId="{A26EAF5A-671F-4DE7-ADEF-7751ABF5F240}" type="presParOf" srcId="{57BD8FA1-626B-43A1-861F-8BCEB13EA509}" destId="{0CFB9F24-387B-4BF9-ACD3-39E4166C8392}" srcOrd="0" destOrd="0" presId="urn:microsoft.com/office/officeart/2005/8/layout/architecture+Icon"/>
    <dgm:cxn modelId="{29CD0466-A629-4C79-A3C9-3285C22A2EE0}" type="presParOf" srcId="{0CFB9F24-387B-4BF9-ACD3-39E4166C8392}" destId="{B3BADA8B-6767-4240-AAD6-596F8A047DE2}" srcOrd="0" destOrd="0" presId="urn:microsoft.com/office/officeart/2005/8/layout/architecture+Icon"/>
    <dgm:cxn modelId="{3B4DC785-A220-48C7-9361-9E98DD5FC7D1}" type="presParOf" srcId="{0CFB9F24-387B-4BF9-ACD3-39E4166C8392}" destId="{2062CED1-9B52-4263-B414-DC15A8D2B912}" srcOrd="1" destOrd="0" presId="urn:microsoft.com/office/officeart/2005/8/layout/architecture+Icon"/>
    <dgm:cxn modelId="{DB3F903E-AC0A-45EA-B7A7-24C92DFE35F0}" type="presParOf" srcId="{57BD8FA1-626B-43A1-861F-8BCEB13EA509}" destId="{773F764A-D128-4DF9-979F-CE9825B793B3}" srcOrd="1" destOrd="0" presId="urn:microsoft.com/office/officeart/2005/8/layout/architecture+Icon"/>
    <dgm:cxn modelId="{6AD48637-5DB0-42CC-A97D-D54DC1D5ABC6}" type="presParOf" srcId="{57BD8FA1-626B-43A1-861F-8BCEB13EA509}" destId="{BBC6F08F-C892-40E3-B061-E9C03E0E73BB}" srcOrd="2" destOrd="0" presId="urn:microsoft.com/office/officeart/2005/8/layout/architecture+Icon"/>
    <dgm:cxn modelId="{52492FDA-DC35-4519-B129-879369A3C659}" type="presParOf" srcId="{BBC6F08F-C892-40E3-B061-E9C03E0E73BB}" destId="{F661EC05-EB75-417B-8FC0-840D38F52E66}" srcOrd="0" destOrd="0" presId="urn:microsoft.com/office/officeart/2005/8/layout/architecture+Icon"/>
    <dgm:cxn modelId="{AA060ACA-6A4F-4B32-9564-6ABC3447D2C7}" type="presParOf" srcId="{BBC6F08F-C892-40E3-B061-E9C03E0E73BB}" destId="{1DA1A3FC-5939-48AA-B243-3F0C472FF9C5}" srcOrd="1" destOrd="0" presId="urn:microsoft.com/office/officeart/2005/8/layout/architecture+Icon"/>
    <dgm:cxn modelId="{F07A754B-45FF-4366-BE34-C8C6EFE588D5}" type="presParOf" srcId="{E75F5F05-1D2E-47A4-8F4E-2797B4E6F14A}" destId="{6D38D7B0-5F0B-4C75-B682-49AF094C44B4}" srcOrd="1" destOrd="0" presId="urn:microsoft.com/office/officeart/2005/8/layout/architecture+Icon"/>
    <dgm:cxn modelId="{14E82292-60F6-4B95-8BB2-6F7E478864FA}" type="presParOf" srcId="{E75F5F05-1D2E-47A4-8F4E-2797B4E6F14A}" destId="{07D06CE7-94E5-4AC3-8898-3440BA20CF13}" srcOrd="2" destOrd="0" presId="urn:microsoft.com/office/officeart/2005/8/layout/architecture+Icon"/>
    <dgm:cxn modelId="{560B0DE6-7E0D-4937-BC62-DACEFB6794B3}" type="presParOf" srcId="{07D06CE7-94E5-4AC3-8898-3440BA20CF13}" destId="{75CED3A7-848A-4726-B4DD-69951699BDFC}" srcOrd="0" destOrd="0" presId="urn:microsoft.com/office/officeart/2005/8/layout/architecture+Icon"/>
    <dgm:cxn modelId="{3A041C2A-30DA-4596-8A2D-B3E6DE763E04}" type="presParOf" srcId="{07D06CE7-94E5-4AC3-8898-3440BA20CF13}" destId="{44655B45-528C-4E32-A096-9B56B5CDB9F9}"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D377DD-17B9-420C-955C-FED1859AA71D}"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n-US"/>
        </a:p>
      </dgm:t>
    </dgm:pt>
    <dgm:pt modelId="{3B7C779E-2EAE-4BDC-8F61-8C51CE229E1D}">
      <dgm:prSet phldrT="[Text]"/>
      <dgm:spPr/>
      <dgm:t>
        <a:bodyPr/>
        <a:lstStyle/>
        <a:p>
          <a:pPr algn="l"/>
          <a:r>
            <a:rPr lang="en-CA" b="1" dirty="0" smtClean="0"/>
            <a:t>   Create an Effective Atmosphere</a:t>
          </a:r>
          <a:endParaRPr lang="en-US" dirty="0"/>
        </a:p>
      </dgm:t>
    </dgm:pt>
    <dgm:pt modelId="{1EEA1DF8-4996-424D-8607-71D221EBBD3B}" type="parTrans" cxnId="{D5BEAC57-FEB0-485B-8057-F33888C1D737}">
      <dgm:prSet/>
      <dgm:spPr/>
      <dgm:t>
        <a:bodyPr/>
        <a:lstStyle/>
        <a:p>
          <a:endParaRPr lang="en-US"/>
        </a:p>
      </dgm:t>
    </dgm:pt>
    <dgm:pt modelId="{887B720E-674A-4A1B-A0FE-7253BEAFD148}" type="sibTrans" cxnId="{D5BEAC57-FEB0-485B-8057-F33888C1D737}">
      <dgm:prSet/>
      <dgm:spPr/>
      <dgm:t>
        <a:bodyPr/>
        <a:lstStyle/>
        <a:p>
          <a:endParaRPr lang="en-US"/>
        </a:p>
      </dgm:t>
    </dgm:pt>
    <dgm:pt modelId="{1989C910-F897-44CD-8E21-D573DCFE7A65}">
      <dgm:prSet phldrT="[Text]"/>
      <dgm:spPr/>
      <dgm:t>
        <a:bodyPr/>
        <a:lstStyle/>
        <a:p>
          <a:pPr algn="l"/>
          <a:r>
            <a:rPr lang="en-CA" b="1" dirty="0" smtClean="0"/>
            <a:t>   Build a Solution</a:t>
          </a:r>
          <a:endParaRPr lang="en-US" dirty="0"/>
        </a:p>
      </dgm:t>
    </dgm:pt>
    <dgm:pt modelId="{5DF5D050-4881-4AE9-A67D-713A6E233F24}" type="sibTrans" cxnId="{FF562F50-1FB7-4472-97C3-56E99AB3BF23}">
      <dgm:prSet/>
      <dgm:spPr/>
      <dgm:t>
        <a:bodyPr/>
        <a:lstStyle/>
        <a:p>
          <a:endParaRPr lang="en-US"/>
        </a:p>
      </dgm:t>
    </dgm:pt>
    <dgm:pt modelId="{19B3DE03-40F6-4C6D-9CC3-AE103E256FF3}" type="parTrans" cxnId="{FF562F50-1FB7-4472-97C3-56E99AB3BF23}">
      <dgm:prSet/>
      <dgm:spPr/>
      <dgm:t>
        <a:bodyPr/>
        <a:lstStyle/>
        <a:p>
          <a:endParaRPr lang="en-US"/>
        </a:p>
      </dgm:t>
    </dgm:pt>
    <dgm:pt modelId="{14D39EF1-DF9C-4E1F-B8CE-F178B6D5BA1B}">
      <dgm:prSet phldrT="[Text]"/>
      <dgm:spPr/>
      <dgm:t>
        <a:bodyPr/>
        <a:lstStyle/>
        <a:p>
          <a:pPr algn="l"/>
          <a:r>
            <a:rPr lang="en-CA" b="1" dirty="0" smtClean="0"/>
            <a:t>   Generate Options</a:t>
          </a:r>
          <a:endParaRPr lang="en-US" dirty="0"/>
        </a:p>
      </dgm:t>
    </dgm:pt>
    <dgm:pt modelId="{3BD7D1CF-15F2-4242-BC8D-EB01A22E1E91}" type="sibTrans" cxnId="{EC975C53-31C2-4033-AE16-B5F42C4A8F9B}">
      <dgm:prSet/>
      <dgm:spPr/>
      <dgm:t>
        <a:bodyPr/>
        <a:lstStyle/>
        <a:p>
          <a:endParaRPr lang="en-US"/>
        </a:p>
      </dgm:t>
    </dgm:pt>
    <dgm:pt modelId="{042B6DD9-9F5D-4F21-8162-59C3F2510DB4}" type="parTrans" cxnId="{EC975C53-31C2-4033-AE16-B5F42C4A8F9B}">
      <dgm:prSet/>
      <dgm:spPr/>
      <dgm:t>
        <a:bodyPr/>
        <a:lstStyle/>
        <a:p>
          <a:endParaRPr lang="en-US"/>
        </a:p>
      </dgm:t>
    </dgm:pt>
    <dgm:pt modelId="{F87FBA37-996A-448A-9882-01A6BC274860}">
      <dgm:prSet phldrT="[Text]"/>
      <dgm:spPr/>
      <dgm:t>
        <a:bodyPr/>
        <a:lstStyle/>
        <a:p>
          <a:pPr algn="l"/>
          <a:r>
            <a:rPr lang="en-CA" b="1" dirty="0" smtClean="0"/>
            <a:t>   Focus on Individual and Shared Needs</a:t>
          </a:r>
          <a:endParaRPr lang="en-US" dirty="0"/>
        </a:p>
      </dgm:t>
    </dgm:pt>
    <dgm:pt modelId="{E6ACBB77-9718-40C2-A4A5-416EAE418043}" type="sibTrans" cxnId="{6D83508B-59C2-4F5B-B671-F498D9831B3F}">
      <dgm:prSet/>
      <dgm:spPr/>
      <dgm:t>
        <a:bodyPr/>
        <a:lstStyle/>
        <a:p>
          <a:endParaRPr lang="en-US"/>
        </a:p>
      </dgm:t>
    </dgm:pt>
    <dgm:pt modelId="{D4648C50-F538-447E-BEB5-3F71F65E4980}" type="parTrans" cxnId="{6D83508B-59C2-4F5B-B671-F498D9831B3F}">
      <dgm:prSet/>
      <dgm:spPr/>
      <dgm:t>
        <a:bodyPr/>
        <a:lstStyle/>
        <a:p>
          <a:endParaRPr lang="en-US"/>
        </a:p>
      </dgm:t>
    </dgm:pt>
    <dgm:pt modelId="{3F1A2428-A515-43E8-9305-BB3F7E094AC7}" type="pres">
      <dgm:prSet presAssocID="{A5D377DD-17B9-420C-955C-FED1859AA71D}" presName="linearFlow" presStyleCnt="0">
        <dgm:presLayoutVars>
          <dgm:dir/>
          <dgm:resizeHandles val="exact"/>
        </dgm:presLayoutVars>
      </dgm:prSet>
      <dgm:spPr/>
      <dgm:t>
        <a:bodyPr/>
        <a:lstStyle/>
        <a:p>
          <a:endParaRPr lang="en-US"/>
        </a:p>
      </dgm:t>
    </dgm:pt>
    <dgm:pt modelId="{4D58F75D-82C4-4B86-AA97-E6DBAEEC61B4}" type="pres">
      <dgm:prSet presAssocID="{3B7C779E-2EAE-4BDC-8F61-8C51CE229E1D}" presName="composite" presStyleCnt="0"/>
      <dgm:spPr/>
    </dgm:pt>
    <dgm:pt modelId="{320E72FE-EBE4-4ED7-9814-93CC5E7BEB67}" type="pres">
      <dgm:prSet presAssocID="{3B7C779E-2EAE-4BDC-8F61-8C51CE229E1D}" presName="imgShp" presStyleLbl="fgImgPlace1" presStyleIdx="0" presStyleCnt="4" custLinFactX="-7870" custLinFactNeighborX="-100000"/>
      <dgm:spPr>
        <a:solidFill>
          <a:schemeClr val="accent2">
            <a:tint val="50000"/>
            <a:hueOff val="0"/>
            <a:satOff val="0"/>
            <a:lumOff val="0"/>
          </a:schemeClr>
        </a:solidFill>
      </dgm:spPr>
    </dgm:pt>
    <dgm:pt modelId="{E97E2044-4BFB-4E58-8A4C-64B7847DA92F}" type="pres">
      <dgm:prSet presAssocID="{3B7C779E-2EAE-4BDC-8F61-8C51CE229E1D}" presName="txShp" presStyleLbl="node1" presStyleIdx="0" presStyleCnt="4" custScaleX="133100">
        <dgm:presLayoutVars>
          <dgm:bulletEnabled val="1"/>
        </dgm:presLayoutVars>
      </dgm:prSet>
      <dgm:spPr/>
      <dgm:t>
        <a:bodyPr/>
        <a:lstStyle/>
        <a:p>
          <a:endParaRPr lang="en-US"/>
        </a:p>
      </dgm:t>
    </dgm:pt>
    <dgm:pt modelId="{FC4207BA-D0DE-49BC-B0B8-EFBF681074F6}" type="pres">
      <dgm:prSet presAssocID="{887B720E-674A-4A1B-A0FE-7253BEAFD148}" presName="spacing" presStyleCnt="0"/>
      <dgm:spPr/>
    </dgm:pt>
    <dgm:pt modelId="{2DF5B33C-B959-4C05-AC76-BA5C4C351492}" type="pres">
      <dgm:prSet presAssocID="{F87FBA37-996A-448A-9882-01A6BC274860}" presName="composite" presStyleCnt="0"/>
      <dgm:spPr/>
    </dgm:pt>
    <dgm:pt modelId="{708A5807-0B86-46A5-BC66-147CBF3ADF5F}" type="pres">
      <dgm:prSet presAssocID="{F87FBA37-996A-448A-9882-01A6BC274860}" presName="imgShp" presStyleLbl="fgImgPlace1" presStyleIdx="1" presStyleCnt="4" custLinFactX="-7870" custLinFactNeighborX="-100000"/>
      <dgm:spPr>
        <a:solidFill>
          <a:schemeClr val="accent4">
            <a:tint val="50000"/>
            <a:hueOff val="0"/>
            <a:satOff val="0"/>
            <a:lumOff val="0"/>
          </a:schemeClr>
        </a:solidFill>
      </dgm:spPr>
    </dgm:pt>
    <dgm:pt modelId="{2B7426DB-EEF3-4D56-B13A-814D6379FB9B}" type="pres">
      <dgm:prSet presAssocID="{F87FBA37-996A-448A-9882-01A6BC274860}" presName="txShp" presStyleLbl="node1" presStyleIdx="1" presStyleCnt="4" custScaleX="133100">
        <dgm:presLayoutVars>
          <dgm:bulletEnabled val="1"/>
        </dgm:presLayoutVars>
      </dgm:prSet>
      <dgm:spPr/>
      <dgm:t>
        <a:bodyPr/>
        <a:lstStyle/>
        <a:p>
          <a:endParaRPr lang="en-US"/>
        </a:p>
      </dgm:t>
    </dgm:pt>
    <dgm:pt modelId="{152AB430-4A47-439C-94C1-EDF0C1A4F012}" type="pres">
      <dgm:prSet presAssocID="{E6ACBB77-9718-40C2-A4A5-416EAE418043}" presName="spacing" presStyleCnt="0"/>
      <dgm:spPr/>
    </dgm:pt>
    <dgm:pt modelId="{E19A13F7-B496-4014-8059-D1279F8D2FBB}" type="pres">
      <dgm:prSet presAssocID="{14D39EF1-DF9C-4E1F-B8CE-F178B6D5BA1B}" presName="composite" presStyleCnt="0"/>
      <dgm:spPr/>
    </dgm:pt>
    <dgm:pt modelId="{44627FF3-87AB-4F32-9DC2-F8A7488DC26A}" type="pres">
      <dgm:prSet presAssocID="{14D39EF1-DF9C-4E1F-B8CE-F178B6D5BA1B}" presName="imgShp" presStyleLbl="fgImgPlace1" presStyleIdx="2" presStyleCnt="4" custLinFactX="-7870" custLinFactNeighborX="-100000"/>
      <dgm:spPr>
        <a:solidFill>
          <a:schemeClr val="accent6">
            <a:tint val="50000"/>
            <a:hueOff val="0"/>
            <a:satOff val="0"/>
            <a:lumOff val="0"/>
          </a:schemeClr>
        </a:solidFill>
      </dgm:spPr>
    </dgm:pt>
    <dgm:pt modelId="{44BCA027-6361-4994-A2BB-81B122555EE1}" type="pres">
      <dgm:prSet presAssocID="{14D39EF1-DF9C-4E1F-B8CE-F178B6D5BA1B}" presName="txShp" presStyleLbl="node1" presStyleIdx="2" presStyleCnt="4" custScaleX="133100">
        <dgm:presLayoutVars>
          <dgm:bulletEnabled val="1"/>
        </dgm:presLayoutVars>
      </dgm:prSet>
      <dgm:spPr/>
      <dgm:t>
        <a:bodyPr/>
        <a:lstStyle/>
        <a:p>
          <a:endParaRPr lang="en-US"/>
        </a:p>
      </dgm:t>
    </dgm:pt>
    <dgm:pt modelId="{5ECAAC12-203F-4377-BB88-54AE1A213FF1}" type="pres">
      <dgm:prSet presAssocID="{3BD7D1CF-15F2-4242-BC8D-EB01A22E1E91}" presName="spacing" presStyleCnt="0"/>
      <dgm:spPr/>
    </dgm:pt>
    <dgm:pt modelId="{09A0CE30-4980-47FF-90BF-82495813D3F8}" type="pres">
      <dgm:prSet presAssocID="{1989C910-F897-44CD-8E21-D573DCFE7A65}" presName="composite" presStyleCnt="0"/>
      <dgm:spPr/>
    </dgm:pt>
    <dgm:pt modelId="{A7D7C0A6-8BC1-4BD4-ACCC-20C3E859D299}" type="pres">
      <dgm:prSet presAssocID="{1989C910-F897-44CD-8E21-D573DCFE7A65}" presName="imgShp" presStyleLbl="fgImgPlace1" presStyleIdx="3" presStyleCnt="4" custLinFactX="-7870" custLinFactNeighborX="-100000"/>
      <dgm:spPr>
        <a:solidFill>
          <a:schemeClr val="accent2">
            <a:tint val="50000"/>
            <a:hueOff val="0"/>
            <a:satOff val="0"/>
            <a:lumOff val="0"/>
          </a:schemeClr>
        </a:solidFill>
      </dgm:spPr>
    </dgm:pt>
    <dgm:pt modelId="{1FC613DB-EC66-4D91-8BC6-2C9299A36E30}" type="pres">
      <dgm:prSet presAssocID="{1989C910-F897-44CD-8E21-D573DCFE7A65}" presName="txShp" presStyleLbl="node1" presStyleIdx="3" presStyleCnt="4" custScaleX="133100">
        <dgm:presLayoutVars>
          <dgm:bulletEnabled val="1"/>
        </dgm:presLayoutVars>
      </dgm:prSet>
      <dgm:spPr/>
      <dgm:t>
        <a:bodyPr/>
        <a:lstStyle/>
        <a:p>
          <a:endParaRPr lang="en-US"/>
        </a:p>
      </dgm:t>
    </dgm:pt>
  </dgm:ptLst>
  <dgm:cxnLst>
    <dgm:cxn modelId="{D5BEAC57-FEB0-485B-8057-F33888C1D737}" srcId="{A5D377DD-17B9-420C-955C-FED1859AA71D}" destId="{3B7C779E-2EAE-4BDC-8F61-8C51CE229E1D}" srcOrd="0" destOrd="0" parTransId="{1EEA1DF8-4996-424D-8607-71D221EBBD3B}" sibTransId="{887B720E-674A-4A1B-A0FE-7253BEAFD148}"/>
    <dgm:cxn modelId="{1C4ABE3B-7A30-4E57-AB78-3B8E6A0CEEED}" type="presOf" srcId="{3B7C779E-2EAE-4BDC-8F61-8C51CE229E1D}" destId="{E97E2044-4BFB-4E58-8A4C-64B7847DA92F}" srcOrd="0" destOrd="0" presId="urn:microsoft.com/office/officeart/2005/8/layout/vList3"/>
    <dgm:cxn modelId="{FF562F50-1FB7-4472-97C3-56E99AB3BF23}" srcId="{A5D377DD-17B9-420C-955C-FED1859AA71D}" destId="{1989C910-F897-44CD-8E21-D573DCFE7A65}" srcOrd="3" destOrd="0" parTransId="{19B3DE03-40F6-4C6D-9CC3-AE103E256FF3}" sibTransId="{5DF5D050-4881-4AE9-A67D-713A6E233F24}"/>
    <dgm:cxn modelId="{6D83508B-59C2-4F5B-B671-F498D9831B3F}" srcId="{A5D377DD-17B9-420C-955C-FED1859AA71D}" destId="{F87FBA37-996A-448A-9882-01A6BC274860}" srcOrd="1" destOrd="0" parTransId="{D4648C50-F538-447E-BEB5-3F71F65E4980}" sibTransId="{E6ACBB77-9718-40C2-A4A5-416EAE418043}"/>
    <dgm:cxn modelId="{15212D0F-1D52-4147-9906-3A9235D99128}" type="presOf" srcId="{A5D377DD-17B9-420C-955C-FED1859AA71D}" destId="{3F1A2428-A515-43E8-9305-BB3F7E094AC7}" srcOrd="0" destOrd="0" presId="urn:microsoft.com/office/officeart/2005/8/layout/vList3"/>
    <dgm:cxn modelId="{803C2365-F610-4C0C-B6B7-66D41CA2E801}" type="presOf" srcId="{14D39EF1-DF9C-4E1F-B8CE-F178B6D5BA1B}" destId="{44BCA027-6361-4994-A2BB-81B122555EE1}" srcOrd="0" destOrd="0" presId="urn:microsoft.com/office/officeart/2005/8/layout/vList3"/>
    <dgm:cxn modelId="{81A7EC2F-8BAD-45FA-ACE4-7E2B4D1829D0}" type="presOf" srcId="{F87FBA37-996A-448A-9882-01A6BC274860}" destId="{2B7426DB-EEF3-4D56-B13A-814D6379FB9B}" srcOrd="0" destOrd="0" presId="urn:microsoft.com/office/officeart/2005/8/layout/vList3"/>
    <dgm:cxn modelId="{EC975C53-31C2-4033-AE16-B5F42C4A8F9B}" srcId="{A5D377DD-17B9-420C-955C-FED1859AA71D}" destId="{14D39EF1-DF9C-4E1F-B8CE-F178B6D5BA1B}" srcOrd="2" destOrd="0" parTransId="{042B6DD9-9F5D-4F21-8162-59C3F2510DB4}" sibTransId="{3BD7D1CF-15F2-4242-BC8D-EB01A22E1E91}"/>
    <dgm:cxn modelId="{6ED0C280-D85C-45F5-844E-56DF03C2A712}" type="presOf" srcId="{1989C910-F897-44CD-8E21-D573DCFE7A65}" destId="{1FC613DB-EC66-4D91-8BC6-2C9299A36E30}" srcOrd="0" destOrd="0" presId="urn:microsoft.com/office/officeart/2005/8/layout/vList3"/>
    <dgm:cxn modelId="{8E0BF446-9B9F-4F4B-BA0B-BF5CC6D07EFB}" type="presParOf" srcId="{3F1A2428-A515-43E8-9305-BB3F7E094AC7}" destId="{4D58F75D-82C4-4B86-AA97-E6DBAEEC61B4}" srcOrd="0" destOrd="0" presId="urn:microsoft.com/office/officeart/2005/8/layout/vList3"/>
    <dgm:cxn modelId="{5BFD92A4-05E3-483B-8910-0B15197B1197}" type="presParOf" srcId="{4D58F75D-82C4-4B86-AA97-E6DBAEEC61B4}" destId="{320E72FE-EBE4-4ED7-9814-93CC5E7BEB67}" srcOrd="0" destOrd="0" presId="urn:microsoft.com/office/officeart/2005/8/layout/vList3"/>
    <dgm:cxn modelId="{2C4CED40-FEE8-4C5B-ADEA-12A7492484AF}" type="presParOf" srcId="{4D58F75D-82C4-4B86-AA97-E6DBAEEC61B4}" destId="{E97E2044-4BFB-4E58-8A4C-64B7847DA92F}" srcOrd="1" destOrd="0" presId="urn:microsoft.com/office/officeart/2005/8/layout/vList3"/>
    <dgm:cxn modelId="{E4334B86-DF7F-4AD8-858A-B5A950376046}" type="presParOf" srcId="{3F1A2428-A515-43E8-9305-BB3F7E094AC7}" destId="{FC4207BA-D0DE-49BC-B0B8-EFBF681074F6}" srcOrd="1" destOrd="0" presId="urn:microsoft.com/office/officeart/2005/8/layout/vList3"/>
    <dgm:cxn modelId="{DDA95CC8-D5AD-4D0F-8E02-453E378387BB}" type="presParOf" srcId="{3F1A2428-A515-43E8-9305-BB3F7E094AC7}" destId="{2DF5B33C-B959-4C05-AC76-BA5C4C351492}" srcOrd="2" destOrd="0" presId="urn:microsoft.com/office/officeart/2005/8/layout/vList3"/>
    <dgm:cxn modelId="{6622BD6A-B5A1-40C2-B9D7-720FB4F78DD2}" type="presParOf" srcId="{2DF5B33C-B959-4C05-AC76-BA5C4C351492}" destId="{708A5807-0B86-46A5-BC66-147CBF3ADF5F}" srcOrd="0" destOrd="0" presId="urn:microsoft.com/office/officeart/2005/8/layout/vList3"/>
    <dgm:cxn modelId="{B8B949FF-DCF9-44EB-BE6B-537ADFA198E9}" type="presParOf" srcId="{2DF5B33C-B959-4C05-AC76-BA5C4C351492}" destId="{2B7426DB-EEF3-4D56-B13A-814D6379FB9B}" srcOrd="1" destOrd="0" presId="urn:microsoft.com/office/officeart/2005/8/layout/vList3"/>
    <dgm:cxn modelId="{7C58E80A-7048-4DCD-809F-BF58C71B7B62}" type="presParOf" srcId="{3F1A2428-A515-43E8-9305-BB3F7E094AC7}" destId="{152AB430-4A47-439C-94C1-EDF0C1A4F012}" srcOrd="3" destOrd="0" presId="urn:microsoft.com/office/officeart/2005/8/layout/vList3"/>
    <dgm:cxn modelId="{737873FA-1E34-4804-A755-30435CC71E96}" type="presParOf" srcId="{3F1A2428-A515-43E8-9305-BB3F7E094AC7}" destId="{E19A13F7-B496-4014-8059-D1279F8D2FBB}" srcOrd="4" destOrd="0" presId="urn:microsoft.com/office/officeart/2005/8/layout/vList3"/>
    <dgm:cxn modelId="{A45C2EBB-0D12-43EC-8A38-5C2C7EFE0C1B}" type="presParOf" srcId="{E19A13F7-B496-4014-8059-D1279F8D2FBB}" destId="{44627FF3-87AB-4F32-9DC2-F8A7488DC26A}" srcOrd="0" destOrd="0" presId="urn:microsoft.com/office/officeart/2005/8/layout/vList3"/>
    <dgm:cxn modelId="{C0BDFED9-A02B-4BD5-B446-06B71D8922CC}" type="presParOf" srcId="{E19A13F7-B496-4014-8059-D1279F8D2FBB}" destId="{44BCA027-6361-4994-A2BB-81B122555EE1}" srcOrd="1" destOrd="0" presId="urn:microsoft.com/office/officeart/2005/8/layout/vList3"/>
    <dgm:cxn modelId="{7E4F9576-AD34-48C3-A711-30E97F466232}" type="presParOf" srcId="{3F1A2428-A515-43E8-9305-BB3F7E094AC7}" destId="{5ECAAC12-203F-4377-BB88-54AE1A213FF1}" srcOrd="5" destOrd="0" presId="urn:microsoft.com/office/officeart/2005/8/layout/vList3"/>
    <dgm:cxn modelId="{53208030-3B29-4922-8A74-1D231527D815}" type="presParOf" srcId="{3F1A2428-A515-43E8-9305-BB3F7E094AC7}" destId="{09A0CE30-4980-47FF-90BF-82495813D3F8}" srcOrd="6" destOrd="0" presId="urn:microsoft.com/office/officeart/2005/8/layout/vList3"/>
    <dgm:cxn modelId="{B31EB958-93D2-422B-98E0-1F644D05B6A2}" type="presParOf" srcId="{09A0CE30-4980-47FF-90BF-82495813D3F8}" destId="{A7D7C0A6-8BC1-4BD4-ACCC-20C3E859D299}" srcOrd="0" destOrd="0" presId="urn:microsoft.com/office/officeart/2005/8/layout/vList3"/>
    <dgm:cxn modelId="{BDC5C0DE-7DD8-47A8-A46A-12ECBE3F372F}" type="presParOf" srcId="{09A0CE30-4980-47FF-90BF-82495813D3F8}" destId="{1FC613DB-EC66-4D91-8BC6-2C9299A36E3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317EA0-C950-4AC0-930C-B8AE1DD0037B}"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DC48E746-E826-436F-8BCF-0722D76BD0F0}">
      <dgm:prSet phldrT="[Text]" custT="1"/>
      <dgm:spPr>
        <a:ln>
          <a:noFill/>
        </a:ln>
      </dgm:spPr>
      <dgm:t>
        <a:bodyPr/>
        <a:lstStyle/>
        <a:p>
          <a:r>
            <a:rPr lang="en-US" sz="3600" b="1" dirty="0" smtClean="0"/>
            <a:t>The situation is not urgent</a:t>
          </a:r>
          <a:endParaRPr lang="en-US" sz="3600" b="1" dirty="0"/>
        </a:p>
      </dgm:t>
    </dgm:pt>
    <dgm:pt modelId="{BDF2F916-C442-4832-AE50-7D5B2414FC25}" type="parTrans" cxnId="{7E3DF45B-464B-4208-90B0-F8DE1E689607}">
      <dgm:prSet/>
      <dgm:spPr/>
      <dgm:t>
        <a:bodyPr/>
        <a:lstStyle/>
        <a:p>
          <a:endParaRPr lang="en-US"/>
        </a:p>
      </dgm:t>
    </dgm:pt>
    <dgm:pt modelId="{2DE44F8F-6C34-4385-AFE9-85C4DCF27F27}" type="sibTrans" cxnId="{7E3DF45B-464B-4208-90B0-F8DE1E689607}">
      <dgm:prSet/>
      <dgm:spPr/>
      <dgm:t>
        <a:bodyPr/>
        <a:lstStyle/>
        <a:p>
          <a:endParaRPr lang="en-US"/>
        </a:p>
      </dgm:t>
    </dgm:pt>
    <dgm:pt modelId="{84D1BA7C-BA1D-4A1B-85A7-64626EAD6B71}">
      <dgm:prSet phldrT="[Text]" custT="1"/>
      <dgm:spPr>
        <a:ln>
          <a:noFill/>
        </a:ln>
      </dgm:spPr>
      <dgm:t>
        <a:bodyPr/>
        <a:lstStyle/>
        <a:p>
          <a:r>
            <a:rPr lang="en-US" sz="3600" b="1" dirty="0" smtClean="0"/>
            <a:t>An important decision needs to be made</a:t>
          </a:r>
          <a:endParaRPr lang="en-US" sz="3600" b="1" dirty="0"/>
        </a:p>
      </dgm:t>
    </dgm:pt>
    <dgm:pt modelId="{C7CCE9A5-04A4-46DE-B24C-575F5089F80E}" type="parTrans" cxnId="{9731338F-85CC-45AA-AE03-8A71FA0FE814}">
      <dgm:prSet/>
      <dgm:spPr/>
      <dgm:t>
        <a:bodyPr/>
        <a:lstStyle/>
        <a:p>
          <a:endParaRPr lang="en-US"/>
        </a:p>
      </dgm:t>
    </dgm:pt>
    <dgm:pt modelId="{98513351-7F23-4CE2-9AB2-524CA55FA4F9}" type="sibTrans" cxnId="{9731338F-85CC-45AA-AE03-8A71FA0FE814}">
      <dgm:prSet/>
      <dgm:spPr/>
      <dgm:t>
        <a:bodyPr/>
        <a:lstStyle/>
        <a:p>
          <a:endParaRPr lang="en-US"/>
        </a:p>
      </dgm:t>
    </dgm:pt>
    <dgm:pt modelId="{94737441-73A3-4FC2-BC12-1556EE7C6332}">
      <dgm:prSet phldrT="[Text]" custT="1"/>
      <dgm:spPr>
        <a:ln>
          <a:noFill/>
        </a:ln>
      </dgm:spPr>
      <dgm:t>
        <a:bodyPr/>
        <a:lstStyle/>
        <a:p>
          <a:r>
            <a:rPr lang="en-US" sz="3600" b="1" dirty="0" smtClean="0"/>
            <a:t>Large number of people</a:t>
          </a:r>
          <a:endParaRPr lang="en-US" sz="3600" b="1" dirty="0"/>
        </a:p>
      </dgm:t>
    </dgm:pt>
    <dgm:pt modelId="{F471E03A-A8D2-497E-9062-1288CA1C2D2A}" type="parTrans" cxnId="{45AAB7FD-60EA-4D4C-9228-2C6E84685571}">
      <dgm:prSet/>
      <dgm:spPr/>
      <dgm:t>
        <a:bodyPr/>
        <a:lstStyle/>
        <a:p>
          <a:endParaRPr lang="en-US"/>
        </a:p>
      </dgm:t>
    </dgm:pt>
    <dgm:pt modelId="{AE7351EF-E175-40DB-9A91-4CD948D2E375}" type="sibTrans" cxnId="{45AAB7FD-60EA-4D4C-9228-2C6E84685571}">
      <dgm:prSet/>
      <dgm:spPr/>
      <dgm:t>
        <a:bodyPr/>
        <a:lstStyle/>
        <a:p>
          <a:endParaRPr lang="en-US"/>
        </a:p>
      </dgm:t>
    </dgm:pt>
    <dgm:pt modelId="{A12AB392-CED4-45D1-B34A-A1520FC6D7B6}" type="pres">
      <dgm:prSet presAssocID="{23317EA0-C950-4AC0-930C-B8AE1DD0037B}" presName="linear" presStyleCnt="0">
        <dgm:presLayoutVars>
          <dgm:dir/>
          <dgm:animLvl val="lvl"/>
          <dgm:resizeHandles val="exact"/>
        </dgm:presLayoutVars>
      </dgm:prSet>
      <dgm:spPr/>
      <dgm:t>
        <a:bodyPr/>
        <a:lstStyle/>
        <a:p>
          <a:endParaRPr lang="en-US"/>
        </a:p>
      </dgm:t>
    </dgm:pt>
    <dgm:pt modelId="{23491651-6C94-4F80-830A-15811DE95589}" type="pres">
      <dgm:prSet presAssocID="{DC48E746-E826-436F-8BCF-0722D76BD0F0}" presName="parentLin" presStyleCnt="0"/>
      <dgm:spPr/>
    </dgm:pt>
    <dgm:pt modelId="{51E7AA9C-6C7A-49F4-A38F-C1C019C4404D}" type="pres">
      <dgm:prSet presAssocID="{DC48E746-E826-436F-8BCF-0722D76BD0F0}" presName="parentLeftMargin" presStyleLbl="node1" presStyleIdx="0" presStyleCnt="3"/>
      <dgm:spPr/>
      <dgm:t>
        <a:bodyPr/>
        <a:lstStyle/>
        <a:p>
          <a:endParaRPr lang="en-US"/>
        </a:p>
      </dgm:t>
    </dgm:pt>
    <dgm:pt modelId="{93A52196-12DD-4C4C-81C9-B3D9F0EAE68C}" type="pres">
      <dgm:prSet presAssocID="{DC48E746-E826-436F-8BCF-0722D76BD0F0}" presName="parentText" presStyleLbl="node1" presStyleIdx="0" presStyleCnt="3">
        <dgm:presLayoutVars>
          <dgm:chMax val="0"/>
          <dgm:bulletEnabled val="1"/>
        </dgm:presLayoutVars>
      </dgm:prSet>
      <dgm:spPr/>
      <dgm:t>
        <a:bodyPr/>
        <a:lstStyle/>
        <a:p>
          <a:endParaRPr lang="en-US"/>
        </a:p>
      </dgm:t>
    </dgm:pt>
    <dgm:pt modelId="{98463EB1-EB47-4F1E-803F-978232769ABF}" type="pres">
      <dgm:prSet presAssocID="{DC48E746-E826-436F-8BCF-0722D76BD0F0}" presName="negativeSpace" presStyleCnt="0"/>
      <dgm:spPr/>
    </dgm:pt>
    <dgm:pt modelId="{75599E41-254F-44A2-91A3-3F087B96DA50}" type="pres">
      <dgm:prSet presAssocID="{DC48E746-E826-436F-8BCF-0722D76BD0F0}" presName="childText" presStyleLbl="conFgAcc1" presStyleIdx="0" presStyleCnt="3">
        <dgm:presLayoutVars>
          <dgm:bulletEnabled val="1"/>
        </dgm:presLayoutVars>
      </dgm:prSet>
      <dgm:spPr>
        <a:noFill/>
      </dgm:spPr>
    </dgm:pt>
    <dgm:pt modelId="{32DDD2EE-F695-4B05-A085-95A57A310CB5}" type="pres">
      <dgm:prSet presAssocID="{2DE44F8F-6C34-4385-AFE9-85C4DCF27F27}" presName="spaceBetweenRectangles" presStyleCnt="0"/>
      <dgm:spPr/>
    </dgm:pt>
    <dgm:pt modelId="{7E6080A5-8E7F-4B6C-9556-7B1ACA197C5D}" type="pres">
      <dgm:prSet presAssocID="{84D1BA7C-BA1D-4A1B-85A7-64626EAD6B71}" presName="parentLin" presStyleCnt="0"/>
      <dgm:spPr/>
    </dgm:pt>
    <dgm:pt modelId="{6CD140EA-3E13-46BA-9D8A-3EFEFB8302CC}" type="pres">
      <dgm:prSet presAssocID="{84D1BA7C-BA1D-4A1B-85A7-64626EAD6B71}" presName="parentLeftMargin" presStyleLbl="node1" presStyleIdx="0" presStyleCnt="3"/>
      <dgm:spPr/>
      <dgm:t>
        <a:bodyPr/>
        <a:lstStyle/>
        <a:p>
          <a:endParaRPr lang="en-US"/>
        </a:p>
      </dgm:t>
    </dgm:pt>
    <dgm:pt modelId="{6A9D5454-4DA7-4BC2-B317-48CB937FEB4F}" type="pres">
      <dgm:prSet presAssocID="{84D1BA7C-BA1D-4A1B-85A7-64626EAD6B71}" presName="parentText" presStyleLbl="node1" presStyleIdx="1" presStyleCnt="3">
        <dgm:presLayoutVars>
          <dgm:chMax val="0"/>
          <dgm:bulletEnabled val="1"/>
        </dgm:presLayoutVars>
      </dgm:prSet>
      <dgm:spPr/>
      <dgm:t>
        <a:bodyPr/>
        <a:lstStyle/>
        <a:p>
          <a:endParaRPr lang="en-US"/>
        </a:p>
      </dgm:t>
    </dgm:pt>
    <dgm:pt modelId="{5BEC0D14-416B-4101-9E78-A2EF951AA30B}" type="pres">
      <dgm:prSet presAssocID="{84D1BA7C-BA1D-4A1B-85A7-64626EAD6B71}" presName="negativeSpace" presStyleCnt="0"/>
      <dgm:spPr/>
    </dgm:pt>
    <dgm:pt modelId="{BF368DC2-2614-460A-BCFF-BC4AD227D143}" type="pres">
      <dgm:prSet presAssocID="{84D1BA7C-BA1D-4A1B-85A7-64626EAD6B71}" presName="childText" presStyleLbl="conFgAcc1" presStyleIdx="1" presStyleCnt="3">
        <dgm:presLayoutVars>
          <dgm:bulletEnabled val="1"/>
        </dgm:presLayoutVars>
      </dgm:prSet>
      <dgm:spPr>
        <a:noFill/>
      </dgm:spPr>
    </dgm:pt>
    <dgm:pt modelId="{9429DA6E-81D6-492A-B769-79422FE8D195}" type="pres">
      <dgm:prSet presAssocID="{98513351-7F23-4CE2-9AB2-524CA55FA4F9}" presName="spaceBetweenRectangles" presStyleCnt="0"/>
      <dgm:spPr/>
    </dgm:pt>
    <dgm:pt modelId="{662F3FDF-88F9-41B8-AF89-C4E45C2E1766}" type="pres">
      <dgm:prSet presAssocID="{94737441-73A3-4FC2-BC12-1556EE7C6332}" presName="parentLin" presStyleCnt="0"/>
      <dgm:spPr/>
    </dgm:pt>
    <dgm:pt modelId="{A3C76B68-1607-4991-8A6C-0301B78D956F}" type="pres">
      <dgm:prSet presAssocID="{94737441-73A3-4FC2-BC12-1556EE7C6332}" presName="parentLeftMargin" presStyleLbl="node1" presStyleIdx="1" presStyleCnt="3"/>
      <dgm:spPr/>
      <dgm:t>
        <a:bodyPr/>
        <a:lstStyle/>
        <a:p>
          <a:endParaRPr lang="en-US"/>
        </a:p>
      </dgm:t>
    </dgm:pt>
    <dgm:pt modelId="{81C72833-3388-44EC-85BA-7E2095CBC278}" type="pres">
      <dgm:prSet presAssocID="{94737441-73A3-4FC2-BC12-1556EE7C6332}" presName="parentText" presStyleLbl="node1" presStyleIdx="2" presStyleCnt="3">
        <dgm:presLayoutVars>
          <dgm:chMax val="0"/>
          <dgm:bulletEnabled val="1"/>
        </dgm:presLayoutVars>
      </dgm:prSet>
      <dgm:spPr/>
      <dgm:t>
        <a:bodyPr/>
        <a:lstStyle/>
        <a:p>
          <a:endParaRPr lang="en-US"/>
        </a:p>
      </dgm:t>
    </dgm:pt>
    <dgm:pt modelId="{C36E45B6-28D2-4299-A79A-10991AD78B91}" type="pres">
      <dgm:prSet presAssocID="{94737441-73A3-4FC2-BC12-1556EE7C6332}" presName="negativeSpace" presStyleCnt="0"/>
      <dgm:spPr/>
    </dgm:pt>
    <dgm:pt modelId="{0006FC9B-E089-450C-BFE2-367DD235CC98}" type="pres">
      <dgm:prSet presAssocID="{94737441-73A3-4FC2-BC12-1556EE7C6332}" presName="childText" presStyleLbl="conFgAcc1" presStyleIdx="2" presStyleCnt="3">
        <dgm:presLayoutVars>
          <dgm:bulletEnabled val="1"/>
        </dgm:presLayoutVars>
      </dgm:prSet>
      <dgm:spPr>
        <a:noFill/>
      </dgm:spPr>
    </dgm:pt>
  </dgm:ptLst>
  <dgm:cxnLst>
    <dgm:cxn modelId="{7E3DF45B-464B-4208-90B0-F8DE1E689607}" srcId="{23317EA0-C950-4AC0-930C-B8AE1DD0037B}" destId="{DC48E746-E826-436F-8BCF-0722D76BD0F0}" srcOrd="0" destOrd="0" parTransId="{BDF2F916-C442-4832-AE50-7D5B2414FC25}" sibTransId="{2DE44F8F-6C34-4385-AFE9-85C4DCF27F27}"/>
    <dgm:cxn modelId="{58632073-6C63-43D0-9DBE-C39B2C17D6AB}" type="presOf" srcId="{84D1BA7C-BA1D-4A1B-85A7-64626EAD6B71}" destId="{6CD140EA-3E13-46BA-9D8A-3EFEFB8302CC}" srcOrd="0" destOrd="0" presId="urn:microsoft.com/office/officeart/2005/8/layout/list1"/>
    <dgm:cxn modelId="{8F694304-A541-420A-A6A7-40CBDD238571}" type="presOf" srcId="{DC48E746-E826-436F-8BCF-0722D76BD0F0}" destId="{51E7AA9C-6C7A-49F4-A38F-C1C019C4404D}" srcOrd="0" destOrd="0" presId="urn:microsoft.com/office/officeart/2005/8/layout/list1"/>
    <dgm:cxn modelId="{73E3C927-E6D2-459F-AB45-3A5029A2064F}" type="presOf" srcId="{94737441-73A3-4FC2-BC12-1556EE7C6332}" destId="{81C72833-3388-44EC-85BA-7E2095CBC278}" srcOrd="1" destOrd="0" presId="urn:microsoft.com/office/officeart/2005/8/layout/list1"/>
    <dgm:cxn modelId="{45AAB7FD-60EA-4D4C-9228-2C6E84685571}" srcId="{23317EA0-C950-4AC0-930C-B8AE1DD0037B}" destId="{94737441-73A3-4FC2-BC12-1556EE7C6332}" srcOrd="2" destOrd="0" parTransId="{F471E03A-A8D2-497E-9062-1288CA1C2D2A}" sibTransId="{AE7351EF-E175-40DB-9A91-4CD948D2E375}"/>
    <dgm:cxn modelId="{1C55C8AB-3299-4E83-8B8D-C0B72E9C2993}" type="presOf" srcId="{DC48E746-E826-436F-8BCF-0722D76BD0F0}" destId="{93A52196-12DD-4C4C-81C9-B3D9F0EAE68C}" srcOrd="1" destOrd="0" presId="urn:microsoft.com/office/officeart/2005/8/layout/list1"/>
    <dgm:cxn modelId="{9731338F-85CC-45AA-AE03-8A71FA0FE814}" srcId="{23317EA0-C950-4AC0-930C-B8AE1DD0037B}" destId="{84D1BA7C-BA1D-4A1B-85A7-64626EAD6B71}" srcOrd="1" destOrd="0" parTransId="{C7CCE9A5-04A4-46DE-B24C-575F5089F80E}" sibTransId="{98513351-7F23-4CE2-9AB2-524CA55FA4F9}"/>
    <dgm:cxn modelId="{0B18113C-D672-4A15-9BB7-0EA305878DA4}" type="presOf" srcId="{84D1BA7C-BA1D-4A1B-85A7-64626EAD6B71}" destId="{6A9D5454-4DA7-4BC2-B317-48CB937FEB4F}" srcOrd="1" destOrd="0" presId="urn:microsoft.com/office/officeart/2005/8/layout/list1"/>
    <dgm:cxn modelId="{4CDEDA14-EE7C-46B0-B7E2-AE8FB2F3A80B}" type="presOf" srcId="{23317EA0-C950-4AC0-930C-B8AE1DD0037B}" destId="{A12AB392-CED4-45D1-B34A-A1520FC6D7B6}" srcOrd="0" destOrd="0" presId="urn:microsoft.com/office/officeart/2005/8/layout/list1"/>
    <dgm:cxn modelId="{23DF4174-7992-4861-863D-B201134C346B}" type="presOf" srcId="{94737441-73A3-4FC2-BC12-1556EE7C6332}" destId="{A3C76B68-1607-4991-8A6C-0301B78D956F}" srcOrd="0" destOrd="0" presId="urn:microsoft.com/office/officeart/2005/8/layout/list1"/>
    <dgm:cxn modelId="{69885A5F-BBB6-421A-AA8C-AD1FD8E6ABD3}" type="presParOf" srcId="{A12AB392-CED4-45D1-B34A-A1520FC6D7B6}" destId="{23491651-6C94-4F80-830A-15811DE95589}" srcOrd="0" destOrd="0" presId="urn:microsoft.com/office/officeart/2005/8/layout/list1"/>
    <dgm:cxn modelId="{E77550C1-7E61-489C-AB1C-308752945148}" type="presParOf" srcId="{23491651-6C94-4F80-830A-15811DE95589}" destId="{51E7AA9C-6C7A-49F4-A38F-C1C019C4404D}" srcOrd="0" destOrd="0" presId="urn:microsoft.com/office/officeart/2005/8/layout/list1"/>
    <dgm:cxn modelId="{25D92A52-B3FB-4390-A9A3-FE13AD4191B2}" type="presParOf" srcId="{23491651-6C94-4F80-830A-15811DE95589}" destId="{93A52196-12DD-4C4C-81C9-B3D9F0EAE68C}" srcOrd="1" destOrd="0" presId="urn:microsoft.com/office/officeart/2005/8/layout/list1"/>
    <dgm:cxn modelId="{93F000B9-1719-4918-84BE-0B632C4FA1C9}" type="presParOf" srcId="{A12AB392-CED4-45D1-B34A-A1520FC6D7B6}" destId="{98463EB1-EB47-4F1E-803F-978232769ABF}" srcOrd="1" destOrd="0" presId="urn:microsoft.com/office/officeart/2005/8/layout/list1"/>
    <dgm:cxn modelId="{967CCF35-C5FE-4089-8353-B9C549F98898}" type="presParOf" srcId="{A12AB392-CED4-45D1-B34A-A1520FC6D7B6}" destId="{75599E41-254F-44A2-91A3-3F087B96DA50}" srcOrd="2" destOrd="0" presId="urn:microsoft.com/office/officeart/2005/8/layout/list1"/>
    <dgm:cxn modelId="{09E89D7B-7902-4911-98C5-6A0473B60CEF}" type="presParOf" srcId="{A12AB392-CED4-45D1-B34A-A1520FC6D7B6}" destId="{32DDD2EE-F695-4B05-A085-95A57A310CB5}" srcOrd="3" destOrd="0" presId="urn:microsoft.com/office/officeart/2005/8/layout/list1"/>
    <dgm:cxn modelId="{4B2C5E28-D769-48FF-9847-6BA5909A1974}" type="presParOf" srcId="{A12AB392-CED4-45D1-B34A-A1520FC6D7B6}" destId="{7E6080A5-8E7F-4B6C-9556-7B1ACA197C5D}" srcOrd="4" destOrd="0" presId="urn:microsoft.com/office/officeart/2005/8/layout/list1"/>
    <dgm:cxn modelId="{72F886F6-C9FE-4E17-9A65-03F6AD74FFD0}" type="presParOf" srcId="{7E6080A5-8E7F-4B6C-9556-7B1ACA197C5D}" destId="{6CD140EA-3E13-46BA-9D8A-3EFEFB8302CC}" srcOrd="0" destOrd="0" presId="urn:microsoft.com/office/officeart/2005/8/layout/list1"/>
    <dgm:cxn modelId="{C9E042B4-678F-4C74-BEF3-F53C0B0EC7C9}" type="presParOf" srcId="{7E6080A5-8E7F-4B6C-9556-7B1ACA197C5D}" destId="{6A9D5454-4DA7-4BC2-B317-48CB937FEB4F}" srcOrd="1" destOrd="0" presId="urn:microsoft.com/office/officeart/2005/8/layout/list1"/>
    <dgm:cxn modelId="{00387397-8E9E-49FE-B268-EADB868D2BB7}" type="presParOf" srcId="{A12AB392-CED4-45D1-B34A-A1520FC6D7B6}" destId="{5BEC0D14-416B-4101-9E78-A2EF951AA30B}" srcOrd="5" destOrd="0" presId="urn:microsoft.com/office/officeart/2005/8/layout/list1"/>
    <dgm:cxn modelId="{6E38171A-0512-49CC-8A5C-57B6ED7DBDC3}" type="presParOf" srcId="{A12AB392-CED4-45D1-B34A-A1520FC6D7B6}" destId="{BF368DC2-2614-460A-BCFF-BC4AD227D143}" srcOrd="6" destOrd="0" presId="urn:microsoft.com/office/officeart/2005/8/layout/list1"/>
    <dgm:cxn modelId="{9707D488-0088-423F-AD81-AD9D9EC26FA4}" type="presParOf" srcId="{A12AB392-CED4-45D1-B34A-A1520FC6D7B6}" destId="{9429DA6E-81D6-492A-B769-79422FE8D195}" srcOrd="7" destOrd="0" presId="urn:microsoft.com/office/officeart/2005/8/layout/list1"/>
    <dgm:cxn modelId="{83BDBD67-6258-440F-B269-2B4B9C44D838}" type="presParOf" srcId="{A12AB392-CED4-45D1-B34A-A1520FC6D7B6}" destId="{662F3FDF-88F9-41B8-AF89-C4E45C2E1766}" srcOrd="8" destOrd="0" presId="urn:microsoft.com/office/officeart/2005/8/layout/list1"/>
    <dgm:cxn modelId="{674EEC56-5A1A-4C1B-96B5-11E700B3CFFB}" type="presParOf" srcId="{662F3FDF-88F9-41B8-AF89-C4E45C2E1766}" destId="{A3C76B68-1607-4991-8A6C-0301B78D956F}" srcOrd="0" destOrd="0" presId="urn:microsoft.com/office/officeart/2005/8/layout/list1"/>
    <dgm:cxn modelId="{0A65A7BE-B3BB-4E5B-A87C-3FC3C91FCE4D}" type="presParOf" srcId="{662F3FDF-88F9-41B8-AF89-C4E45C2E1766}" destId="{81C72833-3388-44EC-85BA-7E2095CBC278}" srcOrd="1" destOrd="0" presId="urn:microsoft.com/office/officeart/2005/8/layout/list1"/>
    <dgm:cxn modelId="{BFE203C7-2E24-4F29-8001-F2F09877BFC3}" type="presParOf" srcId="{A12AB392-CED4-45D1-B34A-A1520FC6D7B6}" destId="{C36E45B6-28D2-4299-A79A-10991AD78B91}" srcOrd="9" destOrd="0" presId="urn:microsoft.com/office/officeart/2005/8/layout/list1"/>
    <dgm:cxn modelId="{0C68D09C-EF38-4C54-80F1-349E85361B32}" type="presParOf" srcId="{A12AB392-CED4-45D1-B34A-A1520FC6D7B6}" destId="{0006FC9B-E089-450C-BFE2-367DD235CC9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2C90B5F-F015-47C7-B536-0AC39E1F7321}"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BCA3A1BE-AEF8-4392-B16A-5FA64CBEF83D}">
      <dgm:prSet phldrT="[Text]" custT="1"/>
      <dgm:spPr>
        <a:ln>
          <a:noFill/>
        </a:ln>
      </dgm:spPr>
      <dgm:t>
        <a:bodyPr/>
        <a:lstStyle/>
        <a:p>
          <a:r>
            <a:rPr lang="en-US" sz="3600" b="1" dirty="0" smtClean="0"/>
            <a:t>A decision needs to be made quickly </a:t>
          </a:r>
          <a:endParaRPr lang="en-US" sz="3600" b="1" dirty="0"/>
        </a:p>
      </dgm:t>
    </dgm:pt>
    <dgm:pt modelId="{131E5975-7683-4308-B10F-770E58DACA8C}" type="parTrans" cxnId="{988124F6-7414-4839-AC58-3E3BBF3ACEA8}">
      <dgm:prSet/>
      <dgm:spPr/>
      <dgm:t>
        <a:bodyPr/>
        <a:lstStyle/>
        <a:p>
          <a:endParaRPr lang="en-US"/>
        </a:p>
      </dgm:t>
    </dgm:pt>
    <dgm:pt modelId="{EBCD0CD0-29ED-4F36-8DA3-2FBDBAA78649}" type="sibTrans" cxnId="{988124F6-7414-4839-AC58-3E3BBF3ACEA8}">
      <dgm:prSet/>
      <dgm:spPr/>
      <dgm:t>
        <a:bodyPr/>
        <a:lstStyle/>
        <a:p>
          <a:endParaRPr lang="en-US"/>
        </a:p>
      </dgm:t>
    </dgm:pt>
    <dgm:pt modelId="{D98411C6-EEFE-4821-AC1E-DAF9E8BA2C51}">
      <dgm:prSet phldrT="[Text]" custT="1"/>
      <dgm:spPr>
        <a:ln>
          <a:noFill/>
        </a:ln>
      </dgm:spPr>
      <dgm:t>
        <a:bodyPr/>
        <a:lstStyle/>
        <a:p>
          <a:r>
            <a:rPr lang="en-US" sz="3600" b="1" dirty="0" smtClean="0"/>
            <a:t>An unpopular decision needs to be made</a:t>
          </a:r>
          <a:endParaRPr lang="en-US" sz="3600" b="1" dirty="0"/>
        </a:p>
      </dgm:t>
    </dgm:pt>
    <dgm:pt modelId="{75BE8E32-16E5-4D7A-90DE-CB8A54D8AFF3}" type="parTrans" cxnId="{CB6C5BBD-090A-476E-BF20-61AED3AA10D0}">
      <dgm:prSet/>
      <dgm:spPr/>
      <dgm:t>
        <a:bodyPr/>
        <a:lstStyle/>
        <a:p>
          <a:endParaRPr lang="en-US"/>
        </a:p>
      </dgm:t>
    </dgm:pt>
    <dgm:pt modelId="{4F5C619B-86E2-4BAB-8F7A-C422FFF11087}" type="sibTrans" cxnId="{CB6C5BBD-090A-476E-BF20-61AED3AA10D0}">
      <dgm:prSet/>
      <dgm:spPr/>
      <dgm:t>
        <a:bodyPr/>
        <a:lstStyle/>
        <a:p>
          <a:endParaRPr lang="en-US"/>
        </a:p>
      </dgm:t>
    </dgm:pt>
    <dgm:pt modelId="{32238F51-EC09-4D1D-86F2-7BC1B8A7E26F}">
      <dgm:prSet phldrT="[Text]" custT="1"/>
      <dgm:spPr>
        <a:ln>
          <a:noFill/>
        </a:ln>
      </dgm:spPr>
      <dgm:t>
        <a:bodyPr/>
        <a:lstStyle/>
        <a:p>
          <a:r>
            <a:rPr lang="en-US" sz="3600" b="1" dirty="0" smtClean="0"/>
            <a:t>Someone is trying to take advantage of a situation </a:t>
          </a:r>
          <a:endParaRPr lang="en-US" sz="3600" b="1" dirty="0"/>
        </a:p>
      </dgm:t>
    </dgm:pt>
    <dgm:pt modelId="{8A7F578F-D052-4516-B885-C2EBD5F3761E}" type="parTrans" cxnId="{97EAF061-479D-4867-9FBE-D579E1306D84}">
      <dgm:prSet/>
      <dgm:spPr/>
      <dgm:t>
        <a:bodyPr/>
        <a:lstStyle/>
        <a:p>
          <a:endParaRPr lang="en-US"/>
        </a:p>
      </dgm:t>
    </dgm:pt>
    <dgm:pt modelId="{0F2BDD9F-6146-47C7-B3CE-711C45D8B16F}" type="sibTrans" cxnId="{97EAF061-479D-4867-9FBE-D579E1306D84}">
      <dgm:prSet/>
      <dgm:spPr/>
      <dgm:t>
        <a:bodyPr/>
        <a:lstStyle/>
        <a:p>
          <a:endParaRPr lang="en-US"/>
        </a:p>
      </dgm:t>
    </dgm:pt>
    <dgm:pt modelId="{E019FA24-4025-4325-A5B6-DA0CB9BCCA4C}" type="pres">
      <dgm:prSet presAssocID="{C2C90B5F-F015-47C7-B536-0AC39E1F7321}" presName="Name0" presStyleCnt="0">
        <dgm:presLayoutVars>
          <dgm:dir/>
          <dgm:animLvl val="lvl"/>
          <dgm:resizeHandles val="exact"/>
        </dgm:presLayoutVars>
      </dgm:prSet>
      <dgm:spPr/>
      <dgm:t>
        <a:bodyPr/>
        <a:lstStyle/>
        <a:p>
          <a:endParaRPr lang="en-US"/>
        </a:p>
      </dgm:t>
    </dgm:pt>
    <dgm:pt modelId="{7BD39855-8A94-4F4C-B958-231D46AA120C}" type="pres">
      <dgm:prSet presAssocID="{32238F51-EC09-4D1D-86F2-7BC1B8A7E26F}" presName="boxAndChildren" presStyleCnt="0"/>
      <dgm:spPr/>
    </dgm:pt>
    <dgm:pt modelId="{73EF9C5F-9B29-4B30-80D4-591B0A90B91A}" type="pres">
      <dgm:prSet presAssocID="{32238F51-EC09-4D1D-86F2-7BC1B8A7E26F}" presName="parentTextBox" presStyleLbl="node1" presStyleIdx="0" presStyleCnt="3"/>
      <dgm:spPr/>
      <dgm:t>
        <a:bodyPr/>
        <a:lstStyle/>
        <a:p>
          <a:endParaRPr lang="en-US"/>
        </a:p>
      </dgm:t>
    </dgm:pt>
    <dgm:pt modelId="{484BE696-66A1-45EF-9FE6-47BA3694A809}" type="pres">
      <dgm:prSet presAssocID="{4F5C619B-86E2-4BAB-8F7A-C422FFF11087}" presName="sp" presStyleCnt="0"/>
      <dgm:spPr/>
    </dgm:pt>
    <dgm:pt modelId="{41727D0F-BB8A-46A9-A947-3C8FD4DE8689}" type="pres">
      <dgm:prSet presAssocID="{D98411C6-EEFE-4821-AC1E-DAF9E8BA2C51}" presName="arrowAndChildren" presStyleCnt="0"/>
      <dgm:spPr/>
    </dgm:pt>
    <dgm:pt modelId="{68199201-8EEA-41DB-80F4-C5DBEEE90ECF}" type="pres">
      <dgm:prSet presAssocID="{D98411C6-EEFE-4821-AC1E-DAF9E8BA2C51}" presName="parentTextArrow" presStyleLbl="node1" presStyleIdx="1" presStyleCnt="3"/>
      <dgm:spPr/>
      <dgm:t>
        <a:bodyPr/>
        <a:lstStyle/>
        <a:p>
          <a:endParaRPr lang="en-US"/>
        </a:p>
      </dgm:t>
    </dgm:pt>
    <dgm:pt modelId="{C8C593DB-3F5E-4DD9-8D5B-6CF631E6CE3B}" type="pres">
      <dgm:prSet presAssocID="{EBCD0CD0-29ED-4F36-8DA3-2FBDBAA78649}" presName="sp" presStyleCnt="0"/>
      <dgm:spPr/>
    </dgm:pt>
    <dgm:pt modelId="{D33CB0BE-5964-4552-BA19-4982A797BCC4}" type="pres">
      <dgm:prSet presAssocID="{BCA3A1BE-AEF8-4392-B16A-5FA64CBEF83D}" presName="arrowAndChildren" presStyleCnt="0"/>
      <dgm:spPr/>
    </dgm:pt>
    <dgm:pt modelId="{EB5C6352-35FC-4FB7-8E04-B6C10946A4DE}" type="pres">
      <dgm:prSet presAssocID="{BCA3A1BE-AEF8-4392-B16A-5FA64CBEF83D}" presName="parentTextArrow" presStyleLbl="node1" presStyleIdx="2" presStyleCnt="3"/>
      <dgm:spPr/>
      <dgm:t>
        <a:bodyPr/>
        <a:lstStyle/>
        <a:p>
          <a:endParaRPr lang="en-US"/>
        </a:p>
      </dgm:t>
    </dgm:pt>
  </dgm:ptLst>
  <dgm:cxnLst>
    <dgm:cxn modelId="{988124F6-7414-4839-AC58-3E3BBF3ACEA8}" srcId="{C2C90B5F-F015-47C7-B536-0AC39E1F7321}" destId="{BCA3A1BE-AEF8-4392-B16A-5FA64CBEF83D}" srcOrd="0" destOrd="0" parTransId="{131E5975-7683-4308-B10F-770E58DACA8C}" sibTransId="{EBCD0CD0-29ED-4F36-8DA3-2FBDBAA78649}"/>
    <dgm:cxn modelId="{C87336FA-1EF3-421D-9A97-FFB7585DDC06}" type="presOf" srcId="{BCA3A1BE-AEF8-4392-B16A-5FA64CBEF83D}" destId="{EB5C6352-35FC-4FB7-8E04-B6C10946A4DE}" srcOrd="0" destOrd="0" presId="urn:microsoft.com/office/officeart/2005/8/layout/process4"/>
    <dgm:cxn modelId="{09F166B6-72CC-43F8-AA62-1FF570D43C90}" type="presOf" srcId="{C2C90B5F-F015-47C7-B536-0AC39E1F7321}" destId="{E019FA24-4025-4325-A5B6-DA0CB9BCCA4C}" srcOrd="0" destOrd="0" presId="urn:microsoft.com/office/officeart/2005/8/layout/process4"/>
    <dgm:cxn modelId="{4CB983BA-98FE-4D58-A85C-F9B63FC81694}" type="presOf" srcId="{32238F51-EC09-4D1D-86F2-7BC1B8A7E26F}" destId="{73EF9C5F-9B29-4B30-80D4-591B0A90B91A}" srcOrd="0" destOrd="0" presId="urn:microsoft.com/office/officeart/2005/8/layout/process4"/>
    <dgm:cxn modelId="{B146843E-F882-463C-A19A-319E2AB0D16C}" type="presOf" srcId="{D98411C6-EEFE-4821-AC1E-DAF9E8BA2C51}" destId="{68199201-8EEA-41DB-80F4-C5DBEEE90ECF}" srcOrd="0" destOrd="0" presId="urn:microsoft.com/office/officeart/2005/8/layout/process4"/>
    <dgm:cxn modelId="{97EAF061-479D-4867-9FBE-D579E1306D84}" srcId="{C2C90B5F-F015-47C7-B536-0AC39E1F7321}" destId="{32238F51-EC09-4D1D-86F2-7BC1B8A7E26F}" srcOrd="2" destOrd="0" parTransId="{8A7F578F-D052-4516-B885-C2EBD5F3761E}" sibTransId="{0F2BDD9F-6146-47C7-B3CE-711C45D8B16F}"/>
    <dgm:cxn modelId="{CB6C5BBD-090A-476E-BF20-61AED3AA10D0}" srcId="{C2C90B5F-F015-47C7-B536-0AC39E1F7321}" destId="{D98411C6-EEFE-4821-AC1E-DAF9E8BA2C51}" srcOrd="1" destOrd="0" parTransId="{75BE8E32-16E5-4D7A-90DE-CB8A54D8AFF3}" sibTransId="{4F5C619B-86E2-4BAB-8F7A-C422FFF11087}"/>
    <dgm:cxn modelId="{3AC1C3E3-B0FD-4B4A-A9BA-010844CD93C0}" type="presParOf" srcId="{E019FA24-4025-4325-A5B6-DA0CB9BCCA4C}" destId="{7BD39855-8A94-4F4C-B958-231D46AA120C}" srcOrd="0" destOrd="0" presId="urn:microsoft.com/office/officeart/2005/8/layout/process4"/>
    <dgm:cxn modelId="{C0DB9328-F4E8-4F9F-9364-95F298302E07}" type="presParOf" srcId="{7BD39855-8A94-4F4C-B958-231D46AA120C}" destId="{73EF9C5F-9B29-4B30-80D4-591B0A90B91A}" srcOrd="0" destOrd="0" presId="urn:microsoft.com/office/officeart/2005/8/layout/process4"/>
    <dgm:cxn modelId="{78671E13-7E62-4AA9-B164-7C98BB098CC6}" type="presParOf" srcId="{E019FA24-4025-4325-A5B6-DA0CB9BCCA4C}" destId="{484BE696-66A1-45EF-9FE6-47BA3694A809}" srcOrd="1" destOrd="0" presId="urn:microsoft.com/office/officeart/2005/8/layout/process4"/>
    <dgm:cxn modelId="{7F07324E-CDA0-4DA9-B3FB-A3E91C652FC7}" type="presParOf" srcId="{E019FA24-4025-4325-A5B6-DA0CB9BCCA4C}" destId="{41727D0F-BB8A-46A9-A947-3C8FD4DE8689}" srcOrd="2" destOrd="0" presId="urn:microsoft.com/office/officeart/2005/8/layout/process4"/>
    <dgm:cxn modelId="{E6FCED2D-8B1A-4E60-99CA-79B00F7677DB}" type="presParOf" srcId="{41727D0F-BB8A-46A9-A947-3C8FD4DE8689}" destId="{68199201-8EEA-41DB-80F4-C5DBEEE90ECF}" srcOrd="0" destOrd="0" presId="urn:microsoft.com/office/officeart/2005/8/layout/process4"/>
    <dgm:cxn modelId="{87920571-E61F-4586-B4AD-1875D3274653}" type="presParOf" srcId="{E019FA24-4025-4325-A5B6-DA0CB9BCCA4C}" destId="{C8C593DB-3F5E-4DD9-8D5B-6CF631E6CE3B}" srcOrd="3" destOrd="0" presId="urn:microsoft.com/office/officeart/2005/8/layout/process4"/>
    <dgm:cxn modelId="{559099A9-C34C-4D9A-B392-52152F5D2C23}" type="presParOf" srcId="{E019FA24-4025-4325-A5B6-DA0CB9BCCA4C}" destId="{D33CB0BE-5964-4552-BA19-4982A797BCC4}" srcOrd="4" destOrd="0" presId="urn:microsoft.com/office/officeart/2005/8/layout/process4"/>
    <dgm:cxn modelId="{0610BB76-0FA5-4A5C-B126-6BAC4D6E3E08}" type="presParOf" srcId="{D33CB0BE-5964-4552-BA19-4982A797BCC4}" destId="{EB5C6352-35FC-4FB7-8E04-B6C10946A4D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758BCF9-9A78-4833-9C99-32308FF5E869}"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99B08F14-D259-4C3D-9A49-FE2C2B8B0C25}">
      <dgm:prSet phldrT="[Text]" custT="1"/>
      <dgm:spPr>
        <a:solidFill>
          <a:schemeClr val="accent2"/>
        </a:solidFill>
        <a:ln>
          <a:noFill/>
        </a:ln>
      </dgm:spPr>
      <dgm:t>
        <a:bodyPr/>
        <a:lstStyle/>
        <a:p>
          <a:pPr algn="l"/>
          <a:r>
            <a:rPr lang="en-US" sz="4000" b="1" dirty="0" smtClean="0">
              <a:solidFill>
                <a:schemeClr val="bg1"/>
              </a:solidFill>
            </a:rPr>
            <a:t>Important but not urgent</a:t>
          </a:r>
          <a:endParaRPr lang="en-US" sz="4000" b="1" dirty="0">
            <a:solidFill>
              <a:schemeClr val="bg1"/>
            </a:solidFill>
          </a:endParaRPr>
        </a:p>
      </dgm:t>
    </dgm:pt>
    <dgm:pt modelId="{832D60BF-32EE-4583-B5C7-A268C438B2EC}" type="parTrans" cxnId="{AF392309-F838-4A2A-948C-8540DFBD9839}">
      <dgm:prSet/>
      <dgm:spPr/>
      <dgm:t>
        <a:bodyPr/>
        <a:lstStyle/>
        <a:p>
          <a:endParaRPr lang="en-US"/>
        </a:p>
      </dgm:t>
    </dgm:pt>
    <dgm:pt modelId="{87949517-C181-4FA6-A87F-851F4DBE885A}" type="sibTrans" cxnId="{AF392309-F838-4A2A-948C-8540DFBD9839}">
      <dgm:prSet/>
      <dgm:spPr/>
      <dgm:t>
        <a:bodyPr/>
        <a:lstStyle/>
        <a:p>
          <a:endParaRPr lang="en-US"/>
        </a:p>
      </dgm:t>
    </dgm:pt>
    <dgm:pt modelId="{D88BFF58-39A4-4C45-9C87-2882E5AEFADA}">
      <dgm:prSet phldrT="[Text]" custT="1"/>
      <dgm:spPr>
        <a:solidFill>
          <a:schemeClr val="accent2">
            <a:hueOff val="2340759"/>
            <a:satOff val="-2919"/>
            <a:lumOff val="686"/>
          </a:schemeClr>
        </a:solidFill>
        <a:ln>
          <a:noFill/>
        </a:ln>
      </dgm:spPr>
      <dgm:t>
        <a:bodyPr/>
        <a:lstStyle/>
        <a:p>
          <a:pPr algn="l"/>
          <a:r>
            <a:rPr lang="en-US" sz="4000" b="1" dirty="0" smtClean="0">
              <a:solidFill>
                <a:schemeClr val="bg1"/>
              </a:solidFill>
            </a:rPr>
            <a:t>Resolution over a person winning</a:t>
          </a:r>
          <a:endParaRPr lang="en-US" sz="4000" b="1" dirty="0">
            <a:solidFill>
              <a:schemeClr val="bg1"/>
            </a:solidFill>
          </a:endParaRPr>
        </a:p>
      </dgm:t>
    </dgm:pt>
    <dgm:pt modelId="{EDC84886-DF17-4FCE-9691-742677BE7902}" type="parTrans" cxnId="{0478B98E-7211-4D47-9C68-15B570285C01}">
      <dgm:prSet/>
      <dgm:spPr/>
      <dgm:t>
        <a:bodyPr/>
        <a:lstStyle/>
        <a:p>
          <a:endParaRPr lang="en-US"/>
        </a:p>
      </dgm:t>
    </dgm:pt>
    <dgm:pt modelId="{F8304858-EA08-4304-89EC-68D26D889153}" type="sibTrans" cxnId="{0478B98E-7211-4D47-9C68-15B570285C01}">
      <dgm:prSet/>
      <dgm:spPr/>
      <dgm:t>
        <a:bodyPr/>
        <a:lstStyle/>
        <a:p>
          <a:endParaRPr lang="en-US"/>
        </a:p>
      </dgm:t>
    </dgm:pt>
    <dgm:pt modelId="{1FB868AF-0ACC-4ABE-A2AA-E2BA92E319FE}">
      <dgm:prSet phldrT="[Text]" custT="1"/>
      <dgm:spPr>
        <a:solidFill>
          <a:schemeClr val="accent3"/>
        </a:solidFill>
        <a:ln>
          <a:noFill/>
        </a:ln>
      </dgm:spPr>
      <dgm:t>
        <a:bodyPr/>
        <a:lstStyle/>
        <a:p>
          <a:pPr algn="l"/>
          <a:r>
            <a:rPr lang="en-US" sz="4000" b="1" dirty="0" smtClean="0">
              <a:solidFill>
                <a:schemeClr val="bg1"/>
              </a:solidFill>
            </a:rPr>
            <a:t>Power between people in the conflict is equal</a:t>
          </a:r>
          <a:endParaRPr lang="en-US" sz="4000" b="1" dirty="0">
            <a:solidFill>
              <a:schemeClr val="bg1"/>
            </a:solidFill>
          </a:endParaRPr>
        </a:p>
      </dgm:t>
    </dgm:pt>
    <dgm:pt modelId="{0B4345F2-DD09-4EE4-B9D6-FEEF0E1A88CA}" type="parTrans" cxnId="{E7C7BDE3-9400-4D67-8CD1-DE1C734172B9}">
      <dgm:prSet/>
      <dgm:spPr/>
      <dgm:t>
        <a:bodyPr/>
        <a:lstStyle/>
        <a:p>
          <a:endParaRPr lang="en-US"/>
        </a:p>
      </dgm:t>
    </dgm:pt>
    <dgm:pt modelId="{9F688287-6D3A-4E72-9CD1-410C9902D989}" type="sibTrans" cxnId="{E7C7BDE3-9400-4D67-8CD1-DE1C734172B9}">
      <dgm:prSet/>
      <dgm:spPr/>
      <dgm:t>
        <a:bodyPr/>
        <a:lstStyle/>
        <a:p>
          <a:endParaRPr lang="en-US"/>
        </a:p>
      </dgm:t>
    </dgm:pt>
    <dgm:pt modelId="{0758BF0F-E7C8-49D3-B61E-9CAB10E75C60}" type="pres">
      <dgm:prSet presAssocID="{8758BCF9-9A78-4833-9C99-32308FF5E869}" presName="Name0" presStyleCnt="0">
        <dgm:presLayoutVars>
          <dgm:chMax val="7"/>
          <dgm:dir/>
          <dgm:animLvl val="lvl"/>
          <dgm:resizeHandles val="exact"/>
        </dgm:presLayoutVars>
      </dgm:prSet>
      <dgm:spPr/>
      <dgm:t>
        <a:bodyPr/>
        <a:lstStyle/>
        <a:p>
          <a:endParaRPr lang="en-US"/>
        </a:p>
      </dgm:t>
    </dgm:pt>
    <dgm:pt modelId="{80D7ED44-518E-486B-ADD4-6890BD6D4133}" type="pres">
      <dgm:prSet presAssocID="{99B08F14-D259-4C3D-9A49-FE2C2B8B0C25}" presName="circle1" presStyleLbl="node1" presStyleIdx="0" presStyleCnt="3" custLinFactNeighborX="1017"/>
      <dgm:spPr>
        <a:ln>
          <a:noFill/>
        </a:ln>
      </dgm:spPr>
    </dgm:pt>
    <dgm:pt modelId="{C0712D8A-1B55-4F4E-B22D-AAC996837448}" type="pres">
      <dgm:prSet presAssocID="{99B08F14-D259-4C3D-9A49-FE2C2B8B0C25}" presName="space" presStyleCnt="0"/>
      <dgm:spPr/>
    </dgm:pt>
    <dgm:pt modelId="{8DB34EDA-60A4-444E-8186-52C52818BEA7}" type="pres">
      <dgm:prSet presAssocID="{99B08F14-D259-4C3D-9A49-FE2C2B8B0C25}" presName="rect1" presStyleLbl="alignAcc1" presStyleIdx="0" presStyleCnt="3"/>
      <dgm:spPr/>
      <dgm:t>
        <a:bodyPr/>
        <a:lstStyle/>
        <a:p>
          <a:endParaRPr lang="en-US"/>
        </a:p>
      </dgm:t>
    </dgm:pt>
    <dgm:pt modelId="{9F02864F-56C8-4B89-A39B-3F84632DDB27}" type="pres">
      <dgm:prSet presAssocID="{D88BFF58-39A4-4C45-9C87-2882E5AEFADA}" presName="vertSpace2" presStyleLbl="node1" presStyleIdx="0" presStyleCnt="3"/>
      <dgm:spPr/>
    </dgm:pt>
    <dgm:pt modelId="{3106CED7-98C5-4CB5-BA1D-314DBA90DC32}" type="pres">
      <dgm:prSet presAssocID="{D88BFF58-39A4-4C45-9C87-2882E5AEFADA}" presName="circle2" presStyleLbl="node1" presStyleIdx="1" presStyleCnt="3"/>
      <dgm:spPr>
        <a:ln>
          <a:noFill/>
        </a:ln>
      </dgm:spPr>
    </dgm:pt>
    <dgm:pt modelId="{8114220B-00D4-44B7-A488-659B8EE8126E}" type="pres">
      <dgm:prSet presAssocID="{D88BFF58-39A4-4C45-9C87-2882E5AEFADA}" presName="rect2" presStyleLbl="alignAcc1" presStyleIdx="1" presStyleCnt="3"/>
      <dgm:spPr/>
      <dgm:t>
        <a:bodyPr/>
        <a:lstStyle/>
        <a:p>
          <a:endParaRPr lang="en-US"/>
        </a:p>
      </dgm:t>
    </dgm:pt>
    <dgm:pt modelId="{CA02F3D9-4D00-47DF-93B7-9758FE17F828}" type="pres">
      <dgm:prSet presAssocID="{1FB868AF-0ACC-4ABE-A2AA-E2BA92E319FE}" presName="vertSpace3" presStyleLbl="node1" presStyleIdx="1" presStyleCnt="3"/>
      <dgm:spPr/>
    </dgm:pt>
    <dgm:pt modelId="{E50638EE-5564-4F52-819F-BDE6614A9F72}" type="pres">
      <dgm:prSet presAssocID="{1FB868AF-0ACC-4ABE-A2AA-E2BA92E319FE}" presName="circle3" presStyleLbl="node1" presStyleIdx="2" presStyleCnt="3" custLinFactNeighborX="2204"/>
      <dgm:spPr>
        <a:ln>
          <a:noFill/>
        </a:ln>
      </dgm:spPr>
    </dgm:pt>
    <dgm:pt modelId="{C30D0107-CD08-42B2-8C2B-F167B0BBA9B2}" type="pres">
      <dgm:prSet presAssocID="{1FB868AF-0ACC-4ABE-A2AA-E2BA92E319FE}" presName="rect3" presStyleLbl="alignAcc1" presStyleIdx="2" presStyleCnt="3"/>
      <dgm:spPr/>
      <dgm:t>
        <a:bodyPr/>
        <a:lstStyle/>
        <a:p>
          <a:endParaRPr lang="en-US"/>
        </a:p>
      </dgm:t>
    </dgm:pt>
    <dgm:pt modelId="{11858C4E-DBCB-4020-89A1-678DCF1C6779}" type="pres">
      <dgm:prSet presAssocID="{99B08F14-D259-4C3D-9A49-FE2C2B8B0C25}" presName="rect1ParTxNoCh" presStyleLbl="alignAcc1" presStyleIdx="2" presStyleCnt="3">
        <dgm:presLayoutVars>
          <dgm:chMax val="1"/>
          <dgm:bulletEnabled val="1"/>
        </dgm:presLayoutVars>
      </dgm:prSet>
      <dgm:spPr/>
      <dgm:t>
        <a:bodyPr/>
        <a:lstStyle/>
        <a:p>
          <a:endParaRPr lang="en-US"/>
        </a:p>
      </dgm:t>
    </dgm:pt>
    <dgm:pt modelId="{4CF2F018-81F5-4092-B47B-D3763F553428}" type="pres">
      <dgm:prSet presAssocID="{D88BFF58-39A4-4C45-9C87-2882E5AEFADA}" presName="rect2ParTxNoCh" presStyleLbl="alignAcc1" presStyleIdx="2" presStyleCnt="3">
        <dgm:presLayoutVars>
          <dgm:chMax val="1"/>
          <dgm:bulletEnabled val="1"/>
        </dgm:presLayoutVars>
      </dgm:prSet>
      <dgm:spPr/>
      <dgm:t>
        <a:bodyPr/>
        <a:lstStyle/>
        <a:p>
          <a:endParaRPr lang="en-US"/>
        </a:p>
      </dgm:t>
    </dgm:pt>
    <dgm:pt modelId="{E1C51FF4-8EF1-477C-A44E-39745121F0A0}" type="pres">
      <dgm:prSet presAssocID="{1FB868AF-0ACC-4ABE-A2AA-E2BA92E319FE}" presName="rect3ParTxNoCh" presStyleLbl="alignAcc1" presStyleIdx="2" presStyleCnt="3">
        <dgm:presLayoutVars>
          <dgm:chMax val="1"/>
          <dgm:bulletEnabled val="1"/>
        </dgm:presLayoutVars>
      </dgm:prSet>
      <dgm:spPr/>
      <dgm:t>
        <a:bodyPr/>
        <a:lstStyle/>
        <a:p>
          <a:endParaRPr lang="en-US"/>
        </a:p>
      </dgm:t>
    </dgm:pt>
  </dgm:ptLst>
  <dgm:cxnLst>
    <dgm:cxn modelId="{E7C7BDE3-9400-4D67-8CD1-DE1C734172B9}" srcId="{8758BCF9-9A78-4833-9C99-32308FF5E869}" destId="{1FB868AF-0ACC-4ABE-A2AA-E2BA92E319FE}" srcOrd="2" destOrd="0" parTransId="{0B4345F2-DD09-4EE4-B9D6-FEEF0E1A88CA}" sibTransId="{9F688287-6D3A-4E72-9CD1-410C9902D989}"/>
    <dgm:cxn modelId="{AF392309-F838-4A2A-948C-8540DFBD9839}" srcId="{8758BCF9-9A78-4833-9C99-32308FF5E869}" destId="{99B08F14-D259-4C3D-9A49-FE2C2B8B0C25}" srcOrd="0" destOrd="0" parTransId="{832D60BF-32EE-4583-B5C7-A268C438B2EC}" sibTransId="{87949517-C181-4FA6-A87F-851F4DBE885A}"/>
    <dgm:cxn modelId="{76822286-2EE4-42D0-98BF-88AABD88E1FB}" type="presOf" srcId="{8758BCF9-9A78-4833-9C99-32308FF5E869}" destId="{0758BF0F-E7C8-49D3-B61E-9CAB10E75C60}" srcOrd="0" destOrd="0" presId="urn:microsoft.com/office/officeart/2005/8/layout/target3"/>
    <dgm:cxn modelId="{0478B98E-7211-4D47-9C68-15B570285C01}" srcId="{8758BCF9-9A78-4833-9C99-32308FF5E869}" destId="{D88BFF58-39A4-4C45-9C87-2882E5AEFADA}" srcOrd="1" destOrd="0" parTransId="{EDC84886-DF17-4FCE-9691-742677BE7902}" sibTransId="{F8304858-EA08-4304-89EC-68D26D889153}"/>
    <dgm:cxn modelId="{B7E73082-3344-47A1-B621-1FC2AA919CD1}" type="presOf" srcId="{D88BFF58-39A4-4C45-9C87-2882E5AEFADA}" destId="{4CF2F018-81F5-4092-B47B-D3763F553428}" srcOrd="1" destOrd="0" presId="urn:microsoft.com/office/officeart/2005/8/layout/target3"/>
    <dgm:cxn modelId="{2634C9D0-65F0-466F-9B91-FBD3182A3DF6}" type="presOf" srcId="{99B08F14-D259-4C3D-9A49-FE2C2B8B0C25}" destId="{11858C4E-DBCB-4020-89A1-678DCF1C6779}" srcOrd="1" destOrd="0" presId="urn:microsoft.com/office/officeart/2005/8/layout/target3"/>
    <dgm:cxn modelId="{A15CD697-03D5-4E2A-8590-4C526278A079}" type="presOf" srcId="{1FB868AF-0ACC-4ABE-A2AA-E2BA92E319FE}" destId="{C30D0107-CD08-42B2-8C2B-F167B0BBA9B2}" srcOrd="0" destOrd="0" presId="urn:microsoft.com/office/officeart/2005/8/layout/target3"/>
    <dgm:cxn modelId="{5C3914A2-F317-4621-9BB5-8EF5425223E9}" type="presOf" srcId="{1FB868AF-0ACC-4ABE-A2AA-E2BA92E319FE}" destId="{E1C51FF4-8EF1-477C-A44E-39745121F0A0}" srcOrd="1" destOrd="0" presId="urn:microsoft.com/office/officeart/2005/8/layout/target3"/>
    <dgm:cxn modelId="{1F6C8233-2515-4D52-8E8D-A9B15697983F}" type="presOf" srcId="{99B08F14-D259-4C3D-9A49-FE2C2B8B0C25}" destId="{8DB34EDA-60A4-444E-8186-52C52818BEA7}" srcOrd="0" destOrd="0" presId="urn:microsoft.com/office/officeart/2005/8/layout/target3"/>
    <dgm:cxn modelId="{FD123E10-00E5-472D-9F3D-5478427BF126}" type="presOf" srcId="{D88BFF58-39A4-4C45-9C87-2882E5AEFADA}" destId="{8114220B-00D4-44B7-A488-659B8EE8126E}" srcOrd="0" destOrd="0" presId="urn:microsoft.com/office/officeart/2005/8/layout/target3"/>
    <dgm:cxn modelId="{39BF0461-5A0F-4D30-8867-D1AF760E6667}" type="presParOf" srcId="{0758BF0F-E7C8-49D3-B61E-9CAB10E75C60}" destId="{80D7ED44-518E-486B-ADD4-6890BD6D4133}" srcOrd="0" destOrd="0" presId="urn:microsoft.com/office/officeart/2005/8/layout/target3"/>
    <dgm:cxn modelId="{ACAC2037-811E-4742-8AAE-7CA66AC19329}" type="presParOf" srcId="{0758BF0F-E7C8-49D3-B61E-9CAB10E75C60}" destId="{C0712D8A-1B55-4F4E-B22D-AAC996837448}" srcOrd="1" destOrd="0" presId="urn:microsoft.com/office/officeart/2005/8/layout/target3"/>
    <dgm:cxn modelId="{7917A480-9E39-49C8-B975-82183204B311}" type="presParOf" srcId="{0758BF0F-E7C8-49D3-B61E-9CAB10E75C60}" destId="{8DB34EDA-60A4-444E-8186-52C52818BEA7}" srcOrd="2" destOrd="0" presId="urn:microsoft.com/office/officeart/2005/8/layout/target3"/>
    <dgm:cxn modelId="{13C71308-33B0-4A2F-BB34-369385141C8C}" type="presParOf" srcId="{0758BF0F-E7C8-49D3-B61E-9CAB10E75C60}" destId="{9F02864F-56C8-4B89-A39B-3F84632DDB27}" srcOrd="3" destOrd="0" presId="urn:microsoft.com/office/officeart/2005/8/layout/target3"/>
    <dgm:cxn modelId="{98018B8F-F02B-4B24-98C8-E424D536EC08}" type="presParOf" srcId="{0758BF0F-E7C8-49D3-B61E-9CAB10E75C60}" destId="{3106CED7-98C5-4CB5-BA1D-314DBA90DC32}" srcOrd="4" destOrd="0" presId="urn:microsoft.com/office/officeart/2005/8/layout/target3"/>
    <dgm:cxn modelId="{26D653AA-FA5D-420E-A691-B96381349B84}" type="presParOf" srcId="{0758BF0F-E7C8-49D3-B61E-9CAB10E75C60}" destId="{8114220B-00D4-44B7-A488-659B8EE8126E}" srcOrd="5" destOrd="0" presId="urn:microsoft.com/office/officeart/2005/8/layout/target3"/>
    <dgm:cxn modelId="{AF06DAF1-5127-464F-8678-FD73D512FF49}" type="presParOf" srcId="{0758BF0F-E7C8-49D3-B61E-9CAB10E75C60}" destId="{CA02F3D9-4D00-47DF-93B7-9758FE17F828}" srcOrd="6" destOrd="0" presId="urn:microsoft.com/office/officeart/2005/8/layout/target3"/>
    <dgm:cxn modelId="{4D1A7321-1D70-4F28-8DFB-D13CBE236D18}" type="presParOf" srcId="{0758BF0F-E7C8-49D3-B61E-9CAB10E75C60}" destId="{E50638EE-5564-4F52-819F-BDE6614A9F72}" srcOrd="7" destOrd="0" presId="urn:microsoft.com/office/officeart/2005/8/layout/target3"/>
    <dgm:cxn modelId="{6CBCA77A-105A-4A61-9655-DCEBC0EC25F0}" type="presParOf" srcId="{0758BF0F-E7C8-49D3-B61E-9CAB10E75C60}" destId="{C30D0107-CD08-42B2-8C2B-F167B0BBA9B2}" srcOrd="8" destOrd="0" presId="urn:microsoft.com/office/officeart/2005/8/layout/target3"/>
    <dgm:cxn modelId="{C4E7EEA0-F22C-4FED-9D80-D98BDE644661}" type="presParOf" srcId="{0758BF0F-E7C8-49D3-B61E-9CAB10E75C60}" destId="{11858C4E-DBCB-4020-89A1-678DCF1C6779}" srcOrd="9" destOrd="0" presId="urn:microsoft.com/office/officeart/2005/8/layout/target3"/>
    <dgm:cxn modelId="{9F6872A4-D8D0-4DBD-92C6-582A5EF5C104}" type="presParOf" srcId="{0758BF0F-E7C8-49D3-B61E-9CAB10E75C60}" destId="{4CF2F018-81F5-4092-B47B-D3763F553428}" srcOrd="10" destOrd="0" presId="urn:microsoft.com/office/officeart/2005/8/layout/target3"/>
    <dgm:cxn modelId="{0C7B66B6-8EE6-44EE-8C43-D6C50B490E2A}" type="presParOf" srcId="{0758BF0F-E7C8-49D3-B61E-9CAB10E75C60}" destId="{E1C51FF4-8EF1-477C-A44E-39745121F0A0}"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8677009-E5F0-4551-A72C-EF68F9DE74A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DAEAFA0-87E2-4082-8BC7-D910B62D2511}">
      <dgm:prSet phldrT="[Text]"/>
      <dgm:spPr>
        <a:ln>
          <a:noFill/>
        </a:ln>
      </dgm:spPr>
      <dgm:t>
        <a:bodyPr/>
        <a:lstStyle/>
        <a:p>
          <a:r>
            <a:rPr lang="en-US" b="1" dirty="0" smtClean="0"/>
            <a:t>Maintaining the relationship is more important than winning</a:t>
          </a:r>
          <a:endParaRPr lang="en-US" b="1" dirty="0"/>
        </a:p>
      </dgm:t>
    </dgm:pt>
    <dgm:pt modelId="{8505003A-CAEF-4295-BF17-B72F77ACBE36}" type="parTrans" cxnId="{711A5162-B62F-4089-87B3-A113FB51063C}">
      <dgm:prSet/>
      <dgm:spPr/>
      <dgm:t>
        <a:bodyPr/>
        <a:lstStyle/>
        <a:p>
          <a:endParaRPr lang="en-US"/>
        </a:p>
      </dgm:t>
    </dgm:pt>
    <dgm:pt modelId="{E357F95F-E978-4F67-8939-A65C482997A6}" type="sibTrans" cxnId="{711A5162-B62F-4089-87B3-A113FB51063C}">
      <dgm:prSet/>
      <dgm:spPr/>
      <dgm:t>
        <a:bodyPr/>
        <a:lstStyle/>
        <a:p>
          <a:endParaRPr lang="en-US"/>
        </a:p>
      </dgm:t>
    </dgm:pt>
    <dgm:pt modelId="{AC2D6A86-B8ED-4156-AAD1-613BCF59FC5F}">
      <dgm:prSet phldrT="[Text]"/>
      <dgm:spPr>
        <a:ln>
          <a:noFill/>
        </a:ln>
      </dgm:spPr>
      <dgm:t>
        <a:bodyPr/>
        <a:lstStyle/>
        <a:p>
          <a:r>
            <a:rPr lang="en-US" b="1" dirty="0" smtClean="0"/>
            <a:t>The issue at hand is very important to the other person but is not important to you</a:t>
          </a:r>
          <a:endParaRPr lang="en-US" b="1" dirty="0"/>
        </a:p>
      </dgm:t>
    </dgm:pt>
    <dgm:pt modelId="{EA13890D-642D-4726-9841-8C9A0D61B984}" type="parTrans" cxnId="{9D3A19E4-6B19-44B1-960E-9CC300C2D4D7}">
      <dgm:prSet/>
      <dgm:spPr/>
      <dgm:t>
        <a:bodyPr/>
        <a:lstStyle/>
        <a:p>
          <a:endParaRPr lang="en-US"/>
        </a:p>
      </dgm:t>
    </dgm:pt>
    <dgm:pt modelId="{64AD525B-B2DF-4BEA-9A81-14C3934504FE}" type="sibTrans" cxnId="{9D3A19E4-6B19-44B1-960E-9CC300C2D4D7}">
      <dgm:prSet/>
      <dgm:spPr/>
      <dgm:t>
        <a:bodyPr/>
        <a:lstStyle/>
        <a:p>
          <a:endParaRPr lang="en-US"/>
        </a:p>
      </dgm:t>
    </dgm:pt>
    <dgm:pt modelId="{DA17AB44-5266-47D3-9B69-05368E607DE4}" type="pres">
      <dgm:prSet presAssocID="{A8677009-E5F0-4551-A72C-EF68F9DE74A6}" presName="linear" presStyleCnt="0">
        <dgm:presLayoutVars>
          <dgm:animLvl val="lvl"/>
          <dgm:resizeHandles val="exact"/>
        </dgm:presLayoutVars>
      </dgm:prSet>
      <dgm:spPr/>
      <dgm:t>
        <a:bodyPr/>
        <a:lstStyle/>
        <a:p>
          <a:endParaRPr lang="en-US"/>
        </a:p>
      </dgm:t>
    </dgm:pt>
    <dgm:pt modelId="{94B454A6-1D0E-445D-83CA-59E58AF21C2E}" type="pres">
      <dgm:prSet presAssocID="{4DAEAFA0-87E2-4082-8BC7-D910B62D2511}" presName="parentText" presStyleLbl="node1" presStyleIdx="0" presStyleCnt="2">
        <dgm:presLayoutVars>
          <dgm:chMax val="0"/>
          <dgm:bulletEnabled val="1"/>
        </dgm:presLayoutVars>
      </dgm:prSet>
      <dgm:spPr/>
      <dgm:t>
        <a:bodyPr/>
        <a:lstStyle/>
        <a:p>
          <a:endParaRPr lang="en-US"/>
        </a:p>
      </dgm:t>
    </dgm:pt>
    <dgm:pt modelId="{2F3E266A-C340-4F2B-9728-9F8A6A0EB924}" type="pres">
      <dgm:prSet presAssocID="{E357F95F-E978-4F67-8939-A65C482997A6}" presName="spacer" presStyleCnt="0"/>
      <dgm:spPr/>
    </dgm:pt>
    <dgm:pt modelId="{457CB92F-88B3-4406-B97C-3891EAEAC791}" type="pres">
      <dgm:prSet presAssocID="{AC2D6A86-B8ED-4156-AAD1-613BCF59FC5F}" presName="parentText" presStyleLbl="node1" presStyleIdx="1" presStyleCnt="2">
        <dgm:presLayoutVars>
          <dgm:chMax val="0"/>
          <dgm:bulletEnabled val="1"/>
        </dgm:presLayoutVars>
      </dgm:prSet>
      <dgm:spPr/>
      <dgm:t>
        <a:bodyPr/>
        <a:lstStyle/>
        <a:p>
          <a:endParaRPr lang="en-US"/>
        </a:p>
      </dgm:t>
    </dgm:pt>
  </dgm:ptLst>
  <dgm:cxnLst>
    <dgm:cxn modelId="{7797BB3D-E35B-4A1B-A78B-DE6FA1076B9B}" type="presOf" srcId="{4DAEAFA0-87E2-4082-8BC7-D910B62D2511}" destId="{94B454A6-1D0E-445D-83CA-59E58AF21C2E}" srcOrd="0" destOrd="0" presId="urn:microsoft.com/office/officeart/2005/8/layout/vList2"/>
    <dgm:cxn modelId="{51318A87-B856-48AE-BD28-28AE4B3D3E38}" type="presOf" srcId="{AC2D6A86-B8ED-4156-AAD1-613BCF59FC5F}" destId="{457CB92F-88B3-4406-B97C-3891EAEAC791}" srcOrd="0" destOrd="0" presId="urn:microsoft.com/office/officeart/2005/8/layout/vList2"/>
    <dgm:cxn modelId="{9D3A19E4-6B19-44B1-960E-9CC300C2D4D7}" srcId="{A8677009-E5F0-4551-A72C-EF68F9DE74A6}" destId="{AC2D6A86-B8ED-4156-AAD1-613BCF59FC5F}" srcOrd="1" destOrd="0" parTransId="{EA13890D-642D-4726-9841-8C9A0D61B984}" sibTransId="{64AD525B-B2DF-4BEA-9A81-14C3934504FE}"/>
    <dgm:cxn modelId="{1B264C36-1150-4D2F-B947-4DA9FA0861F1}" type="presOf" srcId="{A8677009-E5F0-4551-A72C-EF68F9DE74A6}" destId="{DA17AB44-5266-47D3-9B69-05368E607DE4}" srcOrd="0" destOrd="0" presId="urn:microsoft.com/office/officeart/2005/8/layout/vList2"/>
    <dgm:cxn modelId="{711A5162-B62F-4089-87B3-A113FB51063C}" srcId="{A8677009-E5F0-4551-A72C-EF68F9DE74A6}" destId="{4DAEAFA0-87E2-4082-8BC7-D910B62D2511}" srcOrd="0" destOrd="0" parTransId="{8505003A-CAEF-4295-BF17-B72F77ACBE36}" sibTransId="{E357F95F-E978-4F67-8939-A65C482997A6}"/>
    <dgm:cxn modelId="{B28079A1-4F2C-4DAD-A12C-19BE9D6A0348}" type="presParOf" srcId="{DA17AB44-5266-47D3-9B69-05368E607DE4}" destId="{94B454A6-1D0E-445D-83CA-59E58AF21C2E}" srcOrd="0" destOrd="0" presId="urn:microsoft.com/office/officeart/2005/8/layout/vList2"/>
    <dgm:cxn modelId="{967FE96F-4068-4492-8A77-44E370219EFC}" type="presParOf" srcId="{DA17AB44-5266-47D3-9B69-05368E607DE4}" destId="{2F3E266A-C340-4F2B-9728-9F8A6A0EB924}" srcOrd="1" destOrd="0" presId="urn:microsoft.com/office/officeart/2005/8/layout/vList2"/>
    <dgm:cxn modelId="{DA53B589-28F6-447A-B80A-299824C288E5}" type="presParOf" srcId="{DA17AB44-5266-47D3-9B69-05368E607DE4}" destId="{457CB92F-88B3-4406-B97C-3891EAEAC791}"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FDD87-8E91-4DAB-B945-9FF518C0DFDB}">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4917" bIns="0" numCol="1" spcCol="1270" anchor="ctr" anchorCtr="0">
          <a:noAutofit/>
        </a:bodyPr>
        <a:lstStyle/>
        <a:p>
          <a:pPr lvl="0" algn="ctr" defTabSz="1377950">
            <a:lnSpc>
              <a:spcPct val="90000"/>
            </a:lnSpc>
            <a:spcBef>
              <a:spcPct val="0"/>
            </a:spcBef>
            <a:spcAft>
              <a:spcPct val="35000"/>
            </a:spcAft>
          </a:pPr>
          <a:r>
            <a:rPr lang="en-US" sz="3100" b="1" kern="1200" dirty="0" smtClean="0"/>
            <a:t>Understand the six phases of the conflict resolution</a:t>
          </a:r>
          <a:endParaRPr lang="en-US" sz="3100" b="1" kern="1200" dirty="0"/>
        </a:p>
      </dsp:txBody>
      <dsp:txXfrm rot="5400000">
        <a:off x="1005" y="905192"/>
        <a:ext cx="2611933" cy="2715577"/>
      </dsp:txXfrm>
    </dsp:sp>
    <dsp:sp modelId="{9D1812D6-E157-4A91-AE98-CE58D65834CF}">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4917" bIns="0" numCol="1" spcCol="1270" anchor="ctr" anchorCtr="0">
          <a:noAutofit/>
        </a:bodyPr>
        <a:lstStyle/>
        <a:p>
          <a:pPr lvl="0" algn="ctr" defTabSz="1377950">
            <a:lnSpc>
              <a:spcPct val="90000"/>
            </a:lnSpc>
            <a:spcBef>
              <a:spcPct val="0"/>
            </a:spcBef>
            <a:spcAft>
              <a:spcPct val="35000"/>
            </a:spcAft>
          </a:pPr>
          <a:r>
            <a:rPr lang="en-US" sz="3100" b="1" kern="1200" dirty="0" smtClean="0"/>
            <a:t>Use tools to prevent conflict</a:t>
          </a:r>
          <a:endParaRPr lang="en-US" sz="3100" b="1" kern="1200" dirty="0"/>
        </a:p>
      </dsp:txBody>
      <dsp:txXfrm rot="5400000">
        <a:off x="2808833" y="905192"/>
        <a:ext cx="2611933" cy="2715577"/>
      </dsp:txXfrm>
    </dsp:sp>
    <dsp:sp modelId="{BAE4453C-60A0-4D73-B967-E66213077BA6}">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4917" bIns="0" numCol="1" spcCol="1270" anchor="ctr" anchorCtr="0">
          <a:noAutofit/>
        </a:bodyPr>
        <a:lstStyle/>
        <a:p>
          <a:pPr lvl="0" algn="ctr" defTabSz="1377950">
            <a:lnSpc>
              <a:spcPct val="90000"/>
            </a:lnSpc>
            <a:spcBef>
              <a:spcPct val="0"/>
            </a:spcBef>
            <a:spcAft>
              <a:spcPct val="35000"/>
            </a:spcAft>
          </a:pPr>
          <a:r>
            <a:rPr lang="en-US" sz="3100" b="1" kern="1200" dirty="0" smtClean="0"/>
            <a:t>Use anger and stress management techniques</a:t>
          </a:r>
          <a:endParaRPr lang="en-US" sz="3100" b="1"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397865-6B19-44B1-9ECE-3A284FE19764}">
      <dsp:nvSpPr>
        <dsp:cNvPr id="0" name=""/>
        <dsp:cNvSpPr/>
      </dsp:nvSpPr>
      <dsp:spPr>
        <a:xfrm>
          <a:off x="3291839" y="1325"/>
          <a:ext cx="4937760"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en-US" sz="3100" b="0" kern="1200" dirty="0" smtClean="0"/>
            <a:t>Conflict is always negative</a:t>
          </a:r>
          <a:endParaRPr lang="en-US" sz="3100" b="0" kern="1200" dirty="0"/>
        </a:p>
      </dsp:txBody>
      <dsp:txXfrm>
        <a:off x="3291839" y="132817"/>
        <a:ext cx="4543286" cy="788949"/>
      </dsp:txXfrm>
    </dsp:sp>
    <dsp:sp modelId="{BC06BEAC-41DF-424B-A61E-9A0C1BFE2A02}">
      <dsp:nvSpPr>
        <dsp:cNvPr id="0" name=""/>
        <dsp:cNvSpPr/>
      </dsp:nvSpPr>
      <dsp:spPr>
        <a:xfrm>
          <a:off x="0" y="1325"/>
          <a:ext cx="3291840" cy="105193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en-US" sz="4200" b="1" kern="1200" dirty="0" smtClean="0"/>
            <a:t>True or False</a:t>
          </a:r>
          <a:endParaRPr lang="en-US" sz="4200" b="1" kern="1200" dirty="0"/>
        </a:p>
      </dsp:txBody>
      <dsp:txXfrm>
        <a:off x="51351" y="52676"/>
        <a:ext cx="3189138" cy="949230"/>
      </dsp:txXfrm>
    </dsp:sp>
    <dsp:sp modelId="{59B5F9F1-E5C7-47AD-8880-7F4AC3AB649E}">
      <dsp:nvSpPr>
        <dsp:cNvPr id="0" name=""/>
        <dsp:cNvSpPr/>
      </dsp:nvSpPr>
      <dsp:spPr>
        <a:xfrm>
          <a:off x="3291839" y="1158452"/>
          <a:ext cx="4937760" cy="1051932"/>
        </a:xfrm>
        <a:prstGeom prst="rightArrow">
          <a:avLst>
            <a:gd name="adj1" fmla="val 75000"/>
            <a:gd name="adj2" fmla="val 50000"/>
          </a:avLst>
        </a:prstGeom>
        <a:solidFill>
          <a:schemeClr val="accent4">
            <a:tint val="40000"/>
            <a:alpha val="90000"/>
            <a:hueOff val="-1315235"/>
            <a:satOff val="7386"/>
            <a:lumOff val="469"/>
            <a:alphaOff val="0"/>
          </a:schemeClr>
        </a:solidFill>
        <a:ln w="25400" cap="flat" cmpd="sng" algn="ctr">
          <a:solidFill>
            <a:schemeClr val="accent4">
              <a:tint val="40000"/>
              <a:alpha val="90000"/>
              <a:hueOff val="-1315235"/>
              <a:satOff val="7386"/>
              <a:lumOff val="4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en-US" sz="3100" b="0" kern="1200" dirty="0" smtClean="0"/>
            <a:t>Conflict is always violent</a:t>
          </a:r>
          <a:endParaRPr lang="en-US" sz="3100" b="0" kern="1200" dirty="0"/>
        </a:p>
      </dsp:txBody>
      <dsp:txXfrm>
        <a:off x="3291839" y="1289944"/>
        <a:ext cx="4543286" cy="788949"/>
      </dsp:txXfrm>
    </dsp:sp>
    <dsp:sp modelId="{E3495808-FBDA-42B0-8FFB-9BD94EE2F2BD}">
      <dsp:nvSpPr>
        <dsp:cNvPr id="0" name=""/>
        <dsp:cNvSpPr/>
      </dsp:nvSpPr>
      <dsp:spPr>
        <a:xfrm>
          <a:off x="0" y="1158452"/>
          <a:ext cx="3291840" cy="1051932"/>
        </a:xfrm>
        <a:prstGeom prst="roundRect">
          <a:avLst/>
        </a:prstGeom>
        <a:solidFill>
          <a:schemeClr val="accent4">
            <a:hueOff val="-1488257"/>
            <a:satOff val="8966"/>
            <a:lumOff val="71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en-US" sz="4200" b="1" kern="1200" dirty="0" smtClean="0"/>
            <a:t>True or False</a:t>
          </a:r>
          <a:endParaRPr lang="en-US" sz="4200" b="1" kern="1200" dirty="0"/>
        </a:p>
      </dsp:txBody>
      <dsp:txXfrm>
        <a:off x="51351" y="1209803"/>
        <a:ext cx="3189138" cy="949230"/>
      </dsp:txXfrm>
    </dsp:sp>
    <dsp:sp modelId="{245D75F9-4EC1-419B-AE6B-82C6AA279794}">
      <dsp:nvSpPr>
        <dsp:cNvPr id="0" name=""/>
        <dsp:cNvSpPr/>
      </dsp:nvSpPr>
      <dsp:spPr>
        <a:xfrm>
          <a:off x="3291839" y="2315578"/>
          <a:ext cx="4937760" cy="1051932"/>
        </a:xfrm>
        <a:prstGeom prst="rightArrow">
          <a:avLst>
            <a:gd name="adj1" fmla="val 75000"/>
            <a:gd name="adj2" fmla="val 50000"/>
          </a:avLst>
        </a:prstGeom>
        <a:solidFill>
          <a:schemeClr val="accent4">
            <a:tint val="40000"/>
            <a:alpha val="90000"/>
            <a:hueOff val="-2630471"/>
            <a:satOff val="14771"/>
            <a:lumOff val="939"/>
            <a:alphaOff val="0"/>
          </a:schemeClr>
        </a:solidFill>
        <a:ln w="25400" cap="flat" cmpd="sng" algn="ctr">
          <a:solidFill>
            <a:schemeClr val="accent4">
              <a:tint val="40000"/>
              <a:alpha val="90000"/>
              <a:hueOff val="-2630471"/>
              <a:satOff val="14771"/>
              <a:lumOff val="9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en-US" sz="3100" b="0" kern="1200" dirty="0" smtClean="0"/>
            <a:t>Conflict is inevitable</a:t>
          </a:r>
          <a:endParaRPr lang="en-US" sz="3100" b="0" kern="1200" dirty="0"/>
        </a:p>
      </dsp:txBody>
      <dsp:txXfrm>
        <a:off x="3291839" y="2447070"/>
        <a:ext cx="4543286" cy="788949"/>
      </dsp:txXfrm>
    </dsp:sp>
    <dsp:sp modelId="{482C56C7-F053-415F-BCFA-8F0FE15E0A61}">
      <dsp:nvSpPr>
        <dsp:cNvPr id="0" name=""/>
        <dsp:cNvSpPr/>
      </dsp:nvSpPr>
      <dsp:spPr>
        <a:xfrm>
          <a:off x="0" y="2315578"/>
          <a:ext cx="3291840" cy="1051932"/>
        </a:xfrm>
        <a:prstGeom prst="roundRect">
          <a:avLst/>
        </a:prstGeom>
        <a:solidFill>
          <a:schemeClr val="accent4">
            <a:hueOff val="-2976513"/>
            <a:satOff val="17933"/>
            <a:lumOff val="1437"/>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en-US" sz="4200" b="1" kern="1200" dirty="0" smtClean="0"/>
            <a:t>True or False</a:t>
          </a:r>
          <a:endParaRPr lang="en-US" sz="4200" b="1" kern="1200" dirty="0"/>
        </a:p>
      </dsp:txBody>
      <dsp:txXfrm>
        <a:off x="51351" y="2366929"/>
        <a:ext cx="3189138" cy="949230"/>
      </dsp:txXfrm>
    </dsp:sp>
    <dsp:sp modelId="{8155F9BF-C8B4-49C3-AFB1-80D2AFB26F0C}">
      <dsp:nvSpPr>
        <dsp:cNvPr id="0" name=""/>
        <dsp:cNvSpPr/>
      </dsp:nvSpPr>
      <dsp:spPr>
        <a:xfrm>
          <a:off x="3291839" y="3472704"/>
          <a:ext cx="4937760" cy="1051932"/>
        </a:xfrm>
        <a:prstGeom prst="rightArrow">
          <a:avLst>
            <a:gd name="adj1" fmla="val 75000"/>
            <a:gd name="adj2" fmla="val 50000"/>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b="0" kern="1200" dirty="0" smtClean="0"/>
            <a:t>Anyone can experience conflict</a:t>
          </a:r>
          <a:endParaRPr lang="en-US" sz="2800" b="0" kern="1200" dirty="0"/>
        </a:p>
      </dsp:txBody>
      <dsp:txXfrm>
        <a:off x="3291839" y="3604196"/>
        <a:ext cx="4543286" cy="788949"/>
      </dsp:txXfrm>
    </dsp:sp>
    <dsp:sp modelId="{4C789759-CB64-42B3-A952-69C3917459D8}">
      <dsp:nvSpPr>
        <dsp:cNvPr id="0" name=""/>
        <dsp:cNvSpPr/>
      </dsp:nvSpPr>
      <dsp:spPr>
        <a:xfrm>
          <a:off x="0" y="3472704"/>
          <a:ext cx="3291840" cy="1051932"/>
        </a:xfrm>
        <a:prstGeom prst="roundRect">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en-US" sz="4200" b="1" kern="1200" dirty="0" smtClean="0"/>
            <a:t>True or False</a:t>
          </a:r>
          <a:endParaRPr lang="en-US" sz="4200" b="1" kern="1200" dirty="0"/>
        </a:p>
      </dsp:txBody>
      <dsp:txXfrm>
        <a:off x="51351" y="3524055"/>
        <a:ext cx="3189138" cy="94923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3F4F5-C3FF-4C63-BD52-5E68E205EBA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Arguing over a customer</a:t>
          </a:r>
          <a:endParaRPr lang="en-US" sz="4200" b="1" kern="1200" dirty="0"/>
        </a:p>
      </dsp:txBody>
      <dsp:txXfrm>
        <a:off x="460905" y="1047"/>
        <a:ext cx="3479899" cy="2087939"/>
      </dsp:txXfrm>
    </dsp:sp>
    <dsp:sp modelId="{4B47A28E-5A4C-4D8E-B2B5-B95DF1C7ED8F}">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Upset with scheduling change</a:t>
          </a:r>
          <a:endParaRPr lang="en-US" sz="4200" b="1" kern="1200" dirty="0"/>
        </a:p>
      </dsp:txBody>
      <dsp:txXfrm>
        <a:off x="4288794" y="1047"/>
        <a:ext cx="3479899" cy="2087939"/>
      </dsp:txXfrm>
    </dsp:sp>
    <dsp:sp modelId="{56D441BA-4665-4147-B9F0-1F813CFBACA3}">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Work towards winning a championship</a:t>
          </a:r>
          <a:endParaRPr lang="en-US" sz="4200" b="1" kern="1200" dirty="0"/>
        </a:p>
      </dsp:txBody>
      <dsp:txXfrm>
        <a:off x="460905" y="2436976"/>
        <a:ext cx="3479899" cy="2087939"/>
      </dsp:txXfrm>
    </dsp:sp>
    <dsp:sp modelId="{EE135A0E-DB70-4924-B472-3ED108E528E2}">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Vie for the top market share</a:t>
          </a:r>
          <a:endParaRPr lang="en-US" sz="4200" b="1" kern="1200" dirty="0"/>
        </a:p>
      </dsp:txBody>
      <dsp:txXfrm>
        <a:off x="4288794"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31DF0-2956-4D03-A227-C1D09AF18914}">
      <dsp:nvSpPr>
        <dsp:cNvPr id="0" name=""/>
        <dsp:cNvSpPr/>
      </dsp:nvSpPr>
      <dsp:spPr>
        <a:xfrm rot="10800000">
          <a:off x="0" y="1710"/>
          <a:ext cx="7284142"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ctr" defTabSz="1555750">
            <a:lnSpc>
              <a:spcPct val="90000"/>
            </a:lnSpc>
            <a:spcBef>
              <a:spcPct val="0"/>
            </a:spcBef>
            <a:spcAft>
              <a:spcPct val="35000"/>
            </a:spcAft>
          </a:pPr>
          <a:r>
            <a:rPr lang="en-US" sz="3500" b="1" kern="1200" dirty="0" smtClean="0"/>
            <a:t>Effective Atmosphere</a:t>
          </a:r>
          <a:endParaRPr lang="en-US" sz="3500" b="1" kern="1200" dirty="0"/>
        </a:p>
      </dsp:txBody>
      <dsp:txXfrm rot="10800000">
        <a:off x="314326" y="1710"/>
        <a:ext cx="6969816" cy="1257304"/>
      </dsp:txXfrm>
    </dsp:sp>
    <dsp:sp modelId="{054DF66F-ED62-4F43-B7D0-E458F6DB372C}">
      <dsp:nvSpPr>
        <dsp:cNvPr id="0" name=""/>
        <dsp:cNvSpPr/>
      </dsp:nvSpPr>
      <dsp:spPr>
        <a:xfrm>
          <a:off x="0" y="1710"/>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EA5770-7B62-4EB4-8398-3BEF43900AF7}">
      <dsp:nvSpPr>
        <dsp:cNvPr id="0" name=""/>
        <dsp:cNvSpPr/>
      </dsp:nvSpPr>
      <dsp:spPr>
        <a:xfrm rot="10800000">
          <a:off x="0" y="1634329"/>
          <a:ext cx="7284142" cy="1257304"/>
        </a:xfrm>
        <a:prstGeom prst="homePlat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ctr" defTabSz="1555750">
            <a:lnSpc>
              <a:spcPct val="90000"/>
            </a:lnSpc>
            <a:spcBef>
              <a:spcPct val="0"/>
            </a:spcBef>
            <a:spcAft>
              <a:spcPct val="35000"/>
            </a:spcAft>
          </a:pPr>
          <a:r>
            <a:rPr lang="en-US" sz="3500" b="1" kern="1200" dirty="0" smtClean="0"/>
            <a:t>Mutual Understanding</a:t>
          </a:r>
          <a:endParaRPr lang="en-US" sz="3500" b="1" kern="1200" dirty="0"/>
        </a:p>
      </dsp:txBody>
      <dsp:txXfrm rot="10800000">
        <a:off x="314326" y="1634329"/>
        <a:ext cx="6969816" cy="1257304"/>
      </dsp:txXfrm>
    </dsp:sp>
    <dsp:sp modelId="{F9A8DD6C-2185-4D0D-8436-751956EE7F3B}">
      <dsp:nvSpPr>
        <dsp:cNvPr id="0" name=""/>
        <dsp:cNvSpPr/>
      </dsp:nvSpPr>
      <dsp:spPr>
        <a:xfrm>
          <a:off x="0" y="1634329"/>
          <a:ext cx="1257304" cy="1257304"/>
        </a:xfrm>
        <a:prstGeom prst="ellipse">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0DF3B8-C4F5-4658-9998-5A6D496712BE}">
      <dsp:nvSpPr>
        <dsp:cNvPr id="0" name=""/>
        <dsp:cNvSpPr/>
      </dsp:nvSpPr>
      <dsp:spPr>
        <a:xfrm rot="10800000">
          <a:off x="0" y="3266948"/>
          <a:ext cx="7284142" cy="1257304"/>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ctr" defTabSz="1555750">
            <a:lnSpc>
              <a:spcPct val="90000"/>
            </a:lnSpc>
            <a:spcBef>
              <a:spcPct val="0"/>
            </a:spcBef>
            <a:spcAft>
              <a:spcPct val="35000"/>
            </a:spcAft>
          </a:pPr>
          <a:r>
            <a:rPr lang="en-US" sz="3500" b="1" kern="1200" dirty="0" smtClean="0"/>
            <a:t>Focusing on Individual and Shared Goals</a:t>
          </a:r>
          <a:endParaRPr lang="en-US" sz="3500" b="1" kern="1200" dirty="0"/>
        </a:p>
      </dsp:txBody>
      <dsp:txXfrm rot="10800000">
        <a:off x="314326" y="3266948"/>
        <a:ext cx="6969816" cy="1257304"/>
      </dsp:txXfrm>
    </dsp:sp>
    <dsp:sp modelId="{A5B96D5F-C31D-447A-BB9F-3476F6EF83CD}">
      <dsp:nvSpPr>
        <dsp:cNvPr id="0" name=""/>
        <dsp:cNvSpPr/>
      </dsp:nvSpPr>
      <dsp:spPr>
        <a:xfrm>
          <a:off x="0" y="3266948"/>
          <a:ext cx="1257304" cy="1257304"/>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71CD9F-9B83-45C9-BFC4-2933A67DF8F9}">
      <dsp:nvSpPr>
        <dsp:cNvPr id="0" name=""/>
        <dsp:cNvSpPr/>
      </dsp:nvSpPr>
      <dsp:spPr>
        <a:xfrm>
          <a:off x="2089800" y="2209"/>
          <a:ext cx="405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2667000">
            <a:lnSpc>
              <a:spcPct val="90000"/>
            </a:lnSpc>
            <a:spcBef>
              <a:spcPct val="0"/>
            </a:spcBef>
            <a:spcAft>
              <a:spcPct val="35000"/>
            </a:spcAft>
          </a:pPr>
          <a:r>
            <a:rPr lang="en-US" sz="6000" kern="1200" dirty="0" smtClean="0"/>
            <a:t>Root cause?</a:t>
          </a:r>
          <a:endParaRPr lang="en-US" sz="6000" kern="1200" dirty="0"/>
        </a:p>
      </dsp:txBody>
      <dsp:txXfrm>
        <a:off x="2089800" y="2209"/>
        <a:ext cx="4050000" cy="1458562"/>
      </dsp:txXfrm>
    </dsp:sp>
    <dsp:sp modelId="{1AC7BD48-907F-4C3D-A03B-9A834DD204DC}">
      <dsp:nvSpPr>
        <dsp:cNvPr id="0" name=""/>
        <dsp:cNvSpPr/>
      </dsp:nvSpPr>
      <dsp:spPr>
        <a:xfrm>
          <a:off x="1414799" y="1533700"/>
          <a:ext cx="540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2667000">
            <a:lnSpc>
              <a:spcPct val="90000"/>
            </a:lnSpc>
            <a:spcBef>
              <a:spcPct val="0"/>
            </a:spcBef>
            <a:spcAft>
              <a:spcPct val="35000"/>
            </a:spcAft>
          </a:pPr>
          <a:r>
            <a:rPr lang="en-US" sz="6000" kern="1200" dirty="0" smtClean="0"/>
            <a:t>Larger problem?</a:t>
          </a:r>
          <a:endParaRPr lang="en-US" sz="6000" kern="1200" dirty="0"/>
        </a:p>
      </dsp:txBody>
      <dsp:txXfrm>
        <a:off x="1414799" y="1533700"/>
        <a:ext cx="5400000" cy="1458562"/>
      </dsp:txXfrm>
    </dsp:sp>
    <dsp:sp modelId="{67C623FF-3278-4DE5-A36C-BFD6CA3F999F}">
      <dsp:nvSpPr>
        <dsp:cNvPr id="0" name=""/>
        <dsp:cNvSpPr/>
      </dsp:nvSpPr>
      <dsp:spPr>
        <a:xfrm>
          <a:off x="1369799" y="3065190"/>
          <a:ext cx="549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2667000">
            <a:lnSpc>
              <a:spcPct val="90000"/>
            </a:lnSpc>
            <a:spcBef>
              <a:spcPct val="0"/>
            </a:spcBef>
            <a:spcAft>
              <a:spcPct val="35000"/>
            </a:spcAft>
          </a:pPr>
          <a:r>
            <a:rPr lang="en-US" sz="6000" kern="1200" dirty="0" smtClean="0"/>
            <a:t>Make a short list</a:t>
          </a:r>
          <a:endParaRPr lang="en-US" sz="6000" kern="1200" dirty="0"/>
        </a:p>
      </dsp:txBody>
      <dsp:txXfrm>
        <a:off x="1369799" y="3065190"/>
        <a:ext cx="5490000" cy="145856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155AA-C17E-4A42-9357-AA589A10B936}">
      <dsp:nvSpPr>
        <dsp:cNvPr id="0" name=""/>
        <dsp:cNvSpPr/>
      </dsp:nvSpPr>
      <dsp:spPr>
        <a:xfrm>
          <a:off x="0" y="0"/>
          <a:ext cx="8229600" cy="2036683"/>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C2B5C5-A909-4580-9D3A-C6A2CACE06B4}">
      <dsp:nvSpPr>
        <dsp:cNvPr id="0" name=""/>
        <dsp:cNvSpPr/>
      </dsp:nvSpPr>
      <dsp:spPr>
        <a:xfrm>
          <a:off x="246887" y="65569"/>
          <a:ext cx="2417445" cy="1493567"/>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4D0E6F-88DE-4059-B87E-5825FD18B8EC}">
      <dsp:nvSpPr>
        <dsp:cNvPr id="0" name=""/>
        <dsp:cNvSpPr/>
      </dsp:nvSpPr>
      <dsp:spPr>
        <a:xfrm rot="10800000">
          <a:off x="246887" y="1219203"/>
          <a:ext cx="2417445" cy="3313231"/>
        </a:xfrm>
        <a:prstGeom prst="round2SameRect">
          <a:avLst>
            <a:gd name="adj1" fmla="val 10500"/>
            <a:gd name="adj2" fmla="val 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lvl="0" algn="ctr" defTabSz="1422400">
            <a:lnSpc>
              <a:spcPct val="90000"/>
            </a:lnSpc>
            <a:spcBef>
              <a:spcPct val="0"/>
            </a:spcBef>
            <a:spcAft>
              <a:spcPct val="35000"/>
            </a:spcAft>
          </a:pPr>
          <a:r>
            <a:rPr lang="en-US" sz="3200" b="1" kern="1200" dirty="0" smtClean="0"/>
            <a:t>Do a quick evaluation</a:t>
          </a:r>
          <a:endParaRPr lang="en-US" sz="3200" b="1" kern="1200" dirty="0"/>
        </a:p>
      </dsp:txBody>
      <dsp:txXfrm rot="10800000">
        <a:off x="321232" y="1219203"/>
        <a:ext cx="2268755" cy="3238886"/>
      </dsp:txXfrm>
    </dsp:sp>
    <dsp:sp modelId="{C458BBEE-57C0-476B-84BC-B1B270E81911}">
      <dsp:nvSpPr>
        <dsp:cNvPr id="0" name=""/>
        <dsp:cNvSpPr/>
      </dsp:nvSpPr>
      <dsp:spPr>
        <a:xfrm>
          <a:off x="2906077" y="65569"/>
          <a:ext cx="2417445" cy="1493567"/>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B4FCC0-EDCE-4A65-A135-9E6657E4ED0B}">
      <dsp:nvSpPr>
        <dsp:cNvPr id="0" name=""/>
        <dsp:cNvSpPr/>
      </dsp:nvSpPr>
      <dsp:spPr>
        <a:xfrm rot="10800000">
          <a:off x="2906077" y="1219203"/>
          <a:ext cx="2417445" cy="3313231"/>
        </a:xfrm>
        <a:prstGeom prst="round2SameRect">
          <a:avLst>
            <a:gd name="adj1" fmla="val 10500"/>
            <a:gd name="adj2" fmla="val 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lvl="0" algn="ctr" defTabSz="1422400">
            <a:lnSpc>
              <a:spcPct val="90000"/>
            </a:lnSpc>
            <a:spcBef>
              <a:spcPct val="0"/>
            </a:spcBef>
            <a:spcAft>
              <a:spcPct val="35000"/>
            </a:spcAft>
          </a:pPr>
          <a:r>
            <a:rPr lang="en-US" sz="3200" b="1" kern="1200" dirty="0" smtClean="0"/>
            <a:t>Wants and needs?</a:t>
          </a:r>
          <a:endParaRPr lang="en-US" sz="3200" b="1" kern="1200" dirty="0"/>
        </a:p>
      </dsp:txBody>
      <dsp:txXfrm rot="10800000">
        <a:off x="2980422" y="1219203"/>
        <a:ext cx="2268755" cy="3238886"/>
      </dsp:txXfrm>
    </dsp:sp>
    <dsp:sp modelId="{F2C7C38D-21C2-4D42-9233-EDD94C4D5568}">
      <dsp:nvSpPr>
        <dsp:cNvPr id="0" name=""/>
        <dsp:cNvSpPr/>
      </dsp:nvSpPr>
      <dsp:spPr>
        <a:xfrm>
          <a:off x="5565267" y="65569"/>
          <a:ext cx="2417445" cy="1493567"/>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E82CF4-CEEE-4083-A511-4DDA0C3A7CEC}">
      <dsp:nvSpPr>
        <dsp:cNvPr id="0" name=""/>
        <dsp:cNvSpPr/>
      </dsp:nvSpPr>
      <dsp:spPr>
        <a:xfrm rot="10800000">
          <a:off x="5565267" y="1219203"/>
          <a:ext cx="2417445" cy="3313231"/>
        </a:xfrm>
        <a:prstGeom prst="round2SameRect">
          <a:avLst>
            <a:gd name="adj1" fmla="val 10500"/>
            <a:gd name="adj2" fmla="val 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lvl="0" algn="ctr" defTabSz="1422400">
            <a:lnSpc>
              <a:spcPct val="90000"/>
            </a:lnSpc>
            <a:spcBef>
              <a:spcPct val="0"/>
            </a:spcBef>
            <a:spcAft>
              <a:spcPct val="35000"/>
            </a:spcAft>
          </a:pPr>
          <a:r>
            <a:rPr lang="en-US" sz="3200" b="1" kern="1200" dirty="0" smtClean="0"/>
            <a:t>Backup plan</a:t>
          </a:r>
          <a:endParaRPr lang="en-US" sz="3200" b="1" kern="1200" dirty="0"/>
        </a:p>
      </dsp:txBody>
      <dsp:txXfrm rot="10800000">
        <a:off x="5639612" y="1219203"/>
        <a:ext cx="2268755" cy="32388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60AC66-1E90-4B33-A179-8E7454DE8E2B}">
      <dsp:nvSpPr>
        <dsp:cNvPr id="0" name=""/>
        <dsp:cNvSpPr/>
      </dsp:nvSpPr>
      <dsp:spPr>
        <a:xfrm>
          <a:off x="0" y="9246"/>
          <a:ext cx="8229600" cy="139113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b="1" kern="1200" dirty="0" smtClean="0"/>
            <a:t>Build common ground</a:t>
          </a:r>
          <a:endParaRPr lang="en-US" sz="5800" b="1" kern="1200" dirty="0"/>
        </a:p>
      </dsp:txBody>
      <dsp:txXfrm>
        <a:off x="67909" y="77155"/>
        <a:ext cx="8093782" cy="1255312"/>
      </dsp:txXfrm>
    </dsp:sp>
    <dsp:sp modelId="{FAC0C88C-9E88-4D31-A25F-3F248A17901C}">
      <dsp:nvSpPr>
        <dsp:cNvPr id="0" name=""/>
        <dsp:cNvSpPr/>
      </dsp:nvSpPr>
      <dsp:spPr>
        <a:xfrm>
          <a:off x="0" y="1567416"/>
          <a:ext cx="8229600" cy="1391130"/>
        </a:xfrm>
        <a:prstGeom prst="round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b="1" kern="1200" dirty="0" smtClean="0"/>
            <a:t>Set some ground rules</a:t>
          </a:r>
          <a:endParaRPr lang="en-US" sz="5800" b="1" kern="1200" dirty="0"/>
        </a:p>
      </dsp:txBody>
      <dsp:txXfrm>
        <a:off x="67909" y="1635325"/>
        <a:ext cx="8093782" cy="1255312"/>
      </dsp:txXfrm>
    </dsp:sp>
    <dsp:sp modelId="{FCA5F99D-DB5B-4B58-920E-4F318A5B1EC0}">
      <dsp:nvSpPr>
        <dsp:cNvPr id="0" name=""/>
        <dsp:cNvSpPr/>
      </dsp:nvSpPr>
      <dsp:spPr>
        <a:xfrm>
          <a:off x="0" y="3125586"/>
          <a:ext cx="8229600" cy="1391130"/>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b="1" kern="1200" dirty="0" smtClean="0"/>
            <a:t>Focus on you message</a:t>
          </a:r>
          <a:endParaRPr lang="en-US" sz="5800" b="1" kern="1200" dirty="0"/>
        </a:p>
      </dsp:txBody>
      <dsp:txXfrm>
        <a:off x="67909" y="3193495"/>
        <a:ext cx="8093782" cy="125531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C55215-CA22-40E5-989C-85B6DEFB131D}">
      <dsp:nvSpPr>
        <dsp:cNvPr id="0" name=""/>
        <dsp:cNvSpPr/>
      </dsp:nvSpPr>
      <dsp:spPr>
        <a:xfrm>
          <a:off x="1752596" y="-31591"/>
          <a:ext cx="2371287" cy="2371287"/>
        </a:xfrm>
        <a:prstGeom prst="pieWedg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t>Breath</a:t>
          </a:r>
          <a:endParaRPr lang="en-US" sz="2400" b="1" kern="1200" dirty="0"/>
        </a:p>
      </dsp:txBody>
      <dsp:txXfrm>
        <a:off x="2447130" y="662943"/>
        <a:ext cx="1676753" cy="1676753"/>
      </dsp:txXfrm>
    </dsp:sp>
    <dsp:sp modelId="{E92D610B-9AD7-4699-B521-9AC5F2EAC56E}">
      <dsp:nvSpPr>
        <dsp:cNvPr id="0" name=""/>
        <dsp:cNvSpPr/>
      </dsp:nvSpPr>
      <dsp:spPr>
        <a:xfrm rot="5400000">
          <a:off x="4258105" y="-31591"/>
          <a:ext cx="2371287" cy="2371287"/>
        </a:xfrm>
        <a:prstGeom prst="pieWedg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t>Coping thoughts</a:t>
          </a:r>
          <a:endParaRPr lang="en-US" sz="2400" b="1" kern="1200" dirty="0"/>
        </a:p>
      </dsp:txBody>
      <dsp:txXfrm rot="-5400000">
        <a:off x="4258105" y="662943"/>
        <a:ext cx="1676753" cy="1676753"/>
      </dsp:txXfrm>
    </dsp:sp>
    <dsp:sp modelId="{F6F10A29-8542-4F3E-A5A1-0438BF61EBCB}">
      <dsp:nvSpPr>
        <dsp:cNvPr id="0" name=""/>
        <dsp:cNvSpPr/>
      </dsp:nvSpPr>
      <dsp:spPr>
        <a:xfrm rot="10800000">
          <a:off x="4258105" y="2416281"/>
          <a:ext cx="2371287" cy="2155716"/>
        </a:xfrm>
        <a:prstGeom prst="pieWedg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t>Take a break</a:t>
          </a:r>
          <a:endParaRPr lang="en-US" sz="2400" b="1" kern="1200" dirty="0"/>
        </a:p>
      </dsp:txBody>
      <dsp:txXfrm rot="10800000">
        <a:off x="4258105" y="2416281"/>
        <a:ext cx="1676753" cy="1524321"/>
      </dsp:txXfrm>
    </dsp:sp>
    <dsp:sp modelId="{EBB36383-B0F0-46A8-BA4B-7A0897D22222}">
      <dsp:nvSpPr>
        <dsp:cNvPr id="0" name=""/>
        <dsp:cNvSpPr/>
      </dsp:nvSpPr>
      <dsp:spPr>
        <a:xfrm rot="16200000">
          <a:off x="1860382" y="2308495"/>
          <a:ext cx="2155716" cy="2371287"/>
        </a:xfrm>
        <a:prstGeom prst="pieWedg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t>Talk about it</a:t>
          </a:r>
          <a:endParaRPr lang="en-US" sz="2400" b="1" kern="1200" dirty="0"/>
        </a:p>
      </dsp:txBody>
      <dsp:txXfrm rot="5400000">
        <a:off x="2447131" y="2416281"/>
        <a:ext cx="1676753" cy="1524321"/>
      </dsp:txXfrm>
    </dsp:sp>
    <dsp:sp modelId="{A1FD2A80-A9DB-42CF-B691-4C11C085D705}">
      <dsp:nvSpPr>
        <dsp:cNvPr id="0" name=""/>
        <dsp:cNvSpPr/>
      </dsp:nvSpPr>
      <dsp:spPr>
        <a:xfrm>
          <a:off x="3785334" y="1826226"/>
          <a:ext cx="744294" cy="647212"/>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59FB23-0235-4E88-8B33-6210DF27058E}">
      <dsp:nvSpPr>
        <dsp:cNvPr id="0" name=""/>
        <dsp:cNvSpPr/>
      </dsp:nvSpPr>
      <dsp:spPr>
        <a:xfrm rot="10800000">
          <a:off x="3785334" y="2052524"/>
          <a:ext cx="744294" cy="647212"/>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2B267F-38F6-42A3-8FDE-AB09FB6923DE}">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b="1" kern="1200" dirty="0" smtClean="0"/>
            <a:t>I appreciate, and…</a:t>
          </a:r>
          <a:endParaRPr lang="en-US" sz="5200" b="1" kern="1200" dirty="0"/>
        </a:p>
      </dsp:txBody>
      <dsp:txXfrm>
        <a:off x="39768" y="39768"/>
        <a:ext cx="5530000" cy="1278252"/>
      </dsp:txXfrm>
    </dsp:sp>
    <dsp:sp modelId="{8479905F-5982-4281-9146-207070F82DE6}">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b="1" kern="1200" dirty="0" smtClean="0"/>
            <a:t>I respect, and…</a:t>
          </a:r>
          <a:endParaRPr lang="en-US" sz="5200" b="1" kern="1200" dirty="0"/>
        </a:p>
      </dsp:txBody>
      <dsp:txXfrm>
        <a:off x="656987" y="1623855"/>
        <a:ext cx="5415841" cy="1278252"/>
      </dsp:txXfrm>
    </dsp:sp>
    <dsp:sp modelId="{87B4E7C3-7529-4772-AD87-21C51595C37C}">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b="1" kern="1200" dirty="0" smtClean="0"/>
            <a:t>I agree, and…</a:t>
          </a:r>
          <a:endParaRPr lang="en-US" sz="5200" b="1" kern="1200" dirty="0"/>
        </a:p>
      </dsp:txBody>
      <dsp:txXfrm>
        <a:off x="1274207" y="3207942"/>
        <a:ext cx="5415841" cy="1278252"/>
      </dsp:txXfrm>
    </dsp:sp>
    <dsp:sp modelId="{7494FCE5-C3E9-4A87-8687-516A558B3DB6}">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58DA8B06-3E94-4003-AC9F-603E519AEFF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2E5E3-0A3E-43B4-8AC4-9B1AA3B629BD}">
      <dsp:nvSpPr>
        <dsp:cNvPr id="0" name=""/>
        <dsp:cNvSpPr/>
      </dsp:nvSpPr>
      <dsp:spPr>
        <a:xfrm>
          <a:off x="0" y="0"/>
          <a:ext cx="1607343" cy="45259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b="1" kern="1200" dirty="0" smtClean="0"/>
            <a:t>What happened?</a:t>
          </a:r>
          <a:endParaRPr lang="en-US" sz="2100" b="1" kern="1200" dirty="0"/>
        </a:p>
      </dsp:txBody>
      <dsp:txXfrm>
        <a:off x="0" y="1810385"/>
        <a:ext cx="1607343" cy="1810385"/>
      </dsp:txXfrm>
    </dsp:sp>
    <dsp:sp modelId="{6FFDF62E-85D0-414B-8E59-5685D3D357DA}">
      <dsp:nvSpPr>
        <dsp:cNvPr id="0" name=""/>
        <dsp:cNvSpPr/>
      </dsp:nvSpPr>
      <dsp:spPr>
        <a:xfrm>
          <a:off x="50099"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12748A-6897-428F-B986-2BAC1B84832F}">
      <dsp:nvSpPr>
        <dsp:cNvPr id="0" name=""/>
        <dsp:cNvSpPr/>
      </dsp:nvSpPr>
      <dsp:spPr>
        <a:xfrm>
          <a:off x="1655564" y="0"/>
          <a:ext cx="1607343" cy="45259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b="1" kern="1200" dirty="0" smtClean="0"/>
            <a:t>Why do you feel that way?</a:t>
          </a:r>
          <a:endParaRPr lang="en-US" sz="2100" b="1" kern="1200" dirty="0"/>
        </a:p>
      </dsp:txBody>
      <dsp:txXfrm>
        <a:off x="1655564" y="1810385"/>
        <a:ext cx="1607343" cy="1810385"/>
      </dsp:txXfrm>
    </dsp:sp>
    <dsp:sp modelId="{47D72B54-3C46-4A6E-89AE-C5D3751E9D90}">
      <dsp:nvSpPr>
        <dsp:cNvPr id="0" name=""/>
        <dsp:cNvSpPr/>
      </dsp:nvSpPr>
      <dsp:spPr>
        <a:xfrm>
          <a:off x="1676394" y="304805"/>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B37907-2E7C-45E6-9A5D-5D1AFC185601}">
      <dsp:nvSpPr>
        <dsp:cNvPr id="0" name=""/>
        <dsp:cNvSpPr/>
      </dsp:nvSpPr>
      <dsp:spPr>
        <a:xfrm>
          <a:off x="3311128" y="0"/>
          <a:ext cx="1607343" cy="452596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b="1" kern="1200" dirty="0" smtClean="0"/>
            <a:t>When did this problem start?</a:t>
          </a:r>
          <a:endParaRPr lang="en-US" sz="2100" b="1" kern="1200" dirty="0"/>
        </a:p>
      </dsp:txBody>
      <dsp:txXfrm>
        <a:off x="3311128" y="1810385"/>
        <a:ext cx="1607343" cy="1810385"/>
      </dsp:txXfrm>
    </dsp:sp>
    <dsp:sp modelId="{DB04B15A-A428-4E6F-8B5E-77D377DDDDED}">
      <dsp:nvSpPr>
        <dsp:cNvPr id="0" name=""/>
        <dsp:cNvSpPr/>
      </dsp:nvSpPr>
      <dsp:spPr>
        <a:xfrm>
          <a:off x="3361227" y="271557"/>
          <a:ext cx="1507145" cy="1507145"/>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40D895-7B00-4D0D-A180-98941F2A9365}">
      <dsp:nvSpPr>
        <dsp:cNvPr id="0" name=""/>
        <dsp:cNvSpPr/>
      </dsp:nvSpPr>
      <dsp:spPr>
        <a:xfrm>
          <a:off x="4966692" y="0"/>
          <a:ext cx="1607343" cy="4525963"/>
        </a:xfrm>
        <a:prstGeom prst="roundRect">
          <a:avLst>
            <a:gd name="adj" fmla="val 1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b="1" kern="1200" dirty="0" smtClean="0"/>
            <a:t>How does that make you feel?</a:t>
          </a:r>
          <a:endParaRPr lang="en-US" sz="2100" b="1" kern="1200" dirty="0"/>
        </a:p>
      </dsp:txBody>
      <dsp:txXfrm>
        <a:off x="4966692" y="1810385"/>
        <a:ext cx="1607343" cy="1810385"/>
      </dsp:txXfrm>
    </dsp:sp>
    <dsp:sp modelId="{85806E06-07DF-4B60-AA65-7CBA61CCA74C}">
      <dsp:nvSpPr>
        <dsp:cNvPr id="0" name=""/>
        <dsp:cNvSpPr/>
      </dsp:nvSpPr>
      <dsp:spPr>
        <a:xfrm>
          <a:off x="5016791" y="271557"/>
          <a:ext cx="1507145" cy="1507145"/>
        </a:xfrm>
        <a:prstGeom prst="ellipse">
          <a:avLst/>
        </a:prstGeom>
        <a:solidFill>
          <a:schemeClr val="accent5">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B09F18-0BC7-4C56-8CF5-E158D2CA7237}">
      <dsp:nvSpPr>
        <dsp:cNvPr id="0" name=""/>
        <dsp:cNvSpPr/>
      </dsp:nvSpPr>
      <dsp:spPr>
        <a:xfrm>
          <a:off x="6622256" y="0"/>
          <a:ext cx="1607343" cy="4525963"/>
        </a:xfrm>
        <a:prstGeom prst="roundRect">
          <a:avLst>
            <a:gd name="adj" fmla="val 10000"/>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b="1" kern="1200" dirty="0" smtClean="0"/>
            <a:t>Who else is involved?</a:t>
          </a:r>
          <a:endParaRPr lang="en-US" sz="2100" b="1" kern="1200" dirty="0"/>
        </a:p>
      </dsp:txBody>
      <dsp:txXfrm>
        <a:off x="6622256" y="1810385"/>
        <a:ext cx="1607343" cy="1810385"/>
      </dsp:txXfrm>
    </dsp:sp>
    <dsp:sp modelId="{F44275CA-716B-41EE-A861-C36EED73C9C6}">
      <dsp:nvSpPr>
        <dsp:cNvPr id="0" name=""/>
        <dsp:cNvSpPr/>
      </dsp:nvSpPr>
      <dsp:spPr>
        <a:xfrm>
          <a:off x="6672355" y="271557"/>
          <a:ext cx="1507145" cy="1507145"/>
        </a:xfrm>
        <a:prstGeom prst="ellipse">
          <a:avLst/>
        </a:prstGeom>
        <a:solidFill>
          <a:schemeClr val="accent6">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3EF260-4594-42AC-9B85-987E4DF2E5ED}">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629E21-D1C8-43F8-8E70-5AD88274E05D}">
      <dsp:nvSpPr>
        <dsp:cNvPr id="0" name=""/>
        <dsp:cNvSpPr/>
      </dsp:nvSpPr>
      <dsp:spPr>
        <a:xfrm rot="5400000">
          <a:off x="5012703" y="-1901980"/>
          <a:ext cx="1166849" cy="526694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Difficulties are meant to rouse, not discourage. The human spirit is to grow strong by conflict.</a:t>
          </a:r>
          <a:endParaRPr lang="en-US" sz="2300" kern="1200" dirty="0"/>
        </a:p>
      </dsp:txBody>
      <dsp:txXfrm rot="-5400000">
        <a:off x="2962656" y="205028"/>
        <a:ext cx="5209983" cy="1052927"/>
      </dsp:txXfrm>
    </dsp:sp>
    <dsp:sp modelId="{7FD333F6-9AE5-48F1-B405-11F97B1F1B66}">
      <dsp:nvSpPr>
        <dsp:cNvPr id="0" name=""/>
        <dsp:cNvSpPr/>
      </dsp:nvSpPr>
      <dsp:spPr>
        <a:xfrm>
          <a:off x="0" y="2209"/>
          <a:ext cx="2962656" cy="145856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b="1" kern="1200" dirty="0" smtClean="0"/>
            <a:t>William Ellery Channing</a:t>
          </a:r>
          <a:endParaRPr lang="en-US" sz="3500" kern="1200" dirty="0"/>
        </a:p>
      </dsp:txBody>
      <dsp:txXfrm>
        <a:off x="71201" y="73410"/>
        <a:ext cx="2820254" cy="1316160"/>
      </dsp:txXfrm>
    </dsp:sp>
    <dsp:sp modelId="{24921CBA-D174-427B-9F9C-026FC0C0A602}">
      <dsp:nvSpPr>
        <dsp:cNvPr id="0" name=""/>
        <dsp:cNvSpPr/>
      </dsp:nvSpPr>
      <dsp:spPr>
        <a:xfrm rot="5400000">
          <a:off x="5012703" y="-370490"/>
          <a:ext cx="1166849" cy="5266944"/>
        </a:xfrm>
        <a:prstGeom prst="round2SameRect">
          <a:avLst/>
        </a:prstGeom>
        <a:solidFill>
          <a:schemeClr val="accent4">
            <a:tint val="40000"/>
            <a:alpha val="90000"/>
            <a:hueOff val="-1972853"/>
            <a:satOff val="11079"/>
            <a:lumOff val="704"/>
            <a:alphaOff val="0"/>
          </a:schemeClr>
        </a:solidFill>
        <a:ln w="25400" cap="flat" cmpd="sng" algn="ctr">
          <a:solidFill>
            <a:schemeClr val="accent4">
              <a:tint val="40000"/>
              <a:alpha val="90000"/>
              <a:hueOff val="-1972853"/>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Conflict is the beginning of consciousness.</a:t>
          </a:r>
          <a:endParaRPr lang="en-US" sz="2300" kern="1200" dirty="0"/>
        </a:p>
      </dsp:txBody>
      <dsp:txXfrm rot="-5400000">
        <a:off x="2962656" y="1736518"/>
        <a:ext cx="5209983" cy="1052927"/>
      </dsp:txXfrm>
    </dsp:sp>
    <dsp:sp modelId="{1E0D66F6-CF1E-471A-9107-0FF6CC585E59}">
      <dsp:nvSpPr>
        <dsp:cNvPr id="0" name=""/>
        <dsp:cNvSpPr/>
      </dsp:nvSpPr>
      <dsp:spPr>
        <a:xfrm>
          <a:off x="0" y="1533700"/>
          <a:ext cx="2962656" cy="1458562"/>
        </a:xfrm>
        <a:prstGeom prst="roundRect">
          <a:avLst/>
        </a:prstGeom>
        <a:solidFill>
          <a:schemeClr val="accent4">
            <a:hueOff val="-2232385"/>
            <a:satOff val="13449"/>
            <a:lumOff val="10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b="1" kern="1200" dirty="0" smtClean="0"/>
            <a:t>M. Esther Harding</a:t>
          </a:r>
          <a:endParaRPr lang="en-US" sz="3500" kern="1200" dirty="0"/>
        </a:p>
      </dsp:txBody>
      <dsp:txXfrm>
        <a:off x="71201" y="1604901"/>
        <a:ext cx="2820254" cy="1316160"/>
      </dsp:txXfrm>
    </dsp:sp>
    <dsp:sp modelId="{95DF217D-133C-4887-99FB-F11FD04B8334}">
      <dsp:nvSpPr>
        <dsp:cNvPr id="0" name=""/>
        <dsp:cNvSpPr/>
      </dsp:nvSpPr>
      <dsp:spPr>
        <a:xfrm rot="5400000">
          <a:off x="5012703" y="1160999"/>
          <a:ext cx="1166849" cy="5266944"/>
        </a:xfrm>
        <a:prstGeom prst="round2SameRect">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They may forget what you said, but they will never forget how you made them feel.</a:t>
          </a:r>
          <a:endParaRPr lang="en-US" sz="2300" kern="1200" dirty="0"/>
        </a:p>
      </dsp:txBody>
      <dsp:txXfrm rot="-5400000">
        <a:off x="2962656" y="3268008"/>
        <a:ext cx="5209983" cy="1052927"/>
      </dsp:txXfrm>
    </dsp:sp>
    <dsp:sp modelId="{02036FFE-81CD-42E7-97F2-E9A465FBB486}">
      <dsp:nvSpPr>
        <dsp:cNvPr id="0" name=""/>
        <dsp:cNvSpPr/>
      </dsp:nvSpPr>
      <dsp:spPr>
        <a:xfrm>
          <a:off x="0" y="3065190"/>
          <a:ext cx="2962656" cy="1458562"/>
        </a:xfrm>
        <a:prstGeom prst="roundRect">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b="1" kern="1200" dirty="0" smtClean="0"/>
            <a:t>Carl W. Buechner</a:t>
          </a:r>
          <a:endParaRPr lang="en-US" sz="3500" kern="1200" dirty="0"/>
        </a:p>
      </dsp:txBody>
      <dsp:txXfrm>
        <a:off x="71201" y="3136391"/>
        <a:ext cx="2820254" cy="1316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A3C09-25E8-4481-8AB5-BC067C8AE038}">
      <dsp:nvSpPr>
        <dsp:cNvPr id="0" name=""/>
        <dsp:cNvSpPr/>
      </dsp:nvSpPr>
      <dsp:spPr>
        <a:xfrm>
          <a:off x="944" y="3112851"/>
          <a:ext cx="8227711" cy="1412153"/>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60" tIns="251460" rIns="251460" bIns="251460" numCol="1" spcCol="1270" anchor="ctr" anchorCtr="0">
          <a:noAutofit/>
        </a:bodyPr>
        <a:lstStyle/>
        <a:p>
          <a:pPr lvl="0" algn="ctr" defTabSz="2933700">
            <a:lnSpc>
              <a:spcPct val="90000"/>
            </a:lnSpc>
            <a:spcBef>
              <a:spcPct val="0"/>
            </a:spcBef>
            <a:spcAft>
              <a:spcPct val="35000"/>
            </a:spcAft>
          </a:pPr>
          <a:r>
            <a:rPr lang="en-US" sz="6600" b="1" kern="1200" dirty="0" smtClean="0"/>
            <a:t>Dispute Resolution</a:t>
          </a:r>
          <a:endParaRPr lang="en-US" sz="6600" b="1" kern="1200" dirty="0"/>
        </a:p>
      </dsp:txBody>
      <dsp:txXfrm>
        <a:off x="42305" y="3154212"/>
        <a:ext cx="8144989" cy="1329431"/>
      </dsp:txXfrm>
    </dsp:sp>
    <dsp:sp modelId="{8015DB37-C394-4FEF-8D88-EE2B3E40AE98}">
      <dsp:nvSpPr>
        <dsp:cNvPr id="0" name=""/>
        <dsp:cNvSpPr/>
      </dsp:nvSpPr>
      <dsp:spPr>
        <a:xfrm>
          <a:off x="944" y="1556904"/>
          <a:ext cx="5374595" cy="141215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t>Mediator</a:t>
          </a:r>
          <a:endParaRPr lang="en-US" sz="4000" b="1" kern="1200" dirty="0"/>
        </a:p>
      </dsp:txBody>
      <dsp:txXfrm>
        <a:off x="42305" y="1598265"/>
        <a:ext cx="5291873" cy="1329431"/>
      </dsp:txXfrm>
    </dsp:sp>
    <dsp:sp modelId="{B3BADA8B-6767-4240-AAD6-596F8A047DE2}">
      <dsp:nvSpPr>
        <dsp:cNvPr id="0" name=""/>
        <dsp:cNvSpPr/>
      </dsp:nvSpPr>
      <dsp:spPr>
        <a:xfrm>
          <a:off x="944" y="958"/>
          <a:ext cx="2632025" cy="141215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t>Apparent Conflict</a:t>
          </a:r>
          <a:endParaRPr lang="en-US" sz="4000" b="1" kern="1200" dirty="0"/>
        </a:p>
      </dsp:txBody>
      <dsp:txXfrm>
        <a:off x="42305" y="42319"/>
        <a:ext cx="2549303" cy="1329431"/>
      </dsp:txXfrm>
    </dsp:sp>
    <dsp:sp modelId="{F661EC05-EB75-417B-8FC0-840D38F52E66}">
      <dsp:nvSpPr>
        <dsp:cNvPr id="0" name=""/>
        <dsp:cNvSpPr/>
      </dsp:nvSpPr>
      <dsp:spPr>
        <a:xfrm>
          <a:off x="2743514" y="958"/>
          <a:ext cx="2632025" cy="141215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t>Hidden Conflict</a:t>
          </a:r>
          <a:endParaRPr lang="en-US" sz="4000" b="1" kern="1200" dirty="0"/>
        </a:p>
      </dsp:txBody>
      <dsp:txXfrm>
        <a:off x="2784875" y="42319"/>
        <a:ext cx="2549303" cy="1329431"/>
      </dsp:txXfrm>
    </dsp:sp>
    <dsp:sp modelId="{75CED3A7-848A-4726-B4DD-69951699BDFC}">
      <dsp:nvSpPr>
        <dsp:cNvPr id="0" name=""/>
        <dsp:cNvSpPr/>
      </dsp:nvSpPr>
      <dsp:spPr>
        <a:xfrm>
          <a:off x="5596630" y="1556904"/>
          <a:ext cx="2632025" cy="141215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t>Mediation</a:t>
          </a:r>
          <a:endParaRPr lang="en-US" sz="4000" b="1" kern="1200" dirty="0"/>
        </a:p>
      </dsp:txBody>
      <dsp:txXfrm>
        <a:off x="5637991" y="1598265"/>
        <a:ext cx="2549303" cy="13294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7E2044-4BFB-4E58-8A4C-64B7847DA92F}">
      <dsp:nvSpPr>
        <dsp:cNvPr id="0" name=""/>
        <dsp:cNvSpPr/>
      </dsp:nvSpPr>
      <dsp:spPr>
        <a:xfrm rot="10800000">
          <a:off x="472728" y="2160"/>
          <a:ext cx="7284142" cy="892497"/>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567" tIns="110490" rIns="206248" bIns="110490" numCol="1" spcCol="1270" anchor="ctr" anchorCtr="0">
          <a:noAutofit/>
        </a:bodyPr>
        <a:lstStyle/>
        <a:p>
          <a:pPr lvl="0" algn="l" defTabSz="1289050">
            <a:lnSpc>
              <a:spcPct val="90000"/>
            </a:lnSpc>
            <a:spcBef>
              <a:spcPct val="0"/>
            </a:spcBef>
            <a:spcAft>
              <a:spcPct val="35000"/>
            </a:spcAft>
          </a:pPr>
          <a:r>
            <a:rPr lang="en-CA" sz="2900" b="1" kern="1200" dirty="0" smtClean="0"/>
            <a:t>   Create an Effective Atmosphere</a:t>
          </a:r>
          <a:endParaRPr lang="en-US" sz="2900" kern="1200" dirty="0"/>
        </a:p>
      </dsp:txBody>
      <dsp:txXfrm rot="10800000">
        <a:off x="695852" y="2160"/>
        <a:ext cx="7061018" cy="892497"/>
      </dsp:txXfrm>
    </dsp:sp>
    <dsp:sp modelId="{320E72FE-EBE4-4ED7-9814-93CC5E7BEB67}">
      <dsp:nvSpPr>
        <dsp:cNvPr id="0" name=""/>
        <dsp:cNvSpPr/>
      </dsp:nvSpPr>
      <dsp:spPr>
        <a:xfrm>
          <a:off x="0" y="2160"/>
          <a:ext cx="892497" cy="892497"/>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7426DB-EEF3-4D56-B13A-814D6379FB9B}">
      <dsp:nvSpPr>
        <dsp:cNvPr id="0" name=""/>
        <dsp:cNvSpPr/>
      </dsp:nvSpPr>
      <dsp:spPr>
        <a:xfrm rot="10800000">
          <a:off x="472728" y="1161075"/>
          <a:ext cx="7284142" cy="892497"/>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567" tIns="110490" rIns="206248" bIns="110490" numCol="1" spcCol="1270" anchor="ctr" anchorCtr="0">
          <a:noAutofit/>
        </a:bodyPr>
        <a:lstStyle/>
        <a:p>
          <a:pPr lvl="0" algn="l" defTabSz="1289050">
            <a:lnSpc>
              <a:spcPct val="90000"/>
            </a:lnSpc>
            <a:spcBef>
              <a:spcPct val="0"/>
            </a:spcBef>
            <a:spcAft>
              <a:spcPct val="35000"/>
            </a:spcAft>
          </a:pPr>
          <a:r>
            <a:rPr lang="en-CA" sz="2900" b="1" kern="1200" dirty="0" smtClean="0"/>
            <a:t>   Focus on Individual and Shared Needs</a:t>
          </a:r>
          <a:endParaRPr lang="en-US" sz="2900" kern="1200" dirty="0"/>
        </a:p>
      </dsp:txBody>
      <dsp:txXfrm rot="10800000">
        <a:off x="695852" y="1161075"/>
        <a:ext cx="7061018" cy="892497"/>
      </dsp:txXfrm>
    </dsp:sp>
    <dsp:sp modelId="{708A5807-0B86-46A5-BC66-147CBF3ADF5F}">
      <dsp:nvSpPr>
        <dsp:cNvPr id="0" name=""/>
        <dsp:cNvSpPr/>
      </dsp:nvSpPr>
      <dsp:spPr>
        <a:xfrm>
          <a:off x="0" y="1161075"/>
          <a:ext cx="892497" cy="892497"/>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BCA027-6361-4994-A2BB-81B122555EE1}">
      <dsp:nvSpPr>
        <dsp:cNvPr id="0" name=""/>
        <dsp:cNvSpPr/>
      </dsp:nvSpPr>
      <dsp:spPr>
        <a:xfrm rot="10800000">
          <a:off x="472728" y="2319990"/>
          <a:ext cx="7284142" cy="892497"/>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567" tIns="110490" rIns="206248" bIns="110490" numCol="1" spcCol="1270" anchor="ctr" anchorCtr="0">
          <a:noAutofit/>
        </a:bodyPr>
        <a:lstStyle/>
        <a:p>
          <a:pPr lvl="0" algn="l" defTabSz="1289050">
            <a:lnSpc>
              <a:spcPct val="90000"/>
            </a:lnSpc>
            <a:spcBef>
              <a:spcPct val="0"/>
            </a:spcBef>
            <a:spcAft>
              <a:spcPct val="35000"/>
            </a:spcAft>
          </a:pPr>
          <a:r>
            <a:rPr lang="en-CA" sz="2900" b="1" kern="1200" dirty="0" smtClean="0"/>
            <a:t>   Generate Options</a:t>
          </a:r>
          <a:endParaRPr lang="en-US" sz="2900" kern="1200" dirty="0"/>
        </a:p>
      </dsp:txBody>
      <dsp:txXfrm rot="10800000">
        <a:off x="695852" y="2319990"/>
        <a:ext cx="7061018" cy="892497"/>
      </dsp:txXfrm>
    </dsp:sp>
    <dsp:sp modelId="{44627FF3-87AB-4F32-9DC2-F8A7488DC26A}">
      <dsp:nvSpPr>
        <dsp:cNvPr id="0" name=""/>
        <dsp:cNvSpPr/>
      </dsp:nvSpPr>
      <dsp:spPr>
        <a:xfrm>
          <a:off x="0" y="2319990"/>
          <a:ext cx="892497" cy="892497"/>
        </a:xfrm>
        <a:prstGeom prst="ellipse">
          <a:avLst/>
        </a:prstGeom>
        <a:solidFill>
          <a:schemeClr val="accent6">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C613DB-EC66-4D91-8BC6-2C9299A36E30}">
      <dsp:nvSpPr>
        <dsp:cNvPr id="0" name=""/>
        <dsp:cNvSpPr/>
      </dsp:nvSpPr>
      <dsp:spPr>
        <a:xfrm rot="10800000">
          <a:off x="472728" y="3478905"/>
          <a:ext cx="7284142" cy="892497"/>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567" tIns="110490" rIns="206248" bIns="110490" numCol="1" spcCol="1270" anchor="ctr" anchorCtr="0">
          <a:noAutofit/>
        </a:bodyPr>
        <a:lstStyle/>
        <a:p>
          <a:pPr lvl="0" algn="l" defTabSz="1289050">
            <a:lnSpc>
              <a:spcPct val="90000"/>
            </a:lnSpc>
            <a:spcBef>
              <a:spcPct val="0"/>
            </a:spcBef>
            <a:spcAft>
              <a:spcPct val="35000"/>
            </a:spcAft>
          </a:pPr>
          <a:r>
            <a:rPr lang="en-CA" sz="2900" b="1" kern="1200" dirty="0" smtClean="0"/>
            <a:t>   Build a Solution</a:t>
          </a:r>
          <a:endParaRPr lang="en-US" sz="2900" kern="1200" dirty="0"/>
        </a:p>
      </dsp:txBody>
      <dsp:txXfrm rot="10800000">
        <a:off x="695852" y="3478905"/>
        <a:ext cx="7061018" cy="892497"/>
      </dsp:txXfrm>
    </dsp:sp>
    <dsp:sp modelId="{A7D7C0A6-8BC1-4BD4-ACCC-20C3E859D299}">
      <dsp:nvSpPr>
        <dsp:cNvPr id="0" name=""/>
        <dsp:cNvSpPr/>
      </dsp:nvSpPr>
      <dsp:spPr>
        <a:xfrm>
          <a:off x="0" y="3478905"/>
          <a:ext cx="892497" cy="892497"/>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03ABE21-F614-49BF-88CB-E6A31D0E6F30}" type="datetimeFigureOut">
              <a:rPr lang="en-US"/>
              <a:pPr>
                <a:defRPr/>
              </a:pPr>
              <a:t>2/10/2016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125BFF1-4E28-4967-8B81-7BE04E8E3688}" type="slidenum">
              <a:rPr lang="en-US"/>
              <a:pPr>
                <a:defRPr/>
              </a:pPr>
              <a:t>‹#›</a:t>
            </a:fld>
            <a:endParaRPr lang="en-US" dirty="0"/>
          </a:p>
        </p:txBody>
      </p:sp>
    </p:spTree>
    <p:extLst>
      <p:ext uri="{BB962C8B-B14F-4D97-AF65-F5344CB8AC3E}">
        <p14:creationId xmlns:p14="http://schemas.microsoft.com/office/powerpoint/2010/main" val="28847088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Welcome to the Conflict Resolution workshop. Wherever two or more people come together, there is the possibility of conflict. This course will give participants a six-step process that they can use to modify and resolve conflicts of any size. Participants will also learn crucial conflict resolution skills, including dealing with anger and using the Agreement Frame.</a:t>
            </a:r>
          </a:p>
        </p:txBody>
      </p:sp>
      <p:sp>
        <p:nvSpPr>
          <p:cNvPr id="4" name="Slide Number Placeholder 3"/>
          <p:cNvSpPr>
            <a:spLocks noGrp="1"/>
          </p:cNvSpPr>
          <p:nvPr>
            <p:ph type="sldNum" sz="quarter" idx="5"/>
          </p:nvPr>
        </p:nvSpPr>
        <p:spPr/>
        <p:txBody>
          <a:bodyPr/>
          <a:lstStyle/>
          <a:p>
            <a:pPr>
              <a:defRPr/>
            </a:pPr>
            <a:fld id="{938253C7-8D92-4E4F-BABB-B02F876A52B7}" type="slidenum">
              <a:rPr lang="en-US" smtClean="0"/>
              <a:pPr>
                <a:defRPr/>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With a competitive approach, the person in conflict takes a firm stand. They compete with the other party for power, and they typically win (unless they’re up against someone else who is competing!) This style is often seen as aggressive, and can often be the cause of other people in the conflict to feeling injured or stepped on.</a:t>
            </a:r>
          </a:p>
          <a:p>
            <a:r>
              <a:rPr lang="en-US" dirty="0" smtClean="0"/>
              <a:t>This style is appropriate when:</a:t>
            </a:r>
          </a:p>
          <a:p>
            <a:r>
              <a:rPr lang="en-US" dirty="0" smtClean="0"/>
              <a:t>A decision needs to be made quickly (i.e., emergencies)</a:t>
            </a:r>
          </a:p>
          <a:p>
            <a:r>
              <a:rPr lang="en-US" dirty="0" smtClean="0"/>
              <a:t>An unpopular decision needs to be made</a:t>
            </a:r>
          </a:p>
          <a:p>
            <a:r>
              <a:rPr lang="en-US" dirty="0" smtClean="0"/>
              <a:t>Someone is trying to take advantage of a situation </a:t>
            </a:r>
          </a:p>
          <a:p>
            <a:r>
              <a:rPr lang="en-US" dirty="0" smtClean="0"/>
              <a:t>This style is not appropriate when:</a:t>
            </a:r>
          </a:p>
          <a:p>
            <a:r>
              <a:rPr lang="en-US" dirty="0" smtClean="0"/>
              <a:t>People are feeling sensitive about the conflict</a:t>
            </a:r>
          </a:p>
          <a:p>
            <a:r>
              <a:rPr lang="en-US" dirty="0" smtClean="0"/>
              <a:t>The situation is not urgent</a:t>
            </a:r>
          </a:p>
          <a:p>
            <a:pPr eaLnBrk="1" hangingPunct="1">
              <a:spcBef>
                <a:spcPct val="0"/>
              </a:spcBef>
            </a:pPr>
            <a:endParaRPr lang="en-US" dirty="0" smtClean="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AF11E7-0643-4647-A250-C510AFC1B278}" type="slidenum">
              <a:rPr lang="en-US" smtClean="0"/>
              <a:pPr fontAlgn="base">
                <a:spcBef>
                  <a:spcPct val="0"/>
                </a:spcBef>
                <a:spcAft>
                  <a:spcPct val="0"/>
                </a:spcAft>
                <a:defRPr/>
              </a:pPr>
              <a:t>21</a:t>
            </a:fld>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With the compromising approach, each person in the conflict gives up something that contributes towards the conflict resolution.</a:t>
            </a:r>
          </a:p>
          <a:p>
            <a:r>
              <a:rPr lang="en-US" dirty="0" smtClean="0"/>
              <a:t>This style is appropriate when:</a:t>
            </a:r>
          </a:p>
          <a:p>
            <a:r>
              <a:rPr lang="en-US" dirty="0" smtClean="0"/>
              <a:t>A decision needs to be made sooner rather than later (meaning the situation is important but not urgent)</a:t>
            </a:r>
          </a:p>
          <a:p>
            <a:r>
              <a:rPr lang="en-US" dirty="0" smtClean="0"/>
              <a:t>Resolving the conflict is more important than having each individual “win”</a:t>
            </a:r>
          </a:p>
          <a:p>
            <a:r>
              <a:rPr lang="en-US" dirty="0" smtClean="0"/>
              <a:t>Power between people in the conflict is equal</a:t>
            </a:r>
          </a:p>
          <a:p>
            <a:r>
              <a:rPr lang="en-US" dirty="0" smtClean="0"/>
              <a:t>This style is not appropriate when:</a:t>
            </a:r>
          </a:p>
          <a:p>
            <a:r>
              <a:rPr lang="en-US" dirty="0" smtClean="0"/>
              <a:t>A wide variety of important needs must be met</a:t>
            </a:r>
          </a:p>
          <a:p>
            <a:r>
              <a:rPr lang="en-US" dirty="0" smtClean="0"/>
              <a:t>The situation is extremely urgent</a:t>
            </a:r>
          </a:p>
          <a:p>
            <a:r>
              <a:rPr lang="en-US" dirty="0" smtClean="0"/>
              <a:t>One person holds more power than another</a:t>
            </a:r>
          </a:p>
          <a:p>
            <a:pPr eaLnBrk="1" hangingPunct="1">
              <a:spcBef>
                <a:spcPct val="0"/>
              </a:spcBef>
            </a:pPr>
            <a:endParaRPr lang="en-US" dirty="0" smtClean="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65533A-C6C8-4FFA-B140-700ABC79FFB1}" type="slidenum">
              <a:rPr lang="en-US" smtClean="0"/>
              <a:pPr fontAlgn="base">
                <a:spcBef>
                  <a:spcPct val="0"/>
                </a:spcBef>
                <a:spcAft>
                  <a:spcPct val="0"/>
                </a:spcAft>
                <a:defRPr/>
              </a:pPr>
              <a:t>22</a:t>
            </a:fld>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accommodating style is one of the most passive conflict resolution styles. With this style, one of the parties in conflict gives up what they want so that the other party can have what they want. In general, this style is not very effective, but it is appropriate in certain scenarios.</a:t>
            </a:r>
          </a:p>
          <a:p>
            <a:r>
              <a:rPr lang="en-US" dirty="0" smtClean="0"/>
              <a:t>This style is appropriate when:</a:t>
            </a:r>
          </a:p>
          <a:p>
            <a:r>
              <a:rPr lang="en-US" dirty="0" smtClean="0"/>
              <a:t>Maintaining the relationship is more important than winning</a:t>
            </a:r>
          </a:p>
          <a:p>
            <a:r>
              <a:rPr lang="en-US" dirty="0" smtClean="0"/>
              <a:t>The issue at hand is very important to the other person but is not important to you</a:t>
            </a:r>
          </a:p>
          <a:p>
            <a:r>
              <a:rPr lang="en-US" dirty="0" smtClean="0"/>
              <a:t>This style is not appropriate when:</a:t>
            </a:r>
          </a:p>
          <a:p>
            <a:r>
              <a:rPr lang="en-US" dirty="0" smtClean="0"/>
              <a:t>The issue is important to you</a:t>
            </a:r>
          </a:p>
          <a:p>
            <a:r>
              <a:rPr lang="en-US" dirty="0" smtClean="0"/>
              <a:t>Accommodating will not permanently solve the problem</a:t>
            </a:r>
          </a:p>
          <a:p>
            <a:pPr eaLnBrk="1" hangingPunct="1">
              <a:spcBef>
                <a:spcPct val="0"/>
              </a:spcBef>
            </a:pPr>
            <a:endParaRPr lang="en-US" dirty="0" smtClean="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169396-37FE-48EA-A263-F7BBFFD030AD}" type="slidenum">
              <a:rPr lang="en-US" smtClean="0"/>
              <a:pPr fontAlgn="base">
                <a:spcBef>
                  <a:spcPct val="0"/>
                </a:spcBef>
                <a:spcAft>
                  <a:spcPct val="0"/>
                </a:spcAft>
                <a:defRPr/>
              </a:pPr>
              <a:t>23</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last approach in the TKI is to avoid the conflict entirely. People who use this style tend to accept decisions without question, avoid confrontation, and delegate difficult decisions and tasks. Avoiding is another passive approach that is typically not effective, but it does have its uses.</a:t>
            </a:r>
          </a:p>
          <a:p>
            <a:r>
              <a:rPr lang="en-US" dirty="0" smtClean="0"/>
              <a:t>This style is appropriate when:</a:t>
            </a:r>
          </a:p>
          <a:p>
            <a:r>
              <a:rPr lang="en-US" dirty="0" smtClean="0"/>
              <a:t>The issue is trivial</a:t>
            </a:r>
          </a:p>
          <a:p>
            <a:r>
              <a:rPr lang="en-US" dirty="0" smtClean="0"/>
              <a:t>The conflict will resolve itself on its own soon</a:t>
            </a:r>
          </a:p>
          <a:p>
            <a:r>
              <a:rPr lang="en-US" dirty="0" smtClean="0"/>
              <a:t>This style is not appropriate when:</a:t>
            </a:r>
          </a:p>
          <a:p>
            <a:r>
              <a:rPr lang="en-US" dirty="0" smtClean="0"/>
              <a:t>The issue is important to you or those close to you (such as your team)</a:t>
            </a:r>
          </a:p>
          <a:p>
            <a:r>
              <a:rPr lang="en-US" dirty="0" smtClean="0"/>
              <a:t>The conflict will continue or get worse without attention</a:t>
            </a:r>
          </a:p>
          <a:p>
            <a:pPr eaLnBrk="1" hangingPunct="1">
              <a:spcBef>
                <a:spcPct val="0"/>
              </a:spcBef>
            </a:pPr>
            <a:endParaRPr lang="en-US" dirty="0" smtClean="0"/>
          </a:p>
        </p:txBody>
      </p:sp>
      <p:sp>
        <p:nvSpPr>
          <p:cNvPr id="77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DB3F70-9B1F-4663-89A5-B759536E5796}" type="slidenum">
              <a:rPr lang="en-US" smtClean="0"/>
              <a:pPr fontAlgn="base">
                <a:spcBef>
                  <a:spcPct val="0"/>
                </a:spcBef>
                <a:spcAft>
                  <a:spcPct val="0"/>
                </a:spcAft>
                <a:defRPr/>
              </a:pPr>
              <a:t>24</a:t>
            </a:fld>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When people are involved in a conflict, there is typically a lot of negative energy. Anger, frustration, and disappointment are just a few of the emotions often felt. By establishing a positive atmosphere, we can begin to turn that negative energy around, and create a powerful problem-solving force. This creates a strong beginning for the conflict resolution process. </a:t>
            </a:r>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A38575-D91D-46C5-90A3-27F1F548E781}" type="slidenum">
              <a:rPr lang="en-US" smtClean="0"/>
              <a:pPr fontAlgn="base">
                <a:spcBef>
                  <a:spcPct val="0"/>
                </a:spcBef>
                <a:spcAft>
                  <a:spcPct val="0"/>
                </a:spcAft>
                <a:defRPr/>
              </a:pPr>
              <a:t>35</a:t>
            </a:fld>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Before beginning the conflict resolution process, both parties must agree that they want to resolve the conflict. Without this crucial buy-in step, achieving a win-win solution is close to impossible.</a:t>
            </a:r>
            <a:endParaRPr lang="en-CA" dirty="0" smtClean="0"/>
          </a:p>
          <a:p>
            <a:pPr eaLnBrk="1" hangingPunct="1">
              <a:spcBef>
                <a:spcPct val="0"/>
              </a:spcBef>
            </a:pPr>
            <a:r>
              <a:rPr lang="en-US" dirty="0" smtClean="0"/>
              <a:t>Once participants have agreed to resolve the conflict, it is important to neutralize as many negative emotions as possible. This means giving the participants in the conflict time to vent and work through the feelings associated with the conflict.</a:t>
            </a:r>
            <a:endParaRPr lang="en-CA" dirty="0" smtClean="0"/>
          </a:p>
          <a:p>
            <a:pPr eaLnBrk="1" hangingPunct="1">
              <a:spcBef>
                <a:spcPct val="0"/>
              </a:spcBef>
            </a:pPr>
            <a:endParaRPr lang="en-US" dirty="0" smtClean="0"/>
          </a:p>
          <a:p>
            <a:pPr>
              <a:buFontTx/>
              <a:buChar char="•"/>
            </a:pPr>
            <a:r>
              <a:rPr lang="en-US" dirty="0" smtClean="0"/>
              <a:t>Accept that you have negative feelings and that these feelings are normal.</a:t>
            </a:r>
          </a:p>
          <a:p>
            <a:pPr>
              <a:buFontTx/>
              <a:buChar char="•"/>
            </a:pPr>
            <a:r>
              <a:rPr lang="en-US" dirty="0" smtClean="0"/>
              <a:t>Acknowledge the feelings and their root causes. Example: “I feel very angry about the way George spoke to me in that meeting.”</a:t>
            </a:r>
          </a:p>
          <a:p>
            <a:pPr>
              <a:buFontTx/>
              <a:buChar char="•"/>
            </a:pPr>
            <a:r>
              <a:rPr lang="en-US" dirty="0" smtClean="0"/>
              <a:t>Identify how you might resolve your feelings. Example: “If George apologized to me, I would feel a lot better.”</a:t>
            </a:r>
          </a:p>
          <a:p>
            <a:pPr>
              <a:buFontTx/>
              <a:buChar char="•"/>
            </a:pPr>
            <a:r>
              <a:rPr lang="en-US" dirty="0" smtClean="0"/>
              <a:t>This can generate ideas about what the root cause of the conflict is, and how to resolve it. Example: “George and I haven’t been getting along very well since the merger. I wonder if he might be having some stress and anxiety.” </a:t>
            </a:r>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21CC52-2561-4DB8-98CE-8B090D7B56BF}" type="slidenum">
              <a:rPr lang="en-US" smtClean="0"/>
              <a:pPr fontAlgn="base">
                <a:spcBef>
                  <a:spcPct val="0"/>
                </a:spcBef>
                <a:spcAft>
                  <a:spcPct val="0"/>
                </a:spcAft>
                <a:defRPr/>
              </a:pPr>
              <a:t>36</a:t>
            </a:fld>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a:defRPr/>
            </a:pPr>
            <a:r>
              <a:rPr lang="en-US" dirty="0" smtClean="0"/>
              <a:t>Ground rules provide a framework for people to resolve their conflict. Ground rules should be set at the beginning of any conflict resolution process. They can be very brief or very detailed – whatever the situation requires.</a:t>
            </a:r>
          </a:p>
          <a:p>
            <a:pPr>
              <a:defRPr/>
            </a:pPr>
            <a:r>
              <a:rPr lang="en-US" dirty="0" smtClean="0"/>
              <a:t>Ground rules should be:</a:t>
            </a:r>
          </a:p>
          <a:p>
            <a:pPr>
              <a:defRPr/>
            </a:pPr>
            <a:r>
              <a:rPr lang="en-US" dirty="0" smtClean="0"/>
              <a:t>•	Developed and agreed upon by both parties.</a:t>
            </a:r>
          </a:p>
          <a:p>
            <a:pPr>
              <a:defRPr/>
            </a:pPr>
            <a:r>
              <a:rPr lang="en-US" dirty="0" smtClean="0"/>
              <a:t>•	Positive when it is possible. (For example, “We will listen to each other’s statements fully,” rather than, “We will not interrupt.”)</a:t>
            </a:r>
          </a:p>
          <a:p>
            <a:pPr>
              <a:defRPr/>
            </a:pPr>
            <a:r>
              <a:rPr lang="en-US" dirty="0" smtClean="0"/>
              <a:t>•	Fair to both parties</a:t>
            </a:r>
          </a:p>
          <a:p>
            <a:pPr>
              <a:defRPr/>
            </a:pPr>
            <a:r>
              <a:rPr lang="en-US" dirty="0" smtClean="0"/>
              <a:t>•	Enforceable</a:t>
            </a:r>
          </a:p>
          <a:p>
            <a:pPr>
              <a:defRPr/>
            </a:pPr>
            <a:r>
              <a:rPr lang="en-US" dirty="0" smtClean="0"/>
              <a:t>•	Adjustable</a:t>
            </a:r>
          </a:p>
          <a:p>
            <a:pPr>
              <a:defRPr/>
            </a:pPr>
            <a:r>
              <a:rPr lang="en-US" dirty="0" smtClean="0"/>
              <a:t>•	Written and posted somewhere where both parties can refer to it (for more formal dispute resolution processes).</a:t>
            </a:r>
          </a:p>
          <a:p>
            <a:pPr>
              <a:defRPr/>
            </a:pPr>
            <a:r>
              <a:rPr lang="en-US" dirty="0" smtClean="0"/>
              <a:t>If the parties are using a mediator to help them resolve the conflict, it is important that the ground rules be developed by the parties and not the mediator. The mediator’s role is that of a guide and mentor, not a judge or supreme ruler.</a:t>
            </a:r>
          </a:p>
          <a:p>
            <a:pPr>
              <a:defRPr/>
            </a:pPr>
            <a:r>
              <a:rPr lang="en-US" dirty="0" smtClean="0"/>
              <a:t>Some examples of ground rules include:</a:t>
            </a:r>
          </a:p>
          <a:p>
            <a:pPr>
              <a:defRPr/>
            </a:pPr>
            <a:r>
              <a:rPr lang="en-US" dirty="0" smtClean="0"/>
              <a:t>•	We will listen to each other’s statements fully before responding.</a:t>
            </a:r>
          </a:p>
          <a:p>
            <a:pPr>
              <a:defRPr/>
            </a:pPr>
            <a:r>
              <a:rPr lang="en-US" dirty="0" smtClean="0"/>
              <a:t>•	We will work together to achieve a mutually acceptable solution.</a:t>
            </a:r>
          </a:p>
          <a:p>
            <a:pPr>
              <a:defRPr/>
            </a:pPr>
            <a:r>
              <a:rPr lang="en-US" dirty="0" smtClean="0"/>
              <a:t>•	We will respect each other as individuals, and therefore not engage in personal insults and attacks.</a:t>
            </a:r>
          </a:p>
          <a:p>
            <a:pPr>
              <a:defRPr/>
            </a:pPr>
            <a:r>
              <a:rPr lang="en-US" dirty="0" smtClean="0"/>
              <a:t>Participants can use the ground rules throughout the conflict resolution process to monitor and modify their behaviors. Ground rules give participants an objective, logical way of addressing personal attacks and emotional issues.</a:t>
            </a:r>
          </a:p>
          <a:p>
            <a:pPr>
              <a:defRPr/>
            </a:pPr>
            <a:r>
              <a:rPr lang="en-US" dirty="0" smtClean="0"/>
              <a:t>An example: “Joe, I feel like you have cut off my last several statements. We agreed at the beginning of this that we would listen to each other’s statements fully before answering.”</a:t>
            </a:r>
          </a:p>
          <a:p>
            <a:pPr>
              <a:defRPr/>
            </a:pPr>
            <a:r>
              <a:rPr lang="en-US" dirty="0" smtClean="0"/>
              <a:t>If the conflict is being mediated, this also gives the mediator a fair way to give participants feedback and help them work with the conflict. Since the same rules are being applied to everyone, it can help the mediator maintain fairness and avoid bias.</a:t>
            </a:r>
          </a:p>
          <a:p>
            <a:pPr>
              <a:defRPr/>
            </a:pPr>
            <a:endParaRPr lang="en-US" dirty="0"/>
          </a:p>
        </p:txBody>
      </p:sp>
      <p:sp>
        <p:nvSpPr>
          <p:cNvPr id="4" name="Slide Number Placeholder 3"/>
          <p:cNvSpPr>
            <a:spLocks noGrp="1"/>
          </p:cNvSpPr>
          <p:nvPr>
            <p:ph type="sldNum" sz="quarter" idx="5"/>
          </p:nvPr>
        </p:nvSpPr>
        <p:spPr/>
        <p:txBody>
          <a:bodyPr/>
          <a:lstStyle/>
          <a:p>
            <a:pPr>
              <a:defRPr/>
            </a:pPr>
            <a:fld id="{5E675893-E8B4-47C5-A0D1-722D8B24AEFC}" type="slidenum">
              <a:rPr lang="en-US" smtClean="0"/>
              <a:pPr>
                <a:defRPr/>
              </a:pPr>
              <a:t>37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right time and place is often a key part of resolving conflict. Trying to solve a major team issue five minutes before the end of the shift just isn’t going to work – people are going to be focused on going home, not on the problem. </a:t>
            </a:r>
          </a:p>
          <a:p>
            <a:r>
              <a:rPr lang="en-US" dirty="0" smtClean="0"/>
              <a:t>When possible, choose a quiet place to discuss the conflict. Make sure that there is lots of time allowed. Minimize distractions if possible: turn cell phones off, forward office phones to voice mail, and turn off computers. </a:t>
            </a:r>
          </a:p>
          <a:p>
            <a:r>
              <a:rPr lang="en-US" dirty="0" smtClean="0"/>
              <a:t>If you are mediating a conflict resolution meeting, be conscious of the needs of both parties when scheduling the meeting. Make sure that the time chosen works well for both of them. Choose a location that is neutral (one that they are both comfortable with or that neither has visited before). Removing distractions will enable both parties to concentrate on the matter at hand: resolving the conflict.</a:t>
            </a:r>
          </a:p>
          <a:p>
            <a:pPr eaLnBrk="1" hangingPunct="1">
              <a:spcBef>
                <a:spcPct val="0"/>
              </a:spcBef>
            </a:pPr>
            <a:endParaRPr lang="en-US" dirty="0" smtClean="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87BC78-CA8B-4203-AB39-E0F9F15BC1FD}" type="slidenum">
              <a:rPr lang="en-US" smtClean="0"/>
              <a:pPr fontAlgn="base">
                <a:spcBef>
                  <a:spcPct val="0"/>
                </a:spcBef>
                <a:spcAft>
                  <a:spcPct val="0"/>
                </a:spcAft>
                <a:defRPr/>
              </a:pPr>
              <a:t>38</a:t>
            </a:fld>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is an old story about two girls arguing over an orange. They both wanted this single orange to themselves. They argued for hours over who should get it and why. Finally, though, they realized that they could both win: one wanted the rind for a cake, while the other one wanted to make juice from the inside of the orange. This model of win-win situations and mutual gain is our preferred outcome for any conflict. In this module, we will explore how creating mutual understanding can lay the groundwork for a win-win solution.</a:t>
            </a:r>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4541A9-384B-4DB8-9679-68A018FD5871}" type="slidenum">
              <a:rPr lang="en-US" smtClean="0"/>
              <a:pPr fontAlgn="base">
                <a:spcBef>
                  <a:spcPct val="0"/>
                </a:spcBef>
                <a:spcAft>
                  <a:spcPct val="0"/>
                </a:spcAft>
                <a:defRPr/>
              </a:pPr>
              <a:t>49</a:t>
            </a:fld>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You can create two versions of your personal needs statement: your ideal resolution and your realistic resolution. Or, you could frame your statement into several steps if the conflict is complicated.</a:t>
            </a:r>
          </a:p>
          <a:p>
            <a:r>
              <a:rPr lang="en-US" dirty="0" smtClean="0"/>
              <a:t>Another useful exercise is to break down your statement into wants and needs. This is particularly valuable if your statement is vague. Let’s take the statement, “I want changes to the schedule,” as an example.</a:t>
            </a:r>
          </a:p>
          <a:p>
            <a:r>
              <a:rPr lang="en-US" dirty="0" smtClean="0"/>
              <a:t>WANT: More input into the scheduling process    NEED: To work less than 30 hours per week</a:t>
            </a:r>
          </a:p>
          <a:p>
            <a:r>
              <a:rPr lang="en-US" dirty="0" smtClean="0"/>
              <a:t>WANT: A more regular schedule                        NEED : More notice for schedule changes</a:t>
            </a:r>
          </a:p>
          <a:p>
            <a:r>
              <a:rPr lang="en-US" dirty="0" smtClean="0"/>
              <a:t> </a:t>
            </a:r>
          </a:p>
          <a:p>
            <a:r>
              <a:rPr lang="en-US" dirty="0" smtClean="0"/>
              <a:t>This will give you some bargaining room during the conflict resolution process, and will help ensure that you get what you need out of the solution. In the example above, you may be willing to give up a more regular schedule if more notice for schedule changes is provided.</a:t>
            </a:r>
          </a:p>
          <a:p>
            <a:pPr eaLnBrk="1" hangingPunct="1">
              <a:spcBef>
                <a:spcPct val="0"/>
              </a:spcBef>
            </a:pPr>
            <a:endParaRPr lang="en-US" dirty="0" smtClean="0"/>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943051E-8A41-402B-B91E-D4D44DEF7F0B}" type="slidenum">
              <a:rPr lang="en-US" smtClean="0"/>
              <a:pPr fontAlgn="base">
                <a:spcBef>
                  <a:spcPct val="0"/>
                </a:spcBef>
                <a:spcAft>
                  <a:spcPct val="0"/>
                </a:spcAft>
                <a:defRPr/>
              </a:pPr>
              <a:t>50</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	Understand what conflict and conflict resolution mean</a:t>
            </a:r>
          </a:p>
          <a:p>
            <a:r>
              <a:rPr lang="en-US" dirty="0" smtClean="0"/>
              <a:t>•	Understand all six phases of the conflict resolution process</a:t>
            </a:r>
          </a:p>
          <a:p>
            <a:r>
              <a:rPr lang="en-US" dirty="0" smtClean="0"/>
              <a:t>•	Understand the five main styles of conflict resolution</a:t>
            </a:r>
          </a:p>
          <a:p>
            <a:r>
              <a:rPr lang="en-US" dirty="0" smtClean="0"/>
              <a:t>•	Be able to adapt the process for all types of conflicts</a:t>
            </a:r>
          </a:p>
          <a:p>
            <a:r>
              <a:rPr lang="en-US" dirty="0" smtClean="0"/>
              <a:t>•	Be able to break out parts of the process and use those tools to prevent conflict</a:t>
            </a:r>
          </a:p>
          <a:p>
            <a:r>
              <a:rPr lang="en-US" dirty="0" smtClean="0"/>
              <a:t>•	Be able to use basic communication tools, such as the agreement frame and open questions</a:t>
            </a:r>
          </a:p>
          <a:p>
            <a:r>
              <a:rPr lang="en-US" dirty="0" smtClean="0"/>
              <a:t>•	Be able to use basic anger and stress management techniques</a:t>
            </a:r>
          </a:p>
          <a:p>
            <a:endParaRPr lang="en-US" dirty="0" smtClean="0"/>
          </a:p>
        </p:txBody>
      </p:sp>
      <p:sp>
        <p:nvSpPr>
          <p:cNvPr id="4" name="Slide Number Placeholder 3"/>
          <p:cNvSpPr>
            <a:spLocks noGrp="1"/>
          </p:cNvSpPr>
          <p:nvPr>
            <p:ph type="sldNum" sz="quarter" idx="5"/>
          </p:nvPr>
        </p:nvSpPr>
        <p:spPr/>
        <p:txBody>
          <a:bodyPr/>
          <a:lstStyle/>
          <a:p>
            <a:pPr>
              <a:defRPr/>
            </a:pPr>
            <a:fld id="{E44842E5-90AE-493E-9039-38E1C5F2213B}"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Next, identify what the person that you are in conflict with wants. Try to frame this positively. Explore all the angles to maximize your possibilities for mutual gain.</a:t>
            </a:r>
            <a:endParaRPr lang="en-CA" dirty="0" smtClean="0"/>
          </a:p>
          <a:p>
            <a:pPr eaLnBrk="1" hangingPunct="1">
              <a:spcBef>
                <a:spcPct val="0"/>
              </a:spcBef>
            </a:pPr>
            <a:endParaRPr lang="en-US" dirty="0" smtClean="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2E515A0-8520-41BD-A544-255595DA4DF1}" type="slidenum">
              <a:rPr lang="en-US" smtClean="0"/>
              <a:pPr fontAlgn="base">
                <a:spcBef>
                  <a:spcPct val="0"/>
                </a:spcBef>
                <a:spcAft>
                  <a:spcPct val="0"/>
                </a:spcAft>
                <a:defRPr/>
              </a:pPr>
              <a:t>51</a:t>
            </a:fld>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Now that you have identified the wants and needs of both sides, look for areas of overlap. These will be the starting points for establishing mutual ground.</a:t>
            </a:r>
            <a:endParaRPr lang="en-CA" dirty="0" smtClean="0"/>
          </a:p>
          <a:p>
            <a:pPr eaLnBrk="1" hangingPunct="1">
              <a:spcBef>
                <a:spcPct val="0"/>
              </a:spcBef>
            </a:pPr>
            <a:r>
              <a:rPr lang="en-US" dirty="0" smtClean="0"/>
              <a:t>Here is an example. Joe and George are in conflict over the current schedule. As the most senior members of the assembly line team, they both alternate their regular duties with that of foreman. Although taking on the responsibility gives the foreman an extra $250 per shift, the foreman also has to work an extra hour per shift, and has additional safety responsibilities.</a:t>
            </a:r>
            <a:endParaRPr lang="en-CA" dirty="0" smtClean="0"/>
          </a:p>
          <a:p>
            <a:pPr eaLnBrk="1" hangingPunct="1">
              <a:spcBef>
                <a:spcPct val="0"/>
              </a:spcBef>
            </a:pPr>
            <a:r>
              <a:rPr lang="en-US" dirty="0" smtClean="0"/>
              <a:t>Joe and George both work Monday to Friday. As a regular assembly line team member, their shifts are from 8:30 a.m. to 4:30 p.m. As foreman, they are expected to work from 8 a.m. to 5 p.m.</a:t>
            </a:r>
            <a:endParaRPr lang="en-CA" dirty="0" smtClean="0"/>
          </a:p>
          <a:p>
            <a:pPr eaLnBrk="1" hangingPunct="1">
              <a:spcBef>
                <a:spcPct val="0"/>
              </a:spcBef>
            </a:pPr>
            <a:r>
              <a:rPr lang="en-US" dirty="0" smtClean="0"/>
              <a:t>From this simple chart, we can see that Joe and George have the same goal: to ensure that the foreman position is covered by someone during regular working hours. Thus, this is a logistical conflict rather than an emotional one. We can also see from the chart that there seems to be some good starting ground for a solution. </a:t>
            </a:r>
            <a:endParaRPr lang="en-CA" dirty="0" smtClean="0"/>
          </a:p>
          <a:p>
            <a:pPr eaLnBrk="1" hangingPunct="1">
              <a:spcBef>
                <a:spcPct val="0"/>
              </a:spcBef>
            </a:pPr>
            <a:r>
              <a:rPr lang="en-US" dirty="0" smtClean="0"/>
              <a:t>When working through the wants and needs of both parties, be careful not to jump to conclusions. Rather, be on the lookout for the root cause. Often, the problem is not what it seems.</a:t>
            </a:r>
            <a:endParaRPr lang="en-CA" dirty="0" smtClean="0"/>
          </a:p>
          <a:p>
            <a:pPr eaLnBrk="1" hangingPunct="1">
              <a:spcBef>
                <a:spcPct val="0"/>
              </a:spcBef>
            </a:pPr>
            <a:endParaRPr lang="en-US" dirty="0" smtClean="0"/>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B4058E-FAAD-4848-871D-8F49FE2255BE}" type="slidenum">
              <a:rPr lang="en-US" smtClean="0"/>
              <a:pPr fontAlgn="base">
                <a:spcBef>
                  <a:spcPct val="0"/>
                </a:spcBef>
                <a:spcAft>
                  <a:spcPct val="0"/>
                </a:spcAft>
                <a:defRPr/>
              </a:pPr>
              <a:t>52</a:t>
            </a:fld>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 far, we have talked about laying the foundation for common ground, one of the key building blocks for win-win solutions. This module will look at some techniques on building common ground and using it to create partnerships. It may not seem like we have progressed very far in resolving the conflict. Indeed, most of these primary steps are focused on information gathering and problem solving. For minor conflicts, having these steps in your toolbox will simply help you keep all possibilities in mind during the conflict. For major conflicts, these steps will help you ensure you achieve the best solution possible for the situation.</a:t>
            </a:r>
          </a:p>
        </p:txBody>
      </p:sp>
      <p:sp>
        <p:nvSpPr>
          <p:cNvPr id="880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E1CB1B-C9D0-4471-886D-74A5D2326492}" type="slidenum">
              <a:rPr lang="en-US" smtClean="0"/>
              <a:pPr fontAlgn="base">
                <a:spcBef>
                  <a:spcPct val="0"/>
                </a:spcBef>
                <a:spcAft>
                  <a:spcPct val="0"/>
                </a:spcAft>
                <a:defRPr/>
              </a:pPr>
              <a:t>63</a:t>
            </a:fld>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We have already talked about finding common ground when exploring each side’s wants and needs. With these tools, you should be able to find common ground even before the conflict begins.</a:t>
            </a:r>
          </a:p>
          <a:p>
            <a:r>
              <a:rPr lang="en-US" dirty="0" smtClean="0"/>
              <a:t>In our earlier example, with Joe and George in conflict over the supervisor schedule, they both wanted to ensure that the position was covered during their hours of responsibility. Other possible areas of common ground could include ensuring the safety of the assembly line team, continuing to work with each other, or continuing to work for the company. Try hard enough and you’ll find something in common!</a:t>
            </a:r>
          </a:p>
          <a:p>
            <a:r>
              <a:rPr lang="en-US" dirty="0" smtClean="0"/>
              <a:t>You should continue to try to find common ground throughout the entire conflict resolution process. It will help you understand your adversary’s position and better position you to help create a win-win solution. These positive gestures will build goodwill, and help you make the shift from being two people in conflict to being two people working to solve a problem.</a:t>
            </a:r>
          </a:p>
          <a:p>
            <a:r>
              <a:rPr lang="en-US" dirty="0" smtClean="0"/>
              <a:t>Some examples:</a:t>
            </a:r>
          </a:p>
          <a:p>
            <a:r>
              <a:rPr lang="en-US" dirty="0" smtClean="0"/>
              <a:t>“I think the company needs a more unified sales team, too.”</a:t>
            </a:r>
          </a:p>
          <a:p>
            <a:r>
              <a:rPr lang="en-US" dirty="0" smtClean="0"/>
              <a:t>“I would really like us to win first place this year, too.”</a:t>
            </a:r>
          </a:p>
          <a:p>
            <a:r>
              <a:rPr lang="en-US" dirty="0" smtClean="0"/>
              <a:t>“I agree that we can get this conflict resolved and build a better widget.”</a:t>
            </a:r>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5DCA0AC-F65C-4CB3-A250-C960DC50C71E}" type="slidenum">
              <a:rPr lang="en-US" smtClean="0"/>
              <a:pPr fontAlgn="base">
                <a:spcBef>
                  <a:spcPct val="0"/>
                </a:spcBef>
                <a:spcAft>
                  <a:spcPct val="0"/>
                </a:spcAft>
                <a:defRPr/>
              </a:pPr>
              <a:t>64</a:t>
            </a:fld>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are often many negative emotions associated with conflict. No wonder – conflict makes many people upset and anxious, and often results in negative feelings like anger and disappointment.</a:t>
            </a:r>
          </a:p>
          <a:p>
            <a:r>
              <a:rPr lang="en-US" dirty="0" smtClean="0"/>
              <a:t>If you are able to turn that negative energy into positive energy to help build goodwill with the person that you are in conflict with, resolving the conflict will be much easier. Ironically, the more negative the situation, the more important this step is.</a:t>
            </a:r>
          </a:p>
          <a:p>
            <a:r>
              <a:rPr lang="en-US" dirty="0" smtClean="0"/>
              <a:t>Let’s say that the person that you are in conflict with is very angry with you. Although they have agreed that they want to resolve the conflict, they are cool towards you and putting in minimum effort towards resolving the problem.</a:t>
            </a:r>
          </a:p>
          <a:p>
            <a:r>
              <a:rPr lang="en-US" dirty="0" smtClean="0"/>
              <a:t>You may think, “Why should I bother?” This is a very important question indeed. How much energy and time are you will to spend on this conflict? Is it worth resolving? (We will explore these questions more in the next module.)</a:t>
            </a:r>
          </a:p>
          <a:p>
            <a:r>
              <a:rPr lang="en-US" dirty="0" smtClean="0"/>
              <a:t>Consider, however, the power that your approach has. You have two basic options: to match your adversary’s demeanor, or to be a positive influence. Both will likely take as much energy, but which will yield greater results?</a:t>
            </a:r>
          </a:p>
          <a:p>
            <a:r>
              <a:rPr lang="en-US" dirty="0" smtClean="0"/>
              <a:t>Here are some ways to build positive energy.</a:t>
            </a:r>
          </a:p>
          <a:p>
            <a:r>
              <a:rPr lang="en-US" dirty="0" smtClean="0"/>
              <a:t>Have a good attitude. The preparation steps we discussed earlier should help you identify the positive things that will come out of this conflict. Try to focus on these things instead of the negative aspects of the conflict.</a:t>
            </a:r>
          </a:p>
          <a:p>
            <a:r>
              <a:rPr lang="en-US" dirty="0" smtClean="0"/>
              <a:t>Frame things positively.</a:t>
            </a:r>
          </a:p>
          <a:p>
            <a:r>
              <a:rPr lang="en-US" dirty="0" smtClean="0"/>
              <a:t>Create actionable items.</a:t>
            </a:r>
          </a:p>
          <a:p>
            <a:r>
              <a:rPr lang="en-US" dirty="0" smtClean="0"/>
              <a:t>Try to keep emotions out of your statements. State feelings and opinions in as objective a manner as possible. Label your thoughts as thoughts by starting sentences with, “I think…”</a:t>
            </a:r>
          </a:p>
          <a:p>
            <a:r>
              <a:rPr lang="en-US" dirty="0" smtClean="0"/>
              <a:t>Take a break when you need it.</a:t>
            </a:r>
          </a:p>
          <a:p>
            <a:r>
              <a:rPr lang="en-US" dirty="0" smtClean="0"/>
              <a:t>If you say, “I see where you’re coming from,” make sure you mean it. If you can’t see where they are coming from, ask them to tell you more. Often, sharing information can break down even the toughest person’s defenses.</a:t>
            </a:r>
          </a:p>
          <a:p>
            <a:r>
              <a:rPr lang="en-US" dirty="0" smtClean="0"/>
              <a:t>Invite the other person to step into your shoes. Tell them a story, outline consequences, and explain how you feel in an objective manner. Share as much information as you can.</a:t>
            </a:r>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7982640-6955-4E41-9494-A6C193144396}" type="slidenum">
              <a:rPr lang="en-US" smtClean="0"/>
              <a:pPr fontAlgn="base">
                <a:spcBef>
                  <a:spcPct val="0"/>
                </a:spcBef>
                <a:spcAft>
                  <a:spcPct val="0"/>
                </a:spcAft>
                <a:defRPr/>
              </a:pPr>
              <a:t>65</a:t>
            </a:fld>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Making the transition from opponents to problem-solving teammates is one of the most powerful conflict resolution tools. We have already discussed ways to build common ground and help bridge the gap between you and the person you are in conflict with. These tools are a great start, but there are some additional things that you can do to maintain and strengthen that partnership. </a:t>
            </a:r>
          </a:p>
          <a:p>
            <a:r>
              <a:rPr lang="en-US" dirty="0" smtClean="0"/>
              <a:t>In 1965, Bruce Tuckman, developed a four-stage model showing how teams grow and develop. This model can be applied to one-on-one human interactions, too.</a:t>
            </a:r>
          </a:p>
        </p:txBody>
      </p:sp>
      <p:sp>
        <p:nvSpPr>
          <p:cNvPr id="4" name="Slide Number Placeholder 3"/>
          <p:cNvSpPr>
            <a:spLocks noGrp="1"/>
          </p:cNvSpPr>
          <p:nvPr>
            <p:ph type="sldNum" sz="quarter" idx="5"/>
          </p:nvPr>
        </p:nvSpPr>
        <p:spPr/>
        <p:txBody>
          <a:bodyPr/>
          <a:lstStyle/>
          <a:p>
            <a:pPr>
              <a:defRPr/>
            </a:pPr>
            <a:fld id="{4795F147-A6A8-46F8-9C38-3BAB29ABFE39}" type="slidenum">
              <a:rPr lang="en-US" smtClean="0"/>
              <a:pPr>
                <a:defRPr/>
              </a:pPr>
              <a:t>66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Building a positive foundation and gathering information are key steps to resolving conflict, but it is going to be difficult to solve the problem if we don’t know what the problem is! In this module, we will learn how to delve below the current conflict to the root of the problem. This phase is important for long-term resolution, rather than a band-aid solution.</a:t>
            </a:r>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4A6440-088B-456A-973A-CB6D08965A39}" type="slidenum">
              <a:rPr lang="en-US" smtClean="0"/>
              <a:pPr fontAlgn="base">
                <a:spcBef>
                  <a:spcPct val="0"/>
                </a:spcBef>
                <a:spcAft>
                  <a:spcPct val="0"/>
                </a:spcAft>
                <a:defRPr/>
              </a:pPr>
              <a:t>82</a:t>
            </a:fld>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Once the groundwork has been laid, it is important to look at the root causes of the conflict. </a:t>
            </a:r>
          </a:p>
          <a:p>
            <a:r>
              <a:rPr lang="en-US" dirty="0" smtClean="0"/>
              <a:t>One way to do this is through simple verbal investigation. This involves continuously asking “Why?” to get to the root of the problem. An example:</a:t>
            </a:r>
          </a:p>
          <a:p>
            <a:r>
              <a:rPr lang="en-US" dirty="0" smtClean="0"/>
              <a:t>I was very upset when Sharon vetoed my idea at the meeting.</a:t>
            </a:r>
          </a:p>
          <a:p>
            <a:r>
              <a:rPr lang="en-US" dirty="0" smtClean="0"/>
              <a:t>Why &lt;were you upset&gt;?</a:t>
            </a:r>
          </a:p>
          <a:p>
            <a:r>
              <a:rPr lang="en-US" dirty="0" smtClean="0"/>
              <a:t>I felt that my idea had real value and she didn’t listen to what I had to say.</a:t>
            </a:r>
          </a:p>
          <a:p>
            <a:r>
              <a:rPr lang="en-US" dirty="0" smtClean="0"/>
              <a:t>Why &lt;didn’t she listen to what you had to say&gt;?</a:t>
            </a:r>
          </a:p>
          <a:p>
            <a:r>
              <a:rPr lang="en-US" dirty="0" smtClean="0"/>
              <a:t>She has been with the company for a lot longer than I have and I feel that she doesn’t respect me.</a:t>
            </a:r>
          </a:p>
          <a:p>
            <a:r>
              <a:rPr lang="en-US" dirty="0" smtClean="0"/>
              <a:t>Now we have progressed from a single isolated incident to the root cause of the incident itself (and probably many more past and future incidents). Resolving this root cause will provide greater value and satisfaction to all involved.</a:t>
            </a:r>
          </a:p>
          <a:p>
            <a:r>
              <a:rPr lang="en-US" dirty="0" smtClean="0"/>
              <a:t>Paying attention to the wording of the root cause is important, too.</a:t>
            </a:r>
          </a:p>
          <a:p>
            <a:r>
              <a:rPr lang="en-US" dirty="0" smtClean="0"/>
              <a:t>Watch out for vague verbs.</a:t>
            </a:r>
          </a:p>
          <a:p>
            <a:r>
              <a:rPr lang="en-US" dirty="0" smtClean="0"/>
              <a:t>Try to keep emotions out of the problem statements.</a:t>
            </a:r>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DDFC74-7A81-491C-87D4-45AD6B51C292}" type="slidenum">
              <a:rPr lang="en-US" smtClean="0"/>
              <a:pPr fontAlgn="base">
                <a:spcBef>
                  <a:spcPct val="0"/>
                </a:spcBef>
                <a:spcAft>
                  <a:spcPct val="0"/>
                </a:spcAft>
                <a:defRPr/>
              </a:pPr>
              <a:t>83</a:t>
            </a:fld>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Participants should feel that the conflict has been resolved to their satisfaction, and that it will not likely reoccur. These accomplishments should help participants put the conflict behind them and move forward, to more positive things.</a:t>
            </a:r>
          </a:p>
          <a:p>
            <a:pPr eaLnBrk="1" hangingPunct="1">
              <a:spcBef>
                <a:spcPct val="0"/>
              </a:spcBef>
            </a:pPr>
            <a:endParaRPr lang="en-US" dirty="0" smtClean="0"/>
          </a:p>
          <a:p>
            <a:pPr eaLnBrk="1" hangingPunct="1">
              <a:spcBef>
                <a:spcPct val="0"/>
              </a:spcBef>
            </a:pPr>
            <a:r>
              <a:rPr lang="en-US" dirty="0" smtClean="0"/>
              <a:t>Ask yourself, “Will resolving this help provide me with closure? Will this action help me accept what has happened and move on?”</a:t>
            </a:r>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11478D-378B-4E3A-B8B6-22DCBF5C2966}" type="slidenum">
              <a:rPr lang="en-US" smtClean="0"/>
              <a:pPr fontAlgn="base">
                <a:spcBef>
                  <a:spcPct val="0"/>
                </a:spcBef>
                <a:spcAft>
                  <a:spcPct val="0"/>
                </a:spcAft>
                <a:defRPr/>
              </a:pPr>
              <a:t>84</a:t>
            </a:fld>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Forgiveness is a key concept in conflict resolution. Forgiveness does not mean forgetting that the conflict happened, or erasing the emotions that it created. It does mean accepting that the conflict happened. Accepting and working through how it made you feel, accepting the consequences that it had, and letting those actions and consequences exist in the past. </a:t>
            </a:r>
          </a:p>
          <a:p>
            <a:r>
              <a:rPr lang="en-US" sz="1200" kern="1200" dirty="0" smtClean="0">
                <a:solidFill>
                  <a:schemeClr val="tx1"/>
                </a:solidFill>
                <a:effectLst/>
                <a:latin typeface="+mn-lt"/>
                <a:ea typeface="+mn-ea"/>
                <a:cs typeface="+mn-cs"/>
              </a:rPr>
              <a:t>Successful conflict resolution should give the participants some feeling of closure over the issue. Participants should feel that the conflict has been resolved to their satisfaction, and that it will not likely reoccur. These accomplishments should help participants put the conflict behind them and move forward, to more things that are positive.</a:t>
            </a:r>
            <a:endParaRPr lang="en-US" sz="1200" kern="1200" dirty="0">
              <a:solidFill>
                <a:schemeClr val="tx1"/>
              </a:solidFill>
              <a:effectLst/>
              <a:latin typeface="+mn-lt"/>
              <a:ea typeface="+mn-ea"/>
              <a:cs typeface="+mn-cs"/>
            </a:endParaRPr>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F99321-4D8C-4B0A-A552-D855D6189EF2}" type="slidenum">
              <a:rPr lang="en-US" smtClean="0"/>
              <a:pPr fontAlgn="base">
                <a:spcBef>
                  <a:spcPct val="0"/>
                </a:spcBef>
                <a:spcAft>
                  <a:spcPct val="0"/>
                </a:spcAft>
                <a:defRPr/>
              </a:pPr>
              <a:t>86</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purpose of the Pre-Assignment is to get participants thinking about conflict resolution. We asked participants to answer true or false for each of the following questions. Take a moment now to discuss the answers.</a:t>
            </a:r>
          </a:p>
          <a:p>
            <a:r>
              <a:rPr lang="en-US" dirty="0" smtClean="0"/>
              <a:t>CONFLICT IS ALWAYS NEGATIVE.</a:t>
            </a:r>
          </a:p>
          <a:p>
            <a:r>
              <a:rPr lang="en-US" dirty="0" smtClean="0"/>
              <a:t>This statement is false. Although conflict is often unpleasant, it can be a catalyst for positive changes.</a:t>
            </a:r>
          </a:p>
          <a:p>
            <a:r>
              <a:rPr lang="en-US" dirty="0" smtClean="0"/>
              <a:t>CONFLICT IS ALWAYS VIOLENT.</a:t>
            </a:r>
          </a:p>
          <a:p>
            <a:r>
              <a:rPr lang="en-US" dirty="0" smtClean="0"/>
              <a:t>This statement is false. When managed properly, conflict can be peaceful and productive.</a:t>
            </a:r>
          </a:p>
          <a:p>
            <a:r>
              <a:rPr lang="en-US" dirty="0" smtClean="0"/>
              <a:t>CONFLICT IS INEVITABLE.</a:t>
            </a:r>
          </a:p>
          <a:p>
            <a:r>
              <a:rPr lang="en-US" dirty="0" smtClean="0"/>
              <a:t>This statement is true. Conflict occurs whenever two or more people interact. In fact, it’s even possible to have an inner conflict with yourself.</a:t>
            </a:r>
          </a:p>
          <a:p>
            <a:r>
              <a:rPr lang="en-US" dirty="0" smtClean="0"/>
              <a:t>ANYONE CAN EXPERIENCE CONFLICT.</a:t>
            </a:r>
          </a:p>
          <a:p>
            <a:r>
              <a:rPr lang="en-US" dirty="0" smtClean="0"/>
              <a:t>This statement is also true. Conflict happens to everyone, so it is important to be prepared.</a:t>
            </a:r>
          </a:p>
          <a:p>
            <a:endParaRPr lang="en-US" dirty="0" smtClean="0"/>
          </a:p>
        </p:txBody>
      </p:sp>
      <p:sp>
        <p:nvSpPr>
          <p:cNvPr id="4" name="Slide Number Placeholder 3"/>
          <p:cNvSpPr>
            <a:spLocks noGrp="1"/>
          </p:cNvSpPr>
          <p:nvPr>
            <p:ph type="sldNum" sz="quarter" idx="5"/>
          </p:nvPr>
        </p:nvSpPr>
        <p:spPr/>
        <p:txBody>
          <a:bodyPr/>
          <a:lstStyle/>
          <a:p>
            <a:pPr>
              <a:defRPr/>
            </a:pPr>
            <a:fld id="{BD2A9B89-3457-48A2-970C-7479D081B4B8}" type="slidenum">
              <a:rPr lang="en-US" smtClean="0"/>
              <a:pPr>
                <a:defRPr/>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is no doubt about it – conflict resolution can be hard work. Effective conflict resolution digs deep into the issues, often exploring unfamiliar territory, to resolve the core conflict and prevent the problem from reoccurring.</a:t>
            </a:r>
          </a:p>
          <a:p>
            <a:r>
              <a:rPr lang="en-US" dirty="0" smtClean="0"/>
              <a:t>However, this process can be time-consuming and emotionally difficult. You and the person that you are in conflict with may arrive at a point (or several points) in the conflict resolution process where you wonder, “Is this really worth it?”</a:t>
            </a:r>
          </a:p>
          <a:p>
            <a:r>
              <a:rPr lang="en-US" dirty="0" smtClean="0"/>
              <a:t>When you arrive at these stalemates, look at why you are resolving the conflict. It can also be helpful to explore what will happen if the conflict is not resolved. </a:t>
            </a:r>
          </a:p>
          <a:p>
            <a:r>
              <a:rPr lang="en-US" dirty="0" smtClean="0"/>
              <a:t>•	What relationships will deteriorate or break up?</a:t>
            </a:r>
          </a:p>
          <a:p>
            <a:r>
              <a:rPr lang="en-US" dirty="0" smtClean="0"/>
              <a:t>•	If this is a workplace conflict, what is the financial cost to the company?</a:t>
            </a:r>
          </a:p>
          <a:p>
            <a:r>
              <a:rPr lang="en-US" dirty="0" smtClean="0"/>
              <a:t>•	What will be the emotional cost to the participants?</a:t>
            </a:r>
          </a:p>
          <a:p>
            <a:r>
              <a:rPr lang="en-US" dirty="0" smtClean="0"/>
              <a:t>•	Who else will be affected?</a:t>
            </a:r>
          </a:p>
          <a:p>
            <a:r>
              <a:rPr lang="en-US" dirty="0" smtClean="0"/>
              <a:t>These questions should help participants put things into perspective and evaluate whether or not the conflict is truly worth resolving. In most situations, resolving the true conflict is well worth the effort in the long term. Visualizing the benefits can provide the motivation to work through the rest of the process.</a:t>
            </a:r>
          </a:p>
          <a:p>
            <a:r>
              <a:rPr lang="en-US" dirty="0" smtClean="0"/>
              <a:t>For complex conflicts, there are some additional ways to stay motivated. It’s OK to break the resolution sessions into parts, with a different goal for each session. It’s also OK to take breaks as needed – a walk around the block or a glass of water can do wonders to refresh the mind and body.</a:t>
            </a:r>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033700-1202-4973-802F-EB8ED2AAB8A5}" type="slidenum">
              <a:rPr lang="en-US" smtClean="0"/>
              <a:pPr fontAlgn="base">
                <a:spcBef>
                  <a:spcPct val="0"/>
                </a:spcBef>
                <a:spcAft>
                  <a:spcPct val="0"/>
                </a:spcAft>
                <a:defRPr/>
              </a:pPr>
              <a:t>87</a:t>
            </a:fld>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Once you have a good handle on the conflict, it’s time for all parties in conflict to start generating some options for resolution. In this stage, it’s all about quantity, not quality; you want as many options to choose from as possible.</a:t>
            </a:r>
          </a:p>
        </p:txBody>
      </p:sp>
      <p:sp>
        <p:nvSpPr>
          <p:cNvPr id="4" name="Slide Number Placeholder 3"/>
          <p:cNvSpPr>
            <a:spLocks noGrp="1"/>
          </p:cNvSpPr>
          <p:nvPr>
            <p:ph type="sldNum" sz="quarter" idx="5"/>
          </p:nvPr>
        </p:nvSpPr>
        <p:spPr/>
        <p:txBody>
          <a:bodyPr/>
          <a:lstStyle/>
          <a:p>
            <a:pPr>
              <a:defRPr/>
            </a:pPr>
            <a:fld id="{8B553783-9199-4A81-B727-1BEC8E24F5D0}" type="slidenum">
              <a:rPr lang="en-US" smtClean="0"/>
              <a:pPr>
                <a:defRPr/>
              </a:pPr>
              <a:t>98</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To begin, generate ideas for resolving the symptoms of the conflict. Then, move on to the root cause and expand your list of ideas. </a:t>
            </a:r>
          </a:p>
          <a:p>
            <a:pPr eaLnBrk="1" hangingPunct="1">
              <a:spcBef>
                <a:spcPct val="0"/>
              </a:spcBef>
            </a:pPr>
            <a:r>
              <a:rPr lang="en-US" dirty="0" smtClean="0"/>
              <a:t>Don’t be afraid to throw out wacky ideas or to ask, “What if?” Remember, this stage is about what you can do, not what you will do. </a:t>
            </a:r>
          </a:p>
          <a:p>
            <a:pPr eaLnBrk="1" hangingPunct="1">
              <a:spcBef>
                <a:spcPct val="0"/>
              </a:spcBef>
            </a:pPr>
            <a:r>
              <a:rPr lang="en-US" dirty="0" smtClean="0"/>
              <a:t>It is very important not to censor yourself or the person that you are having the conflict. Record all possible ideas into a list or brainstorming diagram. If you have created a cause and effect diagram, you can record ideas for resolution right on the diagram. (Once again, sticky notes are ideal for this initial, idea-generating phase.)</a:t>
            </a:r>
          </a:p>
          <a:p>
            <a:pPr eaLnBrk="1" hangingPunct="1">
              <a:spcBef>
                <a:spcPct val="0"/>
              </a:spcBef>
            </a:pPr>
            <a:r>
              <a:rPr lang="en-US" dirty="0" smtClean="0"/>
              <a:t>At this stage, all your work to build common ground and positive relationships will really start to pay off. As you and the person you are in conflict with start to generate options, the positive energy will build, increasing your creative output exponentially.</a:t>
            </a:r>
          </a:p>
          <a:p>
            <a:pPr eaLnBrk="1" hangingPunct="1">
              <a:spcBef>
                <a:spcPct val="0"/>
              </a:spcBef>
            </a:pPr>
            <a:r>
              <a:rPr lang="en-US" dirty="0" smtClean="0"/>
              <a:t>If you are having trouble thinking of solutions, use these questions to jump-start your creativity.</a:t>
            </a:r>
          </a:p>
          <a:p>
            <a:pPr eaLnBrk="1" hangingPunct="1">
              <a:spcBef>
                <a:spcPct val="0"/>
              </a:spcBef>
            </a:pPr>
            <a:r>
              <a:rPr lang="en-US" dirty="0" smtClean="0"/>
              <a:t>•	In an ideal world, how would this conflict be resolved?</a:t>
            </a:r>
          </a:p>
          <a:p>
            <a:pPr eaLnBrk="1" hangingPunct="1">
              <a:spcBef>
                <a:spcPct val="0"/>
              </a:spcBef>
            </a:pPr>
            <a:r>
              <a:rPr lang="en-US" dirty="0" smtClean="0"/>
              <a:t>•	How do we not want this conflict to be resolved?</a:t>
            </a:r>
          </a:p>
          <a:p>
            <a:pPr eaLnBrk="1" hangingPunct="1">
              <a:spcBef>
                <a:spcPct val="0"/>
              </a:spcBef>
            </a:pPr>
            <a:r>
              <a:rPr lang="en-US" dirty="0" smtClean="0"/>
              <a:t>•	How might others resolve this conflict?</a:t>
            </a:r>
          </a:p>
          <a:p>
            <a:pPr eaLnBrk="1" hangingPunct="1">
              <a:spcBef>
                <a:spcPct val="0"/>
              </a:spcBef>
            </a:pPr>
            <a:endParaRPr lang="en-US" dirty="0" smtClean="0"/>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02DF350-78E3-498A-A02A-E8494814A282}" type="slidenum">
              <a:rPr lang="en-US" smtClean="0"/>
              <a:pPr fontAlgn="base">
                <a:spcBef>
                  <a:spcPct val="0"/>
                </a:spcBef>
                <a:spcAft>
                  <a:spcPct val="0"/>
                </a:spcAft>
                <a:defRPr/>
              </a:pPr>
              <a:t>99</a:t>
            </a:fld>
            <a:endParaRPr lang="en-US"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Once you have a good list of options, look over the list, and perform some basic evaluation.</a:t>
            </a:r>
          </a:p>
          <a:p>
            <a:pPr eaLnBrk="1" hangingPunct="1">
              <a:spcBef>
                <a:spcPct val="0"/>
              </a:spcBef>
            </a:pPr>
            <a:r>
              <a:rPr lang="en-US" dirty="0" smtClean="0"/>
              <a:t>•	Cross off options that are an absolute no-go for either party.</a:t>
            </a:r>
          </a:p>
          <a:p>
            <a:pPr eaLnBrk="1" hangingPunct="1">
              <a:spcBef>
                <a:spcPct val="0"/>
              </a:spcBef>
            </a:pPr>
            <a:r>
              <a:rPr lang="en-US" dirty="0" smtClean="0"/>
              <a:t>•	Highlight options that provide gains for both parties.</a:t>
            </a:r>
          </a:p>
          <a:p>
            <a:pPr eaLnBrk="1" hangingPunct="1">
              <a:spcBef>
                <a:spcPct val="0"/>
              </a:spcBef>
            </a:pPr>
            <a:r>
              <a:rPr lang="en-US" dirty="0" smtClean="0"/>
              <a:t>•	Look for options that can be combined for an optimal solution.</a:t>
            </a:r>
          </a:p>
          <a:p>
            <a:pPr eaLnBrk="1" hangingPunct="1">
              <a:spcBef>
                <a:spcPct val="0"/>
              </a:spcBef>
            </a:pPr>
            <a:r>
              <a:rPr lang="en-US" dirty="0" smtClean="0"/>
              <a:t>•	Make options more detailed where appropriate.</a:t>
            </a:r>
          </a:p>
          <a:p>
            <a:pPr eaLnBrk="1" hangingPunct="1">
              <a:spcBef>
                <a:spcPct val="0"/>
              </a:spcBef>
            </a:pPr>
            <a:r>
              <a:rPr lang="en-US" dirty="0" smtClean="0"/>
              <a:t>•	Continue brainstorming and generating ideas.</a:t>
            </a:r>
          </a:p>
          <a:p>
            <a:pPr eaLnBrk="1" hangingPunct="1">
              <a:spcBef>
                <a:spcPct val="0"/>
              </a:spcBef>
            </a:pPr>
            <a:r>
              <a:rPr lang="en-US" dirty="0" smtClean="0"/>
              <a:t>What if your entire list of options gets crossed off? Then it’s back to the drawing board! If you are having trouble coming up with ideas, consider taking a quick break, moving the brainstorming meeting elsewhere, and/or involving outside parties.</a:t>
            </a:r>
          </a:p>
          <a:p>
            <a:pPr eaLnBrk="1" hangingPunct="1">
              <a:spcBef>
                <a:spcPct val="0"/>
              </a:spcBef>
            </a:pPr>
            <a:endParaRPr lang="en-US" dirty="0" smtClean="0"/>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E0DD6A-9274-4274-BC15-45EBBED15856}" type="slidenum">
              <a:rPr lang="en-US" smtClean="0"/>
              <a:pPr fontAlgn="base">
                <a:spcBef>
                  <a:spcPct val="0"/>
                </a:spcBef>
                <a:spcAft>
                  <a:spcPct val="0"/>
                </a:spcAft>
                <a:defRPr/>
              </a:pPr>
              <a:t>100</a:t>
            </a:fld>
            <a:endParaRPr 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Once the list has been narrowed down, dig deeper into each option and identify the following:</a:t>
            </a:r>
          </a:p>
          <a:p>
            <a:pPr eaLnBrk="1" hangingPunct="1">
              <a:spcBef>
                <a:spcPct val="0"/>
              </a:spcBef>
            </a:pPr>
            <a:r>
              <a:rPr lang="en-US" dirty="0" smtClean="0"/>
              <a:t>•	The effort for each option (perhaps on a scale of one to ten)</a:t>
            </a:r>
          </a:p>
          <a:p>
            <a:pPr eaLnBrk="1" hangingPunct="1">
              <a:spcBef>
                <a:spcPct val="0"/>
              </a:spcBef>
            </a:pPr>
            <a:r>
              <a:rPr lang="en-US" dirty="0" smtClean="0"/>
              <a:t>•	The payback for each option (also on a scale of one to ten)</a:t>
            </a:r>
          </a:p>
          <a:p>
            <a:pPr eaLnBrk="1" hangingPunct="1">
              <a:spcBef>
                <a:spcPct val="0"/>
              </a:spcBef>
            </a:pPr>
            <a:r>
              <a:rPr lang="en-US" dirty="0" smtClean="0"/>
              <a:t>•	Your estimation as to its likelihood of success</a:t>
            </a:r>
          </a:p>
          <a:p>
            <a:pPr eaLnBrk="1" hangingPunct="1">
              <a:spcBef>
                <a:spcPct val="0"/>
              </a:spcBef>
            </a:pPr>
            <a:r>
              <a:rPr lang="en-US" dirty="0" smtClean="0"/>
              <a:t>•	Other options that could be used to complement it</a:t>
            </a:r>
          </a:p>
          <a:p>
            <a:pPr eaLnBrk="1" hangingPunct="1">
              <a:spcBef>
                <a:spcPct val="0"/>
              </a:spcBef>
            </a:pPr>
            <a:r>
              <a:rPr lang="en-US" dirty="0" smtClean="0"/>
              <a:t>•	Each party’s preference for it (expressed as yes/no, or a percentage in favor)</a:t>
            </a:r>
          </a:p>
          <a:p>
            <a:pPr eaLnBrk="1" hangingPunct="1">
              <a:spcBef>
                <a:spcPct val="0"/>
              </a:spcBef>
            </a:pPr>
            <a:r>
              <a:rPr lang="en-US" dirty="0" smtClean="0"/>
              <a:t>At this point, we are still gathering information and exploring options, so try to make the list as long as possible. For simple conflicts, three to five options is usually sufficient, but with more complex issues, five to eight options may be necessary. If the team involves more than two people, you will likely need eight to twelve options.</a:t>
            </a:r>
          </a:p>
          <a:p>
            <a:pPr eaLnBrk="1" hangingPunct="1">
              <a:spcBef>
                <a:spcPct val="0"/>
              </a:spcBef>
            </a:pPr>
            <a:endParaRPr lang="en-US" dirty="0" smtClean="0"/>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C0D7A1-D6A3-4D7B-A868-EE8F62DBC3B6}" type="slidenum">
              <a:rPr lang="en-US" smtClean="0"/>
              <a:pPr fontAlgn="base">
                <a:spcBef>
                  <a:spcPct val="0"/>
                </a:spcBef>
                <a:spcAft>
                  <a:spcPct val="0"/>
                </a:spcAft>
                <a:defRPr/>
              </a:pPr>
              <a:t>101</a:t>
            </a:fld>
            <a:endParaRPr lang="en-US"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Once the possible solutions are laid out, it’s time to move on to choosing a solution and laying the groundwork for a resolution. This module will explore how to create criteria and how to use those criteria to create a shortlist of options, and then to move on to a solution.</a:t>
            </a:r>
          </a:p>
        </p:txBody>
      </p:sp>
      <p:sp>
        <p:nvSpPr>
          <p:cNvPr id="4" name="Slide Number Placeholder 3"/>
          <p:cNvSpPr>
            <a:spLocks noGrp="1"/>
          </p:cNvSpPr>
          <p:nvPr>
            <p:ph type="sldNum" sz="quarter" idx="5"/>
          </p:nvPr>
        </p:nvSpPr>
        <p:spPr/>
        <p:txBody>
          <a:bodyPr/>
          <a:lstStyle/>
          <a:p>
            <a:pPr>
              <a:defRPr/>
            </a:pPr>
            <a:fld id="{8BC0FBE3-7E66-4488-B4EF-93E52D89ABAD}" type="slidenum">
              <a:rPr lang="en-US" smtClean="0"/>
              <a:pPr>
                <a:defRPr/>
              </a:pPr>
              <a:t>112</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For the moment, set aside your list of options. It’s time to create a framework to evaluate those options. Try not to think about the different options as you create the criteria. Focus instead on the wants and needs of both parties.</a:t>
            </a:r>
          </a:p>
          <a:p>
            <a:r>
              <a:rPr lang="en-US" dirty="0" smtClean="0"/>
              <a:t>Criteria should explore what you want and do not want from the solution. You can also prioritize your criteria by what is necessary to have and what you would like to have (also known as needs and wants). Identify any items on the list you would be willing to make a compromise with.</a:t>
            </a:r>
          </a:p>
          <a:p>
            <a:r>
              <a:rPr lang="en-US" sz="1200" kern="1200" dirty="0" smtClean="0">
                <a:solidFill>
                  <a:schemeClr val="tx1"/>
                </a:solidFill>
                <a:effectLst/>
                <a:latin typeface="+mn-lt"/>
                <a:ea typeface="+mn-ea"/>
                <a:cs typeface="+mn-cs"/>
              </a:rPr>
              <a:t>The best approach is for each party to take a few moments to write down their individual criteria, and then come together and combine the lists to create a final set of criteria. Although it is important to work together on this list, it is also important that the wants and needs of both parties be respected. </a:t>
            </a:r>
          </a:p>
          <a:p>
            <a:r>
              <a:rPr lang="en-US" sz="1200" kern="1200" dirty="0" smtClean="0">
                <a:solidFill>
                  <a:schemeClr val="tx1"/>
                </a:solidFill>
                <a:effectLst/>
                <a:latin typeface="+mn-lt"/>
                <a:ea typeface="+mn-ea"/>
                <a:cs typeface="+mn-cs"/>
              </a:rPr>
              <a:t>You may ask, why create criteria after creating options? Wouldn’t it make more sense to create a list of criteria and then generate a list of options?</a:t>
            </a:r>
          </a:p>
          <a:p>
            <a:r>
              <a:rPr lang="en-US" sz="1200" kern="1200" dirty="0" smtClean="0">
                <a:solidFill>
                  <a:schemeClr val="tx1"/>
                </a:solidFill>
                <a:effectLst/>
                <a:latin typeface="+mn-lt"/>
                <a:ea typeface="+mn-ea"/>
                <a:cs typeface="+mn-cs"/>
              </a:rPr>
              <a:t>Logically, this approach does make more sense. However, it can be difficult to come up with creative options when you already have a framework in mind. Therefore, we recommend brainstorming first, and then creating criteria second.</a:t>
            </a:r>
          </a:p>
          <a:p>
            <a:endParaRPr lang="en-US" dirty="0" smtClean="0"/>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D030ED-A76A-4950-A693-B92522540C88}" type="slidenum">
              <a:rPr lang="en-US" smtClean="0"/>
              <a:pPr fontAlgn="base">
                <a:spcBef>
                  <a:spcPct val="0"/>
                </a:spcBef>
                <a:spcAft>
                  <a:spcPct val="0"/>
                </a:spcAft>
                <a:defRPr/>
              </a:pPr>
              <a:t>113</a:t>
            </a:fld>
            <a:endParaRPr lang="en-US"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Once the criteria have been created, bring out the list of solutions. Eliminate any solutions that do not match the must-have criteria that you and your partner identified. At the end of this process, you should have a small, manageable list of potential solutions.</a:t>
            </a:r>
          </a:p>
          <a:p>
            <a:r>
              <a:rPr lang="en-US" sz="1200" kern="1200" dirty="0" smtClean="0">
                <a:solidFill>
                  <a:schemeClr val="tx1"/>
                </a:solidFill>
                <a:effectLst/>
                <a:latin typeface="+mn-lt"/>
                <a:ea typeface="+mn-ea"/>
                <a:cs typeface="+mn-cs"/>
              </a:rPr>
              <a:t>You may find that there are no solutions left after this process. There are two options in this case. One is to re-evaluate your criteria and re-evaluate the solutions, to ensure there really are no options left. Another is to go back to the drawing board and work on additional solution ideas.</a:t>
            </a:r>
          </a:p>
          <a:p>
            <a:pPr eaLnBrk="1" hangingPunct="1">
              <a:spcBef>
                <a:spcPct val="0"/>
              </a:spcBef>
            </a:pPr>
            <a:endParaRPr lang="en-US" dirty="0" smtClean="0"/>
          </a:p>
        </p:txBody>
      </p:sp>
      <p:sp>
        <p:nvSpPr>
          <p:cNvPr id="1024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481380-88A6-408A-835A-13011320BE0A}" type="slidenum">
              <a:rPr lang="en-US" smtClean="0"/>
              <a:pPr fontAlgn="base">
                <a:spcBef>
                  <a:spcPct val="0"/>
                </a:spcBef>
                <a:spcAft>
                  <a:spcPct val="0"/>
                </a:spcAft>
                <a:defRPr/>
              </a:pPr>
              <a:t>114</a:t>
            </a:fld>
            <a:endParaRPr lang="en-US"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choose a final solution. Remember, you can often combine multiple options for even greater success!</a:t>
            </a:r>
          </a:p>
          <a:p>
            <a:r>
              <a:rPr lang="en-US" dirty="0" smtClean="0"/>
              <a:t>Here is a checklist to evaluate the chosen solution.</a:t>
            </a:r>
          </a:p>
          <a:p>
            <a:r>
              <a:rPr lang="en-US" dirty="0" smtClean="0"/>
              <a:t>•	Is it a win-win solution for everyone involved?</a:t>
            </a:r>
          </a:p>
          <a:p>
            <a:r>
              <a:rPr lang="en-US" dirty="0" smtClean="0"/>
              <a:t>•	Are all needs provided for?</a:t>
            </a:r>
          </a:p>
          <a:p>
            <a:r>
              <a:rPr lang="en-US" dirty="0" smtClean="0"/>
              <a:t>•	Are all criteria met?</a:t>
            </a:r>
          </a:p>
          <a:p>
            <a:endParaRPr lang="en-US" dirty="0"/>
          </a:p>
        </p:txBody>
      </p:sp>
      <p:sp>
        <p:nvSpPr>
          <p:cNvPr id="4" name="Slide Number Placeholder 3"/>
          <p:cNvSpPr>
            <a:spLocks noGrp="1"/>
          </p:cNvSpPr>
          <p:nvPr>
            <p:ph type="sldNum" sz="quarter" idx="10"/>
          </p:nvPr>
        </p:nvSpPr>
        <p:spPr/>
        <p:txBody>
          <a:bodyPr/>
          <a:lstStyle/>
          <a:p>
            <a:pPr>
              <a:defRPr/>
            </a:pPr>
            <a:fld id="{6125BFF1-4E28-4967-8B81-7BE04E8E3688}" type="slidenum">
              <a:rPr lang="en-US" smtClean="0"/>
              <a:pPr>
                <a:defRPr/>
              </a:pPr>
              <a:t>115</a:t>
            </a:fld>
            <a:endParaRPr lang="en-US" dirty="0"/>
          </a:p>
        </p:txBody>
      </p:sp>
    </p:spTree>
    <p:extLst>
      <p:ext uri="{BB962C8B-B14F-4D97-AF65-F5344CB8AC3E}">
        <p14:creationId xmlns:p14="http://schemas.microsoft.com/office/powerpoint/2010/main" val="36839896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Now, let’s create a plan to put the solution in action. The complexity of this plan should vary with the complexity of the situation. For simple conflicts, you may frame an agreement like this: “Janice and I will take turns taking new customers, and we will make sure that we let each other know when this happens.” </a:t>
            </a:r>
          </a:p>
          <a:p>
            <a:pPr eaLnBrk="1" hangingPunct="1">
              <a:spcBef>
                <a:spcPct val="0"/>
              </a:spcBef>
            </a:pPr>
            <a:r>
              <a:rPr lang="en-US" dirty="0" smtClean="0"/>
              <a:t>With complex situations, such as those involving a group of people or multiple option solutions, a detailed action plan may be appropriate. It is important that each party take responsibility for implementing the solution, even if it is determined that one party is at fault. </a:t>
            </a:r>
          </a:p>
          <a:p>
            <a:pPr eaLnBrk="1" hangingPunct="1">
              <a:spcBef>
                <a:spcPct val="0"/>
              </a:spcBef>
            </a:pPr>
            <a:r>
              <a:rPr lang="en-US" dirty="0" smtClean="0"/>
              <a:t>For example, let’s say that the conflict resolution process has determined that communication issues between Janet and Susan are causing most of the conflict over new customer assignment. Although Janet and Susan are going to work on this problem by improving communication and keeping fairness in mind, the remainder of the team will be responsible for supporting Janet and Susan and following up to make sure no further issues arise.</a:t>
            </a:r>
          </a:p>
          <a:p>
            <a:pPr eaLnBrk="1" hangingPunct="1">
              <a:spcBef>
                <a:spcPct val="0"/>
              </a:spcBef>
            </a:pPr>
            <a:r>
              <a:rPr lang="en-US" dirty="0" smtClean="0"/>
              <a:t>The action plan should also include a list of things to do if the conflict is not actually resolved after implementing the solution. Typically, the parties will re-evaluate the cause and effect diagram to ensure their analysis of the root cause was accurate. They may also want to examine their criteria and explore other solutions.</a:t>
            </a:r>
          </a:p>
        </p:txBody>
      </p:sp>
      <p:sp>
        <p:nvSpPr>
          <p:cNvPr id="1034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A4910E-4073-462C-ABD2-2C4F3512C931}" type="slidenum">
              <a:rPr lang="en-US" smtClean="0"/>
              <a:pPr fontAlgn="base">
                <a:spcBef>
                  <a:spcPct val="0"/>
                </a:spcBef>
                <a:spcAft>
                  <a:spcPct val="0"/>
                </a:spcAft>
                <a:defRPr/>
              </a:pPr>
              <a:t>116</a:t>
            </a:fld>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People often assume that conflict is always negative. This is not true! People are inherently different, and conflict simply happens when those differences come to light. Viewing conflict in this way can help us maximize the possible positive outcomes of the problem at hand. Equipped with a conflict resolution process, people can explore and understand those differences, and use them to interact in a more positive, productive way.</a:t>
            </a:r>
          </a:p>
        </p:txBody>
      </p:sp>
      <p:sp>
        <p:nvSpPr>
          <p:cNvPr id="4" name="Slide Number Placeholder 3"/>
          <p:cNvSpPr>
            <a:spLocks noGrp="1"/>
          </p:cNvSpPr>
          <p:nvPr>
            <p:ph type="sldNum" sz="quarter" idx="5"/>
          </p:nvPr>
        </p:nvSpPr>
        <p:spPr/>
        <p:txBody>
          <a:bodyPr/>
          <a:lstStyle/>
          <a:p>
            <a:pPr>
              <a:defRPr/>
            </a:pPr>
            <a:fld id="{BF3657C8-34D6-47FB-ADCB-05A0FA1B097D}" type="slidenum">
              <a:rPr lang="en-US" smtClean="0"/>
              <a:pPr>
                <a:defRPr/>
              </a:pPr>
              <a:t>5</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So far, we have explored the six phases of the conflict resolution process in depth. As we discussed earlier, these phases can be adapted for virtually any type of conflict. In this module, we will work through an abridged version of the processes that can be used easily to successfully resolve conflicts. We will also look at some individual steps that can be used as conflict resolution and prevention tools.</a:t>
            </a:r>
          </a:p>
        </p:txBody>
      </p:sp>
      <p:sp>
        <p:nvSpPr>
          <p:cNvPr id="1044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0625905-CCE4-48B5-9937-487BD6D4C108}" type="slidenum">
              <a:rPr lang="en-US" smtClean="0"/>
              <a:pPr fontAlgn="base">
                <a:spcBef>
                  <a:spcPct val="0"/>
                </a:spcBef>
                <a:spcAft>
                  <a:spcPct val="0"/>
                </a:spcAft>
                <a:defRPr/>
              </a:pPr>
              <a:t>127</a:t>
            </a:fld>
            <a:endParaRPr lang="en-US"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To begin, we will combine all the groundwork into a single step.</a:t>
            </a:r>
          </a:p>
          <a:p>
            <a:pPr lvl="0"/>
            <a:r>
              <a:rPr lang="en-US" sz="1200" kern="1200" dirty="0" smtClean="0">
                <a:solidFill>
                  <a:schemeClr val="tx1"/>
                </a:solidFill>
                <a:effectLst/>
                <a:latin typeface="+mn-lt"/>
                <a:ea typeface="+mn-ea"/>
                <a:cs typeface="+mn-cs"/>
              </a:rPr>
              <a:t>Phase One (Creating an Effective Atmosphere): Take a moment to calm down and deal with your emotions. Look at the possible positive outcomes of the conflict.</a:t>
            </a:r>
          </a:p>
          <a:p>
            <a:pPr lvl="0"/>
            <a:r>
              <a:rPr lang="en-US" sz="1200" kern="1200" dirty="0" smtClean="0">
                <a:solidFill>
                  <a:schemeClr val="tx1"/>
                </a:solidFill>
                <a:effectLst/>
                <a:latin typeface="+mn-lt"/>
                <a:ea typeface="+mn-ea"/>
                <a:cs typeface="+mn-cs"/>
              </a:rPr>
              <a:t>Phase Two (Creating a Mutual Understanding): Quickly evaluate your wants and needs, and those of the other party. Try to identify the real issue.</a:t>
            </a:r>
          </a:p>
          <a:p>
            <a:pPr lvl="0"/>
            <a:r>
              <a:rPr lang="en-US" sz="1200" kern="1200" dirty="0" smtClean="0">
                <a:solidFill>
                  <a:schemeClr val="tx1"/>
                </a:solidFill>
                <a:effectLst/>
                <a:latin typeface="+mn-lt"/>
                <a:ea typeface="+mn-ea"/>
                <a:cs typeface="+mn-cs"/>
              </a:rPr>
              <a:t>Phase Three (Focusing on Individual and Shared Goals): Identify common ground.</a:t>
            </a:r>
          </a:p>
          <a:p>
            <a:r>
              <a:rPr lang="en-US" sz="1200" kern="1200" dirty="0" smtClean="0">
                <a:solidFill>
                  <a:schemeClr val="tx1"/>
                </a:solidFill>
                <a:effectLst/>
                <a:latin typeface="+mn-lt"/>
                <a:ea typeface="+mn-ea"/>
                <a:cs typeface="+mn-cs"/>
              </a:rPr>
              <a:t>This information can be gathered in just a few moments, and it will help you identify the most appropriate conflict resolution approach. (Remember the five approaches that we looked at in Module Two.) Although we promote the collaborative approach, there are situations where other approaches are more appropriate and beneficial.</a:t>
            </a:r>
          </a:p>
          <a:p>
            <a:pPr eaLnBrk="1" hangingPunct="1">
              <a:spcBef>
                <a:spcPct val="0"/>
              </a:spcBef>
            </a:pPr>
            <a:endParaRPr lang="en-US" dirty="0" smtClean="0"/>
          </a:p>
        </p:txBody>
      </p:sp>
      <p:sp>
        <p:nvSpPr>
          <p:cNvPr id="1054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0F8CCB-9FC9-4764-B81C-FF960256FBCE}" type="slidenum">
              <a:rPr lang="en-US" smtClean="0"/>
              <a:pPr fontAlgn="base">
                <a:spcBef>
                  <a:spcPct val="0"/>
                </a:spcBef>
                <a:spcAft>
                  <a:spcPct val="0"/>
                </a:spcAft>
                <a:defRPr/>
              </a:pPr>
              <a:t>128</a:t>
            </a:fld>
            <a:endParaRPr lang="en-US"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Now, let’s work through phases four and five. Think about the current conflict. Is it really the root cause or is it just a symptom of a larger problem? (Most often, it’s just a symptom.) How could the problem be resolved?</a:t>
            </a:r>
          </a:p>
          <a:p>
            <a:r>
              <a:rPr lang="en-US" sz="1200" kern="1200" dirty="0" smtClean="0">
                <a:solidFill>
                  <a:schemeClr val="tx1"/>
                </a:solidFill>
                <a:effectLst/>
                <a:latin typeface="+mn-lt"/>
                <a:ea typeface="+mn-ea"/>
                <a:cs typeface="+mn-cs"/>
              </a:rPr>
              <a:t>Make a short list of possible solutions, even if it’s just in your head. Now we’re ready to move on to the next phases.</a:t>
            </a:r>
            <a:endParaRPr lang="en-US" sz="1200" kern="1200" dirty="0">
              <a:solidFill>
                <a:schemeClr val="tx1"/>
              </a:solidFill>
              <a:effectLst/>
              <a:latin typeface="+mn-lt"/>
              <a:ea typeface="+mn-ea"/>
              <a:cs typeface="+mn-cs"/>
            </a:endParaRPr>
          </a:p>
        </p:txBody>
      </p:sp>
      <p:sp>
        <p:nvSpPr>
          <p:cNvPr id="1065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FF343A-9491-4048-AEF5-431629FB78CE}" type="slidenum">
              <a:rPr lang="en-US" smtClean="0"/>
              <a:pPr fontAlgn="base">
                <a:spcBef>
                  <a:spcPct val="0"/>
                </a:spcBef>
                <a:spcAft>
                  <a:spcPct val="0"/>
                </a:spcAft>
                <a:defRPr/>
              </a:pPr>
              <a:t>129</a:t>
            </a:fld>
            <a:endParaRPr lang="en-US"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Once you have some ideas on how to resolve the conflict, do a quick evaluation. What do you want and need out of the solution? What might the other party need? Use these to sketch out a solution. (Remember, if you’re going to propose a solution, the other party is going to want to know what’s in it for them, so make sure you have something to offer.)</a:t>
            </a:r>
          </a:p>
          <a:p>
            <a:r>
              <a:rPr lang="en-US" sz="1200" kern="1200" dirty="0" smtClean="0">
                <a:solidFill>
                  <a:schemeClr val="tx1"/>
                </a:solidFill>
                <a:effectLst/>
                <a:latin typeface="+mn-lt"/>
                <a:ea typeface="+mn-ea"/>
                <a:cs typeface="+mn-cs"/>
              </a:rPr>
              <a:t>Have a backup plan, too, in case your approach doesn’t work. This could be a different solution, a different way of presenting your original solution, or even a proposal to move to a more complex resolution process. Simply have some ideas in your back pocket in case your original approach doesn’t work.</a:t>
            </a:r>
          </a:p>
          <a:p>
            <a:pPr eaLnBrk="1" hangingPunct="1">
              <a:spcBef>
                <a:spcPct val="0"/>
              </a:spcBef>
            </a:pPr>
            <a:endParaRPr lang="en-US" dirty="0" smtClean="0"/>
          </a:p>
        </p:txBody>
      </p:sp>
      <p:sp>
        <p:nvSpPr>
          <p:cNvPr id="1075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4907B4-B59E-4099-8346-8770D0FCA910}" type="slidenum">
              <a:rPr lang="en-US" smtClean="0"/>
              <a:pPr fontAlgn="base">
                <a:spcBef>
                  <a:spcPct val="0"/>
                </a:spcBef>
                <a:spcAft>
                  <a:spcPct val="0"/>
                </a:spcAft>
                <a:defRPr/>
              </a:pPr>
              <a:t>130</a:t>
            </a:fld>
            <a:endParaRPr lang="en-US"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In this workshop, we have outlined the various conflict resolution phases in a particular order and with a particular grouping. That doesn’t mean that you have to use all the phases all the time. Most of the items we have discussed can be used individually as conflict prevention or resolution tools.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Here are some examples.</a:t>
            </a:r>
          </a:p>
          <a:p>
            <a:pPr lvl="0"/>
            <a:r>
              <a:rPr lang="en-US" sz="1200" kern="1200" dirty="0" smtClean="0">
                <a:solidFill>
                  <a:schemeClr val="tx1"/>
                </a:solidFill>
                <a:effectLst/>
                <a:latin typeface="+mn-lt"/>
                <a:ea typeface="+mn-ea"/>
                <a:cs typeface="+mn-cs"/>
              </a:rPr>
              <a:t>A new person has joined your team. She is very quiet and the team (yourself included) is having a hard time getting to know and like her. You use some of the tools we discussed today to build common ground with her and improve teamwork.</a:t>
            </a:r>
          </a:p>
          <a:p>
            <a:pPr lvl="0"/>
            <a:r>
              <a:rPr lang="en-US" sz="1200" kern="1200" dirty="0" smtClean="0">
                <a:solidFill>
                  <a:schemeClr val="tx1"/>
                </a:solidFill>
                <a:effectLst/>
                <a:latin typeface="+mn-lt"/>
                <a:ea typeface="+mn-ea"/>
                <a:cs typeface="+mn-cs"/>
              </a:rPr>
              <a:t>Lately, team status meetings have gotten out of hand. People talk over each other, argue constantly, and often leave the room. You suggest implementing ground rules for these meetings.</a:t>
            </a:r>
          </a:p>
          <a:p>
            <a:pPr lvl="0"/>
            <a:r>
              <a:rPr lang="en-US" sz="1200" kern="1200" dirty="0" smtClean="0">
                <a:solidFill>
                  <a:schemeClr val="tx1"/>
                </a:solidFill>
                <a:effectLst/>
                <a:latin typeface="+mn-lt"/>
                <a:ea typeface="+mn-ea"/>
                <a:cs typeface="+mn-cs"/>
              </a:rPr>
              <a:t>One of your colleagues often behaves very aggressively. You find it very difficult to communicate with him because you find him so intimidating. You use emotional neutralization techniques to focus on your message and reduce the impact of his behavior. </a:t>
            </a:r>
            <a:endParaRPr lang="en-US" sz="1200" kern="1200" dirty="0">
              <a:solidFill>
                <a:schemeClr val="tx1"/>
              </a:solidFill>
              <a:effectLst/>
              <a:latin typeface="+mn-lt"/>
              <a:ea typeface="+mn-ea"/>
              <a:cs typeface="+mn-cs"/>
            </a:endParaRPr>
          </a:p>
        </p:txBody>
      </p:sp>
      <p:sp>
        <p:nvSpPr>
          <p:cNvPr id="1085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4FCC12-CA81-4F8C-A835-AC00FC419749}" type="slidenum">
              <a:rPr lang="en-US" smtClean="0"/>
              <a:pPr fontAlgn="base">
                <a:spcBef>
                  <a:spcPct val="0"/>
                </a:spcBef>
                <a:spcAft>
                  <a:spcPct val="0"/>
                </a:spcAft>
                <a:defRPr/>
              </a:pPr>
              <a:t>131</a:t>
            </a:fld>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There is no doubt about it – dealing with conflict can be hard on the mind and the body. Being well equipped with some stress and anger management techniques can help you stay calm during the conflict resolution process. Nothing is going to get solved when either (or both) parties are angry and upset.</a:t>
            </a:r>
          </a:p>
          <a:p>
            <a:pPr eaLnBrk="1" hangingPunct="1">
              <a:spcBef>
                <a:spcPct val="0"/>
              </a:spcBef>
            </a:pPr>
            <a:r>
              <a:rPr lang="en-US" dirty="0" smtClean="0"/>
              <a:t>Here are some tips to help keep you cool during the conflict resolution process.</a:t>
            </a:r>
          </a:p>
          <a:p>
            <a:pPr eaLnBrk="1" hangingPunct="1">
              <a:spcBef>
                <a:spcPct val="0"/>
              </a:spcBef>
            </a:pPr>
            <a:r>
              <a:rPr lang="en-US" dirty="0" smtClean="0"/>
              <a:t>•	Deep breathing has beneficial mental and physical effects.</a:t>
            </a:r>
          </a:p>
          <a:p>
            <a:pPr eaLnBrk="1" hangingPunct="1">
              <a:spcBef>
                <a:spcPct val="0"/>
              </a:spcBef>
            </a:pPr>
            <a:r>
              <a:rPr lang="en-US" dirty="0" smtClean="0"/>
              <a:t>•	Coping thoughts can help you stay calm, too. Some examples: “I feel like he is just trying to push my buttons. I’m stronger than that!” or, “I’m not going to let myself get upset – that won’t solve anything. Instead, I am going to focus on getting this conflict solved.”</a:t>
            </a:r>
          </a:p>
          <a:p>
            <a:pPr eaLnBrk="1" hangingPunct="1">
              <a:spcBef>
                <a:spcPct val="0"/>
              </a:spcBef>
            </a:pPr>
            <a:r>
              <a:rPr lang="en-US" dirty="0" smtClean="0"/>
              <a:t>•	Make sure to take breaks as needed. If the person you are in conflict with becomes emotional or stressed, encourage them to take breaks as well.</a:t>
            </a:r>
          </a:p>
          <a:p>
            <a:pPr eaLnBrk="1" hangingPunct="1">
              <a:spcBef>
                <a:spcPct val="0"/>
              </a:spcBef>
            </a:pPr>
            <a:r>
              <a:rPr lang="en-US" dirty="0" smtClean="0"/>
              <a:t>•	After the conflict is over, talk about it with someone appropriate.</a:t>
            </a:r>
          </a:p>
        </p:txBody>
      </p:sp>
      <p:sp>
        <p:nvSpPr>
          <p:cNvPr id="1095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BE1AAF-ED33-473A-9FA9-BD4A48DFBB25}" type="slidenum">
              <a:rPr lang="en-US" smtClean="0"/>
              <a:pPr fontAlgn="base">
                <a:spcBef>
                  <a:spcPct val="0"/>
                </a:spcBef>
                <a:spcAft>
                  <a:spcPct val="0"/>
                </a:spcAft>
                <a:defRPr/>
              </a:pPr>
              <a:t>143</a:t>
            </a:fld>
            <a:endParaRPr lang="en-US"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15000"/>
              </a:lnSpc>
              <a:spcBef>
                <a:spcPts val="0"/>
              </a:spcBef>
              <a:spcAft>
                <a:spcPts val="1000"/>
              </a:spcAft>
            </a:pPr>
            <a:r>
              <a:rPr lang="en-US" sz="1200" dirty="0" smtClean="0">
                <a:effectLst/>
                <a:latin typeface="+mn-lt"/>
                <a:ea typeface="Times New Roman"/>
                <a:cs typeface="Times New Roman"/>
              </a:rPr>
              <a:t>The Agreement Frame can be used in any situation to explain your viewpoint in an assertive, non-confrontational way, without watering your position down. It is designed to encourage discussion and information sharing between all parties. Although it can be used in many situations, it is particularly effective in conflict resolution.</a:t>
            </a:r>
          </a:p>
          <a:p>
            <a:pPr marL="0" marR="0">
              <a:lnSpc>
                <a:spcPct val="115000"/>
              </a:lnSpc>
              <a:spcBef>
                <a:spcPts val="0"/>
              </a:spcBef>
              <a:spcAft>
                <a:spcPts val="1000"/>
              </a:spcAft>
            </a:pPr>
            <a:r>
              <a:rPr lang="en-US" sz="1200" dirty="0" smtClean="0">
                <a:effectLst/>
                <a:latin typeface="+mn-lt"/>
                <a:ea typeface="Times New Roman"/>
                <a:cs typeface="Times New Roman"/>
              </a:rPr>
              <a:t>The Agreement Frame takes one of three forms:</a:t>
            </a:r>
          </a:p>
          <a:p>
            <a:pPr marL="342900" marR="0" lvl="0" indent="-342900">
              <a:lnSpc>
                <a:spcPct val="115000"/>
              </a:lnSpc>
              <a:spcBef>
                <a:spcPts val="0"/>
              </a:spcBef>
              <a:spcAft>
                <a:spcPts val="1000"/>
              </a:spcAft>
              <a:buFont typeface="Symbol"/>
              <a:buChar char=""/>
            </a:pPr>
            <a:r>
              <a:rPr lang="en-US" sz="1200" dirty="0" smtClean="0">
                <a:effectLst/>
                <a:latin typeface="+mn-lt"/>
                <a:ea typeface="Times New Roman"/>
                <a:cs typeface="Times New Roman"/>
              </a:rPr>
              <a:t>I appreciate, and…</a:t>
            </a:r>
          </a:p>
          <a:p>
            <a:pPr marL="342900" marR="0" lvl="0" indent="-342900">
              <a:lnSpc>
                <a:spcPct val="115000"/>
              </a:lnSpc>
              <a:spcBef>
                <a:spcPts val="0"/>
              </a:spcBef>
              <a:spcAft>
                <a:spcPts val="1000"/>
              </a:spcAft>
              <a:buFont typeface="Symbol"/>
              <a:buChar char=""/>
            </a:pPr>
            <a:r>
              <a:rPr lang="en-US" sz="1200" dirty="0" smtClean="0">
                <a:effectLst/>
                <a:latin typeface="+mn-lt"/>
                <a:ea typeface="Times New Roman"/>
                <a:cs typeface="Times New Roman"/>
              </a:rPr>
              <a:t>I respect, and…</a:t>
            </a:r>
          </a:p>
          <a:p>
            <a:pPr marL="342900" marR="0" lvl="0" indent="-342900">
              <a:lnSpc>
                <a:spcPct val="115000"/>
              </a:lnSpc>
              <a:spcBef>
                <a:spcPts val="0"/>
              </a:spcBef>
              <a:spcAft>
                <a:spcPts val="1000"/>
              </a:spcAft>
              <a:buFont typeface="Symbol"/>
              <a:buChar char=""/>
            </a:pPr>
            <a:r>
              <a:rPr lang="en-US" sz="1200" dirty="0" smtClean="0">
                <a:effectLst/>
                <a:latin typeface="+mn-lt"/>
                <a:ea typeface="Times New Roman"/>
                <a:cs typeface="Times New Roman"/>
              </a:rPr>
              <a:t>I agree, and…</a:t>
            </a:r>
          </a:p>
          <a:p>
            <a:pPr marL="342900" marR="0" lvl="0" indent="-342900">
              <a:lnSpc>
                <a:spcPct val="115000"/>
              </a:lnSpc>
              <a:spcBef>
                <a:spcPts val="0"/>
              </a:spcBef>
              <a:spcAft>
                <a:spcPts val="1000"/>
              </a:spcAft>
              <a:buFont typeface="Symbol"/>
              <a:buChar char=""/>
            </a:pPr>
            <a:endParaRPr lang="en-US" sz="1200" dirty="0" smtClean="0">
              <a:effectLst/>
              <a:latin typeface="+mn-lt"/>
              <a:ea typeface="Times New Roman"/>
              <a:cs typeface="Times New Roman"/>
            </a:endParaRPr>
          </a:p>
          <a:p>
            <a:pPr marL="0" marR="0">
              <a:lnSpc>
                <a:spcPct val="115000"/>
              </a:lnSpc>
              <a:spcBef>
                <a:spcPts val="0"/>
              </a:spcBef>
              <a:spcAft>
                <a:spcPts val="1000"/>
              </a:spcAft>
            </a:pPr>
            <a:r>
              <a:rPr lang="en-US" sz="1200" dirty="0" smtClean="0">
                <a:effectLst/>
                <a:latin typeface="+mn-lt"/>
                <a:ea typeface="Times New Roman"/>
                <a:cs typeface="Times New Roman"/>
              </a:rPr>
              <a:t>Here is an example of the Agreement Frame in use.</a:t>
            </a:r>
          </a:p>
          <a:p>
            <a:pPr marL="0" marR="0">
              <a:lnSpc>
                <a:spcPct val="115000"/>
              </a:lnSpc>
              <a:spcBef>
                <a:spcPts val="0"/>
              </a:spcBef>
              <a:spcAft>
                <a:spcPts val="1000"/>
              </a:spcAft>
            </a:pPr>
            <a:endParaRPr lang="en-US" sz="1200" dirty="0" smtClean="0">
              <a:effectLst/>
              <a:latin typeface="+mn-lt"/>
              <a:ea typeface="Times New Roman"/>
              <a:cs typeface="Times New Roman"/>
            </a:endParaRPr>
          </a:p>
          <a:p>
            <a:pPr marL="0" marR="0">
              <a:lnSpc>
                <a:spcPct val="115000"/>
              </a:lnSpc>
              <a:spcBef>
                <a:spcPts val="0"/>
              </a:spcBef>
              <a:spcAft>
                <a:spcPts val="1000"/>
              </a:spcAft>
            </a:pPr>
            <a:r>
              <a:rPr lang="en-US" sz="1200" b="1" cap="small" dirty="0" smtClean="0">
                <a:effectLst/>
                <a:latin typeface="+mn-lt"/>
                <a:ea typeface="Times New Roman"/>
                <a:cs typeface="Times New Roman"/>
              </a:rPr>
              <a:t>Person A: </a:t>
            </a:r>
            <a:r>
              <a:rPr lang="en-US" sz="1200" dirty="0" smtClean="0">
                <a:effectLst/>
                <a:latin typeface="+mn-lt"/>
                <a:ea typeface="Times New Roman"/>
                <a:cs typeface="Times New Roman"/>
              </a:rPr>
              <a:t>The best way to resolve this conflict is for you to resign your position immediately.</a:t>
            </a: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smtClean="0">
                <a:effectLst/>
                <a:latin typeface="+mn-lt"/>
                <a:ea typeface="Times New Roman"/>
                <a:cs typeface="Times New Roman"/>
              </a:rPr>
              <a:t>Person B: </a:t>
            </a:r>
            <a:r>
              <a:rPr lang="en-US" sz="1200" dirty="0" smtClean="0">
                <a:effectLst/>
                <a:latin typeface="+mn-lt"/>
                <a:ea typeface="Times New Roman"/>
                <a:cs typeface="Times New Roman"/>
              </a:rPr>
              <a:t>I respect your opinion, and I think that there might be some other viable options.</a:t>
            </a:r>
          </a:p>
          <a:p>
            <a:pPr marL="0" marR="0" indent="0" algn="l" defTabSz="914400" rtl="0" eaLnBrk="0" fontAlgn="base" latinLnBrk="0" hangingPunct="0">
              <a:lnSpc>
                <a:spcPct val="115000"/>
              </a:lnSpc>
              <a:spcBef>
                <a:spcPts val="0"/>
              </a:spcBef>
              <a:spcAft>
                <a:spcPts val="1000"/>
              </a:spcAft>
              <a:buClrTx/>
              <a:buSzTx/>
              <a:buFontTx/>
              <a:buNone/>
              <a:tabLst/>
              <a:defRPr/>
            </a:pPr>
            <a:endParaRPr lang="en-US" sz="1200" dirty="0" smtClean="0">
              <a:effectLst/>
              <a:latin typeface="+mn-lt"/>
              <a:ea typeface="Times New Roman"/>
              <a:cs typeface="Times New Roman"/>
            </a:endParaRP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smtClean="0">
                <a:effectLst/>
                <a:latin typeface="+mn-lt"/>
                <a:ea typeface="Times New Roman"/>
                <a:cs typeface="Times New Roman"/>
              </a:rPr>
              <a:t>Person A: </a:t>
            </a:r>
            <a:r>
              <a:rPr lang="en-US" sz="1200" dirty="0" smtClean="0">
                <a:effectLst/>
                <a:latin typeface="+mn-lt"/>
                <a:ea typeface="Times New Roman"/>
                <a:cs typeface="Times New Roman"/>
              </a:rPr>
              <a:t>What options were you considering?</a:t>
            </a: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smtClean="0">
                <a:effectLst/>
                <a:latin typeface="+mn-lt"/>
                <a:ea typeface="Times New Roman"/>
                <a:cs typeface="Times New Roman"/>
              </a:rPr>
              <a:t>Person B: </a:t>
            </a:r>
            <a:r>
              <a:rPr lang="en-US" sz="1200" dirty="0" smtClean="0">
                <a:effectLst/>
                <a:latin typeface="+mn-lt"/>
                <a:ea typeface="Times New Roman"/>
                <a:cs typeface="Times New Roman"/>
              </a:rPr>
              <a:t>I think that if I issued an apology to the team for the misunderstanding that we would be on our way to resolving the conflict.</a:t>
            </a:r>
          </a:p>
          <a:p>
            <a:pPr marL="0" marR="0" indent="0" algn="l" defTabSz="914400" rtl="0" eaLnBrk="0" fontAlgn="base" latinLnBrk="0" hangingPunct="0">
              <a:lnSpc>
                <a:spcPct val="115000"/>
              </a:lnSpc>
              <a:spcBef>
                <a:spcPts val="0"/>
              </a:spcBef>
              <a:spcAft>
                <a:spcPts val="1000"/>
              </a:spcAft>
              <a:buClrTx/>
              <a:buSzTx/>
              <a:buFontTx/>
              <a:buNone/>
              <a:tabLst/>
              <a:defRPr/>
            </a:pPr>
            <a:endParaRPr lang="en-US" sz="1200" dirty="0" smtClean="0">
              <a:effectLst/>
              <a:latin typeface="+mn-lt"/>
              <a:ea typeface="Times New Roman"/>
              <a:cs typeface="Times New Roman"/>
            </a:endParaRP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smtClean="0">
                <a:effectLst/>
                <a:latin typeface="+mn-lt"/>
                <a:ea typeface="Times New Roman"/>
                <a:cs typeface="Times New Roman"/>
              </a:rPr>
              <a:t>Person A: </a:t>
            </a:r>
            <a:r>
              <a:rPr lang="en-US" sz="1200" dirty="0" smtClean="0">
                <a:effectLst/>
                <a:latin typeface="+mn-lt"/>
                <a:ea typeface="Times New Roman"/>
                <a:cs typeface="Times New Roman"/>
              </a:rPr>
              <a:t>I think that option is too low-key for this situation.</a:t>
            </a: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smtClean="0">
                <a:effectLst/>
                <a:latin typeface="+mn-lt"/>
                <a:ea typeface="Times New Roman"/>
                <a:cs typeface="Times New Roman"/>
              </a:rPr>
              <a:t>Person B: </a:t>
            </a:r>
            <a:r>
              <a:rPr lang="en-US" sz="1200" dirty="0" smtClean="0">
                <a:effectLst/>
                <a:latin typeface="+mn-lt"/>
                <a:ea typeface="Times New Roman"/>
                <a:cs typeface="Times New Roman"/>
              </a:rPr>
              <a:t>I agree that it might not be a strong enough statement, and I may need to have team meetings to address the underlying issues.</a:t>
            </a:r>
          </a:p>
          <a:p>
            <a:pPr marL="0" marR="0">
              <a:lnSpc>
                <a:spcPct val="115000"/>
              </a:lnSpc>
              <a:spcBef>
                <a:spcPts val="0"/>
              </a:spcBef>
              <a:spcAft>
                <a:spcPts val="1000"/>
              </a:spcAft>
            </a:pPr>
            <a:r>
              <a:rPr lang="en-US" sz="1200" dirty="0" smtClean="0">
                <a:effectLst/>
                <a:latin typeface="+mn-lt"/>
                <a:ea typeface="Times New Roman"/>
                <a:cs typeface="Times New Roman"/>
              </a:rPr>
              <a:t> </a:t>
            </a:r>
          </a:p>
          <a:p>
            <a:pPr marL="0" marR="0">
              <a:lnSpc>
                <a:spcPct val="115000"/>
              </a:lnSpc>
              <a:spcBef>
                <a:spcPts val="0"/>
              </a:spcBef>
              <a:spcAft>
                <a:spcPts val="1000"/>
              </a:spcAft>
            </a:pPr>
            <a:r>
              <a:rPr lang="en-US" sz="1200" dirty="0" smtClean="0">
                <a:effectLst/>
                <a:latin typeface="+mn-lt"/>
                <a:ea typeface="Times New Roman"/>
                <a:cs typeface="Times New Roman"/>
              </a:rPr>
              <a:t>Remember, the words “but” and “however” are conversation-stoppers. Try to avoid using them with the agreement frame. </a:t>
            </a:r>
          </a:p>
          <a:p>
            <a:pPr eaLnBrk="1" hangingPunct="1">
              <a:spcBef>
                <a:spcPct val="0"/>
              </a:spcBef>
            </a:pPr>
            <a:endParaRPr lang="en-US" dirty="0" smtClean="0"/>
          </a:p>
        </p:txBody>
      </p:sp>
      <p:sp>
        <p:nvSpPr>
          <p:cNvPr id="1105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E736574-458A-48B7-9931-4A17E3808A26}" type="slidenum">
              <a:rPr lang="en-US" smtClean="0"/>
              <a:pPr fontAlgn="base">
                <a:spcBef>
                  <a:spcPct val="0"/>
                </a:spcBef>
                <a:spcAft>
                  <a:spcPct val="0"/>
                </a:spcAft>
                <a:defRPr/>
              </a:pPr>
              <a:t>144</a:t>
            </a:fld>
            <a:endParaRPr lang="en-US"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When possible, use the five W’s or the H to ask a question.</a:t>
            </a:r>
          </a:p>
          <a:p>
            <a:pPr lvl="0"/>
            <a:r>
              <a:rPr lang="en-US" sz="1200" kern="1200" dirty="0" smtClean="0">
                <a:solidFill>
                  <a:schemeClr val="tx1"/>
                </a:solidFill>
                <a:effectLst/>
                <a:latin typeface="+mn-lt"/>
                <a:ea typeface="+mn-ea"/>
                <a:cs typeface="+mn-cs"/>
              </a:rPr>
              <a:t>Who?</a:t>
            </a:r>
          </a:p>
          <a:p>
            <a:pPr lvl="0"/>
            <a:r>
              <a:rPr lang="en-US" sz="1200" kern="1200" dirty="0" smtClean="0">
                <a:solidFill>
                  <a:schemeClr val="tx1"/>
                </a:solidFill>
                <a:effectLst/>
                <a:latin typeface="+mn-lt"/>
                <a:ea typeface="+mn-ea"/>
                <a:cs typeface="+mn-cs"/>
              </a:rPr>
              <a:t>What?</a:t>
            </a:r>
          </a:p>
          <a:p>
            <a:pPr lvl="0"/>
            <a:r>
              <a:rPr lang="en-US" sz="1200" kern="1200" dirty="0" smtClean="0">
                <a:solidFill>
                  <a:schemeClr val="tx1"/>
                </a:solidFill>
                <a:effectLst/>
                <a:latin typeface="+mn-lt"/>
                <a:ea typeface="+mn-ea"/>
                <a:cs typeface="+mn-cs"/>
              </a:rPr>
              <a:t>Where?</a:t>
            </a:r>
          </a:p>
          <a:p>
            <a:pPr lvl="0"/>
            <a:r>
              <a:rPr lang="en-US" sz="1200" kern="1200" dirty="0" smtClean="0">
                <a:solidFill>
                  <a:schemeClr val="tx1"/>
                </a:solidFill>
                <a:effectLst/>
                <a:latin typeface="+mn-lt"/>
                <a:ea typeface="+mn-ea"/>
                <a:cs typeface="+mn-cs"/>
              </a:rPr>
              <a:t>When?</a:t>
            </a:r>
          </a:p>
          <a:p>
            <a:pPr lvl="0"/>
            <a:r>
              <a:rPr lang="en-US" sz="1200" kern="1200" dirty="0" smtClean="0">
                <a:solidFill>
                  <a:schemeClr val="tx1"/>
                </a:solidFill>
                <a:effectLst/>
                <a:latin typeface="+mn-lt"/>
                <a:ea typeface="+mn-ea"/>
                <a:cs typeface="+mn-cs"/>
              </a:rPr>
              <a:t>Why?</a:t>
            </a:r>
          </a:p>
          <a:p>
            <a:pPr lvl="0"/>
            <a:r>
              <a:rPr lang="en-US" sz="1200" kern="1200" dirty="0" smtClean="0">
                <a:solidFill>
                  <a:schemeClr val="tx1"/>
                </a:solidFill>
                <a:effectLst/>
                <a:latin typeface="+mn-lt"/>
                <a:ea typeface="+mn-ea"/>
                <a:cs typeface="+mn-cs"/>
              </a:rPr>
              <a:t>How?</a:t>
            </a:r>
          </a:p>
          <a:p>
            <a:r>
              <a:rPr lang="en-US" sz="1200" kern="1200" dirty="0" smtClean="0">
                <a:solidFill>
                  <a:schemeClr val="tx1"/>
                </a:solidFill>
                <a:effectLst/>
                <a:latin typeface="+mn-lt"/>
                <a:ea typeface="+mn-ea"/>
                <a:cs typeface="+mn-cs"/>
              </a:rPr>
              <a:t>These questions encourage discussion, self-evaluation, and open conversation. Some useful questions for conflict resolution include:</a:t>
            </a:r>
          </a:p>
          <a:p>
            <a:pPr lvl="0"/>
            <a:r>
              <a:rPr lang="en-US" sz="1200" kern="1200" dirty="0" smtClean="0">
                <a:solidFill>
                  <a:schemeClr val="tx1"/>
                </a:solidFill>
                <a:effectLst/>
                <a:latin typeface="+mn-lt"/>
                <a:ea typeface="+mn-ea"/>
                <a:cs typeface="+mn-cs"/>
              </a:rPr>
              <a:t>What happened?</a:t>
            </a:r>
          </a:p>
          <a:p>
            <a:pPr lvl="0"/>
            <a:r>
              <a:rPr lang="en-US" sz="1200" kern="1200" dirty="0" smtClean="0">
                <a:solidFill>
                  <a:schemeClr val="tx1"/>
                </a:solidFill>
                <a:effectLst/>
                <a:latin typeface="+mn-lt"/>
                <a:ea typeface="+mn-ea"/>
                <a:cs typeface="+mn-cs"/>
              </a:rPr>
              <a:t>Why do you feel that way?</a:t>
            </a:r>
          </a:p>
          <a:p>
            <a:pPr lvl="0"/>
            <a:r>
              <a:rPr lang="en-US" sz="1200" kern="1200" dirty="0" smtClean="0">
                <a:solidFill>
                  <a:schemeClr val="tx1"/>
                </a:solidFill>
                <a:effectLst/>
                <a:latin typeface="+mn-lt"/>
                <a:ea typeface="+mn-ea"/>
                <a:cs typeface="+mn-cs"/>
              </a:rPr>
              <a:t>When did this problem start?</a:t>
            </a:r>
          </a:p>
          <a:p>
            <a:pPr lvl="0"/>
            <a:r>
              <a:rPr lang="en-US" sz="1200" kern="1200" dirty="0" smtClean="0">
                <a:solidFill>
                  <a:schemeClr val="tx1"/>
                </a:solidFill>
                <a:effectLst/>
                <a:latin typeface="+mn-lt"/>
                <a:ea typeface="+mn-ea"/>
                <a:cs typeface="+mn-cs"/>
              </a:rPr>
              <a:t>How does that make you feel?</a:t>
            </a:r>
          </a:p>
          <a:p>
            <a:pPr lvl="0"/>
            <a:r>
              <a:rPr lang="en-US" sz="1200" kern="1200" dirty="0" smtClean="0">
                <a:solidFill>
                  <a:schemeClr val="tx1"/>
                </a:solidFill>
                <a:effectLst/>
                <a:latin typeface="+mn-lt"/>
                <a:ea typeface="+mn-ea"/>
                <a:cs typeface="+mn-cs"/>
              </a:rPr>
              <a:t>Who else is involved?</a:t>
            </a:r>
            <a:endParaRPr lang="en-US" sz="1200" kern="1200" dirty="0">
              <a:solidFill>
                <a:schemeClr val="tx1"/>
              </a:solidFill>
              <a:effectLst/>
              <a:latin typeface="+mn-lt"/>
              <a:ea typeface="+mn-ea"/>
              <a:cs typeface="+mn-cs"/>
            </a:endParaRPr>
          </a:p>
        </p:txBody>
      </p:sp>
      <p:sp>
        <p:nvSpPr>
          <p:cNvPr id="1116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42B100-1CB1-4C3E-A904-9EC036AD8596}" type="slidenum">
              <a:rPr lang="en-US" smtClean="0"/>
              <a:pPr fontAlgn="base">
                <a:spcBef>
                  <a:spcPct val="0"/>
                </a:spcBef>
                <a:spcAft>
                  <a:spcPct val="0"/>
                </a:spcAft>
                <a:defRPr/>
              </a:pPr>
              <a:t>145</a:t>
            </a:fld>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Although this workshop is coming to a close, we hope that your journey to improve your conflict resolution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5"/>
          </p:nvPr>
        </p:nvSpPr>
        <p:spPr/>
        <p:txBody>
          <a:bodyPr/>
          <a:lstStyle/>
          <a:p>
            <a:pPr>
              <a:defRPr/>
            </a:pPr>
            <a:fld id="{C167895D-6C18-4B2C-8449-29FD80864311}" type="slidenum">
              <a:rPr lang="en-US" smtClean="0"/>
              <a:pPr>
                <a:defRPr/>
              </a:pPr>
              <a:t>156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Random House Dictionary defines conflict as, “to come into collision or disagreement; be contradictory, at variance, or in opposition; clash.” </a:t>
            </a:r>
          </a:p>
          <a:p>
            <a:r>
              <a:rPr lang="en-US" dirty="0" smtClean="0"/>
              <a:t>Some examples of conflict can include:</a:t>
            </a:r>
          </a:p>
          <a:p>
            <a:pPr>
              <a:buFontTx/>
              <a:buChar char="•"/>
            </a:pPr>
            <a:r>
              <a:rPr lang="en-US" dirty="0" smtClean="0"/>
              <a:t>Two sales representatives are arguing over who gets the latest customer</a:t>
            </a:r>
          </a:p>
          <a:p>
            <a:pPr>
              <a:buFontTx/>
              <a:buChar char="•"/>
            </a:pPr>
            <a:r>
              <a:rPr lang="en-US" dirty="0" smtClean="0"/>
              <a:t>A team of employees is upset with their manager over a recent scheduling change</a:t>
            </a:r>
          </a:p>
          <a:p>
            <a:pPr>
              <a:buFontTx/>
              <a:buChar char="•"/>
            </a:pPr>
            <a:r>
              <a:rPr lang="en-US" dirty="0" smtClean="0"/>
              <a:t>A group of managers cannot decide who gets the latest project assignment</a:t>
            </a:r>
          </a:p>
          <a:p>
            <a:r>
              <a:rPr lang="en-US" dirty="0" smtClean="0"/>
              <a:t>(Although we are going to focus primarily on workplace conflicts in this workshop, the tools we will cover can also be used in personal situations as well.)</a:t>
            </a:r>
          </a:p>
          <a:p>
            <a:r>
              <a:rPr lang="en-US" dirty="0" smtClean="0"/>
              <a:t>Conflict can also be healthy. Think about how conflict will increase motivation and competitiveness in these scenarios.</a:t>
            </a:r>
          </a:p>
          <a:p>
            <a:pPr>
              <a:buFontTx/>
              <a:buChar char="•"/>
            </a:pPr>
            <a:r>
              <a:rPr lang="en-US" dirty="0" smtClean="0"/>
              <a:t>Two companies vie for the top market share of a particular product</a:t>
            </a:r>
          </a:p>
          <a:p>
            <a:pPr>
              <a:buFontTx/>
              <a:buChar char="•"/>
            </a:pPr>
            <a:r>
              <a:rPr lang="en-US" dirty="0" smtClean="0"/>
              <a:t>Several sales teams work to get first place</a:t>
            </a:r>
          </a:p>
          <a:p>
            <a:pPr>
              <a:buFontTx/>
              <a:buChar char="•"/>
            </a:pPr>
            <a:r>
              <a:rPr lang="en-US" dirty="0" smtClean="0"/>
              <a:t>Six hockey teams work towards winning a championship</a:t>
            </a:r>
          </a:p>
          <a:p>
            <a:r>
              <a:rPr lang="en-US" dirty="0" smtClean="0"/>
              <a:t>These types of drivers can result in greater success, whether “success” means a better product, better teamwork, better processes, lower prices, trophies, or medals.</a:t>
            </a:r>
          </a:p>
          <a:p>
            <a:r>
              <a:rPr lang="en-US" dirty="0" smtClean="0"/>
              <a:t>Remember, everyone experiences conflict – it’s how you deal with it that matters.</a:t>
            </a:r>
          </a:p>
          <a:p>
            <a:pPr eaLnBrk="1" hangingPunct="1">
              <a:spcBef>
                <a:spcPct val="0"/>
              </a:spcBef>
            </a:pPr>
            <a:endParaRPr lang="en-US" dirty="0" smtClean="0"/>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7C53355-63FB-4219-8CDC-14BA2F5C3EBF}" type="slidenum">
              <a:rPr lang="en-US" smtClean="0"/>
              <a:pPr fontAlgn="base">
                <a:spcBef>
                  <a:spcPct val="0"/>
                </a:spcBef>
                <a:spcAft>
                  <a:spcPct val="0"/>
                </a:spcAft>
                <a:defRPr/>
              </a:pPr>
              <a:t>6</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Although there are many processes available, we have developed one process that you can adapt for any situation. You will even be able to use these tools to prevent conflict and to help others work through conflict.</a:t>
            </a:r>
          </a:p>
          <a:p>
            <a:pPr eaLnBrk="1" hangingPunct="1">
              <a:spcBef>
                <a:spcPct val="0"/>
              </a:spcBef>
            </a:pPr>
            <a:endParaRPr lang="en-US" dirty="0" smtClean="0"/>
          </a:p>
          <a:p>
            <a:pPr eaLnBrk="1" hangingPunct="1">
              <a:spcBef>
                <a:spcPct val="0"/>
              </a:spcBef>
              <a:buFontTx/>
              <a:buChar char="•"/>
            </a:pPr>
            <a:r>
              <a:rPr lang="en-US" dirty="0" smtClean="0"/>
              <a:t>Mediation: A process to resolve differences, conducted by an impartial third party.</a:t>
            </a:r>
            <a:endParaRPr lang="en-CA" dirty="0" smtClean="0"/>
          </a:p>
          <a:p>
            <a:pPr eaLnBrk="1" hangingPunct="1">
              <a:spcBef>
                <a:spcPct val="0"/>
              </a:spcBef>
              <a:buFontTx/>
              <a:buChar char="•"/>
            </a:pPr>
            <a:r>
              <a:rPr lang="en-US" dirty="0" smtClean="0"/>
              <a:t>Mediator: In impartial person who conducts a process to resolve differences.</a:t>
            </a:r>
            <a:endParaRPr lang="en-CA" dirty="0" smtClean="0"/>
          </a:p>
          <a:p>
            <a:pPr eaLnBrk="1" hangingPunct="1">
              <a:spcBef>
                <a:spcPct val="0"/>
              </a:spcBef>
              <a:buFontTx/>
              <a:buChar char="•"/>
            </a:pPr>
            <a:r>
              <a:rPr lang="en-US" dirty="0" smtClean="0"/>
              <a:t>Dispute Resolution: The name given to any process aimed at resolving differences between two parties.</a:t>
            </a:r>
            <a:endParaRPr lang="en-CA" dirty="0" smtClean="0"/>
          </a:p>
          <a:p>
            <a:pPr eaLnBrk="1" hangingPunct="1">
              <a:spcBef>
                <a:spcPct val="0"/>
              </a:spcBef>
              <a:buFontTx/>
              <a:buChar char="•"/>
            </a:pPr>
            <a:r>
              <a:rPr lang="en-US" dirty="0" smtClean="0"/>
              <a:t>Apparent Conflict: A situation where the conflict is in the open.</a:t>
            </a:r>
            <a:endParaRPr lang="en-CA" dirty="0" smtClean="0"/>
          </a:p>
          <a:p>
            <a:pPr eaLnBrk="1" hangingPunct="1">
              <a:spcBef>
                <a:spcPct val="0"/>
              </a:spcBef>
              <a:buFontTx/>
              <a:buChar char="•"/>
            </a:pPr>
            <a:r>
              <a:rPr lang="en-US" dirty="0" smtClean="0"/>
              <a:t>Hidden Conflict: A situation where the conflict is not in the open. </a:t>
            </a:r>
            <a:endParaRPr lang="en-CA" dirty="0" smtClean="0"/>
          </a:p>
          <a:p>
            <a:pPr eaLnBrk="1" hangingPunct="1">
              <a:spcBef>
                <a:spcPct val="0"/>
              </a:spcBef>
            </a:pPr>
            <a:endParaRPr lang="en-US" dirty="0" smtClean="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6325B4-3B50-4D05-A3DA-B36411E3A4D8}" type="slidenum">
              <a:rPr lang="en-US" smtClean="0"/>
              <a:pPr fontAlgn="base">
                <a:spcBef>
                  <a:spcPct val="0"/>
                </a:spcBef>
                <a:spcAft>
                  <a:spcPct val="0"/>
                </a:spcAft>
                <a:defRPr/>
              </a:pPr>
              <a:t>7</a:t>
            </a:fld>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Conflict can come in many forms, and our process will help you in any situation. Below, you can find a brief overview of how we are going to spend most of this workshop.</a:t>
            </a:r>
          </a:p>
          <a:p>
            <a:r>
              <a:rPr lang="en-US" dirty="0" smtClean="0"/>
              <a:t>Although we have outlined the various conflict resolution phases in a particular order and with a particular grouping, that doesn’t mean that you have to use all the phases all the time. Near the end of this workshop, we will look at some of the steps as individual tools.</a:t>
            </a:r>
          </a:p>
          <a:p>
            <a:r>
              <a:rPr lang="en-CA" b="1" dirty="0" smtClean="0"/>
              <a:t>Create an Effective Atmosphere</a:t>
            </a:r>
            <a:endParaRPr lang="en-US" dirty="0" smtClean="0"/>
          </a:p>
          <a:p>
            <a:pPr lvl="1"/>
            <a:r>
              <a:rPr lang="en-CA" dirty="0" smtClean="0"/>
              <a:t>Neutralize Emotions</a:t>
            </a:r>
            <a:endParaRPr lang="en-US" dirty="0" smtClean="0"/>
          </a:p>
          <a:p>
            <a:pPr lvl="1"/>
            <a:r>
              <a:rPr lang="en-CA" dirty="0" smtClean="0"/>
              <a:t>Set Ground Rules</a:t>
            </a:r>
            <a:endParaRPr lang="en-US" dirty="0" smtClean="0"/>
          </a:p>
          <a:p>
            <a:pPr lvl="1"/>
            <a:r>
              <a:rPr lang="en-CA" dirty="0" smtClean="0"/>
              <a:t>Set the Time and Place</a:t>
            </a:r>
            <a:endParaRPr lang="en-US" dirty="0" smtClean="0"/>
          </a:p>
          <a:p>
            <a:r>
              <a:rPr lang="en-CA" b="1" dirty="0" smtClean="0"/>
              <a:t>Create a Mutual Understanding</a:t>
            </a:r>
            <a:endParaRPr lang="en-US" dirty="0" smtClean="0"/>
          </a:p>
          <a:p>
            <a:pPr lvl="1"/>
            <a:r>
              <a:rPr lang="en-CA" dirty="0" smtClean="0"/>
              <a:t>Identify Needs for Me, Them, and Us</a:t>
            </a:r>
            <a:endParaRPr lang="en-US" dirty="0" smtClean="0"/>
          </a:p>
          <a:p>
            <a:r>
              <a:rPr lang="en-CA" b="1" dirty="0" smtClean="0"/>
              <a:t>Focus on Individual and Shared Needs</a:t>
            </a:r>
            <a:endParaRPr lang="en-US" dirty="0" smtClean="0"/>
          </a:p>
          <a:p>
            <a:pPr lvl="1"/>
            <a:r>
              <a:rPr lang="en-CA" dirty="0" smtClean="0"/>
              <a:t>Find Common Ground</a:t>
            </a:r>
            <a:endParaRPr lang="en-US" dirty="0" smtClean="0"/>
          </a:p>
          <a:p>
            <a:pPr lvl="1"/>
            <a:r>
              <a:rPr lang="en-CA" dirty="0" smtClean="0"/>
              <a:t>Build Positive Energy and Goodwill</a:t>
            </a:r>
            <a:endParaRPr lang="en-US" dirty="0" smtClean="0"/>
          </a:p>
          <a:p>
            <a:pPr lvl="1"/>
            <a:r>
              <a:rPr lang="en-CA" dirty="0" smtClean="0"/>
              <a:t>Strengthen the Partnership</a:t>
            </a:r>
            <a:endParaRPr lang="en-US" dirty="0" smtClean="0"/>
          </a:p>
          <a:p>
            <a:r>
              <a:rPr lang="en-CA" b="1" dirty="0" smtClean="0"/>
              <a:t>Get to the Root Cause</a:t>
            </a:r>
            <a:endParaRPr lang="en-US" dirty="0" smtClean="0"/>
          </a:p>
          <a:p>
            <a:pPr lvl="1"/>
            <a:r>
              <a:rPr lang="en-CA" dirty="0" smtClean="0"/>
              <a:t>Examine Root Causes</a:t>
            </a:r>
            <a:endParaRPr lang="en-US" dirty="0" smtClean="0"/>
          </a:p>
          <a:p>
            <a:pPr lvl="1"/>
            <a:r>
              <a:rPr lang="en-CA" dirty="0" smtClean="0"/>
              <a:t>Create a Fishbone Diagram (for complex issues)</a:t>
            </a:r>
            <a:endParaRPr lang="en-US" dirty="0" smtClean="0"/>
          </a:p>
          <a:p>
            <a:pPr lvl="1"/>
            <a:r>
              <a:rPr lang="en-CA" dirty="0" smtClean="0"/>
              <a:t>Identify Opportunities for Forgiveness</a:t>
            </a:r>
            <a:endParaRPr lang="en-US" dirty="0" smtClean="0"/>
          </a:p>
          <a:p>
            <a:pPr lvl="1"/>
            <a:r>
              <a:rPr lang="en-CA" dirty="0" smtClean="0"/>
              <a:t>Identify the Benefits of Resolution</a:t>
            </a:r>
            <a:endParaRPr lang="en-US" dirty="0" smtClean="0"/>
          </a:p>
          <a:p>
            <a:r>
              <a:rPr lang="en-CA" b="1" dirty="0" smtClean="0"/>
              <a:t>Generate Options</a:t>
            </a:r>
            <a:endParaRPr lang="en-US" dirty="0" smtClean="0"/>
          </a:p>
          <a:p>
            <a:pPr lvl="1"/>
            <a:r>
              <a:rPr lang="en-CA" dirty="0" smtClean="0"/>
              <a:t>Generate, Don't Evaluate</a:t>
            </a:r>
            <a:endParaRPr lang="en-US" dirty="0" smtClean="0"/>
          </a:p>
          <a:p>
            <a:pPr lvl="1"/>
            <a:r>
              <a:rPr lang="en-CA" dirty="0" smtClean="0"/>
              <a:t>Create Mutual Gain Options and Multiple Option Solutions</a:t>
            </a:r>
            <a:endParaRPr lang="en-US" dirty="0" smtClean="0"/>
          </a:p>
          <a:p>
            <a:pPr lvl="1"/>
            <a:r>
              <a:rPr lang="en-CA" dirty="0" smtClean="0"/>
              <a:t>Dig Deeper into the Options</a:t>
            </a:r>
            <a:endParaRPr lang="en-US" dirty="0" smtClean="0"/>
          </a:p>
          <a:p>
            <a:r>
              <a:rPr lang="en-CA" b="1" dirty="0" smtClean="0"/>
              <a:t>Build a Solution</a:t>
            </a:r>
            <a:endParaRPr lang="en-US" dirty="0" smtClean="0"/>
          </a:p>
          <a:p>
            <a:pPr lvl="1"/>
            <a:r>
              <a:rPr lang="en-CA" dirty="0" smtClean="0"/>
              <a:t>Create Criteria</a:t>
            </a:r>
            <a:endParaRPr lang="en-US" dirty="0" smtClean="0"/>
          </a:p>
          <a:p>
            <a:pPr lvl="1"/>
            <a:r>
              <a:rPr lang="en-CA" dirty="0" smtClean="0"/>
              <a:t>Create the Shortlist</a:t>
            </a:r>
            <a:endParaRPr lang="en-US" dirty="0" smtClean="0"/>
          </a:p>
          <a:p>
            <a:pPr lvl="1"/>
            <a:r>
              <a:rPr lang="en-CA" dirty="0" smtClean="0"/>
              <a:t>Choose a Solution</a:t>
            </a:r>
            <a:endParaRPr lang="en-US" dirty="0" smtClean="0"/>
          </a:p>
          <a:p>
            <a:pPr lvl="1"/>
            <a:r>
              <a:rPr lang="en-CA" dirty="0" smtClean="0"/>
              <a:t>Build a Plan</a:t>
            </a:r>
            <a:endParaRPr lang="en-US" dirty="0" smtClean="0"/>
          </a:p>
          <a:p>
            <a:pPr eaLnBrk="1" hangingPunct="1">
              <a:spcBef>
                <a:spcPct val="0"/>
              </a:spcBef>
            </a:pPr>
            <a:endParaRPr lang="en-US" dirty="0" smtClean="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EC2CD5-A921-4C13-86A6-0B72057F4DFF}" type="slidenum">
              <a:rPr lang="en-US" smtClean="0"/>
              <a:pPr fontAlgn="base">
                <a:spcBef>
                  <a:spcPct val="0"/>
                </a:spcBef>
                <a:spcAft>
                  <a:spcPct val="0"/>
                </a:spcAft>
                <a:defRPr/>
              </a:pPr>
              <a:t>8</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There are five widely accepted styles of resolving conflicts. These were originally developed by Kenneth Thomas and Ralph Kilmann in the 1970’s. We have even designed our conflict resolution process so that it can be used in conjunction with these styles.</a:t>
            </a:r>
          </a:p>
          <a:p>
            <a:pPr eaLnBrk="1" hangingPunct="1">
              <a:spcBef>
                <a:spcPct val="0"/>
              </a:spcBef>
            </a:pPr>
            <a:r>
              <a:rPr lang="en-US" dirty="0" smtClean="0"/>
              <a:t>Although we promote the collaborative style throughout this workshop, there are instances where it is not appropriate (for example, it may be too time-consuming if the issue is relatively insignificant). Understanding all five styles and knowing when to use them is an important part of successful conflict resolution.</a:t>
            </a:r>
          </a:p>
          <a:p>
            <a:pPr eaLnBrk="1" hangingPunct="1">
              <a:spcBef>
                <a:spcPct val="0"/>
              </a:spcBef>
            </a:pPr>
            <a:endParaRPr lang="en-US" dirty="0" smtClean="0"/>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10F161D-8DB2-4E06-8138-163B4938E774}" type="slidenum">
              <a:rPr lang="en-US" smtClean="0"/>
              <a:pPr fontAlgn="base">
                <a:spcBef>
                  <a:spcPct val="0"/>
                </a:spcBef>
                <a:spcAft>
                  <a:spcPct val="0"/>
                </a:spcAft>
                <a:defRPr/>
              </a:pPr>
              <a:t>19</a:t>
            </a:fld>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This is the approach that we will use during this workshop. With this approach, the parties in conflict work together to develop a win-win solution. This approach promotes assertiveness (rather than aggressiveness or passiveness).</a:t>
            </a:r>
          </a:p>
          <a:p>
            <a:r>
              <a:rPr lang="en-US" dirty="0" smtClean="0"/>
              <a:t>This style is appropriate when:</a:t>
            </a:r>
          </a:p>
          <a:p>
            <a:pPr>
              <a:buFontTx/>
              <a:buChar char="•"/>
            </a:pPr>
            <a:r>
              <a:rPr lang="en-US" dirty="0" smtClean="0"/>
              <a:t>The situation is not urgent</a:t>
            </a:r>
          </a:p>
          <a:p>
            <a:pPr>
              <a:buFontTx/>
              <a:buChar char="•"/>
            </a:pPr>
            <a:r>
              <a:rPr lang="en-US" dirty="0" smtClean="0"/>
              <a:t>An important decision needs to be made</a:t>
            </a:r>
          </a:p>
          <a:p>
            <a:pPr>
              <a:buFontTx/>
              <a:buChar char="•"/>
            </a:pPr>
            <a:r>
              <a:rPr lang="en-US" dirty="0" smtClean="0"/>
              <a:t>The conflict involves a large number of people, or people across different teams</a:t>
            </a:r>
          </a:p>
          <a:p>
            <a:pPr>
              <a:buFontTx/>
              <a:buChar char="•"/>
            </a:pPr>
            <a:r>
              <a:rPr lang="en-US" dirty="0" smtClean="0"/>
              <a:t>Previous conflict resolution attempts have failed</a:t>
            </a:r>
          </a:p>
          <a:p>
            <a:r>
              <a:rPr lang="en-US" dirty="0" smtClean="0"/>
              <a:t>This style is not appropriate when:</a:t>
            </a:r>
          </a:p>
          <a:p>
            <a:pPr>
              <a:buFontTx/>
              <a:buChar char="•"/>
            </a:pPr>
            <a:r>
              <a:rPr lang="en-US" dirty="0" smtClean="0"/>
              <a:t>A decision needs to be made urgently</a:t>
            </a:r>
          </a:p>
          <a:p>
            <a:pPr>
              <a:buFontTx/>
              <a:buChar char="•"/>
            </a:pPr>
            <a:r>
              <a:rPr lang="en-US" dirty="0" smtClean="0"/>
              <a:t>The matter is trivial to all involved</a:t>
            </a:r>
          </a:p>
          <a:p>
            <a:pPr eaLnBrk="1" hangingPunct="1">
              <a:spcBef>
                <a:spcPct val="0"/>
              </a:spcBef>
            </a:pPr>
            <a:endParaRPr lang="en-US" dirty="0" smtClean="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56AD19-3013-4011-A4D6-DE57C2697E2D}" type="slidenum">
              <a:rPr lang="en-US" smtClean="0"/>
              <a:pPr fontAlgn="base">
                <a:spcBef>
                  <a:spcPct val="0"/>
                </a:spcBef>
                <a:spcAft>
                  <a:spcPct val="0"/>
                </a:spcAft>
                <a:defRPr/>
              </a:pPr>
              <a:t>20</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pic>
        <p:nvPicPr>
          <p:cNvPr id="6" name="Picture 3" descr="C:\Users\Darren\Desktop\New Photos\s00013.png"/>
          <p:cNvPicPr>
            <a:picLocks noChangeAspect="1" noChangeArrowheads="1"/>
          </p:cNvPicPr>
          <p:nvPr userDrawn="1"/>
        </p:nvPicPr>
        <p:blipFill>
          <a:blip r:embed="rId3">
            <a:extLst>
              <a:ext uri="{28A0092B-C50C-407E-A947-70E740481C1C}">
                <a14:useLocalDpi xmlns:a14="http://schemas.microsoft.com/office/drawing/2010/main" val="0"/>
              </a:ext>
            </a:extLst>
          </a:blip>
          <a:srcRect t="16949" b="16283"/>
          <a:stretch>
            <a:fillRect/>
          </a:stretch>
        </p:blipFill>
        <p:spPr bwMode="auto">
          <a:xfrm>
            <a:off x="6705600" y="4310063"/>
            <a:ext cx="2508250"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3962400"/>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spTree>
    <p:extLst>
      <p:ext uri="{BB962C8B-B14F-4D97-AF65-F5344CB8AC3E}">
        <p14:creationId xmlns:p14="http://schemas.microsoft.com/office/powerpoint/2010/main" val="264458726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smtClean="0"/>
            </a:lvl1pPr>
          </a:lstStyle>
          <a:p>
            <a:pPr lvl="0"/>
            <a:r>
              <a:rPr lang="en-US" dirty="0" smtClean="0"/>
              <a:t>Click to edit Master text styles</a:t>
            </a:r>
          </a:p>
        </p:txBody>
      </p:sp>
    </p:spTree>
    <p:extLst>
      <p:ext uri="{BB962C8B-B14F-4D97-AF65-F5344CB8AC3E}">
        <p14:creationId xmlns:p14="http://schemas.microsoft.com/office/powerpoint/2010/main" val="158530219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689285-B672-4096-A8FC-160C08E48574}" type="datetimeFigureOut">
              <a:rPr lang="en-US"/>
              <a:pPr>
                <a:defRPr/>
              </a:pPr>
              <a:t>2/10/2016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D4B19C1-9751-4DB0-A813-5F8D4EA3EA8C}"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31.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914400" y="1981200"/>
            <a:ext cx="7891463" cy="227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Conflict Resolution</a:t>
            </a:r>
            <a:r>
              <a:rPr lang="en-CA" sz="1100" b="1" dirty="0">
                <a:solidFill>
                  <a:srgbClr val="17365D"/>
                </a:solidFill>
                <a:latin typeface="Calibri" pitchFamily="34" charset="0"/>
              </a:rPr>
              <a:t/>
            </a:r>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4099" name="Picture 3" descr="C:\Users\Darren\Desktop\New Photos\s00013.png"/>
          <p:cNvPicPr>
            <a:picLocks noChangeAspect="1" noChangeArrowheads="1"/>
          </p:cNvPicPr>
          <p:nvPr/>
        </p:nvPicPr>
        <p:blipFill>
          <a:blip r:embed="rId2">
            <a:extLst>
              <a:ext uri="{28A0092B-C50C-407E-A947-70E740481C1C}">
                <a14:useLocalDpi xmlns:a14="http://schemas.microsoft.com/office/drawing/2010/main" val="0"/>
              </a:ext>
            </a:extLst>
          </a:blip>
          <a:srcRect t="16949" b="16283"/>
          <a:stretch>
            <a:fillRect/>
          </a:stretch>
        </p:blipFill>
        <p:spPr bwMode="auto">
          <a:xfrm>
            <a:off x="6705600" y="4310063"/>
            <a:ext cx="2508250"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631825" algn="l"/>
              </a:tabLst>
            </a:pPr>
            <a:r>
              <a:rPr lang="en-US" dirty="0">
                <a:ea typeface="Times New Roman"/>
                <a:cs typeface="Times New Roman"/>
              </a:rPr>
              <a:t>People can explore those differences, if they are equipped with a conflict ___________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Idea</a:t>
            </a:r>
          </a:p>
          <a:p>
            <a:pPr marL="681038" lvl="0">
              <a:lnSpc>
                <a:spcPct val="115000"/>
              </a:lnSpc>
              <a:spcBef>
                <a:spcPts val="0"/>
              </a:spcBef>
              <a:spcAft>
                <a:spcPts val="0"/>
              </a:spcAft>
              <a:buFont typeface="+mj-lt"/>
              <a:buAutoNum type="alphaLcParenR"/>
            </a:pPr>
            <a:r>
              <a:rPr lang="en-US" dirty="0">
                <a:ea typeface="SimSun"/>
                <a:cs typeface="Mangal"/>
              </a:rPr>
              <a:t>Email</a:t>
            </a:r>
          </a:p>
          <a:p>
            <a:pPr marL="681038" lvl="0">
              <a:lnSpc>
                <a:spcPct val="115000"/>
              </a:lnSpc>
              <a:spcBef>
                <a:spcPts val="0"/>
              </a:spcBef>
              <a:spcAft>
                <a:spcPts val="0"/>
              </a:spcAft>
              <a:buFont typeface="+mj-lt"/>
              <a:buAutoNum type="alphaLcParenR"/>
            </a:pPr>
            <a:r>
              <a:rPr lang="en-US" dirty="0">
                <a:ea typeface="SimSun"/>
                <a:cs typeface="Mangal"/>
              </a:rPr>
              <a:t>Resolution</a:t>
            </a: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4"/>
              <a:tabLst>
                <a:tab pos="631825" algn="l"/>
              </a:tabLst>
            </a:pPr>
            <a:r>
              <a:rPr lang="en-US" dirty="0">
                <a:ea typeface="Times New Roman"/>
                <a:cs typeface="Times New Roman"/>
              </a:rPr>
              <a:t>Differences can be used to ___________ in a more positive way.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Interact</a:t>
            </a:r>
          </a:p>
          <a:p>
            <a:pPr marL="681038" lvl="0">
              <a:lnSpc>
                <a:spcPct val="115000"/>
              </a:lnSpc>
              <a:spcBef>
                <a:spcPts val="0"/>
              </a:spcBef>
              <a:spcAft>
                <a:spcPts val="0"/>
              </a:spcAft>
              <a:buFont typeface="+mj-lt"/>
              <a:buAutoNum type="alphaLcParenR"/>
            </a:pPr>
            <a:r>
              <a:rPr lang="en-US" dirty="0">
                <a:ea typeface="SimSun"/>
                <a:cs typeface="Mangal"/>
              </a:rPr>
              <a:t>Connect</a:t>
            </a:r>
          </a:p>
          <a:p>
            <a:pPr marL="681038" lvl="0">
              <a:lnSpc>
                <a:spcPct val="115000"/>
              </a:lnSpc>
              <a:spcBef>
                <a:spcPts val="0"/>
              </a:spcBef>
              <a:spcAft>
                <a:spcPts val="0"/>
              </a:spcAft>
              <a:buFont typeface="+mj-lt"/>
              <a:buAutoNum type="alphaLcParenR"/>
            </a:pPr>
            <a:r>
              <a:rPr lang="en-US" dirty="0">
                <a:ea typeface="SimSun"/>
                <a:cs typeface="Mangal"/>
              </a:rPr>
              <a:t>Dissect</a:t>
            </a:r>
          </a:p>
          <a:p>
            <a:pPr marL="681038" lvl="0">
              <a:lnSpc>
                <a:spcPct val="115000"/>
              </a:lnSpc>
              <a:spcBef>
                <a:spcPts val="0"/>
              </a:spcBef>
              <a:spcAft>
                <a:spcPts val="0"/>
              </a:spcAft>
              <a:buFont typeface="+mj-lt"/>
              <a:buAutoNum type="alphaLcParenR"/>
            </a:pPr>
            <a:r>
              <a:rPr lang="en-US" dirty="0">
                <a:ea typeface="SimSun"/>
                <a:cs typeface="Mangal"/>
              </a:rPr>
              <a:t>Reject</a:t>
            </a:r>
          </a:p>
          <a:p>
            <a:endParaRPr lang="en-US" dirty="0" smtClean="0"/>
          </a:p>
        </p:txBody>
      </p:sp>
    </p:spTree>
    <p:extLst>
      <p:ext uri="{BB962C8B-B14F-4D97-AF65-F5344CB8AC3E}">
        <p14:creationId xmlns:p14="http://schemas.microsoft.com/office/powerpoint/2010/main" val="150245343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Creating Mutual Gain Options and Multiple Option Solutions</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985006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Digging Deeper into Your Options</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955953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you have a good handle on the conflict, it's time for the parties to start ________ some options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Denying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Generating</a:t>
            </a:r>
          </a:p>
          <a:p>
            <a:pPr marL="681038" lvl="0">
              <a:lnSpc>
                <a:spcPct val="115000"/>
              </a:lnSpc>
              <a:spcBef>
                <a:spcPts val="0"/>
              </a:spcBef>
              <a:spcAft>
                <a:spcPts val="0"/>
              </a:spcAft>
              <a:buFont typeface="+mj-lt"/>
              <a:buAutoNum type="alphaLcParenR"/>
            </a:pPr>
            <a:r>
              <a:rPr lang="en-US" dirty="0">
                <a:ea typeface="SimSun"/>
                <a:cs typeface="Mangal"/>
              </a:rPr>
              <a:t>Fabricating</a:t>
            </a:r>
          </a:p>
          <a:p>
            <a:pPr marL="681038" lvl="0">
              <a:lnSpc>
                <a:spcPct val="115000"/>
              </a:lnSpc>
              <a:spcBef>
                <a:spcPts val="0"/>
              </a:spcBef>
              <a:spcAft>
                <a:spcPts val="0"/>
              </a:spcAft>
              <a:buFont typeface="+mj-lt"/>
              <a:buAutoNum type="alphaLcParenR"/>
            </a:pPr>
            <a:r>
              <a:rPr lang="en-US" dirty="0">
                <a:ea typeface="SimSun"/>
                <a:cs typeface="Mangal"/>
              </a:rPr>
              <a:t>Celebrating</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At the beginning, you should generate, not 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Extricate</a:t>
            </a:r>
          </a:p>
          <a:p>
            <a:pPr marL="681038" lvl="0">
              <a:lnSpc>
                <a:spcPct val="115000"/>
              </a:lnSpc>
              <a:spcBef>
                <a:spcPts val="0"/>
              </a:spcBef>
              <a:spcAft>
                <a:spcPts val="0"/>
              </a:spcAft>
              <a:buFont typeface="+mj-lt"/>
              <a:buAutoNum type="alphaLcParenR"/>
            </a:pPr>
            <a:r>
              <a:rPr lang="en-US" dirty="0">
                <a:ea typeface="SimSun"/>
                <a:cs typeface="Mangal"/>
              </a:rPr>
              <a:t>Contemplate</a:t>
            </a:r>
          </a:p>
          <a:p>
            <a:pPr marL="681038" lvl="0">
              <a:lnSpc>
                <a:spcPct val="115000"/>
              </a:lnSpc>
              <a:spcBef>
                <a:spcPts val="0"/>
              </a:spcBef>
              <a:spcAft>
                <a:spcPts val="0"/>
              </a:spcAft>
              <a:buFont typeface="+mj-lt"/>
              <a:buAutoNum type="alphaLcParenR"/>
            </a:pPr>
            <a:r>
              <a:rPr lang="en-US" dirty="0">
                <a:ea typeface="SimSun"/>
                <a:cs typeface="Mangal"/>
              </a:rPr>
              <a:t>Evaluate</a:t>
            </a:r>
          </a:p>
          <a:p>
            <a:pPr marL="681038" lvl="0">
              <a:lnSpc>
                <a:spcPct val="115000"/>
              </a:lnSpc>
              <a:spcBef>
                <a:spcPts val="0"/>
              </a:spcBef>
              <a:spcAft>
                <a:spcPts val="0"/>
              </a:spcAft>
              <a:buFont typeface="+mj-lt"/>
              <a:buAutoNum type="alphaLcParenR"/>
            </a:pPr>
            <a:r>
              <a:rPr lang="en-US" dirty="0">
                <a:ea typeface="SimSun"/>
                <a:cs typeface="Mangal"/>
              </a:rPr>
              <a:t>Motivate</a:t>
            </a:r>
          </a:p>
          <a:p>
            <a:endParaRPr lang="en-US" dirty="0" smtClean="0"/>
          </a:p>
        </p:txBody>
      </p:sp>
    </p:spTree>
    <p:extLst>
      <p:ext uri="{BB962C8B-B14F-4D97-AF65-F5344CB8AC3E}">
        <p14:creationId xmlns:p14="http://schemas.microsoft.com/office/powerpoint/2010/main" val="299855705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It's very important to not ________ yourself or the person that you are having the conflict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Censor</a:t>
            </a:r>
          </a:p>
          <a:p>
            <a:pPr marL="681038" lvl="0">
              <a:lnSpc>
                <a:spcPct val="115000"/>
              </a:lnSpc>
              <a:spcBef>
                <a:spcPts val="0"/>
              </a:spcBef>
              <a:spcAft>
                <a:spcPts val="0"/>
              </a:spcAft>
              <a:buFont typeface="+mj-lt"/>
              <a:buAutoNum type="alphaLcParenR"/>
            </a:pPr>
            <a:r>
              <a:rPr lang="en-US" dirty="0">
                <a:ea typeface="SimSun"/>
                <a:cs typeface="Mangal"/>
              </a:rPr>
              <a:t>Anger</a:t>
            </a:r>
          </a:p>
          <a:p>
            <a:pPr marL="681038" lvl="0">
              <a:lnSpc>
                <a:spcPct val="115000"/>
              </a:lnSpc>
              <a:spcBef>
                <a:spcPts val="0"/>
              </a:spcBef>
              <a:spcAft>
                <a:spcPts val="0"/>
              </a:spcAft>
              <a:buFont typeface="+mj-lt"/>
              <a:buAutoNum type="alphaLcParenR"/>
            </a:pPr>
            <a:r>
              <a:rPr lang="en-US" dirty="0">
                <a:ea typeface="SimSun"/>
                <a:cs typeface="Mangal"/>
              </a:rPr>
              <a:t>Belittle</a:t>
            </a:r>
          </a:p>
          <a:p>
            <a:pPr marL="681038" lvl="0">
              <a:lnSpc>
                <a:spcPct val="115000"/>
              </a:lnSpc>
              <a:spcBef>
                <a:spcPts val="0"/>
              </a:spcBef>
              <a:spcAft>
                <a:spcPts val="0"/>
              </a:spcAft>
              <a:buFont typeface="+mj-lt"/>
              <a:buAutoNum type="alphaLcParenR"/>
            </a:pPr>
            <a:r>
              <a:rPr lang="en-US" dirty="0">
                <a:ea typeface="SimSun"/>
                <a:cs typeface="Mangal"/>
              </a:rPr>
              <a:t>Demean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Record all possible ideas into a list or _______________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Venn</a:t>
            </a:r>
          </a:p>
          <a:p>
            <a:pPr marL="681038" lvl="0">
              <a:lnSpc>
                <a:spcPct val="115000"/>
              </a:lnSpc>
              <a:spcBef>
                <a:spcPts val="0"/>
              </a:spcBef>
              <a:spcAft>
                <a:spcPts val="0"/>
              </a:spcAft>
              <a:buFont typeface="+mj-lt"/>
              <a:buAutoNum type="alphaLcParenR"/>
            </a:pPr>
            <a:r>
              <a:rPr lang="en-US" dirty="0">
                <a:ea typeface="SimSun"/>
                <a:cs typeface="Mangal"/>
              </a:rPr>
              <a:t>Brainstorming</a:t>
            </a: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ea typeface="SimSun"/>
                <a:cs typeface="Mangal"/>
              </a:rPr>
              <a:t>Quantum</a:t>
            </a:r>
          </a:p>
          <a:p>
            <a:endParaRPr lang="en-US" dirty="0" smtClean="0"/>
          </a:p>
        </p:txBody>
      </p:sp>
    </p:spTree>
    <p:extLst>
      <p:ext uri="{BB962C8B-B14F-4D97-AF65-F5344CB8AC3E}">
        <p14:creationId xmlns:p14="http://schemas.microsoft.com/office/powerpoint/2010/main" val="160425638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smtClean="0">
                <a:ea typeface="Times New Roman"/>
                <a:cs typeface="Times New Roman"/>
              </a:rPr>
              <a:t>You </a:t>
            </a:r>
            <a:r>
              <a:rPr lang="en-US" dirty="0">
                <a:ea typeface="Times New Roman"/>
                <a:cs typeface="Times New Roman"/>
              </a:rPr>
              <a:t>can create a cause and effect ____________ to record ideas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Journal</a:t>
            </a:r>
          </a:p>
          <a:p>
            <a:pPr marL="681038" lvl="0">
              <a:lnSpc>
                <a:spcPct val="115000"/>
              </a:lnSpc>
              <a:spcBef>
                <a:spcPts val="0"/>
              </a:spcBef>
              <a:spcAft>
                <a:spcPts val="0"/>
              </a:spcAft>
              <a:buFont typeface="+mj-lt"/>
              <a:buAutoNum type="alphaLcParenR"/>
            </a:pPr>
            <a:r>
              <a:rPr lang="en-US" dirty="0">
                <a:ea typeface="SimSun"/>
                <a:cs typeface="Mangal"/>
              </a:rPr>
              <a:t>Article</a:t>
            </a:r>
          </a:p>
          <a:p>
            <a:pPr marL="681038" lvl="0">
              <a:lnSpc>
                <a:spcPct val="115000"/>
              </a:lnSpc>
              <a:spcBef>
                <a:spcPts val="0"/>
              </a:spcBef>
              <a:spcAft>
                <a:spcPts val="0"/>
              </a:spcAft>
              <a:buFont typeface="+mj-lt"/>
              <a:buAutoNum type="alphaLcParenR"/>
            </a:pPr>
            <a:r>
              <a:rPr lang="en-US" dirty="0">
                <a:ea typeface="SimSun"/>
                <a:cs typeface="Mangal"/>
              </a:rPr>
              <a:t>Diagram</a:t>
            </a:r>
          </a:p>
          <a:p>
            <a:pPr marL="681038" lvl="0">
              <a:lnSpc>
                <a:spcPct val="115000"/>
              </a:lnSpc>
              <a:spcBef>
                <a:spcPts val="0"/>
              </a:spcBef>
              <a:spcAft>
                <a:spcPts val="0"/>
              </a:spcAft>
              <a:buFont typeface="+mj-lt"/>
              <a:buAutoNum type="alphaLcParenR"/>
            </a:pPr>
            <a:r>
              <a:rPr lang="en-US" dirty="0">
                <a:ea typeface="SimSun"/>
                <a:cs typeface="Mangal"/>
              </a:rPr>
              <a:t>Diatribe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a:t>
            </a:r>
            <a:r>
              <a:rPr lang="en-US" dirty="0" smtClean="0">
                <a:ea typeface="Times New Roman"/>
                <a:cs typeface="Times New Roman"/>
              </a:rPr>
              <a:t>he </a:t>
            </a:r>
            <a:r>
              <a:rPr lang="en-US" dirty="0">
                <a:ea typeface="Times New Roman"/>
                <a:cs typeface="Times New Roman"/>
              </a:rPr>
              <a:t>_________ energy will build as you and the person you're in conflict with start to generate options.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Superlative</a:t>
            </a:r>
          </a:p>
          <a:p>
            <a:pPr marL="681038" lvl="0">
              <a:lnSpc>
                <a:spcPct val="115000"/>
              </a:lnSpc>
              <a:spcBef>
                <a:spcPts val="0"/>
              </a:spcBef>
              <a:spcAft>
                <a:spcPts val="0"/>
              </a:spcAft>
              <a:buFont typeface="+mj-lt"/>
              <a:buAutoNum type="alphaLcParenR"/>
            </a:pPr>
            <a:r>
              <a:rPr lang="en-US" dirty="0">
                <a:ea typeface="SimSun"/>
                <a:cs typeface="Mangal"/>
              </a:rPr>
              <a:t>Interrogative</a:t>
            </a:r>
          </a:p>
        </p:txBody>
      </p:sp>
    </p:spTree>
    <p:extLst>
      <p:ext uri="{BB962C8B-B14F-4D97-AF65-F5344CB8AC3E}">
        <p14:creationId xmlns:p14="http://schemas.microsoft.com/office/powerpoint/2010/main" val="192463252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Once you have a good list of options, look over the list, and perform some basic __________.</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Trust</a:t>
            </a:r>
          </a:p>
          <a:p>
            <a:pPr marL="685800" lvl="0" indent="-347663">
              <a:lnSpc>
                <a:spcPct val="115000"/>
              </a:lnSpc>
              <a:spcBef>
                <a:spcPts val="0"/>
              </a:spcBef>
              <a:spcAft>
                <a:spcPts val="0"/>
              </a:spcAft>
              <a:buFont typeface="+mj-lt"/>
              <a:buAutoNum type="alphaLcParenR"/>
            </a:pPr>
            <a:r>
              <a:rPr lang="en-US" dirty="0">
                <a:ea typeface="SimSun"/>
                <a:cs typeface="Mangal"/>
              </a:rPr>
              <a:t>Moves</a:t>
            </a:r>
          </a:p>
          <a:p>
            <a:pPr marL="685800" lvl="0" indent="-347663">
              <a:lnSpc>
                <a:spcPct val="115000"/>
              </a:lnSpc>
              <a:spcBef>
                <a:spcPts val="0"/>
              </a:spcBef>
              <a:spcAft>
                <a:spcPts val="0"/>
              </a:spcAft>
              <a:buFont typeface="+mj-lt"/>
              <a:buAutoNum type="alphaLcParenR"/>
            </a:pPr>
            <a:r>
              <a:rPr lang="en-US" dirty="0">
                <a:ea typeface="SimSun"/>
                <a:cs typeface="Mangal"/>
              </a:rPr>
              <a:t>Evaluation</a:t>
            </a:r>
          </a:p>
          <a:p>
            <a:pPr marL="685800" lvl="0" indent="-347663">
              <a:lnSpc>
                <a:spcPct val="115000"/>
              </a:lnSpc>
              <a:spcBef>
                <a:spcPts val="0"/>
              </a:spcBef>
              <a:spcAft>
                <a:spcPts val="0"/>
              </a:spcAft>
              <a:buFont typeface="+mj-lt"/>
              <a:buAutoNum type="alphaLcParenR"/>
            </a:pPr>
            <a:r>
              <a:rPr lang="en-US" dirty="0">
                <a:ea typeface="SimSun"/>
                <a:cs typeface="Mangal"/>
              </a:rPr>
              <a:t>Statistics</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Cross off options that are an absolute _________ for either party.</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Request</a:t>
            </a:r>
          </a:p>
          <a:p>
            <a:pPr marL="685800" lvl="0" indent="-347663">
              <a:lnSpc>
                <a:spcPct val="115000"/>
              </a:lnSpc>
              <a:spcBef>
                <a:spcPts val="0"/>
              </a:spcBef>
              <a:spcAft>
                <a:spcPts val="0"/>
              </a:spcAft>
              <a:buFont typeface="+mj-lt"/>
              <a:buAutoNum type="alphaLcParenR"/>
            </a:pPr>
            <a:r>
              <a:rPr lang="en-US" dirty="0">
                <a:ea typeface="SimSun"/>
                <a:cs typeface="Mangal"/>
              </a:rPr>
              <a:t>No-go</a:t>
            </a:r>
          </a:p>
          <a:p>
            <a:pPr marL="685800" lvl="0" indent="-347663">
              <a:lnSpc>
                <a:spcPct val="115000"/>
              </a:lnSpc>
              <a:spcBef>
                <a:spcPts val="0"/>
              </a:spcBef>
              <a:spcAft>
                <a:spcPts val="0"/>
              </a:spcAft>
              <a:buFont typeface="+mj-lt"/>
              <a:buAutoNum type="alphaLcParenR"/>
            </a:pPr>
            <a:r>
              <a:rPr lang="en-US" dirty="0">
                <a:ea typeface="SimSun"/>
                <a:cs typeface="Mangal"/>
              </a:rPr>
              <a:t>Nuisance</a:t>
            </a:r>
          </a:p>
          <a:p>
            <a:pPr marL="685800" lvl="0" indent="-347663">
              <a:lnSpc>
                <a:spcPct val="115000"/>
              </a:lnSpc>
              <a:spcBef>
                <a:spcPts val="0"/>
              </a:spcBef>
              <a:spcAft>
                <a:spcPts val="0"/>
              </a:spcAft>
              <a:buFont typeface="+mj-lt"/>
              <a:buAutoNum type="alphaLcParenR"/>
            </a:pPr>
            <a:r>
              <a:rPr lang="en-US" dirty="0">
                <a:ea typeface="SimSun"/>
                <a:cs typeface="Mangal"/>
              </a:rPr>
              <a:t>Must</a:t>
            </a:r>
          </a:p>
          <a:p>
            <a:endParaRPr lang="en-US" dirty="0" smtClean="0"/>
          </a:p>
        </p:txBody>
      </p:sp>
    </p:spTree>
    <p:extLst>
      <p:ext uri="{BB962C8B-B14F-4D97-AF65-F5344CB8AC3E}">
        <p14:creationId xmlns:p14="http://schemas.microsoft.com/office/powerpoint/2010/main" val="394106036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Highlight options that provide __________ for both parties.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Gains</a:t>
            </a:r>
          </a:p>
          <a:p>
            <a:pPr marL="681038" lvl="0">
              <a:lnSpc>
                <a:spcPct val="115000"/>
              </a:lnSpc>
              <a:spcBef>
                <a:spcPts val="0"/>
              </a:spcBef>
              <a:spcAft>
                <a:spcPts val="0"/>
              </a:spcAft>
              <a:buFont typeface="+mj-lt"/>
              <a:buAutoNum type="alphaLcParenR"/>
            </a:pPr>
            <a:r>
              <a:rPr lang="en-US" dirty="0">
                <a:ea typeface="SimSun"/>
                <a:cs typeface="Mangal"/>
              </a:rPr>
              <a:t>Losses</a:t>
            </a:r>
          </a:p>
          <a:p>
            <a:pPr marL="681038" lvl="0">
              <a:lnSpc>
                <a:spcPct val="115000"/>
              </a:lnSpc>
              <a:spcBef>
                <a:spcPts val="0"/>
              </a:spcBef>
              <a:spcAft>
                <a:spcPts val="0"/>
              </a:spcAft>
              <a:buFont typeface="+mj-lt"/>
              <a:buAutoNum type="alphaLcParenR"/>
            </a:pPr>
            <a:r>
              <a:rPr lang="en-US" dirty="0">
                <a:ea typeface="SimSun"/>
                <a:cs typeface="Mangal"/>
              </a:rPr>
              <a:t>Winners</a:t>
            </a:r>
          </a:p>
          <a:p>
            <a:pPr marL="681038" lvl="0">
              <a:lnSpc>
                <a:spcPct val="115000"/>
              </a:lnSpc>
              <a:spcBef>
                <a:spcPts val="0"/>
              </a:spcBef>
              <a:spcAft>
                <a:spcPts val="0"/>
              </a:spcAft>
              <a:buFont typeface="+mj-lt"/>
              <a:buAutoNum type="alphaLcParenR"/>
            </a:pPr>
            <a:r>
              <a:rPr lang="en-US" dirty="0">
                <a:ea typeface="SimSun"/>
                <a:cs typeface="Mangal"/>
              </a:rPr>
              <a:t>Prizes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For __________ conflicts, three to five options is usually sufficient.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ea typeface="SimSun"/>
                <a:cs typeface="Mangal"/>
              </a:rPr>
              <a:t>Radical</a:t>
            </a:r>
          </a:p>
          <a:p>
            <a:pPr marL="681038" lvl="0">
              <a:lnSpc>
                <a:spcPct val="115000"/>
              </a:lnSpc>
              <a:spcBef>
                <a:spcPts val="0"/>
              </a:spcBef>
              <a:spcAft>
                <a:spcPts val="0"/>
              </a:spcAft>
              <a:buFont typeface="+mj-lt"/>
              <a:buAutoNum type="alphaLcParenR"/>
            </a:pPr>
            <a:r>
              <a:rPr lang="en-US" dirty="0">
                <a:ea typeface="SimSun"/>
                <a:cs typeface="Mangal"/>
              </a:rPr>
              <a:t>Simple</a:t>
            </a:r>
          </a:p>
          <a:p>
            <a:pPr marL="681038" lvl="0">
              <a:lnSpc>
                <a:spcPct val="115000"/>
              </a:lnSpc>
              <a:spcBef>
                <a:spcPts val="0"/>
              </a:spcBef>
              <a:spcAft>
                <a:spcPts val="0"/>
              </a:spcAft>
              <a:buFont typeface="+mj-lt"/>
              <a:buAutoNum type="alphaLcParenR"/>
            </a:pPr>
            <a:r>
              <a:rPr lang="en-US" dirty="0">
                <a:ea typeface="SimSun"/>
                <a:cs typeface="Mangal"/>
              </a:rPr>
              <a:t>Extreme</a:t>
            </a:r>
          </a:p>
          <a:p>
            <a:endParaRPr lang="en-US" dirty="0" smtClean="0"/>
          </a:p>
        </p:txBody>
      </p:sp>
    </p:spTree>
    <p:extLst>
      <p:ext uri="{BB962C8B-B14F-4D97-AF65-F5344CB8AC3E}">
        <p14:creationId xmlns:p14="http://schemas.microsoft.com/office/powerpoint/2010/main" val="420401148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you have a good handle on the conflict, it's time for the parties to start ________ some options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Denying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Generating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Fabricating</a:t>
            </a:r>
          </a:p>
          <a:p>
            <a:pPr marL="681038" lvl="0">
              <a:lnSpc>
                <a:spcPct val="115000"/>
              </a:lnSpc>
              <a:spcBef>
                <a:spcPts val="0"/>
              </a:spcBef>
              <a:spcAft>
                <a:spcPts val="0"/>
              </a:spcAft>
              <a:buFont typeface="+mj-lt"/>
              <a:buAutoNum type="alphaLcParenR"/>
            </a:pPr>
            <a:r>
              <a:rPr lang="en-US" dirty="0">
                <a:ea typeface="SimSun"/>
                <a:cs typeface="Mangal"/>
              </a:rPr>
              <a:t>Celebrating</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At the beginning, you should generate, not 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Extricate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Contemplate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Evaluate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Motivate</a:t>
            </a:r>
          </a:p>
          <a:p>
            <a:endParaRPr lang="en-US" dirty="0" smtClean="0"/>
          </a:p>
        </p:txBody>
      </p:sp>
    </p:spTree>
    <p:extLst>
      <p:ext uri="{BB962C8B-B14F-4D97-AF65-F5344CB8AC3E}">
        <p14:creationId xmlns:p14="http://schemas.microsoft.com/office/powerpoint/2010/main" val="187289081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It's very important to not ________ yourself or the person that you are having the conflict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Censor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Anger</a:t>
            </a:r>
          </a:p>
          <a:p>
            <a:pPr marL="681038" lvl="0">
              <a:lnSpc>
                <a:spcPct val="115000"/>
              </a:lnSpc>
              <a:spcBef>
                <a:spcPts val="0"/>
              </a:spcBef>
              <a:spcAft>
                <a:spcPts val="0"/>
              </a:spcAft>
              <a:buFont typeface="+mj-lt"/>
              <a:buAutoNum type="alphaLcParenR"/>
            </a:pPr>
            <a:r>
              <a:rPr lang="en-US" dirty="0">
                <a:ea typeface="SimSun"/>
                <a:cs typeface="Mangal"/>
              </a:rPr>
              <a:t>Belittle</a:t>
            </a:r>
          </a:p>
          <a:p>
            <a:pPr marL="681038" lvl="0">
              <a:lnSpc>
                <a:spcPct val="115000"/>
              </a:lnSpc>
              <a:spcBef>
                <a:spcPts val="0"/>
              </a:spcBef>
              <a:spcAft>
                <a:spcPts val="0"/>
              </a:spcAft>
              <a:buFont typeface="+mj-lt"/>
              <a:buAutoNum type="alphaLcParenR"/>
            </a:pPr>
            <a:r>
              <a:rPr lang="en-US" dirty="0">
                <a:ea typeface="SimSun"/>
                <a:cs typeface="Mangal"/>
              </a:rPr>
              <a:t>Demean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Record all possible ideas into a list or _______________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Venn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Brainstorming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ea typeface="SimSun"/>
                <a:cs typeface="Mangal"/>
              </a:rPr>
              <a:t>Quantum</a:t>
            </a:r>
          </a:p>
          <a:p>
            <a:endParaRPr lang="en-US" dirty="0" smtClean="0"/>
          </a:p>
        </p:txBody>
      </p:sp>
    </p:spTree>
    <p:extLst>
      <p:ext uri="{BB962C8B-B14F-4D97-AF65-F5344CB8AC3E}">
        <p14:creationId xmlns:p14="http://schemas.microsoft.com/office/powerpoint/2010/main" val="336611014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smtClean="0">
                <a:ea typeface="Times New Roman"/>
                <a:cs typeface="Times New Roman"/>
              </a:rPr>
              <a:t>You </a:t>
            </a:r>
            <a:r>
              <a:rPr lang="en-US" dirty="0">
                <a:ea typeface="Times New Roman"/>
                <a:cs typeface="Times New Roman"/>
              </a:rPr>
              <a:t>can create a cause and effect ____________ to record ideas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Journal</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Article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Diatribe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a:t>
            </a:r>
            <a:r>
              <a:rPr lang="en-US" dirty="0" smtClean="0">
                <a:ea typeface="Times New Roman"/>
                <a:cs typeface="Times New Roman"/>
              </a:rPr>
              <a:t>he </a:t>
            </a:r>
            <a:r>
              <a:rPr lang="en-US" dirty="0">
                <a:ea typeface="Times New Roman"/>
                <a:cs typeface="Times New Roman"/>
              </a:rPr>
              <a:t>_________ energy will build as you and the person you're in conflict with start to generate options.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Positive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Superlative</a:t>
            </a:r>
          </a:p>
          <a:p>
            <a:pPr marL="681038" lvl="0">
              <a:lnSpc>
                <a:spcPct val="115000"/>
              </a:lnSpc>
              <a:spcBef>
                <a:spcPts val="0"/>
              </a:spcBef>
              <a:spcAft>
                <a:spcPts val="0"/>
              </a:spcAft>
              <a:buFont typeface="+mj-lt"/>
              <a:buAutoNum type="alphaLcParenR"/>
            </a:pPr>
            <a:r>
              <a:rPr lang="en-US" dirty="0">
                <a:ea typeface="SimSun"/>
                <a:cs typeface="Mangal"/>
              </a:rPr>
              <a:t>Interrogative</a:t>
            </a:r>
          </a:p>
        </p:txBody>
      </p:sp>
    </p:spTree>
    <p:extLst>
      <p:ext uri="{BB962C8B-B14F-4D97-AF65-F5344CB8AC3E}">
        <p14:creationId xmlns:p14="http://schemas.microsoft.com/office/powerpoint/2010/main" val="25854823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tabLst>
                <a:tab pos="685800" algn="l"/>
              </a:tabLst>
            </a:pPr>
            <a:r>
              <a:rPr lang="en-US" dirty="0">
                <a:ea typeface="Times New Roman"/>
                <a:cs typeface="Times New Roman"/>
              </a:rPr>
              <a:t>Conflict can be defined as coming into a ___________ or disagreement.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Contusion</a:t>
            </a:r>
          </a:p>
          <a:p>
            <a:pPr marL="681038" lvl="0">
              <a:lnSpc>
                <a:spcPct val="115000"/>
              </a:lnSpc>
              <a:spcBef>
                <a:spcPts val="0"/>
              </a:spcBef>
              <a:spcAft>
                <a:spcPts val="0"/>
              </a:spcAft>
              <a:buFont typeface="+mj-lt"/>
              <a:buAutoNum type="alphaLcParenR"/>
            </a:pPr>
            <a:r>
              <a:rPr lang="en-US" dirty="0">
                <a:ea typeface="SimSun"/>
                <a:cs typeface="Mangal"/>
              </a:rPr>
              <a:t>Fruition</a:t>
            </a:r>
          </a:p>
          <a:p>
            <a:pPr marL="681038" lvl="0">
              <a:lnSpc>
                <a:spcPct val="115000"/>
              </a:lnSpc>
              <a:spcBef>
                <a:spcPts val="0"/>
              </a:spcBef>
              <a:spcAft>
                <a:spcPts val="0"/>
              </a:spcAft>
              <a:buFont typeface="+mj-lt"/>
              <a:buAutoNum type="alphaLcParenR"/>
            </a:pPr>
            <a:r>
              <a:rPr lang="en-US" dirty="0">
                <a:ea typeface="SimSun"/>
                <a:cs typeface="Mangal"/>
              </a:rPr>
              <a:t>Collision</a:t>
            </a:r>
          </a:p>
          <a:p>
            <a:pPr marL="681038" lvl="0">
              <a:lnSpc>
                <a:spcPct val="115000"/>
              </a:lnSpc>
              <a:spcBef>
                <a:spcPts val="0"/>
              </a:spcBef>
              <a:spcAft>
                <a:spcPts val="0"/>
              </a:spcAft>
              <a:buFont typeface="+mj-lt"/>
              <a:buAutoNum type="alphaLcParenR"/>
            </a:pPr>
            <a:r>
              <a:rPr lang="en-US" dirty="0">
                <a:ea typeface="SimSun"/>
                <a:cs typeface="Mangal"/>
              </a:rPr>
              <a:t>Division</a:t>
            </a:r>
          </a:p>
          <a:p>
            <a:pPr marL="347663" lvl="0" indent="-347663">
              <a:lnSpc>
                <a:spcPct val="115000"/>
              </a:lnSpc>
              <a:spcBef>
                <a:spcPts val="1200"/>
              </a:spcBef>
              <a:spcAft>
                <a:spcPts val="1000"/>
              </a:spcAft>
              <a:buFont typeface="+mj-lt"/>
              <a:buAutoNum type="arabicPeriod" startAt="6"/>
              <a:tabLst>
                <a:tab pos="739775" algn="l"/>
              </a:tabLst>
            </a:pPr>
            <a:r>
              <a:rPr lang="en-US" dirty="0">
                <a:ea typeface="Times New Roman"/>
                <a:cs typeface="Times New Roman"/>
              </a:rPr>
              <a:t>Two sales representatives arguing over who gets the latest customer is an example of what?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Friendly competition</a:t>
            </a:r>
          </a:p>
          <a:p>
            <a:pPr marL="681038" lvl="0">
              <a:lnSpc>
                <a:spcPct val="115000"/>
              </a:lnSpc>
              <a:spcBef>
                <a:spcPts val="0"/>
              </a:spcBef>
              <a:spcAft>
                <a:spcPts val="0"/>
              </a:spcAft>
              <a:buFont typeface="+mj-lt"/>
              <a:buAutoNum type="alphaLcParenR"/>
            </a:pPr>
            <a:r>
              <a:rPr lang="en-US" dirty="0">
                <a:ea typeface="SimSun"/>
                <a:cs typeface="Mangal"/>
              </a:rPr>
              <a:t>Playful banter</a:t>
            </a:r>
          </a:p>
          <a:p>
            <a:pPr marL="681038" lvl="0">
              <a:lnSpc>
                <a:spcPct val="115000"/>
              </a:lnSpc>
              <a:spcBef>
                <a:spcPts val="0"/>
              </a:spcBef>
              <a:spcAft>
                <a:spcPts val="0"/>
              </a:spcAft>
              <a:buFont typeface="+mj-lt"/>
              <a:buAutoNum type="alphaLcParenR"/>
            </a:pPr>
            <a:r>
              <a:rPr lang="en-US" dirty="0">
                <a:ea typeface="SimSun"/>
                <a:cs typeface="Mangal"/>
              </a:rPr>
              <a:t>Conflict </a:t>
            </a:r>
          </a:p>
          <a:p>
            <a:pPr marL="681038" lvl="0">
              <a:lnSpc>
                <a:spcPct val="115000"/>
              </a:lnSpc>
              <a:spcBef>
                <a:spcPts val="0"/>
              </a:spcBef>
              <a:spcAft>
                <a:spcPts val="0"/>
              </a:spcAft>
              <a:buFont typeface="+mj-lt"/>
              <a:buAutoNum type="alphaLcParenR"/>
            </a:pPr>
            <a:r>
              <a:rPr lang="en-US" dirty="0">
                <a:ea typeface="SimSun"/>
                <a:cs typeface="Mangal"/>
              </a:rPr>
              <a:t>Respect</a:t>
            </a:r>
          </a:p>
          <a:p>
            <a:endParaRPr lang="en-US" dirty="0" smtClean="0"/>
          </a:p>
        </p:txBody>
      </p:sp>
    </p:spTree>
    <p:extLst>
      <p:ext uri="{BB962C8B-B14F-4D97-AF65-F5344CB8AC3E}">
        <p14:creationId xmlns:p14="http://schemas.microsoft.com/office/powerpoint/2010/main" val="250845224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Once you have a good list of options, look over the list, and perform some basic __________.</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Trust</a:t>
            </a: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Moves</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Evaluation</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Statistics</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Cross off options that are an absolute _________ for either party.</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Request</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No-go</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Nuisance</a:t>
            </a:r>
          </a:p>
          <a:p>
            <a:pPr marL="685800" lvl="0" indent="-347663">
              <a:lnSpc>
                <a:spcPct val="115000"/>
              </a:lnSpc>
              <a:spcBef>
                <a:spcPts val="0"/>
              </a:spcBef>
              <a:spcAft>
                <a:spcPts val="0"/>
              </a:spcAft>
              <a:buFont typeface="+mj-lt"/>
              <a:buAutoNum type="alphaLcParenR"/>
            </a:pPr>
            <a:r>
              <a:rPr lang="en-US" dirty="0">
                <a:ea typeface="SimSun"/>
                <a:cs typeface="Mangal"/>
              </a:rPr>
              <a:t>Must</a:t>
            </a:r>
          </a:p>
          <a:p>
            <a:endParaRPr lang="en-US" dirty="0" smtClean="0"/>
          </a:p>
        </p:txBody>
      </p:sp>
    </p:spTree>
    <p:extLst>
      <p:ext uri="{BB962C8B-B14F-4D97-AF65-F5344CB8AC3E}">
        <p14:creationId xmlns:p14="http://schemas.microsoft.com/office/powerpoint/2010/main" val="20332291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Highlight options that provide __________ for both parties.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Gains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Losses</a:t>
            </a:r>
          </a:p>
          <a:p>
            <a:pPr marL="681038" lvl="0">
              <a:lnSpc>
                <a:spcPct val="115000"/>
              </a:lnSpc>
              <a:spcBef>
                <a:spcPts val="0"/>
              </a:spcBef>
              <a:spcAft>
                <a:spcPts val="0"/>
              </a:spcAft>
              <a:buFont typeface="+mj-lt"/>
              <a:buAutoNum type="alphaLcParenR"/>
            </a:pPr>
            <a:r>
              <a:rPr lang="en-US" dirty="0">
                <a:ea typeface="SimSun"/>
                <a:cs typeface="Mangal"/>
              </a:rPr>
              <a:t>Winners</a:t>
            </a:r>
          </a:p>
          <a:p>
            <a:pPr marL="681038" lvl="0">
              <a:lnSpc>
                <a:spcPct val="115000"/>
              </a:lnSpc>
              <a:spcBef>
                <a:spcPts val="0"/>
              </a:spcBef>
              <a:spcAft>
                <a:spcPts val="0"/>
              </a:spcAft>
              <a:buFont typeface="+mj-lt"/>
              <a:buAutoNum type="alphaLcParenR"/>
            </a:pPr>
            <a:r>
              <a:rPr lang="en-US" dirty="0">
                <a:ea typeface="SimSun"/>
                <a:cs typeface="Mangal"/>
              </a:rPr>
              <a:t>Prizes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For __________ conflicts, three to five options is usually sufficient.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Radical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Simple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Extreme</a:t>
            </a:r>
          </a:p>
          <a:p>
            <a:endParaRPr lang="en-US" dirty="0" smtClean="0"/>
          </a:p>
        </p:txBody>
      </p:sp>
    </p:spTree>
    <p:extLst>
      <p:ext uri="{BB962C8B-B14F-4D97-AF65-F5344CB8AC3E}">
        <p14:creationId xmlns:p14="http://schemas.microsoft.com/office/powerpoint/2010/main" val="124897564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Nine: </a:t>
            </a:r>
            <a:br>
              <a:rPr lang="en-US" dirty="0" smtClean="0"/>
            </a:br>
            <a:r>
              <a:rPr lang="en-US" dirty="0" smtClean="0"/>
              <a:t>Building a Solution</a:t>
            </a:r>
            <a:endParaRPr lang="en-US" dirty="0"/>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dirty="0" smtClean="0"/>
              <a:t>Once the possible solutions are laid out, it’s time to move on to choosing a solution and laying the groundwork for a resolution. </a:t>
            </a:r>
          </a:p>
          <a:p>
            <a:pPr eaLnBrk="1" fontAlgn="auto" hangingPunct="1">
              <a:spcAft>
                <a:spcPts val="0"/>
              </a:spcAft>
              <a:defRPr/>
            </a:pPr>
            <a:r>
              <a:rPr lang="en-US" dirty="0" smtClean="0"/>
              <a:t>This module will explore how to create criteria and how to use those criteria to create a shortlist of options, and then to move on to a solution.</a:t>
            </a:r>
            <a:endParaRPr lang="en-CA" dirty="0" smtClean="0"/>
          </a:p>
        </p:txBody>
      </p:sp>
      <p:sp>
        <p:nvSpPr>
          <p:cNvPr id="4" name="Text Placeholder 3"/>
          <p:cNvSpPr>
            <a:spLocks noGrp="1"/>
          </p:cNvSpPr>
          <p:nvPr>
            <p:ph type="body" sz="quarter" idx="10"/>
          </p:nvPr>
        </p:nvSpPr>
        <p:spPr>
          <a:xfrm>
            <a:off x="7391400" y="381000"/>
            <a:ext cx="1752600" cy="3124200"/>
          </a:xfrm>
        </p:spPr>
        <p:txBody>
          <a:bodyPr>
            <a:normAutofit/>
          </a:bodyPr>
          <a:lstStyle/>
          <a:p>
            <a:pPr eaLnBrk="1" hangingPunct="1">
              <a:lnSpc>
                <a:spcPct val="80000"/>
              </a:lnSpc>
            </a:pPr>
            <a:endParaRPr lang="en-US" sz="2500" dirty="0" smtClean="0"/>
          </a:p>
          <a:p>
            <a:pPr>
              <a:lnSpc>
                <a:spcPct val="95000"/>
              </a:lnSpc>
              <a:spcBef>
                <a:spcPct val="0"/>
              </a:spcBef>
              <a:spcAft>
                <a:spcPts val="1000"/>
              </a:spcAft>
            </a:pPr>
            <a:r>
              <a:rPr lang="en-US" sz="2500" dirty="0" smtClean="0">
                <a:latin typeface="Cambria" pitchFamily="18" charset="0"/>
                <a:cs typeface="Times New Roman" pitchFamily="18" charset="0"/>
              </a:rPr>
              <a:t>The harder the conflict, the more glorious the triumph. </a:t>
            </a:r>
            <a:endParaRPr lang="en-US" sz="1900" dirty="0" smtClean="0">
              <a:cs typeface="Times New Roman" pitchFamily="18" charset="0"/>
            </a:endParaRPr>
          </a:p>
          <a:p>
            <a:pPr>
              <a:lnSpc>
                <a:spcPct val="95000"/>
              </a:lnSpc>
              <a:spcBef>
                <a:spcPct val="0"/>
              </a:spcBef>
              <a:spcAft>
                <a:spcPts val="1000"/>
              </a:spcAft>
            </a:pPr>
            <a:r>
              <a:rPr lang="en-US" sz="2500" b="1" dirty="0" smtClean="0">
                <a:latin typeface="Cambria" pitchFamily="18" charset="0"/>
                <a:cs typeface="Times New Roman" pitchFamily="18" charset="0"/>
              </a:rPr>
              <a:t>Thomas Paine</a:t>
            </a:r>
            <a:endParaRPr lang="en-US" sz="1900" b="1" dirty="0" smtClean="0">
              <a:cs typeface="Times New Roman" pitchFamily="18" charset="0"/>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dirty="0" smtClean="0"/>
              <a:t>Creating Criteria</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507066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smtClean="0"/>
              <a:t>Creating a Shortlist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375896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dirty="0" smtClean="0"/>
              <a:t>Choosing a Solution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411948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dirty="0" smtClean="0"/>
              <a:t>Building a Plan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105805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the possible solutions are laid out, it's time to move on to choosing a solution and laying	The groundwork for a 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Resignation</a:t>
            </a:r>
          </a:p>
          <a:p>
            <a:pPr marL="681038" lvl="0">
              <a:lnSpc>
                <a:spcPct val="115000"/>
              </a:lnSpc>
              <a:spcBef>
                <a:spcPts val="0"/>
              </a:spcBef>
              <a:spcAft>
                <a:spcPts val="0"/>
              </a:spcAft>
              <a:buFont typeface="+mj-lt"/>
              <a:buAutoNum type="alphaLcParenR"/>
            </a:pPr>
            <a:r>
              <a:rPr lang="en-US" dirty="0">
                <a:ea typeface="SimSun"/>
                <a:cs typeface="Mangal"/>
              </a:rPr>
              <a:t>Revelation</a:t>
            </a:r>
          </a:p>
          <a:p>
            <a:pPr marL="681038" lvl="0">
              <a:lnSpc>
                <a:spcPct val="115000"/>
              </a:lnSpc>
              <a:spcBef>
                <a:spcPts val="0"/>
              </a:spcBef>
              <a:spcAft>
                <a:spcPts val="0"/>
              </a:spcAft>
              <a:buFont typeface="+mj-lt"/>
              <a:buAutoNum type="alphaLcParenR"/>
            </a:pPr>
            <a:r>
              <a:rPr lang="en-US" dirty="0">
                <a:ea typeface="SimSun"/>
                <a:cs typeface="Mangal"/>
              </a:rPr>
              <a:t>Resolution</a:t>
            </a: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The next step is creating ___________ to evaluate any options you may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Criteria</a:t>
            </a:r>
          </a:p>
          <a:p>
            <a:pPr marL="681038" lvl="0">
              <a:lnSpc>
                <a:spcPct val="115000"/>
              </a:lnSpc>
              <a:spcBef>
                <a:spcPts val="0"/>
              </a:spcBef>
              <a:spcAft>
                <a:spcPts val="0"/>
              </a:spcAft>
              <a:buFont typeface="+mj-lt"/>
              <a:buAutoNum type="alphaLcParenR"/>
            </a:pPr>
            <a:r>
              <a:rPr lang="en-US" dirty="0">
                <a:ea typeface="SimSun"/>
                <a:cs typeface="Mangal"/>
              </a:rPr>
              <a:t>Chromosomes</a:t>
            </a:r>
          </a:p>
          <a:p>
            <a:pPr marL="681038" lvl="0">
              <a:lnSpc>
                <a:spcPct val="115000"/>
              </a:lnSpc>
              <a:spcBef>
                <a:spcPts val="0"/>
              </a:spcBef>
              <a:spcAft>
                <a:spcPts val="0"/>
              </a:spcAft>
              <a:buFont typeface="+mj-lt"/>
              <a:buAutoNum type="alphaLcParenR"/>
            </a:pPr>
            <a:r>
              <a:rPr lang="en-US" dirty="0">
                <a:ea typeface="SimSun"/>
                <a:cs typeface="Mangal"/>
              </a:rPr>
              <a:t>Critical</a:t>
            </a:r>
          </a:p>
          <a:p>
            <a:pPr marL="681038" lvl="0">
              <a:lnSpc>
                <a:spcPct val="115000"/>
              </a:lnSpc>
              <a:spcBef>
                <a:spcPts val="0"/>
              </a:spcBef>
              <a:spcAft>
                <a:spcPts val="0"/>
              </a:spcAft>
              <a:buFont typeface="+mj-lt"/>
              <a:buAutoNum type="alphaLcParenR"/>
            </a:pPr>
            <a:r>
              <a:rPr lang="en-US" dirty="0">
                <a:ea typeface="SimSun"/>
                <a:cs typeface="Mangal"/>
              </a:rPr>
              <a:t>Craftiness</a:t>
            </a:r>
          </a:p>
          <a:p>
            <a:endParaRPr lang="en-US" dirty="0" smtClean="0"/>
          </a:p>
        </p:txBody>
      </p:sp>
    </p:spTree>
    <p:extLst>
      <p:ext uri="{BB962C8B-B14F-4D97-AF65-F5344CB8AC3E}">
        <p14:creationId xmlns:p14="http://schemas.microsoft.com/office/powerpoint/2010/main" val="69502217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Criteria should __________ what you want and do not want from the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Explain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Educate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Explore</a:t>
            </a:r>
          </a:p>
          <a:p>
            <a:pPr marL="681038" lvl="0">
              <a:lnSpc>
                <a:spcPct val="115000"/>
              </a:lnSpc>
              <a:spcBef>
                <a:spcPts val="0"/>
              </a:spcBef>
              <a:spcAft>
                <a:spcPts val="0"/>
              </a:spcAft>
              <a:buFont typeface="+mj-lt"/>
              <a:buAutoNum type="alphaLcParenR"/>
            </a:pPr>
            <a:r>
              <a:rPr lang="en-US" dirty="0">
                <a:ea typeface="SimSun"/>
                <a:cs typeface="Mangal"/>
              </a:rPr>
              <a:t>Exclaim</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You can also __________ your criteria by what's necessary to have and what you'd like to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Eliminate</a:t>
            </a:r>
          </a:p>
          <a:p>
            <a:pPr marL="681038" lvl="0">
              <a:lnSpc>
                <a:spcPct val="115000"/>
              </a:lnSpc>
              <a:spcBef>
                <a:spcPts val="0"/>
              </a:spcBef>
              <a:spcAft>
                <a:spcPts val="0"/>
              </a:spcAft>
              <a:buFont typeface="+mj-lt"/>
              <a:buAutoNum type="alphaLcParenR"/>
            </a:pPr>
            <a:r>
              <a:rPr lang="en-US" dirty="0">
                <a:ea typeface="SimSun"/>
                <a:cs typeface="Mangal"/>
              </a:rPr>
              <a:t>Investigate</a:t>
            </a:r>
          </a:p>
          <a:p>
            <a:pPr marL="681038" lvl="0">
              <a:lnSpc>
                <a:spcPct val="115000"/>
              </a:lnSpc>
              <a:spcBef>
                <a:spcPts val="0"/>
              </a:spcBef>
              <a:spcAft>
                <a:spcPts val="0"/>
              </a:spcAft>
              <a:buFont typeface="+mj-lt"/>
              <a:buAutoNum type="alphaLcParenR"/>
            </a:pPr>
            <a:r>
              <a:rPr lang="en-US" dirty="0">
                <a:ea typeface="SimSun"/>
                <a:cs typeface="Mangal"/>
              </a:rPr>
              <a:t>Prioritize</a:t>
            </a:r>
          </a:p>
          <a:p>
            <a:pPr marL="681038" lvl="0">
              <a:lnSpc>
                <a:spcPct val="115000"/>
              </a:lnSpc>
              <a:spcBef>
                <a:spcPts val="0"/>
              </a:spcBef>
              <a:spcAft>
                <a:spcPts val="0"/>
              </a:spcAft>
              <a:buFont typeface="+mj-lt"/>
              <a:buAutoNum type="alphaLcParenR"/>
            </a:pPr>
            <a:r>
              <a:rPr lang="en-US" dirty="0">
                <a:ea typeface="SimSun"/>
                <a:cs typeface="Mangal"/>
              </a:rPr>
              <a:t>Marginalize</a:t>
            </a:r>
          </a:p>
          <a:p>
            <a:endParaRPr lang="en-US" dirty="0" smtClean="0"/>
          </a:p>
        </p:txBody>
      </p:sp>
    </p:spTree>
    <p:extLst>
      <p:ext uri="{BB962C8B-B14F-4D97-AF65-F5344CB8AC3E}">
        <p14:creationId xmlns:p14="http://schemas.microsoft.com/office/powerpoint/2010/main" val="100384463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any items on the list you'd be willing to make a compromise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Conceptualize</a:t>
            </a:r>
          </a:p>
          <a:p>
            <a:pPr marL="681038" lvl="0">
              <a:lnSpc>
                <a:spcPct val="115000"/>
              </a:lnSpc>
              <a:spcBef>
                <a:spcPts val="0"/>
              </a:spcBef>
              <a:spcAft>
                <a:spcPts val="0"/>
              </a:spcAft>
              <a:buFont typeface="+mj-lt"/>
              <a:buAutoNum type="alphaLcParenR"/>
            </a:pPr>
            <a:r>
              <a:rPr lang="en-US" dirty="0">
                <a:ea typeface="SimSun"/>
                <a:cs typeface="Mangal"/>
              </a:rPr>
              <a:t>Identify</a:t>
            </a:r>
          </a:p>
          <a:p>
            <a:pPr marL="681038" lvl="0">
              <a:lnSpc>
                <a:spcPct val="115000"/>
              </a:lnSpc>
              <a:spcBef>
                <a:spcPts val="0"/>
              </a:spcBef>
              <a:spcAft>
                <a:spcPts val="0"/>
              </a:spcAft>
              <a:buFont typeface="+mj-lt"/>
              <a:buAutoNum type="alphaLcParenR"/>
            </a:pPr>
            <a:r>
              <a:rPr lang="en-US" dirty="0">
                <a:ea typeface="SimSun"/>
                <a:cs typeface="Mangal"/>
              </a:rPr>
              <a:t>Trivialize</a:t>
            </a:r>
          </a:p>
          <a:p>
            <a:pPr marL="681038" lvl="0">
              <a:lnSpc>
                <a:spcPct val="115000"/>
              </a:lnSpc>
              <a:spcBef>
                <a:spcPts val="0"/>
              </a:spcBef>
              <a:spcAft>
                <a:spcPts val="0"/>
              </a:spcAft>
              <a:buFont typeface="+mj-lt"/>
              <a:buAutoNum type="alphaLcParenR"/>
            </a:pPr>
            <a:r>
              <a:rPr lang="en-US" dirty="0">
                <a:ea typeface="SimSun"/>
                <a:cs typeface="Mangal"/>
              </a:rPr>
              <a:t>Baptize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________ approach is for each party to take a few minutes to write down their individual criteria, and then come together and combine the lists to create a final set of criteria.</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Best</a:t>
            </a: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Last</a:t>
            </a:r>
          </a:p>
          <a:p>
            <a:pPr marL="681038" lvl="0">
              <a:lnSpc>
                <a:spcPct val="115000"/>
              </a:lnSpc>
              <a:spcBef>
                <a:spcPts val="0"/>
              </a:spcBef>
              <a:spcAft>
                <a:spcPts val="0"/>
              </a:spcAft>
              <a:buFont typeface="+mj-lt"/>
              <a:buAutoNum type="alphaLcParenR"/>
            </a:pPr>
            <a:r>
              <a:rPr lang="en-US" dirty="0">
                <a:ea typeface="SimSun"/>
                <a:cs typeface="Mangal"/>
              </a:rPr>
              <a:t>Final</a:t>
            </a:r>
          </a:p>
          <a:p>
            <a:endParaRPr lang="en-US" dirty="0" smtClean="0"/>
          </a:p>
        </p:txBody>
      </p:sp>
    </p:spTree>
    <p:extLst>
      <p:ext uri="{BB962C8B-B14F-4D97-AF65-F5344CB8AC3E}">
        <p14:creationId xmlns:p14="http://schemas.microsoft.com/office/powerpoint/2010/main" val="13495892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tabLst>
                <a:tab pos="685800" algn="l"/>
              </a:tabLst>
            </a:pPr>
            <a:r>
              <a:rPr lang="en-US" dirty="0">
                <a:ea typeface="Times New Roman"/>
                <a:cs typeface="Times New Roman"/>
              </a:rPr>
              <a:t>Conflict can also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Healthy</a:t>
            </a:r>
          </a:p>
          <a:p>
            <a:pPr marL="681038" lvl="0">
              <a:lnSpc>
                <a:spcPct val="115000"/>
              </a:lnSpc>
              <a:spcBef>
                <a:spcPts val="0"/>
              </a:spcBef>
              <a:spcAft>
                <a:spcPts val="0"/>
              </a:spcAft>
              <a:buFont typeface="+mj-lt"/>
              <a:buAutoNum type="alphaLcParenR"/>
            </a:pPr>
            <a:r>
              <a:rPr lang="en-US" dirty="0">
                <a:ea typeface="SimSun"/>
                <a:cs typeface="Mangal"/>
              </a:rPr>
              <a:t>Happy</a:t>
            </a:r>
          </a:p>
          <a:p>
            <a:pPr marL="681038" lvl="0">
              <a:lnSpc>
                <a:spcPct val="115000"/>
              </a:lnSpc>
              <a:spcBef>
                <a:spcPts val="0"/>
              </a:spcBef>
              <a:spcAft>
                <a:spcPts val="0"/>
              </a:spcAft>
              <a:buFont typeface="+mj-lt"/>
              <a:buAutoNum type="alphaLcParenR"/>
            </a:pPr>
            <a:r>
              <a:rPr lang="en-US" dirty="0">
                <a:ea typeface="SimSun"/>
                <a:cs typeface="Mangal"/>
              </a:rPr>
              <a:t>Hearty</a:t>
            </a:r>
          </a:p>
          <a:p>
            <a:pPr marL="681038" lvl="0">
              <a:lnSpc>
                <a:spcPct val="115000"/>
              </a:lnSpc>
              <a:spcBef>
                <a:spcPts val="0"/>
              </a:spcBef>
              <a:spcAft>
                <a:spcPts val="0"/>
              </a:spcAft>
              <a:buFont typeface="+mj-lt"/>
              <a:buAutoNum type="alphaLcParenR"/>
            </a:pPr>
            <a:r>
              <a:rPr lang="en-US" dirty="0">
                <a:ea typeface="SimSun"/>
                <a:cs typeface="Mangal"/>
              </a:rPr>
              <a:t>Hyperbole</a:t>
            </a:r>
          </a:p>
          <a:p>
            <a:pPr marL="347663" lvl="0" indent="-347663">
              <a:lnSpc>
                <a:spcPct val="115000"/>
              </a:lnSpc>
              <a:spcBef>
                <a:spcPts val="1200"/>
              </a:spcBef>
              <a:spcAft>
                <a:spcPts val="1000"/>
              </a:spcAft>
              <a:buFont typeface="+mj-lt"/>
              <a:buAutoNum type="arabicPeriod" startAt="8"/>
              <a:tabLst>
                <a:tab pos="860425" algn="l"/>
              </a:tabLst>
            </a:pPr>
            <a:r>
              <a:rPr lang="en-US" dirty="0">
                <a:ea typeface="Times New Roman"/>
                <a:cs typeface="Times New Roman"/>
              </a:rPr>
              <a:t>The term conflict resolution simply means how you ___________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Enjoy</a:t>
            </a:r>
          </a:p>
          <a:p>
            <a:pPr marL="681038" lvl="0">
              <a:lnSpc>
                <a:spcPct val="115000"/>
              </a:lnSpc>
              <a:spcBef>
                <a:spcPts val="0"/>
              </a:spcBef>
              <a:spcAft>
                <a:spcPts val="0"/>
              </a:spcAft>
              <a:buFont typeface="+mj-lt"/>
              <a:buAutoNum type="alphaLcParenR"/>
            </a:pPr>
            <a:r>
              <a:rPr lang="en-US" dirty="0">
                <a:ea typeface="SimSun"/>
                <a:cs typeface="Mangal"/>
              </a:rPr>
              <a:t>Start</a:t>
            </a:r>
          </a:p>
          <a:p>
            <a:pPr marL="681038" lvl="0">
              <a:lnSpc>
                <a:spcPct val="115000"/>
              </a:lnSpc>
              <a:spcBef>
                <a:spcPts val="0"/>
              </a:spcBef>
              <a:spcAft>
                <a:spcPts val="0"/>
              </a:spcAft>
              <a:buFont typeface="+mj-lt"/>
              <a:buAutoNum type="alphaLcParenR"/>
            </a:pPr>
            <a:r>
              <a:rPr lang="en-US" dirty="0">
                <a:ea typeface="SimSun"/>
                <a:cs typeface="Mangal"/>
              </a:rPr>
              <a:t>Solve</a:t>
            </a:r>
          </a:p>
          <a:p>
            <a:pPr marL="681038" lvl="0">
              <a:lnSpc>
                <a:spcPct val="115000"/>
              </a:lnSpc>
              <a:spcBef>
                <a:spcPts val="0"/>
              </a:spcBef>
              <a:spcAft>
                <a:spcPts val="0"/>
              </a:spcAft>
              <a:buFont typeface="+mj-lt"/>
              <a:buAutoNum type="alphaLcParenR"/>
            </a:pPr>
            <a:r>
              <a:rPr lang="en-US" dirty="0">
                <a:ea typeface="SimSun"/>
                <a:cs typeface="Mangal"/>
              </a:rPr>
              <a:t>Translate</a:t>
            </a:r>
          </a:p>
          <a:p>
            <a:endParaRPr lang="en-US" dirty="0" smtClean="0"/>
          </a:p>
        </p:txBody>
      </p:sp>
    </p:spTree>
    <p:extLst>
      <p:ext uri="{BB962C8B-B14F-4D97-AF65-F5344CB8AC3E}">
        <p14:creationId xmlns:p14="http://schemas.microsoft.com/office/powerpoint/2010/main" val="1201121994"/>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It's also important that the wants and needs of both parties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Ignored</a:t>
            </a:r>
          </a:p>
          <a:p>
            <a:pPr marL="681038" lvl="0">
              <a:lnSpc>
                <a:spcPct val="115000"/>
              </a:lnSpc>
              <a:spcBef>
                <a:spcPts val="0"/>
              </a:spcBef>
              <a:spcAft>
                <a:spcPts val="0"/>
              </a:spcAft>
              <a:buFont typeface="+mj-lt"/>
              <a:buAutoNum type="alphaLcParenR"/>
            </a:pPr>
            <a:r>
              <a:rPr lang="en-US" dirty="0">
                <a:ea typeface="SimSun"/>
                <a:cs typeface="Mangal"/>
              </a:rPr>
              <a:t>Respected</a:t>
            </a:r>
          </a:p>
          <a:p>
            <a:pPr marL="681038" lvl="0">
              <a:lnSpc>
                <a:spcPct val="115000"/>
              </a:lnSpc>
              <a:spcBef>
                <a:spcPts val="0"/>
              </a:spcBef>
              <a:spcAft>
                <a:spcPts val="0"/>
              </a:spcAft>
              <a:buFont typeface="+mj-lt"/>
              <a:buAutoNum type="alphaLcParenR"/>
            </a:pPr>
            <a:r>
              <a:rPr lang="en-US" dirty="0">
                <a:ea typeface="SimSun"/>
                <a:cs typeface="Mangal"/>
              </a:rPr>
              <a:t>Criminalized</a:t>
            </a:r>
          </a:p>
          <a:p>
            <a:pPr marL="681038" lvl="0">
              <a:lnSpc>
                <a:spcPct val="115000"/>
              </a:lnSpc>
              <a:spcBef>
                <a:spcPts val="0"/>
              </a:spcBef>
              <a:spcAft>
                <a:spcPts val="0"/>
              </a:spcAft>
              <a:buFont typeface="+mj-lt"/>
              <a:buAutoNum type="alphaLcParenR"/>
            </a:pPr>
            <a:r>
              <a:rPr lang="en-US" dirty="0">
                <a:ea typeface="SimSun"/>
                <a:cs typeface="Mangal"/>
              </a:rPr>
              <a:t>Dramatized</a:t>
            </a:r>
          </a:p>
          <a:p>
            <a:pPr marL="347663" lvl="0" indent="-347663">
              <a:lnSpc>
                <a:spcPct val="115000"/>
              </a:lnSpc>
              <a:spcBef>
                <a:spcPts val="1200"/>
              </a:spcBef>
              <a:spcAft>
                <a:spcPts val="1000"/>
              </a:spcAft>
              <a:buFont typeface="+mj-lt"/>
              <a:buAutoNum type="arabicPeriod" startAt="8"/>
            </a:pPr>
            <a:r>
              <a:rPr lang="en-US" dirty="0"/>
              <a:t>Before creating criteria, you </a:t>
            </a:r>
            <a:r>
              <a:rPr lang="en-US" dirty="0" smtClean="0">
                <a:ea typeface="Times New Roman"/>
                <a:cs typeface="Times New Roman"/>
              </a:rPr>
              <a:t>should </a:t>
            </a:r>
            <a:r>
              <a:rPr lang="en-US" dirty="0">
                <a:ea typeface="Times New Roman"/>
                <a:cs typeface="Times New Roman"/>
              </a:rPr>
              <a:t>________ first.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a:t>
            </a:r>
          </a:p>
          <a:p>
            <a:pPr marL="681038" lvl="0">
              <a:lnSpc>
                <a:spcPct val="115000"/>
              </a:lnSpc>
              <a:spcBef>
                <a:spcPts val="0"/>
              </a:spcBef>
              <a:spcAft>
                <a:spcPts val="0"/>
              </a:spcAft>
              <a:buFont typeface="+mj-lt"/>
              <a:buAutoNum type="alphaLcParenR"/>
            </a:pPr>
            <a:r>
              <a:rPr lang="en-US" dirty="0">
                <a:ea typeface="SimSun"/>
                <a:cs typeface="Mangal"/>
              </a:rPr>
              <a:t>Agree</a:t>
            </a:r>
          </a:p>
          <a:p>
            <a:pPr marL="681038" lvl="0">
              <a:lnSpc>
                <a:spcPct val="115000"/>
              </a:lnSpc>
              <a:spcBef>
                <a:spcPts val="0"/>
              </a:spcBef>
              <a:spcAft>
                <a:spcPts val="0"/>
              </a:spcAft>
              <a:buFont typeface="+mj-lt"/>
              <a:buAutoNum type="alphaLcParenR"/>
            </a:pPr>
            <a:r>
              <a:rPr lang="en-US" dirty="0">
                <a:ea typeface="SimSun"/>
                <a:cs typeface="Mangal"/>
              </a:rPr>
              <a:t>Brainstorm</a:t>
            </a:r>
          </a:p>
          <a:p>
            <a:pPr marL="681038" lvl="0">
              <a:lnSpc>
                <a:spcPct val="115000"/>
              </a:lnSpc>
              <a:spcBef>
                <a:spcPts val="0"/>
              </a:spcBef>
              <a:spcAft>
                <a:spcPts val="0"/>
              </a:spcAft>
              <a:buFont typeface="+mj-lt"/>
              <a:buAutoNum type="alphaLcParenR"/>
            </a:pPr>
            <a:r>
              <a:rPr lang="en-US" dirty="0">
                <a:ea typeface="SimSun"/>
                <a:cs typeface="Mangal"/>
              </a:rPr>
              <a:t>Argue</a:t>
            </a:r>
          </a:p>
          <a:p>
            <a:endParaRPr lang="en-US" dirty="0" smtClean="0"/>
          </a:p>
        </p:txBody>
      </p:sp>
    </p:spTree>
    <p:extLst>
      <p:ext uri="{BB962C8B-B14F-4D97-AF65-F5344CB8AC3E}">
        <p14:creationId xmlns:p14="http://schemas.microsoft.com/office/powerpoint/2010/main" val="331241826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 any solutions that don't match the must-have criteria that you and your partner Identified.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Eliminate</a:t>
            </a:r>
          </a:p>
          <a:p>
            <a:pPr marL="681038" lvl="0">
              <a:lnSpc>
                <a:spcPct val="115000"/>
              </a:lnSpc>
              <a:spcBef>
                <a:spcPts val="0"/>
              </a:spcBef>
              <a:spcAft>
                <a:spcPts val="0"/>
              </a:spcAft>
              <a:buFont typeface="+mj-lt"/>
              <a:buAutoNum type="alphaLcParenR"/>
            </a:pPr>
            <a:r>
              <a:rPr lang="en-US" dirty="0">
                <a:ea typeface="SimSun"/>
                <a:cs typeface="Mangal"/>
              </a:rPr>
              <a:t>Eradicate</a:t>
            </a:r>
          </a:p>
          <a:p>
            <a:pPr marL="681038" lvl="0">
              <a:lnSpc>
                <a:spcPct val="115000"/>
              </a:lnSpc>
              <a:spcBef>
                <a:spcPts val="0"/>
              </a:spcBef>
              <a:spcAft>
                <a:spcPts val="0"/>
              </a:spcAft>
              <a:buFont typeface="+mj-lt"/>
              <a:buAutoNum type="alphaLcParenR"/>
            </a:pPr>
            <a:r>
              <a:rPr lang="en-US" dirty="0">
                <a:ea typeface="SimSun"/>
                <a:cs typeface="Mangal"/>
              </a:rPr>
              <a:t>Eject</a:t>
            </a:r>
          </a:p>
          <a:p>
            <a:pPr marL="681038" lvl="0">
              <a:lnSpc>
                <a:spcPct val="115000"/>
              </a:lnSpc>
              <a:spcBef>
                <a:spcPts val="0"/>
              </a:spcBef>
              <a:spcAft>
                <a:spcPts val="0"/>
              </a:spcAft>
              <a:buFont typeface="+mj-lt"/>
              <a:buAutoNum type="alphaLcParenR"/>
            </a:pPr>
            <a:r>
              <a:rPr lang="en-US" dirty="0">
                <a:ea typeface="SimSun"/>
                <a:cs typeface="Mangal"/>
              </a:rPr>
              <a:t>Elect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last step should be your __________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Final</a:t>
            </a: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Combined</a:t>
            </a:r>
          </a:p>
          <a:p>
            <a:pPr marL="681038" lvl="0">
              <a:lnSpc>
                <a:spcPct val="115000"/>
              </a:lnSpc>
              <a:spcBef>
                <a:spcPts val="0"/>
              </a:spcBef>
              <a:spcAft>
                <a:spcPts val="0"/>
              </a:spcAft>
              <a:buFont typeface="+mj-lt"/>
              <a:buAutoNum type="alphaLcParenR"/>
            </a:pPr>
            <a:r>
              <a:rPr lang="en-US" dirty="0">
                <a:ea typeface="SimSun"/>
                <a:cs typeface="Mangal"/>
              </a:rPr>
              <a:t>Desperate</a:t>
            </a:r>
          </a:p>
          <a:p>
            <a:endParaRPr lang="en-US" dirty="0" smtClean="0"/>
          </a:p>
        </p:txBody>
      </p:sp>
    </p:spTree>
    <p:extLst>
      <p:ext uri="{BB962C8B-B14F-4D97-AF65-F5344CB8AC3E}">
        <p14:creationId xmlns:p14="http://schemas.microsoft.com/office/powerpoint/2010/main" val="163829822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the possible solutions are laid out, it's time to move on to choosing a solution and laying	The groundwork for a 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Resignation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Revelation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The next step is creating ___________ to evaluate any options you may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Criteria</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Chromosomes</a:t>
            </a:r>
          </a:p>
          <a:p>
            <a:pPr marL="681038" lvl="0">
              <a:lnSpc>
                <a:spcPct val="115000"/>
              </a:lnSpc>
              <a:spcBef>
                <a:spcPts val="0"/>
              </a:spcBef>
              <a:spcAft>
                <a:spcPts val="0"/>
              </a:spcAft>
              <a:buFont typeface="+mj-lt"/>
              <a:buAutoNum type="alphaLcParenR"/>
            </a:pPr>
            <a:r>
              <a:rPr lang="en-US" dirty="0">
                <a:ea typeface="SimSun"/>
                <a:cs typeface="Mangal"/>
              </a:rPr>
              <a:t>Critical</a:t>
            </a:r>
          </a:p>
          <a:p>
            <a:pPr marL="681038" lvl="0">
              <a:lnSpc>
                <a:spcPct val="115000"/>
              </a:lnSpc>
              <a:spcBef>
                <a:spcPts val="0"/>
              </a:spcBef>
              <a:spcAft>
                <a:spcPts val="0"/>
              </a:spcAft>
              <a:buFont typeface="+mj-lt"/>
              <a:buAutoNum type="alphaLcParenR"/>
            </a:pPr>
            <a:r>
              <a:rPr lang="en-US" dirty="0">
                <a:ea typeface="SimSun"/>
                <a:cs typeface="Mangal"/>
              </a:rPr>
              <a:t>Craftiness</a:t>
            </a:r>
          </a:p>
          <a:p>
            <a:endParaRPr lang="en-US" dirty="0" smtClean="0"/>
          </a:p>
        </p:txBody>
      </p:sp>
    </p:spTree>
    <p:extLst>
      <p:ext uri="{BB962C8B-B14F-4D97-AF65-F5344CB8AC3E}">
        <p14:creationId xmlns:p14="http://schemas.microsoft.com/office/powerpoint/2010/main" val="2023814200"/>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Criteria should __________ what you want and do not want from the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Explain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Educate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Explore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Exclaim</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You can also __________ your criteria by what's necessary to have and what you'd like to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Eliminate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Investigate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Prioritize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Marginalize</a:t>
            </a:r>
          </a:p>
          <a:p>
            <a:endParaRPr lang="en-US" dirty="0" smtClean="0"/>
          </a:p>
        </p:txBody>
      </p:sp>
    </p:spTree>
    <p:extLst>
      <p:ext uri="{BB962C8B-B14F-4D97-AF65-F5344CB8AC3E}">
        <p14:creationId xmlns:p14="http://schemas.microsoft.com/office/powerpoint/2010/main" val="152487562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any items on the list you'd be willing to make a compromise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Conceptualize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Identify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Trivialize</a:t>
            </a:r>
          </a:p>
          <a:p>
            <a:pPr marL="681038" lvl="0">
              <a:lnSpc>
                <a:spcPct val="115000"/>
              </a:lnSpc>
              <a:spcBef>
                <a:spcPts val="0"/>
              </a:spcBef>
              <a:spcAft>
                <a:spcPts val="0"/>
              </a:spcAft>
              <a:buFont typeface="+mj-lt"/>
              <a:buAutoNum type="alphaLcParenR"/>
            </a:pPr>
            <a:r>
              <a:rPr lang="en-US" dirty="0">
                <a:ea typeface="SimSun"/>
                <a:cs typeface="Mangal"/>
              </a:rPr>
              <a:t>Baptize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________ approach is for each party to take a few minutes to write down their individual criteria, and then come together and combine the lists to create a final set of criteria.</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Best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Last</a:t>
            </a:r>
          </a:p>
          <a:p>
            <a:pPr marL="681038" lvl="0">
              <a:lnSpc>
                <a:spcPct val="115000"/>
              </a:lnSpc>
              <a:spcBef>
                <a:spcPts val="0"/>
              </a:spcBef>
              <a:spcAft>
                <a:spcPts val="0"/>
              </a:spcAft>
              <a:buFont typeface="+mj-lt"/>
              <a:buAutoNum type="alphaLcParenR"/>
            </a:pPr>
            <a:r>
              <a:rPr lang="en-US" dirty="0">
                <a:ea typeface="SimSun"/>
                <a:cs typeface="Mangal"/>
              </a:rPr>
              <a:t>Final</a:t>
            </a:r>
          </a:p>
          <a:p>
            <a:endParaRPr lang="en-US" dirty="0" smtClean="0"/>
          </a:p>
        </p:txBody>
      </p:sp>
    </p:spTree>
    <p:extLst>
      <p:ext uri="{BB962C8B-B14F-4D97-AF65-F5344CB8AC3E}">
        <p14:creationId xmlns:p14="http://schemas.microsoft.com/office/powerpoint/2010/main" val="261292041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It's also important that the wants and needs of both parties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Ignored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Respected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Criminalized</a:t>
            </a:r>
          </a:p>
          <a:p>
            <a:pPr marL="681038" lvl="0">
              <a:lnSpc>
                <a:spcPct val="115000"/>
              </a:lnSpc>
              <a:spcBef>
                <a:spcPts val="0"/>
              </a:spcBef>
              <a:spcAft>
                <a:spcPts val="0"/>
              </a:spcAft>
              <a:buFont typeface="+mj-lt"/>
              <a:buAutoNum type="alphaLcParenR"/>
            </a:pPr>
            <a:r>
              <a:rPr lang="en-US" dirty="0">
                <a:ea typeface="SimSun"/>
                <a:cs typeface="Mangal"/>
              </a:rPr>
              <a:t>Dramatized</a:t>
            </a:r>
          </a:p>
          <a:p>
            <a:pPr marL="347663" lvl="0" indent="-347663">
              <a:lnSpc>
                <a:spcPct val="115000"/>
              </a:lnSpc>
              <a:spcBef>
                <a:spcPts val="1200"/>
              </a:spcBef>
              <a:spcAft>
                <a:spcPts val="1000"/>
              </a:spcAft>
              <a:buFont typeface="+mj-lt"/>
              <a:buAutoNum type="arabicPeriod" startAt="8"/>
            </a:pPr>
            <a:r>
              <a:rPr lang="en-US" dirty="0"/>
              <a:t>Before creating criteria, you </a:t>
            </a:r>
            <a:r>
              <a:rPr lang="en-US" dirty="0" smtClean="0">
                <a:ea typeface="Times New Roman"/>
                <a:cs typeface="Times New Roman"/>
              </a:rPr>
              <a:t>should </a:t>
            </a:r>
            <a:r>
              <a:rPr lang="en-US" dirty="0">
                <a:ea typeface="Times New Roman"/>
                <a:cs typeface="Times New Roman"/>
              </a:rPr>
              <a:t>________ first.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Agree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Brainstorm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Argue</a:t>
            </a:r>
          </a:p>
          <a:p>
            <a:endParaRPr lang="en-US" dirty="0" smtClean="0"/>
          </a:p>
        </p:txBody>
      </p:sp>
    </p:spTree>
    <p:extLst>
      <p:ext uri="{BB962C8B-B14F-4D97-AF65-F5344CB8AC3E}">
        <p14:creationId xmlns:p14="http://schemas.microsoft.com/office/powerpoint/2010/main" val="154799146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 any solutions that don't match the must-have criteria that you and your partner Identified.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Eliminate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Eradicate</a:t>
            </a:r>
          </a:p>
          <a:p>
            <a:pPr marL="681038" lvl="0">
              <a:lnSpc>
                <a:spcPct val="115000"/>
              </a:lnSpc>
              <a:spcBef>
                <a:spcPts val="0"/>
              </a:spcBef>
              <a:spcAft>
                <a:spcPts val="0"/>
              </a:spcAft>
              <a:buFont typeface="+mj-lt"/>
              <a:buAutoNum type="alphaLcParenR"/>
            </a:pPr>
            <a:r>
              <a:rPr lang="en-US" dirty="0">
                <a:ea typeface="SimSun"/>
                <a:cs typeface="Mangal"/>
              </a:rPr>
              <a:t>Eject</a:t>
            </a:r>
          </a:p>
          <a:p>
            <a:pPr marL="681038" lvl="0">
              <a:lnSpc>
                <a:spcPct val="115000"/>
              </a:lnSpc>
              <a:spcBef>
                <a:spcPts val="0"/>
              </a:spcBef>
              <a:spcAft>
                <a:spcPts val="0"/>
              </a:spcAft>
              <a:buFont typeface="+mj-lt"/>
              <a:buAutoNum type="alphaLcParenR"/>
            </a:pPr>
            <a:r>
              <a:rPr lang="en-US" dirty="0">
                <a:ea typeface="SimSun"/>
                <a:cs typeface="Mangal"/>
              </a:rPr>
              <a:t>Elect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last step should be your __________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Final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Combined</a:t>
            </a:r>
          </a:p>
          <a:p>
            <a:pPr marL="681038" lvl="0">
              <a:lnSpc>
                <a:spcPct val="115000"/>
              </a:lnSpc>
              <a:spcBef>
                <a:spcPts val="0"/>
              </a:spcBef>
              <a:spcAft>
                <a:spcPts val="0"/>
              </a:spcAft>
              <a:buFont typeface="+mj-lt"/>
              <a:buAutoNum type="alphaLcParenR"/>
            </a:pPr>
            <a:r>
              <a:rPr lang="en-US" dirty="0">
                <a:ea typeface="SimSun"/>
                <a:cs typeface="Mangal"/>
              </a:rPr>
              <a:t>Desperate</a:t>
            </a:r>
          </a:p>
          <a:p>
            <a:endParaRPr lang="en-US" dirty="0" smtClean="0"/>
          </a:p>
        </p:txBody>
      </p:sp>
    </p:spTree>
    <p:extLst>
      <p:ext uri="{BB962C8B-B14F-4D97-AF65-F5344CB8AC3E}">
        <p14:creationId xmlns:p14="http://schemas.microsoft.com/office/powerpoint/2010/main" val="2161199503"/>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Ten: The Short Version of the Process</a:t>
            </a:r>
            <a:endParaRPr lang="en-US" dirty="0"/>
          </a:p>
        </p:txBody>
      </p:sp>
      <p:sp>
        <p:nvSpPr>
          <p:cNvPr id="3" name="Content Placeholder 2"/>
          <p:cNvSpPr>
            <a:spLocks noGrp="1"/>
          </p:cNvSpPr>
          <p:nvPr>
            <p:ph idx="1"/>
          </p:nvPr>
        </p:nvSpPr>
        <p:spPr/>
        <p:txBody>
          <a:bodyPr rtlCol="0">
            <a:normAutofit fontScale="92500" lnSpcReduction="10000"/>
          </a:bodyPr>
          <a:lstStyle/>
          <a:p>
            <a:pPr eaLnBrk="1" fontAlgn="auto" hangingPunct="1">
              <a:spcAft>
                <a:spcPts val="0"/>
              </a:spcAft>
              <a:defRPr/>
            </a:pPr>
            <a:r>
              <a:rPr lang="en-US" dirty="0" smtClean="0"/>
              <a:t>So far, we have explored the six phases of the conflict resolution process in depth. </a:t>
            </a:r>
          </a:p>
          <a:p>
            <a:pPr eaLnBrk="1" fontAlgn="auto" hangingPunct="1">
              <a:spcAft>
                <a:spcPts val="0"/>
              </a:spcAft>
              <a:defRPr/>
            </a:pPr>
            <a:r>
              <a:rPr lang="en-US" dirty="0" smtClean="0"/>
              <a:t>In this module, we will work through an abridged version of the process that can be used quickly and easily to successfully resolve conflicts. </a:t>
            </a:r>
          </a:p>
          <a:p>
            <a:pPr eaLnBrk="1" fontAlgn="auto" hangingPunct="1">
              <a:spcAft>
                <a:spcPts val="0"/>
              </a:spcAft>
              <a:defRPr/>
            </a:pPr>
            <a:r>
              <a:rPr lang="en-US" dirty="0" smtClean="0"/>
              <a:t>We will also look at some individual steps that can be used as conflict resolution and prevention tools.</a:t>
            </a:r>
            <a:endParaRPr lang="en-CA" dirty="0" smtClean="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2895600"/>
          </a:xfrm>
        </p:spPr>
        <p:txBody>
          <a:bodyPr>
            <a:normAutofit/>
          </a:bodyPr>
          <a:lstStyle/>
          <a:p>
            <a:pPr eaLnBrk="1" hangingPunct="1">
              <a:lnSpc>
                <a:spcPct val="80000"/>
              </a:lnSpc>
            </a:pPr>
            <a:endParaRPr lang="en-US" sz="2500" dirty="0" smtClean="0"/>
          </a:p>
          <a:p>
            <a:pPr>
              <a:lnSpc>
                <a:spcPct val="95000"/>
              </a:lnSpc>
              <a:spcBef>
                <a:spcPct val="0"/>
              </a:spcBef>
              <a:spcAft>
                <a:spcPts val="1000"/>
              </a:spcAft>
            </a:pPr>
            <a:r>
              <a:rPr lang="en-US" sz="2500" dirty="0" smtClean="0">
                <a:latin typeface="Cambria" pitchFamily="18" charset="0"/>
                <a:cs typeface="Times New Roman" pitchFamily="18" charset="0"/>
              </a:rPr>
              <a:t>Seek first to understand, then to be understood. </a:t>
            </a:r>
            <a:endParaRPr lang="en-US" sz="1900" dirty="0" smtClean="0">
              <a:cs typeface="Times New Roman" pitchFamily="18" charset="0"/>
            </a:endParaRPr>
          </a:p>
          <a:p>
            <a:pPr>
              <a:lnSpc>
                <a:spcPct val="95000"/>
              </a:lnSpc>
              <a:spcBef>
                <a:spcPct val="0"/>
              </a:spcBef>
              <a:spcAft>
                <a:spcPts val="1000"/>
              </a:spcAft>
            </a:pPr>
            <a:r>
              <a:rPr lang="en-US" sz="2500" b="1" dirty="0" smtClean="0">
                <a:latin typeface="Cambria" pitchFamily="18" charset="0"/>
                <a:cs typeface="Times New Roman" pitchFamily="18" charset="0"/>
              </a:rPr>
              <a:t>Stephen Covey</a:t>
            </a:r>
            <a:endParaRPr lang="en-US" sz="1900" b="1" dirty="0" smtClean="0">
              <a:cs typeface="Times New Roman" pitchFamily="18" charset="0"/>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smtClean="0"/>
              <a:t>Evaluating the Situation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181976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smtClean="0"/>
              <a:t>Choosing Your Steps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169661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tabLst>
                <a:tab pos="804863" algn="l"/>
              </a:tabLst>
            </a:pPr>
            <a:r>
              <a:rPr lang="en-US" dirty="0">
                <a:ea typeface="Times New Roman"/>
                <a:cs typeface="Times New Roman"/>
              </a:rPr>
              <a:t>_____________ is a process to resolve differences, conducted by an impartial third party.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Quitting</a:t>
            </a:r>
          </a:p>
          <a:p>
            <a:pPr marL="681038" lvl="0">
              <a:lnSpc>
                <a:spcPct val="115000"/>
              </a:lnSpc>
              <a:spcBef>
                <a:spcPts val="0"/>
              </a:spcBef>
              <a:spcAft>
                <a:spcPts val="0"/>
              </a:spcAft>
              <a:buFont typeface="+mj-lt"/>
              <a:buAutoNum type="alphaLcParenR"/>
            </a:pPr>
            <a:r>
              <a:rPr lang="en-US" dirty="0">
                <a:ea typeface="SimSun"/>
                <a:cs typeface="Mangal"/>
              </a:rPr>
              <a:t>Forfeiting</a:t>
            </a:r>
          </a:p>
          <a:p>
            <a:pPr marL="681038" lvl="0">
              <a:lnSpc>
                <a:spcPct val="115000"/>
              </a:lnSpc>
              <a:spcBef>
                <a:spcPts val="0"/>
              </a:spcBef>
              <a:spcAft>
                <a:spcPts val="0"/>
              </a:spcAft>
              <a:buFont typeface="+mj-lt"/>
              <a:buAutoNum type="alphaLcParenR"/>
            </a:pPr>
            <a:r>
              <a:rPr lang="en-US" dirty="0">
                <a:ea typeface="SimSun"/>
                <a:cs typeface="Mangal"/>
              </a:rPr>
              <a:t>Mediation</a:t>
            </a:r>
          </a:p>
          <a:p>
            <a:pPr marL="681038" lvl="0">
              <a:lnSpc>
                <a:spcPct val="115000"/>
              </a:lnSpc>
              <a:spcBef>
                <a:spcPts val="0"/>
              </a:spcBef>
              <a:spcAft>
                <a:spcPts val="0"/>
              </a:spcAft>
              <a:buFont typeface="+mj-lt"/>
              <a:buAutoNum type="alphaLcParenR"/>
            </a:pPr>
            <a:r>
              <a:rPr lang="en-US" dirty="0">
                <a:ea typeface="SimSun"/>
                <a:cs typeface="Mangal"/>
              </a:rPr>
              <a:t>Motivation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 situation where the conflict is in the open is an example of _________________.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Hidden Conflict</a:t>
            </a:r>
          </a:p>
          <a:p>
            <a:pPr marL="681038" lvl="0">
              <a:lnSpc>
                <a:spcPct val="115000"/>
              </a:lnSpc>
              <a:spcBef>
                <a:spcPts val="0"/>
              </a:spcBef>
              <a:spcAft>
                <a:spcPts val="0"/>
              </a:spcAft>
              <a:buFont typeface="+mj-lt"/>
              <a:buAutoNum type="alphaLcParenR"/>
            </a:pPr>
            <a:r>
              <a:rPr lang="en-US" dirty="0">
                <a:ea typeface="SimSun"/>
                <a:cs typeface="Mangal"/>
              </a:rPr>
              <a:t>Apparent Conflict</a:t>
            </a:r>
          </a:p>
          <a:p>
            <a:pPr marL="681038" lvl="0">
              <a:lnSpc>
                <a:spcPct val="115000"/>
              </a:lnSpc>
              <a:spcBef>
                <a:spcPts val="0"/>
              </a:spcBef>
              <a:spcAft>
                <a:spcPts val="0"/>
              </a:spcAft>
              <a:buFont typeface="+mj-lt"/>
              <a:buAutoNum type="alphaLcParenR"/>
            </a:pPr>
            <a:r>
              <a:rPr lang="en-US" dirty="0">
                <a:ea typeface="SimSun"/>
                <a:cs typeface="Mangal"/>
              </a:rPr>
              <a:t>Dispute Resolution</a:t>
            </a:r>
          </a:p>
          <a:p>
            <a:pPr marL="681038" lvl="0">
              <a:lnSpc>
                <a:spcPct val="115000"/>
              </a:lnSpc>
              <a:spcBef>
                <a:spcPts val="0"/>
              </a:spcBef>
              <a:spcAft>
                <a:spcPts val="0"/>
              </a:spcAft>
              <a:buFont typeface="+mj-lt"/>
              <a:buAutoNum type="alphaLcParenR"/>
            </a:pPr>
            <a:r>
              <a:rPr lang="en-US" dirty="0">
                <a:ea typeface="SimSun"/>
                <a:cs typeface="Mangal"/>
              </a:rPr>
              <a:t>Transcendence</a:t>
            </a:r>
          </a:p>
          <a:p>
            <a:endParaRPr lang="en-US" dirty="0" smtClean="0"/>
          </a:p>
        </p:txBody>
      </p:sp>
    </p:spTree>
    <p:extLst>
      <p:ext uri="{BB962C8B-B14F-4D97-AF65-F5344CB8AC3E}">
        <p14:creationId xmlns:p14="http://schemas.microsoft.com/office/powerpoint/2010/main" val="4222780012"/>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US" dirty="0" smtClean="0"/>
              <a:t>Creating an Action Plan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475819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dirty="0" smtClean="0"/>
              <a:t>Using Individual Process Steps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901548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How many phases of conflict resolution are there?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Too many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Six</a:t>
            </a:r>
          </a:p>
          <a:p>
            <a:pPr marL="681038" lvl="0">
              <a:lnSpc>
                <a:spcPct val="115000"/>
              </a:lnSpc>
              <a:spcBef>
                <a:spcPts val="0"/>
              </a:spcBef>
              <a:spcAft>
                <a:spcPts val="0"/>
              </a:spcAft>
              <a:buFont typeface="+mj-lt"/>
              <a:buAutoNum type="alphaLcParenR"/>
            </a:pPr>
            <a:r>
              <a:rPr lang="en-US" dirty="0">
                <a:ea typeface="SimSun"/>
                <a:cs typeface="Mangal"/>
              </a:rPr>
              <a:t>Ten</a:t>
            </a:r>
          </a:p>
          <a:p>
            <a:pPr marL="681038" lvl="0">
              <a:lnSpc>
                <a:spcPct val="115000"/>
              </a:lnSpc>
              <a:spcBef>
                <a:spcPts val="0"/>
              </a:spcBef>
              <a:spcAft>
                <a:spcPts val="0"/>
              </a:spcAft>
              <a:buFont typeface="+mj-lt"/>
              <a:buAutoNum type="alphaLcParenR"/>
            </a:pPr>
            <a:r>
              <a:rPr lang="en-US" dirty="0">
                <a:ea typeface="SimSun"/>
                <a:cs typeface="Mangal"/>
              </a:rPr>
              <a:t>Twelve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phase involves creating an effective atmosphere?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One</a:t>
            </a:r>
          </a:p>
          <a:p>
            <a:pPr marL="681038" lvl="0">
              <a:lnSpc>
                <a:spcPct val="115000"/>
              </a:lnSpc>
              <a:spcBef>
                <a:spcPts val="0"/>
              </a:spcBef>
              <a:spcAft>
                <a:spcPts val="0"/>
              </a:spcAft>
              <a:buFont typeface="+mj-lt"/>
              <a:buAutoNum type="alphaLcParenR"/>
            </a:pPr>
            <a:r>
              <a:rPr lang="en-US" dirty="0">
                <a:ea typeface="SimSun"/>
                <a:cs typeface="Mangal"/>
              </a:rPr>
              <a:t>Some</a:t>
            </a:r>
          </a:p>
          <a:p>
            <a:pPr marL="681038" lvl="0">
              <a:lnSpc>
                <a:spcPct val="115000"/>
              </a:lnSpc>
              <a:spcBef>
                <a:spcPts val="0"/>
              </a:spcBef>
              <a:spcAft>
                <a:spcPts val="0"/>
              </a:spcAft>
              <a:buFont typeface="+mj-lt"/>
              <a:buAutoNum type="alphaLcParenR"/>
            </a:pPr>
            <a:r>
              <a:rPr lang="en-US" dirty="0">
                <a:ea typeface="SimSun"/>
                <a:cs typeface="Mangal"/>
              </a:rPr>
              <a:t>None</a:t>
            </a:r>
          </a:p>
          <a:p>
            <a:pPr marL="681038" lvl="0">
              <a:lnSpc>
                <a:spcPct val="115000"/>
              </a:lnSpc>
              <a:spcBef>
                <a:spcPts val="0"/>
              </a:spcBef>
              <a:spcAft>
                <a:spcPts val="0"/>
              </a:spcAft>
              <a:buFont typeface="+mj-lt"/>
              <a:buAutoNum type="alphaLcParenR"/>
            </a:pPr>
            <a:r>
              <a:rPr lang="en-US" dirty="0">
                <a:ea typeface="SimSun"/>
                <a:cs typeface="Mangal"/>
              </a:rPr>
              <a:t>All</a:t>
            </a:r>
          </a:p>
          <a:p>
            <a:endParaRPr lang="en-US" dirty="0" smtClean="0"/>
          </a:p>
        </p:txBody>
      </p:sp>
    </p:spTree>
    <p:extLst>
      <p:ext uri="{BB962C8B-B14F-4D97-AF65-F5344CB8AC3E}">
        <p14:creationId xmlns:p14="http://schemas.microsoft.com/office/powerpoint/2010/main" val="1789819197"/>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1143000" algn="l"/>
              </a:tabLst>
            </a:pPr>
            <a:r>
              <a:rPr lang="en-US" dirty="0">
                <a:ea typeface="SimSun"/>
                <a:cs typeface="Mangal"/>
              </a:rPr>
              <a:t>Phase Two states that you must create a ___________ understanding.</a:t>
            </a: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Sensitive</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Mutual</a:t>
            </a:r>
          </a:p>
          <a:p>
            <a:pPr marL="685800" lvl="0" indent="-347663">
              <a:lnSpc>
                <a:spcPct val="115000"/>
              </a:lnSpc>
              <a:spcBef>
                <a:spcPts val="0"/>
              </a:spcBef>
              <a:spcAft>
                <a:spcPts val="0"/>
              </a:spcAft>
              <a:buFont typeface="+mj-lt"/>
              <a:buAutoNum type="alphaLcParenR"/>
            </a:pPr>
            <a:r>
              <a:rPr lang="en-US" dirty="0">
                <a:ea typeface="SimSun"/>
                <a:cs typeface="Mangal"/>
              </a:rPr>
              <a:t>Tactical</a:t>
            </a:r>
          </a:p>
          <a:p>
            <a:pPr marL="685800" lvl="0" indent="-347663">
              <a:lnSpc>
                <a:spcPct val="115000"/>
              </a:lnSpc>
              <a:spcBef>
                <a:spcPts val="0"/>
              </a:spcBef>
              <a:spcAft>
                <a:spcPts val="0"/>
              </a:spcAft>
              <a:buFont typeface="+mj-lt"/>
              <a:buAutoNum type="alphaLcParenR"/>
            </a:pPr>
            <a:r>
              <a:rPr lang="en-US" dirty="0">
                <a:ea typeface="SimSun"/>
                <a:cs typeface="Mangal"/>
              </a:rPr>
              <a:t>Practical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In Phase Two you must __________ evaluate your wants and needs.</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Quickly</a:t>
            </a:r>
          </a:p>
          <a:p>
            <a:pPr marL="685800" lvl="0" indent="-347663">
              <a:lnSpc>
                <a:spcPct val="115000"/>
              </a:lnSpc>
              <a:spcBef>
                <a:spcPts val="0"/>
              </a:spcBef>
              <a:spcAft>
                <a:spcPts val="0"/>
              </a:spcAft>
              <a:buFont typeface="+mj-lt"/>
              <a:buAutoNum type="alphaLcParenR"/>
            </a:pPr>
            <a:r>
              <a:rPr lang="en-US" dirty="0">
                <a:ea typeface="SimSun"/>
                <a:cs typeface="Mangal"/>
              </a:rPr>
              <a:t>Never</a:t>
            </a:r>
          </a:p>
          <a:p>
            <a:pPr marL="685800" lvl="0" indent="-347663">
              <a:lnSpc>
                <a:spcPct val="115000"/>
              </a:lnSpc>
              <a:spcBef>
                <a:spcPts val="0"/>
              </a:spcBef>
              <a:spcAft>
                <a:spcPts val="0"/>
              </a:spcAft>
              <a:buFont typeface="+mj-lt"/>
              <a:buAutoNum type="alphaLcParenR"/>
            </a:pPr>
            <a:r>
              <a:rPr lang="en-US" dirty="0">
                <a:ea typeface="SimSun"/>
                <a:cs typeface="Mangal"/>
              </a:rPr>
              <a:t>Rarely</a:t>
            </a:r>
          </a:p>
          <a:p>
            <a:pPr marL="685800" lvl="0" indent="-347663">
              <a:lnSpc>
                <a:spcPct val="115000"/>
              </a:lnSpc>
              <a:spcBef>
                <a:spcPts val="0"/>
              </a:spcBef>
              <a:spcAft>
                <a:spcPts val="0"/>
              </a:spcAft>
              <a:buFont typeface="+mj-lt"/>
              <a:buAutoNum type="alphaLcParenR"/>
            </a:pPr>
            <a:r>
              <a:rPr lang="en-US" dirty="0">
                <a:ea typeface="SimSun"/>
                <a:cs typeface="Mangal"/>
              </a:rPr>
              <a:t>Always</a:t>
            </a:r>
          </a:p>
          <a:p>
            <a:endParaRPr lang="en-US" dirty="0" smtClean="0"/>
          </a:p>
        </p:txBody>
      </p:sp>
    </p:spTree>
    <p:extLst>
      <p:ext uri="{BB962C8B-B14F-4D97-AF65-F5344CB8AC3E}">
        <p14:creationId xmlns:p14="http://schemas.microsoft.com/office/powerpoint/2010/main" val="363892573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Phase Three focuses on individual and shared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Needs</a:t>
            </a:r>
          </a:p>
          <a:p>
            <a:pPr marL="681038" lvl="0">
              <a:lnSpc>
                <a:spcPct val="115000"/>
              </a:lnSpc>
              <a:spcBef>
                <a:spcPts val="0"/>
              </a:spcBef>
              <a:spcAft>
                <a:spcPts val="0"/>
              </a:spcAft>
              <a:buFont typeface="+mj-lt"/>
              <a:buAutoNum type="alphaLcParenR"/>
            </a:pPr>
            <a:r>
              <a:rPr lang="en-US" dirty="0">
                <a:ea typeface="SimSun"/>
                <a:cs typeface="Mangal"/>
              </a:rPr>
              <a:t>Wants</a:t>
            </a:r>
          </a:p>
          <a:p>
            <a:pPr marL="681038" lvl="0">
              <a:lnSpc>
                <a:spcPct val="115000"/>
              </a:lnSpc>
              <a:spcBef>
                <a:spcPts val="0"/>
              </a:spcBef>
              <a:spcAft>
                <a:spcPts val="0"/>
              </a:spcAft>
              <a:buFont typeface="+mj-lt"/>
              <a:buAutoNum type="alphaLcParenR"/>
            </a:pPr>
            <a:r>
              <a:rPr lang="en-US" dirty="0">
                <a:ea typeface="SimSun"/>
                <a:cs typeface="Mangal"/>
              </a:rPr>
              <a:t>Goals</a:t>
            </a:r>
          </a:p>
          <a:p>
            <a:pPr marL="681038" lvl="0">
              <a:lnSpc>
                <a:spcPct val="115000"/>
              </a:lnSpc>
              <a:spcBef>
                <a:spcPts val="0"/>
              </a:spcBef>
              <a:spcAft>
                <a:spcPts val="0"/>
              </a:spcAft>
              <a:buFont typeface="+mj-lt"/>
              <a:buAutoNum type="alphaLcParenR"/>
            </a:pPr>
            <a:r>
              <a:rPr lang="en-US" dirty="0">
                <a:ea typeface="SimSun"/>
                <a:cs typeface="Mangal"/>
              </a:rPr>
              <a:t>Wallets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It's important that you choose the right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Steps</a:t>
            </a:r>
          </a:p>
          <a:p>
            <a:pPr marL="681038" lvl="0">
              <a:lnSpc>
                <a:spcPct val="115000"/>
              </a:lnSpc>
              <a:spcBef>
                <a:spcPts val="0"/>
              </a:spcBef>
              <a:spcAft>
                <a:spcPts val="0"/>
              </a:spcAft>
              <a:buFont typeface="+mj-lt"/>
              <a:buAutoNum type="alphaLcParenR"/>
            </a:pPr>
            <a:r>
              <a:rPr lang="en-US" dirty="0">
                <a:ea typeface="SimSun"/>
                <a:cs typeface="Mangal"/>
              </a:rPr>
              <a:t>Partner</a:t>
            </a:r>
          </a:p>
          <a:p>
            <a:pPr marL="681038" lvl="0">
              <a:lnSpc>
                <a:spcPct val="115000"/>
              </a:lnSpc>
              <a:spcBef>
                <a:spcPts val="0"/>
              </a:spcBef>
              <a:spcAft>
                <a:spcPts val="0"/>
              </a:spcAft>
              <a:buFont typeface="+mj-lt"/>
              <a:buAutoNum type="alphaLcParenR"/>
            </a:pPr>
            <a:r>
              <a:rPr lang="en-US" dirty="0">
                <a:ea typeface="SimSun"/>
                <a:cs typeface="Mangal"/>
              </a:rPr>
              <a:t>Job</a:t>
            </a:r>
          </a:p>
          <a:p>
            <a:pPr marL="681038" lvl="0">
              <a:lnSpc>
                <a:spcPct val="115000"/>
              </a:lnSpc>
              <a:spcBef>
                <a:spcPts val="0"/>
              </a:spcBef>
              <a:spcAft>
                <a:spcPts val="0"/>
              </a:spcAft>
              <a:buFont typeface="+mj-lt"/>
              <a:buAutoNum type="alphaLcParenR"/>
            </a:pPr>
            <a:r>
              <a:rPr lang="en-US" dirty="0">
                <a:ea typeface="SimSun"/>
                <a:cs typeface="Mangal"/>
              </a:rPr>
              <a:t>Exit</a:t>
            </a:r>
          </a:p>
          <a:p>
            <a:endParaRPr lang="en-US" dirty="0" smtClean="0"/>
          </a:p>
        </p:txBody>
      </p:sp>
    </p:spTree>
    <p:extLst>
      <p:ext uri="{BB962C8B-B14F-4D97-AF65-F5344CB8AC3E}">
        <p14:creationId xmlns:p14="http://schemas.microsoft.com/office/powerpoint/2010/main" val="73475770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Have a __________ plan in case your approach doesn't work.</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Backup</a:t>
            </a:r>
          </a:p>
          <a:p>
            <a:pPr marL="681038" lvl="0">
              <a:lnSpc>
                <a:spcPct val="115000"/>
              </a:lnSpc>
              <a:spcBef>
                <a:spcPts val="0"/>
              </a:spcBef>
              <a:spcAft>
                <a:spcPts val="0"/>
              </a:spcAft>
              <a:buFont typeface="+mj-lt"/>
              <a:buAutoNum type="alphaLcParenR"/>
            </a:pPr>
            <a:r>
              <a:rPr lang="en-US" dirty="0">
                <a:ea typeface="SimSun"/>
                <a:cs typeface="Mangal"/>
              </a:rPr>
              <a:t>Detailed</a:t>
            </a:r>
          </a:p>
          <a:p>
            <a:pPr marL="681038" lvl="0">
              <a:lnSpc>
                <a:spcPct val="115000"/>
              </a:lnSpc>
              <a:spcBef>
                <a:spcPts val="0"/>
              </a:spcBef>
              <a:spcAft>
                <a:spcPts val="0"/>
              </a:spcAft>
              <a:buFont typeface="+mj-lt"/>
              <a:buAutoNum type="alphaLcParenR"/>
            </a:pPr>
            <a:r>
              <a:rPr lang="en-US" dirty="0">
                <a:ea typeface="SimSun"/>
                <a:cs typeface="Mangal"/>
              </a:rPr>
              <a:t>Weak</a:t>
            </a:r>
          </a:p>
          <a:p>
            <a:pPr marL="681038" lvl="0">
              <a:lnSpc>
                <a:spcPct val="115000"/>
              </a:lnSpc>
              <a:spcBef>
                <a:spcPts val="0"/>
              </a:spcBef>
              <a:spcAft>
                <a:spcPts val="0"/>
              </a:spcAft>
              <a:buFont typeface="+mj-lt"/>
              <a:buAutoNum type="alphaLcParenR"/>
            </a:pPr>
            <a:r>
              <a:rPr lang="en-US" dirty="0">
                <a:ea typeface="SimSun"/>
                <a:cs typeface="Mangal"/>
              </a:rPr>
              <a:t>Long-term</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Make sure your _________ has something to offer.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Company</a:t>
            </a:r>
          </a:p>
          <a:p>
            <a:pPr marL="681038" lvl="0">
              <a:lnSpc>
                <a:spcPct val="115000"/>
              </a:lnSpc>
              <a:spcBef>
                <a:spcPts val="0"/>
              </a:spcBef>
              <a:spcAft>
                <a:spcPts val="0"/>
              </a:spcAft>
              <a:buFont typeface="+mj-lt"/>
              <a:buAutoNum type="alphaLcParenR"/>
            </a:pPr>
            <a:r>
              <a:rPr lang="en-US" dirty="0">
                <a:ea typeface="SimSun"/>
                <a:cs typeface="Mangal"/>
              </a:rPr>
              <a:t>Solution</a:t>
            </a:r>
          </a:p>
          <a:p>
            <a:pPr marL="681038" lvl="0">
              <a:lnSpc>
                <a:spcPct val="115000"/>
              </a:lnSpc>
              <a:spcBef>
                <a:spcPts val="0"/>
              </a:spcBef>
              <a:spcAft>
                <a:spcPts val="0"/>
              </a:spcAft>
              <a:buFont typeface="+mj-lt"/>
              <a:buAutoNum type="alphaLcParenR"/>
            </a:pPr>
            <a:r>
              <a:rPr lang="en-US" dirty="0">
                <a:ea typeface="SimSun"/>
                <a:cs typeface="Mangal"/>
              </a:rPr>
              <a:t>Revolution</a:t>
            </a:r>
          </a:p>
          <a:p>
            <a:pPr marL="681038" lvl="0">
              <a:lnSpc>
                <a:spcPct val="115000"/>
              </a:lnSpc>
              <a:spcBef>
                <a:spcPts val="0"/>
              </a:spcBef>
              <a:spcAft>
                <a:spcPts val="0"/>
              </a:spcAft>
              <a:buFont typeface="+mj-lt"/>
              <a:buAutoNum type="alphaLcParenR"/>
            </a:pPr>
            <a:r>
              <a:rPr lang="en-US" dirty="0">
                <a:ea typeface="SimSun"/>
                <a:cs typeface="Mangal"/>
              </a:rPr>
              <a:t>Pocketbook</a:t>
            </a:r>
          </a:p>
          <a:p>
            <a:endParaRPr lang="en-US" dirty="0" smtClean="0"/>
          </a:p>
        </p:txBody>
      </p:sp>
    </p:spTree>
    <p:extLst>
      <p:ext uri="{BB962C8B-B14F-4D97-AF65-F5344CB8AC3E}">
        <p14:creationId xmlns:p14="http://schemas.microsoft.com/office/powerpoint/2010/main" val="324361074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indent="-347663">
              <a:lnSpc>
                <a:spcPct val="115000"/>
              </a:lnSpc>
              <a:spcBef>
                <a:spcPts val="1200"/>
              </a:spcBef>
              <a:spcAft>
                <a:spcPts val="1000"/>
              </a:spcAft>
              <a:buFont typeface="+mj-lt"/>
              <a:buAutoNum type="arabicPeriod" startAt="9"/>
            </a:pPr>
            <a:r>
              <a:rPr lang="en-US" dirty="0"/>
              <a:t>What you suspect is the root cause of the conflict, could just be a _________ of a larger issue.</a:t>
            </a:r>
          </a:p>
          <a:p>
            <a:pPr marL="681038" lvl="0">
              <a:lnSpc>
                <a:spcPct val="115000"/>
              </a:lnSpc>
              <a:spcBef>
                <a:spcPts val="0"/>
              </a:spcBef>
              <a:spcAft>
                <a:spcPts val="0"/>
              </a:spcAft>
              <a:buFont typeface="+mj-lt"/>
              <a:buAutoNum type="alphaLcParenR"/>
            </a:pPr>
            <a:r>
              <a:rPr lang="en-US" dirty="0" smtClean="0">
                <a:ea typeface="SimSun"/>
                <a:cs typeface="Mangal"/>
              </a:rPr>
              <a:t>Symptom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Lost cause</a:t>
            </a:r>
          </a:p>
          <a:p>
            <a:pPr marL="681038" lvl="0">
              <a:lnSpc>
                <a:spcPct val="115000"/>
              </a:lnSpc>
              <a:spcBef>
                <a:spcPts val="0"/>
              </a:spcBef>
              <a:spcAft>
                <a:spcPts val="0"/>
              </a:spcAft>
              <a:buFont typeface="+mj-lt"/>
              <a:buAutoNum type="alphaLcParenR"/>
            </a:pPr>
            <a:r>
              <a:rPr lang="en-US" dirty="0">
                <a:ea typeface="SimSun"/>
                <a:cs typeface="Mangal"/>
              </a:rPr>
              <a:t>Ploy</a:t>
            </a:r>
          </a:p>
          <a:p>
            <a:pPr marL="681038" lvl="0">
              <a:lnSpc>
                <a:spcPct val="115000"/>
              </a:lnSpc>
              <a:spcBef>
                <a:spcPts val="0"/>
              </a:spcBef>
              <a:spcAft>
                <a:spcPts val="0"/>
              </a:spcAft>
              <a:buFont typeface="+mj-lt"/>
              <a:buAutoNum type="alphaLcParenR"/>
            </a:pPr>
            <a:r>
              <a:rPr lang="en-US" dirty="0">
                <a:ea typeface="SimSun"/>
                <a:cs typeface="Mangal"/>
              </a:rPr>
              <a:t>Trick</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Try to __________ the real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Be</a:t>
            </a:r>
          </a:p>
          <a:p>
            <a:pPr marL="681038" lvl="0">
              <a:lnSpc>
                <a:spcPct val="115000"/>
              </a:lnSpc>
              <a:spcBef>
                <a:spcPts val="0"/>
              </a:spcBef>
              <a:spcAft>
                <a:spcPts val="0"/>
              </a:spcAft>
              <a:buFont typeface="+mj-lt"/>
              <a:buAutoNum type="alphaLcParenR"/>
            </a:pPr>
            <a:r>
              <a:rPr lang="en-US" dirty="0">
                <a:ea typeface="SimSun"/>
                <a:cs typeface="Mangal"/>
              </a:rPr>
              <a:t>Create</a:t>
            </a:r>
          </a:p>
          <a:p>
            <a:pPr marL="681038" lvl="0">
              <a:lnSpc>
                <a:spcPct val="115000"/>
              </a:lnSpc>
              <a:spcBef>
                <a:spcPts val="0"/>
              </a:spcBef>
              <a:spcAft>
                <a:spcPts val="0"/>
              </a:spcAft>
              <a:buFont typeface="+mj-lt"/>
              <a:buAutoNum type="alphaLcParenR"/>
            </a:pPr>
            <a:r>
              <a:rPr lang="en-US" dirty="0">
                <a:ea typeface="SimSun"/>
                <a:cs typeface="Mangal"/>
              </a:rPr>
              <a:t>Identify</a:t>
            </a:r>
          </a:p>
          <a:p>
            <a:pPr marL="681038" lvl="0">
              <a:lnSpc>
                <a:spcPct val="115000"/>
              </a:lnSpc>
              <a:spcBef>
                <a:spcPts val="0"/>
              </a:spcBef>
              <a:spcAft>
                <a:spcPts val="0"/>
              </a:spcAft>
              <a:buFont typeface="+mj-lt"/>
              <a:buAutoNum type="alphaLcParenR"/>
            </a:pPr>
            <a:r>
              <a:rPr lang="en-US" dirty="0">
                <a:ea typeface="SimSun"/>
                <a:cs typeface="Mangal"/>
              </a:rPr>
              <a:t>Exaggerate</a:t>
            </a:r>
          </a:p>
          <a:p>
            <a:endParaRPr lang="en-US" dirty="0" smtClean="0"/>
          </a:p>
        </p:txBody>
      </p:sp>
    </p:spTree>
    <p:extLst>
      <p:ext uri="{BB962C8B-B14F-4D97-AF65-F5344CB8AC3E}">
        <p14:creationId xmlns:p14="http://schemas.microsoft.com/office/powerpoint/2010/main" val="49228566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How many phases of conflict resolution are there?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Too many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Six</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Ten</a:t>
            </a:r>
          </a:p>
          <a:p>
            <a:pPr marL="681038" lvl="0">
              <a:lnSpc>
                <a:spcPct val="115000"/>
              </a:lnSpc>
              <a:spcBef>
                <a:spcPts val="0"/>
              </a:spcBef>
              <a:spcAft>
                <a:spcPts val="0"/>
              </a:spcAft>
              <a:buFont typeface="+mj-lt"/>
              <a:buAutoNum type="alphaLcParenR"/>
            </a:pPr>
            <a:r>
              <a:rPr lang="en-US" dirty="0">
                <a:ea typeface="SimSun"/>
                <a:cs typeface="Mangal"/>
              </a:rPr>
              <a:t>Twelve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phase involves creating an effective atmosphere?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Some</a:t>
            </a:r>
          </a:p>
          <a:p>
            <a:pPr marL="681038" lvl="0">
              <a:lnSpc>
                <a:spcPct val="115000"/>
              </a:lnSpc>
              <a:spcBef>
                <a:spcPts val="0"/>
              </a:spcBef>
              <a:spcAft>
                <a:spcPts val="0"/>
              </a:spcAft>
              <a:buFont typeface="+mj-lt"/>
              <a:buAutoNum type="alphaLcParenR"/>
            </a:pPr>
            <a:r>
              <a:rPr lang="en-US" dirty="0">
                <a:ea typeface="SimSun"/>
                <a:cs typeface="Mangal"/>
              </a:rPr>
              <a:t>None</a:t>
            </a:r>
          </a:p>
          <a:p>
            <a:pPr marL="681038" lvl="0">
              <a:lnSpc>
                <a:spcPct val="115000"/>
              </a:lnSpc>
              <a:spcBef>
                <a:spcPts val="0"/>
              </a:spcBef>
              <a:spcAft>
                <a:spcPts val="0"/>
              </a:spcAft>
              <a:buFont typeface="+mj-lt"/>
              <a:buAutoNum type="alphaLcParenR"/>
            </a:pPr>
            <a:r>
              <a:rPr lang="en-US" dirty="0">
                <a:ea typeface="SimSun"/>
                <a:cs typeface="Mangal"/>
              </a:rPr>
              <a:t>All</a:t>
            </a:r>
          </a:p>
          <a:p>
            <a:endParaRPr lang="en-US" dirty="0" smtClean="0"/>
          </a:p>
        </p:txBody>
      </p:sp>
    </p:spTree>
    <p:extLst>
      <p:ext uri="{BB962C8B-B14F-4D97-AF65-F5344CB8AC3E}">
        <p14:creationId xmlns:p14="http://schemas.microsoft.com/office/powerpoint/2010/main" val="1221977461"/>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1143000" algn="l"/>
              </a:tabLst>
            </a:pPr>
            <a:r>
              <a:rPr lang="en-US" dirty="0">
                <a:ea typeface="SimSun"/>
                <a:cs typeface="Mangal"/>
              </a:rPr>
              <a:t>Phase Two states that you must create a ___________ understanding.</a:t>
            </a: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Sensitive</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Mutual</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Tactical</a:t>
            </a:r>
          </a:p>
          <a:p>
            <a:pPr marL="685800" lvl="0" indent="-347663">
              <a:lnSpc>
                <a:spcPct val="115000"/>
              </a:lnSpc>
              <a:spcBef>
                <a:spcPts val="0"/>
              </a:spcBef>
              <a:spcAft>
                <a:spcPts val="0"/>
              </a:spcAft>
              <a:buFont typeface="+mj-lt"/>
              <a:buAutoNum type="alphaLcParenR"/>
            </a:pPr>
            <a:r>
              <a:rPr lang="en-US" dirty="0">
                <a:ea typeface="SimSun"/>
                <a:cs typeface="Mangal"/>
              </a:rPr>
              <a:t>Practical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In Phase Two you must __________ evaluate your wants and needs.</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Quickly</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Never</a:t>
            </a:r>
          </a:p>
          <a:p>
            <a:pPr marL="685800" lvl="0" indent="-347663">
              <a:lnSpc>
                <a:spcPct val="115000"/>
              </a:lnSpc>
              <a:spcBef>
                <a:spcPts val="0"/>
              </a:spcBef>
              <a:spcAft>
                <a:spcPts val="0"/>
              </a:spcAft>
              <a:buFont typeface="+mj-lt"/>
              <a:buAutoNum type="alphaLcParenR"/>
            </a:pPr>
            <a:r>
              <a:rPr lang="en-US" dirty="0">
                <a:ea typeface="SimSun"/>
                <a:cs typeface="Mangal"/>
              </a:rPr>
              <a:t>Rarely</a:t>
            </a:r>
          </a:p>
          <a:p>
            <a:pPr marL="685800" lvl="0" indent="-347663">
              <a:lnSpc>
                <a:spcPct val="115000"/>
              </a:lnSpc>
              <a:spcBef>
                <a:spcPts val="0"/>
              </a:spcBef>
              <a:spcAft>
                <a:spcPts val="0"/>
              </a:spcAft>
              <a:buFont typeface="+mj-lt"/>
              <a:buAutoNum type="alphaLcParenR"/>
            </a:pPr>
            <a:r>
              <a:rPr lang="en-US" dirty="0">
                <a:ea typeface="SimSun"/>
                <a:cs typeface="Mangal"/>
              </a:rPr>
              <a:t>Always</a:t>
            </a:r>
          </a:p>
          <a:p>
            <a:endParaRPr lang="en-US" dirty="0" smtClean="0"/>
          </a:p>
        </p:txBody>
      </p:sp>
    </p:spTree>
    <p:extLst>
      <p:ext uri="{BB962C8B-B14F-4D97-AF65-F5344CB8AC3E}">
        <p14:creationId xmlns:p14="http://schemas.microsoft.com/office/powerpoint/2010/main" val="1202020797"/>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Phase Three focuses on individual and shared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Needs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Wants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Goals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Wallets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It's important that you choose the right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Steps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Partner</a:t>
            </a:r>
          </a:p>
          <a:p>
            <a:pPr marL="681038" lvl="0">
              <a:lnSpc>
                <a:spcPct val="115000"/>
              </a:lnSpc>
              <a:spcBef>
                <a:spcPts val="0"/>
              </a:spcBef>
              <a:spcAft>
                <a:spcPts val="0"/>
              </a:spcAft>
              <a:buFont typeface="+mj-lt"/>
              <a:buAutoNum type="alphaLcParenR"/>
            </a:pPr>
            <a:r>
              <a:rPr lang="en-US" dirty="0">
                <a:ea typeface="SimSun"/>
                <a:cs typeface="Mangal"/>
              </a:rPr>
              <a:t>Job</a:t>
            </a:r>
          </a:p>
          <a:p>
            <a:pPr marL="681038" lvl="0">
              <a:lnSpc>
                <a:spcPct val="115000"/>
              </a:lnSpc>
              <a:spcBef>
                <a:spcPts val="0"/>
              </a:spcBef>
              <a:spcAft>
                <a:spcPts val="0"/>
              </a:spcAft>
              <a:buFont typeface="+mj-lt"/>
              <a:buAutoNum type="alphaLcParenR"/>
            </a:pPr>
            <a:r>
              <a:rPr lang="en-US" dirty="0">
                <a:ea typeface="SimSun"/>
                <a:cs typeface="Mangal"/>
              </a:rPr>
              <a:t>Exit</a:t>
            </a:r>
          </a:p>
          <a:p>
            <a:endParaRPr lang="en-US" dirty="0" smtClean="0"/>
          </a:p>
        </p:txBody>
      </p:sp>
    </p:spTree>
    <p:extLst>
      <p:ext uri="{BB962C8B-B14F-4D97-AF65-F5344CB8AC3E}">
        <p14:creationId xmlns:p14="http://schemas.microsoft.com/office/powerpoint/2010/main" val="13125769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tabLst>
                <a:tab pos="457200" algn="l"/>
              </a:tabLst>
            </a:pPr>
            <a:r>
              <a:rPr lang="en-US" dirty="0">
                <a:ea typeface="Times New Roman"/>
                <a:cs typeface="Times New Roman"/>
              </a:rPr>
              <a:t>People always ______________ that conflict is always negative.</a:t>
            </a:r>
            <a:endParaRPr lang="en-US" dirty="0">
              <a:ea typeface="SimSun"/>
              <a:cs typeface="Mangal"/>
            </a:endParaRPr>
          </a:p>
          <a:p>
            <a:pPr marL="681038" lvl="0">
              <a:lnSpc>
                <a:spcPct val="115000"/>
              </a:lnSpc>
              <a:spcBef>
                <a:spcPts val="0"/>
              </a:spcBef>
              <a:spcAft>
                <a:spcPts val="0"/>
              </a:spcAft>
              <a:buFont typeface="+mj-lt"/>
              <a:buAutoNum type="alphaLcParenR"/>
              <a:tabLst>
                <a:tab pos="1028700" algn="l"/>
                <a:tab pos="1085850" algn="l"/>
              </a:tabLst>
            </a:pPr>
            <a:r>
              <a:rPr lang="en-US" dirty="0">
                <a:solidFill>
                  <a:srgbClr val="FF0000"/>
                </a:solidFill>
                <a:ea typeface="SimSun"/>
                <a:cs typeface="Mangal"/>
              </a:rPr>
              <a:t>Assume</a:t>
            </a:r>
            <a:endParaRPr lang="en-US" dirty="0">
              <a:ea typeface="SimSun"/>
              <a:cs typeface="Mangal"/>
            </a:endParaRP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Wish</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Hope</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Like</a:t>
            </a:r>
          </a:p>
          <a:p>
            <a:pPr marL="347663" lvl="0" indent="-347663">
              <a:lnSpc>
                <a:spcPct val="115000"/>
              </a:lnSpc>
              <a:spcBef>
                <a:spcPts val="1200"/>
              </a:spcBef>
              <a:spcAft>
                <a:spcPts val="1000"/>
              </a:spcAft>
              <a:buFont typeface="+mj-lt"/>
              <a:buAutoNum type="arabicPeriod" startAt="2"/>
              <a:tabLst>
                <a:tab pos="631825" algn="l"/>
              </a:tabLst>
            </a:pPr>
            <a:r>
              <a:rPr lang="en-US" dirty="0">
                <a:ea typeface="Times New Roman"/>
                <a:cs typeface="Times New Roman"/>
              </a:rPr>
              <a:t>Conflicts happen when _________________ come to light?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People</a:t>
            </a:r>
          </a:p>
          <a:p>
            <a:pPr marL="681038" lvl="0">
              <a:lnSpc>
                <a:spcPct val="115000"/>
              </a:lnSpc>
              <a:spcBef>
                <a:spcPts val="0"/>
              </a:spcBef>
              <a:spcAft>
                <a:spcPts val="0"/>
              </a:spcAft>
              <a:buFont typeface="+mj-lt"/>
              <a:buAutoNum type="alphaLcParenR"/>
            </a:pPr>
            <a:r>
              <a:rPr lang="en-US" dirty="0">
                <a:ea typeface="SimSun"/>
                <a:cs typeface="Mangal"/>
              </a:rPr>
              <a:t>Truth</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Differences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Finances</a:t>
            </a:r>
          </a:p>
          <a:p>
            <a:endParaRPr lang="en-US" dirty="0" smtClean="0"/>
          </a:p>
        </p:txBody>
      </p:sp>
    </p:spTree>
    <p:extLst>
      <p:ext uri="{BB962C8B-B14F-4D97-AF65-F5344CB8AC3E}">
        <p14:creationId xmlns:p14="http://schemas.microsoft.com/office/powerpoint/2010/main" val="1617573805"/>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Have a __________ plan in case your approach doesn't work.</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Backup</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Detailed</a:t>
            </a:r>
          </a:p>
          <a:p>
            <a:pPr marL="681038" lvl="0">
              <a:lnSpc>
                <a:spcPct val="115000"/>
              </a:lnSpc>
              <a:spcBef>
                <a:spcPts val="0"/>
              </a:spcBef>
              <a:spcAft>
                <a:spcPts val="0"/>
              </a:spcAft>
              <a:buFont typeface="+mj-lt"/>
              <a:buAutoNum type="alphaLcParenR"/>
            </a:pPr>
            <a:r>
              <a:rPr lang="en-US" dirty="0">
                <a:ea typeface="SimSun"/>
                <a:cs typeface="Mangal"/>
              </a:rPr>
              <a:t>Weak</a:t>
            </a:r>
          </a:p>
          <a:p>
            <a:pPr marL="681038" lvl="0">
              <a:lnSpc>
                <a:spcPct val="115000"/>
              </a:lnSpc>
              <a:spcBef>
                <a:spcPts val="0"/>
              </a:spcBef>
              <a:spcAft>
                <a:spcPts val="0"/>
              </a:spcAft>
              <a:buFont typeface="+mj-lt"/>
              <a:buAutoNum type="alphaLcParenR"/>
            </a:pPr>
            <a:r>
              <a:rPr lang="en-US" dirty="0">
                <a:ea typeface="SimSun"/>
                <a:cs typeface="Mangal"/>
              </a:rPr>
              <a:t>Long-term</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Make sure your _________ has something to offer.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Company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Revolution</a:t>
            </a:r>
          </a:p>
          <a:p>
            <a:pPr marL="681038" lvl="0">
              <a:lnSpc>
                <a:spcPct val="115000"/>
              </a:lnSpc>
              <a:spcBef>
                <a:spcPts val="0"/>
              </a:spcBef>
              <a:spcAft>
                <a:spcPts val="0"/>
              </a:spcAft>
              <a:buFont typeface="+mj-lt"/>
              <a:buAutoNum type="alphaLcParenR"/>
            </a:pPr>
            <a:r>
              <a:rPr lang="en-US" dirty="0">
                <a:ea typeface="SimSun"/>
                <a:cs typeface="Mangal"/>
              </a:rPr>
              <a:t>Pocketbook</a:t>
            </a:r>
          </a:p>
          <a:p>
            <a:endParaRPr lang="en-US" dirty="0" smtClean="0"/>
          </a:p>
        </p:txBody>
      </p:sp>
    </p:spTree>
    <p:extLst>
      <p:ext uri="{BB962C8B-B14F-4D97-AF65-F5344CB8AC3E}">
        <p14:creationId xmlns:p14="http://schemas.microsoft.com/office/powerpoint/2010/main" val="933135522"/>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indent="-347663">
              <a:lnSpc>
                <a:spcPct val="115000"/>
              </a:lnSpc>
              <a:spcBef>
                <a:spcPts val="1200"/>
              </a:spcBef>
              <a:spcAft>
                <a:spcPts val="1000"/>
              </a:spcAft>
              <a:buFont typeface="+mj-lt"/>
              <a:buAutoNum type="arabicPeriod" startAt="9"/>
            </a:pPr>
            <a:r>
              <a:rPr lang="en-US" dirty="0" smtClean="0"/>
              <a:t>What </a:t>
            </a:r>
            <a:r>
              <a:rPr lang="en-US" dirty="0"/>
              <a:t>you suspect is the root cause of the conflict, could just be a _________ of a larger issue.</a:t>
            </a:r>
          </a:p>
          <a:p>
            <a:pPr marL="681038" lvl="0">
              <a:lnSpc>
                <a:spcPct val="115000"/>
              </a:lnSpc>
              <a:spcBef>
                <a:spcPts val="0"/>
              </a:spcBef>
              <a:spcAft>
                <a:spcPts val="0"/>
              </a:spcAft>
              <a:buFont typeface="+mj-lt"/>
              <a:buAutoNum type="alphaLcParenR"/>
            </a:pPr>
            <a:r>
              <a:rPr lang="en-US" dirty="0" smtClean="0">
                <a:solidFill>
                  <a:srgbClr val="FF0000"/>
                </a:solidFill>
                <a:ea typeface="SimSun"/>
                <a:cs typeface="Mangal"/>
              </a:rPr>
              <a:t>Symptom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Lost cause</a:t>
            </a:r>
          </a:p>
          <a:p>
            <a:pPr marL="681038" lvl="0">
              <a:lnSpc>
                <a:spcPct val="115000"/>
              </a:lnSpc>
              <a:spcBef>
                <a:spcPts val="0"/>
              </a:spcBef>
              <a:spcAft>
                <a:spcPts val="0"/>
              </a:spcAft>
              <a:buFont typeface="+mj-lt"/>
              <a:buAutoNum type="alphaLcParenR"/>
            </a:pPr>
            <a:r>
              <a:rPr lang="en-US" dirty="0">
                <a:ea typeface="SimSun"/>
                <a:cs typeface="Mangal"/>
              </a:rPr>
              <a:t>Ploy</a:t>
            </a:r>
          </a:p>
          <a:p>
            <a:pPr marL="681038" lvl="0">
              <a:lnSpc>
                <a:spcPct val="115000"/>
              </a:lnSpc>
              <a:spcBef>
                <a:spcPts val="0"/>
              </a:spcBef>
              <a:spcAft>
                <a:spcPts val="0"/>
              </a:spcAft>
              <a:buFont typeface="+mj-lt"/>
              <a:buAutoNum type="alphaLcParenR"/>
            </a:pPr>
            <a:r>
              <a:rPr lang="en-US" dirty="0">
                <a:ea typeface="SimSun"/>
                <a:cs typeface="Mangal"/>
              </a:rPr>
              <a:t>Trick</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Try to __________ the real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Create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Identify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Exaggerate</a:t>
            </a:r>
          </a:p>
          <a:p>
            <a:endParaRPr lang="en-US" dirty="0" smtClean="0"/>
          </a:p>
        </p:txBody>
      </p:sp>
    </p:spTree>
    <p:extLst>
      <p:ext uri="{BB962C8B-B14F-4D97-AF65-F5344CB8AC3E}">
        <p14:creationId xmlns:p14="http://schemas.microsoft.com/office/powerpoint/2010/main" val="3922421656"/>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Eleven: </a:t>
            </a:r>
            <a:br>
              <a:rPr lang="en-US" dirty="0" smtClean="0"/>
            </a:br>
            <a:r>
              <a:rPr lang="en-US" dirty="0" smtClean="0"/>
              <a:t>Additional Tools</a:t>
            </a:r>
            <a:endParaRPr lang="en-US" dirty="0"/>
          </a:p>
        </p:txBody>
      </p:sp>
      <p:sp>
        <p:nvSpPr>
          <p:cNvPr id="51203" name="Content Placeholder 2"/>
          <p:cNvSpPr>
            <a:spLocks noGrp="1"/>
          </p:cNvSpPr>
          <p:nvPr>
            <p:ph idx="1"/>
          </p:nvPr>
        </p:nvSpPr>
        <p:spPr/>
        <p:txBody>
          <a:bodyPr/>
          <a:lstStyle/>
          <a:p>
            <a:pPr eaLnBrk="1" hangingPunct="1"/>
            <a:r>
              <a:rPr lang="en-US" sz="3600" dirty="0" smtClean="0"/>
              <a:t>To wrap up this workshop, we would like to share some additional tools that can help you resolve conflicts.</a:t>
            </a:r>
            <a:endParaRPr lang="en-CA" sz="3600" dirty="0" smtClean="0"/>
          </a:p>
        </p:txBody>
      </p:sp>
      <p:sp>
        <p:nvSpPr>
          <p:cNvPr id="4" name="Text Placeholder 3"/>
          <p:cNvSpPr>
            <a:spLocks noGrp="1"/>
          </p:cNvSpPr>
          <p:nvPr>
            <p:ph type="body" sz="quarter" idx="10"/>
          </p:nvPr>
        </p:nvSpPr>
        <p:spPr>
          <a:xfrm>
            <a:off x="7391400" y="381000"/>
            <a:ext cx="1752600" cy="3200400"/>
          </a:xfrm>
        </p:spPr>
        <p:txBody>
          <a:bodyPr>
            <a:normAutofit/>
          </a:bodyPr>
          <a:lstStyle/>
          <a:p>
            <a:pPr eaLnBrk="1" hangingPunct="1">
              <a:lnSpc>
                <a:spcPct val="80000"/>
              </a:lnSpc>
            </a:pPr>
            <a:r>
              <a:rPr lang="en-US" sz="2500" dirty="0" smtClean="0"/>
              <a:t> </a:t>
            </a:r>
            <a:endParaRPr lang="en-CA" sz="2500" dirty="0" smtClean="0"/>
          </a:p>
          <a:p>
            <a:pPr>
              <a:lnSpc>
                <a:spcPct val="95000"/>
              </a:lnSpc>
              <a:spcBef>
                <a:spcPct val="0"/>
              </a:spcBef>
              <a:spcAft>
                <a:spcPts val="1000"/>
              </a:spcAft>
            </a:pPr>
            <a:r>
              <a:rPr lang="en-US" sz="2500" dirty="0" smtClean="0">
                <a:latin typeface="Cambria" pitchFamily="18" charset="0"/>
                <a:cs typeface="Times New Roman" pitchFamily="18" charset="0"/>
              </a:rPr>
              <a:t>You can't shake hands with a clenched fist.</a:t>
            </a:r>
            <a:endParaRPr lang="en-US" sz="1900" dirty="0" smtClean="0">
              <a:cs typeface="Times New Roman" pitchFamily="18" charset="0"/>
            </a:endParaRPr>
          </a:p>
          <a:p>
            <a:pPr>
              <a:lnSpc>
                <a:spcPct val="95000"/>
              </a:lnSpc>
              <a:spcBef>
                <a:spcPct val="0"/>
              </a:spcBef>
              <a:spcAft>
                <a:spcPts val="1000"/>
              </a:spcAft>
            </a:pPr>
            <a:r>
              <a:rPr lang="en-US" sz="2500" b="1" dirty="0" smtClean="0">
                <a:latin typeface="Cambria" pitchFamily="18" charset="0"/>
                <a:cs typeface="Times New Roman" pitchFamily="18" charset="0"/>
              </a:rPr>
              <a:t>Indira Gandhi</a:t>
            </a:r>
            <a:endParaRPr lang="en-US" sz="1900" b="1" dirty="0" smtClean="0">
              <a:cs typeface="Times New Roman" pitchFamily="18" charset="0"/>
            </a:endParaRP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Stress and Anger </a:t>
            </a:r>
            <a:br>
              <a:rPr lang="en-US" dirty="0" smtClean="0"/>
            </a:br>
            <a:r>
              <a:rPr lang="en-US" dirty="0" smtClean="0"/>
              <a:t>Management Techniques </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629560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US" dirty="0" smtClean="0"/>
              <a:t>The Agreement Frame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469352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dirty="0" smtClean="0"/>
              <a:t>Asking Open Questions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605547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Dealing with ___________ can be hard on the mind and the body.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smtClean="0">
                <a:ea typeface="SimSun"/>
                <a:cs typeface="Mangal"/>
              </a:rPr>
              <a:t>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smtClean="0">
                <a:ea typeface="SimSun"/>
                <a:cs typeface="Mangal"/>
              </a:rPr>
              <a:t>Success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smtClean="0">
                <a:ea typeface="SimSun"/>
                <a:cs typeface="Mangal"/>
              </a:rPr>
              <a:t>Weekends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smtClean="0">
                <a:ea typeface="SimSun"/>
                <a:cs typeface="Mangal"/>
              </a:rPr>
              <a:t>Agreement</a:t>
            </a:r>
            <a:endParaRPr lang="en-US" dirty="0">
              <a:ea typeface="SimSun"/>
              <a:cs typeface="Mangal"/>
            </a:endParaRP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Being well _________ with some stress and anger management techniques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Medicated</a:t>
            </a:r>
          </a:p>
          <a:p>
            <a:pPr marL="681038" lvl="0">
              <a:lnSpc>
                <a:spcPct val="115000"/>
              </a:lnSpc>
              <a:spcBef>
                <a:spcPts val="0"/>
              </a:spcBef>
              <a:spcAft>
                <a:spcPts val="0"/>
              </a:spcAft>
              <a:buFont typeface="+mj-lt"/>
              <a:buAutoNum type="alphaLcParenR"/>
            </a:pPr>
            <a:r>
              <a:rPr lang="en-US" dirty="0">
                <a:ea typeface="SimSun"/>
                <a:cs typeface="Mangal"/>
              </a:rPr>
              <a:t>Managed</a:t>
            </a:r>
          </a:p>
          <a:p>
            <a:pPr marL="681038" lvl="0">
              <a:lnSpc>
                <a:spcPct val="115000"/>
              </a:lnSpc>
              <a:spcBef>
                <a:spcPts val="0"/>
              </a:spcBef>
              <a:spcAft>
                <a:spcPts val="0"/>
              </a:spcAft>
              <a:buFont typeface="+mj-lt"/>
              <a:buAutoNum type="alphaLcParenR"/>
            </a:pPr>
            <a:r>
              <a:rPr lang="en-US" dirty="0">
                <a:ea typeface="SimSun"/>
                <a:cs typeface="Mangal"/>
              </a:rPr>
              <a:t>Equipped</a:t>
            </a:r>
          </a:p>
          <a:p>
            <a:pPr marL="681038" lvl="0">
              <a:lnSpc>
                <a:spcPct val="115000"/>
              </a:lnSpc>
              <a:spcBef>
                <a:spcPts val="0"/>
              </a:spcBef>
              <a:spcAft>
                <a:spcPts val="0"/>
              </a:spcAft>
              <a:buFont typeface="+mj-lt"/>
              <a:buAutoNum type="alphaLcParenR"/>
            </a:pPr>
            <a:r>
              <a:rPr lang="en-US" dirty="0">
                <a:ea typeface="SimSun"/>
                <a:cs typeface="Mangal"/>
              </a:rPr>
              <a:t>Taught</a:t>
            </a:r>
          </a:p>
          <a:p>
            <a:endParaRPr lang="en-US" dirty="0" smtClean="0"/>
          </a:p>
        </p:txBody>
      </p:sp>
    </p:spTree>
    <p:extLst>
      <p:ext uri="{BB962C8B-B14F-4D97-AF65-F5344CB8AC3E}">
        <p14:creationId xmlns:p14="http://schemas.microsoft.com/office/powerpoint/2010/main" val="1974295202"/>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Nothing will be _________ when parties are upset or angry.</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000000"/>
                </a:solidFill>
                <a:ea typeface="SimSun"/>
                <a:cs typeface="Mangal"/>
              </a:rPr>
              <a:t>Done</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Solved</a:t>
            </a:r>
          </a:p>
          <a:p>
            <a:pPr marL="627063" lvl="0">
              <a:lnSpc>
                <a:spcPct val="115000"/>
              </a:lnSpc>
              <a:spcBef>
                <a:spcPts val="0"/>
              </a:spcBef>
              <a:spcAft>
                <a:spcPts val="0"/>
              </a:spcAft>
              <a:buFont typeface="+mj-lt"/>
              <a:buAutoNum type="alphaLcParenR"/>
            </a:pPr>
            <a:r>
              <a:rPr lang="en-US" dirty="0">
                <a:ea typeface="SimSun"/>
                <a:cs typeface="Mangal"/>
              </a:rPr>
              <a:t>Heard</a:t>
            </a:r>
          </a:p>
          <a:p>
            <a:pPr marL="627063" lvl="0">
              <a:lnSpc>
                <a:spcPct val="115000"/>
              </a:lnSpc>
              <a:spcBef>
                <a:spcPts val="0"/>
              </a:spcBef>
              <a:spcAft>
                <a:spcPts val="0"/>
              </a:spcAft>
              <a:buFont typeface="+mj-lt"/>
              <a:buAutoNum type="alphaLcParenR"/>
            </a:pPr>
            <a:r>
              <a:rPr lang="en-US" dirty="0">
                <a:ea typeface="SimSun"/>
                <a:cs typeface="Mangal"/>
              </a:rPr>
              <a:t>Taken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Deep _________ has beneficial mental and physical effects.</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Breathing</a:t>
            </a:r>
          </a:p>
          <a:p>
            <a:pPr marL="627063" lvl="0">
              <a:lnSpc>
                <a:spcPct val="115000"/>
              </a:lnSpc>
              <a:spcBef>
                <a:spcPts val="0"/>
              </a:spcBef>
              <a:spcAft>
                <a:spcPts val="0"/>
              </a:spcAft>
              <a:buFont typeface="+mj-lt"/>
              <a:buAutoNum type="alphaLcParenR"/>
            </a:pPr>
            <a:r>
              <a:rPr lang="en-US" dirty="0">
                <a:ea typeface="SimSun"/>
                <a:cs typeface="Mangal"/>
              </a:rPr>
              <a:t>Thinking</a:t>
            </a:r>
          </a:p>
          <a:p>
            <a:pPr marL="627063" lvl="0">
              <a:lnSpc>
                <a:spcPct val="115000"/>
              </a:lnSpc>
              <a:spcBef>
                <a:spcPts val="0"/>
              </a:spcBef>
              <a:spcAft>
                <a:spcPts val="0"/>
              </a:spcAft>
              <a:buFont typeface="+mj-lt"/>
              <a:buAutoNum type="alphaLcParenR"/>
            </a:pPr>
            <a:r>
              <a:rPr lang="en-US" dirty="0">
                <a:ea typeface="SimSun"/>
                <a:cs typeface="Mangal"/>
              </a:rPr>
              <a:t>Scrubbing</a:t>
            </a:r>
          </a:p>
          <a:p>
            <a:pPr marL="627063" lvl="0">
              <a:lnSpc>
                <a:spcPct val="115000"/>
              </a:lnSpc>
              <a:spcBef>
                <a:spcPts val="0"/>
              </a:spcBef>
              <a:spcAft>
                <a:spcPts val="0"/>
              </a:spcAft>
              <a:buFont typeface="+mj-lt"/>
              <a:buAutoNum type="alphaLcParenR"/>
            </a:pPr>
            <a:r>
              <a:rPr lang="en-US" dirty="0" smtClean="0">
                <a:ea typeface="SimSun"/>
                <a:cs typeface="Mangal"/>
              </a:rPr>
              <a:t>Cleaning</a:t>
            </a:r>
            <a:endParaRPr lang="en-US" dirty="0" smtClean="0"/>
          </a:p>
        </p:txBody>
      </p:sp>
    </p:spTree>
    <p:extLst>
      <p:ext uri="{BB962C8B-B14F-4D97-AF65-F5344CB8AC3E}">
        <p14:creationId xmlns:p14="http://schemas.microsoft.com/office/powerpoint/2010/main" val="1498234188"/>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thoughts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Fleeting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Coping</a:t>
            </a:r>
          </a:p>
          <a:p>
            <a:pPr marL="681038" lvl="0">
              <a:lnSpc>
                <a:spcPct val="115000"/>
              </a:lnSpc>
              <a:spcBef>
                <a:spcPts val="0"/>
              </a:spcBef>
              <a:spcAft>
                <a:spcPts val="0"/>
              </a:spcAft>
              <a:buFont typeface="+mj-lt"/>
              <a:buAutoNum type="alphaLcParenR"/>
            </a:pPr>
            <a:r>
              <a:rPr lang="en-US" dirty="0">
                <a:ea typeface="SimSun"/>
                <a:cs typeface="Mangal"/>
              </a:rPr>
              <a:t>Rationalizing</a:t>
            </a:r>
          </a:p>
          <a:p>
            <a:pPr marL="681038" lvl="0">
              <a:lnSpc>
                <a:spcPct val="115000"/>
              </a:lnSpc>
              <a:spcBef>
                <a:spcPts val="0"/>
              </a:spcBef>
              <a:spcAft>
                <a:spcPts val="0"/>
              </a:spcAft>
              <a:buFont typeface="+mj-lt"/>
              <a:buAutoNum type="alphaLcParenR"/>
            </a:pPr>
            <a:r>
              <a:rPr lang="en-US" dirty="0">
                <a:ea typeface="SimSun"/>
                <a:cs typeface="Mangal"/>
              </a:rPr>
              <a:t>Deprecating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Make sure to take _______ often.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Breaks</a:t>
            </a:r>
          </a:p>
          <a:p>
            <a:pPr marL="681038" lvl="0">
              <a:lnSpc>
                <a:spcPct val="115000"/>
              </a:lnSpc>
              <a:spcBef>
                <a:spcPts val="0"/>
              </a:spcBef>
              <a:spcAft>
                <a:spcPts val="0"/>
              </a:spcAft>
              <a:buFont typeface="+mj-lt"/>
              <a:buAutoNum type="alphaLcParenR"/>
            </a:pPr>
            <a:r>
              <a:rPr lang="en-US" dirty="0">
                <a:ea typeface="SimSun"/>
                <a:cs typeface="Mangal"/>
              </a:rPr>
              <a:t>Snacks</a:t>
            </a:r>
          </a:p>
          <a:p>
            <a:pPr marL="681038" lvl="0">
              <a:lnSpc>
                <a:spcPct val="115000"/>
              </a:lnSpc>
              <a:spcBef>
                <a:spcPts val="0"/>
              </a:spcBef>
              <a:spcAft>
                <a:spcPts val="0"/>
              </a:spcAft>
              <a:buFont typeface="+mj-lt"/>
              <a:buAutoNum type="alphaLcParenR"/>
            </a:pPr>
            <a:r>
              <a:rPr lang="en-US" dirty="0">
                <a:ea typeface="SimSun"/>
                <a:cs typeface="Mangal"/>
              </a:rPr>
              <a:t>Sips</a:t>
            </a:r>
          </a:p>
          <a:p>
            <a:pPr marL="681038" lvl="0">
              <a:lnSpc>
                <a:spcPct val="115000"/>
              </a:lnSpc>
              <a:spcBef>
                <a:spcPts val="0"/>
              </a:spcBef>
              <a:spcAft>
                <a:spcPts val="0"/>
              </a:spcAft>
              <a:buFont typeface="+mj-lt"/>
              <a:buAutoNum type="alphaLcParenR"/>
            </a:pPr>
            <a:r>
              <a:rPr lang="en-US" dirty="0">
                <a:ea typeface="SimSun"/>
                <a:cs typeface="Mangal"/>
              </a:rPr>
              <a:t>Office supplies</a:t>
            </a:r>
          </a:p>
          <a:p>
            <a:endParaRPr lang="en-US" dirty="0" smtClean="0"/>
          </a:p>
        </p:txBody>
      </p:sp>
    </p:spTree>
    <p:extLst>
      <p:ext uri="{BB962C8B-B14F-4D97-AF65-F5344CB8AC3E}">
        <p14:creationId xmlns:p14="http://schemas.microsoft.com/office/powerpoint/2010/main" val="3291052428"/>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indent="-347663">
              <a:lnSpc>
                <a:spcPct val="115000"/>
              </a:lnSpc>
              <a:spcBef>
                <a:spcPts val="1200"/>
              </a:spcBef>
              <a:spcAft>
                <a:spcPts val="1000"/>
              </a:spcAft>
              <a:buFont typeface="+mj-lt"/>
              <a:buAutoNum type="arabicPeriod" startAt="7"/>
              <a:tabLst>
                <a:tab pos="347663" algn="l"/>
              </a:tabLst>
            </a:pPr>
            <a:r>
              <a:rPr lang="en-US" dirty="0" smtClean="0"/>
              <a:t>If </a:t>
            </a:r>
            <a:r>
              <a:rPr lang="en-US" dirty="0"/>
              <a:t>the person you are in conflict with becomes __________, encourage them to take a break.</a:t>
            </a:r>
          </a:p>
          <a:p>
            <a:pPr marL="681038" lvl="0">
              <a:lnSpc>
                <a:spcPct val="115000"/>
              </a:lnSpc>
              <a:spcBef>
                <a:spcPts val="0"/>
              </a:spcBef>
              <a:spcAft>
                <a:spcPts val="0"/>
              </a:spcAft>
              <a:buFont typeface="+mj-lt"/>
              <a:buAutoNum type="alphaLcParenR"/>
            </a:pPr>
            <a:r>
              <a:rPr lang="en-US" dirty="0" smtClean="0">
                <a:solidFill>
                  <a:srgbClr val="000000"/>
                </a:solidFill>
                <a:ea typeface="SimSun"/>
                <a:cs typeface="Mangal"/>
              </a:rPr>
              <a:t>Annoying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Emotional</a:t>
            </a:r>
          </a:p>
          <a:p>
            <a:pPr marL="681038" lvl="0">
              <a:lnSpc>
                <a:spcPct val="115000"/>
              </a:lnSpc>
              <a:spcBef>
                <a:spcPts val="0"/>
              </a:spcBef>
              <a:spcAft>
                <a:spcPts val="0"/>
              </a:spcAft>
              <a:buFont typeface="+mj-lt"/>
              <a:buAutoNum type="alphaLcParenR"/>
            </a:pPr>
            <a:r>
              <a:rPr lang="en-US" dirty="0">
                <a:ea typeface="SimSun"/>
                <a:cs typeface="Mangal"/>
              </a:rPr>
              <a:t>Other</a:t>
            </a:r>
          </a:p>
          <a:p>
            <a:pPr marL="681038" lvl="0">
              <a:lnSpc>
                <a:spcPct val="115000"/>
              </a:lnSpc>
              <a:spcBef>
                <a:spcPts val="0"/>
              </a:spcBef>
              <a:spcAft>
                <a:spcPts val="0"/>
              </a:spcAft>
              <a:buFont typeface="+mj-lt"/>
              <a:buAutoNum type="alphaLcParenR"/>
            </a:pPr>
            <a:r>
              <a:rPr lang="en-US" dirty="0">
                <a:ea typeface="SimSun"/>
                <a:cs typeface="Mangal"/>
              </a:rPr>
              <a:t>Hateful</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The ___________ Frame can be used in any situation to explain your viewpoint in an assertive, non-confrontational way, without watering your position down.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Agreement</a:t>
            </a:r>
          </a:p>
          <a:p>
            <a:pPr marL="681038" lvl="0">
              <a:lnSpc>
                <a:spcPct val="115000"/>
              </a:lnSpc>
              <a:spcBef>
                <a:spcPts val="0"/>
              </a:spcBef>
              <a:spcAft>
                <a:spcPts val="0"/>
              </a:spcAft>
              <a:buFont typeface="+mj-lt"/>
              <a:buAutoNum type="alphaLcParenR"/>
            </a:pPr>
            <a:r>
              <a:rPr lang="en-US" dirty="0">
                <a:ea typeface="SimSun"/>
                <a:cs typeface="Mangal"/>
              </a:rPr>
              <a:t>Annulment</a:t>
            </a:r>
          </a:p>
          <a:p>
            <a:pPr marL="681038" lvl="0">
              <a:lnSpc>
                <a:spcPct val="115000"/>
              </a:lnSpc>
              <a:spcBef>
                <a:spcPts val="0"/>
              </a:spcBef>
              <a:spcAft>
                <a:spcPts val="0"/>
              </a:spcAft>
              <a:buFont typeface="+mj-lt"/>
              <a:buAutoNum type="alphaLcParenR"/>
            </a:pPr>
            <a:r>
              <a:rPr lang="en-US" dirty="0">
                <a:ea typeface="SimSun"/>
                <a:cs typeface="Mangal"/>
              </a:rPr>
              <a:t>Appropriate</a:t>
            </a:r>
          </a:p>
          <a:p>
            <a:pPr marL="681038" lvl="0">
              <a:lnSpc>
                <a:spcPct val="115000"/>
              </a:lnSpc>
              <a:spcBef>
                <a:spcPts val="0"/>
              </a:spcBef>
              <a:spcAft>
                <a:spcPts val="0"/>
              </a:spcAft>
              <a:buFont typeface="+mj-lt"/>
              <a:buAutoNum type="alphaLcParenR"/>
            </a:pPr>
            <a:r>
              <a:rPr lang="en-US" dirty="0">
                <a:ea typeface="SimSun"/>
                <a:cs typeface="Mangal"/>
              </a:rPr>
              <a:t>Apologetic</a:t>
            </a:r>
          </a:p>
          <a:p>
            <a:endParaRPr lang="en-US" dirty="0" smtClean="0"/>
          </a:p>
        </p:txBody>
      </p:sp>
    </p:spTree>
    <p:extLst>
      <p:ext uri="{BB962C8B-B14F-4D97-AF65-F5344CB8AC3E}">
        <p14:creationId xmlns:p14="http://schemas.microsoft.com/office/powerpoint/2010/main" val="19237575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631825" algn="l"/>
              </a:tabLst>
            </a:pPr>
            <a:r>
              <a:rPr lang="en-US" dirty="0">
                <a:ea typeface="Times New Roman"/>
                <a:cs typeface="Times New Roman"/>
              </a:rPr>
              <a:t>People can explore those differences, if they are equipped with a conflict ___________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Idea</a:t>
            </a:r>
          </a:p>
          <a:p>
            <a:pPr marL="681038" lvl="0">
              <a:lnSpc>
                <a:spcPct val="115000"/>
              </a:lnSpc>
              <a:spcBef>
                <a:spcPts val="0"/>
              </a:spcBef>
              <a:spcAft>
                <a:spcPts val="0"/>
              </a:spcAft>
              <a:buFont typeface="+mj-lt"/>
              <a:buAutoNum type="alphaLcParenR"/>
            </a:pPr>
            <a:r>
              <a:rPr lang="en-US" dirty="0">
                <a:ea typeface="SimSun"/>
                <a:cs typeface="Mangal"/>
              </a:rPr>
              <a:t>Email</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4"/>
              <a:tabLst>
                <a:tab pos="631825" algn="l"/>
              </a:tabLst>
            </a:pPr>
            <a:r>
              <a:rPr lang="en-US" dirty="0">
                <a:ea typeface="Times New Roman"/>
                <a:cs typeface="Times New Roman"/>
              </a:rPr>
              <a:t>Differences can be used to ___________ in a more positive way.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Interact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Connect</a:t>
            </a:r>
          </a:p>
          <a:p>
            <a:pPr marL="681038" lvl="0">
              <a:lnSpc>
                <a:spcPct val="115000"/>
              </a:lnSpc>
              <a:spcBef>
                <a:spcPts val="0"/>
              </a:spcBef>
              <a:spcAft>
                <a:spcPts val="0"/>
              </a:spcAft>
              <a:buFont typeface="+mj-lt"/>
              <a:buAutoNum type="alphaLcParenR"/>
            </a:pPr>
            <a:r>
              <a:rPr lang="en-US" dirty="0">
                <a:ea typeface="SimSun"/>
                <a:cs typeface="Mangal"/>
              </a:rPr>
              <a:t>Dissect</a:t>
            </a:r>
          </a:p>
          <a:p>
            <a:pPr marL="681038" lvl="0">
              <a:lnSpc>
                <a:spcPct val="115000"/>
              </a:lnSpc>
              <a:spcBef>
                <a:spcPts val="0"/>
              </a:spcBef>
              <a:spcAft>
                <a:spcPts val="0"/>
              </a:spcAft>
              <a:buFont typeface="+mj-lt"/>
              <a:buAutoNum type="alphaLcParenR"/>
            </a:pPr>
            <a:r>
              <a:rPr lang="en-US" dirty="0">
                <a:ea typeface="SimSun"/>
                <a:cs typeface="Mangal"/>
              </a:rPr>
              <a:t>Reject</a:t>
            </a:r>
          </a:p>
          <a:p>
            <a:endParaRPr lang="en-US" dirty="0" smtClean="0"/>
          </a:p>
        </p:txBody>
      </p:sp>
    </p:spTree>
    <p:extLst>
      <p:ext uri="{BB962C8B-B14F-4D97-AF65-F5344CB8AC3E}">
        <p14:creationId xmlns:p14="http://schemas.microsoft.com/office/powerpoint/2010/main" val="1368981274"/>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Which is not a form that The Agreement Frame takes?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 appreciate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a:t>
            </a:r>
            <a:r>
              <a:rPr lang="en-US" dirty="0">
                <a:ea typeface="SimSun"/>
                <a:cs typeface="Mangal"/>
              </a:rPr>
              <a:t> respect</a:t>
            </a:r>
          </a:p>
          <a:p>
            <a:pPr marL="681038" lvl="0">
              <a:lnSpc>
                <a:spcPct val="115000"/>
              </a:lnSpc>
              <a:spcBef>
                <a:spcPts val="0"/>
              </a:spcBef>
              <a:spcAft>
                <a:spcPts val="0"/>
              </a:spcAft>
              <a:buFont typeface="+mj-lt"/>
              <a:buAutoNum type="alphaLcParenR"/>
            </a:pPr>
            <a:r>
              <a:rPr lang="en-US" dirty="0">
                <a:ea typeface="SimSun"/>
                <a:cs typeface="Mangal"/>
              </a:rPr>
              <a:t>I forbid</a:t>
            </a:r>
          </a:p>
          <a:p>
            <a:pPr marL="681038" lvl="0">
              <a:lnSpc>
                <a:spcPct val="115000"/>
              </a:lnSpc>
              <a:spcBef>
                <a:spcPts val="0"/>
              </a:spcBef>
              <a:spcAft>
                <a:spcPts val="0"/>
              </a:spcAft>
              <a:buFont typeface="+mj-lt"/>
              <a:buAutoNum type="alphaLcParenR"/>
            </a:pPr>
            <a:r>
              <a:rPr lang="en-US" dirty="0">
                <a:ea typeface="SimSun"/>
                <a:cs typeface="Mangal"/>
              </a:rPr>
              <a:t>I agree</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When possible use the five ___ or the H to ask a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Why's</a:t>
            </a:r>
          </a:p>
          <a:p>
            <a:pPr marL="681038" lvl="0">
              <a:lnSpc>
                <a:spcPct val="115000"/>
              </a:lnSpc>
              <a:spcBef>
                <a:spcPts val="0"/>
              </a:spcBef>
              <a:spcAft>
                <a:spcPts val="0"/>
              </a:spcAft>
              <a:buFont typeface="+mj-lt"/>
              <a:buAutoNum type="alphaLcParenR"/>
            </a:pPr>
            <a:r>
              <a:rPr lang="en-US" dirty="0">
                <a:ea typeface="SimSun"/>
                <a:cs typeface="Mangal"/>
              </a:rPr>
              <a:t>W's</a:t>
            </a:r>
          </a:p>
          <a:p>
            <a:pPr marL="681038" lvl="0">
              <a:lnSpc>
                <a:spcPct val="115000"/>
              </a:lnSpc>
              <a:spcBef>
                <a:spcPts val="0"/>
              </a:spcBef>
              <a:spcAft>
                <a:spcPts val="0"/>
              </a:spcAft>
              <a:buFont typeface="+mj-lt"/>
              <a:buAutoNum type="alphaLcParenR"/>
            </a:pPr>
            <a:r>
              <a:rPr lang="en-US" dirty="0">
                <a:ea typeface="SimSun"/>
                <a:cs typeface="Mangal"/>
              </a:rPr>
              <a:t>Where's</a:t>
            </a:r>
          </a:p>
          <a:p>
            <a:pPr marL="681038" lvl="0">
              <a:lnSpc>
                <a:spcPct val="115000"/>
              </a:lnSpc>
              <a:spcBef>
                <a:spcPts val="0"/>
              </a:spcBef>
              <a:spcAft>
                <a:spcPts val="0"/>
              </a:spcAft>
              <a:buFont typeface="+mj-lt"/>
              <a:buAutoNum type="alphaLcParenR"/>
            </a:pPr>
            <a:r>
              <a:rPr lang="en-US" dirty="0">
                <a:ea typeface="SimSun"/>
                <a:cs typeface="Mangal"/>
              </a:rPr>
              <a:t>Who's</a:t>
            </a:r>
          </a:p>
        </p:txBody>
      </p:sp>
    </p:spTree>
    <p:extLst>
      <p:ext uri="{BB962C8B-B14F-4D97-AF65-F5344CB8AC3E}">
        <p14:creationId xmlns:p14="http://schemas.microsoft.com/office/powerpoint/2010/main" val="55582291"/>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Dealing with ___________ can be hard on the mind and the body.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smtClean="0">
                <a:solidFill>
                  <a:srgbClr val="FF0000"/>
                </a:solidFill>
                <a:ea typeface="SimSun"/>
                <a:cs typeface="Mangal"/>
              </a:rPr>
              <a:t>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smtClean="0">
                <a:ea typeface="SimSun"/>
                <a:cs typeface="Mangal"/>
              </a:rPr>
              <a:t>Success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smtClean="0">
                <a:ea typeface="SimSun"/>
                <a:cs typeface="Mangal"/>
              </a:rPr>
              <a:t>Weekends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smtClean="0">
                <a:ea typeface="SimSun"/>
                <a:cs typeface="Mangal"/>
              </a:rPr>
              <a:t>Agreement</a:t>
            </a:r>
            <a:endParaRPr lang="en-US" dirty="0">
              <a:ea typeface="SimSun"/>
              <a:cs typeface="Mangal"/>
            </a:endParaRP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Being well _________ with some stress and anger management techniques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Medicated</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Managed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Equipped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Taught</a:t>
            </a:r>
          </a:p>
          <a:p>
            <a:endParaRPr lang="en-US" dirty="0" smtClean="0"/>
          </a:p>
        </p:txBody>
      </p:sp>
    </p:spTree>
    <p:extLst>
      <p:ext uri="{BB962C8B-B14F-4D97-AF65-F5344CB8AC3E}">
        <p14:creationId xmlns:p14="http://schemas.microsoft.com/office/powerpoint/2010/main" val="3426837413"/>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Nothing will be _________ when parties are upset or angry.</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000000"/>
                </a:solidFill>
                <a:ea typeface="SimSun"/>
                <a:cs typeface="Mangal"/>
              </a:rPr>
              <a:t>Done</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FF0000"/>
                </a:solidFill>
                <a:ea typeface="SimSun"/>
                <a:cs typeface="Mangal"/>
              </a:rPr>
              <a:t>Solved</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Heard</a:t>
            </a:r>
          </a:p>
          <a:p>
            <a:pPr marL="627063" lvl="0">
              <a:lnSpc>
                <a:spcPct val="115000"/>
              </a:lnSpc>
              <a:spcBef>
                <a:spcPts val="0"/>
              </a:spcBef>
              <a:spcAft>
                <a:spcPts val="0"/>
              </a:spcAft>
              <a:buFont typeface="+mj-lt"/>
              <a:buAutoNum type="alphaLcParenR"/>
            </a:pPr>
            <a:r>
              <a:rPr lang="en-US" dirty="0">
                <a:ea typeface="SimSun"/>
                <a:cs typeface="Mangal"/>
              </a:rPr>
              <a:t>Taken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Deep _________ has beneficial mental and physical effects.</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FF0000"/>
                </a:solidFill>
                <a:ea typeface="SimSun"/>
                <a:cs typeface="Mangal"/>
              </a:rPr>
              <a:t>Breathing</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Thinking</a:t>
            </a:r>
          </a:p>
          <a:p>
            <a:pPr marL="627063" lvl="0">
              <a:lnSpc>
                <a:spcPct val="115000"/>
              </a:lnSpc>
              <a:spcBef>
                <a:spcPts val="0"/>
              </a:spcBef>
              <a:spcAft>
                <a:spcPts val="0"/>
              </a:spcAft>
              <a:buFont typeface="+mj-lt"/>
              <a:buAutoNum type="alphaLcParenR"/>
            </a:pPr>
            <a:r>
              <a:rPr lang="en-US" dirty="0">
                <a:ea typeface="SimSun"/>
                <a:cs typeface="Mangal"/>
              </a:rPr>
              <a:t>Scrubbing</a:t>
            </a:r>
          </a:p>
          <a:p>
            <a:pPr marL="627063" lvl="0">
              <a:lnSpc>
                <a:spcPct val="115000"/>
              </a:lnSpc>
              <a:spcBef>
                <a:spcPts val="0"/>
              </a:spcBef>
              <a:spcAft>
                <a:spcPts val="0"/>
              </a:spcAft>
              <a:buFont typeface="+mj-lt"/>
              <a:buAutoNum type="alphaLcParenR"/>
            </a:pPr>
            <a:r>
              <a:rPr lang="en-US" dirty="0" smtClean="0">
                <a:ea typeface="SimSun"/>
                <a:cs typeface="Mangal"/>
              </a:rPr>
              <a:t>Cleaning</a:t>
            </a:r>
            <a:endParaRPr lang="en-US" dirty="0" smtClean="0"/>
          </a:p>
        </p:txBody>
      </p:sp>
    </p:spTree>
    <p:extLst>
      <p:ext uri="{BB962C8B-B14F-4D97-AF65-F5344CB8AC3E}">
        <p14:creationId xmlns:p14="http://schemas.microsoft.com/office/powerpoint/2010/main" val="3905881764"/>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thoughts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Fleeting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Coping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Rationalizing</a:t>
            </a:r>
          </a:p>
          <a:p>
            <a:pPr marL="681038" lvl="0">
              <a:lnSpc>
                <a:spcPct val="115000"/>
              </a:lnSpc>
              <a:spcBef>
                <a:spcPts val="0"/>
              </a:spcBef>
              <a:spcAft>
                <a:spcPts val="0"/>
              </a:spcAft>
              <a:buFont typeface="+mj-lt"/>
              <a:buAutoNum type="alphaLcParenR"/>
            </a:pPr>
            <a:r>
              <a:rPr lang="en-US" dirty="0">
                <a:ea typeface="SimSun"/>
                <a:cs typeface="Mangal"/>
              </a:rPr>
              <a:t>Deprecating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Make sure to take _______ often.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Breaks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Snacks</a:t>
            </a:r>
          </a:p>
          <a:p>
            <a:pPr marL="681038" lvl="0">
              <a:lnSpc>
                <a:spcPct val="115000"/>
              </a:lnSpc>
              <a:spcBef>
                <a:spcPts val="0"/>
              </a:spcBef>
              <a:spcAft>
                <a:spcPts val="0"/>
              </a:spcAft>
              <a:buFont typeface="+mj-lt"/>
              <a:buAutoNum type="alphaLcParenR"/>
            </a:pPr>
            <a:r>
              <a:rPr lang="en-US" dirty="0">
                <a:ea typeface="SimSun"/>
                <a:cs typeface="Mangal"/>
              </a:rPr>
              <a:t>Sips</a:t>
            </a:r>
          </a:p>
          <a:p>
            <a:pPr marL="681038" lvl="0">
              <a:lnSpc>
                <a:spcPct val="115000"/>
              </a:lnSpc>
              <a:spcBef>
                <a:spcPts val="0"/>
              </a:spcBef>
              <a:spcAft>
                <a:spcPts val="0"/>
              </a:spcAft>
              <a:buFont typeface="+mj-lt"/>
              <a:buAutoNum type="alphaLcParenR"/>
            </a:pPr>
            <a:r>
              <a:rPr lang="en-US" dirty="0">
                <a:ea typeface="SimSun"/>
                <a:cs typeface="Mangal"/>
              </a:rPr>
              <a:t>Office supplies</a:t>
            </a:r>
          </a:p>
          <a:p>
            <a:endParaRPr lang="en-US" dirty="0" smtClean="0"/>
          </a:p>
        </p:txBody>
      </p:sp>
    </p:spTree>
    <p:extLst>
      <p:ext uri="{BB962C8B-B14F-4D97-AF65-F5344CB8AC3E}">
        <p14:creationId xmlns:p14="http://schemas.microsoft.com/office/powerpoint/2010/main" val="3865355232"/>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indent="-347663">
              <a:lnSpc>
                <a:spcPct val="115000"/>
              </a:lnSpc>
              <a:spcBef>
                <a:spcPts val="1200"/>
              </a:spcBef>
              <a:spcAft>
                <a:spcPts val="1000"/>
              </a:spcAft>
              <a:buFont typeface="+mj-lt"/>
              <a:buAutoNum type="arabicPeriod" startAt="7"/>
              <a:tabLst>
                <a:tab pos="347663" algn="l"/>
              </a:tabLst>
            </a:pPr>
            <a:r>
              <a:rPr lang="en-US" dirty="0" smtClean="0"/>
              <a:t>If the person </a:t>
            </a:r>
            <a:r>
              <a:rPr lang="en-US" dirty="0"/>
              <a:t>you are in conflict with becomes __________, encourage them to take a break.</a:t>
            </a:r>
          </a:p>
          <a:p>
            <a:pPr marL="681038" lvl="0">
              <a:lnSpc>
                <a:spcPct val="115000"/>
              </a:lnSpc>
              <a:spcBef>
                <a:spcPts val="0"/>
              </a:spcBef>
              <a:spcAft>
                <a:spcPts val="0"/>
              </a:spcAft>
              <a:buFont typeface="+mj-lt"/>
              <a:buAutoNum type="alphaLcParenR"/>
            </a:pPr>
            <a:r>
              <a:rPr lang="en-US" dirty="0" smtClean="0">
                <a:solidFill>
                  <a:srgbClr val="000000"/>
                </a:solidFill>
                <a:ea typeface="SimSun"/>
                <a:cs typeface="Mangal"/>
              </a:rPr>
              <a:t>Annoying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Emotional</a:t>
            </a:r>
            <a:endParaRPr lang="en-US" dirty="0">
              <a:ea typeface="SimSun"/>
              <a:cs typeface="Mangal"/>
            </a:endParaRPr>
          </a:p>
          <a:p>
            <a:pPr marL="681038">
              <a:lnSpc>
                <a:spcPct val="115000"/>
              </a:lnSpc>
              <a:spcBef>
                <a:spcPts val="0"/>
              </a:spcBef>
              <a:spcAft>
                <a:spcPts val="0"/>
              </a:spcAft>
              <a:buFont typeface="+mj-lt"/>
              <a:buAutoNum type="alphaLcParenR"/>
            </a:pPr>
            <a:r>
              <a:rPr lang="en-US" dirty="0" smtClean="0"/>
              <a:t>Agreeable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Hateful</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The ___________ Frame can be used in any situation to explain your viewpoint in an assertive, non-confrontational way, without watering your position down.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Agreement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Annulment</a:t>
            </a:r>
          </a:p>
          <a:p>
            <a:pPr marL="681038" lvl="0">
              <a:lnSpc>
                <a:spcPct val="115000"/>
              </a:lnSpc>
              <a:spcBef>
                <a:spcPts val="0"/>
              </a:spcBef>
              <a:spcAft>
                <a:spcPts val="0"/>
              </a:spcAft>
              <a:buFont typeface="+mj-lt"/>
              <a:buAutoNum type="alphaLcParenR"/>
            </a:pPr>
            <a:r>
              <a:rPr lang="en-US" dirty="0">
                <a:ea typeface="SimSun"/>
                <a:cs typeface="Mangal"/>
              </a:rPr>
              <a:t>Appropriate</a:t>
            </a:r>
          </a:p>
          <a:p>
            <a:pPr marL="681038" lvl="0">
              <a:lnSpc>
                <a:spcPct val="115000"/>
              </a:lnSpc>
              <a:spcBef>
                <a:spcPts val="0"/>
              </a:spcBef>
              <a:spcAft>
                <a:spcPts val="0"/>
              </a:spcAft>
              <a:buFont typeface="+mj-lt"/>
              <a:buAutoNum type="alphaLcParenR"/>
            </a:pPr>
            <a:r>
              <a:rPr lang="en-US" dirty="0">
                <a:ea typeface="SimSun"/>
                <a:cs typeface="Mangal"/>
              </a:rPr>
              <a:t>Apologetic</a:t>
            </a:r>
          </a:p>
          <a:p>
            <a:endParaRPr lang="en-US" dirty="0" smtClean="0"/>
          </a:p>
        </p:txBody>
      </p:sp>
    </p:spTree>
    <p:extLst>
      <p:ext uri="{BB962C8B-B14F-4D97-AF65-F5344CB8AC3E}">
        <p14:creationId xmlns:p14="http://schemas.microsoft.com/office/powerpoint/2010/main" val="392626011"/>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Which is not a form that The Agreement Frame takes?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 appreciate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 respect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 forbid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 agree</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When possible use the five ___ or the H to ask a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Why's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Where's</a:t>
            </a:r>
          </a:p>
          <a:p>
            <a:pPr marL="681038" lvl="0">
              <a:lnSpc>
                <a:spcPct val="115000"/>
              </a:lnSpc>
              <a:spcBef>
                <a:spcPts val="0"/>
              </a:spcBef>
              <a:spcAft>
                <a:spcPts val="0"/>
              </a:spcAft>
              <a:buFont typeface="+mj-lt"/>
              <a:buAutoNum type="alphaLcParenR"/>
            </a:pPr>
            <a:r>
              <a:rPr lang="en-US" dirty="0">
                <a:ea typeface="SimSun"/>
                <a:cs typeface="Mangal"/>
              </a:rPr>
              <a:t>Who's</a:t>
            </a:r>
          </a:p>
        </p:txBody>
      </p:sp>
    </p:spTree>
    <p:extLst>
      <p:ext uri="{BB962C8B-B14F-4D97-AF65-F5344CB8AC3E}">
        <p14:creationId xmlns:p14="http://schemas.microsoft.com/office/powerpoint/2010/main" val="2488168346"/>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CA" dirty="0"/>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dirty="0" smtClean="0"/>
              <a:t>Although this workshop is coming to a close, we hope that your journey to improve your conflict resolution skills is just beginning. </a:t>
            </a:r>
          </a:p>
          <a:p>
            <a:pPr eaLnBrk="1" fontAlgn="auto" hangingPunct="1">
              <a:spcAft>
                <a:spcPts val="0"/>
              </a:spcAft>
              <a:defRPr/>
            </a:pPr>
            <a:r>
              <a:rPr lang="en-US" dirty="0" smtClean="0"/>
              <a:t>Please take a moment to review and update your action plan. This will be a key tool to guide your progress in the days, weeks, months, and years to come. </a:t>
            </a:r>
          </a:p>
        </p:txBody>
      </p:sp>
      <p:sp>
        <p:nvSpPr>
          <p:cNvPr id="4" name="Text Placeholder 3"/>
          <p:cNvSpPr>
            <a:spLocks noGrp="1"/>
          </p:cNvSpPr>
          <p:nvPr>
            <p:ph type="body" sz="quarter" idx="10"/>
          </p:nvPr>
        </p:nvSpPr>
        <p:spPr>
          <a:xfrm>
            <a:off x="7391400" y="381000"/>
            <a:ext cx="1752600" cy="4038600"/>
          </a:xfrm>
        </p:spPr>
        <p:txBody>
          <a:bodyPr>
            <a:normAutofit/>
          </a:bodyPr>
          <a:lstStyle/>
          <a:p>
            <a:pPr eaLnBrk="1" hangingPunct="1">
              <a:lnSpc>
                <a:spcPct val="80000"/>
              </a:lnSpc>
            </a:pPr>
            <a:r>
              <a:rPr lang="en-US" sz="2200" dirty="0" smtClean="0"/>
              <a:t> </a:t>
            </a:r>
            <a:endParaRPr lang="en-CA" sz="2200" dirty="0" smtClean="0"/>
          </a:p>
          <a:p>
            <a:pPr>
              <a:lnSpc>
                <a:spcPct val="95000"/>
              </a:lnSpc>
              <a:spcBef>
                <a:spcPct val="0"/>
              </a:spcBef>
              <a:spcAft>
                <a:spcPts val="1000"/>
              </a:spcAft>
            </a:pPr>
            <a:r>
              <a:rPr lang="en-US" sz="2200" dirty="0" smtClean="0">
                <a:latin typeface="Cambria" pitchFamily="18" charset="0"/>
                <a:cs typeface="Times New Roman" pitchFamily="18" charset="0"/>
              </a:rPr>
              <a:t>The quality of our lives depends not on whether or not we have conflicts, but on how we respond to them.</a:t>
            </a:r>
            <a:endParaRPr lang="en-US" sz="1700" dirty="0" smtClean="0">
              <a:cs typeface="Times New Roman" pitchFamily="18" charset="0"/>
            </a:endParaRPr>
          </a:p>
          <a:p>
            <a:pPr>
              <a:lnSpc>
                <a:spcPct val="95000"/>
              </a:lnSpc>
              <a:spcBef>
                <a:spcPct val="0"/>
              </a:spcBef>
              <a:spcAft>
                <a:spcPts val="1000"/>
              </a:spcAft>
            </a:pPr>
            <a:r>
              <a:rPr lang="en-US" sz="2200" b="1" dirty="0" smtClean="0">
                <a:latin typeface="Cambria" pitchFamily="18" charset="0"/>
                <a:cs typeface="Times New Roman" pitchFamily="18" charset="0"/>
              </a:rPr>
              <a:t>Tom Crum</a:t>
            </a:r>
            <a:endParaRPr lang="en-US" sz="1700" b="1" dirty="0" smtClean="0">
              <a:cs typeface="Times New Roman" pitchFamily="18" charset="0"/>
            </a:endParaRP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US" dirty="0" smtClean="0"/>
              <a:t>Words from the Wise</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tabLst>
                <a:tab pos="685800" algn="l"/>
              </a:tabLst>
            </a:pPr>
            <a:r>
              <a:rPr lang="en-US" dirty="0">
                <a:ea typeface="Times New Roman"/>
                <a:cs typeface="Times New Roman"/>
              </a:rPr>
              <a:t>Conflict can be defined as coming into a ___________ or disagreement.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Contusion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Fruition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Collision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Division</a:t>
            </a:r>
          </a:p>
          <a:p>
            <a:pPr marL="347663" lvl="0" indent="-347663">
              <a:lnSpc>
                <a:spcPct val="115000"/>
              </a:lnSpc>
              <a:spcBef>
                <a:spcPts val="1200"/>
              </a:spcBef>
              <a:spcAft>
                <a:spcPts val="1000"/>
              </a:spcAft>
              <a:buFont typeface="+mj-lt"/>
              <a:buAutoNum type="arabicPeriod" startAt="6"/>
              <a:tabLst>
                <a:tab pos="739775" algn="l"/>
              </a:tabLst>
            </a:pPr>
            <a:r>
              <a:rPr lang="en-US" dirty="0">
                <a:ea typeface="Times New Roman"/>
                <a:cs typeface="Times New Roman"/>
              </a:rPr>
              <a:t>Two sales representatives arguing over who gets the latest customer is an example of what?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Friendly competition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Playful banter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Conflict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Respect</a:t>
            </a:r>
          </a:p>
          <a:p>
            <a:endParaRPr lang="en-US" dirty="0" smtClean="0"/>
          </a:p>
        </p:txBody>
      </p:sp>
    </p:spTree>
    <p:extLst>
      <p:ext uri="{BB962C8B-B14F-4D97-AF65-F5344CB8AC3E}">
        <p14:creationId xmlns:p14="http://schemas.microsoft.com/office/powerpoint/2010/main" val="31388038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tabLst>
                <a:tab pos="685800" algn="l"/>
              </a:tabLst>
            </a:pPr>
            <a:r>
              <a:rPr lang="en-US" dirty="0">
                <a:ea typeface="Times New Roman"/>
                <a:cs typeface="Times New Roman"/>
              </a:rPr>
              <a:t>Conflict can also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Healthy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Happy</a:t>
            </a:r>
          </a:p>
          <a:p>
            <a:pPr marL="681038" lvl="0">
              <a:lnSpc>
                <a:spcPct val="115000"/>
              </a:lnSpc>
              <a:spcBef>
                <a:spcPts val="0"/>
              </a:spcBef>
              <a:spcAft>
                <a:spcPts val="0"/>
              </a:spcAft>
              <a:buFont typeface="+mj-lt"/>
              <a:buAutoNum type="alphaLcParenR"/>
            </a:pPr>
            <a:r>
              <a:rPr lang="en-US" dirty="0">
                <a:ea typeface="SimSun"/>
                <a:cs typeface="Mangal"/>
              </a:rPr>
              <a:t>Hearty</a:t>
            </a:r>
          </a:p>
          <a:p>
            <a:pPr marL="681038" lvl="0">
              <a:lnSpc>
                <a:spcPct val="115000"/>
              </a:lnSpc>
              <a:spcBef>
                <a:spcPts val="0"/>
              </a:spcBef>
              <a:spcAft>
                <a:spcPts val="0"/>
              </a:spcAft>
              <a:buFont typeface="+mj-lt"/>
              <a:buAutoNum type="alphaLcParenR"/>
            </a:pPr>
            <a:r>
              <a:rPr lang="en-US" dirty="0">
                <a:ea typeface="SimSun"/>
                <a:cs typeface="Mangal"/>
              </a:rPr>
              <a:t>Hyperbole</a:t>
            </a:r>
          </a:p>
          <a:p>
            <a:pPr marL="347663" lvl="0" indent="-347663">
              <a:lnSpc>
                <a:spcPct val="115000"/>
              </a:lnSpc>
              <a:spcBef>
                <a:spcPts val="1200"/>
              </a:spcBef>
              <a:spcAft>
                <a:spcPts val="1000"/>
              </a:spcAft>
              <a:buFont typeface="+mj-lt"/>
              <a:buAutoNum type="arabicPeriod" startAt="8"/>
              <a:tabLst>
                <a:tab pos="860425" algn="l"/>
              </a:tabLst>
            </a:pPr>
            <a:r>
              <a:rPr lang="en-US" dirty="0">
                <a:ea typeface="Times New Roman"/>
                <a:cs typeface="Times New Roman"/>
              </a:rPr>
              <a:t>The term conflict resolution simply means how you ___________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Enjoy</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Start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Solve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Translate</a:t>
            </a:r>
          </a:p>
          <a:p>
            <a:endParaRPr lang="en-US" dirty="0" smtClean="0"/>
          </a:p>
        </p:txBody>
      </p:sp>
    </p:spTree>
    <p:extLst>
      <p:ext uri="{BB962C8B-B14F-4D97-AF65-F5344CB8AC3E}">
        <p14:creationId xmlns:p14="http://schemas.microsoft.com/office/powerpoint/2010/main" val="28214447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tabLst>
                <a:tab pos="804863" algn="l"/>
              </a:tabLst>
            </a:pPr>
            <a:r>
              <a:rPr lang="en-US" dirty="0">
                <a:ea typeface="Times New Roman"/>
                <a:cs typeface="Times New Roman"/>
              </a:rPr>
              <a:t>_____________ is a process to resolve differences, conducted by an impartial third party.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Quitting</a:t>
            </a:r>
          </a:p>
          <a:p>
            <a:pPr marL="681038" lvl="0">
              <a:lnSpc>
                <a:spcPct val="115000"/>
              </a:lnSpc>
              <a:spcBef>
                <a:spcPts val="0"/>
              </a:spcBef>
              <a:spcAft>
                <a:spcPts val="0"/>
              </a:spcAft>
              <a:buFont typeface="+mj-lt"/>
              <a:buAutoNum type="alphaLcParenR"/>
            </a:pPr>
            <a:r>
              <a:rPr lang="en-US" dirty="0">
                <a:ea typeface="SimSun"/>
                <a:cs typeface="Mangal"/>
              </a:rPr>
              <a:t>Forfeiting</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Mediation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Motivation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 situation where the conflict is in the open is an example of _________________.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Hidden Conflict</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Apparent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Dispute Resolution</a:t>
            </a:r>
          </a:p>
          <a:p>
            <a:pPr marL="681038" lvl="0">
              <a:lnSpc>
                <a:spcPct val="115000"/>
              </a:lnSpc>
              <a:spcBef>
                <a:spcPts val="0"/>
              </a:spcBef>
              <a:spcAft>
                <a:spcPts val="0"/>
              </a:spcAft>
              <a:buFont typeface="+mj-lt"/>
              <a:buAutoNum type="alphaLcParenR"/>
            </a:pPr>
            <a:r>
              <a:rPr lang="en-US" dirty="0">
                <a:ea typeface="SimSun"/>
                <a:cs typeface="Mangal"/>
              </a:rPr>
              <a:t>Transcendence</a:t>
            </a:r>
          </a:p>
          <a:p>
            <a:endParaRPr lang="en-US" dirty="0" smtClean="0"/>
          </a:p>
        </p:txBody>
      </p:sp>
    </p:spTree>
    <p:extLst>
      <p:ext uri="{BB962C8B-B14F-4D97-AF65-F5344CB8AC3E}">
        <p14:creationId xmlns:p14="http://schemas.microsoft.com/office/powerpoint/2010/main" val="27615446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Three: Conflict Resolution Styles with TKI</a:t>
            </a:r>
            <a:endParaRPr lang="en-US" dirty="0"/>
          </a:p>
        </p:txBody>
      </p:sp>
      <p:sp>
        <p:nvSpPr>
          <p:cNvPr id="12291" name="Content Placeholder 2"/>
          <p:cNvSpPr>
            <a:spLocks noGrp="1"/>
          </p:cNvSpPr>
          <p:nvPr>
            <p:ph idx="1"/>
          </p:nvPr>
        </p:nvSpPr>
        <p:spPr/>
        <p:txBody>
          <a:bodyPr/>
          <a:lstStyle/>
          <a:p>
            <a:pPr indent="0" eaLnBrk="1" hangingPunct="1"/>
            <a:r>
              <a:rPr lang="en-US" sz="3600" dirty="0" smtClean="0"/>
              <a:t>There are five widely accepted styles of resolving conflicts. </a:t>
            </a:r>
          </a:p>
          <a:p>
            <a:pPr indent="0" eaLnBrk="1" hangingPunct="1"/>
            <a:r>
              <a:rPr lang="en-US" sz="3600" dirty="0" smtClean="0"/>
              <a:t>We have even designed our conflict resolution process so that it can be used in conjunction with these styles.</a:t>
            </a:r>
            <a:endParaRPr lang="en-CA" sz="3600" dirty="0" smtClean="0"/>
          </a:p>
        </p:txBody>
      </p:sp>
      <p:sp>
        <p:nvSpPr>
          <p:cNvPr id="4" name="Text Placeholder 3"/>
          <p:cNvSpPr>
            <a:spLocks noGrp="1"/>
          </p:cNvSpPr>
          <p:nvPr>
            <p:ph type="body" sz="quarter" idx="10"/>
          </p:nvPr>
        </p:nvSpPr>
        <p:spPr/>
        <p:txBody>
          <a:bodyPr>
            <a:normAutofit/>
          </a:bodyPr>
          <a:lstStyle/>
          <a:p>
            <a:pPr>
              <a:lnSpc>
                <a:spcPct val="95000"/>
              </a:lnSpc>
              <a:spcBef>
                <a:spcPct val="0"/>
              </a:spcBef>
              <a:spcAft>
                <a:spcPts val="1000"/>
              </a:spcAft>
            </a:pPr>
            <a:r>
              <a:rPr lang="en-US" sz="2500" dirty="0" smtClean="0"/>
              <a:t> </a:t>
            </a:r>
            <a:r>
              <a:rPr lang="en-CA" sz="2500" dirty="0" smtClean="0"/>
              <a:t/>
            </a:r>
            <a:br>
              <a:rPr lang="en-CA" sz="2500" dirty="0" smtClean="0"/>
            </a:br>
            <a:r>
              <a:rPr lang="en-US" sz="2500" dirty="0" smtClean="0">
                <a:latin typeface="Cambria" pitchFamily="18" charset="0"/>
                <a:cs typeface="Times New Roman" pitchFamily="18" charset="0"/>
              </a:rPr>
              <a:t>Pick battles big enough to matter, small enough to win.</a:t>
            </a:r>
            <a:endParaRPr lang="en-US" sz="1900" dirty="0" smtClean="0">
              <a:cs typeface="Times New Roman" pitchFamily="18" charset="0"/>
            </a:endParaRPr>
          </a:p>
          <a:p>
            <a:pPr>
              <a:lnSpc>
                <a:spcPct val="95000"/>
              </a:lnSpc>
              <a:spcBef>
                <a:spcPct val="0"/>
              </a:spcBef>
              <a:spcAft>
                <a:spcPts val="1000"/>
              </a:spcAft>
            </a:pPr>
            <a:r>
              <a:rPr lang="en-US" sz="2500" b="1" dirty="0" smtClean="0">
                <a:latin typeface="Cambria" pitchFamily="18" charset="0"/>
                <a:cs typeface="Times New Roman" pitchFamily="18" charset="0"/>
              </a:rPr>
              <a:t>Jonathan Kozol</a:t>
            </a:r>
            <a:endParaRPr lang="en-US" sz="1900" b="1" dirty="0" smtClean="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One: </a:t>
            </a:r>
            <a:br>
              <a:rPr lang="en-US" dirty="0" smtClean="0"/>
            </a:br>
            <a:r>
              <a:rPr lang="en-US" dirty="0" smtClean="0"/>
              <a:t>Getting Started</a:t>
            </a:r>
            <a:endParaRPr lang="en-CA" dirty="0"/>
          </a:p>
        </p:txBody>
      </p:sp>
      <p:sp>
        <p:nvSpPr>
          <p:cNvPr id="5123" name="Content Placeholder 2"/>
          <p:cNvSpPr>
            <a:spLocks noGrp="1"/>
          </p:cNvSpPr>
          <p:nvPr>
            <p:ph idx="1"/>
          </p:nvPr>
        </p:nvSpPr>
        <p:spPr/>
        <p:txBody>
          <a:bodyPr/>
          <a:lstStyle/>
          <a:p>
            <a:pPr eaLnBrk="1" hangingPunct="1"/>
            <a:r>
              <a:rPr lang="en-US" dirty="0" smtClean="0"/>
              <a:t>Wherever two or more people come together, there is the possibility of conflict. </a:t>
            </a:r>
          </a:p>
          <a:p>
            <a:pPr eaLnBrk="1" hangingPunct="1"/>
            <a:r>
              <a:rPr lang="en-US" dirty="0" smtClean="0"/>
              <a:t>This course will give participants a six-step process that they can use and modify to resolve conflicts of any size. </a:t>
            </a:r>
          </a:p>
        </p:txBody>
      </p:sp>
      <p:sp>
        <p:nvSpPr>
          <p:cNvPr id="4" name="Text Placeholder 3"/>
          <p:cNvSpPr>
            <a:spLocks noGrp="1"/>
          </p:cNvSpPr>
          <p:nvPr>
            <p:ph type="body" sz="quarter" idx="10"/>
          </p:nvPr>
        </p:nvSpPr>
        <p:spPr/>
        <p:txBody>
          <a:bodyPr>
            <a:normAutofit/>
          </a:bodyPr>
          <a:lstStyle/>
          <a:p>
            <a:pPr>
              <a:lnSpc>
                <a:spcPct val="105000"/>
              </a:lnSpc>
              <a:spcBef>
                <a:spcPct val="0"/>
              </a:spcBef>
              <a:spcAft>
                <a:spcPts val="1000"/>
              </a:spcAft>
            </a:pPr>
            <a:r>
              <a:rPr lang="en-US" sz="2700" dirty="0" smtClean="0">
                <a:latin typeface="Cambria" pitchFamily="18" charset="0"/>
                <a:cs typeface="Times New Roman" pitchFamily="18" charset="0"/>
              </a:rPr>
              <a:t>Where all think alike, no one thinks very much.</a:t>
            </a:r>
            <a:endParaRPr lang="en-US" sz="2000" dirty="0" smtClean="0">
              <a:cs typeface="Times New Roman" pitchFamily="18" charset="0"/>
            </a:endParaRPr>
          </a:p>
          <a:p>
            <a:pPr>
              <a:lnSpc>
                <a:spcPct val="105000"/>
              </a:lnSpc>
              <a:spcBef>
                <a:spcPct val="0"/>
              </a:spcBef>
              <a:spcAft>
                <a:spcPts val="1000"/>
              </a:spcAft>
            </a:pPr>
            <a:r>
              <a:rPr lang="en-US" sz="2700" b="1" dirty="0" smtClean="0">
                <a:latin typeface="Cambria" pitchFamily="18" charset="0"/>
                <a:cs typeface="Times New Roman" pitchFamily="18" charset="0"/>
              </a:rPr>
              <a:t>Walter Lippmann</a:t>
            </a:r>
            <a:endParaRPr lang="en-US" sz="2000" b="1" dirty="0" smtClean="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smtClean="0"/>
              <a:t>Collaborating</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smtClean="0"/>
              <a:t>Competing</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smtClean="0"/>
              <a:t>Compromising</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smtClean="0"/>
              <a:t>Accommodating</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smtClean="0"/>
              <a:t>Avoiding</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There are _________ widely accepted styles of resolving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One</a:t>
            </a:r>
          </a:p>
          <a:p>
            <a:pPr marL="681038" lvl="0">
              <a:lnSpc>
                <a:spcPct val="115000"/>
              </a:lnSpc>
              <a:spcBef>
                <a:spcPts val="0"/>
              </a:spcBef>
              <a:spcAft>
                <a:spcPts val="0"/>
              </a:spcAft>
              <a:buFont typeface="+mj-lt"/>
              <a:buAutoNum type="alphaLcParenR"/>
            </a:pPr>
            <a:r>
              <a:rPr lang="en-US" dirty="0">
                <a:ea typeface="SimSun"/>
                <a:cs typeface="Mangal"/>
              </a:rPr>
              <a:t>Three</a:t>
            </a:r>
          </a:p>
          <a:p>
            <a:pPr marL="681038" lvl="0">
              <a:lnSpc>
                <a:spcPct val="115000"/>
              </a:lnSpc>
              <a:spcBef>
                <a:spcPts val="0"/>
              </a:spcBef>
              <a:spcAft>
                <a:spcPts val="0"/>
              </a:spcAft>
              <a:buFont typeface="+mj-lt"/>
              <a:buAutoNum type="alphaLcParenR"/>
            </a:pPr>
            <a:r>
              <a:rPr lang="en-US" dirty="0">
                <a:ea typeface="SimSun"/>
                <a:cs typeface="Mangal"/>
              </a:rPr>
              <a:t>Five</a:t>
            </a:r>
          </a:p>
          <a:p>
            <a:pPr marL="681038" lvl="0">
              <a:lnSpc>
                <a:spcPct val="115000"/>
              </a:lnSpc>
              <a:spcBef>
                <a:spcPts val="0"/>
              </a:spcBef>
              <a:spcAft>
                <a:spcPts val="0"/>
              </a:spcAft>
              <a:buFont typeface="+mj-lt"/>
              <a:buAutoNum type="alphaLcParenR"/>
            </a:pPr>
            <a:r>
              <a:rPr lang="en-US" dirty="0">
                <a:ea typeface="SimSun"/>
                <a:cs typeface="Mangal"/>
              </a:rPr>
              <a:t>Four</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With the _____________ approach, the parties work together to develop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Collaborating</a:t>
            </a:r>
          </a:p>
          <a:p>
            <a:pPr marL="681038" lvl="0">
              <a:lnSpc>
                <a:spcPct val="115000"/>
              </a:lnSpc>
              <a:spcBef>
                <a:spcPts val="0"/>
              </a:spcBef>
              <a:spcAft>
                <a:spcPts val="0"/>
              </a:spcAft>
              <a:buFont typeface="+mj-lt"/>
              <a:buAutoNum type="alphaLcParenR"/>
            </a:pPr>
            <a:r>
              <a:rPr lang="en-US" dirty="0">
                <a:ea typeface="SimSun"/>
                <a:cs typeface="Mangal"/>
              </a:rPr>
              <a:t>Contemporary</a:t>
            </a:r>
          </a:p>
          <a:p>
            <a:pPr marL="681038" lvl="0">
              <a:lnSpc>
                <a:spcPct val="115000"/>
              </a:lnSpc>
              <a:spcBef>
                <a:spcPts val="0"/>
              </a:spcBef>
              <a:spcAft>
                <a:spcPts val="0"/>
              </a:spcAft>
              <a:buFont typeface="+mj-lt"/>
              <a:buAutoNum type="alphaLcParenR"/>
            </a:pPr>
            <a:r>
              <a:rPr lang="en-US" dirty="0">
                <a:ea typeface="SimSun"/>
                <a:cs typeface="Mangal"/>
              </a:rPr>
              <a:t>Conflicting</a:t>
            </a:r>
          </a:p>
          <a:p>
            <a:pPr marL="681038" lvl="0">
              <a:lnSpc>
                <a:spcPct val="115000"/>
              </a:lnSpc>
              <a:spcBef>
                <a:spcPts val="0"/>
              </a:spcBef>
              <a:spcAft>
                <a:spcPts val="0"/>
              </a:spcAft>
              <a:buFont typeface="+mj-lt"/>
              <a:buAutoNum type="alphaLcParenR"/>
            </a:pPr>
            <a:r>
              <a:rPr lang="en-US" dirty="0">
                <a:ea typeface="SimSun"/>
                <a:cs typeface="Mangal"/>
              </a:rPr>
              <a:t>Comical</a:t>
            </a:r>
          </a:p>
          <a:p>
            <a:endParaRPr lang="en-US" dirty="0" smtClean="0"/>
          </a:p>
        </p:txBody>
      </p:sp>
    </p:spTree>
    <p:extLst>
      <p:ext uri="{BB962C8B-B14F-4D97-AF65-F5344CB8AC3E}">
        <p14:creationId xmlns:p14="http://schemas.microsoft.com/office/powerpoint/2010/main" val="7863660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 Collaborating Approach promotes __________________.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Assertiveness</a:t>
            </a:r>
          </a:p>
          <a:p>
            <a:pPr marL="681038" lvl="0">
              <a:lnSpc>
                <a:spcPct val="115000"/>
              </a:lnSpc>
              <a:spcBef>
                <a:spcPts val="0"/>
              </a:spcBef>
              <a:spcAft>
                <a:spcPts val="0"/>
              </a:spcAft>
              <a:buFont typeface="+mj-lt"/>
              <a:buAutoNum type="alphaLcParenR"/>
            </a:pPr>
            <a:r>
              <a:rPr lang="en-US" dirty="0">
                <a:ea typeface="SimSun"/>
                <a:cs typeface="Mangal"/>
              </a:rPr>
              <a:t>Backlash</a:t>
            </a:r>
          </a:p>
          <a:p>
            <a:pPr marL="681038" lvl="0">
              <a:lnSpc>
                <a:spcPct val="115000"/>
              </a:lnSpc>
              <a:spcBef>
                <a:spcPts val="0"/>
              </a:spcBef>
              <a:spcAft>
                <a:spcPts val="0"/>
              </a:spcAft>
              <a:buFont typeface="+mj-lt"/>
              <a:buAutoNum type="alphaLcParenR"/>
            </a:pPr>
            <a:r>
              <a:rPr lang="en-US" dirty="0">
                <a:ea typeface="SimSun"/>
                <a:cs typeface="Mangal"/>
              </a:rPr>
              <a:t>Laziness</a:t>
            </a:r>
          </a:p>
          <a:p>
            <a:pPr marL="681038" lvl="0">
              <a:lnSpc>
                <a:spcPct val="115000"/>
              </a:lnSpc>
              <a:spcBef>
                <a:spcPts val="0"/>
              </a:spcBef>
              <a:spcAft>
                <a:spcPts val="0"/>
              </a:spcAft>
              <a:buFont typeface="+mj-lt"/>
              <a:buAutoNum type="alphaLcParenR"/>
            </a:pPr>
            <a:r>
              <a:rPr lang="en-US" dirty="0">
                <a:ea typeface="SimSun"/>
                <a:cs typeface="Mangal"/>
              </a:rPr>
              <a:t>Happiness</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The Collaborating Approach is appropriate when the situation is not 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Yours</a:t>
            </a:r>
          </a:p>
          <a:p>
            <a:pPr marL="681038" lvl="0">
              <a:lnSpc>
                <a:spcPct val="115000"/>
              </a:lnSpc>
              <a:spcBef>
                <a:spcPts val="0"/>
              </a:spcBef>
              <a:spcAft>
                <a:spcPts val="0"/>
              </a:spcAft>
              <a:buFont typeface="+mj-lt"/>
              <a:buAutoNum type="alphaLcParenR"/>
            </a:pPr>
            <a:r>
              <a:rPr lang="en-US" dirty="0">
                <a:ea typeface="SimSun"/>
                <a:cs typeface="Mangal"/>
              </a:rPr>
              <a:t>Important</a:t>
            </a:r>
          </a:p>
          <a:p>
            <a:pPr marL="681038" lvl="0">
              <a:lnSpc>
                <a:spcPct val="115000"/>
              </a:lnSpc>
              <a:spcBef>
                <a:spcPts val="0"/>
              </a:spcBef>
              <a:spcAft>
                <a:spcPts val="0"/>
              </a:spcAft>
              <a:buFont typeface="+mj-lt"/>
              <a:buAutoNum type="alphaLcParenR"/>
            </a:pPr>
            <a:r>
              <a:rPr lang="en-US" dirty="0">
                <a:ea typeface="SimSun"/>
                <a:cs typeface="Mangal"/>
              </a:rPr>
              <a:t>Urgent</a:t>
            </a:r>
          </a:p>
          <a:p>
            <a:pPr marL="681038" lvl="0">
              <a:lnSpc>
                <a:spcPct val="115000"/>
              </a:lnSpc>
              <a:spcBef>
                <a:spcPts val="0"/>
              </a:spcBef>
              <a:spcAft>
                <a:spcPts val="0"/>
              </a:spcAft>
              <a:buFont typeface="+mj-lt"/>
              <a:buAutoNum type="alphaLcParenR"/>
            </a:pPr>
            <a:r>
              <a:rPr lang="en-US" dirty="0">
                <a:ea typeface="SimSun"/>
                <a:cs typeface="Mangal"/>
              </a:rPr>
              <a:t>Necessary</a:t>
            </a:r>
          </a:p>
          <a:p>
            <a:endParaRPr lang="en-US" dirty="0" smtClean="0"/>
          </a:p>
        </p:txBody>
      </p:sp>
    </p:spTree>
    <p:extLst>
      <p:ext uri="{BB962C8B-B14F-4D97-AF65-F5344CB8AC3E}">
        <p14:creationId xmlns:p14="http://schemas.microsoft.com/office/powerpoint/2010/main" val="9543681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With a _______________ approach, the person in conflict takes a firm stand.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Collaborative</a:t>
            </a:r>
          </a:p>
          <a:p>
            <a:pPr marL="681038" lvl="0">
              <a:lnSpc>
                <a:spcPct val="115000"/>
              </a:lnSpc>
              <a:spcBef>
                <a:spcPts val="0"/>
              </a:spcBef>
              <a:spcAft>
                <a:spcPts val="0"/>
              </a:spcAft>
              <a:buFont typeface="+mj-lt"/>
              <a:buAutoNum type="alphaLcParenR"/>
            </a:pPr>
            <a:r>
              <a:rPr lang="en-US" dirty="0">
                <a:ea typeface="SimSun"/>
                <a:cs typeface="Mangal"/>
              </a:rPr>
              <a:t>Competitive</a:t>
            </a:r>
          </a:p>
          <a:p>
            <a:pPr marL="681038" lvl="0">
              <a:lnSpc>
                <a:spcPct val="115000"/>
              </a:lnSpc>
              <a:spcBef>
                <a:spcPts val="0"/>
              </a:spcBef>
              <a:spcAft>
                <a:spcPts val="0"/>
              </a:spcAft>
              <a:buFont typeface="+mj-lt"/>
              <a:buAutoNum type="alphaLcParenR"/>
            </a:pPr>
            <a:r>
              <a:rPr lang="en-US" dirty="0">
                <a:ea typeface="SimSun"/>
                <a:cs typeface="Mangal"/>
              </a:rPr>
              <a:t>Complacent</a:t>
            </a:r>
          </a:p>
          <a:p>
            <a:pPr marL="681038" lvl="0">
              <a:lnSpc>
                <a:spcPct val="115000"/>
              </a:lnSpc>
              <a:spcBef>
                <a:spcPts val="0"/>
              </a:spcBef>
              <a:spcAft>
                <a:spcPts val="0"/>
              </a:spcAft>
              <a:buFont typeface="+mj-lt"/>
              <a:buAutoNum type="alphaLcParenR"/>
            </a:pPr>
            <a:r>
              <a:rPr lang="en-US" dirty="0">
                <a:ea typeface="SimSun"/>
                <a:cs typeface="Mangal"/>
              </a:rPr>
              <a:t>Complimentary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Competitive Approach is appropriate when an ____________ decision needs to be made.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Unpopular</a:t>
            </a:r>
          </a:p>
          <a:p>
            <a:pPr marL="681038" lvl="0">
              <a:lnSpc>
                <a:spcPct val="115000"/>
              </a:lnSpc>
              <a:spcBef>
                <a:spcPts val="0"/>
              </a:spcBef>
              <a:spcAft>
                <a:spcPts val="0"/>
              </a:spcAft>
              <a:buFont typeface="+mj-lt"/>
              <a:buAutoNum type="alphaLcParenR"/>
            </a:pPr>
            <a:r>
              <a:rPr lang="en-US" dirty="0">
                <a:ea typeface="SimSun"/>
                <a:cs typeface="Mangal"/>
              </a:rPr>
              <a:t>Enjoyable</a:t>
            </a:r>
          </a:p>
          <a:p>
            <a:pPr marL="681038" lvl="0">
              <a:lnSpc>
                <a:spcPct val="115000"/>
              </a:lnSpc>
              <a:spcBef>
                <a:spcPts val="0"/>
              </a:spcBef>
              <a:spcAft>
                <a:spcPts val="0"/>
              </a:spcAft>
              <a:buFont typeface="+mj-lt"/>
              <a:buAutoNum type="alphaLcParenR"/>
            </a:pPr>
            <a:r>
              <a:rPr lang="en-US" dirty="0">
                <a:ea typeface="SimSun"/>
                <a:cs typeface="Mangal"/>
              </a:rPr>
              <a:t>Enigmatic</a:t>
            </a:r>
          </a:p>
          <a:p>
            <a:pPr marL="681038" lvl="0">
              <a:lnSpc>
                <a:spcPct val="115000"/>
              </a:lnSpc>
              <a:spcBef>
                <a:spcPts val="0"/>
              </a:spcBef>
              <a:spcAft>
                <a:spcPts val="0"/>
              </a:spcAft>
              <a:buFont typeface="+mj-lt"/>
              <a:buAutoNum type="alphaLcParenR"/>
            </a:pPr>
            <a:r>
              <a:rPr lang="en-US" dirty="0">
                <a:ea typeface="SimSun"/>
                <a:cs typeface="Mangal"/>
              </a:rPr>
              <a:t>Unstoppable</a:t>
            </a:r>
          </a:p>
        </p:txBody>
      </p:sp>
    </p:spTree>
    <p:extLst>
      <p:ext uri="{BB962C8B-B14F-4D97-AF65-F5344CB8AC3E}">
        <p14:creationId xmlns:p14="http://schemas.microsoft.com/office/powerpoint/2010/main" val="10318706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With the __________ approach, each person in the conflict gives up something that Contributes towards the conflict resolution.</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000000"/>
                </a:solidFill>
                <a:ea typeface="SimSun"/>
                <a:cs typeface="Mangal"/>
              </a:rPr>
              <a:t>Complimentary</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Compromising</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Contemporary</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Collaborative</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This style is appropriate when a decision needs to be made _________ rather than later.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Quicker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Sooner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Slower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Later</a:t>
            </a:r>
          </a:p>
          <a:p>
            <a:endParaRPr lang="en-US" dirty="0" smtClean="0"/>
          </a:p>
        </p:txBody>
      </p:sp>
    </p:spTree>
    <p:extLst>
      <p:ext uri="{BB962C8B-B14F-4D97-AF65-F5344CB8AC3E}">
        <p14:creationId xmlns:p14="http://schemas.microsoft.com/office/powerpoint/2010/main" val="19104605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_________ between people in the conflict is equal would also necessitate the compromising approach.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Coincidences</a:t>
            </a:r>
          </a:p>
          <a:p>
            <a:pPr marL="681038" lvl="0">
              <a:lnSpc>
                <a:spcPct val="115000"/>
              </a:lnSpc>
              <a:spcBef>
                <a:spcPts val="0"/>
              </a:spcBef>
              <a:spcAft>
                <a:spcPts val="0"/>
              </a:spcAft>
              <a:buFont typeface="+mj-lt"/>
              <a:buAutoNum type="alphaLcParenR"/>
            </a:pPr>
            <a:r>
              <a:rPr lang="en-US" dirty="0">
                <a:ea typeface="SimSun"/>
                <a:cs typeface="Mangal"/>
              </a:rPr>
              <a:t>Similarities</a:t>
            </a:r>
          </a:p>
          <a:p>
            <a:pPr marL="681038" lvl="0">
              <a:lnSpc>
                <a:spcPct val="115000"/>
              </a:lnSpc>
              <a:spcBef>
                <a:spcPts val="0"/>
              </a:spcBef>
              <a:spcAft>
                <a:spcPts val="0"/>
              </a:spcAft>
              <a:buFont typeface="+mj-lt"/>
              <a:buAutoNum type="alphaLcParenR"/>
            </a:pPr>
            <a:r>
              <a:rPr lang="en-US" dirty="0">
                <a:ea typeface="SimSun"/>
                <a:cs typeface="Mangal"/>
              </a:rPr>
              <a:t>Power</a:t>
            </a:r>
          </a:p>
          <a:p>
            <a:pPr marL="681038" lvl="0">
              <a:lnSpc>
                <a:spcPct val="115000"/>
              </a:lnSpc>
              <a:spcBef>
                <a:spcPts val="0"/>
              </a:spcBef>
              <a:spcAft>
                <a:spcPts val="0"/>
              </a:spcAft>
              <a:buFont typeface="+mj-lt"/>
              <a:buAutoNum type="alphaLcParenR"/>
            </a:pPr>
            <a:r>
              <a:rPr lang="en-US" dirty="0">
                <a:ea typeface="SimSun"/>
                <a:cs typeface="Mangal"/>
              </a:rPr>
              <a:t>Drama</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____________ style is one of the most passive conflict resolution styles.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Collaborative</a:t>
            </a:r>
          </a:p>
          <a:p>
            <a:pPr marL="681038" lvl="0">
              <a:lnSpc>
                <a:spcPct val="115000"/>
              </a:lnSpc>
              <a:spcBef>
                <a:spcPts val="0"/>
              </a:spcBef>
              <a:spcAft>
                <a:spcPts val="0"/>
              </a:spcAft>
              <a:buFont typeface="+mj-lt"/>
              <a:buAutoNum type="alphaLcParenR"/>
            </a:pPr>
            <a:r>
              <a:rPr lang="en-US" dirty="0">
                <a:ea typeface="SimSun"/>
                <a:cs typeface="Mangal"/>
              </a:rPr>
              <a:t>Accommodating</a:t>
            </a:r>
          </a:p>
          <a:p>
            <a:pPr marL="681038" lvl="0">
              <a:lnSpc>
                <a:spcPct val="115000"/>
              </a:lnSpc>
              <a:spcBef>
                <a:spcPts val="0"/>
              </a:spcBef>
              <a:spcAft>
                <a:spcPts val="0"/>
              </a:spcAft>
              <a:buFont typeface="+mj-lt"/>
              <a:buAutoNum type="alphaLcParenR"/>
            </a:pPr>
            <a:r>
              <a:rPr lang="en-US" dirty="0">
                <a:ea typeface="SimSun"/>
                <a:cs typeface="Mangal"/>
              </a:rPr>
              <a:t>Aggressive</a:t>
            </a:r>
          </a:p>
          <a:p>
            <a:pPr marL="681038" lvl="0">
              <a:lnSpc>
                <a:spcPct val="115000"/>
              </a:lnSpc>
              <a:spcBef>
                <a:spcPts val="0"/>
              </a:spcBef>
              <a:spcAft>
                <a:spcPts val="0"/>
              </a:spcAft>
              <a:buFont typeface="+mj-lt"/>
              <a:buAutoNum type="alphaLcParenR"/>
            </a:pPr>
            <a:r>
              <a:rPr lang="en-US" dirty="0">
                <a:ea typeface="SimSun"/>
                <a:cs typeface="Mangal"/>
              </a:rPr>
              <a:t>Committed</a:t>
            </a:r>
          </a:p>
          <a:p>
            <a:endParaRPr lang="en-US" dirty="0" smtClean="0"/>
          </a:p>
        </p:txBody>
      </p:sp>
    </p:spTree>
    <p:extLst>
      <p:ext uri="{BB962C8B-B14F-4D97-AF65-F5344CB8AC3E}">
        <p14:creationId xmlns:p14="http://schemas.microsoft.com/office/powerpoint/2010/main" val="19901633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smtClean="0"/>
              <a:t>Workshop Objectives</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There are _________ widely accepted styles of resolving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One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Three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Four</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With the _____________ approach, the parties work together to develop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Collaborating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Contemporary</a:t>
            </a:r>
          </a:p>
          <a:p>
            <a:pPr marL="681038" lvl="0">
              <a:lnSpc>
                <a:spcPct val="115000"/>
              </a:lnSpc>
              <a:spcBef>
                <a:spcPts val="0"/>
              </a:spcBef>
              <a:spcAft>
                <a:spcPts val="0"/>
              </a:spcAft>
              <a:buFont typeface="+mj-lt"/>
              <a:buAutoNum type="alphaLcParenR"/>
            </a:pPr>
            <a:r>
              <a:rPr lang="en-US" dirty="0">
                <a:ea typeface="SimSun"/>
                <a:cs typeface="Mangal"/>
              </a:rPr>
              <a:t>Conflicting</a:t>
            </a:r>
          </a:p>
          <a:p>
            <a:pPr marL="681038" lvl="0">
              <a:lnSpc>
                <a:spcPct val="115000"/>
              </a:lnSpc>
              <a:spcBef>
                <a:spcPts val="0"/>
              </a:spcBef>
              <a:spcAft>
                <a:spcPts val="0"/>
              </a:spcAft>
              <a:buFont typeface="+mj-lt"/>
              <a:buAutoNum type="alphaLcParenR"/>
            </a:pPr>
            <a:r>
              <a:rPr lang="en-US" dirty="0">
                <a:ea typeface="SimSun"/>
                <a:cs typeface="Mangal"/>
              </a:rPr>
              <a:t>Comical</a:t>
            </a:r>
          </a:p>
          <a:p>
            <a:endParaRPr lang="en-US" dirty="0" smtClean="0"/>
          </a:p>
        </p:txBody>
      </p:sp>
    </p:spTree>
    <p:extLst>
      <p:ext uri="{BB962C8B-B14F-4D97-AF65-F5344CB8AC3E}">
        <p14:creationId xmlns:p14="http://schemas.microsoft.com/office/powerpoint/2010/main" val="22354370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 Collaborating Approach promotes __________________.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Assertiveness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Backlash</a:t>
            </a:r>
          </a:p>
          <a:p>
            <a:pPr marL="681038" lvl="0">
              <a:lnSpc>
                <a:spcPct val="115000"/>
              </a:lnSpc>
              <a:spcBef>
                <a:spcPts val="0"/>
              </a:spcBef>
              <a:spcAft>
                <a:spcPts val="0"/>
              </a:spcAft>
              <a:buFont typeface="+mj-lt"/>
              <a:buAutoNum type="alphaLcParenR"/>
            </a:pPr>
            <a:r>
              <a:rPr lang="en-US" dirty="0">
                <a:ea typeface="SimSun"/>
                <a:cs typeface="Mangal"/>
              </a:rPr>
              <a:t>Laziness</a:t>
            </a:r>
          </a:p>
          <a:p>
            <a:pPr marL="681038" lvl="0">
              <a:lnSpc>
                <a:spcPct val="115000"/>
              </a:lnSpc>
              <a:spcBef>
                <a:spcPts val="0"/>
              </a:spcBef>
              <a:spcAft>
                <a:spcPts val="0"/>
              </a:spcAft>
              <a:buFont typeface="+mj-lt"/>
              <a:buAutoNum type="alphaLcParenR"/>
            </a:pPr>
            <a:r>
              <a:rPr lang="en-US" dirty="0">
                <a:ea typeface="SimSun"/>
                <a:cs typeface="Mangal"/>
              </a:rPr>
              <a:t>Happiness</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The Collaborating Approach is appropriate when the situation is not 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Yours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Important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Urgent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Necessary</a:t>
            </a:r>
          </a:p>
          <a:p>
            <a:endParaRPr lang="en-US" dirty="0" smtClean="0"/>
          </a:p>
        </p:txBody>
      </p:sp>
    </p:spTree>
    <p:extLst>
      <p:ext uri="{BB962C8B-B14F-4D97-AF65-F5344CB8AC3E}">
        <p14:creationId xmlns:p14="http://schemas.microsoft.com/office/powerpoint/2010/main" val="19333320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With a _______________ approach, the person in conflict takes a firm stand.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Collaborative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Competitive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Complacent</a:t>
            </a:r>
          </a:p>
          <a:p>
            <a:pPr marL="681038" lvl="0">
              <a:lnSpc>
                <a:spcPct val="115000"/>
              </a:lnSpc>
              <a:spcBef>
                <a:spcPts val="0"/>
              </a:spcBef>
              <a:spcAft>
                <a:spcPts val="0"/>
              </a:spcAft>
              <a:buFont typeface="+mj-lt"/>
              <a:buAutoNum type="alphaLcParenR"/>
            </a:pPr>
            <a:r>
              <a:rPr lang="en-US" dirty="0">
                <a:ea typeface="SimSun"/>
                <a:cs typeface="Mangal"/>
              </a:rPr>
              <a:t>Complimentary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Competitive Approach is appropriate when an ____________ decision needs to be made.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Unpopular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Enjoyable</a:t>
            </a:r>
          </a:p>
          <a:p>
            <a:pPr marL="681038" lvl="0">
              <a:lnSpc>
                <a:spcPct val="115000"/>
              </a:lnSpc>
              <a:spcBef>
                <a:spcPts val="0"/>
              </a:spcBef>
              <a:spcAft>
                <a:spcPts val="0"/>
              </a:spcAft>
              <a:buFont typeface="+mj-lt"/>
              <a:buAutoNum type="alphaLcParenR"/>
            </a:pPr>
            <a:r>
              <a:rPr lang="en-US" dirty="0">
                <a:ea typeface="SimSun"/>
                <a:cs typeface="Mangal"/>
              </a:rPr>
              <a:t>Enigmatic</a:t>
            </a:r>
          </a:p>
          <a:p>
            <a:pPr marL="681038" lvl="0">
              <a:lnSpc>
                <a:spcPct val="115000"/>
              </a:lnSpc>
              <a:spcBef>
                <a:spcPts val="0"/>
              </a:spcBef>
              <a:spcAft>
                <a:spcPts val="0"/>
              </a:spcAft>
              <a:buFont typeface="+mj-lt"/>
              <a:buAutoNum type="alphaLcParenR"/>
            </a:pPr>
            <a:r>
              <a:rPr lang="en-US" dirty="0">
                <a:ea typeface="SimSun"/>
                <a:cs typeface="Mangal"/>
              </a:rPr>
              <a:t>Unstoppable</a:t>
            </a:r>
          </a:p>
        </p:txBody>
      </p:sp>
    </p:spTree>
    <p:extLst>
      <p:ext uri="{BB962C8B-B14F-4D97-AF65-F5344CB8AC3E}">
        <p14:creationId xmlns:p14="http://schemas.microsoft.com/office/powerpoint/2010/main" val="26136322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With the __________ approach, each person in the conflict gives up something that Contributes towards the conflict resolution.</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000000"/>
                </a:solidFill>
                <a:ea typeface="SimSun"/>
                <a:cs typeface="Mangal"/>
              </a:rPr>
              <a:t>Complimentary</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FF0000"/>
                </a:solidFill>
                <a:ea typeface="SimSun"/>
                <a:cs typeface="Mangal"/>
              </a:rPr>
              <a:t>Compromising</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Contemporary</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Collaborative</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This style is appropriate when a decision needs to be made _________ rather than later.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000000"/>
                </a:solidFill>
                <a:ea typeface="SimSun"/>
                <a:cs typeface="Mangal"/>
              </a:rPr>
              <a:t>Quicker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FF0000"/>
                </a:solidFill>
                <a:ea typeface="SimSun"/>
                <a:cs typeface="Mangal"/>
              </a:rPr>
              <a:t>Sooner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Slower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Later</a:t>
            </a:r>
          </a:p>
          <a:p>
            <a:endParaRPr lang="en-US" dirty="0" smtClean="0"/>
          </a:p>
        </p:txBody>
      </p:sp>
    </p:spTree>
    <p:extLst>
      <p:ext uri="{BB962C8B-B14F-4D97-AF65-F5344CB8AC3E}">
        <p14:creationId xmlns:p14="http://schemas.microsoft.com/office/powerpoint/2010/main" val="4244440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_________ between people in the conflict is equal would also necessitate the compromising approach.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Coincidences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Similarities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Power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Drama</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____________ style is one of the most passive conflict resolution styles.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Collaborative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Accommodating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Aggressive</a:t>
            </a:r>
          </a:p>
          <a:p>
            <a:pPr marL="681038" lvl="0">
              <a:lnSpc>
                <a:spcPct val="115000"/>
              </a:lnSpc>
              <a:spcBef>
                <a:spcPts val="0"/>
              </a:spcBef>
              <a:spcAft>
                <a:spcPts val="0"/>
              </a:spcAft>
              <a:buFont typeface="+mj-lt"/>
              <a:buAutoNum type="alphaLcParenR"/>
            </a:pPr>
            <a:r>
              <a:rPr lang="en-US" dirty="0">
                <a:ea typeface="SimSun"/>
                <a:cs typeface="Mangal"/>
              </a:rPr>
              <a:t>Committed</a:t>
            </a:r>
          </a:p>
          <a:p>
            <a:endParaRPr lang="en-US" dirty="0" smtClean="0"/>
          </a:p>
        </p:txBody>
      </p:sp>
    </p:spTree>
    <p:extLst>
      <p:ext uri="{BB962C8B-B14F-4D97-AF65-F5344CB8AC3E}">
        <p14:creationId xmlns:p14="http://schemas.microsoft.com/office/powerpoint/2010/main" val="24388849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 </a:t>
            </a:r>
            <a:r>
              <a:rPr lang="en-US" dirty="0" smtClean="0"/>
              <a:t>Module Four: Creating an Effective Atmosphere</a:t>
            </a:r>
            <a:endParaRPr lang="en-US" dirty="0"/>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sz="3600" dirty="0" smtClean="0"/>
              <a:t>By establishing a positive atmosphere, we can begin to turn that negative energy around, and create a problem-solving force. </a:t>
            </a:r>
          </a:p>
          <a:p>
            <a:pPr eaLnBrk="1" fontAlgn="auto" hangingPunct="1">
              <a:spcAft>
                <a:spcPts val="0"/>
              </a:spcAft>
              <a:defRPr/>
            </a:pPr>
            <a:r>
              <a:rPr lang="en-US" sz="3600" dirty="0" smtClean="0"/>
              <a:t>This creates a strong beginning for the conflict resolution process.</a:t>
            </a:r>
            <a:endParaRPr lang="en-CA" sz="3600" dirty="0" smtClean="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4267200"/>
          </a:xfrm>
        </p:spPr>
        <p:txBody>
          <a:bodyPr>
            <a:normAutofit/>
          </a:bodyPr>
          <a:lstStyle/>
          <a:p>
            <a:pPr eaLnBrk="1" hangingPunct="1">
              <a:lnSpc>
                <a:spcPct val="80000"/>
              </a:lnSpc>
            </a:pPr>
            <a:r>
              <a:rPr lang="en-US" sz="1800" dirty="0" smtClean="0"/>
              <a:t> </a:t>
            </a:r>
            <a:endParaRPr lang="en-CA" sz="1800" dirty="0" smtClean="0"/>
          </a:p>
          <a:p>
            <a:pPr>
              <a:lnSpc>
                <a:spcPct val="95000"/>
              </a:lnSpc>
              <a:spcBef>
                <a:spcPct val="0"/>
              </a:spcBef>
              <a:spcAft>
                <a:spcPts val="1000"/>
              </a:spcAft>
            </a:pPr>
            <a:r>
              <a:rPr lang="en-US" sz="1800" dirty="0" smtClean="0">
                <a:latin typeface="Cambria" pitchFamily="18" charset="0"/>
                <a:cs typeface="Times New Roman" pitchFamily="18" charset="0"/>
              </a:rPr>
              <a:t>Whenever you're in conflict with someone, there is one factor that can make the difference between damaging your relationship and deepening it. That factor is attitude.</a:t>
            </a:r>
            <a:endParaRPr lang="en-US" sz="1300" dirty="0" smtClean="0">
              <a:cs typeface="Times New Roman" pitchFamily="18" charset="0"/>
            </a:endParaRPr>
          </a:p>
          <a:p>
            <a:pPr>
              <a:lnSpc>
                <a:spcPct val="95000"/>
              </a:lnSpc>
              <a:spcBef>
                <a:spcPct val="0"/>
              </a:spcBef>
              <a:spcAft>
                <a:spcPts val="1000"/>
              </a:spcAft>
            </a:pPr>
            <a:r>
              <a:rPr lang="en-US" sz="1800" b="1" dirty="0" smtClean="0">
                <a:latin typeface="Cambria" pitchFamily="18" charset="0"/>
                <a:cs typeface="Times New Roman" pitchFamily="18" charset="0"/>
              </a:rPr>
              <a:t>William James</a:t>
            </a:r>
            <a:endParaRPr lang="en-US" sz="1300" b="1" dirty="0" smtClean="0">
              <a:cs typeface="Times New Roman" pitchFamily="18" charset="0"/>
            </a:endParaRPr>
          </a:p>
          <a:p>
            <a:pPr eaLnBrk="1" hangingPunct="1">
              <a:lnSpc>
                <a:spcPct val="80000"/>
              </a:lnSpc>
            </a:pPr>
            <a:endParaRPr lang="en-US" sz="1800"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smtClean="0"/>
              <a:t>Neutralizing Emotions</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dirty="0" smtClean="0"/>
              <a:t>Setting Ground Rules</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dirty="0" smtClean="0"/>
              <a:t>Choosing the Time and Place</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When people are involved in a conflict, there is typically a lot of ________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Productive</a:t>
            </a:r>
          </a:p>
          <a:p>
            <a:pPr marL="681038" lvl="0">
              <a:lnSpc>
                <a:spcPct val="115000"/>
              </a:lnSpc>
              <a:spcBef>
                <a:spcPts val="0"/>
              </a:spcBef>
              <a:spcAft>
                <a:spcPts val="0"/>
              </a:spcAft>
              <a:buFont typeface="+mj-lt"/>
              <a:buAutoNum type="alphaLcParenR"/>
            </a:pPr>
            <a:r>
              <a:rPr lang="en-US" dirty="0">
                <a:ea typeface="SimSun"/>
                <a:cs typeface="Mangal"/>
              </a:rPr>
              <a:t>Manipulative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of these are examples of some of the emotions felt during a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Elation, motivation, determination</a:t>
            </a:r>
          </a:p>
          <a:p>
            <a:pPr marL="681038" lvl="0">
              <a:lnSpc>
                <a:spcPct val="115000"/>
              </a:lnSpc>
              <a:spcBef>
                <a:spcPts val="0"/>
              </a:spcBef>
              <a:spcAft>
                <a:spcPts val="0"/>
              </a:spcAft>
              <a:buFont typeface="+mj-lt"/>
              <a:buAutoNum type="alphaLcParenR"/>
            </a:pPr>
            <a:r>
              <a:rPr lang="en-US" dirty="0">
                <a:ea typeface="SimSun"/>
                <a:cs typeface="Mangal"/>
              </a:rPr>
              <a:t>Disappointment, frustration, anger</a:t>
            </a:r>
          </a:p>
          <a:p>
            <a:pPr marL="681038" lvl="0">
              <a:lnSpc>
                <a:spcPct val="115000"/>
              </a:lnSpc>
              <a:spcBef>
                <a:spcPts val="0"/>
              </a:spcBef>
              <a:spcAft>
                <a:spcPts val="0"/>
              </a:spcAft>
              <a:buFont typeface="+mj-lt"/>
              <a:buAutoNum type="alphaLcParenR"/>
            </a:pPr>
            <a:r>
              <a:rPr lang="en-US" dirty="0">
                <a:ea typeface="SimSun"/>
                <a:cs typeface="Mangal"/>
              </a:rPr>
              <a:t>Relaxation, infestation, adulation</a:t>
            </a:r>
          </a:p>
          <a:p>
            <a:pPr marL="681038" lvl="0">
              <a:lnSpc>
                <a:spcPct val="115000"/>
              </a:lnSpc>
              <a:spcBef>
                <a:spcPts val="0"/>
              </a:spcBef>
              <a:spcAft>
                <a:spcPts val="0"/>
              </a:spcAft>
              <a:buFont typeface="+mj-lt"/>
              <a:buAutoNum type="alphaLcParenR"/>
            </a:pPr>
            <a:r>
              <a:rPr lang="en-US" dirty="0">
                <a:ea typeface="SimSun"/>
                <a:cs typeface="Mangal"/>
              </a:rPr>
              <a:t>Rationalization, frustration, maturation</a:t>
            </a:r>
          </a:p>
        </p:txBody>
      </p:sp>
    </p:spTree>
    <p:extLst>
      <p:ext uri="{BB962C8B-B14F-4D97-AF65-F5344CB8AC3E}">
        <p14:creationId xmlns:p14="http://schemas.microsoft.com/office/powerpoint/2010/main" val="2948364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Pre-Assignment Review</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What do we need to establish in order to turn negative energy around?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Ground rules</a:t>
            </a:r>
          </a:p>
          <a:p>
            <a:pPr marL="681038" lvl="0">
              <a:lnSpc>
                <a:spcPct val="115000"/>
              </a:lnSpc>
              <a:spcBef>
                <a:spcPts val="0"/>
              </a:spcBef>
              <a:spcAft>
                <a:spcPts val="0"/>
              </a:spcAft>
              <a:buFont typeface="+mj-lt"/>
              <a:buAutoNum type="alphaLcParenR"/>
            </a:pPr>
            <a:r>
              <a:rPr lang="en-US" dirty="0">
                <a:ea typeface="SimSun"/>
                <a:cs typeface="Mangal"/>
              </a:rPr>
              <a:t>Heightened awareness</a:t>
            </a:r>
          </a:p>
          <a:p>
            <a:pPr marL="681038" lvl="0">
              <a:lnSpc>
                <a:spcPct val="115000"/>
              </a:lnSpc>
              <a:spcBef>
                <a:spcPts val="0"/>
              </a:spcBef>
              <a:spcAft>
                <a:spcPts val="0"/>
              </a:spcAft>
              <a:buFont typeface="+mj-lt"/>
              <a:buAutoNum type="alphaLcParenR"/>
            </a:pPr>
            <a:r>
              <a:rPr lang="en-US" dirty="0">
                <a:ea typeface="SimSun"/>
                <a:cs typeface="Mangal"/>
              </a:rPr>
              <a:t>Positive atmosphere</a:t>
            </a:r>
          </a:p>
          <a:p>
            <a:pPr marL="681038" lvl="0">
              <a:lnSpc>
                <a:spcPct val="115000"/>
              </a:lnSpc>
              <a:spcBef>
                <a:spcPts val="0"/>
              </a:spcBef>
              <a:spcAft>
                <a:spcPts val="0"/>
              </a:spcAft>
              <a:buFont typeface="+mj-lt"/>
              <a:buAutoNum type="alphaLcParenR"/>
            </a:pPr>
            <a:r>
              <a:rPr lang="en-US" dirty="0">
                <a:ea typeface="SimSun"/>
                <a:cs typeface="Mangal"/>
              </a:rPr>
              <a:t>Rapport</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What is the first crucial buy-in step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 all-expense paid trip</a:t>
            </a:r>
          </a:p>
          <a:p>
            <a:pPr marL="681038" lvl="0">
              <a:lnSpc>
                <a:spcPct val="115000"/>
              </a:lnSpc>
              <a:spcBef>
                <a:spcPts val="0"/>
              </a:spcBef>
              <a:spcAft>
                <a:spcPts val="0"/>
              </a:spcAft>
              <a:buFont typeface="+mj-lt"/>
              <a:buAutoNum type="alphaLcParenR"/>
            </a:pPr>
            <a:r>
              <a:rPr lang="en-US" dirty="0">
                <a:ea typeface="SimSun"/>
                <a:cs typeface="Mangal"/>
              </a:rPr>
              <a:t>Agreement from both parties</a:t>
            </a:r>
          </a:p>
          <a:p>
            <a:pPr marL="681038" lvl="0">
              <a:lnSpc>
                <a:spcPct val="115000"/>
              </a:lnSpc>
              <a:spcBef>
                <a:spcPts val="0"/>
              </a:spcBef>
              <a:spcAft>
                <a:spcPts val="0"/>
              </a:spcAft>
              <a:buFont typeface="+mj-lt"/>
              <a:buAutoNum type="alphaLcParenR"/>
            </a:pPr>
            <a:r>
              <a:rPr lang="en-US" dirty="0">
                <a:ea typeface="SimSun"/>
                <a:cs typeface="Mangal"/>
              </a:rPr>
              <a:t>A fast turnaround</a:t>
            </a:r>
          </a:p>
          <a:p>
            <a:pPr marL="681038" lvl="0">
              <a:lnSpc>
                <a:spcPct val="115000"/>
              </a:lnSpc>
              <a:spcBef>
                <a:spcPts val="0"/>
              </a:spcBef>
              <a:spcAft>
                <a:spcPts val="0"/>
              </a:spcAft>
              <a:buFont typeface="+mj-lt"/>
              <a:buAutoNum type="alphaLcParenR"/>
            </a:pPr>
            <a:r>
              <a:rPr lang="en-US" dirty="0">
                <a:ea typeface="SimSun"/>
                <a:cs typeface="Mangal"/>
              </a:rPr>
              <a:t>A happy place</a:t>
            </a:r>
          </a:p>
          <a:p>
            <a:endParaRPr lang="en-US" dirty="0" smtClean="0"/>
          </a:p>
        </p:txBody>
      </p:sp>
    </p:spTree>
    <p:extLst>
      <p:ext uri="{BB962C8B-B14F-4D97-AF65-F5344CB8AC3E}">
        <p14:creationId xmlns:p14="http://schemas.microsoft.com/office/powerpoint/2010/main" val="24471619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Once participants have agreed to resolve the conflict, it's important to ________ any negative emotions.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Jeopardize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Neutralize</a:t>
            </a:r>
          </a:p>
          <a:p>
            <a:pPr marL="681038" lvl="0">
              <a:lnSpc>
                <a:spcPct val="115000"/>
              </a:lnSpc>
              <a:spcBef>
                <a:spcPts val="0"/>
              </a:spcBef>
              <a:spcAft>
                <a:spcPts val="0"/>
              </a:spcAft>
              <a:buFont typeface="+mj-lt"/>
              <a:buAutoNum type="alphaLcParenR"/>
            </a:pPr>
            <a:r>
              <a:rPr lang="en-US" dirty="0">
                <a:ea typeface="SimSun"/>
                <a:cs typeface="Mangal"/>
              </a:rPr>
              <a:t>Oxidize</a:t>
            </a:r>
          </a:p>
          <a:p>
            <a:pPr marL="681038" lvl="0">
              <a:lnSpc>
                <a:spcPct val="115000"/>
              </a:lnSpc>
              <a:spcBef>
                <a:spcPts val="0"/>
              </a:spcBef>
              <a:spcAft>
                <a:spcPts val="0"/>
              </a:spcAft>
              <a:buFont typeface="+mj-lt"/>
              <a:buAutoNum type="alphaLcParenR"/>
            </a:pPr>
            <a:r>
              <a:rPr lang="en-US" dirty="0">
                <a:ea typeface="SimSun"/>
                <a:cs typeface="Mangal"/>
              </a:rPr>
              <a:t>Canonize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Participants need to _________ and work through the feelings associated with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Vent</a:t>
            </a:r>
          </a:p>
          <a:p>
            <a:pPr marL="681038" lvl="0">
              <a:lnSpc>
                <a:spcPct val="115000"/>
              </a:lnSpc>
              <a:spcBef>
                <a:spcPts val="0"/>
              </a:spcBef>
              <a:spcAft>
                <a:spcPts val="0"/>
              </a:spcAft>
              <a:buFont typeface="+mj-lt"/>
              <a:buAutoNum type="alphaLcParenR"/>
            </a:pPr>
            <a:r>
              <a:rPr lang="en-US" dirty="0">
                <a:ea typeface="SimSun"/>
                <a:cs typeface="Mangal"/>
              </a:rPr>
              <a:t>Cry</a:t>
            </a:r>
          </a:p>
          <a:p>
            <a:pPr marL="681038" lvl="0">
              <a:lnSpc>
                <a:spcPct val="115000"/>
              </a:lnSpc>
              <a:spcBef>
                <a:spcPts val="0"/>
              </a:spcBef>
              <a:spcAft>
                <a:spcPts val="0"/>
              </a:spcAft>
              <a:buFont typeface="+mj-lt"/>
              <a:buAutoNum type="alphaLcParenR"/>
            </a:pPr>
            <a:r>
              <a:rPr lang="en-US" dirty="0">
                <a:ea typeface="SimSun"/>
                <a:cs typeface="Mangal"/>
              </a:rPr>
              <a:t>Walk</a:t>
            </a:r>
          </a:p>
          <a:p>
            <a:pPr marL="681038" lvl="0">
              <a:lnSpc>
                <a:spcPct val="115000"/>
              </a:lnSpc>
              <a:spcBef>
                <a:spcPts val="0"/>
              </a:spcBef>
              <a:spcAft>
                <a:spcPts val="0"/>
              </a:spcAft>
              <a:buFont typeface="+mj-lt"/>
              <a:buAutoNum type="alphaLcParenR"/>
            </a:pPr>
            <a:r>
              <a:rPr lang="en-US" dirty="0">
                <a:ea typeface="SimSun"/>
                <a:cs typeface="Mangal"/>
              </a:rPr>
              <a:t>Work</a:t>
            </a:r>
          </a:p>
          <a:p>
            <a:endParaRPr lang="en-US" dirty="0" smtClean="0"/>
          </a:p>
        </p:txBody>
      </p:sp>
    </p:spTree>
    <p:extLst>
      <p:ext uri="{BB962C8B-B14F-4D97-AF65-F5344CB8AC3E}">
        <p14:creationId xmlns:p14="http://schemas.microsoft.com/office/powerpoint/2010/main" val="3596870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Accept that you have negative feelings and that these feelings are 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Ridiculous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Abnormal</a:t>
            </a:r>
          </a:p>
          <a:p>
            <a:pPr marL="681038" lvl="0">
              <a:lnSpc>
                <a:spcPct val="115000"/>
              </a:lnSpc>
              <a:spcBef>
                <a:spcPts val="0"/>
              </a:spcBef>
              <a:spcAft>
                <a:spcPts val="0"/>
              </a:spcAft>
              <a:buFont typeface="+mj-lt"/>
              <a:buAutoNum type="alphaLcParenR"/>
            </a:pPr>
            <a:r>
              <a:rPr lang="en-US" dirty="0">
                <a:ea typeface="SimSun"/>
                <a:cs typeface="Mangal"/>
              </a:rPr>
              <a:t>Normal</a:t>
            </a:r>
          </a:p>
          <a:p>
            <a:pPr marL="681038" lvl="0">
              <a:lnSpc>
                <a:spcPct val="115000"/>
              </a:lnSpc>
              <a:spcBef>
                <a:spcPts val="0"/>
              </a:spcBef>
              <a:spcAft>
                <a:spcPts val="0"/>
              </a:spcAft>
              <a:buFont typeface="+mj-lt"/>
              <a:buAutoNum type="alphaLcParenR"/>
            </a:pPr>
            <a:r>
              <a:rPr lang="en-US" dirty="0">
                <a:ea typeface="SimSun"/>
                <a:cs typeface="Mangal"/>
              </a:rPr>
              <a:t>Justified</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_______________ provide a framework for people to resolve their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Employee bonuses</a:t>
            </a:r>
          </a:p>
          <a:p>
            <a:pPr marL="681038" lvl="0">
              <a:lnSpc>
                <a:spcPct val="115000"/>
              </a:lnSpc>
              <a:spcBef>
                <a:spcPts val="0"/>
              </a:spcBef>
              <a:spcAft>
                <a:spcPts val="0"/>
              </a:spcAft>
              <a:buFont typeface="+mj-lt"/>
              <a:buAutoNum type="alphaLcParenR"/>
            </a:pPr>
            <a:r>
              <a:rPr lang="en-US" dirty="0">
                <a:ea typeface="SimSun"/>
                <a:cs typeface="Mangal"/>
              </a:rPr>
              <a:t>Ground rules</a:t>
            </a:r>
          </a:p>
          <a:p>
            <a:pPr marL="681038" lvl="0">
              <a:lnSpc>
                <a:spcPct val="115000"/>
              </a:lnSpc>
              <a:spcBef>
                <a:spcPts val="0"/>
              </a:spcBef>
              <a:spcAft>
                <a:spcPts val="0"/>
              </a:spcAft>
              <a:buFont typeface="+mj-lt"/>
              <a:buAutoNum type="alphaLcParenR"/>
            </a:pPr>
            <a:r>
              <a:rPr lang="en-US" dirty="0">
                <a:ea typeface="SimSun"/>
                <a:cs typeface="Mangal"/>
              </a:rPr>
              <a:t>Sparring techniques</a:t>
            </a:r>
          </a:p>
          <a:p>
            <a:pPr marL="681038" lvl="0">
              <a:lnSpc>
                <a:spcPct val="115000"/>
              </a:lnSpc>
              <a:spcBef>
                <a:spcPts val="0"/>
              </a:spcBef>
              <a:spcAft>
                <a:spcPts val="0"/>
              </a:spcAft>
              <a:buFont typeface="+mj-lt"/>
              <a:buAutoNum type="alphaLcParenR"/>
            </a:pPr>
            <a:r>
              <a:rPr lang="en-US" dirty="0">
                <a:ea typeface="SimSun"/>
                <a:cs typeface="Mangal"/>
              </a:rPr>
              <a:t>Manipulative tactics</a:t>
            </a:r>
          </a:p>
          <a:p>
            <a:endParaRPr lang="en-US" dirty="0" smtClean="0"/>
          </a:p>
        </p:txBody>
      </p:sp>
    </p:spTree>
    <p:extLst>
      <p:ext uri="{BB962C8B-B14F-4D97-AF65-F5344CB8AC3E}">
        <p14:creationId xmlns:p14="http://schemas.microsoft.com/office/powerpoint/2010/main" val="23795286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The ____________ role is that of a guide and mentor, not a judge or supreme ruler.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Coworker's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Distributor's</a:t>
            </a:r>
          </a:p>
          <a:p>
            <a:pPr marL="681038" lvl="0">
              <a:lnSpc>
                <a:spcPct val="115000"/>
              </a:lnSpc>
              <a:spcBef>
                <a:spcPts val="0"/>
              </a:spcBef>
              <a:spcAft>
                <a:spcPts val="0"/>
              </a:spcAft>
              <a:buFont typeface="+mj-lt"/>
              <a:buAutoNum type="alphaLcParenR"/>
            </a:pPr>
            <a:r>
              <a:rPr lang="en-US" dirty="0">
                <a:ea typeface="SimSun"/>
                <a:cs typeface="Mangal"/>
              </a:rPr>
              <a:t>Mediator's </a:t>
            </a:r>
          </a:p>
          <a:p>
            <a:pPr marL="681038" lvl="0">
              <a:lnSpc>
                <a:spcPct val="115000"/>
              </a:lnSpc>
              <a:spcBef>
                <a:spcPts val="0"/>
              </a:spcBef>
              <a:spcAft>
                <a:spcPts val="0"/>
              </a:spcAft>
              <a:buFont typeface="+mj-lt"/>
              <a:buAutoNum type="alphaLcParenR"/>
            </a:pPr>
            <a:r>
              <a:rPr lang="en-US" dirty="0">
                <a:ea typeface="SimSun"/>
                <a:cs typeface="Mangal"/>
              </a:rPr>
              <a:t>Manipulator's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One example of a ground rule is: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All parties will avoid each other at all costs.</a:t>
            </a:r>
          </a:p>
          <a:p>
            <a:pPr marL="681038" lvl="0">
              <a:lnSpc>
                <a:spcPct val="115000"/>
              </a:lnSpc>
              <a:spcBef>
                <a:spcPts val="0"/>
              </a:spcBef>
              <a:spcAft>
                <a:spcPts val="0"/>
              </a:spcAft>
              <a:buFont typeface="+mj-lt"/>
              <a:buAutoNum type="alphaLcParenR"/>
            </a:pPr>
            <a:r>
              <a:rPr lang="en-US" dirty="0">
                <a:ea typeface="SimSun"/>
                <a:cs typeface="Mangal"/>
              </a:rPr>
              <a:t>Parties will listen to each other’s statements fully before responding.</a:t>
            </a:r>
          </a:p>
          <a:p>
            <a:pPr marL="681038" lvl="0">
              <a:lnSpc>
                <a:spcPct val="115000"/>
              </a:lnSpc>
              <a:spcBef>
                <a:spcPts val="0"/>
              </a:spcBef>
              <a:spcAft>
                <a:spcPts val="0"/>
              </a:spcAft>
              <a:buFont typeface="+mj-lt"/>
              <a:buAutoNum type="alphaLcParenR"/>
            </a:pPr>
            <a:r>
              <a:rPr lang="en-US" dirty="0">
                <a:ea typeface="SimSun"/>
                <a:cs typeface="Mangal"/>
              </a:rPr>
              <a:t>Everyone will speak in unison.</a:t>
            </a:r>
          </a:p>
          <a:p>
            <a:pPr marL="681038" lvl="0">
              <a:lnSpc>
                <a:spcPct val="115000"/>
              </a:lnSpc>
              <a:spcBef>
                <a:spcPts val="0"/>
              </a:spcBef>
              <a:spcAft>
                <a:spcPts val="0"/>
              </a:spcAft>
              <a:buFont typeface="+mj-lt"/>
              <a:buAutoNum type="alphaLcParenR"/>
            </a:pPr>
            <a:r>
              <a:rPr lang="en-US" dirty="0">
                <a:ea typeface="SimSun"/>
                <a:cs typeface="Mangal"/>
              </a:rPr>
              <a:t>All parties will agree that there is no hope</a:t>
            </a:r>
            <a:r>
              <a:rPr lang="en-US" dirty="0" smtClean="0">
                <a:ea typeface="SimSun"/>
                <a:cs typeface="Mangal"/>
              </a:rPr>
              <a:t>.</a:t>
            </a:r>
            <a:r>
              <a:rPr lang="en-US" dirty="0">
                <a:ea typeface="SimSun"/>
                <a:cs typeface="Mangal"/>
              </a:rPr>
              <a:t> </a:t>
            </a:r>
          </a:p>
          <a:p>
            <a:endParaRPr lang="en-US" dirty="0" smtClean="0"/>
          </a:p>
        </p:txBody>
      </p:sp>
    </p:spTree>
    <p:extLst>
      <p:ext uri="{BB962C8B-B14F-4D97-AF65-F5344CB8AC3E}">
        <p14:creationId xmlns:p14="http://schemas.microsoft.com/office/powerpoint/2010/main" val="24272729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When people are involved in a conflict, there is typically a lot of ________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Negative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Productive</a:t>
            </a:r>
          </a:p>
          <a:p>
            <a:pPr marL="681038" lvl="0">
              <a:lnSpc>
                <a:spcPct val="115000"/>
              </a:lnSpc>
              <a:spcBef>
                <a:spcPts val="0"/>
              </a:spcBef>
              <a:spcAft>
                <a:spcPts val="0"/>
              </a:spcAft>
              <a:buFont typeface="+mj-lt"/>
              <a:buAutoNum type="alphaLcParenR"/>
            </a:pPr>
            <a:r>
              <a:rPr lang="en-US" dirty="0">
                <a:ea typeface="SimSun"/>
                <a:cs typeface="Mangal"/>
              </a:rPr>
              <a:t>Manipulative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of these are examples of some of the emotions felt during a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Elation, motivation, determination</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Disappointment, frustration, anger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Relaxation, infestation, adulation</a:t>
            </a:r>
          </a:p>
          <a:p>
            <a:pPr marL="681038" lvl="0">
              <a:lnSpc>
                <a:spcPct val="115000"/>
              </a:lnSpc>
              <a:spcBef>
                <a:spcPts val="0"/>
              </a:spcBef>
              <a:spcAft>
                <a:spcPts val="0"/>
              </a:spcAft>
              <a:buFont typeface="+mj-lt"/>
              <a:buAutoNum type="alphaLcParenR"/>
            </a:pPr>
            <a:r>
              <a:rPr lang="en-US" dirty="0">
                <a:ea typeface="SimSun"/>
                <a:cs typeface="Mangal"/>
              </a:rPr>
              <a:t>Rationalization, frustration, maturation</a:t>
            </a:r>
          </a:p>
        </p:txBody>
      </p:sp>
    </p:spTree>
    <p:extLst>
      <p:ext uri="{BB962C8B-B14F-4D97-AF65-F5344CB8AC3E}">
        <p14:creationId xmlns:p14="http://schemas.microsoft.com/office/powerpoint/2010/main" val="21772885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What do we need to establish in order to turn negative energy around?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Ground rules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Heightened awareness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Positive atmosphere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Rapport</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What is the first crucial buy-in step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An all-expense paid trip</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Agreement from both parties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 fast turnaround</a:t>
            </a:r>
          </a:p>
          <a:p>
            <a:pPr marL="681038" lvl="0">
              <a:lnSpc>
                <a:spcPct val="115000"/>
              </a:lnSpc>
              <a:spcBef>
                <a:spcPts val="0"/>
              </a:spcBef>
              <a:spcAft>
                <a:spcPts val="0"/>
              </a:spcAft>
              <a:buFont typeface="+mj-lt"/>
              <a:buAutoNum type="alphaLcParenR"/>
            </a:pPr>
            <a:r>
              <a:rPr lang="en-US" dirty="0">
                <a:ea typeface="SimSun"/>
                <a:cs typeface="Mangal"/>
              </a:rPr>
              <a:t>A happy place</a:t>
            </a:r>
          </a:p>
          <a:p>
            <a:endParaRPr lang="en-US" dirty="0" smtClean="0"/>
          </a:p>
        </p:txBody>
      </p:sp>
    </p:spTree>
    <p:extLst>
      <p:ext uri="{BB962C8B-B14F-4D97-AF65-F5344CB8AC3E}">
        <p14:creationId xmlns:p14="http://schemas.microsoft.com/office/powerpoint/2010/main" val="134847128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Once participants have agreed to resolve the conflict, it's important to ________ any negative emotions.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Jeopardize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Neutralize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Oxidize</a:t>
            </a:r>
          </a:p>
          <a:p>
            <a:pPr marL="681038" lvl="0">
              <a:lnSpc>
                <a:spcPct val="115000"/>
              </a:lnSpc>
              <a:spcBef>
                <a:spcPts val="0"/>
              </a:spcBef>
              <a:spcAft>
                <a:spcPts val="0"/>
              </a:spcAft>
              <a:buFont typeface="+mj-lt"/>
              <a:buAutoNum type="alphaLcParenR"/>
            </a:pPr>
            <a:r>
              <a:rPr lang="en-US" dirty="0">
                <a:ea typeface="SimSun"/>
                <a:cs typeface="Mangal"/>
              </a:rPr>
              <a:t>Canonize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Participants need to _________ and work through the feelings associated with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Vent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Cry</a:t>
            </a:r>
          </a:p>
          <a:p>
            <a:pPr marL="681038" lvl="0">
              <a:lnSpc>
                <a:spcPct val="115000"/>
              </a:lnSpc>
              <a:spcBef>
                <a:spcPts val="0"/>
              </a:spcBef>
              <a:spcAft>
                <a:spcPts val="0"/>
              </a:spcAft>
              <a:buFont typeface="+mj-lt"/>
              <a:buAutoNum type="alphaLcParenR"/>
            </a:pPr>
            <a:r>
              <a:rPr lang="en-US" dirty="0">
                <a:ea typeface="SimSun"/>
                <a:cs typeface="Mangal"/>
              </a:rPr>
              <a:t>Walk</a:t>
            </a:r>
          </a:p>
          <a:p>
            <a:pPr marL="681038" lvl="0">
              <a:lnSpc>
                <a:spcPct val="115000"/>
              </a:lnSpc>
              <a:spcBef>
                <a:spcPts val="0"/>
              </a:spcBef>
              <a:spcAft>
                <a:spcPts val="0"/>
              </a:spcAft>
              <a:buFont typeface="+mj-lt"/>
              <a:buAutoNum type="alphaLcParenR"/>
            </a:pPr>
            <a:r>
              <a:rPr lang="en-US" dirty="0">
                <a:ea typeface="SimSun"/>
                <a:cs typeface="Mangal"/>
              </a:rPr>
              <a:t>Work</a:t>
            </a:r>
          </a:p>
          <a:p>
            <a:endParaRPr lang="en-US" dirty="0" smtClean="0"/>
          </a:p>
        </p:txBody>
      </p:sp>
    </p:spTree>
    <p:extLst>
      <p:ext uri="{BB962C8B-B14F-4D97-AF65-F5344CB8AC3E}">
        <p14:creationId xmlns:p14="http://schemas.microsoft.com/office/powerpoint/2010/main" val="6351839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Accept that you have negative feelings and that these feelings are 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Ridiculous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Abnormal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Normal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Justified</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_______________ provide a framework for people to resolve their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Employee bonuses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Ground rules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Sparring techniques</a:t>
            </a:r>
          </a:p>
          <a:p>
            <a:pPr marL="681038" lvl="0">
              <a:lnSpc>
                <a:spcPct val="115000"/>
              </a:lnSpc>
              <a:spcBef>
                <a:spcPts val="0"/>
              </a:spcBef>
              <a:spcAft>
                <a:spcPts val="0"/>
              </a:spcAft>
              <a:buFont typeface="+mj-lt"/>
              <a:buAutoNum type="alphaLcParenR"/>
            </a:pPr>
            <a:r>
              <a:rPr lang="en-US" dirty="0">
                <a:ea typeface="SimSun"/>
                <a:cs typeface="Mangal"/>
              </a:rPr>
              <a:t>Manipulative tactics</a:t>
            </a:r>
          </a:p>
          <a:p>
            <a:endParaRPr lang="en-US" dirty="0" smtClean="0"/>
          </a:p>
        </p:txBody>
      </p:sp>
    </p:spTree>
    <p:extLst>
      <p:ext uri="{BB962C8B-B14F-4D97-AF65-F5344CB8AC3E}">
        <p14:creationId xmlns:p14="http://schemas.microsoft.com/office/powerpoint/2010/main" val="264268295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The ____________ role is that of a guide and mentor, not a judge or supreme ruler.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Coworker's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Distributor's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Mediator's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Manipulator's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One example of a ground rule is: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All parties will avoid each other at all costs.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Parties will listen to each other’s statements fully before responding.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Everyone will speak in unison.</a:t>
            </a:r>
          </a:p>
          <a:p>
            <a:pPr marL="681038" lvl="0">
              <a:lnSpc>
                <a:spcPct val="115000"/>
              </a:lnSpc>
              <a:spcBef>
                <a:spcPts val="0"/>
              </a:spcBef>
              <a:spcAft>
                <a:spcPts val="0"/>
              </a:spcAft>
              <a:buFont typeface="+mj-lt"/>
              <a:buAutoNum type="alphaLcParenR"/>
            </a:pPr>
            <a:r>
              <a:rPr lang="en-US" dirty="0">
                <a:ea typeface="SimSun"/>
                <a:cs typeface="Mangal"/>
              </a:rPr>
              <a:t>All parties will agree that there is no hope</a:t>
            </a:r>
            <a:r>
              <a:rPr lang="en-US" dirty="0" smtClean="0">
                <a:ea typeface="SimSun"/>
                <a:cs typeface="Mangal"/>
              </a:rPr>
              <a:t>.</a:t>
            </a:r>
            <a:r>
              <a:rPr lang="en-US" dirty="0">
                <a:ea typeface="SimSun"/>
                <a:cs typeface="Mangal"/>
              </a:rPr>
              <a:t> </a:t>
            </a:r>
          </a:p>
          <a:p>
            <a:endParaRPr lang="en-US" dirty="0" smtClean="0"/>
          </a:p>
        </p:txBody>
      </p:sp>
    </p:spTree>
    <p:extLst>
      <p:ext uri="{BB962C8B-B14F-4D97-AF65-F5344CB8AC3E}">
        <p14:creationId xmlns:p14="http://schemas.microsoft.com/office/powerpoint/2010/main" val="37213475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Five: Creating a Mutual Understanding</a:t>
            </a:r>
            <a:endParaRPr lang="en-US" dirty="0"/>
          </a:p>
        </p:txBody>
      </p:sp>
      <p:sp>
        <p:nvSpPr>
          <p:cNvPr id="22531" name="Content Placeholder 2"/>
          <p:cNvSpPr>
            <a:spLocks noGrp="1"/>
          </p:cNvSpPr>
          <p:nvPr>
            <p:ph idx="1"/>
          </p:nvPr>
        </p:nvSpPr>
        <p:spPr/>
        <p:txBody>
          <a:bodyPr/>
          <a:lstStyle/>
          <a:p>
            <a:pPr eaLnBrk="1" hangingPunct="1"/>
            <a:r>
              <a:rPr lang="en-US" dirty="0" smtClean="0"/>
              <a:t>The model of win-win situations and mutual gain is our preferred outcome for any conflict. </a:t>
            </a:r>
          </a:p>
          <a:p>
            <a:pPr eaLnBrk="1" hangingPunct="1"/>
            <a:r>
              <a:rPr lang="en-US" dirty="0" smtClean="0"/>
              <a:t>In this module, we will explore how creating mutual understanding can lay the groundwork for a win-win solution.</a:t>
            </a:r>
            <a:endParaRPr lang="en-CA" dirty="0" smtClean="0"/>
          </a:p>
          <a:p>
            <a:pPr eaLnBrk="1" hangingPunct="1"/>
            <a:endParaRPr lang="en-US" dirty="0" smtClean="0"/>
          </a:p>
        </p:txBody>
      </p:sp>
      <p:sp>
        <p:nvSpPr>
          <p:cNvPr id="4" name="Text Placeholder 3"/>
          <p:cNvSpPr>
            <a:spLocks noGrp="1"/>
          </p:cNvSpPr>
          <p:nvPr>
            <p:ph type="body" sz="quarter" idx="10"/>
          </p:nvPr>
        </p:nvSpPr>
        <p:spPr>
          <a:xfrm>
            <a:off x="7391400" y="381000"/>
            <a:ext cx="1752600" cy="2514600"/>
          </a:xfrm>
        </p:spPr>
        <p:txBody>
          <a:bodyPr>
            <a:normAutofit/>
          </a:bodyPr>
          <a:lstStyle/>
          <a:p>
            <a:pPr eaLnBrk="1" hangingPunct="1">
              <a:lnSpc>
                <a:spcPct val="80000"/>
              </a:lnSpc>
            </a:pPr>
            <a:r>
              <a:rPr lang="en-US" sz="2200" dirty="0" smtClean="0"/>
              <a:t> </a:t>
            </a:r>
            <a:endParaRPr lang="en-CA" sz="2200" dirty="0" smtClean="0"/>
          </a:p>
          <a:p>
            <a:pPr>
              <a:lnSpc>
                <a:spcPct val="80000"/>
              </a:lnSpc>
            </a:pPr>
            <a:r>
              <a:rPr lang="en-US" sz="2200" dirty="0" smtClean="0">
                <a:latin typeface="Cambria" pitchFamily="18" charset="0"/>
              </a:rPr>
              <a:t>Conflict is inevitable, but combat is optional.</a:t>
            </a:r>
          </a:p>
          <a:p>
            <a:pPr>
              <a:lnSpc>
                <a:spcPct val="80000"/>
              </a:lnSpc>
            </a:pPr>
            <a:endParaRPr lang="en-US" sz="2200" dirty="0" smtClean="0">
              <a:latin typeface="Cambria" pitchFamily="18" charset="0"/>
            </a:endParaRPr>
          </a:p>
          <a:p>
            <a:pPr>
              <a:lnSpc>
                <a:spcPct val="80000"/>
              </a:lnSpc>
            </a:pPr>
            <a:r>
              <a:rPr lang="en-US" sz="2200" dirty="0" smtClean="0">
                <a:latin typeface="Cambria" pitchFamily="18" charset="0"/>
              </a:rPr>
              <a:t>Max Lucade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sz="2800" dirty="0" smtClean="0"/>
              <a:t>Module Two: </a:t>
            </a:r>
            <a:br>
              <a:rPr lang="en-US" sz="2800" dirty="0" smtClean="0"/>
            </a:br>
            <a:r>
              <a:rPr lang="en-US" sz="2800" dirty="0" smtClean="0"/>
              <a:t>An Introduction to Conflict Resolution</a:t>
            </a:r>
          </a:p>
        </p:txBody>
      </p:sp>
      <p:sp>
        <p:nvSpPr>
          <p:cNvPr id="8195" name="Content Placeholder 2"/>
          <p:cNvSpPr>
            <a:spLocks noGrp="1"/>
          </p:cNvSpPr>
          <p:nvPr>
            <p:ph idx="1"/>
          </p:nvPr>
        </p:nvSpPr>
        <p:spPr/>
        <p:txBody>
          <a:bodyPr/>
          <a:lstStyle/>
          <a:p>
            <a:pPr eaLnBrk="1" hangingPunct="1"/>
            <a:r>
              <a:rPr lang="en-US" sz="4000" dirty="0" smtClean="0"/>
              <a:t>People often assume that conflict is always negative. This is not true! </a:t>
            </a:r>
          </a:p>
          <a:p>
            <a:pPr eaLnBrk="1" hangingPunct="1"/>
            <a:r>
              <a:rPr lang="en-US" sz="4000" dirty="0" smtClean="0"/>
              <a:t>People are inherently different, and conflict simply happens when those differences come to light.</a:t>
            </a:r>
          </a:p>
          <a:p>
            <a:pPr eaLnBrk="1" hangingPunct="1">
              <a:buFont typeface="Arial" charset="0"/>
              <a:buChar char="•"/>
            </a:pPr>
            <a:endParaRPr lang="en-US" dirty="0" smtClean="0"/>
          </a:p>
        </p:txBody>
      </p:sp>
      <p:sp>
        <p:nvSpPr>
          <p:cNvPr id="4" name="Text Placeholder 3"/>
          <p:cNvSpPr>
            <a:spLocks noGrp="1"/>
          </p:cNvSpPr>
          <p:nvPr>
            <p:ph type="body" sz="quarter" idx="10"/>
          </p:nvPr>
        </p:nvSpPr>
        <p:spPr>
          <a:xfrm>
            <a:off x="7391400" y="381000"/>
            <a:ext cx="1752600" cy="3505200"/>
          </a:xfrm>
        </p:spPr>
        <p:txBody>
          <a:bodyPr>
            <a:normAutofit/>
          </a:bodyPr>
          <a:lstStyle/>
          <a:p>
            <a:pPr>
              <a:lnSpc>
                <a:spcPct val="95000"/>
              </a:lnSpc>
              <a:spcBef>
                <a:spcPct val="0"/>
              </a:spcBef>
              <a:spcAft>
                <a:spcPts val="1000"/>
              </a:spcAft>
            </a:pPr>
            <a:r>
              <a:rPr lang="en-US" sz="2200" dirty="0" smtClean="0"/>
              <a:t> </a:t>
            </a:r>
            <a:r>
              <a:rPr lang="en-CA" sz="2200" dirty="0" smtClean="0"/>
              <a:t/>
            </a:r>
            <a:br>
              <a:rPr lang="en-CA" sz="2200" dirty="0" smtClean="0"/>
            </a:br>
            <a:r>
              <a:rPr lang="en-US" sz="2200" dirty="0" smtClean="0">
                <a:latin typeface="Cambria" pitchFamily="18" charset="0"/>
                <a:cs typeface="Times New Roman" pitchFamily="18" charset="0"/>
              </a:rPr>
              <a:t>Great ideas often receive violent opposition from mediocre minds.</a:t>
            </a:r>
            <a:endParaRPr lang="en-US" sz="1700" dirty="0" smtClean="0">
              <a:cs typeface="Times New Roman" pitchFamily="18" charset="0"/>
            </a:endParaRPr>
          </a:p>
          <a:p>
            <a:pPr>
              <a:lnSpc>
                <a:spcPct val="95000"/>
              </a:lnSpc>
              <a:spcBef>
                <a:spcPct val="0"/>
              </a:spcBef>
              <a:spcAft>
                <a:spcPts val="1000"/>
              </a:spcAft>
            </a:pPr>
            <a:r>
              <a:rPr lang="en-US" sz="2200" b="1" dirty="0" smtClean="0">
                <a:latin typeface="Cambria" pitchFamily="18" charset="0"/>
                <a:cs typeface="Times New Roman" pitchFamily="18" charset="0"/>
              </a:rPr>
              <a:t>Albert Einstein</a:t>
            </a:r>
            <a:endParaRPr lang="en-US" sz="1700" b="1" dirty="0" smtClean="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smtClean="0"/>
              <a:t>What Do I Want?</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smtClean="0"/>
              <a:t>What Do They Want?</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smtClean="0"/>
              <a:t>What Do We Want?</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Mutual ________ is our preferred outcome for any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Understanding</a:t>
            </a:r>
          </a:p>
          <a:p>
            <a:pPr marL="681038" lvl="0">
              <a:lnSpc>
                <a:spcPct val="115000"/>
              </a:lnSpc>
              <a:spcBef>
                <a:spcPts val="0"/>
              </a:spcBef>
              <a:spcAft>
                <a:spcPts val="0"/>
              </a:spcAft>
              <a:buFont typeface="+mj-lt"/>
              <a:buAutoNum type="alphaLcParenR"/>
            </a:pPr>
            <a:r>
              <a:rPr lang="en-US" dirty="0">
                <a:ea typeface="SimSun"/>
                <a:cs typeface="Mangal"/>
              </a:rPr>
              <a:t>Disdain</a:t>
            </a:r>
          </a:p>
          <a:p>
            <a:pPr marL="681038" lvl="0">
              <a:lnSpc>
                <a:spcPct val="115000"/>
              </a:lnSpc>
              <a:spcBef>
                <a:spcPts val="0"/>
              </a:spcBef>
              <a:spcAft>
                <a:spcPts val="0"/>
              </a:spcAft>
              <a:buFont typeface="+mj-lt"/>
              <a:buAutoNum type="alphaLcParenR"/>
            </a:pPr>
            <a:r>
              <a:rPr lang="en-US" dirty="0">
                <a:ea typeface="SimSun"/>
                <a:cs typeface="Mangal"/>
              </a:rPr>
              <a:t>Gain</a:t>
            </a:r>
          </a:p>
          <a:p>
            <a:pPr marL="681038" lvl="0">
              <a:lnSpc>
                <a:spcPct val="115000"/>
              </a:lnSpc>
              <a:spcBef>
                <a:spcPts val="0"/>
              </a:spcBef>
              <a:spcAft>
                <a:spcPts val="0"/>
              </a:spcAft>
              <a:buFont typeface="+mj-lt"/>
              <a:buAutoNum type="alphaLcParenR"/>
            </a:pPr>
            <a:r>
              <a:rPr lang="en-US" dirty="0">
                <a:ea typeface="SimSun"/>
                <a:cs typeface="Mangal"/>
              </a:rPr>
              <a:t>Pain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Creating mutual understanding can lay the ______________ for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Groundwork</a:t>
            </a:r>
          </a:p>
          <a:p>
            <a:pPr marL="681038" lvl="0">
              <a:lnSpc>
                <a:spcPct val="115000"/>
              </a:lnSpc>
              <a:spcBef>
                <a:spcPts val="0"/>
              </a:spcBef>
              <a:spcAft>
                <a:spcPts val="0"/>
              </a:spcAft>
              <a:buFont typeface="+mj-lt"/>
              <a:buAutoNum type="alphaLcParenR"/>
            </a:pPr>
            <a:r>
              <a:rPr lang="en-US" dirty="0">
                <a:ea typeface="SimSun"/>
                <a:cs typeface="Mangal"/>
              </a:rPr>
              <a:t>Feelings</a:t>
            </a:r>
          </a:p>
          <a:p>
            <a:pPr marL="681038" lvl="0">
              <a:lnSpc>
                <a:spcPct val="115000"/>
              </a:lnSpc>
              <a:spcBef>
                <a:spcPts val="0"/>
              </a:spcBef>
              <a:spcAft>
                <a:spcPts val="0"/>
              </a:spcAft>
              <a:buFont typeface="+mj-lt"/>
              <a:buAutoNum type="alphaLcParenR"/>
            </a:pPr>
            <a:r>
              <a:rPr lang="en-US" dirty="0">
                <a:ea typeface="SimSun"/>
                <a:cs typeface="Mangal"/>
              </a:rPr>
              <a:t>Suffering</a:t>
            </a:r>
          </a:p>
          <a:p>
            <a:pPr marL="681038" lvl="0">
              <a:lnSpc>
                <a:spcPct val="115000"/>
              </a:lnSpc>
              <a:spcBef>
                <a:spcPts val="0"/>
              </a:spcBef>
              <a:spcAft>
                <a:spcPts val="0"/>
              </a:spcAft>
              <a:buFont typeface="+mj-lt"/>
              <a:buAutoNum type="alphaLcParenR"/>
            </a:pPr>
            <a:r>
              <a:rPr lang="en-US" dirty="0">
                <a:ea typeface="SimSun"/>
                <a:cs typeface="Mangal"/>
              </a:rPr>
              <a:t>Answers</a:t>
            </a:r>
          </a:p>
        </p:txBody>
      </p:sp>
    </p:spTree>
    <p:extLst>
      <p:ext uri="{BB962C8B-B14F-4D97-AF65-F5344CB8AC3E}">
        <p14:creationId xmlns:p14="http://schemas.microsoft.com/office/powerpoint/2010/main" val="108042501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You can create two versions of your personal needs statement: your ideal resolution and your___________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Futuristic</a:t>
            </a:r>
          </a:p>
          <a:p>
            <a:pPr marL="681038" lvl="0">
              <a:lnSpc>
                <a:spcPct val="115000"/>
              </a:lnSpc>
              <a:spcBef>
                <a:spcPts val="0"/>
              </a:spcBef>
              <a:spcAft>
                <a:spcPts val="0"/>
              </a:spcAft>
              <a:buFont typeface="+mj-lt"/>
              <a:buAutoNum type="alphaLcParenR"/>
            </a:pPr>
            <a:r>
              <a:rPr lang="en-US" dirty="0">
                <a:ea typeface="SimSun"/>
                <a:cs typeface="Mangal"/>
              </a:rPr>
              <a:t>Fantastic</a:t>
            </a:r>
          </a:p>
          <a:p>
            <a:pPr marL="681038" lvl="0">
              <a:lnSpc>
                <a:spcPct val="115000"/>
              </a:lnSpc>
              <a:spcBef>
                <a:spcPts val="0"/>
              </a:spcBef>
              <a:spcAft>
                <a:spcPts val="0"/>
              </a:spcAft>
              <a:buFont typeface="+mj-lt"/>
              <a:buAutoNum type="alphaLcParenR"/>
            </a:pPr>
            <a:r>
              <a:rPr lang="en-US" dirty="0">
                <a:ea typeface="SimSun"/>
                <a:cs typeface="Mangal"/>
              </a:rPr>
              <a:t>Realistic</a:t>
            </a:r>
          </a:p>
          <a:p>
            <a:pPr marL="681038" lvl="0">
              <a:lnSpc>
                <a:spcPct val="115000"/>
              </a:lnSpc>
              <a:spcBef>
                <a:spcPts val="0"/>
              </a:spcBef>
              <a:spcAft>
                <a:spcPts val="0"/>
              </a:spcAft>
              <a:buFont typeface="+mj-lt"/>
              <a:buAutoNum type="alphaLcParenR"/>
            </a:pPr>
            <a:r>
              <a:rPr lang="en-US" dirty="0">
                <a:ea typeface="SimSun"/>
                <a:cs typeface="Mangal"/>
              </a:rPr>
              <a:t>Simplistic</a:t>
            </a:r>
          </a:p>
          <a:p>
            <a:pPr marL="347663" lvl="0" indent="-347663">
              <a:lnSpc>
                <a:spcPct val="115000"/>
              </a:lnSpc>
              <a:spcBef>
                <a:spcPts val="1200"/>
              </a:spcBef>
              <a:spcAft>
                <a:spcPts val="1000"/>
              </a:spcAft>
              <a:buFont typeface="+mj-lt"/>
              <a:buAutoNum type="arabicPeriod" startAt="4"/>
            </a:pPr>
            <a:r>
              <a:rPr lang="en-US" dirty="0">
                <a:ea typeface="SimSun"/>
                <a:cs typeface="Mangal"/>
              </a:rPr>
              <a:t>Break down your statement into wants and _________.</a:t>
            </a:r>
          </a:p>
          <a:p>
            <a:pPr marL="681038" lvl="0">
              <a:lnSpc>
                <a:spcPct val="115000"/>
              </a:lnSpc>
              <a:spcBef>
                <a:spcPts val="0"/>
              </a:spcBef>
              <a:spcAft>
                <a:spcPts val="0"/>
              </a:spcAft>
              <a:buFont typeface="+mj-lt"/>
              <a:buAutoNum type="alphaLcParenR"/>
            </a:pPr>
            <a:r>
              <a:rPr lang="en-US" dirty="0">
                <a:ea typeface="SimSun"/>
                <a:cs typeface="Mangal"/>
              </a:rPr>
              <a:t>Shoulds</a:t>
            </a:r>
          </a:p>
          <a:p>
            <a:pPr marL="681038" lvl="0">
              <a:lnSpc>
                <a:spcPct val="115000"/>
              </a:lnSpc>
              <a:spcBef>
                <a:spcPts val="0"/>
              </a:spcBef>
              <a:spcAft>
                <a:spcPts val="0"/>
              </a:spcAft>
              <a:buFont typeface="+mj-lt"/>
              <a:buAutoNum type="alphaLcParenR"/>
            </a:pPr>
            <a:r>
              <a:rPr lang="en-US" dirty="0">
                <a:ea typeface="SimSun"/>
                <a:cs typeface="Mangal"/>
              </a:rPr>
              <a:t>Needs</a:t>
            </a:r>
          </a:p>
          <a:p>
            <a:pPr marL="681038" lvl="0">
              <a:lnSpc>
                <a:spcPct val="115000"/>
              </a:lnSpc>
              <a:spcBef>
                <a:spcPts val="0"/>
              </a:spcBef>
              <a:spcAft>
                <a:spcPts val="0"/>
              </a:spcAft>
              <a:buFont typeface="+mj-lt"/>
              <a:buAutoNum type="alphaLcParenR"/>
            </a:pPr>
            <a:r>
              <a:rPr lang="en-US" dirty="0">
                <a:ea typeface="SimSun"/>
                <a:cs typeface="Mangal"/>
              </a:rPr>
              <a:t>Frames</a:t>
            </a:r>
          </a:p>
          <a:p>
            <a:pPr marL="681038" lvl="0">
              <a:lnSpc>
                <a:spcPct val="115000"/>
              </a:lnSpc>
              <a:spcBef>
                <a:spcPts val="0"/>
              </a:spcBef>
              <a:spcAft>
                <a:spcPts val="0"/>
              </a:spcAft>
              <a:buFont typeface="+mj-lt"/>
              <a:buAutoNum type="alphaLcParenR"/>
            </a:pPr>
            <a:r>
              <a:rPr lang="en-US" dirty="0">
                <a:ea typeface="SimSun"/>
                <a:cs typeface="Mangal"/>
              </a:rPr>
              <a:t>Crimes</a:t>
            </a:r>
          </a:p>
          <a:p>
            <a:endParaRPr lang="en-US" dirty="0" smtClean="0"/>
          </a:p>
        </p:txBody>
      </p:sp>
    </p:spTree>
    <p:extLst>
      <p:ext uri="{BB962C8B-B14F-4D97-AF65-F5344CB8AC3E}">
        <p14:creationId xmlns:p14="http://schemas.microsoft.com/office/powerpoint/2010/main" val="11196602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_____________ what the person that you are in conflict with wants.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Identify</a:t>
            </a:r>
          </a:p>
          <a:p>
            <a:pPr marL="681038" lvl="0">
              <a:lnSpc>
                <a:spcPct val="115000"/>
              </a:lnSpc>
              <a:spcBef>
                <a:spcPts val="0"/>
              </a:spcBef>
              <a:spcAft>
                <a:spcPts val="0"/>
              </a:spcAft>
              <a:buFont typeface="+mj-lt"/>
              <a:buAutoNum type="alphaLcParenR"/>
            </a:pPr>
            <a:r>
              <a:rPr lang="en-US" dirty="0">
                <a:ea typeface="SimSun"/>
                <a:cs typeface="Mangal"/>
              </a:rPr>
              <a:t>Simplify</a:t>
            </a:r>
          </a:p>
          <a:p>
            <a:pPr marL="681038" lvl="0">
              <a:lnSpc>
                <a:spcPct val="115000"/>
              </a:lnSpc>
              <a:spcBef>
                <a:spcPts val="0"/>
              </a:spcBef>
              <a:spcAft>
                <a:spcPts val="0"/>
              </a:spcAft>
              <a:buFont typeface="+mj-lt"/>
              <a:buAutoNum type="alphaLcParenR"/>
            </a:pPr>
            <a:r>
              <a:rPr lang="en-US" dirty="0">
                <a:ea typeface="SimSun"/>
                <a:cs typeface="Mangal"/>
              </a:rPr>
              <a:t>Amplify</a:t>
            </a:r>
          </a:p>
          <a:p>
            <a:pPr marL="681038" lvl="0">
              <a:lnSpc>
                <a:spcPct val="115000"/>
              </a:lnSpc>
              <a:spcBef>
                <a:spcPts val="0"/>
              </a:spcBef>
              <a:spcAft>
                <a:spcPts val="0"/>
              </a:spcAft>
              <a:buFont typeface="+mj-lt"/>
              <a:buAutoNum type="alphaLcParenR"/>
            </a:pPr>
            <a:r>
              <a:rPr lang="en-US" dirty="0">
                <a:ea typeface="SimSun"/>
                <a:cs typeface="Mangal"/>
              </a:rPr>
              <a:t>Deny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Once you have identified the wants and needs of both sides, look for areas of __________.</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Improvement</a:t>
            </a: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Disagreement</a:t>
            </a: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Overlap</a:t>
            </a: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Frustration</a:t>
            </a:r>
          </a:p>
          <a:p>
            <a:endParaRPr lang="en-US" dirty="0" smtClean="0"/>
          </a:p>
        </p:txBody>
      </p:sp>
    </p:spTree>
    <p:extLst>
      <p:ext uri="{BB962C8B-B14F-4D97-AF65-F5344CB8AC3E}">
        <p14:creationId xmlns:p14="http://schemas.microsoft.com/office/powerpoint/2010/main" val="359580199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Try to frame what someone wants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Stylistically</a:t>
            </a:r>
          </a:p>
          <a:p>
            <a:pPr marL="681038" lvl="0">
              <a:lnSpc>
                <a:spcPct val="115000"/>
              </a:lnSpc>
              <a:spcBef>
                <a:spcPts val="0"/>
              </a:spcBef>
              <a:spcAft>
                <a:spcPts val="0"/>
              </a:spcAft>
              <a:buFont typeface="+mj-lt"/>
              <a:buAutoNum type="alphaLcParenR"/>
            </a:pPr>
            <a:r>
              <a:rPr lang="en-US" dirty="0">
                <a:ea typeface="SimSun"/>
                <a:cs typeface="Mangal"/>
              </a:rPr>
              <a:t>Positively</a:t>
            </a:r>
          </a:p>
          <a:p>
            <a:pPr marL="681038" lvl="0">
              <a:lnSpc>
                <a:spcPct val="115000"/>
              </a:lnSpc>
              <a:spcBef>
                <a:spcPts val="0"/>
              </a:spcBef>
              <a:spcAft>
                <a:spcPts val="0"/>
              </a:spcAft>
              <a:buFont typeface="+mj-lt"/>
              <a:buAutoNum type="alphaLcParenR"/>
            </a:pPr>
            <a:r>
              <a:rPr lang="en-US" dirty="0">
                <a:ea typeface="SimSun"/>
                <a:cs typeface="Mangal"/>
              </a:rPr>
              <a:t>Artistically</a:t>
            </a:r>
          </a:p>
          <a:p>
            <a:pPr marL="681038" lvl="0">
              <a:lnSpc>
                <a:spcPct val="115000"/>
              </a:lnSpc>
              <a:spcBef>
                <a:spcPts val="0"/>
              </a:spcBef>
              <a:spcAft>
                <a:spcPts val="0"/>
              </a:spcAft>
              <a:buFont typeface="+mj-lt"/>
              <a:buAutoNum type="alphaLcParenR"/>
            </a:pPr>
            <a:r>
              <a:rPr lang="en-US" dirty="0">
                <a:ea typeface="SimSun"/>
                <a:cs typeface="Mangal"/>
              </a:rPr>
              <a:t>Inconsequentially</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Which is an example of a framing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What size picture do you have?</a:t>
            </a:r>
          </a:p>
          <a:p>
            <a:pPr marL="681038" lvl="0">
              <a:lnSpc>
                <a:spcPct val="115000"/>
              </a:lnSpc>
              <a:spcBef>
                <a:spcPts val="0"/>
              </a:spcBef>
              <a:spcAft>
                <a:spcPts val="0"/>
              </a:spcAft>
              <a:buFont typeface="+mj-lt"/>
              <a:buAutoNum type="alphaLcParenR"/>
            </a:pPr>
            <a:r>
              <a:rPr lang="en-US" dirty="0">
                <a:ea typeface="SimSun"/>
                <a:cs typeface="Mangal"/>
              </a:rPr>
              <a:t>What room would you like to decorate?</a:t>
            </a:r>
          </a:p>
          <a:p>
            <a:pPr marL="681038" lvl="0">
              <a:lnSpc>
                <a:spcPct val="115000"/>
              </a:lnSpc>
              <a:spcBef>
                <a:spcPts val="0"/>
              </a:spcBef>
              <a:spcAft>
                <a:spcPts val="0"/>
              </a:spcAft>
              <a:buFont typeface="+mj-lt"/>
              <a:buAutoNum type="alphaLcParenR"/>
            </a:pPr>
            <a:r>
              <a:rPr lang="en-US" dirty="0">
                <a:ea typeface="SimSun"/>
                <a:cs typeface="Mangal"/>
              </a:rPr>
              <a:t>What does my opponent need?</a:t>
            </a:r>
          </a:p>
          <a:p>
            <a:pPr marL="681038" lvl="0">
              <a:lnSpc>
                <a:spcPct val="115000"/>
              </a:lnSpc>
              <a:spcBef>
                <a:spcPts val="0"/>
              </a:spcBef>
              <a:spcAft>
                <a:spcPts val="0"/>
              </a:spcAft>
              <a:buFont typeface="+mj-lt"/>
              <a:buAutoNum type="alphaLcParenR"/>
            </a:pPr>
            <a:r>
              <a:rPr lang="en-US" dirty="0">
                <a:ea typeface="SimSun"/>
                <a:cs typeface="Mangal"/>
              </a:rPr>
              <a:t>Why is none of this important to me?</a:t>
            </a:r>
          </a:p>
          <a:p>
            <a:endParaRPr lang="en-US" dirty="0" smtClean="0"/>
          </a:p>
        </p:txBody>
      </p:sp>
    </p:spTree>
    <p:extLst>
      <p:ext uri="{BB962C8B-B14F-4D97-AF65-F5344CB8AC3E}">
        <p14:creationId xmlns:p14="http://schemas.microsoft.com/office/powerpoint/2010/main" val="12913695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Breaking down what your opponent wants and needs will give you some _________ room.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Spare</a:t>
            </a:r>
          </a:p>
          <a:p>
            <a:pPr marL="681038" lvl="0">
              <a:lnSpc>
                <a:spcPct val="115000"/>
              </a:lnSpc>
              <a:spcBef>
                <a:spcPts val="0"/>
              </a:spcBef>
              <a:spcAft>
                <a:spcPts val="0"/>
              </a:spcAft>
              <a:buFont typeface="+mj-lt"/>
              <a:buAutoNum type="alphaLcParenR"/>
            </a:pPr>
            <a:r>
              <a:rPr lang="en-US" dirty="0">
                <a:ea typeface="SimSun"/>
                <a:cs typeface="Mangal"/>
              </a:rPr>
              <a:t>Bargaining</a:t>
            </a:r>
          </a:p>
          <a:p>
            <a:pPr marL="681038" lvl="0">
              <a:lnSpc>
                <a:spcPct val="115000"/>
              </a:lnSpc>
              <a:spcBef>
                <a:spcPts val="0"/>
              </a:spcBef>
              <a:spcAft>
                <a:spcPts val="0"/>
              </a:spcAft>
              <a:buFont typeface="+mj-lt"/>
              <a:buAutoNum type="alphaLcParenR"/>
            </a:pPr>
            <a:r>
              <a:rPr lang="en-US" dirty="0">
                <a:ea typeface="SimSun"/>
                <a:cs typeface="Mangal"/>
              </a:rPr>
              <a:t>More</a:t>
            </a:r>
          </a:p>
          <a:p>
            <a:pPr marL="681038" lvl="0">
              <a:lnSpc>
                <a:spcPct val="115000"/>
              </a:lnSpc>
              <a:spcBef>
                <a:spcPts val="0"/>
              </a:spcBef>
              <a:spcAft>
                <a:spcPts val="0"/>
              </a:spcAft>
              <a:buFont typeface="+mj-lt"/>
              <a:buAutoNum type="alphaLcParenR"/>
            </a:pPr>
            <a:r>
              <a:rPr lang="en-US" dirty="0">
                <a:ea typeface="SimSun"/>
                <a:cs typeface="Mangal"/>
              </a:rPr>
              <a:t>Stylish</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 conflict resolution, your goal should be a ___________ for everyone.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Fun time</a:t>
            </a:r>
          </a:p>
          <a:p>
            <a:pPr marL="681038" lvl="0">
              <a:lnSpc>
                <a:spcPct val="115000"/>
              </a:lnSpc>
              <a:spcBef>
                <a:spcPts val="0"/>
              </a:spcBef>
              <a:spcAft>
                <a:spcPts val="0"/>
              </a:spcAft>
              <a:buFont typeface="+mj-lt"/>
              <a:buAutoNum type="alphaLcParenR"/>
            </a:pPr>
            <a:r>
              <a:rPr lang="en-US" dirty="0">
                <a:ea typeface="SimSun"/>
                <a:cs typeface="Mangal"/>
              </a:rPr>
              <a:t>Bold move</a:t>
            </a:r>
          </a:p>
          <a:p>
            <a:pPr marL="681038" lvl="0">
              <a:lnSpc>
                <a:spcPct val="115000"/>
              </a:lnSpc>
              <a:spcBef>
                <a:spcPts val="0"/>
              </a:spcBef>
              <a:spcAft>
                <a:spcPts val="0"/>
              </a:spcAft>
              <a:buFont typeface="+mj-lt"/>
              <a:buAutoNum type="alphaLcParenR"/>
            </a:pPr>
            <a:r>
              <a:rPr lang="en-US" dirty="0">
                <a:ea typeface="SimSun"/>
                <a:cs typeface="Mangal"/>
              </a:rPr>
              <a:t>Win-win</a:t>
            </a:r>
          </a:p>
          <a:p>
            <a:pPr marL="681038" lvl="0">
              <a:lnSpc>
                <a:spcPct val="115000"/>
              </a:lnSpc>
              <a:spcBef>
                <a:spcPts val="0"/>
              </a:spcBef>
              <a:spcAft>
                <a:spcPts val="0"/>
              </a:spcAft>
              <a:buFont typeface="+mj-lt"/>
              <a:buAutoNum type="alphaLcParenR"/>
            </a:pPr>
            <a:r>
              <a:rPr lang="en-US" dirty="0">
                <a:ea typeface="SimSun"/>
                <a:cs typeface="Mangal"/>
              </a:rPr>
              <a:t>Bargaining chip</a:t>
            </a:r>
          </a:p>
          <a:p>
            <a:endParaRPr lang="en-US" dirty="0" smtClean="0"/>
          </a:p>
        </p:txBody>
      </p:sp>
    </p:spTree>
    <p:extLst>
      <p:ext uri="{BB962C8B-B14F-4D97-AF65-F5344CB8AC3E}">
        <p14:creationId xmlns:p14="http://schemas.microsoft.com/office/powerpoint/2010/main" val="276328726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Mutual ________ is our preferred outcome for any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Understanding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Disdain</a:t>
            </a:r>
          </a:p>
          <a:p>
            <a:pPr marL="681038" lvl="0">
              <a:lnSpc>
                <a:spcPct val="115000"/>
              </a:lnSpc>
              <a:spcBef>
                <a:spcPts val="0"/>
              </a:spcBef>
              <a:spcAft>
                <a:spcPts val="0"/>
              </a:spcAft>
              <a:buFont typeface="+mj-lt"/>
              <a:buAutoNum type="alphaLcParenR"/>
            </a:pPr>
            <a:r>
              <a:rPr lang="en-US" dirty="0">
                <a:ea typeface="SimSun"/>
                <a:cs typeface="Mangal"/>
              </a:rPr>
              <a:t>Gain</a:t>
            </a:r>
          </a:p>
          <a:p>
            <a:pPr marL="681038" lvl="0">
              <a:lnSpc>
                <a:spcPct val="115000"/>
              </a:lnSpc>
              <a:spcBef>
                <a:spcPts val="0"/>
              </a:spcBef>
              <a:spcAft>
                <a:spcPts val="0"/>
              </a:spcAft>
              <a:buFont typeface="+mj-lt"/>
              <a:buAutoNum type="alphaLcParenR"/>
            </a:pPr>
            <a:r>
              <a:rPr lang="en-US" dirty="0">
                <a:ea typeface="SimSun"/>
                <a:cs typeface="Mangal"/>
              </a:rPr>
              <a:t>Pain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Creating mutual understanding can lay the ______________ for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Groundwork</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Feelings</a:t>
            </a:r>
          </a:p>
          <a:p>
            <a:pPr marL="681038" lvl="0">
              <a:lnSpc>
                <a:spcPct val="115000"/>
              </a:lnSpc>
              <a:spcBef>
                <a:spcPts val="0"/>
              </a:spcBef>
              <a:spcAft>
                <a:spcPts val="0"/>
              </a:spcAft>
              <a:buFont typeface="+mj-lt"/>
              <a:buAutoNum type="alphaLcParenR"/>
            </a:pPr>
            <a:r>
              <a:rPr lang="en-US" dirty="0">
                <a:ea typeface="SimSun"/>
                <a:cs typeface="Mangal"/>
              </a:rPr>
              <a:t>Suffering</a:t>
            </a:r>
          </a:p>
          <a:p>
            <a:pPr marL="681038" lvl="0">
              <a:lnSpc>
                <a:spcPct val="115000"/>
              </a:lnSpc>
              <a:spcBef>
                <a:spcPts val="0"/>
              </a:spcBef>
              <a:spcAft>
                <a:spcPts val="0"/>
              </a:spcAft>
              <a:buFont typeface="+mj-lt"/>
              <a:buAutoNum type="alphaLcParenR"/>
            </a:pPr>
            <a:r>
              <a:rPr lang="en-US" dirty="0">
                <a:ea typeface="SimSun"/>
                <a:cs typeface="Mangal"/>
              </a:rPr>
              <a:t>Answers</a:t>
            </a:r>
          </a:p>
        </p:txBody>
      </p:sp>
    </p:spTree>
    <p:extLst>
      <p:ext uri="{BB962C8B-B14F-4D97-AF65-F5344CB8AC3E}">
        <p14:creationId xmlns:p14="http://schemas.microsoft.com/office/powerpoint/2010/main" val="230383178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You can create two versions of your personal needs statement: your ideal resolution and your___________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Futuristic</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Fantastic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Realistic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Simplistic</a:t>
            </a:r>
          </a:p>
          <a:p>
            <a:pPr marL="347663" lvl="0" indent="-347663">
              <a:lnSpc>
                <a:spcPct val="115000"/>
              </a:lnSpc>
              <a:spcBef>
                <a:spcPts val="1200"/>
              </a:spcBef>
              <a:spcAft>
                <a:spcPts val="1000"/>
              </a:spcAft>
              <a:buFont typeface="+mj-lt"/>
              <a:buAutoNum type="arabicPeriod" startAt="4"/>
            </a:pPr>
            <a:r>
              <a:rPr lang="en-US" dirty="0">
                <a:ea typeface="SimSun"/>
                <a:cs typeface="Mangal"/>
              </a:rPr>
              <a:t>Break down your statement into wants and _________.</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Shoulds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Needs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Frames</a:t>
            </a:r>
          </a:p>
          <a:p>
            <a:pPr marL="681038" lvl="0">
              <a:lnSpc>
                <a:spcPct val="115000"/>
              </a:lnSpc>
              <a:spcBef>
                <a:spcPts val="0"/>
              </a:spcBef>
              <a:spcAft>
                <a:spcPts val="0"/>
              </a:spcAft>
              <a:buFont typeface="+mj-lt"/>
              <a:buAutoNum type="alphaLcParenR"/>
            </a:pPr>
            <a:r>
              <a:rPr lang="en-US" dirty="0">
                <a:ea typeface="SimSun"/>
                <a:cs typeface="Mangal"/>
              </a:rPr>
              <a:t>Crimes</a:t>
            </a:r>
          </a:p>
          <a:p>
            <a:endParaRPr lang="en-US" dirty="0" smtClean="0"/>
          </a:p>
        </p:txBody>
      </p:sp>
    </p:spTree>
    <p:extLst>
      <p:ext uri="{BB962C8B-B14F-4D97-AF65-F5344CB8AC3E}">
        <p14:creationId xmlns:p14="http://schemas.microsoft.com/office/powerpoint/2010/main" val="477423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dirty="0" smtClean="0"/>
              <a:t>What is Conflict? </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_____________ what the person that you are in conflict with wants.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Identify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Simplify</a:t>
            </a:r>
          </a:p>
          <a:p>
            <a:pPr marL="681038" lvl="0">
              <a:lnSpc>
                <a:spcPct val="115000"/>
              </a:lnSpc>
              <a:spcBef>
                <a:spcPts val="0"/>
              </a:spcBef>
              <a:spcAft>
                <a:spcPts val="0"/>
              </a:spcAft>
              <a:buFont typeface="+mj-lt"/>
              <a:buAutoNum type="alphaLcParenR"/>
            </a:pPr>
            <a:r>
              <a:rPr lang="en-US" dirty="0">
                <a:ea typeface="SimSun"/>
                <a:cs typeface="Mangal"/>
              </a:rPr>
              <a:t>Amplify</a:t>
            </a:r>
          </a:p>
          <a:p>
            <a:pPr marL="681038" lvl="0">
              <a:lnSpc>
                <a:spcPct val="115000"/>
              </a:lnSpc>
              <a:spcBef>
                <a:spcPts val="0"/>
              </a:spcBef>
              <a:spcAft>
                <a:spcPts val="0"/>
              </a:spcAft>
              <a:buFont typeface="+mj-lt"/>
              <a:buAutoNum type="alphaLcParenR"/>
            </a:pPr>
            <a:r>
              <a:rPr lang="en-US" dirty="0">
                <a:ea typeface="SimSun"/>
                <a:cs typeface="Mangal"/>
              </a:rPr>
              <a:t>Deny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Once you have identified the wants and needs of both sides, look for areas of __________.</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Improvement</a:t>
            </a:r>
          </a:p>
          <a:p>
            <a:pPr marL="681038" lvl="0">
              <a:lnSpc>
                <a:spcPct val="115000"/>
              </a:lnSpc>
              <a:spcBef>
                <a:spcPts val="0"/>
              </a:spcBef>
              <a:spcAft>
                <a:spcPts val="0"/>
              </a:spcAft>
              <a:buFont typeface="+mj-lt"/>
              <a:buAutoNum type="alphaLcParenR"/>
              <a:tabLst>
                <a:tab pos="1314450" algn="l"/>
              </a:tabLst>
            </a:pPr>
            <a:r>
              <a:rPr lang="en-US" dirty="0">
                <a:solidFill>
                  <a:srgbClr val="000000"/>
                </a:solidFill>
                <a:ea typeface="SimSun"/>
                <a:cs typeface="Mangal"/>
              </a:rPr>
              <a:t>Disagreement</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solidFill>
                  <a:srgbClr val="FF0000"/>
                </a:solidFill>
                <a:ea typeface="SimSun"/>
                <a:cs typeface="Mangal"/>
              </a:rPr>
              <a:t>Overlap</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Frustration</a:t>
            </a:r>
          </a:p>
          <a:p>
            <a:endParaRPr lang="en-US" dirty="0" smtClean="0"/>
          </a:p>
        </p:txBody>
      </p:sp>
    </p:spTree>
    <p:extLst>
      <p:ext uri="{BB962C8B-B14F-4D97-AF65-F5344CB8AC3E}">
        <p14:creationId xmlns:p14="http://schemas.microsoft.com/office/powerpoint/2010/main" val="246046632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Try to frame what someone wants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Stylistically</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Positively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Artistically</a:t>
            </a:r>
          </a:p>
          <a:p>
            <a:pPr marL="681038" lvl="0">
              <a:lnSpc>
                <a:spcPct val="115000"/>
              </a:lnSpc>
              <a:spcBef>
                <a:spcPts val="0"/>
              </a:spcBef>
              <a:spcAft>
                <a:spcPts val="0"/>
              </a:spcAft>
              <a:buFont typeface="+mj-lt"/>
              <a:buAutoNum type="alphaLcParenR"/>
            </a:pPr>
            <a:r>
              <a:rPr lang="en-US" dirty="0">
                <a:ea typeface="SimSun"/>
                <a:cs typeface="Mangal"/>
              </a:rPr>
              <a:t>Inconsequentially</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Which is an example of a framing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What size picture do you have?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What room would you like to decorate?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What does my opponent need?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Why is none of this important to me?</a:t>
            </a:r>
          </a:p>
          <a:p>
            <a:endParaRPr lang="en-US" dirty="0" smtClean="0"/>
          </a:p>
        </p:txBody>
      </p:sp>
    </p:spTree>
    <p:extLst>
      <p:ext uri="{BB962C8B-B14F-4D97-AF65-F5344CB8AC3E}">
        <p14:creationId xmlns:p14="http://schemas.microsoft.com/office/powerpoint/2010/main" val="21785555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Breaking down what your opponent wants and needs will give you some _________ room.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Spare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Bargaining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More</a:t>
            </a:r>
          </a:p>
          <a:p>
            <a:pPr marL="681038" lvl="0">
              <a:lnSpc>
                <a:spcPct val="115000"/>
              </a:lnSpc>
              <a:spcBef>
                <a:spcPts val="0"/>
              </a:spcBef>
              <a:spcAft>
                <a:spcPts val="0"/>
              </a:spcAft>
              <a:buFont typeface="+mj-lt"/>
              <a:buAutoNum type="alphaLcParenR"/>
            </a:pPr>
            <a:r>
              <a:rPr lang="en-US" dirty="0">
                <a:ea typeface="SimSun"/>
                <a:cs typeface="Mangal"/>
              </a:rPr>
              <a:t>Stylish</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 conflict resolution, your goal should be a ___________ for everyone.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Fun time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Bold move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Win-win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Bargaining chip</a:t>
            </a:r>
          </a:p>
          <a:p>
            <a:endParaRPr lang="en-US" dirty="0" smtClean="0"/>
          </a:p>
        </p:txBody>
      </p:sp>
    </p:spTree>
    <p:extLst>
      <p:ext uri="{BB962C8B-B14F-4D97-AF65-F5344CB8AC3E}">
        <p14:creationId xmlns:p14="http://schemas.microsoft.com/office/powerpoint/2010/main" val="84783906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Six: Focusing on Individual &amp; Shared Needs</a:t>
            </a:r>
            <a:endParaRPr lang="en-US" dirty="0"/>
          </a:p>
        </p:txBody>
      </p:sp>
      <p:sp>
        <p:nvSpPr>
          <p:cNvPr id="26627" name="Content Placeholder 2"/>
          <p:cNvSpPr>
            <a:spLocks noGrp="1"/>
          </p:cNvSpPr>
          <p:nvPr>
            <p:ph idx="1"/>
          </p:nvPr>
        </p:nvSpPr>
        <p:spPr/>
        <p:txBody>
          <a:bodyPr/>
          <a:lstStyle/>
          <a:p>
            <a:pPr eaLnBrk="1" hangingPunct="1"/>
            <a:r>
              <a:rPr lang="en-US" dirty="0" smtClean="0"/>
              <a:t>So far, we have talked about laying the foundation for common ground, one of the key building blocks for win-win solutions. </a:t>
            </a:r>
          </a:p>
          <a:p>
            <a:pPr eaLnBrk="1" hangingPunct="1"/>
            <a:r>
              <a:rPr lang="en-US" dirty="0" smtClean="0"/>
              <a:t>This module will look at some techniques for building common ground, and how to use common ground to create a partnership.</a:t>
            </a:r>
            <a:endParaRPr lang="en-CA" dirty="0" smtClean="0"/>
          </a:p>
          <a:p>
            <a:pPr eaLnBrk="1" hangingPunct="1"/>
            <a:endParaRPr lang="en-US" dirty="0" smtClean="0"/>
          </a:p>
        </p:txBody>
      </p:sp>
      <p:sp>
        <p:nvSpPr>
          <p:cNvPr id="4" name="Text Placeholder 3"/>
          <p:cNvSpPr>
            <a:spLocks noGrp="1"/>
          </p:cNvSpPr>
          <p:nvPr>
            <p:ph type="body" sz="quarter" idx="10"/>
          </p:nvPr>
        </p:nvSpPr>
        <p:spPr>
          <a:xfrm>
            <a:off x="7391400" y="381000"/>
            <a:ext cx="1752600" cy="3505200"/>
          </a:xfrm>
        </p:spPr>
        <p:txBody>
          <a:bodyPr>
            <a:normAutofit/>
          </a:bodyPr>
          <a:lstStyle/>
          <a:p>
            <a:pPr eaLnBrk="1" hangingPunct="1">
              <a:lnSpc>
                <a:spcPct val="80000"/>
              </a:lnSpc>
            </a:pPr>
            <a:r>
              <a:rPr lang="en-US" sz="2500" dirty="0" smtClean="0"/>
              <a:t> </a:t>
            </a:r>
            <a:endParaRPr lang="en-CA" sz="2500" dirty="0" smtClean="0"/>
          </a:p>
          <a:p>
            <a:pPr>
              <a:lnSpc>
                <a:spcPct val="95000"/>
              </a:lnSpc>
              <a:spcBef>
                <a:spcPct val="0"/>
              </a:spcBef>
              <a:spcAft>
                <a:spcPts val="1000"/>
              </a:spcAft>
            </a:pPr>
            <a:r>
              <a:rPr lang="en-US" sz="2500" dirty="0" smtClean="0">
                <a:latin typeface="Cambria" pitchFamily="18" charset="0"/>
                <a:cs typeface="Times New Roman" pitchFamily="18" charset="0"/>
              </a:rPr>
              <a:t>Good battle is objective and honest, never vicious or cruel. </a:t>
            </a:r>
            <a:endParaRPr lang="en-US" sz="1900" dirty="0" smtClean="0">
              <a:cs typeface="Times New Roman" pitchFamily="18" charset="0"/>
            </a:endParaRPr>
          </a:p>
          <a:p>
            <a:pPr>
              <a:lnSpc>
                <a:spcPct val="95000"/>
              </a:lnSpc>
              <a:spcBef>
                <a:spcPct val="0"/>
              </a:spcBef>
              <a:spcAft>
                <a:spcPts val="1000"/>
              </a:spcAft>
            </a:pPr>
            <a:r>
              <a:rPr lang="en-US" sz="2500" b="1" dirty="0" smtClean="0">
                <a:latin typeface="Cambria" pitchFamily="18" charset="0"/>
                <a:cs typeface="Times New Roman" pitchFamily="18" charset="0"/>
              </a:rPr>
              <a:t>Ann Landers</a:t>
            </a:r>
            <a:endParaRPr lang="en-US" sz="1900" b="1" dirty="0" smtClean="0">
              <a:cs typeface="Times New Roman"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smtClean="0"/>
              <a:t>Finding Common Ground</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Building Positive Energy </a:t>
            </a:r>
            <a:br>
              <a:rPr lang="en-US" dirty="0" smtClean="0"/>
            </a:br>
            <a:r>
              <a:rPr lang="en-US" dirty="0" smtClean="0"/>
              <a:t>and Goodwill</a:t>
            </a:r>
            <a:endParaRPr lang="en-US" dirty="0"/>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Strengthening Your Partnership</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good time to find common ground is _____________ the conflict begins.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After</a:t>
            </a:r>
          </a:p>
          <a:p>
            <a:pPr marL="681038" lvl="0">
              <a:lnSpc>
                <a:spcPct val="115000"/>
              </a:lnSpc>
              <a:spcBef>
                <a:spcPts val="0"/>
              </a:spcBef>
              <a:spcAft>
                <a:spcPts val="0"/>
              </a:spcAft>
              <a:buFont typeface="+mj-lt"/>
              <a:buAutoNum type="alphaLcParenR"/>
            </a:pPr>
            <a:r>
              <a:rPr lang="en-US" dirty="0">
                <a:ea typeface="SimSun"/>
                <a:cs typeface="Mangal"/>
              </a:rPr>
              <a:t>Before</a:t>
            </a:r>
          </a:p>
          <a:p>
            <a:pPr marL="681038" lvl="0">
              <a:lnSpc>
                <a:spcPct val="115000"/>
              </a:lnSpc>
              <a:spcBef>
                <a:spcPts val="0"/>
              </a:spcBef>
              <a:spcAft>
                <a:spcPts val="0"/>
              </a:spcAft>
              <a:buFont typeface="+mj-lt"/>
              <a:buAutoNum type="alphaLcParenR"/>
            </a:pPr>
            <a:r>
              <a:rPr lang="en-US" dirty="0">
                <a:ea typeface="SimSun"/>
                <a:cs typeface="Mangal"/>
              </a:rPr>
              <a:t>When</a:t>
            </a:r>
          </a:p>
          <a:p>
            <a:pPr marL="681038" lvl="0">
              <a:lnSpc>
                <a:spcPct val="115000"/>
              </a:lnSpc>
              <a:spcBef>
                <a:spcPts val="0"/>
              </a:spcBef>
              <a:spcAft>
                <a:spcPts val="0"/>
              </a:spcAft>
              <a:buFont typeface="+mj-lt"/>
              <a:buAutoNum type="alphaLcParenR"/>
            </a:pPr>
            <a:r>
              <a:rPr lang="en-US" dirty="0">
                <a:ea typeface="SimSun"/>
                <a:cs typeface="Mangal"/>
              </a:rPr>
              <a:t>Why</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You should continue to try to find common ground throughout the entire conflict 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Resolution</a:t>
            </a:r>
          </a:p>
          <a:p>
            <a:pPr marL="681038" lvl="0">
              <a:lnSpc>
                <a:spcPct val="115000"/>
              </a:lnSpc>
              <a:spcBef>
                <a:spcPts val="0"/>
              </a:spcBef>
              <a:spcAft>
                <a:spcPts val="0"/>
              </a:spcAft>
              <a:buFont typeface="+mj-lt"/>
              <a:buAutoNum type="alphaLcParenR"/>
            </a:pPr>
            <a:r>
              <a:rPr lang="en-US" dirty="0">
                <a:ea typeface="SimSun"/>
                <a:cs typeface="Mangal"/>
              </a:rPr>
              <a:t>Discovery</a:t>
            </a:r>
          </a:p>
          <a:p>
            <a:pPr marL="681038" lvl="0">
              <a:lnSpc>
                <a:spcPct val="115000"/>
              </a:lnSpc>
              <a:spcBef>
                <a:spcPts val="0"/>
              </a:spcBef>
              <a:spcAft>
                <a:spcPts val="0"/>
              </a:spcAft>
              <a:buFont typeface="+mj-lt"/>
              <a:buAutoNum type="alphaLcParenR"/>
            </a:pPr>
            <a:r>
              <a:rPr lang="en-US" dirty="0">
                <a:ea typeface="SimSun"/>
                <a:cs typeface="Mangal"/>
              </a:rPr>
              <a:t>Employment</a:t>
            </a:r>
          </a:p>
          <a:p>
            <a:pPr marL="681038" lvl="0">
              <a:lnSpc>
                <a:spcPct val="115000"/>
              </a:lnSpc>
              <a:spcBef>
                <a:spcPts val="0"/>
              </a:spcBef>
              <a:spcAft>
                <a:spcPts val="0"/>
              </a:spcAft>
              <a:buFont typeface="+mj-lt"/>
              <a:buAutoNum type="alphaLcParenR"/>
            </a:pPr>
            <a:r>
              <a:rPr lang="en-US" dirty="0">
                <a:ea typeface="SimSun"/>
                <a:cs typeface="Mangal"/>
              </a:rPr>
              <a:t>Disagreement</a:t>
            </a:r>
          </a:p>
          <a:p>
            <a:endParaRPr lang="en-US" dirty="0" smtClean="0"/>
          </a:p>
        </p:txBody>
      </p:sp>
    </p:spTree>
    <p:extLst>
      <p:ext uri="{BB962C8B-B14F-4D97-AF65-F5344CB8AC3E}">
        <p14:creationId xmlns:p14="http://schemas.microsoft.com/office/powerpoint/2010/main" val="32824585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There are many other _________ emotions associated with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Dynamic</a:t>
            </a: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Imaginative</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Positive ___________ will build goodwill.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Gestures</a:t>
            </a: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Attributes</a:t>
            </a:r>
          </a:p>
          <a:p>
            <a:pPr marL="681038" lvl="0">
              <a:lnSpc>
                <a:spcPct val="115000"/>
              </a:lnSpc>
              <a:spcBef>
                <a:spcPts val="0"/>
              </a:spcBef>
              <a:spcAft>
                <a:spcPts val="0"/>
              </a:spcAft>
              <a:buFont typeface="+mj-lt"/>
              <a:buAutoNum type="alphaLcParenR"/>
            </a:pPr>
            <a:r>
              <a:rPr lang="en-US" dirty="0">
                <a:ea typeface="SimSun"/>
                <a:cs typeface="Mangal"/>
              </a:rPr>
              <a:t>People</a:t>
            </a:r>
          </a:p>
        </p:txBody>
      </p:sp>
    </p:spTree>
    <p:extLst>
      <p:ext uri="{BB962C8B-B14F-4D97-AF65-F5344CB8AC3E}">
        <p14:creationId xmlns:p14="http://schemas.microsoft.com/office/powerpoint/2010/main" val="70529150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want to shift from being two people in conflict to being two people _________ to solve a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Hoping</a:t>
            </a:r>
          </a:p>
          <a:p>
            <a:pPr marL="681038" lvl="0">
              <a:lnSpc>
                <a:spcPct val="115000"/>
              </a:lnSpc>
              <a:spcBef>
                <a:spcPts val="0"/>
              </a:spcBef>
              <a:spcAft>
                <a:spcPts val="0"/>
              </a:spcAft>
              <a:buFont typeface="+mj-lt"/>
              <a:buAutoNum type="alphaLcParenR"/>
            </a:pPr>
            <a:r>
              <a:rPr lang="en-US" dirty="0">
                <a:ea typeface="SimSun"/>
                <a:cs typeface="Mangal"/>
              </a:rPr>
              <a:t>Trying</a:t>
            </a:r>
          </a:p>
          <a:p>
            <a:pPr marL="681038" lvl="0">
              <a:lnSpc>
                <a:spcPct val="115000"/>
              </a:lnSpc>
              <a:spcBef>
                <a:spcPts val="0"/>
              </a:spcBef>
              <a:spcAft>
                <a:spcPts val="0"/>
              </a:spcAft>
              <a:buFont typeface="+mj-lt"/>
              <a:buAutoNum type="alphaLcParenR"/>
            </a:pPr>
            <a:r>
              <a:rPr lang="en-US" dirty="0">
                <a:ea typeface="SimSun"/>
                <a:cs typeface="Mangal"/>
              </a:rPr>
              <a:t>Working</a:t>
            </a:r>
          </a:p>
          <a:p>
            <a:pPr marL="681038" lvl="0">
              <a:lnSpc>
                <a:spcPct val="115000"/>
              </a:lnSpc>
              <a:spcBef>
                <a:spcPts val="0"/>
              </a:spcBef>
              <a:spcAft>
                <a:spcPts val="0"/>
              </a:spcAft>
              <a:buFont typeface="+mj-lt"/>
              <a:buAutoNum type="alphaLcParenR"/>
            </a:pPr>
            <a:r>
              <a:rPr lang="en-US" dirty="0">
                <a:ea typeface="SimSun"/>
                <a:cs typeface="Mangal"/>
              </a:rPr>
              <a:t>Wishing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Conflict often results in negative feelings like: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Passive and aggressive</a:t>
            </a:r>
          </a:p>
          <a:p>
            <a:pPr marL="681038" lvl="0">
              <a:lnSpc>
                <a:spcPct val="115000"/>
              </a:lnSpc>
              <a:spcBef>
                <a:spcPts val="0"/>
              </a:spcBef>
              <a:spcAft>
                <a:spcPts val="0"/>
              </a:spcAft>
              <a:buFont typeface="+mj-lt"/>
              <a:buAutoNum type="alphaLcParenR"/>
            </a:pPr>
            <a:r>
              <a:rPr lang="en-US" dirty="0">
                <a:ea typeface="SimSun"/>
                <a:cs typeface="Mangal"/>
              </a:rPr>
              <a:t>Aggravating and excavating</a:t>
            </a:r>
          </a:p>
          <a:p>
            <a:pPr marL="681038" lvl="0">
              <a:lnSpc>
                <a:spcPct val="115000"/>
              </a:lnSpc>
              <a:spcBef>
                <a:spcPts val="0"/>
              </a:spcBef>
              <a:spcAft>
                <a:spcPts val="0"/>
              </a:spcAft>
              <a:buFont typeface="+mj-lt"/>
              <a:buAutoNum type="alphaLcParenR"/>
            </a:pPr>
            <a:r>
              <a:rPr lang="en-US" dirty="0">
                <a:ea typeface="SimSun"/>
                <a:cs typeface="Mangal"/>
              </a:rPr>
              <a:t>Anger and disappointment</a:t>
            </a:r>
          </a:p>
          <a:p>
            <a:pPr marL="681038" lvl="0">
              <a:lnSpc>
                <a:spcPct val="115000"/>
              </a:lnSpc>
              <a:spcBef>
                <a:spcPts val="0"/>
              </a:spcBef>
              <a:spcAft>
                <a:spcPts val="0"/>
              </a:spcAft>
              <a:buFont typeface="+mj-lt"/>
              <a:buAutoNum type="alphaLcParenR"/>
            </a:pPr>
            <a:r>
              <a:rPr lang="en-US" dirty="0">
                <a:ea typeface="SimSun"/>
                <a:cs typeface="Mangal"/>
              </a:rPr>
              <a:t>Marital and bliss</a:t>
            </a:r>
          </a:p>
          <a:p>
            <a:endParaRPr lang="en-US" dirty="0" smtClean="0"/>
          </a:p>
        </p:txBody>
      </p:sp>
    </p:spTree>
    <p:extLst>
      <p:ext uri="{BB962C8B-B14F-4D97-AF65-F5344CB8AC3E}">
        <p14:creationId xmlns:p14="http://schemas.microsoft.com/office/powerpoint/2010/main" val="3577026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smtClean="0"/>
              <a:t>What is Conflict Resolution?</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Conflict will be much easier to resolve if you are able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Turn negative energy into positive energy</a:t>
            </a:r>
          </a:p>
          <a:p>
            <a:pPr marL="681038" lvl="0">
              <a:lnSpc>
                <a:spcPct val="115000"/>
              </a:lnSpc>
              <a:spcBef>
                <a:spcPts val="0"/>
              </a:spcBef>
              <a:spcAft>
                <a:spcPts val="0"/>
              </a:spcAft>
              <a:buFont typeface="+mj-lt"/>
              <a:buAutoNum type="alphaLcParenR"/>
            </a:pPr>
            <a:r>
              <a:rPr lang="en-US" dirty="0">
                <a:ea typeface="SimSun"/>
                <a:cs typeface="Mangal"/>
              </a:rPr>
              <a:t>Throw money at the problem</a:t>
            </a:r>
          </a:p>
          <a:p>
            <a:pPr marL="681038" lvl="0">
              <a:lnSpc>
                <a:spcPct val="115000"/>
              </a:lnSpc>
              <a:spcBef>
                <a:spcPts val="0"/>
              </a:spcBef>
              <a:spcAft>
                <a:spcPts val="0"/>
              </a:spcAft>
              <a:buFont typeface="+mj-lt"/>
              <a:buAutoNum type="alphaLcParenR"/>
            </a:pPr>
            <a:r>
              <a:rPr lang="en-US" dirty="0">
                <a:ea typeface="SimSun"/>
                <a:cs typeface="Mangal"/>
              </a:rPr>
              <a:t>Pretend none of it ever happened</a:t>
            </a:r>
          </a:p>
          <a:p>
            <a:pPr marL="681038" lvl="0">
              <a:lnSpc>
                <a:spcPct val="115000"/>
              </a:lnSpc>
              <a:spcBef>
                <a:spcPts val="0"/>
              </a:spcBef>
              <a:spcAft>
                <a:spcPts val="0"/>
              </a:spcAft>
              <a:buFont typeface="+mj-lt"/>
              <a:buAutoNum type="alphaLcParenR"/>
            </a:pPr>
            <a:r>
              <a:rPr lang="en-US" dirty="0">
                <a:ea typeface="SimSun"/>
                <a:cs typeface="Mangal"/>
              </a:rPr>
              <a:t>Ask a genie in a bottle to fix it</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You have two basic options to consider. What are they?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Avoid the problem or head for the hills</a:t>
            </a:r>
          </a:p>
          <a:p>
            <a:pPr marL="681038" lvl="0">
              <a:lnSpc>
                <a:spcPct val="115000"/>
              </a:lnSpc>
              <a:spcBef>
                <a:spcPts val="0"/>
              </a:spcBef>
              <a:spcAft>
                <a:spcPts val="0"/>
              </a:spcAft>
              <a:buFont typeface="+mj-lt"/>
              <a:buAutoNum type="alphaLcParenR"/>
            </a:pPr>
            <a:r>
              <a:rPr lang="en-US" dirty="0">
                <a:ea typeface="SimSun"/>
                <a:cs typeface="Mangal"/>
              </a:rPr>
              <a:t>Match your adversary's demeanor or be a positive influence</a:t>
            </a:r>
          </a:p>
          <a:p>
            <a:pPr marL="681038" lvl="0">
              <a:lnSpc>
                <a:spcPct val="115000"/>
              </a:lnSpc>
              <a:spcBef>
                <a:spcPts val="0"/>
              </a:spcBef>
              <a:spcAft>
                <a:spcPts val="0"/>
              </a:spcAft>
              <a:buFont typeface="+mj-lt"/>
              <a:buAutoNum type="alphaLcParenR"/>
            </a:pPr>
            <a:r>
              <a:rPr lang="en-US" dirty="0">
                <a:ea typeface="SimSun"/>
                <a:cs typeface="Mangal"/>
              </a:rPr>
              <a:t>Tell someone else to deal with it or find a new job</a:t>
            </a:r>
          </a:p>
          <a:p>
            <a:pPr marL="681038" lvl="0">
              <a:lnSpc>
                <a:spcPct val="115000"/>
              </a:lnSpc>
              <a:spcBef>
                <a:spcPts val="0"/>
              </a:spcBef>
              <a:spcAft>
                <a:spcPts val="0"/>
              </a:spcAft>
              <a:buFont typeface="+mj-lt"/>
              <a:buAutoNum type="alphaLcParenR"/>
            </a:pPr>
            <a:r>
              <a:rPr lang="en-US" dirty="0">
                <a:ea typeface="SimSun"/>
                <a:cs typeface="Mangal"/>
              </a:rPr>
              <a:t>Give in or give up</a:t>
            </a:r>
          </a:p>
          <a:p>
            <a:endParaRPr lang="en-US" dirty="0" smtClean="0"/>
          </a:p>
        </p:txBody>
      </p:sp>
    </p:spTree>
    <p:extLst>
      <p:ext uri="{BB962C8B-B14F-4D97-AF65-F5344CB8AC3E}">
        <p14:creationId xmlns:p14="http://schemas.microsoft.com/office/powerpoint/2010/main" val="142667661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Try to keep __________ out of your statements.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Politeness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Conflict</a:t>
            </a:r>
          </a:p>
          <a:p>
            <a:pPr marL="681038" lvl="0">
              <a:lnSpc>
                <a:spcPct val="115000"/>
              </a:lnSpc>
              <a:spcBef>
                <a:spcPts val="0"/>
              </a:spcBef>
              <a:spcAft>
                <a:spcPts val="0"/>
              </a:spcAft>
              <a:buFont typeface="+mj-lt"/>
              <a:buAutoNum type="alphaLcParenR"/>
            </a:pPr>
            <a:r>
              <a:rPr lang="en-US" dirty="0">
                <a:ea typeface="SimSun"/>
                <a:cs typeface="Mangal"/>
              </a:rPr>
              <a:t>Reason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Invite the other person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Have dinner at the local diner</a:t>
            </a:r>
          </a:p>
          <a:p>
            <a:pPr marL="681038" lvl="0">
              <a:lnSpc>
                <a:spcPct val="115000"/>
              </a:lnSpc>
              <a:spcBef>
                <a:spcPts val="0"/>
              </a:spcBef>
              <a:spcAft>
                <a:spcPts val="0"/>
              </a:spcAft>
              <a:buFont typeface="+mj-lt"/>
              <a:buAutoNum type="alphaLcParenR"/>
            </a:pPr>
            <a:r>
              <a:rPr lang="en-US" dirty="0">
                <a:ea typeface="SimSun"/>
                <a:cs typeface="Mangal"/>
              </a:rPr>
              <a:t>Step into your office</a:t>
            </a:r>
          </a:p>
          <a:p>
            <a:pPr marL="681038" lvl="0">
              <a:lnSpc>
                <a:spcPct val="115000"/>
              </a:lnSpc>
              <a:spcBef>
                <a:spcPts val="0"/>
              </a:spcBef>
              <a:spcAft>
                <a:spcPts val="0"/>
              </a:spcAft>
              <a:buFont typeface="+mj-lt"/>
              <a:buAutoNum type="alphaLcParenR"/>
            </a:pPr>
            <a:r>
              <a:rPr lang="en-US" dirty="0">
                <a:ea typeface="SimSun"/>
                <a:cs typeface="Mangal"/>
              </a:rPr>
              <a:t>Step into your shoes</a:t>
            </a:r>
          </a:p>
          <a:p>
            <a:pPr marL="681038" lvl="0">
              <a:lnSpc>
                <a:spcPct val="115000"/>
              </a:lnSpc>
              <a:spcBef>
                <a:spcPts val="0"/>
              </a:spcBef>
              <a:spcAft>
                <a:spcPts val="0"/>
              </a:spcAft>
              <a:buFont typeface="+mj-lt"/>
              <a:buAutoNum type="alphaLcParenR"/>
            </a:pPr>
            <a:r>
              <a:rPr lang="en-US" dirty="0">
                <a:ea typeface="SimSun"/>
                <a:cs typeface="Mangal"/>
              </a:rPr>
              <a:t>Eat a light lunch</a:t>
            </a:r>
          </a:p>
          <a:p>
            <a:endParaRPr lang="en-US" dirty="0" smtClean="0"/>
          </a:p>
        </p:txBody>
      </p:sp>
    </p:spTree>
    <p:extLst>
      <p:ext uri="{BB962C8B-B14F-4D97-AF65-F5344CB8AC3E}">
        <p14:creationId xmlns:p14="http://schemas.microsoft.com/office/powerpoint/2010/main" val="3215756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good time to find common ground is _____________ the conflict begins.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After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Before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When</a:t>
            </a:r>
          </a:p>
          <a:p>
            <a:pPr marL="681038" lvl="0">
              <a:lnSpc>
                <a:spcPct val="115000"/>
              </a:lnSpc>
              <a:spcBef>
                <a:spcPts val="0"/>
              </a:spcBef>
              <a:spcAft>
                <a:spcPts val="0"/>
              </a:spcAft>
              <a:buFont typeface="+mj-lt"/>
              <a:buAutoNum type="alphaLcParenR"/>
            </a:pPr>
            <a:r>
              <a:rPr lang="en-US" dirty="0">
                <a:ea typeface="SimSun"/>
                <a:cs typeface="Mangal"/>
              </a:rPr>
              <a:t>Why</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You should continue to try to find common ground throughout the entire conflict 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Discovery</a:t>
            </a:r>
          </a:p>
          <a:p>
            <a:pPr marL="681038" lvl="0">
              <a:lnSpc>
                <a:spcPct val="115000"/>
              </a:lnSpc>
              <a:spcBef>
                <a:spcPts val="0"/>
              </a:spcBef>
              <a:spcAft>
                <a:spcPts val="0"/>
              </a:spcAft>
              <a:buFont typeface="+mj-lt"/>
              <a:buAutoNum type="alphaLcParenR"/>
            </a:pPr>
            <a:r>
              <a:rPr lang="en-US" dirty="0">
                <a:ea typeface="SimSun"/>
                <a:cs typeface="Mangal"/>
              </a:rPr>
              <a:t>Employment</a:t>
            </a:r>
          </a:p>
          <a:p>
            <a:pPr marL="681038" lvl="0">
              <a:lnSpc>
                <a:spcPct val="115000"/>
              </a:lnSpc>
              <a:spcBef>
                <a:spcPts val="0"/>
              </a:spcBef>
              <a:spcAft>
                <a:spcPts val="0"/>
              </a:spcAft>
              <a:buFont typeface="+mj-lt"/>
              <a:buAutoNum type="alphaLcParenR"/>
            </a:pPr>
            <a:r>
              <a:rPr lang="en-US" dirty="0">
                <a:ea typeface="SimSun"/>
                <a:cs typeface="Mangal"/>
              </a:rPr>
              <a:t>Disagreement</a:t>
            </a:r>
          </a:p>
          <a:p>
            <a:endParaRPr lang="en-US" dirty="0" smtClean="0"/>
          </a:p>
        </p:txBody>
      </p:sp>
    </p:spTree>
    <p:extLst>
      <p:ext uri="{BB962C8B-B14F-4D97-AF65-F5344CB8AC3E}">
        <p14:creationId xmlns:p14="http://schemas.microsoft.com/office/powerpoint/2010/main" val="373660381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There are many other _________ emotions associated with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Dynamic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Negative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Imaginative</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Positive ___________ will build goodwill.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Gestures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Attributes</a:t>
            </a:r>
          </a:p>
          <a:p>
            <a:pPr marL="681038" lvl="0">
              <a:lnSpc>
                <a:spcPct val="115000"/>
              </a:lnSpc>
              <a:spcBef>
                <a:spcPts val="0"/>
              </a:spcBef>
              <a:spcAft>
                <a:spcPts val="0"/>
              </a:spcAft>
              <a:buFont typeface="+mj-lt"/>
              <a:buAutoNum type="alphaLcParenR"/>
            </a:pPr>
            <a:r>
              <a:rPr lang="en-US" dirty="0">
                <a:ea typeface="SimSun"/>
                <a:cs typeface="Mangal"/>
              </a:rPr>
              <a:t>People</a:t>
            </a:r>
          </a:p>
        </p:txBody>
      </p:sp>
    </p:spTree>
    <p:extLst>
      <p:ext uri="{BB962C8B-B14F-4D97-AF65-F5344CB8AC3E}">
        <p14:creationId xmlns:p14="http://schemas.microsoft.com/office/powerpoint/2010/main" val="338420580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want to shift from being two people in conflict to being two people _________ to solve a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Hoping</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Trying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Working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Wishing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Conflict often results in negative feelings like: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Passive and aggressive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Aggravating and excavating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Anger and disappointment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Marital and bliss</a:t>
            </a:r>
          </a:p>
          <a:p>
            <a:endParaRPr lang="en-US" dirty="0" smtClean="0"/>
          </a:p>
        </p:txBody>
      </p:sp>
    </p:spTree>
    <p:extLst>
      <p:ext uri="{BB962C8B-B14F-4D97-AF65-F5344CB8AC3E}">
        <p14:creationId xmlns:p14="http://schemas.microsoft.com/office/powerpoint/2010/main" val="147541323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Conflict will be much easier to resolve if you are able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Turn negative energy into positive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Throw money at the problem</a:t>
            </a:r>
          </a:p>
          <a:p>
            <a:pPr marL="681038" lvl="0">
              <a:lnSpc>
                <a:spcPct val="115000"/>
              </a:lnSpc>
              <a:spcBef>
                <a:spcPts val="0"/>
              </a:spcBef>
              <a:spcAft>
                <a:spcPts val="0"/>
              </a:spcAft>
              <a:buFont typeface="+mj-lt"/>
              <a:buAutoNum type="alphaLcParenR"/>
            </a:pPr>
            <a:r>
              <a:rPr lang="en-US" dirty="0">
                <a:ea typeface="SimSun"/>
                <a:cs typeface="Mangal"/>
              </a:rPr>
              <a:t>Pretend none of it ever happened</a:t>
            </a:r>
          </a:p>
          <a:p>
            <a:pPr marL="681038" lvl="0">
              <a:lnSpc>
                <a:spcPct val="115000"/>
              </a:lnSpc>
              <a:spcBef>
                <a:spcPts val="0"/>
              </a:spcBef>
              <a:spcAft>
                <a:spcPts val="0"/>
              </a:spcAft>
              <a:buFont typeface="+mj-lt"/>
              <a:buAutoNum type="alphaLcParenR"/>
            </a:pPr>
            <a:r>
              <a:rPr lang="en-US" dirty="0">
                <a:ea typeface="SimSun"/>
                <a:cs typeface="Mangal"/>
              </a:rPr>
              <a:t>Ask a genie in a bottle to fix it</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You have two basic options to consider. What are they?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Avoid the problem or head for the hills</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Match your adversary's demeanor or be a positive influence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Tell someone else to deal with it or find a new job</a:t>
            </a:r>
          </a:p>
          <a:p>
            <a:pPr marL="681038" lvl="0">
              <a:lnSpc>
                <a:spcPct val="115000"/>
              </a:lnSpc>
              <a:spcBef>
                <a:spcPts val="0"/>
              </a:spcBef>
              <a:spcAft>
                <a:spcPts val="0"/>
              </a:spcAft>
              <a:buFont typeface="+mj-lt"/>
              <a:buAutoNum type="alphaLcParenR"/>
            </a:pPr>
            <a:r>
              <a:rPr lang="en-US" dirty="0">
                <a:ea typeface="SimSun"/>
                <a:cs typeface="Mangal"/>
              </a:rPr>
              <a:t>Give in or give up</a:t>
            </a:r>
          </a:p>
          <a:p>
            <a:endParaRPr lang="en-US" dirty="0" smtClean="0"/>
          </a:p>
        </p:txBody>
      </p:sp>
    </p:spTree>
    <p:extLst>
      <p:ext uri="{BB962C8B-B14F-4D97-AF65-F5344CB8AC3E}">
        <p14:creationId xmlns:p14="http://schemas.microsoft.com/office/powerpoint/2010/main" val="9147154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Try to keep __________ out of your statements.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Politeness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Emotions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Conflict</a:t>
            </a:r>
          </a:p>
          <a:p>
            <a:pPr marL="681038" lvl="0">
              <a:lnSpc>
                <a:spcPct val="115000"/>
              </a:lnSpc>
              <a:spcBef>
                <a:spcPts val="0"/>
              </a:spcBef>
              <a:spcAft>
                <a:spcPts val="0"/>
              </a:spcAft>
              <a:buFont typeface="+mj-lt"/>
              <a:buAutoNum type="alphaLcParenR"/>
            </a:pPr>
            <a:r>
              <a:rPr lang="en-US" dirty="0">
                <a:ea typeface="SimSun"/>
                <a:cs typeface="Mangal"/>
              </a:rPr>
              <a:t>Reason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Invite the other person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Have dinner at the local diner</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Step into your office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Step into your shoes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 a light lunch</a:t>
            </a:r>
          </a:p>
          <a:p>
            <a:endParaRPr lang="en-US" dirty="0" smtClean="0"/>
          </a:p>
        </p:txBody>
      </p:sp>
    </p:spTree>
    <p:extLst>
      <p:ext uri="{BB962C8B-B14F-4D97-AF65-F5344CB8AC3E}">
        <p14:creationId xmlns:p14="http://schemas.microsoft.com/office/powerpoint/2010/main" val="349670460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good time to find common ground is _____________ the conflict begins.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After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Before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When</a:t>
            </a:r>
          </a:p>
          <a:p>
            <a:pPr marL="681038" lvl="0">
              <a:lnSpc>
                <a:spcPct val="115000"/>
              </a:lnSpc>
              <a:spcBef>
                <a:spcPts val="0"/>
              </a:spcBef>
              <a:spcAft>
                <a:spcPts val="0"/>
              </a:spcAft>
              <a:buFont typeface="+mj-lt"/>
              <a:buAutoNum type="alphaLcParenR"/>
            </a:pPr>
            <a:r>
              <a:rPr lang="en-US" dirty="0">
                <a:ea typeface="SimSun"/>
                <a:cs typeface="Mangal"/>
              </a:rPr>
              <a:t>Why</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You should continue to try to find common ground throughout the entire conflict 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Discovery</a:t>
            </a:r>
          </a:p>
          <a:p>
            <a:pPr marL="681038" lvl="0">
              <a:lnSpc>
                <a:spcPct val="115000"/>
              </a:lnSpc>
              <a:spcBef>
                <a:spcPts val="0"/>
              </a:spcBef>
              <a:spcAft>
                <a:spcPts val="0"/>
              </a:spcAft>
              <a:buFont typeface="+mj-lt"/>
              <a:buAutoNum type="alphaLcParenR"/>
            </a:pPr>
            <a:r>
              <a:rPr lang="en-US" dirty="0">
                <a:ea typeface="SimSun"/>
                <a:cs typeface="Mangal"/>
              </a:rPr>
              <a:t>Employment</a:t>
            </a:r>
          </a:p>
          <a:p>
            <a:pPr marL="681038" lvl="0">
              <a:lnSpc>
                <a:spcPct val="115000"/>
              </a:lnSpc>
              <a:spcBef>
                <a:spcPts val="0"/>
              </a:spcBef>
              <a:spcAft>
                <a:spcPts val="0"/>
              </a:spcAft>
              <a:buFont typeface="+mj-lt"/>
              <a:buAutoNum type="alphaLcParenR"/>
            </a:pPr>
            <a:r>
              <a:rPr lang="en-US" dirty="0">
                <a:ea typeface="SimSun"/>
                <a:cs typeface="Mangal"/>
              </a:rPr>
              <a:t>Disagreement</a:t>
            </a:r>
          </a:p>
          <a:p>
            <a:endParaRPr lang="en-US" dirty="0" smtClean="0"/>
          </a:p>
        </p:txBody>
      </p:sp>
    </p:spTree>
    <p:extLst>
      <p:ext uri="{BB962C8B-B14F-4D97-AF65-F5344CB8AC3E}">
        <p14:creationId xmlns:p14="http://schemas.microsoft.com/office/powerpoint/2010/main" val="373660381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There are many other _________ emotions associated with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Dynamic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Negative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Imaginative</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Positive ___________ will build goodwill.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Gestures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Attributes</a:t>
            </a:r>
          </a:p>
          <a:p>
            <a:pPr marL="681038" lvl="0">
              <a:lnSpc>
                <a:spcPct val="115000"/>
              </a:lnSpc>
              <a:spcBef>
                <a:spcPts val="0"/>
              </a:spcBef>
              <a:spcAft>
                <a:spcPts val="0"/>
              </a:spcAft>
              <a:buFont typeface="+mj-lt"/>
              <a:buAutoNum type="alphaLcParenR"/>
            </a:pPr>
            <a:r>
              <a:rPr lang="en-US" dirty="0">
                <a:ea typeface="SimSun"/>
                <a:cs typeface="Mangal"/>
              </a:rPr>
              <a:t>People</a:t>
            </a:r>
          </a:p>
        </p:txBody>
      </p:sp>
    </p:spTree>
    <p:extLst>
      <p:ext uri="{BB962C8B-B14F-4D97-AF65-F5344CB8AC3E}">
        <p14:creationId xmlns:p14="http://schemas.microsoft.com/office/powerpoint/2010/main" val="338420580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want to shift from being two people in conflict to being two people _________ to solve a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Hoping</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Trying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Working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Wishing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Conflict often results in negative feelings like: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Passive and aggressive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Aggravating and excavating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Anger and disappointment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Marital and bliss</a:t>
            </a:r>
          </a:p>
          <a:p>
            <a:endParaRPr lang="en-US" dirty="0" smtClean="0"/>
          </a:p>
        </p:txBody>
      </p:sp>
    </p:spTree>
    <p:extLst>
      <p:ext uri="{BB962C8B-B14F-4D97-AF65-F5344CB8AC3E}">
        <p14:creationId xmlns:p14="http://schemas.microsoft.com/office/powerpoint/2010/main" val="1475413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Understanding the Conflict Resolution Process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83307880"/>
              </p:ext>
            </p:extLst>
          </p:nvPr>
        </p:nvGraphicFramePr>
        <p:xfrm>
          <a:off x="457200" y="1752600"/>
          <a:ext cx="8229600"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Conflict will be much easier to resolve if you are able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Turn negative energy into positive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Throw money at the problem</a:t>
            </a:r>
          </a:p>
          <a:p>
            <a:pPr marL="681038" lvl="0">
              <a:lnSpc>
                <a:spcPct val="115000"/>
              </a:lnSpc>
              <a:spcBef>
                <a:spcPts val="0"/>
              </a:spcBef>
              <a:spcAft>
                <a:spcPts val="0"/>
              </a:spcAft>
              <a:buFont typeface="+mj-lt"/>
              <a:buAutoNum type="alphaLcParenR"/>
            </a:pPr>
            <a:r>
              <a:rPr lang="en-US" dirty="0">
                <a:ea typeface="SimSun"/>
                <a:cs typeface="Mangal"/>
              </a:rPr>
              <a:t>Pretend none of it ever happened</a:t>
            </a:r>
          </a:p>
          <a:p>
            <a:pPr marL="681038" lvl="0">
              <a:lnSpc>
                <a:spcPct val="115000"/>
              </a:lnSpc>
              <a:spcBef>
                <a:spcPts val="0"/>
              </a:spcBef>
              <a:spcAft>
                <a:spcPts val="0"/>
              </a:spcAft>
              <a:buFont typeface="+mj-lt"/>
              <a:buAutoNum type="alphaLcParenR"/>
            </a:pPr>
            <a:r>
              <a:rPr lang="en-US" dirty="0">
                <a:ea typeface="SimSun"/>
                <a:cs typeface="Mangal"/>
              </a:rPr>
              <a:t>Ask a genie in a bottle to fix it</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You have two basic options to consider. What are they?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Avoid the problem or head for the hills</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Match your adversary's demeanor or be a positive influence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Tell someone else to deal with it or find a new job</a:t>
            </a:r>
          </a:p>
          <a:p>
            <a:pPr marL="681038" lvl="0">
              <a:lnSpc>
                <a:spcPct val="115000"/>
              </a:lnSpc>
              <a:spcBef>
                <a:spcPts val="0"/>
              </a:spcBef>
              <a:spcAft>
                <a:spcPts val="0"/>
              </a:spcAft>
              <a:buFont typeface="+mj-lt"/>
              <a:buAutoNum type="alphaLcParenR"/>
            </a:pPr>
            <a:r>
              <a:rPr lang="en-US" dirty="0">
                <a:ea typeface="SimSun"/>
                <a:cs typeface="Mangal"/>
              </a:rPr>
              <a:t>Give in or give up</a:t>
            </a:r>
          </a:p>
          <a:p>
            <a:endParaRPr lang="en-US" dirty="0" smtClean="0"/>
          </a:p>
        </p:txBody>
      </p:sp>
    </p:spTree>
    <p:extLst>
      <p:ext uri="{BB962C8B-B14F-4D97-AF65-F5344CB8AC3E}">
        <p14:creationId xmlns:p14="http://schemas.microsoft.com/office/powerpoint/2010/main" val="9147154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Try to keep __________ out of your statements.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Politeness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Emotions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Conflict</a:t>
            </a:r>
          </a:p>
          <a:p>
            <a:pPr marL="681038" lvl="0">
              <a:lnSpc>
                <a:spcPct val="115000"/>
              </a:lnSpc>
              <a:spcBef>
                <a:spcPts val="0"/>
              </a:spcBef>
              <a:spcAft>
                <a:spcPts val="0"/>
              </a:spcAft>
              <a:buFont typeface="+mj-lt"/>
              <a:buAutoNum type="alphaLcParenR"/>
            </a:pPr>
            <a:r>
              <a:rPr lang="en-US" dirty="0">
                <a:ea typeface="SimSun"/>
                <a:cs typeface="Mangal"/>
              </a:rPr>
              <a:t>Reason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Invite the other person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Have dinner at the local diner</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Step into your office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Step into your shoes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 a light lunch</a:t>
            </a:r>
          </a:p>
          <a:p>
            <a:endParaRPr lang="en-US" dirty="0" smtClean="0"/>
          </a:p>
        </p:txBody>
      </p:sp>
    </p:spTree>
    <p:extLst>
      <p:ext uri="{BB962C8B-B14F-4D97-AF65-F5344CB8AC3E}">
        <p14:creationId xmlns:p14="http://schemas.microsoft.com/office/powerpoint/2010/main" val="349670460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Seven: </a:t>
            </a:r>
            <a:br>
              <a:rPr lang="en-US" dirty="0" smtClean="0"/>
            </a:br>
            <a:r>
              <a:rPr lang="en-US" dirty="0" smtClean="0"/>
              <a:t>Getting to the Root Cause</a:t>
            </a:r>
            <a:endParaRPr lang="en-US" dirty="0"/>
          </a:p>
        </p:txBody>
      </p:sp>
      <p:sp>
        <p:nvSpPr>
          <p:cNvPr id="30723" name="Content Placeholder 2"/>
          <p:cNvSpPr>
            <a:spLocks noGrp="1"/>
          </p:cNvSpPr>
          <p:nvPr>
            <p:ph idx="1"/>
          </p:nvPr>
        </p:nvSpPr>
        <p:spPr/>
        <p:txBody>
          <a:bodyPr/>
          <a:lstStyle/>
          <a:p>
            <a:pPr eaLnBrk="1" hangingPunct="1"/>
            <a:r>
              <a:rPr lang="en-US" dirty="0" smtClean="0"/>
              <a:t>In this module, we will learn how to delve below the current conflict to the root of the problem. </a:t>
            </a:r>
          </a:p>
          <a:p>
            <a:pPr eaLnBrk="1" hangingPunct="1"/>
            <a:r>
              <a:rPr lang="en-US" dirty="0" smtClean="0"/>
              <a:t>This phase is important for long-term resolution, rather than a band-aid solution.</a:t>
            </a:r>
            <a:endParaRPr lang="en-CA" dirty="0" smtClean="0"/>
          </a:p>
        </p:txBody>
      </p:sp>
      <p:sp>
        <p:nvSpPr>
          <p:cNvPr id="4" name="Text Placeholder 3"/>
          <p:cNvSpPr>
            <a:spLocks noGrp="1"/>
          </p:cNvSpPr>
          <p:nvPr>
            <p:ph type="body" sz="quarter" idx="10"/>
          </p:nvPr>
        </p:nvSpPr>
        <p:spPr>
          <a:xfrm>
            <a:off x="7391400" y="381000"/>
            <a:ext cx="1752600" cy="3200400"/>
          </a:xfrm>
        </p:spPr>
        <p:txBody>
          <a:bodyPr>
            <a:normAutofit/>
          </a:bodyPr>
          <a:lstStyle/>
          <a:p>
            <a:pPr eaLnBrk="1" hangingPunct="1">
              <a:lnSpc>
                <a:spcPct val="80000"/>
              </a:lnSpc>
            </a:pPr>
            <a:endParaRPr lang="en-US" sz="2200" dirty="0" smtClean="0"/>
          </a:p>
          <a:p>
            <a:pPr>
              <a:lnSpc>
                <a:spcPct val="95000"/>
              </a:lnSpc>
              <a:spcBef>
                <a:spcPct val="0"/>
              </a:spcBef>
              <a:spcAft>
                <a:spcPts val="1000"/>
              </a:spcAft>
            </a:pPr>
            <a:r>
              <a:rPr lang="en-US" sz="2200" dirty="0" smtClean="0">
                <a:latin typeface="Cambria" pitchFamily="18" charset="0"/>
                <a:cs typeface="Times New Roman" pitchFamily="18" charset="0"/>
              </a:rPr>
              <a:t>Peace is not the absence of conflict, but the ability to cope with it.</a:t>
            </a:r>
            <a:endParaRPr lang="en-US" sz="1700" dirty="0" smtClean="0">
              <a:cs typeface="Times New Roman" pitchFamily="18" charset="0"/>
            </a:endParaRPr>
          </a:p>
          <a:p>
            <a:pPr>
              <a:lnSpc>
                <a:spcPct val="95000"/>
              </a:lnSpc>
              <a:spcBef>
                <a:spcPct val="0"/>
              </a:spcBef>
              <a:spcAft>
                <a:spcPts val="1000"/>
              </a:spcAft>
            </a:pPr>
            <a:r>
              <a:rPr lang="en-US" sz="2200" b="1" dirty="0" smtClean="0">
                <a:latin typeface="Cambria" pitchFamily="18" charset="0"/>
                <a:cs typeface="Times New Roman" pitchFamily="18" charset="0"/>
              </a:rPr>
              <a:t>Anonymous</a:t>
            </a:r>
            <a:endParaRPr lang="en-US" sz="1700" b="1" dirty="0" smtClean="0">
              <a:cs typeface="Times New Roman" pitchFamily="18" charset="0"/>
            </a:endParaRPr>
          </a:p>
          <a:p>
            <a:pPr eaLnBrk="1" hangingPunct="1">
              <a:lnSpc>
                <a:spcPct val="80000"/>
              </a:lnSpc>
            </a:pPr>
            <a:endParaRPr lang="en-US" sz="2200" dirty="0" smtClean="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dirty="0" smtClean="0"/>
              <a:t>Examining Root Cause</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pPr eaLnBrk="1" hangingPunct="1">
              <a:defRPr/>
            </a:pPr>
            <a:r>
              <a:rPr lang="en-US" dirty="0"/>
              <a:t>Creating a Cause and </a:t>
            </a:r>
            <a:br>
              <a:rPr lang="en-US" dirty="0"/>
            </a:br>
            <a:r>
              <a:rPr lang="en-US" dirty="0"/>
              <a:t>Effect </a:t>
            </a:r>
            <a:r>
              <a:rPr lang="en-US" dirty="0" smtClean="0"/>
              <a:t>Diagram (I)</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Creating a Cause and </a:t>
            </a:r>
            <a:br>
              <a:rPr lang="en-US" dirty="0"/>
            </a:br>
            <a:r>
              <a:rPr lang="en-US" dirty="0"/>
              <a:t>Effect </a:t>
            </a:r>
            <a:r>
              <a:rPr lang="en-US" dirty="0" smtClean="0"/>
              <a:t>Diagram (II)</a:t>
            </a:r>
            <a:endParaRPr lang="en-US" dirty="0"/>
          </a:p>
        </p:txBody>
      </p:sp>
      <p:pic>
        <p:nvPicPr>
          <p:cNvPr id="337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752600"/>
            <a:ext cx="8534400" cy="4648200"/>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smtClean="0"/>
              <a:t>The Importance of Forgiveness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760959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Identifying the Benefits of Resolution</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147356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Building a positive foundation and gathering information are _______ steps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Vengeful</a:t>
            </a:r>
          </a:p>
          <a:p>
            <a:pPr marL="681038" lvl="0">
              <a:lnSpc>
                <a:spcPct val="115000"/>
              </a:lnSpc>
              <a:spcBef>
                <a:spcPts val="0"/>
              </a:spcBef>
              <a:spcAft>
                <a:spcPts val="0"/>
              </a:spcAft>
              <a:buFont typeface="+mj-lt"/>
              <a:buAutoNum type="alphaLcParenR"/>
            </a:pPr>
            <a:r>
              <a:rPr lang="en-US" dirty="0">
                <a:ea typeface="SimSun"/>
                <a:cs typeface="Mangal"/>
              </a:rPr>
              <a:t>Key</a:t>
            </a:r>
          </a:p>
          <a:p>
            <a:pPr marL="681038" lvl="0">
              <a:lnSpc>
                <a:spcPct val="115000"/>
              </a:lnSpc>
              <a:spcBef>
                <a:spcPts val="0"/>
              </a:spcBef>
              <a:spcAft>
                <a:spcPts val="0"/>
              </a:spcAft>
              <a:buFont typeface="+mj-lt"/>
              <a:buAutoNum type="alphaLcParenR"/>
            </a:pPr>
            <a:r>
              <a:rPr lang="en-US" dirty="0">
                <a:ea typeface="SimSun"/>
                <a:cs typeface="Mangal"/>
              </a:rPr>
              <a:t>Futile</a:t>
            </a:r>
          </a:p>
          <a:p>
            <a:pPr marL="681038" lvl="0">
              <a:lnSpc>
                <a:spcPct val="115000"/>
              </a:lnSpc>
              <a:spcBef>
                <a:spcPts val="0"/>
              </a:spcBef>
              <a:spcAft>
                <a:spcPts val="0"/>
              </a:spcAft>
              <a:buFont typeface="+mj-lt"/>
              <a:buAutoNum type="alphaLcParenR"/>
            </a:pPr>
            <a:r>
              <a:rPr lang="en-US" dirty="0">
                <a:ea typeface="SimSun"/>
                <a:cs typeface="Mangal"/>
              </a:rPr>
              <a:t>Restless</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Once the groundwork has been laid, it's important to look at the _________ causes of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Main</a:t>
            </a:r>
          </a:p>
          <a:p>
            <a:pPr marL="681038" lvl="0">
              <a:lnSpc>
                <a:spcPct val="115000"/>
              </a:lnSpc>
              <a:spcBef>
                <a:spcPts val="0"/>
              </a:spcBef>
              <a:spcAft>
                <a:spcPts val="0"/>
              </a:spcAft>
              <a:buFont typeface="+mj-lt"/>
              <a:buAutoNum type="alphaLcParenR"/>
            </a:pPr>
            <a:r>
              <a:rPr lang="en-US" dirty="0">
                <a:ea typeface="SimSun"/>
                <a:cs typeface="Mangal"/>
              </a:rPr>
              <a:t>Possible</a:t>
            </a:r>
          </a:p>
          <a:p>
            <a:pPr marL="681038" lvl="0">
              <a:lnSpc>
                <a:spcPct val="115000"/>
              </a:lnSpc>
              <a:spcBef>
                <a:spcPts val="0"/>
              </a:spcBef>
              <a:spcAft>
                <a:spcPts val="0"/>
              </a:spcAft>
              <a:buFont typeface="+mj-lt"/>
              <a:buAutoNum type="alphaLcParenR"/>
            </a:pPr>
            <a:r>
              <a:rPr lang="en-US" dirty="0">
                <a:ea typeface="SimSun"/>
                <a:cs typeface="Mangal"/>
              </a:rPr>
              <a:t>Root</a:t>
            </a:r>
          </a:p>
          <a:p>
            <a:pPr marL="681038" lvl="0">
              <a:lnSpc>
                <a:spcPct val="115000"/>
              </a:lnSpc>
              <a:spcBef>
                <a:spcPts val="0"/>
              </a:spcBef>
              <a:spcAft>
                <a:spcPts val="0"/>
              </a:spcAft>
              <a:buFont typeface="+mj-lt"/>
              <a:buAutoNum type="alphaLcParenR"/>
            </a:pPr>
            <a:r>
              <a:rPr lang="en-US" dirty="0">
                <a:ea typeface="SimSun"/>
                <a:cs typeface="Mangal"/>
              </a:rPr>
              <a:t>Common</a:t>
            </a:r>
          </a:p>
          <a:p>
            <a:endParaRPr lang="en-US" dirty="0" smtClean="0"/>
          </a:p>
        </p:txBody>
      </p:sp>
    </p:spTree>
    <p:extLst>
      <p:ext uri="{BB962C8B-B14F-4D97-AF65-F5344CB8AC3E}">
        <p14:creationId xmlns:p14="http://schemas.microsoft.com/office/powerpoint/2010/main" val="51852527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804863" algn="l"/>
              </a:tabLst>
            </a:pPr>
            <a:r>
              <a:rPr lang="en-US" dirty="0">
                <a:ea typeface="Times New Roman"/>
                <a:cs typeface="Times New Roman"/>
              </a:rPr>
              <a:t>__________ Investigation involves continuously asking “Why?” to get to the root of the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Simple</a:t>
            </a:r>
          </a:p>
          <a:p>
            <a:pPr marL="681038" lvl="0">
              <a:lnSpc>
                <a:spcPct val="115000"/>
              </a:lnSpc>
              <a:spcBef>
                <a:spcPts val="0"/>
              </a:spcBef>
              <a:spcAft>
                <a:spcPts val="0"/>
              </a:spcAft>
              <a:buFont typeface="+mj-lt"/>
              <a:buAutoNum type="alphaLcParenR"/>
            </a:pPr>
            <a:r>
              <a:rPr lang="en-US" dirty="0">
                <a:ea typeface="SimSun"/>
                <a:cs typeface="Mangal"/>
              </a:rPr>
              <a:t>Verbal</a:t>
            </a:r>
          </a:p>
          <a:p>
            <a:pPr marL="681038" lvl="0">
              <a:lnSpc>
                <a:spcPct val="115000"/>
              </a:lnSpc>
              <a:spcBef>
                <a:spcPts val="0"/>
              </a:spcBef>
              <a:spcAft>
                <a:spcPts val="0"/>
              </a:spcAft>
              <a:buFont typeface="+mj-lt"/>
              <a:buAutoNum type="alphaLcParenR"/>
            </a:pPr>
            <a:r>
              <a:rPr lang="en-US" dirty="0">
                <a:ea typeface="SimSun"/>
                <a:cs typeface="Mangal"/>
              </a:rPr>
              <a:t>Continual</a:t>
            </a:r>
          </a:p>
          <a:p>
            <a:pPr marL="681038" lvl="0">
              <a:lnSpc>
                <a:spcPct val="115000"/>
              </a:lnSpc>
              <a:spcBef>
                <a:spcPts val="0"/>
              </a:spcBef>
              <a:spcAft>
                <a:spcPts val="0"/>
              </a:spcAft>
              <a:buFont typeface="+mj-lt"/>
              <a:buAutoNum type="alphaLcParenR"/>
            </a:pPr>
            <a:r>
              <a:rPr lang="en-US" dirty="0">
                <a:ea typeface="SimSun"/>
                <a:cs typeface="Mangal"/>
              </a:rPr>
              <a:t>Legal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Paying _________ to the wording of the root cause is important, too.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Attention</a:t>
            </a:r>
          </a:p>
          <a:p>
            <a:pPr marL="681038" lvl="0">
              <a:lnSpc>
                <a:spcPct val="115000"/>
              </a:lnSpc>
              <a:spcBef>
                <a:spcPts val="0"/>
              </a:spcBef>
              <a:spcAft>
                <a:spcPts val="0"/>
              </a:spcAft>
              <a:buFont typeface="+mj-lt"/>
              <a:buAutoNum type="alphaLcParenR"/>
            </a:pPr>
            <a:r>
              <a:rPr lang="en-US" dirty="0">
                <a:ea typeface="SimSun"/>
                <a:cs typeface="Mangal"/>
              </a:rPr>
              <a:t>Money</a:t>
            </a:r>
          </a:p>
          <a:p>
            <a:pPr marL="681038" lvl="0">
              <a:lnSpc>
                <a:spcPct val="115000"/>
              </a:lnSpc>
              <a:spcBef>
                <a:spcPts val="0"/>
              </a:spcBef>
              <a:spcAft>
                <a:spcPts val="0"/>
              </a:spcAft>
              <a:buFont typeface="+mj-lt"/>
              <a:buAutoNum type="alphaLcParenR"/>
            </a:pPr>
            <a:r>
              <a:rPr lang="en-US" dirty="0">
                <a:ea typeface="SimSun"/>
                <a:cs typeface="Mangal"/>
              </a:rPr>
              <a:t>Forward</a:t>
            </a:r>
          </a:p>
          <a:p>
            <a:pPr marL="681038" lvl="0">
              <a:lnSpc>
                <a:spcPct val="115000"/>
              </a:lnSpc>
              <a:spcBef>
                <a:spcPts val="0"/>
              </a:spcBef>
              <a:spcAft>
                <a:spcPts val="0"/>
              </a:spcAft>
              <a:buFont typeface="+mj-lt"/>
              <a:buAutoNum type="alphaLcParenR"/>
            </a:pPr>
            <a:r>
              <a:rPr lang="en-US" dirty="0">
                <a:ea typeface="SimSun"/>
                <a:cs typeface="Mangal"/>
              </a:rPr>
              <a:t>Back</a:t>
            </a:r>
          </a:p>
          <a:p>
            <a:endParaRPr lang="en-US" dirty="0" smtClean="0"/>
          </a:p>
        </p:txBody>
      </p:sp>
    </p:spTree>
    <p:extLst>
      <p:ext uri="{BB962C8B-B14F-4D97-AF65-F5344CB8AC3E}">
        <p14:creationId xmlns:p14="http://schemas.microsoft.com/office/powerpoint/2010/main" val="37540564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tabLst>
                <a:tab pos="457200" algn="l"/>
              </a:tabLst>
            </a:pPr>
            <a:r>
              <a:rPr lang="en-US" dirty="0">
                <a:ea typeface="Times New Roman"/>
                <a:cs typeface="Times New Roman"/>
              </a:rPr>
              <a:t>People always ______________ that conflict is always negative.</a:t>
            </a:r>
            <a:endParaRPr lang="en-US" dirty="0">
              <a:ea typeface="SimSun"/>
              <a:cs typeface="Mangal"/>
            </a:endParaRP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Assume</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Wish</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Hope</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Like</a:t>
            </a:r>
          </a:p>
          <a:p>
            <a:pPr marL="347663" lvl="0" indent="-347663">
              <a:lnSpc>
                <a:spcPct val="115000"/>
              </a:lnSpc>
              <a:spcBef>
                <a:spcPts val="1200"/>
              </a:spcBef>
              <a:spcAft>
                <a:spcPts val="1000"/>
              </a:spcAft>
              <a:buFont typeface="+mj-lt"/>
              <a:buAutoNum type="arabicPeriod" startAt="2"/>
              <a:tabLst>
                <a:tab pos="631825" algn="l"/>
              </a:tabLst>
            </a:pPr>
            <a:r>
              <a:rPr lang="en-US" dirty="0">
                <a:ea typeface="Times New Roman"/>
                <a:cs typeface="Times New Roman"/>
              </a:rPr>
              <a:t>Conflicts happen when _________________ come to light?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People</a:t>
            </a:r>
          </a:p>
          <a:p>
            <a:pPr marL="681038" lvl="0">
              <a:lnSpc>
                <a:spcPct val="115000"/>
              </a:lnSpc>
              <a:spcBef>
                <a:spcPts val="0"/>
              </a:spcBef>
              <a:spcAft>
                <a:spcPts val="0"/>
              </a:spcAft>
              <a:buFont typeface="+mj-lt"/>
              <a:buAutoNum type="alphaLcParenR"/>
            </a:pPr>
            <a:r>
              <a:rPr lang="en-US" dirty="0">
                <a:ea typeface="SimSun"/>
                <a:cs typeface="Mangal"/>
              </a:rPr>
              <a:t>Truth</a:t>
            </a:r>
          </a:p>
          <a:p>
            <a:pPr marL="681038" lvl="0">
              <a:lnSpc>
                <a:spcPct val="115000"/>
              </a:lnSpc>
              <a:spcBef>
                <a:spcPts val="0"/>
              </a:spcBef>
              <a:spcAft>
                <a:spcPts val="0"/>
              </a:spcAft>
              <a:buFont typeface="+mj-lt"/>
              <a:buAutoNum type="alphaLcParenR"/>
            </a:pPr>
            <a:r>
              <a:rPr lang="en-US" dirty="0">
                <a:ea typeface="SimSun"/>
                <a:cs typeface="Mangal"/>
              </a:rPr>
              <a:t>Differences</a:t>
            </a:r>
          </a:p>
          <a:p>
            <a:pPr marL="681038" lvl="0">
              <a:lnSpc>
                <a:spcPct val="115000"/>
              </a:lnSpc>
              <a:spcBef>
                <a:spcPts val="0"/>
              </a:spcBef>
              <a:spcAft>
                <a:spcPts val="0"/>
              </a:spcAft>
              <a:buFont typeface="+mj-lt"/>
              <a:buAutoNum type="alphaLcParenR"/>
            </a:pPr>
            <a:r>
              <a:rPr lang="en-US" dirty="0">
                <a:ea typeface="SimSun"/>
                <a:cs typeface="Mangal"/>
              </a:rPr>
              <a:t>Finances</a:t>
            </a:r>
          </a:p>
          <a:p>
            <a:endParaRPr lang="en-US" dirty="0" smtClean="0"/>
          </a:p>
        </p:txBody>
      </p:sp>
    </p:spTree>
    <p:extLst>
      <p:ext uri="{BB962C8B-B14F-4D97-AF65-F5344CB8AC3E}">
        <p14:creationId xmlns:p14="http://schemas.microsoft.com/office/powerpoint/2010/main" val="143256894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Watch out for vague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Verbs</a:t>
            </a:r>
          </a:p>
          <a:p>
            <a:pPr marL="681038" lvl="0">
              <a:lnSpc>
                <a:spcPct val="115000"/>
              </a:lnSpc>
              <a:spcBef>
                <a:spcPts val="0"/>
              </a:spcBef>
              <a:spcAft>
                <a:spcPts val="0"/>
              </a:spcAft>
              <a:buFont typeface="+mj-lt"/>
              <a:buAutoNum type="alphaLcParenR"/>
            </a:pPr>
            <a:r>
              <a:rPr lang="en-US" dirty="0">
                <a:ea typeface="SimSun"/>
                <a:cs typeface="Mangal"/>
              </a:rPr>
              <a:t>Tones</a:t>
            </a:r>
          </a:p>
          <a:p>
            <a:pPr marL="681038" lvl="0">
              <a:lnSpc>
                <a:spcPct val="115000"/>
              </a:lnSpc>
              <a:spcBef>
                <a:spcPts val="0"/>
              </a:spcBef>
              <a:spcAft>
                <a:spcPts val="0"/>
              </a:spcAft>
              <a:buFont typeface="+mj-lt"/>
              <a:buAutoNum type="alphaLcParenR"/>
            </a:pPr>
            <a:r>
              <a:rPr lang="en-US" dirty="0">
                <a:ea typeface="SimSun"/>
                <a:cs typeface="Mangal"/>
              </a:rPr>
              <a:t>Explanations</a:t>
            </a:r>
          </a:p>
          <a:p>
            <a:pPr marL="681038" lvl="0">
              <a:lnSpc>
                <a:spcPct val="115000"/>
              </a:lnSpc>
              <a:spcBef>
                <a:spcPts val="0"/>
              </a:spcBef>
              <a:spcAft>
                <a:spcPts val="0"/>
              </a:spcAft>
              <a:buFont typeface="+mj-lt"/>
              <a:buAutoNum type="alphaLcParenR"/>
            </a:pPr>
            <a:r>
              <a:rPr lang="en-US" dirty="0">
                <a:ea typeface="SimSun"/>
                <a:cs typeface="Mangal"/>
              </a:rPr>
              <a:t>Promises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Another way of examining root causes is to create a 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Venn</a:t>
            </a:r>
          </a:p>
          <a:p>
            <a:pPr marL="681038" lvl="0">
              <a:lnSpc>
                <a:spcPct val="115000"/>
              </a:lnSpc>
              <a:spcBef>
                <a:spcPts val="0"/>
              </a:spcBef>
              <a:spcAft>
                <a:spcPts val="0"/>
              </a:spcAft>
              <a:buFont typeface="+mj-lt"/>
              <a:buAutoNum type="alphaLcParenR"/>
            </a:pPr>
            <a:r>
              <a:rPr lang="en-US" dirty="0">
                <a:ea typeface="SimSun"/>
                <a:cs typeface="Mangal"/>
              </a:rPr>
              <a:t>Cause</a:t>
            </a:r>
          </a:p>
          <a:p>
            <a:pPr marL="681038" lvl="0">
              <a:lnSpc>
                <a:spcPct val="115000"/>
              </a:lnSpc>
              <a:spcBef>
                <a:spcPts val="0"/>
              </a:spcBef>
              <a:spcAft>
                <a:spcPts val="0"/>
              </a:spcAft>
              <a:buFont typeface="+mj-lt"/>
              <a:buAutoNum type="alphaLcParenR"/>
            </a:pPr>
            <a:r>
              <a:rPr lang="en-US" dirty="0">
                <a:ea typeface="SimSun"/>
                <a:cs typeface="Mangal"/>
              </a:rPr>
              <a:t>Fishbone</a:t>
            </a:r>
          </a:p>
          <a:p>
            <a:pPr marL="681038" lvl="0">
              <a:lnSpc>
                <a:spcPct val="115000"/>
              </a:lnSpc>
              <a:spcBef>
                <a:spcPts val="0"/>
              </a:spcBef>
              <a:spcAft>
                <a:spcPts val="0"/>
              </a:spcAft>
              <a:buFont typeface="+mj-lt"/>
              <a:buAutoNum type="alphaLcParenR"/>
            </a:pPr>
            <a:r>
              <a:rPr lang="en-US" dirty="0">
                <a:ea typeface="SimSun"/>
                <a:cs typeface="Mangal"/>
              </a:rPr>
              <a:t>Working</a:t>
            </a:r>
          </a:p>
          <a:p>
            <a:endParaRPr lang="en-US" dirty="0" smtClean="0"/>
          </a:p>
        </p:txBody>
      </p:sp>
    </p:spTree>
    <p:extLst>
      <p:ext uri="{BB962C8B-B14F-4D97-AF65-F5344CB8AC3E}">
        <p14:creationId xmlns:p14="http://schemas.microsoft.com/office/powerpoint/2010/main" val="35747282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____________ is a key concept in conflict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Anger</a:t>
            </a:r>
          </a:p>
          <a:p>
            <a:pPr marL="681038" lvl="0">
              <a:lnSpc>
                <a:spcPct val="115000"/>
              </a:lnSpc>
              <a:spcBef>
                <a:spcPts val="0"/>
              </a:spcBef>
              <a:spcAft>
                <a:spcPts val="0"/>
              </a:spcAft>
              <a:buFont typeface="+mj-lt"/>
              <a:buAutoNum type="alphaLcParenR"/>
            </a:pPr>
            <a:r>
              <a:rPr lang="en-US" dirty="0">
                <a:ea typeface="SimSun"/>
                <a:cs typeface="Mangal"/>
              </a:rPr>
              <a:t>Forgiveness</a:t>
            </a:r>
          </a:p>
          <a:p>
            <a:pPr marL="681038" lvl="0">
              <a:lnSpc>
                <a:spcPct val="115000"/>
              </a:lnSpc>
              <a:spcBef>
                <a:spcPts val="0"/>
              </a:spcBef>
              <a:spcAft>
                <a:spcPts val="0"/>
              </a:spcAft>
              <a:buFont typeface="+mj-lt"/>
              <a:buAutoNum type="alphaLcParenR"/>
            </a:pPr>
            <a:r>
              <a:rPr lang="en-US" dirty="0">
                <a:ea typeface="SimSun"/>
                <a:cs typeface="Mangal"/>
              </a:rPr>
              <a:t>Meltdown</a:t>
            </a:r>
          </a:p>
          <a:p>
            <a:pPr marL="681038" lvl="0">
              <a:lnSpc>
                <a:spcPct val="115000"/>
              </a:lnSpc>
              <a:spcBef>
                <a:spcPts val="0"/>
              </a:spcBef>
              <a:spcAft>
                <a:spcPts val="0"/>
              </a:spcAft>
              <a:buFont typeface="+mj-lt"/>
              <a:buAutoNum type="alphaLcParenR"/>
            </a:pPr>
            <a:r>
              <a:rPr lang="en-US" dirty="0">
                <a:ea typeface="SimSun"/>
                <a:cs typeface="Mangal"/>
              </a:rPr>
              <a:t>Irritation</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Successful conflict resolution should give the participants some feeling of _________ over The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Remorse</a:t>
            </a:r>
          </a:p>
          <a:p>
            <a:pPr marL="681038" lvl="0">
              <a:lnSpc>
                <a:spcPct val="115000"/>
              </a:lnSpc>
              <a:spcBef>
                <a:spcPts val="0"/>
              </a:spcBef>
              <a:spcAft>
                <a:spcPts val="0"/>
              </a:spcAft>
              <a:buFont typeface="+mj-lt"/>
              <a:buAutoNum type="alphaLcParenR"/>
            </a:pPr>
            <a:r>
              <a:rPr lang="en-US" dirty="0">
                <a:ea typeface="SimSun"/>
                <a:cs typeface="Mangal"/>
              </a:rPr>
              <a:t>Indignation</a:t>
            </a:r>
          </a:p>
          <a:p>
            <a:pPr marL="681038" lvl="0">
              <a:lnSpc>
                <a:spcPct val="115000"/>
              </a:lnSpc>
              <a:spcBef>
                <a:spcPts val="0"/>
              </a:spcBef>
              <a:spcAft>
                <a:spcPts val="0"/>
              </a:spcAft>
              <a:buFont typeface="+mj-lt"/>
              <a:buAutoNum type="alphaLcParenR"/>
            </a:pPr>
            <a:r>
              <a:rPr lang="en-US" dirty="0">
                <a:ea typeface="SimSun"/>
                <a:cs typeface="Mangal"/>
              </a:rPr>
              <a:t>Closure</a:t>
            </a:r>
          </a:p>
          <a:p>
            <a:pPr marL="681038" lvl="0">
              <a:lnSpc>
                <a:spcPct val="115000"/>
              </a:lnSpc>
              <a:spcBef>
                <a:spcPts val="0"/>
              </a:spcBef>
              <a:spcAft>
                <a:spcPts val="0"/>
              </a:spcAft>
              <a:buFont typeface="+mj-lt"/>
              <a:buAutoNum type="alphaLcParenR"/>
            </a:pPr>
            <a:r>
              <a:rPr lang="en-US" dirty="0">
                <a:ea typeface="SimSun"/>
                <a:cs typeface="Mangal"/>
              </a:rPr>
              <a:t>Hopelessness</a:t>
            </a:r>
          </a:p>
          <a:p>
            <a:endParaRPr lang="en-US" dirty="0" smtClean="0"/>
          </a:p>
        </p:txBody>
      </p:sp>
    </p:spTree>
    <p:extLst>
      <p:ext uri="{BB962C8B-B14F-4D97-AF65-F5344CB8AC3E}">
        <p14:creationId xmlns:p14="http://schemas.microsoft.com/office/powerpoint/2010/main" val="325958752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51054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Effective conflict resolution digs deep into the issues, often exploring unfamiliar territory, to _________ the core conflict and prevent the problem from reoccurring.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Resolve</a:t>
            </a:r>
          </a:p>
          <a:p>
            <a:pPr marL="681038" lvl="0">
              <a:lnSpc>
                <a:spcPct val="115000"/>
              </a:lnSpc>
              <a:spcBef>
                <a:spcPts val="0"/>
              </a:spcBef>
              <a:spcAft>
                <a:spcPts val="0"/>
              </a:spcAft>
              <a:buFont typeface="+mj-lt"/>
              <a:buAutoNum type="alphaLcParenR"/>
            </a:pPr>
            <a:r>
              <a:rPr lang="en-US" dirty="0">
                <a:ea typeface="SimSun"/>
                <a:cs typeface="Mangal"/>
              </a:rPr>
              <a:t>Recoup</a:t>
            </a:r>
          </a:p>
          <a:p>
            <a:pPr marL="681038" lvl="0">
              <a:lnSpc>
                <a:spcPct val="115000"/>
              </a:lnSpc>
              <a:spcBef>
                <a:spcPts val="0"/>
              </a:spcBef>
              <a:spcAft>
                <a:spcPts val="0"/>
              </a:spcAft>
              <a:buFont typeface="+mj-lt"/>
              <a:buAutoNum type="alphaLcParenR"/>
            </a:pPr>
            <a:r>
              <a:rPr lang="en-US" dirty="0">
                <a:ea typeface="SimSun"/>
                <a:cs typeface="Mangal"/>
              </a:rPr>
              <a:t>Recover</a:t>
            </a:r>
          </a:p>
          <a:p>
            <a:pPr marL="681038" lvl="0">
              <a:lnSpc>
                <a:spcPct val="115000"/>
              </a:lnSpc>
              <a:spcBef>
                <a:spcPts val="0"/>
              </a:spcBef>
              <a:spcAft>
                <a:spcPts val="0"/>
              </a:spcAft>
              <a:buFont typeface="+mj-lt"/>
              <a:buAutoNum type="alphaLcParenR"/>
            </a:pPr>
            <a:r>
              <a:rPr lang="en-US" dirty="0">
                <a:ea typeface="SimSun"/>
                <a:cs typeface="Mangal"/>
              </a:rPr>
              <a:t>Remit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Asking the right questions helps participants put things into perspective and _________ Whether or not the conflict is truly worth resolving.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Evaluates</a:t>
            </a:r>
          </a:p>
          <a:p>
            <a:pPr marL="681038" lvl="0">
              <a:lnSpc>
                <a:spcPct val="115000"/>
              </a:lnSpc>
              <a:spcBef>
                <a:spcPts val="0"/>
              </a:spcBef>
              <a:spcAft>
                <a:spcPts val="0"/>
              </a:spcAft>
              <a:buFont typeface="+mj-lt"/>
              <a:buAutoNum type="alphaLcParenR"/>
            </a:pPr>
            <a:r>
              <a:rPr lang="en-US" dirty="0">
                <a:ea typeface="SimSun"/>
                <a:cs typeface="Mangal"/>
              </a:rPr>
              <a:t>Negates</a:t>
            </a:r>
          </a:p>
          <a:p>
            <a:pPr marL="681038" lvl="0">
              <a:lnSpc>
                <a:spcPct val="115000"/>
              </a:lnSpc>
              <a:spcBef>
                <a:spcPts val="0"/>
              </a:spcBef>
              <a:spcAft>
                <a:spcPts val="0"/>
              </a:spcAft>
              <a:buFont typeface="+mj-lt"/>
              <a:buAutoNum type="alphaLcParenR"/>
            </a:pPr>
            <a:r>
              <a:rPr lang="en-US" dirty="0">
                <a:ea typeface="SimSun"/>
                <a:cs typeface="Mangal"/>
              </a:rPr>
              <a:t>Appreciates</a:t>
            </a:r>
          </a:p>
          <a:p>
            <a:pPr marL="681038" lvl="0">
              <a:lnSpc>
                <a:spcPct val="115000"/>
              </a:lnSpc>
              <a:spcBef>
                <a:spcPts val="0"/>
              </a:spcBef>
              <a:spcAft>
                <a:spcPts val="0"/>
              </a:spcAft>
              <a:buFont typeface="+mj-lt"/>
              <a:buAutoNum type="alphaLcParenR"/>
            </a:pPr>
            <a:r>
              <a:rPr lang="en-US" dirty="0" smtClean="0">
                <a:ea typeface="SimSun"/>
                <a:cs typeface="Mangal"/>
              </a:rPr>
              <a:t>Separates</a:t>
            </a:r>
            <a:endParaRPr lang="en-US" dirty="0" smtClean="0"/>
          </a:p>
        </p:txBody>
      </p:sp>
    </p:spTree>
    <p:extLst>
      <p:ext uri="{BB962C8B-B14F-4D97-AF65-F5344CB8AC3E}">
        <p14:creationId xmlns:p14="http://schemas.microsoft.com/office/powerpoint/2010/main" val="393953201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Building a positive foundation and gathering information are _______ steps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Vengeful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Key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Futile</a:t>
            </a:r>
          </a:p>
          <a:p>
            <a:pPr marL="681038" lvl="0">
              <a:lnSpc>
                <a:spcPct val="115000"/>
              </a:lnSpc>
              <a:spcBef>
                <a:spcPts val="0"/>
              </a:spcBef>
              <a:spcAft>
                <a:spcPts val="0"/>
              </a:spcAft>
              <a:buFont typeface="+mj-lt"/>
              <a:buAutoNum type="alphaLcParenR"/>
            </a:pPr>
            <a:r>
              <a:rPr lang="en-US" dirty="0">
                <a:ea typeface="SimSun"/>
                <a:cs typeface="Mangal"/>
              </a:rPr>
              <a:t>Restless</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Once the groundwork has been laid, it's important to look at the _________ causes of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Main</a:t>
            </a:r>
          </a:p>
          <a:p>
            <a:pPr marL="681038" lvl="0">
              <a:lnSpc>
                <a:spcPct val="115000"/>
              </a:lnSpc>
              <a:spcBef>
                <a:spcPts val="0"/>
              </a:spcBef>
              <a:spcAft>
                <a:spcPts val="0"/>
              </a:spcAft>
              <a:buFont typeface="+mj-lt"/>
              <a:buAutoNum type="alphaLcParenR"/>
            </a:pPr>
            <a:r>
              <a:rPr lang="en-US" dirty="0">
                <a:ea typeface="SimSun"/>
                <a:cs typeface="Mangal"/>
              </a:rPr>
              <a:t>Possible</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Root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Common</a:t>
            </a:r>
          </a:p>
          <a:p>
            <a:endParaRPr lang="en-US" dirty="0" smtClean="0"/>
          </a:p>
        </p:txBody>
      </p:sp>
    </p:spTree>
    <p:extLst>
      <p:ext uri="{BB962C8B-B14F-4D97-AF65-F5344CB8AC3E}">
        <p14:creationId xmlns:p14="http://schemas.microsoft.com/office/powerpoint/2010/main" val="422012723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804863" algn="l"/>
              </a:tabLst>
            </a:pPr>
            <a:r>
              <a:rPr lang="en-US" dirty="0">
                <a:ea typeface="Times New Roman"/>
                <a:cs typeface="Times New Roman"/>
              </a:rPr>
              <a:t>__________ Investigation involves continuously asking “Why?” to get to the root of the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Simple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Verbal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Continual</a:t>
            </a:r>
          </a:p>
          <a:p>
            <a:pPr marL="681038" lvl="0">
              <a:lnSpc>
                <a:spcPct val="115000"/>
              </a:lnSpc>
              <a:spcBef>
                <a:spcPts val="0"/>
              </a:spcBef>
              <a:spcAft>
                <a:spcPts val="0"/>
              </a:spcAft>
              <a:buFont typeface="+mj-lt"/>
              <a:buAutoNum type="alphaLcParenR"/>
            </a:pPr>
            <a:r>
              <a:rPr lang="en-US" dirty="0">
                <a:ea typeface="SimSun"/>
                <a:cs typeface="Mangal"/>
              </a:rPr>
              <a:t>Legal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Paying _________ to the wording of the root cause is important, too.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Attention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Money</a:t>
            </a:r>
          </a:p>
          <a:p>
            <a:pPr marL="681038" lvl="0">
              <a:lnSpc>
                <a:spcPct val="115000"/>
              </a:lnSpc>
              <a:spcBef>
                <a:spcPts val="0"/>
              </a:spcBef>
              <a:spcAft>
                <a:spcPts val="0"/>
              </a:spcAft>
              <a:buFont typeface="+mj-lt"/>
              <a:buAutoNum type="alphaLcParenR"/>
            </a:pPr>
            <a:r>
              <a:rPr lang="en-US" dirty="0">
                <a:ea typeface="SimSun"/>
                <a:cs typeface="Mangal"/>
              </a:rPr>
              <a:t>Forward</a:t>
            </a:r>
          </a:p>
          <a:p>
            <a:pPr marL="681038" lvl="0">
              <a:lnSpc>
                <a:spcPct val="115000"/>
              </a:lnSpc>
              <a:spcBef>
                <a:spcPts val="0"/>
              </a:spcBef>
              <a:spcAft>
                <a:spcPts val="0"/>
              </a:spcAft>
              <a:buFont typeface="+mj-lt"/>
              <a:buAutoNum type="alphaLcParenR"/>
            </a:pPr>
            <a:r>
              <a:rPr lang="en-US" dirty="0">
                <a:ea typeface="SimSun"/>
                <a:cs typeface="Mangal"/>
              </a:rPr>
              <a:t>Back</a:t>
            </a:r>
          </a:p>
          <a:p>
            <a:endParaRPr lang="en-US" dirty="0" smtClean="0"/>
          </a:p>
        </p:txBody>
      </p:sp>
    </p:spTree>
    <p:extLst>
      <p:ext uri="{BB962C8B-B14F-4D97-AF65-F5344CB8AC3E}">
        <p14:creationId xmlns:p14="http://schemas.microsoft.com/office/powerpoint/2010/main" val="259838563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Watch out for vague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Verbs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Tones</a:t>
            </a:r>
          </a:p>
          <a:p>
            <a:pPr marL="681038" lvl="0">
              <a:lnSpc>
                <a:spcPct val="115000"/>
              </a:lnSpc>
              <a:spcBef>
                <a:spcPts val="0"/>
              </a:spcBef>
              <a:spcAft>
                <a:spcPts val="0"/>
              </a:spcAft>
              <a:buFont typeface="+mj-lt"/>
              <a:buAutoNum type="alphaLcParenR"/>
            </a:pPr>
            <a:r>
              <a:rPr lang="en-US" dirty="0">
                <a:ea typeface="SimSun"/>
                <a:cs typeface="Mangal"/>
              </a:rPr>
              <a:t>Explanations</a:t>
            </a:r>
          </a:p>
          <a:p>
            <a:pPr marL="681038" lvl="0">
              <a:lnSpc>
                <a:spcPct val="115000"/>
              </a:lnSpc>
              <a:spcBef>
                <a:spcPts val="0"/>
              </a:spcBef>
              <a:spcAft>
                <a:spcPts val="0"/>
              </a:spcAft>
              <a:buFont typeface="+mj-lt"/>
              <a:buAutoNum type="alphaLcParenR"/>
            </a:pPr>
            <a:r>
              <a:rPr lang="en-US" dirty="0">
                <a:ea typeface="SimSun"/>
                <a:cs typeface="Mangal"/>
              </a:rPr>
              <a:t>Promises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Another way of examining root causes is to create a 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Cause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Fishbone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Working</a:t>
            </a:r>
          </a:p>
          <a:p>
            <a:endParaRPr lang="en-US" dirty="0" smtClean="0"/>
          </a:p>
        </p:txBody>
      </p:sp>
    </p:spTree>
    <p:extLst>
      <p:ext uri="{BB962C8B-B14F-4D97-AF65-F5344CB8AC3E}">
        <p14:creationId xmlns:p14="http://schemas.microsoft.com/office/powerpoint/2010/main" val="169156929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____________ is a key concept in conflict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Anger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Forgiveness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Meltdown</a:t>
            </a:r>
          </a:p>
          <a:p>
            <a:pPr marL="681038" lvl="0">
              <a:lnSpc>
                <a:spcPct val="115000"/>
              </a:lnSpc>
              <a:spcBef>
                <a:spcPts val="0"/>
              </a:spcBef>
              <a:spcAft>
                <a:spcPts val="0"/>
              </a:spcAft>
              <a:buFont typeface="+mj-lt"/>
              <a:buAutoNum type="alphaLcParenR"/>
            </a:pPr>
            <a:r>
              <a:rPr lang="en-US" dirty="0">
                <a:ea typeface="SimSun"/>
                <a:cs typeface="Mangal"/>
              </a:rPr>
              <a:t>Irritation</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Successful conflict resolution should give the participants some feeling of _________ over The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Remorse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Indignation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Closure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Hopelessness</a:t>
            </a:r>
          </a:p>
          <a:p>
            <a:endParaRPr lang="en-US" dirty="0" smtClean="0"/>
          </a:p>
        </p:txBody>
      </p:sp>
    </p:spTree>
    <p:extLst>
      <p:ext uri="{BB962C8B-B14F-4D97-AF65-F5344CB8AC3E}">
        <p14:creationId xmlns:p14="http://schemas.microsoft.com/office/powerpoint/2010/main" val="214794712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51054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Effective conflict resolution digs deep into the issues, often exploring unfamiliar territory, to _________ the core conflict and prevent the problem from reoccurring.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Recoup</a:t>
            </a:r>
          </a:p>
          <a:p>
            <a:pPr marL="681038" lvl="0">
              <a:lnSpc>
                <a:spcPct val="115000"/>
              </a:lnSpc>
              <a:spcBef>
                <a:spcPts val="0"/>
              </a:spcBef>
              <a:spcAft>
                <a:spcPts val="0"/>
              </a:spcAft>
              <a:buFont typeface="+mj-lt"/>
              <a:buAutoNum type="alphaLcParenR"/>
            </a:pPr>
            <a:r>
              <a:rPr lang="en-US" dirty="0">
                <a:ea typeface="SimSun"/>
                <a:cs typeface="Mangal"/>
              </a:rPr>
              <a:t>Recover</a:t>
            </a:r>
          </a:p>
          <a:p>
            <a:pPr marL="681038" lvl="0">
              <a:lnSpc>
                <a:spcPct val="115000"/>
              </a:lnSpc>
              <a:spcBef>
                <a:spcPts val="0"/>
              </a:spcBef>
              <a:spcAft>
                <a:spcPts val="0"/>
              </a:spcAft>
              <a:buFont typeface="+mj-lt"/>
              <a:buAutoNum type="alphaLcParenR"/>
            </a:pPr>
            <a:r>
              <a:rPr lang="en-US" dirty="0">
                <a:ea typeface="SimSun"/>
                <a:cs typeface="Mangal"/>
              </a:rPr>
              <a:t>Remit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Asking the right questions helps participants put things into perspective and _________ Whether or not the conflict is truly worth resolving.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Evaluates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Negates</a:t>
            </a:r>
          </a:p>
          <a:p>
            <a:pPr marL="681038" lvl="0">
              <a:lnSpc>
                <a:spcPct val="115000"/>
              </a:lnSpc>
              <a:spcBef>
                <a:spcPts val="0"/>
              </a:spcBef>
              <a:spcAft>
                <a:spcPts val="0"/>
              </a:spcAft>
              <a:buFont typeface="+mj-lt"/>
              <a:buAutoNum type="alphaLcParenR"/>
            </a:pPr>
            <a:r>
              <a:rPr lang="en-US" dirty="0">
                <a:ea typeface="SimSun"/>
                <a:cs typeface="Mangal"/>
              </a:rPr>
              <a:t>Appreciates</a:t>
            </a:r>
          </a:p>
          <a:p>
            <a:pPr marL="681038" lvl="0">
              <a:lnSpc>
                <a:spcPct val="115000"/>
              </a:lnSpc>
              <a:spcBef>
                <a:spcPts val="0"/>
              </a:spcBef>
              <a:spcAft>
                <a:spcPts val="0"/>
              </a:spcAft>
              <a:buFont typeface="+mj-lt"/>
              <a:buAutoNum type="alphaLcParenR"/>
            </a:pPr>
            <a:r>
              <a:rPr lang="en-US" dirty="0" smtClean="0">
                <a:ea typeface="SimSun"/>
                <a:cs typeface="Mangal"/>
              </a:rPr>
              <a:t>Separates</a:t>
            </a:r>
            <a:endParaRPr lang="en-US" dirty="0" smtClean="0"/>
          </a:p>
        </p:txBody>
      </p:sp>
    </p:spTree>
    <p:extLst>
      <p:ext uri="{BB962C8B-B14F-4D97-AF65-F5344CB8AC3E}">
        <p14:creationId xmlns:p14="http://schemas.microsoft.com/office/powerpoint/2010/main" val="74843513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 </a:t>
            </a:r>
            <a:r>
              <a:rPr lang="en-US" dirty="0" smtClean="0"/>
              <a:t>Module Eight: </a:t>
            </a:r>
            <a:br>
              <a:rPr lang="en-US" dirty="0" smtClean="0"/>
            </a:br>
            <a:r>
              <a:rPr lang="en-US" dirty="0" smtClean="0"/>
              <a:t>Generating Options</a:t>
            </a:r>
            <a:endParaRPr lang="en-US" dirty="0"/>
          </a:p>
        </p:txBody>
      </p:sp>
      <p:sp>
        <p:nvSpPr>
          <p:cNvPr id="36867" name="Content Placeholder 2"/>
          <p:cNvSpPr>
            <a:spLocks noGrp="1"/>
          </p:cNvSpPr>
          <p:nvPr>
            <p:ph idx="1"/>
          </p:nvPr>
        </p:nvSpPr>
        <p:spPr/>
        <p:txBody>
          <a:bodyPr/>
          <a:lstStyle/>
          <a:p>
            <a:pPr eaLnBrk="1" hangingPunct="1"/>
            <a:r>
              <a:rPr lang="en-US" dirty="0" smtClean="0"/>
              <a:t>Once you have a good handle on the conflict, it’s time for all parties in conflict to start generating some options for resolution. </a:t>
            </a:r>
          </a:p>
          <a:p>
            <a:pPr eaLnBrk="1" hangingPunct="1"/>
            <a:r>
              <a:rPr lang="en-US" dirty="0" smtClean="0"/>
              <a:t>In this stage, it’s all about quantity, not quality; you want as many options to choose from as possible.</a:t>
            </a:r>
            <a:endParaRPr lang="en-CA" dirty="0" smtClean="0"/>
          </a:p>
        </p:txBody>
      </p:sp>
      <p:sp>
        <p:nvSpPr>
          <p:cNvPr id="4" name="Text Placeholder 3"/>
          <p:cNvSpPr>
            <a:spLocks noGrp="1"/>
          </p:cNvSpPr>
          <p:nvPr>
            <p:ph type="body" sz="quarter" idx="10"/>
          </p:nvPr>
        </p:nvSpPr>
        <p:spPr>
          <a:xfrm>
            <a:off x="7391400" y="381000"/>
            <a:ext cx="1752600" cy="3352800"/>
          </a:xfrm>
        </p:spPr>
        <p:txBody>
          <a:bodyPr>
            <a:normAutofit/>
          </a:bodyPr>
          <a:lstStyle/>
          <a:p>
            <a:pPr>
              <a:lnSpc>
                <a:spcPct val="80000"/>
              </a:lnSpc>
            </a:pPr>
            <a:r>
              <a:rPr lang="en-US" sz="2400" dirty="0" smtClean="0">
                <a:latin typeface="Cambria" pitchFamily="18" charset="0"/>
              </a:rPr>
              <a:t>It's not what you look at that matters, it's what you see. </a:t>
            </a:r>
          </a:p>
          <a:p>
            <a:pPr>
              <a:lnSpc>
                <a:spcPct val="80000"/>
              </a:lnSpc>
            </a:pPr>
            <a:endParaRPr lang="en-US" sz="2400" dirty="0" smtClean="0">
              <a:latin typeface="Cambria" pitchFamily="18" charset="0"/>
            </a:endParaRPr>
          </a:p>
          <a:p>
            <a:pPr>
              <a:lnSpc>
                <a:spcPct val="80000"/>
              </a:lnSpc>
            </a:pPr>
            <a:r>
              <a:rPr lang="en-US" sz="2400" b="1" dirty="0" smtClean="0">
                <a:latin typeface="Cambria" pitchFamily="18" charset="0"/>
              </a:rPr>
              <a:t>Henry David Thoreau</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dirty="0" smtClean="0"/>
              <a:t>Generate, Don’t Evaluate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940037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Classroom PowerPoint Slides</Template>
  <TotalTime>1131</TotalTime>
  <Words>11596</Words>
  <Application>Microsoft Office PowerPoint</Application>
  <PresentationFormat>On-screen Show (4:3)</PresentationFormat>
  <Paragraphs>1754</Paragraphs>
  <Slides>157</Slides>
  <Notes>48</Notes>
  <HiddenSlides>0</HiddenSlides>
  <MMClips>0</MMClips>
  <ScaleCrop>false</ScaleCrop>
  <HeadingPairs>
    <vt:vector size="4" baseType="variant">
      <vt:variant>
        <vt:lpstr>Theme</vt:lpstr>
      </vt:variant>
      <vt:variant>
        <vt:i4>1</vt:i4>
      </vt:variant>
      <vt:variant>
        <vt:lpstr>Slide Titles</vt:lpstr>
      </vt:variant>
      <vt:variant>
        <vt:i4>157</vt:i4>
      </vt:variant>
    </vt:vector>
  </HeadingPairs>
  <TitlesOfParts>
    <vt:vector size="158" baseType="lpstr">
      <vt:lpstr>Classroom PowerPoint Slides</vt:lpstr>
      <vt:lpstr>PowerPoint Presentation</vt:lpstr>
      <vt:lpstr>Module One:  Getting Started</vt:lpstr>
      <vt:lpstr>Workshop Objectives</vt:lpstr>
      <vt:lpstr>Pre-Assignment Review</vt:lpstr>
      <vt:lpstr>Module Two:  An Introduction to Conflict Resolution</vt:lpstr>
      <vt:lpstr>What is Conflict? </vt:lpstr>
      <vt:lpstr>What is Conflict Resolution?</vt:lpstr>
      <vt:lpstr>Understanding the Conflict Resolution Process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Conflict Resolution Styles with TKI</vt:lpstr>
      <vt:lpstr>Collaborating</vt:lpstr>
      <vt:lpstr>Competing</vt:lpstr>
      <vt:lpstr>Compromising</vt:lpstr>
      <vt:lpstr>Accommodating</vt:lpstr>
      <vt:lpstr>Avoiding</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 Module Four: Creating an Effective Atmosphere</vt:lpstr>
      <vt:lpstr>Neutralizing Emotions</vt:lpstr>
      <vt:lpstr>Setting Ground Rules</vt:lpstr>
      <vt:lpstr>Choosing the Time and Place</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Creating a Mutual Understanding</vt:lpstr>
      <vt:lpstr>What Do I Want?</vt:lpstr>
      <vt:lpstr>What Do They Want?</vt:lpstr>
      <vt:lpstr>What Do We Want?</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Focusing on Individual &amp; Shared Needs</vt:lpstr>
      <vt:lpstr>Finding Common Ground</vt:lpstr>
      <vt:lpstr>Building Positive Energy  and Goodwill</vt:lpstr>
      <vt:lpstr>Strengthening Your Partnership</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Getting to the Root Cause</vt:lpstr>
      <vt:lpstr>Examining Root Cause</vt:lpstr>
      <vt:lpstr>Creating a Cause and  Effect Diagram (I)</vt:lpstr>
      <vt:lpstr>Creating a Cause and  Effect Diagram (II)</vt:lpstr>
      <vt:lpstr>The Importance of Forgiveness</vt:lpstr>
      <vt:lpstr>Identifying the Benefits of Resolution</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 Module Eight:  Generating Options</vt:lpstr>
      <vt:lpstr>Generate, Don’t Evaluate</vt:lpstr>
      <vt:lpstr>Creating Mutual Gain Options and Multiple Option Solutions</vt:lpstr>
      <vt:lpstr>Digging Deeper into Your Options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Building a Solution</vt:lpstr>
      <vt:lpstr>Creating Criteria</vt:lpstr>
      <vt:lpstr>Creating a Shortlist</vt:lpstr>
      <vt:lpstr>Choosing a Solution</vt:lpstr>
      <vt:lpstr>Building a Plan</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The Short Version of the Process</vt:lpstr>
      <vt:lpstr>Evaluating the Situation</vt:lpstr>
      <vt:lpstr>Choosing Your Steps</vt:lpstr>
      <vt:lpstr>Creating an Action Plan</vt:lpstr>
      <vt:lpstr>Using Individual Process Steps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Additional Tools</vt:lpstr>
      <vt:lpstr>Stress and Anger  Management Techniques </vt:lpstr>
      <vt:lpstr>The Agreement Frame</vt:lpstr>
      <vt:lpstr>Asking Open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Conflict Resolution</dc:title>
  <dc:creator>Kimmi</dc:creator>
  <cp:lastModifiedBy>Darren</cp:lastModifiedBy>
  <cp:revision>97</cp:revision>
  <dcterms:created xsi:type="dcterms:W3CDTF">2009-06-07T21:08:18Z</dcterms:created>
  <dcterms:modified xsi:type="dcterms:W3CDTF">2016-02-10T18:02:23Z</dcterms:modified>
</cp:coreProperties>
</file>