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7"/>
  </p:notesMasterIdLst>
  <p:sldIdLst>
    <p:sldId id="377" r:id="rId2"/>
    <p:sldId id="378" r:id="rId3"/>
    <p:sldId id="379" r:id="rId4"/>
    <p:sldId id="380" r:id="rId5"/>
    <p:sldId id="381" r:id="rId6"/>
    <p:sldId id="382" r:id="rId7"/>
    <p:sldId id="306" r:id="rId8"/>
    <p:sldId id="257" r:id="rId9"/>
    <p:sldId id="258" r:id="rId10"/>
    <p:sldId id="261" r:id="rId11"/>
    <p:sldId id="262" r:id="rId12"/>
    <p:sldId id="263" r:id="rId13"/>
    <p:sldId id="264" r:id="rId14"/>
    <p:sldId id="307" r:id="rId15"/>
    <p:sldId id="308" r:id="rId16"/>
    <p:sldId id="309" r:id="rId17"/>
    <p:sldId id="347" r:id="rId18"/>
    <p:sldId id="348" r:id="rId19"/>
    <p:sldId id="349" r:id="rId20"/>
    <p:sldId id="265" r:id="rId21"/>
    <p:sldId id="266" r:id="rId22"/>
    <p:sldId id="267" r:id="rId23"/>
    <p:sldId id="268" r:id="rId24"/>
    <p:sldId id="311" r:id="rId25"/>
    <p:sldId id="312" r:id="rId26"/>
    <p:sldId id="313" r:id="rId27"/>
    <p:sldId id="350" r:id="rId28"/>
    <p:sldId id="351" r:id="rId29"/>
    <p:sldId id="352" r:id="rId30"/>
    <p:sldId id="269" r:id="rId31"/>
    <p:sldId id="270" r:id="rId32"/>
    <p:sldId id="271" r:id="rId33"/>
    <p:sldId id="272" r:id="rId34"/>
    <p:sldId id="315" r:id="rId35"/>
    <p:sldId id="316" r:id="rId36"/>
    <p:sldId id="317" r:id="rId37"/>
    <p:sldId id="353" r:id="rId38"/>
    <p:sldId id="354" r:id="rId39"/>
    <p:sldId id="355" r:id="rId40"/>
    <p:sldId id="273" r:id="rId41"/>
    <p:sldId id="274" r:id="rId42"/>
    <p:sldId id="275" r:id="rId43"/>
    <p:sldId id="276" r:id="rId44"/>
    <p:sldId id="319" r:id="rId45"/>
    <p:sldId id="320" r:id="rId46"/>
    <p:sldId id="321" r:id="rId47"/>
    <p:sldId id="356" r:id="rId48"/>
    <p:sldId id="357" r:id="rId49"/>
    <p:sldId id="358" r:id="rId50"/>
    <p:sldId id="277" r:id="rId51"/>
    <p:sldId id="278" r:id="rId52"/>
    <p:sldId id="279" r:id="rId53"/>
    <p:sldId id="280" r:id="rId54"/>
    <p:sldId id="323" r:id="rId55"/>
    <p:sldId id="324" r:id="rId56"/>
    <p:sldId id="325" r:id="rId57"/>
    <p:sldId id="359" r:id="rId58"/>
    <p:sldId id="360" r:id="rId59"/>
    <p:sldId id="361" r:id="rId60"/>
    <p:sldId id="281" r:id="rId61"/>
    <p:sldId id="282" r:id="rId62"/>
    <p:sldId id="283" r:id="rId63"/>
    <p:sldId id="284" r:id="rId64"/>
    <p:sldId id="327" r:id="rId65"/>
    <p:sldId id="328" r:id="rId66"/>
    <p:sldId id="329" r:id="rId67"/>
    <p:sldId id="362" r:id="rId68"/>
    <p:sldId id="363" r:id="rId69"/>
    <p:sldId id="364" r:id="rId70"/>
    <p:sldId id="285" r:id="rId71"/>
    <p:sldId id="286" r:id="rId72"/>
    <p:sldId id="287" r:id="rId73"/>
    <p:sldId id="288" r:id="rId74"/>
    <p:sldId id="331" r:id="rId75"/>
    <p:sldId id="332" r:id="rId76"/>
    <p:sldId id="333" r:id="rId77"/>
    <p:sldId id="365" r:id="rId78"/>
    <p:sldId id="366" r:id="rId79"/>
    <p:sldId id="367" r:id="rId80"/>
    <p:sldId id="289" r:id="rId81"/>
    <p:sldId id="290" r:id="rId82"/>
    <p:sldId id="292" r:id="rId83"/>
    <p:sldId id="293" r:id="rId84"/>
    <p:sldId id="335" r:id="rId85"/>
    <p:sldId id="336" r:id="rId86"/>
    <p:sldId id="338" r:id="rId87"/>
    <p:sldId id="368" r:id="rId88"/>
    <p:sldId id="369" r:id="rId89"/>
    <p:sldId id="370" r:id="rId90"/>
    <p:sldId id="294" r:id="rId91"/>
    <p:sldId id="295" r:id="rId92"/>
    <p:sldId id="296" r:id="rId93"/>
    <p:sldId id="297" r:id="rId94"/>
    <p:sldId id="339" r:id="rId95"/>
    <p:sldId id="340" r:id="rId96"/>
    <p:sldId id="341" r:id="rId97"/>
    <p:sldId id="371" r:id="rId98"/>
    <p:sldId id="372" r:id="rId99"/>
    <p:sldId id="373" r:id="rId100"/>
    <p:sldId id="298" r:id="rId101"/>
    <p:sldId id="299" r:id="rId102"/>
    <p:sldId id="301" r:id="rId103"/>
    <p:sldId id="302" r:id="rId104"/>
    <p:sldId id="303" r:id="rId105"/>
    <p:sldId id="343" r:id="rId106"/>
    <p:sldId id="344" r:id="rId107"/>
    <p:sldId id="345" r:id="rId108"/>
    <p:sldId id="374" r:id="rId109"/>
    <p:sldId id="375" r:id="rId110"/>
    <p:sldId id="376" r:id="rId111"/>
    <p:sldId id="304" r:id="rId112"/>
    <p:sldId id="305" r:id="rId113"/>
    <p:sldId id="383" r:id="rId114"/>
    <p:sldId id="384" r:id="rId115"/>
    <p:sldId id="385" r:id="rId1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0" autoAdjust="0"/>
    <p:restoredTop sz="40690" autoAdjust="0"/>
  </p:normalViewPr>
  <p:slideViewPr>
    <p:cSldViewPr>
      <p:cViewPr varScale="1">
        <p:scale>
          <a:sx n="48" d="100"/>
          <a:sy n="48" d="100"/>
        </p:scale>
        <p:origin x="56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83D514A-E289-4CE4-A12D-0CAD62A4ACF1}"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0257A183-DDD1-4D66-9773-96DCC64A6303}">
      <dgm:prSet phldrT="[Text]"/>
      <dgm:spPr/>
      <dgm:t>
        <a:bodyPr/>
        <a:lstStyle/>
        <a:p>
          <a:r>
            <a:rPr lang="en-US" b="0" dirty="0"/>
            <a:t>Identify the obstacle</a:t>
          </a:r>
        </a:p>
      </dgm:t>
    </dgm:pt>
    <dgm:pt modelId="{8FF50DBD-24F3-40C3-B46C-8FB3674A02A5}" type="parTrans" cxnId="{295B3511-A63C-4C61-88C7-2F1116E2B835}">
      <dgm:prSet/>
      <dgm:spPr/>
      <dgm:t>
        <a:bodyPr/>
        <a:lstStyle/>
        <a:p>
          <a:endParaRPr lang="en-US"/>
        </a:p>
      </dgm:t>
    </dgm:pt>
    <dgm:pt modelId="{8D8C6FE9-0F98-451C-9A5B-F40A7A1BB7F1}" type="sibTrans" cxnId="{295B3511-A63C-4C61-88C7-2F1116E2B835}">
      <dgm:prSet/>
      <dgm:spPr/>
      <dgm:t>
        <a:bodyPr/>
        <a:lstStyle/>
        <a:p>
          <a:endParaRPr lang="en-US"/>
        </a:p>
      </dgm:t>
    </dgm:pt>
    <dgm:pt modelId="{34D94C39-572F-4842-BA12-2A380923AABA}">
      <dgm:prSet phldrT="[Text]"/>
      <dgm:spPr/>
      <dgm:t>
        <a:bodyPr/>
        <a:lstStyle/>
        <a:p>
          <a:r>
            <a:rPr lang="en-US" b="0" dirty="0"/>
            <a:t>Root out the cause</a:t>
          </a:r>
        </a:p>
      </dgm:t>
    </dgm:pt>
    <dgm:pt modelId="{D08D5BDF-EA2D-4D74-9B30-B5B09845D460}" type="parTrans" cxnId="{F0967930-018A-4E1F-9EDB-648B1D628681}">
      <dgm:prSet/>
      <dgm:spPr/>
      <dgm:t>
        <a:bodyPr/>
        <a:lstStyle/>
        <a:p>
          <a:endParaRPr lang="en-US"/>
        </a:p>
      </dgm:t>
    </dgm:pt>
    <dgm:pt modelId="{F895D26B-F3FE-46B9-95E2-179528F8786C}" type="sibTrans" cxnId="{F0967930-018A-4E1F-9EDB-648B1D628681}">
      <dgm:prSet/>
      <dgm:spPr/>
      <dgm:t>
        <a:bodyPr/>
        <a:lstStyle/>
        <a:p>
          <a:endParaRPr lang="en-US"/>
        </a:p>
      </dgm:t>
    </dgm:pt>
    <dgm:pt modelId="{DAB16BB8-CC1B-44A5-A42D-CD6316E2A0DA}">
      <dgm:prSet phldrT="[Text]"/>
      <dgm:spPr/>
      <dgm:t>
        <a:bodyPr/>
        <a:lstStyle/>
        <a:p>
          <a:r>
            <a:rPr lang="en-US" b="0" dirty="0"/>
            <a:t>Antidote given</a:t>
          </a:r>
        </a:p>
      </dgm:t>
    </dgm:pt>
    <dgm:pt modelId="{5F1B43D1-9FBB-4890-A285-643D05A52985}" type="parTrans" cxnId="{23C83E1F-F743-45B0-9B95-D235BB3EB6DC}">
      <dgm:prSet/>
      <dgm:spPr/>
      <dgm:t>
        <a:bodyPr/>
        <a:lstStyle/>
        <a:p>
          <a:endParaRPr lang="en-US"/>
        </a:p>
      </dgm:t>
    </dgm:pt>
    <dgm:pt modelId="{D4141242-9038-48A0-86AE-FDB397C1AFB7}" type="sibTrans" cxnId="{23C83E1F-F743-45B0-9B95-D235BB3EB6DC}">
      <dgm:prSet/>
      <dgm:spPr/>
      <dgm:t>
        <a:bodyPr/>
        <a:lstStyle/>
        <a:p>
          <a:endParaRPr lang="en-US"/>
        </a:p>
      </dgm:t>
    </dgm:pt>
    <dgm:pt modelId="{05378D24-A6D1-44C4-AD7B-EA9B8A749BA3}" type="pres">
      <dgm:prSet presAssocID="{083D514A-E289-4CE4-A12D-0CAD62A4ACF1}" presName="Name0" presStyleCnt="0">
        <dgm:presLayoutVars>
          <dgm:dir/>
          <dgm:animLvl val="lvl"/>
          <dgm:resizeHandles val="exact"/>
        </dgm:presLayoutVars>
      </dgm:prSet>
      <dgm:spPr/>
    </dgm:pt>
    <dgm:pt modelId="{F136374B-5003-4D13-A52E-AC6B2E748AA6}" type="pres">
      <dgm:prSet presAssocID="{DAB16BB8-CC1B-44A5-A42D-CD6316E2A0DA}" presName="boxAndChildren" presStyleCnt="0"/>
      <dgm:spPr/>
    </dgm:pt>
    <dgm:pt modelId="{9045A4E3-B4E4-4199-96F3-9A7C6E6C5BE2}" type="pres">
      <dgm:prSet presAssocID="{DAB16BB8-CC1B-44A5-A42D-CD6316E2A0DA}" presName="parentTextBox" presStyleLbl="node1" presStyleIdx="0" presStyleCnt="3"/>
      <dgm:spPr/>
    </dgm:pt>
    <dgm:pt modelId="{22DD420B-953F-4068-803A-09794B46642A}" type="pres">
      <dgm:prSet presAssocID="{F895D26B-F3FE-46B9-95E2-179528F8786C}" presName="sp" presStyleCnt="0"/>
      <dgm:spPr/>
    </dgm:pt>
    <dgm:pt modelId="{214242A3-03B0-4CD0-971A-9127E5EC3237}" type="pres">
      <dgm:prSet presAssocID="{34D94C39-572F-4842-BA12-2A380923AABA}" presName="arrowAndChildren" presStyleCnt="0"/>
      <dgm:spPr/>
    </dgm:pt>
    <dgm:pt modelId="{7B6B30ED-E567-45BB-B634-DCF556BF355E}" type="pres">
      <dgm:prSet presAssocID="{34D94C39-572F-4842-BA12-2A380923AABA}" presName="parentTextArrow" presStyleLbl="node1" presStyleIdx="1" presStyleCnt="3"/>
      <dgm:spPr/>
    </dgm:pt>
    <dgm:pt modelId="{C80D0AD7-6402-4D53-9B50-4850DA794ED2}" type="pres">
      <dgm:prSet presAssocID="{8D8C6FE9-0F98-451C-9A5B-F40A7A1BB7F1}" presName="sp" presStyleCnt="0"/>
      <dgm:spPr/>
    </dgm:pt>
    <dgm:pt modelId="{61C78238-00A6-463D-859B-AE510E4AC78C}" type="pres">
      <dgm:prSet presAssocID="{0257A183-DDD1-4D66-9773-96DCC64A6303}" presName="arrowAndChildren" presStyleCnt="0"/>
      <dgm:spPr/>
    </dgm:pt>
    <dgm:pt modelId="{D9A79368-7765-4BF5-9D52-B5E3D2BCC1F1}" type="pres">
      <dgm:prSet presAssocID="{0257A183-DDD1-4D66-9773-96DCC64A6303}" presName="parentTextArrow" presStyleLbl="node1" presStyleIdx="2" presStyleCnt="3"/>
      <dgm:spPr/>
    </dgm:pt>
  </dgm:ptLst>
  <dgm:cxnLst>
    <dgm:cxn modelId="{295B3511-A63C-4C61-88C7-2F1116E2B835}" srcId="{083D514A-E289-4CE4-A12D-0CAD62A4ACF1}" destId="{0257A183-DDD1-4D66-9773-96DCC64A6303}" srcOrd="0" destOrd="0" parTransId="{8FF50DBD-24F3-40C3-B46C-8FB3674A02A5}" sibTransId="{8D8C6FE9-0F98-451C-9A5B-F40A7A1BB7F1}"/>
    <dgm:cxn modelId="{23C83E1F-F743-45B0-9B95-D235BB3EB6DC}" srcId="{083D514A-E289-4CE4-A12D-0CAD62A4ACF1}" destId="{DAB16BB8-CC1B-44A5-A42D-CD6316E2A0DA}" srcOrd="2" destOrd="0" parTransId="{5F1B43D1-9FBB-4890-A285-643D05A52985}" sibTransId="{D4141242-9038-48A0-86AE-FDB397C1AFB7}"/>
    <dgm:cxn modelId="{F0967930-018A-4E1F-9EDB-648B1D628681}" srcId="{083D514A-E289-4CE4-A12D-0CAD62A4ACF1}" destId="{34D94C39-572F-4842-BA12-2A380923AABA}" srcOrd="1" destOrd="0" parTransId="{D08D5BDF-EA2D-4D74-9B30-B5B09845D460}" sibTransId="{F895D26B-F3FE-46B9-95E2-179528F8786C}"/>
    <dgm:cxn modelId="{66BDC66C-5224-4731-8935-A13B99EE5AC1}" type="presOf" srcId="{083D514A-E289-4CE4-A12D-0CAD62A4ACF1}" destId="{05378D24-A6D1-44C4-AD7B-EA9B8A749BA3}" srcOrd="0" destOrd="0" presId="urn:microsoft.com/office/officeart/2005/8/layout/process4"/>
    <dgm:cxn modelId="{76795976-09DA-4840-920C-C66B0C6AB370}" type="presOf" srcId="{DAB16BB8-CC1B-44A5-A42D-CD6316E2A0DA}" destId="{9045A4E3-B4E4-4199-96F3-9A7C6E6C5BE2}" srcOrd="0" destOrd="0" presId="urn:microsoft.com/office/officeart/2005/8/layout/process4"/>
    <dgm:cxn modelId="{AE6F787C-A491-40C5-8BE9-BE8F0EC09BF9}" type="presOf" srcId="{0257A183-DDD1-4D66-9773-96DCC64A6303}" destId="{D9A79368-7765-4BF5-9D52-B5E3D2BCC1F1}" srcOrd="0" destOrd="0" presId="urn:microsoft.com/office/officeart/2005/8/layout/process4"/>
    <dgm:cxn modelId="{18C6B19D-3E49-4230-BE2E-376CCB2AF5B4}" type="presOf" srcId="{34D94C39-572F-4842-BA12-2A380923AABA}" destId="{7B6B30ED-E567-45BB-B634-DCF556BF355E}" srcOrd="0" destOrd="0" presId="urn:microsoft.com/office/officeart/2005/8/layout/process4"/>
    <dgm:cxn modelId="{31934F45-AFEE-4518-8F39-247DC8C8A84E}" type="presParOf" srcId="{05378D24-A6D1-44C4-AD7B-EA9B8A749BA3}" destId="{F136374B-5003-4D13-A52E-AC6B2E748AA6}" srcOrd="0" destOrd="0" presId="urn:microsoft.com/office/officeart/2005/8/layout/process4"/>
    <dgm:cxn modelId="{FB96F70D-F1BB-4F54-B26B-66345CCA9111}" type="presParOf" srcId="{F136374B-5003-4D13-A52E-AC6B2E748AA6}" destId="{9045A4E3-B4E4-4199-96F3-9A7C6E6C5BE2}" srcOrd="0" destOrd="0" presId="urn:microsoft.com/office/officeart/2005/8/layout/process4"/>
    <dgm:cxn modelId="{BCECF682-1D62-49A7-9B3C-D82B025F0217}" type="presParOf" srcId="{05378D24-A6D1-44C4-AD7B-EA9B8A749BA3}" destId="{22DD420B-953F-4068-803A-09794B46642A}" srcOrd="1" destOrd="0" presId="urn:microsoft.com/office/officeart/2005/8/layout/process4"/>
    <dgm:cxn modelId="{BA356617-ACD0-48B9-ACF8-CA0A2196E82B}" type="presParOf" srcId="{05378D24-A6D1-44C4-AD7B-EA9B8A749BA3}" destId="{214242A3-03B0-4CD0-971A-9127E5EC3237}" srcOrd="2" destOrd="0" presId="urn:microsoft.com/office/officeart/2005/8/layout/process4"/>
    <dgm:cxn modelId="{3D62B5AE-D1BB-4264-BE6D-9D3A4C8A826F}" type="presParOf" srcId="{214242A3-03B0-4CD0-971A-9127E5EC3237}" destId="{7B6B30ED-E567-45BB-B634-DCF556BF355E}" srcOrd="0" destOrd="0" presId="urn:microsoft.com/office/officeart/2005/8/layout/process4"/>
    <dgm:cxn modelId="{4550D782-AB09-4C6F-A12F-ECC72D1D6B76}" type="presParOf" srcId="{05378D24-A6D1-44C4-AD7B-EA9B8A749BA3}" destId="{C80D0AD7-6402-4D53-9B50-4850DA794ED2}" srcOrd="3" destOrd="0" presId="urn:microsoft.com/office/officeart/2005/8/layout/process4"/>
    <dgm:cxn modelId="{5F9A9485-7D0A-49EB-BE30-C43EE742A8FE}" type="presParOf" srcId="{05378D24-A6D1-44C4-AD7B-EA9B8A749BA3}" destId="{61C78238-00A6-463D-859B-AE510E4AC78C}" srcOrd="4" destOrd="0" presId="urn:microsoft.com/office/officeart/2005/8/layout/process4"/>
    <dgm:cxn modelId="{4C9A2BC6-2BAE-4B24-B479-099D59B14E58}" type="presParOf" srcId="{61C78238-00A6-463D-859B-AE510E4AC78C}" destId="{D9A79368-7765-4BF5-9D52-B5E3D2BCC1F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17BB90A-0CD1-428B-9192-CEED4753B5FC}"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70E57206-C1DA-43FE-8A9B-8D0A26B8E5C4}">
      <dgm:prSet phldrT="[Text]" custT="1"/>
      <dgm:spPr/>
      <dgm:t>
        <a:bodyPr/>
        <a:lstStyle/>
        <a:p>
          <a:r>
            <a:rPr lang="en-US" sz="2800" dirty="0"/>
            <a:t>Goals that were met</a:t>
          </a:r>
        </a:p>
      </dgm:t>
    </dgm:pt>
    <dgm:pt modelId="{9F236FF8-7185-4D12-82F4-72CD0F2B1BD2}" type="parTrans" cxnId="{C5442EAE-210E-4198-BD34-A1616C7F99B4}">
      <dgm:prSet/>
      <dgm:spPr/>
      <dgm:t>
        <a:bodyPr/>
        <a:lstStyle/>
        <a:p>
          <a:endParaRPr lang="en-US"/>
        </a:p>
      </dgm:t>
    </dgm:pt>
    <dgm:pt modelId="{153F9BFB-7AAF-4A59-855E-D3E81BCF2B4D}" type="sibTrans" cxnId="{C5442EAE-210E-4198-BD34-A1616C7F99B4}">
      <dgm:prSet/>
      <dgm:spPr/>
      <dgm:t>
        <a:bodyPr/>
        <a:lstStyle/>
        <a:p>
          <a:endParaRPr lang="en-US"/>
        </a:p>
      </dgm:t>
    </dgm:pt>
    <dgm:pt modelId="{1828104F-E8F6-4542-8125-BD17B16AB563}">
      <dgm:prSet phldrT="[Text]" custT="1"/>
      <dgm:spPr/>
      <dgm:t>
        <a:bodyPr/>
        <a:lstStyle/>
        <a:p>
          <a:r>
            <a:rPr lang="en-US" sz="2800" dirty="0"/>
            <a:t>Great behaviors</a:t>
          </a:r>
        </a:p>
      </dgm:t>
    </dgm:pt>
    <dgm:pt modelId="{55A16CBE-4A35-46DD-8961-DFFDE62CD584}" type="parTrans" cxnId="{3305EA93-35BC-4130-8274-A1C9C0B55B0F}">
      <dgm:prSet/>
      <dgm:spPr/>
      <dgm:t>
        <a:bodyPr/>
        <a:lstStyle/>
        <a:p>
          <a:endParaRPr lang="en-US"/>
        </a:p>
      </dgm:t>
    </dgm:pt>
    <dgm:pt modelId="{3EA1FDC9-2397-4D77-93F4-2066E178B524}" type="sibTrans" cxnId="{3305EA93-35BC-4130-8274-A1C9C0B55B0F}">
      <dgm:prSet/>
      <dgm:spPr/>
      <dgm:t>
        <a:bodyPr/>
        <a:lstStyle/>
        <a:p>
          <a:endParaRPr lang="en-US"/>
        </a:p>
      </dgm:t>
    </dgm:pt>
    <dgm:pt modelId="{A2373828-4635-403D-9802-131FCB599957}">
      <dgm:prSet phldrT="[Text]" custT="1"/>
      <dgm:spPr/>
      <dgm:t>
        <a:bodyPr/>
        <a:lstStyle/>
        <a:p>
          <a:r>
            <a:rPr lang="en-US" sz="2800" dirty="0"/>
            <a:t>Great attitudes</a:t>
          </a:r>
        </a:p>
      </dgm:t>
    </dgm:pt>
    <dgm:pt modelId="{C6DD56BA-1402-4A10-ACEC-8AA2C03E8883}" type="parTrans" cxnId="{1E7600D7-B072-4AC3-ADE4-20C933D20D85}">
      <dgm:prSet/>
      <dgm:spPr/>
      <dgm:t>
        <a:bodyPr/>
        <a:lstStyle/>
        <a:p>
          <a:endParaRPr lang="en-US"/>
        </a:p>
      </dgm:t>
    </dgm:pt>
    <dgm:pt modelId="{BE02CF5A-593B-46FD-88D7-1924E754B072}" type="sibTrans" cxnId="{1E7600D7-B072-4AC3-ADE4-20C933D20D85}">
      <dgm:prSet/>
      <dgm:spPr/>
      <dgm:t>
        <a:bodyPr/>
        <a:lstStyle/>
        <a:p>
          <a:endParaRPr lang="en-US"/>
        </a:p>
      </dgm:t>
    </dgm:pt>
    <dgm:pt modelId="{98943AC1-A617-49A4-B55D-7AC57F08F0B5}">
      <dgm:prSet phldrT="[Text]" custT="1"/>
      <dgm:spPr/>
      <dgm:t>
        <a:bodyPr/>
        <a:lstStyle/>
        <a:p>
          <a:r>
            <a:rPr lang="en-US" sz="2800" dirty="0"/>
            <a:t>Problems solved</a:t>
          </a:r>
        </a:p>
      </dgm:t>
    </dgm:pt>
    <dgm:pt modelId="{6FF12940-AAD6-4736-8F44-62FA3F2E3C21}" type="parTrans" cxnId="{4F264EE3-5B1B-4358-8DF1-893CF02F5428}">
      <dgm:prSet/>
      <dgm:spPr/>
      <dgm:t>
        <a:bodyPr/>
        <a:lstStyle/>
        <a:p>
          <a:endParaRPr lang="en-US"/>
        </a:p>
      </dgm:t>
    </dgm:pt>
    <dgm:pt modelId="{5DB00F9F-B610-4E87-9E0D-E942597B7AE4}" type="sibTrans" cxnId="{4F264EE3-5B1B-4358-8DF1-893CF02F5428}">
      <dgm:prSet/>
      <dgm:spPr/>
      <dgm:t>
        <a:bodyPr/>
        <a:lstStyle/>
        <a:p>
          <a:endParaRPr lang="en-US"/>
        </a:p>
      </dgm:t>
    </dgm:pt>
    <dgm:pt modelId="{5D40B409-FCC8-4D18-A3E0-32F0FCDB5D28}" type="pres">
      <dgm:prSet presAssocID="{917BB90A-0CD1-428B-9192-CEED4753B5FC}" presName="linear" presStyleCnt="0">
        <dgm:presLayoutVars>
          <dgm:dir/>
          <dgm:animLvl val="lvl"/>
          <dgm:resizeHandles val="exact"/>
        </dgm:presLayoutVars>
      </dgm:prSet>
      <dgm:spPr/>
    </dgm:pt>
    <dgm:pt modelId="{F09A04E9-2236-44AE-B81E-FA2BEACDE6C0}" type="pres">
      <dgm:prSet presAssocID="{70E57206-C1DA-43FE-8A9B-8D0A26B8E5C4}" presName="parentLin" presStyleCnt="0"/>
      <dgm:spPr/>
    </dgm:pt>
    <dgm:pt modelId="{B212736A-B1BE-410F-8E1C-AF27BB8711DC}" type="pres">
      <dgm:prSet presAssocID="{70E57206-C1DA-43FE-8A9B-8D0A26B8E5C4}" presName="parentLeftMargin" presStyleLbl="node1" presStyleIdx="0" presStyleCnt="4"/>
      <dgm:spPr/>
    </dgm:pt>
    <dgm:pt modelId="{20D45CC7-6906-44A5-A805-2E710995735B}" type="pres">
      <dgm:prSet presAssocID="{70E57206-C1DA-43FE-8A9B-8D0A26B8E5C4}" presName="parentText" presStyleLbl="node1" presStyleIdx="0" presStyleCnt="4">
        <dgm:presLayoutVars>
          <dgm:chMax val="0"/>
          <dgm:bulletEnabled val="1"/>
        </dgm:presLayoutVars>
      </dgm:prSet>
      <dgm:spPr/>
    </dgm:pt>
    <dgm:pt modelId="{78049598-251F-412A-BDBA-973088422BCF}" type="pres">
      <dgm:prSet presAssocID="{70E57206-C1DA-43FE-8A9B-8D0A26B8E5C4}" presName="negativeSpace" presStyleCnt="0"/>
      <dgm:spPr/>
    </dgm:pt>
    <dgm:pt modelId="{67C5A266-2B6D-42A6-B606-EF7E34DF668E}" type="pres">
      <dgm:prSet presAssocID="{70E57206-C1DA-43FE-8A9B-8D0A26B8E5C4}" presName="childText" presStyleLbl="conFgAcc1" presStyleIdx="0" presStyleCnt="4">
        <dgm:presLayoutVars>
          <dgm:bulletEnabled val="1"/>
        </dgm:presLayoutVars>
      </dgm:prSet>
      <dgm:spPr>
        <a:noFill/>
      </dgm:spPr>
    </dgm:pt>
    <dgm:pt modelId="{97EB92CB-2ECD-45D9-A0AA-FC712190A878}" type="pres">
      <dgm:prSet presAssocID="{153F9BFB-7AAF-4A59-855E-D3E81BCF2B4D}" presName="spaceBetweenRectangles" presStyleCnt="0"/>
      <dgm:spPr/>
    </dgm:pt>
    <dgm:pt modelId="{530A3095-345F-4589-9E4F-6BA11A37FB72}" type="pres">
      <dgm:prSet presAssocID="{1828104F-E8F6-4542-8125-BD17B16AB563}" presName="parentLin" presStyleCnt="0"/>
      <dgm:spPr/>
    </dgm:pt>
    <dgm:pt modelId="{46B885E7-36D7-44D2-8906-9623EE721082}" type="pres">
      <dgm:prSet presAssocID="{1828104F-E8F6-4542-8125-BD17B16AB563}" presName="parentLeftMargin" presStyleLbl="node1" presStyleIdx="0" presStyleCnt="4"/>
      <dgm:spPr/>
    </dgm:pt>
    <dgm:pt modelId="{116878FA-B36B-4FDE-9748-601C896CA22F}" type="pres">
      <dgm:prSet presAssocID="{1828104F-E8F6-4542-8125-BD17B16AB563}" presName="parentText" presStyleLbl="node1" presStyleIdx="1" presStyleCnt="4">
        <dgm:presLayoutVars>
          <dgm:chMax val="0"/>
          <dgm:bulletEnabled val="1"/>
        </dgm:presLayoutVars>
      </dgm:prSet>
      <dgm:spPr/>
    </dgm:pt>
    <dgm:pt modelId="{FE774104-022C-4D26-8B50-29FC2131DF97}" type="pres">
      <dgm:prSet presAssocID="{1828104F-E8F6-4542-8125-BD17B16AB563}" presName="negativeSpace" presStyleCnt="0"/>
      <dgm:spPr/>
    </dgm:pt>
    <dgm:pt modelId="{B37F95A3-7C04-4BAA-9CD9-3446B47CD5B9}" type="pres">
      <dgm:prSet presAssocID="{1828104F-E8F6-4542-8125-BD17B16AB563}" presName="childText" presStyleLbl="conFgAcc1" presStyleIdx="1" presStyleCnt="4">
        <dgm:presLayoutVars>
          <dgm:bulletEnabled val="1"/>
        </dgm:presLayoutVars>
      </dgm:prSet>
      <dgm:spPr>
        <a:noFill/>
      </dgm:spPr>
    </dgm:pt>
    <dgm:pt modelId="{14F469FC-9151-4BE1-9BC1-ECD6C5E0BD02}" type="pres">
      <dgm:prSet presAssocID="{3EA1FDC9-2397-4D77-93F4-2066E178B524}" presName="spaceBetweenRectangles" presStyleCnt="0"/>
      <dgm:spPr/>
    </dgm:pt>
    <dgm:pt modelId="{0ED6A5DB-7CF1-4C89-8F35-E9E67628AE80}" type="pres">
      <dgm:prSet presAssocID="{A2373828-4635-403D-9802-131FCB599957}" presName="parentLin" presStyleCnt="0"/>
      <dgm:spPr/>
    </dgm:pt>
    <dgm:pt modelId="{D22780F9-60E9-4354-916C-F272C76AF872}" type="pres">
      <dgm:prSet presAssocID="{A2373828-4635-403D-9802-131FCB599957}" presName="parentLeftMargin" presStyleLbl="node1" presStyleIdx="1" presStyleCnt="4"/>
      <dgm:spPr/>
    </dgm:pt>
    <dgm:pt modelId="{0CFA7582-2D3B-4E7C-A4C4-BC8FC9F2DE53}" type="pres">
      <dgm:prSet presAssocID="{A2373828-4635-403D-9802-131FCB599957}" presName="parentText" presStyleLbl="node1" presStyleIdx="2" presStyleCnt="4">
        <dgm:presLayoutVars>
          <dgm:chMax val="0"/>
          <dgm:bulletEnabled val="1"/>
        </dgm:presLayoutVars>
      </dgm:prSet>
      <dgm:spPr/>
    </dgm:pt>
    <dgm:pt modelId="{4E75DB75-D99B-4228-8F79-A95ECC6F68A1}" type="pres">
      <dgm:prSet presAssocID="{A2373828-4635-403D-9802-131FCB599957}" presName="negativeSpace" presStyleCnt="0"/>
      <dgm:spPr/>
    </dgm:pt>
    <dgm:pt modelId="{5ECD8586-F3C1-4A9C-8796-82F62C5FEA00}" type="pres">
      <dgm:prSet presAssocID="{A2373828-4635-403D-9802-131FCB599957}" presName="childText" presStyleLbl="conFgAcc1" presStyleIdx="2" presStyleCnt="4">
        <dgm:presLayoutVars>
          <dgm:bulletEnabled val="1"/>
        </dgm:presLayoutVars>
      </dgm:prSet>
      <dgm:spPr>
        <a:noFill/>
      </dgm:spPr>
    </dgm:pt>
    <dgm:pt modelId="{627302B9-AE97-4EFC-8D84-53CBEBF2C5A3}" type="pres">
      <dgm:prSet presAssocID="{BE02CF5A-593B-46FD-88D7-1924E754B072}" presName="spaceBetweenRectangles" presStyleCnt="0"/>
      <dgm:spPr/>
    </dgm:pt>
    <dgm:pt modelId="{FA057507-9E0D-458D-9D7A-B525776DB451}" type="pres">
      <dgm:prSet presAssocID="{98943AC1-A617-49A4-B55D-7AC57F08F0B5}" presName="parentLin" presStyleCnt="0"/>
      <dgm:spPr/>
    </dgm:pt>
    <dgm:pt modelId="{22194880-F346-40AB-84E3-D9DCC6E4540C}" type="pres">
      <dgm:prSet presAssocID="{98943AC1-A617-49A4-B55D-7AC57F08F0B5}" presName="parentLeftMargin" presStyleLbl="node1" presStyleIdx="2" presStyleCnt="4"/>
      <dgm:spPr/>
    </dgm:pt>
    <dgm:pt modelId="{2F46BB56-C537-4AE0-8EC9-296623461023}" type="pres">
      <dgm:prSet presAssocID="{98943AC1-A617-49A4-B55D-7AC57F08F0B5}" presName="parentText" presStyleLbl="node1" presStyleIdx="3" presStyleCnt="4">
        <dgm:presLayoutVars>
          <dgm:chMax val="0"/>
          <dgm:bulletEnabled val="1"/>
        </dgm:presLayoutVars>
      </dgm:prSet>
      <dgm:spPr/>
    </dgm:pt>
    <dgm:pt modelId="{C6576BCC-5CC6-4EAE-9D2B-3BCB12E3609B}" type="pres">
      <dgm:prSet presAssocID="{98943AC1-A617-49A4-B55D-7AC57F08F0B5}" presName="negativeSpace" presStyleCnt="0"/>
      <dgm:spPr/>
    </dgm:pt>
    <dgm:pt modelId="{EF4DE586-2FB6-4740-B1B1-F18EB969C88B}" type="pres">
      <dgm:prSet presAssocID="{98943AC1-A617-49A4-B55D-7AC57F08F0B5}" presName="childText" presStyleLbl="conFgAcc1" presStyleIdx="3" presStyleCnt="4">
        <dgm:presLayoutVars>
          <dgm:bulletEnabled val="1"/>
        </dgm:presLayoutVars>
      </dgm:prSet>
      <dgm:spPr>
        <a:noFill/>
      </dgm:spPr>
    </dgm:pt>
  </dgm:ptLst>
  <dgm:cxnLst>
    <dgm:cxn modelId="{EA2E1408-90F8-4BF3-B5A8-0C9E3095C303}" type="presOf" srcId="{98943AC1-A617-49A4-B55D-7AC57F08F0B5}" destId="{2F46BB56-C537-4AE0-8EC9-296623461023}" srcOrd="1" destOrd="0" presId="urn:microsoft.com/office/officeart/2005/8/layout/list1"/>
    <dgm:cxn modelId="{69A85813-484A-456D-9DE4-5D6F1C3116E0}" type="presOf" srcId="{70E57206-C1DA-43FE-8A9B-8D0A26B8E5C4}" destId="{B212736A-B1BE-410F-8E1C-AF27BB8711DC}" srcOrd="0" destOrd="0" presId="urn:microsoft.com/office/officeart/2005/8/layout/list1"/>
    <dgm:cxn modelId="{0EB5D32B-69EE-4290-B776-8ED97E4C9485}" type="presOf" srcId="{1828104F-E8F6-4542-8125-BD17B16AB563}" destId="{116878FA-B36B-4FDE-9748-601C896CA22F}" srcOrd="1" destOrd="0" presId="urn:microsoft.com/office/officeart/2005/8/layout/list1"/>
    <dgm:cxn modelId="{4B661F39-2E66-490C-AE64-51C690BD3D0B}" type="presOf" srcId="{A2373828-4635-403D-9802-131FCB599957}" destId="{D22780F9-60E9-4354-916C-F272C76AF872}" srcOrd="0" destOrd="0" presId="urn:microsoft.com/office/officeart/2005/8/layout/list1"/>
    <dgm:cxn modelId="{90B2293A-9D10-4F14-8902-A724B44B8872}" type="presOf" srcId="{A2373828-4635-403D-9802-131FCB599957}" destId="{0CFA7582-2D3B-4E7C-A4C4-BC8FC9F2DE53}" srcOrd="1" destOrd="0" presId="urn:microsoft.com/office/officeart/2005/8/layout/list1"/>
    <dgm:cxn modelId="{A5C46F45-653D-479B-91E9-FC782E9BBCAB}" type="presOf" srcId="{98943AC1-A617-49A4-B55D-7AC57F08F0B5}" destId="{22194880-F346-40AB-84E3-D9DCC6E4540C}" srcOrd="0" destOrd="0" presId="urn:microsoft.com/office/officeart/2005/8/layout/list1"/>
    <dgm:cxn modelId="{41887187-8C13-495B-AD22-48096492E7B7}" type="presOf" srcId="{917BB90A-0CD1-428B-9192-CEED4753B5FC}" destId="{5D40B409-FCC8-4D18-A3E0-32F0FCDB5D28}" srcOrd="0" destOrd="0" presId="urn:microsoft.com/office/officeart/2005/8/layout/list1"/>
    <dgm:cxn modelId="{3305EA93-35BC-4130-8274-A1C9C0B55B0F}" srcId="{917BB90A-0CD1-428B-9192-CEED4753B5FC}" destId="{1828104F-E8F6-4542-8125-BD17B16AB563}" srcOrd="1" destOrd="0" parTransId="{55A16CBE-4A35-46DD-8961-DFFDE62CD584}" sibTransId="{3EA1FDC9-2397-4D77-93F4-2066E178B524}"/>
    <dgm:cxn modelId="{ABC42898-ED4D-4D71-99BF-494F3DAF59CB}" type="presOf" srcId="{1828104F-E8F6-4542-8125-BD17B16AB563}" destId="{46B885E7-36D7-44D2-8906-9623EE721082}" srcOrd="0" destOrd="0" presId="urn:microsoft.com/office/officeart/2005/8/layout/list1"/>
    <dgm:cxn modelId="{C5442EAE-210E-4198-BD34-A1616C7F99B4}" srcId="{917BB90A-0CD1-428B-9192-CEED4753B5FC}" destId="{70E57206-C1DA-43FE-8A9B-8D0A26B8E5C4}" srcOrd="0" destOrd="0" parTransId="{9F236FF8-7185-4D12-82F4-72CD0F2B1BD2}" sibTransId="{153F9BFB-7AAF-4A59-855E-D3E81BCF2B4D}"/>
    <dgm:cxn modelId="{321F74D6-2E14-44B6-B997-40E457CCCD61}" type="presOf" srcId="{70E57206-C1DA-43FE-8A9B-8D0A26B8E5C4}" destId="{20D45CC7-6906-44A5-A805-2E710995735B}" srcOrd="1" destOrd="0" presId="urn:microsoft.com/office/officeart/2005/8/layout/list1"/>
    <dgm:cxn modelId="{1E7600D7-B072-4AC3-ADE4-20C933D20D85}" srcId="{917BB90A-0CD1-428B-9192-CEED4753B5FC}" destId="{A2373828-4635-403D-9802-131FCB599957}" srcOrd="2" destOrd="0" parTransId="{C6DD56BA-1402-4A10-ACEC-8AA2C03E8883}" sibTransId="{BE02CF5A-593B-46FD-88D7-1924E754B072}"/>
    <dgm:cxn modelId="{4F264EE3-5B1B-4358-8DF1-893CF02F5428}" srcId="{917BB90A-0CD1-428B-9192-CEED4753B5FC}" destId="{98943AC1-A617-49A4-B55D-7AC57F08F0B5}" srcOrd="3" destOrd="0" parTransId="{6FF12940-AAD6-4736-8F44-62FA3F2E3C21}" sibTransId="{5DB00F9F-B610-4E87-9E0D-E942597B7AE4}"/>
    <dgm:cxn modelId="{F5B42701-8778-4B34-B101-9DFB1BCDC405}" type="presParOf" srcId="{5D40B409-FCC8-4D18-A3E0-32F0FCDB5D28}" destId="{F09A04E9-2236-44AE-B81E-FA2BEACDE6C0}" srcOrd="0" destOrd="0" presId="urn:microsoft.com/office/officeart/2005/8/layout/list1"/>
    <dgm:cxn modelId="{94BCF4FB-D4A8-4D9E-B39E-AB23A4982530}" type="presParOf" srcId="{F09A04E9-2236-44AE-B81E-FA2BEACDE6C0}" destId="{B212736A-B1BE-410F-8E1C-AF27BB8711DC}" srcOrd="0" destOrd="0" presId="urn:microsoft.com/office/officeart/2005/8/layout/list1"/>
    <dgm:cxn modelId="{0F43527E-7AD1-4B2C-8229-9DB639E9287D}" type="presParOf" srcId="{F09A04E9-2236-44AE-B81E-FA2BEACDE6C0}" destId="{20D45CC7-6906-44A5-A805-2E710995735B}" srcOrd="1" destOrd="0" presId="urn:microsoft.com/office/officeart/2005/8/layout/list1"/>
    <dgm:cxn modelId="{3B6AD7F9-1DB5-4CFB-B022-FAF8639C181D}" type="presParOf" srcId="{5D40B409-FCC8-4D18-A3E0-32F0FCDB5D28}" destId="{78049598-251F-412A-BDBA-973088422BCF}" srcOrd="1" destOrd="0" presId="urn:microsoft.com/office/officeart/2005/8/layout/list1"/>
    <dgm:cxn modelId="{21E2B4F5-3CA3-468F-8FB0-9E2F46B40F02}" type="presParOf" srcId="{5D40B409-FCC8-4D18-A3E0-32F0FCDB5D28}" destId="{67C5A266-2B6D-42A6-B606-EF7E34DF668E}" srcOrd="2" destOrd="0" presId="urn:microsoft.com/office/officeart/2005/8/layout/list1"/>
    <dgm:cxn modelId="{FDE1B8A2-A9C5-4333-B6C7-57A43746373E}" type="presParOf" srcId="{5D40B409-FCC8-4D18-A3E0-32F0FCDB5D28}" destId="{97EB92CB-2ECD-45D9-A0AA-FC712190A878}" srcOrd="3" destOrd="0" presId="urn:microsoft.com/office/officeart/2005/8/layout/list1"/>
    <dgm:cxn modelId="{7E1F3FB9-F8D3-4E8D-986C-99F390BA9DE0}" type="presParOf" srcId="{5D40B409-FCC8-4D18-A3E0-32F0FCDB5D28}" destId="{530A3095-345F-4589-9E4F-6BA11A37FB72}" srcOrd="4" destOrd="0" presId="urn:microsoft.com/office/officeart/2005/8/layout/list1"/>
    <dgm:cxn modelId="{31BA6E38-1648-4C47-9033-ED3C0CFAF8DF}" type="presParOf" srcId="{530A3095-345F-4589-9E4F-6BA11A37FB72}" destId="{46B885E7-36D7-44D2-8906-9623EE721082}" srcOrd="0" destOrd="0" presId="urn:microsoft.com/office/officeart/2005/8/layout/list1"/>
    <dgm:cxn modelId="{CE553566-1136-41D1-BB3E-88CAA54A8E67}" type="presParOf" srcId="{530A3095-345F-4589-9E4F-6BA11A37FB72}" destId="{116878FA-B36B-4FDE-9748-601C896CA22F}" srcOrd="1" destOrd="0" presId="urn:microsoft.com/office/officeart/2005/8/layout/list1"/>
    <dgm:cxn modelId="{F744A003-B096-4008-9C6C-D41F93CC21F7}" type="presParOf" srcId="{5D40B409-FCC8-4D18-A3E0-32F0FCDB5D28}" destId="{FE774104-022C-4D26-8B50-29FC2131DF97}" srcOrd="5" destOrd="0" presId="urn:microsoft.com/office/officeart/2005/8/layout/list1"/>
    <dgm:cxn modelId="{89CE6E08-CEF6-445E-9837-CD95BA81AA81}" type="presParOf" srcId="{5D40B409-FCC8-4D18-A3E0-32F0FCDB5D28}" destId="{B37F95A3-7C04-4BAA-9CD9-3446B47CD5B9}" srcOrd="6" destOrd="0" presId="urn:microsoft.com/office/officeart/2005/8/layout/list1"/>
    <dgm:cxn modelId="{E563B13E-5801-48E0-98F4-83CFB373A1F9}" type="presParOf" srcId="{5D40B409-FCC8-4D18-A3E0-32F0FCDB5D28}" destId="{14F469FC-9151-4BE1-9BC1-ECD6C5E0BD02}" srcOrd="7" destOrd="0" presId="urn:microsoft.com/office/officeart/2005/8/layout/list1"/>
    <dgm:cxn modelId="{36B3F25E-54C1-481D-AA81-980412588B26}" type="presParOf" srcId="{5D40B409-FCC8-4D18-A3E0-32F0FCDB5D28}" destId="{0ED6A5DB-7CF1-4C89-8F35-E9E67628AE80}" srcOrd="8" destOrd="0" presId="urn:microsoft.com/office/officeart/2005/8/layout/list1"/>
    <dgm:cxn modelId="{EDCC0671-6126-474A-AE56-838769C419FA}" type="presParOf" srcId="{0ED6A5DB-7CF1-4C89-8F35-E9E67628AE80}" destId="{D22780F9-60E9-4354-916C-F272C76AF872}" srcOrd="0" destOrd="0" presId="urn:microsoft.com/office/officeart/2005/8/layout/list1"/>
    <dgm:cxn modelId="{6213C854-4CFA-4B8E-8046-6602681ED98C}" type="presParOf" srcId="{0ED6A5DB-7CF1-4C89-8F35-E9E67628AE80}" destId="{0CFA7582-2D3B-4E7C-A4C4-BC8FC9F2DE53}" srcOrd="1" destOrd="0" presId="urn:microsoft.com/office/officeart/2005/8/layout/list1"/>
    <dgm:cxn modelId="{B96CB2DD-9587-494F-A949-1B0E67DC4AD7}" type="presParOf" srcId="{5D40B409-FCC8-4D18-A3E0-32F0FCDB5D28}" destId="{4E75DB75-D99B-4228-8F79-A95ECC6F68A1}" srcOrd="9" destOrd="0" presId="urn:microsoft.com/office/officeart/2005/8/layout/list1"/>
    <dgm:cxn modelId="{D24D832E-6EB0-4269-B461-7157D3E334D3}" type="presParOf" srcId="{5D40B409-FCC8-4D18-A3E0-32F0FCDB5D28}" destId="{5ECD8586-F3C1-4A9C-8796-82F62C5FEA00}" srcOrd="10" destOrd="0" presId="urn:microsoft.com/office/officeart/2005/8/layout/list1"/>
    <dgm:cxn modelId="{1764A4D5-591E-4C35-B833-2073ED5493AF}" type="presParOf" srcId="{5D40B409-FCC8-4D18-A3E0-32F0FCDB5D28}" destId="{627302B9-AE97-4EFC-8D84-53CBEBF2C5A3}" srcOrd="11" destOrd="0" presId="urn:microsoft.com/office/officeart/2005/8/layout/list1"/>
    <dgm:cxn modelId="{F6503E94-3C68-4CD0-B017-0285449D849B}" type="presParOf" srcId="{5D40B409-FCC8-4D18-A3E0-32F0FCDB5D28}" destId="{FA057507-9E0D-458D-9D7A-B525776DB451}" srcOrd="12" destOrd="0" presId="urn:microsoft.com/office/officeart/2005/8/layout/list1"/>
    <dgm:cxn modelId="{CC22CAD6-16E5-412D-B776-19DA3879A975}" type="presParOf" srcId="{FA057507-9E0D-458D-9D7A-B525776DB451}" destId="{22194880-F346-40AB-84E3-D9DCC6E4540C}" srcOrd="0" destOrd="0" presId="urn:microsoft.com/office/officeart/2005/8/layout/list1"/>
    <dgm:cxn modelId="{A0EF5AB2-4861-4ADB-8B7B-A73C23F316B4}" type="presParOf" srcId="{FA057507-9E0D-458D-9D7A-B525776DB451}" destId="{2F46BB56-C537-4AE0-8EC9-296623461023}" srcOrd="1" destOrd="0" presId="urn:microsoft.com/office/officeart/2005/8/layout/list1"/>
    <dgm:cxn modelId="{3DAD5E0D-FE26-49E1-B05E-EFA5ED6AF631}" type="presParOf" srcId="{5D40B409-FCC8-4D18-A3E0-32F0FCDB5D28}" destId="{C6576BCC-5CC6-4EAE-9D2B-3BCB12E3609B}" srcOrd="13" destOrd="0" presId="urn:microsoft.com/office/officeart/2005/8/layout/list1"/>
    <dgm:cxn modelId="{5D70B4B9-FEF4-4BC0-B143-60DACA6FFE2C}" type="presParOf" srcId="{5D40B409-FCC8-4D18-A3E0-32F0FCDB5D28}" destId="{EF4DE586-2FB6-4740-B1B1-F18EB969C88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8A4C7BC-1C13-4228-A37A-B4443DF26F6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FE1904D-4FCD-4D98-88D0-AF18C01C5F3C}">
      <dgm:prSet phldrT="[Text]"/>
      <dgm:spPr>
        <a:solidFill>
          <a:schemeClr val="accent2"/>
        </a:solidFill>
        <a:ln>
          <a:noFill/>
        </a:ln>
      </dgm:spPr>
      <dgm:t>
        <a:bodyPr/>
        <a:lstStyle/>
        <a:p>
          <a:pPr algn="l"/>
          <a:r>
            <a:rPr lang="en-US" b="1" dirty="0">
              <a:solidFill>
                <a:schemeClr val="bg1"/>
              </a:solidFill>
            </a:rPr>
            <a:t>Buy-in</a:t>
          </a:r>
          <a:r>
            <a:rPr lang="en-US" dirty="0">
              <a:solidFill>
                <a:schemeClr val="bg1"/>
              </a:solidFill>
            </a:rPr>
            <a:t> by your employee</a:t>
          </a:r>
        </a:p>
      </dgm:t>
    </dgm:pt>
    <dgm:pt modelId="{EF4E462B-7D0E-48D6-A230-889B6CEC6EC3}" type="parTrans" cxnId="{49B245F9-BEB4-4812-9871-C7CCC188DFA9}">
      <dgm:prSet/>
      <dgm:spPr/>
      <dgm:t>
        <a:bodyPr/>
        <a:lstStyle/>
        <a:p>
          <a:endParaRPr lang="en-US"/>
        </a:p>
      </dgm:t>
    </dgm:pt>
    <dgm:pt modelId="{4FA0FA4D-E704-4430-A15C-99DE31B15E10}" type="sibTrans" cxnId="{49B245F9-BEB4-4812-9871-C7CCC188DFA9}">
      <dgm:prSet/>
      <dgm:spPr/>
      <dgm:t>
        <a:bodyPr/>
        <a:lstStyle/>
        <a:p>
          <a:endParaRPr lang="en-US"/>
        </a:p>
      </dgm:t>
    </dgm:pt>
    <dgm:pt modelId="{334CAD67-60D6-499D-8F1F-09E6DAB1643B}">
      <dgm:prSet phldrT="[Text]"/>
      <dgm:spPr>
        <a:solidFill>
          <a:schemeClr val="accent3"/>
        </a:solidFill>
        <a:ln>
          <a:noFill/>
        </a:ln>
      </dgm:spPr>
      <dgm:t>
        <a:bodyPr/>
        <a:lstStyle/>
        <a:p>
          <a:pPr algn="l"/>
          <a:r>
            <a:rPr lang="en-US" b="1" dirty="0">
              <a:solidFill>
                <a:schemeClr val="bg1"/>
              </a:solidFill>
            </a:rPr>
            <a:t>Innovation</a:t>
          </a:r>
          <a:r>
            <a:rPr lang="en-US" dirty="0">
              <a:solidFill>
                <a:schemeClr val="bg1"/>
              </a:solidFill>
            </a:rPr>
            <a:t>, more creativity is possible when two work at it</a:t>
          </a:r>
        </a:p>
      </dgm:t>
    </dgm:pt>
    <dgm:pt modelId="{7F710D1B-66CB-4D9B-A8FB-8EA9FA21A1A9}" type="parTrans" cxnId="{0D0B2297-EBA8-47E9-9367-750115503366}">
      <dgm:prSet/>
      <dgm:spPr/>
      <dgm:t>
        <a:bodyPr/>
        <a:lstStyle/>
        <a:p>
          <a:endParaRPr lang="en-US"/>
        </a:p>
      </dgm:t>
    </dgm:pt>
    <dgm:pt modelId="{B13BA5DE-845F-40B8-8B06-DD74EB730BBB}" type="sibTrans" cxnId="{0D0B2297-EBA8-47E9-9367-750115503366}">
      <dgm:prSet/>
      <dgm:spPr/>
      <dgm:t>
        <a:bodyPr/>
        <a:lstStyle/>
        <a:p>
          <a:endParaRPr lang="en-US"/>
        </a:p>
      </dgm:t>
    </dgm:pt>
    <dgm:pt modelId="{D3D3712E-E4B7-44FA-9513-7163020AD966}">
      <dgm:prSet phldrT="[Text]"/>
      <dgm:spPr>
        <a:solidFill>
          <a:schemeClr val="accent4"/>
        </a:solidFill>
        <a:ln>
          <a:noFill/>
        </a:ln>
      </dgm:spPr>
      <dgm:t>
        <a:bodyPr/>
        <a:lstStyle/>
        <a:p>
          <a:pPr algn="l"/>
          <a:r>
            <a:rPr lang="en-US" b="1" dirty="0">
              <a:solidFill>
                <a:schemeClr val="bg1"/>
              </a:solidFill>
            </a:rPr>
            <a:t>Growth</a:t>
          </a:r>
          <a:r>
            <a:rPr lang="en-US" dirty="0">
              <a:solidFill>
                <a:schemeClr val="bg1"/>
              </a:solidFill>
            </a:rPr>
            <a:t>, the options developed will have more meaning</a:t>
          </a:r>
        </a:p>
      </dgm:t>
    </dgm:pt>
    <dgm:pt modelId="{1CDDD5C8-7E47-49E2-BA1E-32BD7593458A}" type="parTrans" cxnId="{CB4BADA3-A8B6-4073-BEFA-1EB5E5C175F6}">
      <dgm:prSet/>
      <dgm:spPr/>
      <dgm:t>
        <a:bodyPr/>
        <a:lstStyle/>
        <a:p>
          <a:endParaRPr lang="en-US"/>
        </a:p>
      </dgm:t>
    </dgm:pt>
    <dgm:pt modelId="{639F5AA6-571D-4508-8C09-FEC714B25D47}" type="sibTrans" cxnId="{CB4BADA3-A8B6-4073-BEFA-1EB5E5C175F6}">
      <dgm:prSet/>
      <dgm:spPr/>
      <dgm:t>
        <a:bodyPr/>
        <a:lstStyle/>
        <a:p>
          <a:endParaRPr lang="en-US"/>
        </a:p>
      </dgm:t>
    </dgm:pt>
    <dgm:pt modelId="{A2A772BF-1956-4904-B47F-0977E7D88B0B}" type="pres">
      <dgm:prSet presAssocID="{A8A4C7BC-1C13-4228-A37A-B4443DF26F68}" presName="Name0" presStyleCnt="0">
        <dgm:presLayoutVars>
          <dgm:chMax val="7"/>
          <dgm:dir/>
          <dgm:animLvl val="lvl"/>
          <dgm:resizeHandles val="exact"/>
        </dgm:presLayoutVars>
      </dgm:prSet>
      <dgm:spPr/>
    </dgm:pt>
    <dgm:pt modelId="{72417610-A609-436B-BE4E-DC6B0A407429}" type="pres">
      <dgm:prSet presAssocID="{CFE1904D-4FCD-4D98-88D0-AF18C01C5F3C}" presName="circle1" presStyleLbl="node1" presStyleIdx="0" presStyleCnt="3"/>
      <dgm:spPr>
        <a:ln>
          <a:noFill/>
        </a:ln>
      </dgm:spPr>
    </dgm:pt>
    <dgm:pt modelId="{AE8E0A34-71A8-4660-A386-5D0AD44708ED}" type="pres">
      <dgm:prSet presAssocID="{CFE1904D-4FCD-4D98-88D0-AF18C01C5F3C}" presName="space" presStyleCnt="0"/>
      <dgm:spPr/>
    </dgm:pt>
    <dgm:pt modelId="{9D40A323-7F0B-49A6-A1F9-8FD9C3F2B34F}" type="pres">
      <dgm:prSet presAssocID="{CFE1904D-4FCD-4D98-88D0-AF18C01C5F3C}" presName="rect1" presStyleLbl="alignAcc1" presStyleIdx="0" presStyleCnt="3"/>
      <dgm:spPr/>
    </dgm:pt>
    <dgm:pt modelId="{C464D2A6-69D5-40AA-B8CE-63D4262FBAE6}" type="pres">
      <dgm:prSet presAssocID="{334CAD67-60D6-499D-8F1F-09E6DAB1643B}" presName="vertSpace2" presStyleLbl="node1" presStyleIdx="0" presStyleCnt="3"/>
      <dgm:spPr/>
    </dgm:pt>
    <dgm:pt modelId="{1AF5086E-6C25-490C-8840-0397473CD9F7}" type="pres">
      <dgm:prSet presAssocID="{334CAD67-60D6-499D-8F1F-09E6DAB1643B}" presName="circle2" presStyleLbl="node1" presStyleIdx="1" presStyleCnt="3"/>
      <dgm:spPr>
        <a:ln>
          <a:noFill/>
        </a:ln>
      </dgm:spPr>
    </dgm:pt>
    <dgm:pt modelId="{E10F7B47-F762-44AE-88F3-E90A0745FDAD}" type="pres">
      <dgm:prSet presAssocID="{334CAD67-60D6-499D-8F1F-09E6DAB1643B}" presName="rect2" presStyleLbl="alignAcc1" presStyleIdx="1" presStyleCnt="3"/>
      <dgm:spPr/>
    </dgm:pt>
    <dgm:pt modelId="{98A5BD8F-67A7-4A4E-A009-50BDB639E0F5}" type="pres">
      <dgm:prSet presAssocID="{D3D3712E-E4B7-44FA-9513-7163020AD966}" presName="vertSpace3" presStyleLbl="node1" presStyleIdx="1" presStyleCnt="3"/>
      <dgm:spPr/>
    </dgm:pt>
    <dgm:pt modelId="{F05173DF-B21C-44EF-B93D-6ED8AE485442}" type="pres">
      <dgm:prSet presAssocID="{D3D3712E-E4B7-44FA-9513-7163020AD966}" presName="circle3" presStyleLbl="node1" presStyleIdx="2" presStyleCnt="3"/>
      <dgm:spPr>
        <a:ln>
          <a:noFill/>
        </a:ln>
      </dgm:spPr>
    </dgm:pt>
    <dgm:pt modelId="{E5948F05-01AF-41D6-B02C-AA207E18A221}" type="pres">
      <dgm:prSet presAssocID="{D3D3712E-E4B7-44FA-9513-7163020AD966}" presName="rect3" presStyleLbl="alignAcc1" presStyleIdx="2" presStyleCnt="3"/>
      <dgm:spPr/>
    </dgm:pt>
    <dgm:pt modelId="{73C15850-AD05-46A8-B848-794C434D5BB4}" type="pres">
      <dgm:prSet presAssocID="{CFE1904D-4FCD-4D98-88D0-AF18C01C5F3C}" presName="rect1ParTxNoCh" presStyleLbl="alignAcc1" presStyleIdx="2" presStyleCnt="3">
        <dgm:presLayoutVars>
          <dgm:chMax val="1"/>
          <dgm:bulletEnabled val="1"/>
        </dgm:presLayoutVars>
      </dgm:prSet>
      <dgm:spPr/>
    </dgm:pt>
    <dgm:pt modelId="{784EC91A-12BA-4E3C-88C6-020CCBF27652}" type="pres">
      <dgm:prSet presAssocID="{334CAD67-60D6-499D-8F1F-09E6DAB1643B}" presName="rect2ParTxNoCh" presStyleLbl="alignAcc1" presStyleIdx="2" presStyleCnt="3">
        <dgm:presLayoutVars>
          <dgm:chMax val="1"/>
          <dgm:bulletEnabled val="1"/>
        </dgm:presLayoutVars>
      </dgm:prSet>
      <dgm:spPr/>
    </dgm:pt>
    <dgm:pt modelId="{2DC17814-98AC-407C-9994-4108D183FEC1}" type="pres">
      <dgm:prSet presAssocID="{D3D3712E-E4B7-44FA-9513-7163020AD966}" presName="rect3ParTxNoCh" presStyleLbl="alignAcc1" presStyleIdx="2" presStyleCnt="3">
        <dgm:presLayoutVars>
          <dgm:chMax val="1"/>
          <dgm:bulletEnabled val="1"/>
        </dgm:presLayoutVars>
      </dgm:prSet>
      <dgm:spPr/>
    </dgm:pt>
  </dgm:ptLst>
  <dgm:cxnLst>
    <dgm:cxn modelId="{A224F415-C0E7-447E-BB73-BC35D3481DF5}" type="presOf" srcId="{D3D3712E-E4B7-44FA-9513-7163020AD966}" destId="{E5948F05-01AF-41D6-B02C-AA207E18A221}" srcOrd="0" destOrd="0" presId="urn:microsoft.com/office/officeart/2005/8/layout/target3"/>
    <dgm:cxn modelId="{BCC1B925-656C-435B-9654-CB87711D4BEE}" type="presOf" srcId="{CFE1904D-4FCD-4D98-88D0-AF18C01C5F3C}" destId="{73C15850-AD05-46A8-B848-794C434D5BB4}" srcOrd="1" destOrd="0" presId="urn:microsoft.com/office/officeart/2005/8/layout/target3"/>
    <dgm:cxn modelId="{2B3B5D2D-844A-4C66-86D1-55FA00CC9210}" type="presOf" srcId="{A8A4C7BC-1C13-4228-A37A-B4443DF26F68}" destId="{A2A772BF-1956-4904-B47F-0977E7D88B0B}" srcOrd="0" destOrd="0" presId="urn:microsoft.com/office/officeart/2005/8/layout/target3"/>
    <dgm:cxn modelId="{5FFA474B-B028-4E02-BCFE-F4F473CE12B7}" type="presOf" srcId="{D3D3712E-E4B7-44FA-9513-7163020AD966}" destId="{2DC17814-98AC-407C-9994-4108D183FEC1}" srcOrd="1" destOrd="0" presId="urn:microsoft.com/office/officeart/2005/8/layout/target3"/>
    <dgm:cxn modelId="{B32A0192-0D25-45D6-A9D8-B6DD0E175737}" type="presOf" srcId="{334CAD67-60D6-499D-8F1F-09E6DAB1643B}" destId="{E10F7B47-F762-44AE-88F3-E90A0745FDAD}" srcOrd="0" destOrd="0" presId="urn:microsoft.com/office/officeart/2005/8/layout/target3"/>
    <dgm:cxn modelId="{0D0B2297-EBA8-47E9-9367-750115503366}" srcId="{A8A4C7BC-1C13-4228-A37A-B4443DF26F68}" destId="{334CAD67-60D6-499D-8F1F-09E6DAB1643B}" srcOrd="1" destOrd="0" parTransId="{7F710D1B-66CB-4D9B-A8FB-8EA9FA21A1A9}" sibTransId="{B13BA5DE-845F-40B8-8B06-DD74EB730BBB}"/>
    <dgm:cxn modelId="{CB4BADA3-A8B6-4073-BEFA-1EB5E5C175F6}" srcId="{A8A4C7BC-1C13-4228-A37A-B4443DF26F68}" destId="{D3D3712E-E4B7-44FA-9513-7163020AD966}" srcOrd="2" destOrd="0" parTransId="{1CDDD5C8-7E47-49E2-BA1E-32BD7593458A}" sibTransId="{639F5AA6-571D-4508-8C09-FEC714B25D47}"/>
    <dgm:cxn modelId="{05A726AF-3E3A-4C0D-893C-CB5680059A9D}" type="presOf" srcId="{CFE1904D-4FCD-4D98-88D0-AF18C01C5F3C}" destId="{9D40A323-7F0B-49A6-A1F9-8FD9C3F2B34F}" srcOrd="0" destOrd="0" presId="urn:microsoft.com/office/officeart/2005/8/layout/target3"/>
    <dgm:cxn modelId="{563924BB-7D10-44B0-B3AD-98AC4E8024E6}" type="presOf" srcId="{334CAD67-60D6-499D-8F1F-09E6DAB1643B}" destId="{784EC91A-12BA-4E3C-88C6-020CCBF27652}" srcOrd="1" destOrd="0" presId="urn:microsoft.com/office/officeart/2005/8/layout/target3"/>
    <dgm:cxn modelId="{49B245F9-BEB4-4812-9871-C7CCC188DFA9}" srcId="{A8A4C7BC-1C13-4228-A37A-B4443DF26F68}" destId="{CFE1904D-4FCD-4D98-88D0-AF18C01C5F3C}" srcOrd="0" destOrd="0" parTransId="{EF4E462B-7D0E-48D6-A230-889B6CEC6EC3}" sibTransId="{4FA0FA4D-E704-4430-A15C-99DE31B15E10}"/>
    <dgm:cxn modelId="{0EFED836-6FB0-49AC-910F-0F5BAA8FD42F}" type="presParOf" srcId="{A2A772BF-1956-4904-B47F-0977E7D88B0B}" destId="{72417610-A609-436B-BE4E-DC6B0A407429}" srcOrd="0" destOrd="0" presId="urn:microsoft.com/office/officeart/2005/8/layout/target3"/>
    <dgm:cxn modelId="{56636AEF-9C0F-4A28-A8CA-C88DE70D89B5}" type="presParOf" srcId="{A2A772BF-1956-4904-B47F-0977E7D88B0B}" destId="{AE8E0A34-71A8-4660-A386-5D0AD44708ED}" srcOrd="1" destOrd="0" presId="urn:microsoft.com/office/officeart/2005/8/layout/target3"/>
    <dgm:cxn modelId="{350EBCAB-DB9B-472C-957F-F489DA61A273}" type="presParOf" srcId="{A2A772BF-1956-4904-B47F-0977E7D88B0B}" destId="{9D40A323-7F0B-49A6-A1F9-8FD9C3F2B34F}" srcOrd="2" destOrd="0" presId="urn:microsoft.com/office/officeart/2005/8/layout/target3"/>
    <dgm:cxn modelId="{F8D43A8B-E592-4927-B6EA-F28E96B3450F}" type="presParOf" srcId="{A2A772BF-1956-4904-B47F-0977E7D88B0B}" destId="{C464D2A6-69D5-40AA-B8CE-63D4262FBAE6}" srcOrd="3" destOrd="0" presId="urn:microsoft.com/office/officeart/2005/8/layout/target3"/>
    <dgm:cxn modelId="{778789CD-6424-46DD-BFC2-EF33EC5D542A}" type="presParOf" srcId="{A2A772BF-1956-4904-B47F-0977E7D88B0B}" destId="{1AF5086E-6C25-490C-8840-0397473CD9F7}" srcOrd="4" destOrd="0" presId="urn:microsoft.com/office/officeart/2005/8/layout/target3"/>
    <dgm:cxn modelId="{EB075B39-46B4-4776-AAFE-CFA0A0371532}" type="presParOf" srcId="{A2A772BF-1956-4904-B47F-0977E7D88B0B}" destId="{E10F7B47-F762-44AE-88F3-E90A0745FDAD}" srcOrd="5" destOrd="0" presId="urn:microsoft.com/office/officeart/2005/8/layout/target3"/>
    <dgm:cxn modelId="{718F021D-5D31-4E1B-97EF-131710993A39}" type="presParOf" srcId="{A2A772BF-1956-4904-B47F-0977E7D88B0B}" destId="{98A5BD8F-67A7-4A4E-A009-50BDB639E0F5}" srcOrd="6" destOrd="0" presId="urn:microsoft.com/office/officeart/2005/8/layout/target3"/>
    <dgm:cxn modelId="{BB456701-2871-4DB1-85FC-2D57C47C773A}" type="presParOf" srcId="{A2A772BF-1956-4904-B47F-0977E7D88B0B}" destId="{F05173DF-B21C-44EF-B93D-6ED8AE485442}" srcOrd="7" destOrd="0" presId="urn:microsoft.com/office/officeart/2005/8/layout/target3"/>
    <dgm:cxn modelId="{64A0EFE6-B9A3-4734-A01A-858CF0D24572}" type="presParOf" srcId="{A2A772BF-1956-4904-B47F-0977E7D88B0B}" destId="{E5948F05-01AF-41D6-B02C-AA207E18A221}" srcOrd="8" destOrd="0" presId="urn:microsoft.com/office/officeart/2005/8/layout/target3"/>
    <dgm:cxn modelId="{10ACFD76-7068-43B6-A0B3-51AAA5477DC5}" type="presParOf" srcId="{A2A772BF-1956-4904-B47F-0977E7D88B0B}" destId="{73C15850-AD05-46A8-B848-794C434D5BB4}" srcOrd="9" destOrd="0" presId="urn:microsoft.com/office/officeart/2005/8/layout/target3"/>
    <dgm:cxn modelId="{5173319B-5224-45BD-84DF-308DFE36275F}" type="presParOf" srcId="{A2A772BF-1956-4904-B47F-0977E7D88B0B}" destId="{784EC91A-12BA-4E3C-88C6-020CCBF27652}" srcOrd="10" destOrd="0" presId="urn:microsoft.com/office/officeart/2005/8/layout/target3"/>
    <dgm:cxn modelId="{273012C2-987A-4A91-AEAC-3C5DDF155826}" type="presParOf" srcId="{A2A772BF-1956-4904-B47F-0977E7D88B0B}" destId="{2DC17814-98AC-407C-9994-4108D183FEC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D564291-7541-4AFE-90FA-014F0EB3FCC4}"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D66DBDED-8F97-4CDF-B2C8-72F3766B0526}">
      <dgm:prSet phldrT="[Text]"/>
      <dgm:spPr/>
      <dgm:t>
        <a:bodyPr/>
        <a:lstStyle/>
        <a:p>
          <a:r>
            <a:rPr lang="en-US" dirty="0"/>
            <a:t>Does this option build new supporting skills?</a:t>
          </a:r>
        </a:p>
      </dgm:t>
    </dgm:pt>
    <dgm:pt modelId="{614380D0-1894-40B5-9792-89C509D43779}" type="parTrans" cxnId="{95570CA1-F763-40D4-B8D6-F336DF7B8134}">
      <dgm:prSet/>
      <dgm:spPr/>
      <dgm:t>
        <a:bodyPr/>
        <a:lstStyle/>
        <a:p>
          <a:endParaRPr lang="en-US"/>
        </a:p>
      </dgm:t>
    </dgm:pt>
    <dgm:pt modelId="{F51E21B9-9731-4432-8990-E7F31261DC20}" type="sibTrans" cxnId="{95570CA1-F763-40D4-B8D6-F336DF7B8134}">
      <dgm:prSet/>
      <dgm:spPr/>
      <dgm:t>
        <a:bodyPr/>
        <a:lstStyle/>
        <a:p>
          <a:endParaRPr lang="en-US"/>
        </a:p>
      </dgm:t>
    </dgm:pt>
    <dgm:pt modelId="{091E4147-C952-49E9-9D1C-41537A77A7CA}">
      <dgm:prSet phldrT="[Text]"/>
      <dgm:spPr/>
      <dgm:t>
        <a:bodyPr/>
        <a:lstStyle/>
        <a:p>
          <a:r>
            <a:rPr lang="en-US" dirty="0"/>
            <a:t>Does this option meet the time requirement of the goal?</a:t>
          </a:r>
        </a:p>
      </dgm:t>
    </dgm:pt>
    <dgm:pt modelId="{1266D168-D0BB-4F26-B853-C204B77CE51C}" type="parTrans" cxnId="{E3D8A9F2-9ED3-4ED5-807A-C4932B72DD25}">
      <dgm:prSet/>
      <dgm:spPr/>
      <dgm:t>
        <a:bodyPr/>
        <a:lstStyle/>
        <a:p>
          <a:endParaRPr lang="en-US"/>
        </a:p>
      </dgm:t>
    </dgm:pt>
    <dgm:pt modelId="{FC34BD7A-8EB5-40D2-8622-73AD0AB770BB}" type="sibTrans" cxnId="{E3D8A9F2-9ED3-4ED5-807A-C4932B72DD25}">
      <dgm:prSet/>
      <dgm:spPr/>
      <dgm:t>
        <a:bodyPr/>
        <a:lstStyle/>
        <a:p>
          <a:endParaRPr lang="en-US"/>
        </a:p>
      </dgm:t>
    </dgm:pt>
    <dgm:pt modelId="{CFD3FAE5-BEBD-4834-AEEC-2CE5E146DB65}">
      <dgm:prSet phldrT="[Text]"/>
      <dgm:spPr/>
      <dgm:t>
        <a:bodyPr/>
        <a:lstStyle/>
        <a:p>
          <a:r>
            <a:rPr lang="en-US" dirty="0"/>
            <a:t>Is this option measurable?</a:t>
          </a:r>
        </a:p>
      </dgm:t>
    </dgm:pt>
    <dgm:pt modelId="{67A52953-5A19-49A1-9622-2F9AB40982D0}" type="parTrans" cxnId="{64A0B9CA-0CE9-4E8C-B286-7EA7C7FC6CCE}">
      <dgm:prSet/>
      <dgm:spPr/>
      <dgm:t>
        <a:bodyPr/>
        <a:lstStyle/>
        <a:p>
          <a:endParaRPr lang="en-US"/>
        </a:p>
      </dgm:t>
    </dgm:pt>
    <dgm:pt modelId="{FE0BC9BC-B77B-4941-926D-33C27517A721}" type="sibTrans" cxnId="{64A0B9CA-0CE9-4E8C-B286-7EA7C7FC6CCE}">
      <dgm:prSet/>
      <dgm:spPr/>
      <dgm:t>
        <a:bodyPr/>
        <a:lstStyle/>
        <a:p>
          <a:endParaRPr lang="en-US"/>
        </a:p>
      </dgm:t>
    </dgm:pt>
    <dgm:pt modelId="{CFD247B8-A015-4E8B-98E4-0772A9702294}" type="pres">
      <dgm:prSet presAssocID="{ED564291-7541-4AFE-90FA-014F0EB3FCC4}" presName="linear" presStyleCnt="0">
        <dgm:presLayoutVars>
          <dgm:dir/>
          <dgm:resizeHandles val="exact"/>
        </dgm:presLayoutVars>
      </dgm:prSet>
      <dgm:spPr/>
    </dgm:pt>
    <dgm:pt modelId="{7D2F4BAE-5026-4AEF-B190-B5D255388BDA}" type="pres">
      <dgm:prSet presAssocID="{D66DBDED-8F97-4CDF-B2C8-72F3766B0526}" presName="comp" presStyleCnt="0"/>
      <dgm:spPr/>
    </dgm:pt>
    <dgm:pt modelId="{E33EB489-7378-416F-B8F5-AE8A234E9548}" type="pres">
      <dgm:prSet presAssocID="{D66DBDED-8F97-4CDF-B2C8-72F3766B0526}" presName="box" presStyleLbl="node1" presStyleIdx="0" presStyleCnt="3"/>
      <dgm:spPr/>
    </dgm:pt>
    <dgm:pt modelId="{C43D2EEF-2CAA-4E02-AA04-B155A7119CB5}" type="pres">
      <dgm:prSet presAssocID="{D66DBDED-8F97-4CDF-B2C8-72F3766B0526}" presName="img" presStyleLbl="fgImgPlace1" presStyleIdx="0" presStyleCnt="3"/>
      <dgm:spPr>
        <a:solidFill>
          <a:schemeClr val="accent2">
            <a:tint val="50000"/>
            <a:hueOff val="0"/>
            <a:satOff val="0"/>
            <a:lumOff val="0"/>
          </a:schemeClr>
        </a:solidFill>
      </dgm:spPr>
    </dgm:pt>
    <dgm:pt modelId="{AD5F21A1-77D3-415B-ABDA-B259B9E3E665}" type="pres">
      <dgm:prSet presAssocID="{D66DBDED-8F97-4CDF-B2C8-72F3766B0526}" presName="text" presStyleLbl="node1" presStyleIdx="0" presStyleCnt="3">
        <dgm:presLayoutVars>
          <dgm:bulletEnabled val="1"/>
        </dgm:presLayoutVars>
      </dgm:prSet>
      <dgm:spPr/>
    </dgm:pt>
    <dgm:pt modelId="{000785B0-F214-40DB-AA50-BF9C8F731810}" type="pres">
      <dgm:prSet presAssocID="{F51E21B9-9731-4432-8990-E7F31261DC20}" presName="spacer" presStyleCnt="0"/>
      <dgm:spPr/>
    </dgm:pt>
    <dgm:pt modelId="{E8F17024-3B17-422B-ABEC-92C82A17493C}" type="pres">
      <dgm:prSet presAssocID="{091E4147-C952-49E9-9D1C-41537A77A7CA}" presName="comp" presStyleCnt="0"/>
      <dgm:spPr/>
    </dgm:pt>
    <dgm:pt modelId="{C6F93F7C-FF3A-4E3C-B14B-0444C643F7AA}" type="pres">
      <dgm:prSet presAssocID="{091E4147-C952-49E9-9D1C-41537A77A7CA}" presName="box" presStyleLbl="node1" presStyleIdx="1" presStyleCnt="3"/>
      <dgm:spPr/>
    </dgm:pt>
    <dgm:pt modelId="{BA8FD347-284C-4922-80AF-6564C6149D45}" type="pres">
      <dgm:prSet presAssocID="{091E4147-C952-49E9-9D1C-41537A77A7CA}" presName="img" presStyleLbl="fgImgPlace1" presStyleIdx="1" presStyleCnt="3"/>
      <dgm:spPr>
        <a:solidFill>
          <a:schemeClr val="accent3">
            <a:tint val="50000"/>
            <a:hueOff val="0"/>
            <a:satOff val="0"/>
            <a:lumOff val="0"/>
          </a:schemeClr>
        </a:solidFill>
      </dgm:spPr>
    </dgm:pt>
    <dgm:pt modelId="{5A7319D3-B767-4BB7-8515-7946E3725E78}" type="pres">
      <dgm:prSet presAssocID="{091E4147-C952-49E9-9D1C-41537A77A7CA}" presName="text" presStyleLbl="node1" presStyleIdx="1" presStyleCnt="3">
        <dgm:presLayoutVars>
          <dgm:bulletEnabled val="1"/>
        </dgm:presLayoutVars>
      </dgm:prSet>
      <dgm:spPr/>
    </dgm:pt>
    <dgm:pt modelId="{ED6FBF10-6FA5-4B7A-A899-E24DE800B20A}" type="pres">
      <dgm:prSet presAssocID="{FC34BD7A-8EB5-40D2-8622-73AD0AB770BB}" presName="spacer" presStyleCnt="0"/>
      <dgm:spPr/>
    </dgm:pt>
    <dgm:pt modelId="{1684D526-BFB3-4F75-924E-609F7666D090}" type="pres">
      <dgm:prSet presAssocID="{CFD3FAE5-BEBD-4834-AEEC-2CE5E146DB65}" presName="comp" presStyleCnt="0"/>
      <dgm:spPr/>
    </dgm:pt>
    <dgm:pt modelId="{7914C24F-5957-4B22-90AB-D40A8E04DFD1}" type="pres">
      <dgm:prSet presAssocID="{CFD3FAE5-BEBD-4834-AEEC-2CE5E146DB65}" presName="box" presStyleLbl="node1" presStyleIdx="2" presStyleCnt="3"/>
      <dgm:spPr/>
    </dgm:pt>
    <dgm:pt modelId="{8EB3B227-1E67-454E-A034-BF300E6C7165}" type="pres">
      <dgm:prSet presAssocID="{CFD3FAE5-BEBD-4834-AEEC-2CE5E146DB65}" presName="img" presStyleLbl="fgImgPlace1" presStyleIdx="2" presStyleCnt="3"/>
      <dgm:spPr>
        <a:solidFill>
          <a:schemeClr val="accent4">
            <a:tint val="50000"/>
            <a:hueOff val="0"/>
            <a:satOff val="0"/>
            <a:lumOff val="0"/>
          </a:schemeClr>
        </a:solidFill>
      </dgm:spPr>
    </dgm:pt>
    <dgm:pt modelId="{2134DEEA-C7F2-4822-8F8B-F889FA3753F0}" type="pres">
      <dgm:prSet presAssocID="{CFD3FAE5-BEBD-4834-AEEC-2CE5E146DB65}" presName="text" presStyleLbl="node1" presStyleIdx="2" presStyleCnt="3">
        <dgm:presLayoutVars>
          <dgm:bulletEnabled val="1"/>
        </dgm:presLayoutVars>
      </dgm:prSet>
      <dgm:spPr/>
    </dgm:pt>
  </dgm:ptLst>
  <dgm:cxnLst>
    <dgm:cxn modelId="{C547291E-B5C4-48FC-BBFF-A807246263A6}" type="presOf" srcId="{091E4147-C952-49E9-9D1C-41537A77A7CA}" destId="{5A7319D3-B767-4BB7-8515-7946E3725E78}" srcOrd="1" destOrd="0" presId="urn:microsoft.com/office/officeart/2005/8/layout/vList4"/>
    <dgm:cxn modelId="{6F398160-2667-4533-9B02-2BA93365E210}" type="presOf" srcId="{CFD3FAE5-BEBD-4834-AEEC-2CE5E146DB65}" destId="{7914C24F-5957-4B22-90AB-D40A8E04DFD1}" srcOrd="0" destOrd="0" presId="urn:microsoft.com/office/officeart/2005/8/layout/vList4"/>
    <dgm:cxn modelId="{C12AFC55-530B-442E-8DE9-132CF4C2CB9A}" type="presOf" srcId="{ED564291-7541-4AFE-90FA-014F0EB3FCC4}" destId="{CFD247B8-A015-4E8B-98E4-0772A9702294}" srcOrd="0" destOrd="0" presId="urn:microsoft.com/office/officeart/2005/8/layout/vList4"/>
    <dgm:cxn modelId="{8C8D807B-7A47-44EB-BB30-D94A069C3B90}" type="presOf" srcId="{CFD3FAE5-BEBD-4834-AEEC-2CE5E146DB65}" destId="{2134DEEA-C7F2-4822-8F8B-F889FA3753F0}" srcOrd="1" destOrd="0" presId="urn:microsoft.com/office/officeart/2005/8/layout/vList4"/>
    <dgm:cxn modelId="{45D77F8E-DC4D-48A4-BDF7-10B6839530A8}" type="presOf" srcId="{D66DBDED-8F97-4CDF-B2C8-72F3766B0526}" destId="{E33EB489-7378-416F-B8F5-AE8A234E9548}" srcOrd="0" destOrd="0" presId="urn:microsoft.com/office/officeart/2005/8/layout/vList4"/>
    <dgm:cxn modelId="{95570CA1-F763-40D4-B8D6-F336DF7B8134}" srcId="{ED564291-7541-4AFE-90FA-014F0EB3FCC4}" destId="{D66DBDED-8F97-4CDF-B2C8-72F3766B0526}" srcOrd="0" destOrd="0" parTransId="{614380D0-1894-40B5-9792-89C509D43779}" sibTransId="{F51E21B9-9731-4432-8990-E7F31261DC20}"/>
    <dgm:cxn modelId="{26987CAA-C605-4643-9ACF-BB34D0F5F036}" type="presOf" srcId="{D66DBDED-8F97-4CDF-B2C8-72F3766B0526}" destId="{AD5F21A1-77D3-415B-ABDA-B259B9E3E665}" srcOrd="1" destOrd="0" presId="urn:microsoft.com/office/officeart/2005/8/layout/vList4"/>
    <dgm:cxn modelId="{64A0B9CA-0CE9-4E8C-B286-7EA7C7FC6CCE}" srcId="{ED564291-7541-4AFE-90FA-014F0EB3FCC4}" destId="{CFD3FAE5-BEBD-4834-AEEC-2CE5E146DB65}" srcOrd="2" destOrd="0" parTransId="{67A52953-5A19-49A1-9622-2F9AB40982D0}" sibTransId="{FE0BC9BC-B77B-4941-926D-33C27517A721}"/>
    <dgm:cxn modelId="{AC5C24D8-7833-4464-81F9-472A59EF8E67}" type="presOf" srcId="{091E4147-C952-49E9-9D1C-41537A77A7CA}" destId="{C6F93F7C-FF3A-4E3C-B14B-0444C643F7AA}" srcOrd="0" destOrd="0" presId="urn:microsoft.com/office/officeart/2005/8/layout/vList4"/>
    <dgm:cxn modelId="{E3D8A9F2-9ED3-4ED5-807A-C4932B72DD25}" srcId="{ED564291-7541-4AFE-90FA-014F0EB3FCC4}" destId="{091E4147-C952-49E9-9D1C-41537A77A7CA}" srcOrd="1" destOrd="0" parTransId="{1266D168-D0BB-4F26-B853-C204B77CE51C}" sibTransId="{FC34BD7A-8EB5-40D2-8622-73AD0AB770BB}"/>
    <dgm:cxn modelId="{8B8CBBD2-58DA-49A9-A79F-4967F4EF8B3B}" type="presParOf" srcId="{CFD247B8-A015-4E8B-98E4-0772A9702294}" destId="{7D2F4BAE-5026-4AEF-B190-B5D255388BDA}" srcOrd="0" destOrd="0" presId="urn:microsoft.com/office/officeart/2005/8/layout/vList4"/>
    <dgm:cxn modelId="{BC414EBC-10B8-4F38-80B9-55924A4FB43D}" type="presParOf" srcId="{7D2F4BAE-5026-4AEF-B190-B5D255388BDA}" destId="{E33EB489-7378-416F-B8F5-AE8A234E9548}" srcOrd="0" destOrd="0" presId="urn:microsoft.com/office/officeart/2005/8/layout/vList4"/>
    <dgm:cxn modelId="{D18FCD3C-DDE8-4F3D-BC8B-D439413AB66C}" type="presParOf" srcId="{7D2F4BAE-5026-4AEF-B190-B5D255388BDA}" destId="{C43D2EEF-2CAA-4E02-AA04-B155A7119CB5}" srcOrd="1" destOrd="0" presId="urn:microsoft.com/office/officeart/2005/8/layout/vList4"/>
    <dgm:cxn modelId="{A1F9D11D-10F4-48A7-A4F7-61439D0E1C51}" type="presParOf" srcId="{7D2F4BAE-5026-4AEF-B190-B5D255388BDA}" destId="{AD5F21A1-77D3-415B-ABDA-B259B9E3E665}" srcOrd="2" destOrd="0" presId="urn:microsoft.com/office/officeart/2005/8/layout/vList4"/>
    <dgm:cxn modelId="{DC5BC92C-1623-417B-91DE-286B57F768ED}" type="presParOf" srcId="{CFD247B8-A015-4E8B-98E4-0772A9702294}" destId="{000785B0-F214-40DB-AA50-BF9C8F731810}" srcOrd="1" destOrd="0" presId="urn:microsoft.com/office/officeart/2005/8/layout/vList4"/>
    <dgm:cxn modelId="{23BA20AA-0DDF-47D9-BD4D-F5E9A3592A6E}" type="presParOf" srcId="{CFD247B8-A015-4E8B-98E4-0772A9702294}" destId="{E8F17024-3B17-422B-ABEC-92C82A17493C}" srcOrd="2" destOrd="0" presId="urn:microsoft.com/office/officeart/2005/8/layout/vList4"/>
    <dgm:cxn modelId="{70718CEE-EA57-4B06-8293-53E5DE665DFF}" type="presParOf" srcId="{E8F17024-3B17-422B-ABEC-92C82A17493C}" destId="{C6F93F7C-FF3A-4E3C-B14B-0444C643F7AA}" srcOrd="0" destOrd="0" presId="urn:microsoft.com/office/officeart/2005/8/layout/vList4"/>
    <dgm:cxn modelId="{3644CAD3-5148-4372-B878-CB0D1DD32647}" type="presParOf" srcId="{E8F17024-3B17-422B-ABEC-92C82A17493C}" destId="{BA8FD347-284C-4922-80AF-6564C6149D45}" srcOrd="1" destOrd="0" presId="urn:microsoft.com/office/officeart/2005/8/layout/vList4"/>
    <dgm:cxn modelId="{0DC55F18-4DF7-4133-A3AF-456859CFBE5A}" type="presParOf" srcId="{E8F17024-3B17-422B-ABEC-92C82A17493C}" destId="{5A7319D3-B767-4BB7-8515-7946E3725E78}" srcOrd="2" destOrd="0" presId="urn:microsoft.com/office/officeart/2005/8/layout/vList4"/>
    <dgm:cxn modelId="{2A67DD35-BB2E-40B3-915D-F0323DFB3264}" type="presParOf" srcId="{CFD247B8-A015-4E8B-98E4-0772A9702294}" destId="{ED6FBF10-6FA5-4B7A-A899-E24DE800B20A}" srcOrd="3" destOrd="0" presId="urn:microsoft.com/office/officeart/2005/8/layout/vList4"/>
    <dgm:cxn modelId="{05F08BF3-9FAE-4F0F-8A1C-2E9E83D0DFD4}" type="presParOf" srcId="{CFD247B8-A015-4E8B-98E4-0772A9702294}" destId="{1684D526-BFB3-4F75-924E-609F7666D090}" srcOrd="4" destOrd="0" presId="urn:microsoft.com/office/officeart/2005/8/layout/vList4"/>
    <dgm:cxn modelId="{A2A18406-A356-4F9B-9365-59A102F1C483}" type="presParOf" srcId="{1684D526-BFB3-4F75-924E-609F7666D090}" destId="{7914C24F-5957-4B22-90AB-D40A8E04DFD1}" srcOrd="0" destOrd="0" presId="urn:microsoft.com/office/officeart/2005/8/layout/vList4"/>
    <dgm:cxn modelId="{340AA669-2C24-491E-81C8-F475C7897597}" type="presParOf" srcId="{1684D526-BFB3-4F75-924E-609F7666D090}" destId="{8EB3B227-1E67-454E-A034-BF300E6C7165}" srcOrd="1" destOrd="0" presId="urn:microsoft.com/office/officeart/2005/8/layout/vList4"/>
    <dgm:cxn modelId="{A0344467-3EC7-4F52-AAED-2E37E6A4FE21}" type="presParOf" srcId="{1684D526-BFB3-4F75-924E-609F7666D090}" destId="{2134DEEA-C7F2-4822-8F8B-F889FA3753F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10B6553-5A56-4410-A0A1-1B508E287736}" type="doc">
      <dgm:prSet loTypeId="urn:microsoft.com/office/officeart/2005/8/layout/hList3" loCatId="list" qsTypeId="urn:microsoft.com/office/officeart/2005/8/quickstyle/simple1" qsCatId="simple" csTypeId="urn:microsoft.com/office/officeart/2005/8/colors/colorful1" csCatId="colorful" phldr="1"/>
      <dgm:spPr/>
      <dgm:t>
        <a:bodyPr/>
        <a:lstStyle/>
        <a:p>
          <a:endParaRPr lang="en-US"/>
        </a:p>
      </dgm:t>
    </dgm:pt>
    <dgm:pt modelId="{09197721-9DBB-45A7-992B-1CB700591DD1}">
      <dgm:prSet phldrT="[Text]"/>
      <dgm:spPr/>
      <dgm:t>
        <a:bodyPr/>
        <a:lstStyle/>
        <a:p>
          <a:r>
            <a:rPr lang="en-US" dirty="0"/>
            <a:t>What are you going to do:</a:t>
          </a:r>
        </a:p>
      </dgm:t>
    </dgm:pt>
    <dgm:pt modelId="{87048D65-3E5B-4FF4-9634-9B94A5F74DC4}" type="parTrans" cxnId="{4A8DB9C6-F619-41DC-8D3B-A1F2E6259D4E}">
      <dgm:prSet/>
      <dgm:spPr/>
      <dgm:t>
        <a:bodyPr/>
        <a:lstStyle/>
        <a:p>
          <a:endParaRPr lang="en-US"/>
        </a:p>
      </dgm:t>
    </dgm:pt>
    <dgm:pt modelId="{D51FFD80-1CC4-4A35-9622-134C4BB42113}" type="sibTrans" cxnId="{4A8DB9C6-F619-41DC-8D3B-A1F2E6259D4E}">
      <dgm:prSet/>
      <dgm:spPr/>
      <dgm:t>
        <a:bodyPr/>
        <a:lstStyle/>
        <a:p>
          <a:endParaRPr lang="en-US"/>
        </a:p>
      </dgm:t>
    </dgm:pt>
    <dgm:pt modelId="{4C95D643-FD5C-4956-A14F-55A4CB188F8D}">
      <dgm:prSet phldrT="[Text]"/>
      <dgm:spPr>
        <a:solidFill>
          <a:schemeClr val="accent5"/>
        </a:solidFill>
      </dgm:spPr>
      <dgm:t>
        <a:bodyPr/>
        <a:lstStyle/>
        <a:p>
          <a:r>
            <a:rPr lang="en-US" dirty="0"/>
            <a:t>Tomorrow?</a:t>
          </a:r>
        </a:p>
      </dgm:t>
    </dgm:pt>
    <dgm:pt modelId="{19805E85-93A3-45A8-960A-63E9A9012ED5}" type="parTrans" cxnId="{5C153984-D134-4E8C-9B9B-720378B89244}">
      <dgm:prSet/>
      <dgm:spPr/>
      <dgm:t>
        <a:bodyPr/>
        <a:lstStyle/>
        <a:p>
          <a:endParaRPr lang="en-US"/>
        </a:p>
      </dgm:t>
    </dgm:pt>
    <dgm:pt modelId="{0C53775D-50E1-4585-8C53-DEFC49B5B8C1}" type="sibTrans" cxnId="{5C153984-D134-4E8C-9B9B-720378B89244}">
      <dgm:prSet/>
      <dgm:spPr/>
      <dgm:t>
        <a:bodyPr/>
        <a:lstStyle/>
        <a:p>
          <a:endParaRPr lang="en-US"/>
        </a:p>
      </dgm:t>
    </dgm:pt>
    <dgm:pt modelId="{1F12E78D-DC43-4176-8DAB-DEAB3F2C566D}">
      <dgm:prSet phldrT="[Text]"/>
      <dgm:spPr/>
      <dgm:t>
        <a:bodyPr/>
        <a:lstStyle/>
        <a:p>
          <a:r>
            <a:rPr lang="en-US" dirty="0"/>
            <a:t>Two weeks?</a:t>
          </a:r>
        </a:p>
      </dgm:t>
    </dgm:pt>
    <dgm:pt modelId="{0DC76F3D-A103-4C5F-8755-027B6E368A12}" type="parTrans" cxnId="{7B8C3774-A018-49C3-B78D-1FF15944AAE4}">
      <dgm:prSet/>
      <dgm:spPr/>
      <dgm:t>
        <a:bodyPr/>
        <a:lstStyle/>
        <a:p>
          <a:endParaRPr lang="en-US"/>
        </a:p>
      </dgm:t>
    </dgm:pt>
    <dgm:pt modelId="{9829D6A0-2D08-42FA-8010-E3B2CC45D304}" type="sibTrans" cxnId="{7B8C3774-A018-49C3-B78D-1FF15944AAE4}">
      <dgm:prSet/>
      <dgm:spPr/>
      <dgm:t>
        <a:bodyPr/>
        <a:lstStyle/>
        <a:p>
          <a:endParaRPr lang="en-US"/>
        </a:p>
      </dgm:t>
    </dgm:pt>
    <dgm:pt modelId="{C77B1181-880C-493D-979D-289B072FB514}">
      <dgm:prSet phldrT="[Text]"/>
      <dgm:spPr/>
      <dgm:t>
        <a:bodyPr/>
        <a:lstStyle/>
        <a:p>
          <a:r>
            <a:rPr lang="en-US" dirty="0"/>
            <a:t>Thirty days?</a:t>
          </a:r>
        </a:p>
      </dgm:t>
    </dgm:pt>
    <dgm:pt modelId="{6FF8087B-8116-41A7-8CCF-10288AE978E9}" type="parTrans" cxnId="{B2E579A7-E4DB-41EE-950F-34ED2826C54A}">
      <dgm:prSet/>
      <dgm:spPr/>
      <dgm:t>
        <a:bodyPr/>
        <a:lstStyle/>
        <a:p>
          <a:endParaRPr lang="en-US"/>
        </a:p>
      </dgm:t>
    </dgm:pt>
    <dgm:pt modelId="{A276824D-D693-40FE-A150-88B49E45ACBC}" type="sibTrans" cxnId="{B2E579A7-E4DB-41EE-950F-34ED2826C54A}">
      <dgm:prSet/>
      <dgm:spPr/>
      <dgm:t>
        <a:bodyPr/>
        <a:lstStyle/>
        <a:p>
          <a:endParaRPr lang="en-US"/>
        </a:p>
      </dgm:t>
    </dgm:pt>
    <dgm:pt modelId="{5EA2A0A1-6691-42FD-99DB-5D3140FB7D4A}" type="pres">
      <dgm:prSet presAssocID="{A10B6553-5A56-4410-A0A1-1B508E287736}" presName="composite" presStyleCnt="0">
        <dgm:presLayoutVars>
          <dgm:chMax val="1"/>
          <dgm:dir/>
          <dgm:resizeHandles val="exact"/>
        </dgm:presLayoutVars>
      </dgm:prSet>
      <dgm:spPr/>
    </dgm:pt>
    <dgm:pt modelId="{5E9F9789-D269-4836-ABE7-22C86E010D2D}" type="pres">
      <dgm:prSet presAssocID="{09197721-9DBB-45A7-992B-1CB700591DD1}" presName="roof" presStyleLbl="dkBgShp" presStyleIdx="0" presStyleCnt="2"/>
      <dgm:spPr/>
    </dgm:pt>
    <dgm:pt modelId="{BA3EDA85-E3E3-480F-99FE-B0BF3080DE4A}" type="pres">
      <dgm:prSet presAssocID="{09197721-9DBB-45A7-992B-1CB700591DD1}" presName="pillars" presStyleCnt="0"/>
      <dgm:spPr/>
    </dgm:pt>
    <dgm:pt modelId="{0CA64BA6-359A-4EC4-B8E0-662F8DB8A3B3}" type="pres">
      <dgm:prSet presAssocID="{09197721-9DBB-45A7-992B-1CB700591DD1}" presName="pillar1" presStyleLbl="node1" presStyleIdx="0" presStyleCnt="3">
        <dgm:presLayoutVars>
          <dgm:bulletEnabled val="1"/>
        </dgm:presLayoutVars>
      </dgm:prSet>
      <dgm:spPr/>
    </dgm:pt>
    <dgm:pt modelId="{0BF262C5-75BF-4837-BFF3-230767E7BA88}" type="pres">
      <dgm:prSet presAssocID="{1F12E78D-DC43-4176-8DAB-DEAB3F2C566D}" presName="pillarX" presStyleLbl="node1" presStyleIdx="1" presStyleCnt="3">
        <dgm:presLayoutVars>
          <dgm:bulletEnabled val="1"/>
        </dgm:presLayoutVars>
      </dgm:prSet>
      <dgm:spPr/>
    </dgm:pt>
    <dgm:pt modelId="{5F80F70F-0AF3-4510-8AFB-DFE90DC70F3A}" type="pres">
      <dgm:prSet presAssocID="{C77B1181-880C-493D-979D-289B072FB514}" presName="pillarX" presStyleLbl="node1" presStyleIdx="2" presStyleCnt="3">
        <dgm:presLayoutVars>
          <dgm:bulletEnabled val="1"/>
        </dgm:presLayoutVars>
      </dgm:prSet>
      <dgm:spPr/>
    </dgm:pt>
    <dgm:pt modelId="{6F459DE5-97BF-4916-BA46-EC3D511C5553}" type="pres">
      <dgm:prSet presAssocID="{09197721-9DBB-45A7-992B-1CB700591DD1}" presName="base" presStyleLbl="dkBgShp" presStyleIdx="1" presStyleCnt="2"/>
      <dgm:spPr/>
    </dgm:pt>
  </dgm:ptLst>
  <dgm:cxnLst>
    <dgm:cxn modelId="{082E9E26-3D0A-4223-8FF0-06C65E672D74}" type="presOf" srcId="{09197721-9DBB-45A7-992B-1CB700591DD1}" destId="{5E9F9789-D269-4836-ABE7-22C86E010D2D}" srcOrd="0" destOrd="0" presId="urn:microsoft.com/office/officeart/2005/8/layout/hList3"/>
    <dgm:cxn modelId="{F0D74E37-653A-41D2-ABD5-B1CE1BE39228}" type="presOf" srcId="{4C95D643-FD5C-4956-A14F-55A4CB188F8D}" destId="{0CA64BA6-359A-4EC4-B8E0-662F8DB8A3B3}" srcOrd="0" destOrd="0" presId="urn:microsoft.com/office/officeart/2005/8/layout/hList3"/>
    <dgm:cxn modelId="{898F644A-1FFC-4AD7-9E91-6B390353E4BA}" type="presOf" srcId="{1F12E78D-DC43-4176-8DAB-DEAB3F2C566D}" destId="{0BF262C5-75BF-4837-BFF3-230767E7BA88}" srcOrd="0" destOrd="0" presId="urn:microsoft.com/office/officeart/2005/8/layout/hList3"/>
    <dgm:cxn modelId="{7B8C3774-A018-49C3-B78D-1FF15944AAE4}" srcId="{09197721-9DBB-45A7-992B-1CB700591DD1}" destId="{1F12E78D-DC43-4176-8DAB-DEAB3F2C566D}" srcOrd="1" destOrd="0" parTransId="{0DC76F3D-A103-4C5F-8755-027B6E368A12}" sibTransId="{9829D6A0-2D08-42FA-8010-E3B2CC45D304}"/>
    <dgm:cxn modelId="{5C153984-D134-4E8C-9B9B-720378B89244}" srcId="{09197721-9DBB-45A7-992B-1CB700591DD1}" destId="{4C95D643-FD5C-4956-A14F-55A4CB188F8D}" srcOrd="0" destOrd="0" parTransId="{19805E85-93A3-45A8-960A-63E9A9012ED5}" sibTransId="{0C53775D-50E1-4585-8C53-DEFC49B5B8C1}"/>
    <dgm:cxn modelId="{B2E579A7-E4DB-41EE-950F-34ED2826C54A}" srcId="{09197721-9DBB-45A7-992B-1CB700591DD1}" destId="{C77B1181-880C-493D-979D-289B072FB514}" srcOrd="2" destOrd="0" parTransId="{6FF8087B-8116-41A7-8CCF-10288AE978E9}" sibTransId="{A276824D-D693-40FE-A150-88B49E45ACBC}"/>
    <dgm:cxn modelId="{480BCFA7-2AE4-48EC-95AA-BFFB5477B3D6}" type="presOf" srcId="{A10B6553-5A56-4410-A0A1-1B508E287736}" destId="{5EA2A0A1-6691-42FD-99DB-5D3140FB7D4A}" srcOrd="0" destOrd="0" presId="urn:microsoft.com/office/officeart/2005/8/layout/hList3"/>
    <dgm:cxn modelId="{4A8DB9C6-F619-41DC-8D3B-A1F2E6259D4E}" srcId="{A10B6553-5A56-4410-A0A1-1B508E287736}" destId="{09197721-9DBB-45A7-992B-1CB700591DD1}" srcOrd="0" destOrd="0" parTransId="{87048D65-3E5B-4FF4-9634-9B94A5F74DC4}" sibTransId="{D51FFD80-1CC4-4A35-9622-134C4BB42113}"/>
    <dgm:cxn modelId="{F9B0F7D6-3FCD-4099-82CB-178ACCBBDF47}" type="presOf" srcId="{C77B1181-880C-493D-979D-289B072FB514}" destId="{5F80F70F-0AF3-4510-8AFB-DFE90DC70F3A}" srcOrd="0" destOrd="0" presId="urn:microsoft.com/office/officeart/2005/8/layout/hList3"/>
    <dgm:cxn modelId="{B98E340C-1245-49DC-9EAE-85B5B38FA06F}" type="presParOf" srcId="{5EA2A0A1-6691-42FD-99DB-5D3140FB7D4A}" destId="{5E9F9789-D269-4836-ABE7-22C86E010D2D}" srcOrd="0" destOrd="0" presId="urn:microsoft.com/office/officeart/2005/8/layout/hList3"/>
    <dgm:cxn modelId="{44978925-D3CD-46F3-822A-8BE58FA8BCC0}" type="presParOf" srcId="{5EA2A0A1-6691-42FD-99DB-5D3140FB7D4A}" destId="{BA3EDA85-E3E3-480F-99FE-B0BF3080DE4A}" srcOrd="1" destOrd="0" presId="urn:microsoft.com/office/officeart/2005/8/layout/hList3"/>
    <dgm:cxn modelId="{5A2E061E-CFA9-4FE7-9C56-7EB01D840074}" type="presParOf" srcId="{BA3EDA85-E3E3-480F-99FE-B0BF3080DE4A}" destId="{0CA64BA6-359A-4EC4-B8E0-662F8DB8A3B3}" srcOrd="0" destOrd="0" presId="urn:microsoft.com/office/officeart/2005/8/layout/hList3"/>
    <dgm:cxn modelId="{1B2EEB8C-8C9C-42C8-A219-EA9FF5C32ABE}" type="presParOf" srcId="{BA3EDA85-E3E3-480F-99FE-B0BF3080DE4A}" destId="{0BF262C5-75BF-4837-BFF3-230767E7BA88}" srcOrd="1" destOrd="0" presId="urn:microsoft.com/office/officeart/2005/8/layout/hList3"/>
    <dgm:cxn modelId="{903F6C0D-AFD4-4CB0-B66E-5DB14F966AA2}" type="presParOf" srcId="{BA3EDA85-E3E3-480F-99FE-B0BF3080DE4A}" destId="{5F80F70F-0AF3-4510-8AFB-DFE90DC70F3A}" srcOrd="2" destOrd="0" presId="urn:microsoft.com/office/officeart/2005/8/layout/hList3"/>
    <dgm:cxn modelId="{3FE9727E-C780-4C1D-B1AF-46402AAB764D}" type="presParOf" srcId="{5EA2A0A1-6691-42FD-99DB-5D3140FB7D4A}" destId="{6F459DE5-97BF-4916-BA46-EC3D511C555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08CBA00-B1AB-4EE3-8DA0-1C5AD5C2CC4E}" type="doc">
      <dgm:prSet loTypeId="urn:microsoft.com/office/officeart/2005/8/layout/hList7" loCatId="list" qsTypeId="urn:microsoft.com/office/officeart/2005/8/quickstyle/simple1" qsCatId="simple" csTypeId="urn:microsoft.com/office/officeart/2005/8/colors/colorful2" csCatId="colorful" phldr="1"/>
      <dgm:spPr/>
      <dgm:t>
        <a:bodyPr/>
        <a:lstStyle/>
        <a:p>
          <a:endParaRPr lang="en-US"/>
        </a:p>
      </dgm:t>
    </dgm:pt>
    <dgm:pt modelId="{CB0E58C5-2D22-4064-BB00-06CF3C0B87BA}">
      <dgm:prSet phldrT="[Text]" custT="1"/>
      <dgm:spPr/>
      <dgm:t>
        <a:bodyPr/>
        <a:lstStyle/>
        <a:p>
          <a:r>
            <a:rPr lang="en-US" sz="3200" dirty="0"/>
            <a:t>Learn</a:t>
          </a:r>
        </a:p>
      </dgm:t>
    </dgm:pt>
    <dgm:pt modelId="{2D4AC8AA-5350-471F-A302-0CD881BD2AB2}" type="parTrans" cxnId="{4C769EBA-81BE-438F-B65B-25F6909B80B9}">
      <dgm:prSet/>
      <dgm:spPr/>
      <dgm:t>
        <a:bodyPr/>
        <a:lstStyle/>
        <a:p>
          <a:endParaRPr lang="en-US"/>
        </a:p>
      </dgm:t>
    </dgm:pt>
    <dgm:pt modelId="{C372A599-7492-4418-A760-EB56459F0B79}" type="sibTrans" cxnId="{4C769EBA-81BE-438F-B65B-25F6909B80B9}">
      <dgm:prSet/>
      <dgm:spPr/>
      <dgm:t>
        <a:bodyPr/>
        <a:lstStyle/>
        <a:p>
          <a:endParaRPr lang="en-US"/>
        </a:p>
      </dgm:t>
    </dgm:pt>
    <dgm:pt modelId="{261B2037-AB14-41A3-B9F9-B1FBE635AE6B}">
      <dgm:prSet phldrT="[Text]" custT="1"/>
      <dgm:spPr/>
      <dgm:t>
        <a:bodyPr/>
        <a:lstStyle/>
        <a:p>
          <a:r>
            <a:rPr lang="en-US" sz="3200" dirty="0"/>
            <a:t>Apply</a:t>
          </a:r>
        </a:p>
      </dgm:t>
    </dgm:pt>
    <dgm:pt modelId="{583AF44B-2130-46CF-9709-6081F93ED1D4}" type="parTrans" cxnId="{A3F80E6B-5A82-4077-9F7E-991965229E98}">
      <dgm:prSet/>
      <dgm:spPr/>
      <dgm:t>
        <a:bodyPr/>
        <a:lstStyle/>
        <a:p>
          <a:endParaRPr lang="en-US"/>
        </a:p>
      </dgm:t>
    </dgm:pt>
    <dgm:pt modelId="{C5114721-D57C-4179-9FE3-FCB1E08F54CC}" type="sibTrans" cxnId="{A3F80E6B-5A82-4077-9F7E-991965229E98}">
      <dgm:prSet/>
      <dgm:spPr/>
      <dgm:t>
        <a:bodyPr/>
        <a:lstStyle/>
        <a:p>
          <a:endParaRPr lang="en-US"/>
        </a:p>
      </dgm:t>
    </dgm:pt>
    <dgm:pt modelId="{6AAD94D0-27ED-4E2F-8B63-DB0B746D6405}">
      <dgm:prSet phldrT="[Text]" custT="1"/>
      <dgm:spPr/>
      <dgm:t>
        <a:bodyPr/>
        <a:lstStyle/>
        <a:p>
          <a:r>
            <a:rPr lang="en-US" sz="3200" dirty="0"/>
            <a:t>Measure</a:t>
          </a:r>
        </a:p>
      </dgm:t>
    </dgm:pt>
    <dgm:pt modelId="{5A8507F5-BC88-4CB4-BF38-BCDB3E0A45B3}" type="parTrans" cxnId="{AB628E02-D26D-4FB9-9D7C-A3A76980B878}">
      <dgm:prSet/>
      <dgm:spPr/>
      <dgm:t>
        <a:bodyPr/>
        <a:lstStyle/>
        <a:p>
          <a:endParaRPr lang="en-US"/>
        </a:p>
      </dgm:t>
    </dgm:pt>
    <dgm:pt modelId="{29F6790C-A766-4B22-9D93-84B79A8EDB53}" type="sibTrans" cxnId="{AB628E02-D26D-4FB9-9D7C-A3A76980B878}">
      <dgm:prSet/>
      <dgm:spPr/>
      <dgm:t>
        <a:bodyPr/>
        <a:lstStyle/>
        <a:p>
          <a:endParaRPr lang="en-US"/>
        </a:p>
      </dgm:t>
    </dgm:pt>
    <dgm:pt modelId="{0EE67776-6EF1-4EEF-ADA7-09DBD8FD2B67}">
      <dgm:prSet phldrT="[Text]" custT="1"/>
      <dgm:spPr/>
      <dgm:t>
        <a:bodyPr/>
        <a:lstStyle/>
        <a:p>
          <a:r>
            <a:rPr lang="en-US" sz="3200" dirty="0"/>
            <a:t>Assess</a:t>
          </a:r>
        </a:p>
      </dgm:t>
    </dgm:pt>
    <dgm:pt modelId="{55A440AA-5671-452A-AB25-21E255178A06}" type="parTrans" cxnId="{066CB810-525F-4276-BA56-C2B468A6CD3A}">
      <dgm:prSet/>
      <dgm:spPr/>
      <dgm:t>
        <a:bodyPr/>
        <a:lstStyle/>
        <a:p>
          <a:endParaRPr lang="en-US"/>
        </a:p>
      </dgm:t>
    </dgm:pt>
    <dgm:pt modelId="{0939BEC2-F414-4E3D-B841-227E7E224C89}" type="sibTrans" cxnId="{066CB810-525F-4276-BA56-C2B468A6CD3A}">
      <dgm:prSet/>
      <dgm:spPr/>
      <dgm:t>
        <a:bodyPr/>
        <a:lstStyle/>
        <a:p>
          <a:endParaRPr lang="en-US"/>
        </a:p>
      </dgm:t>
    </dgm:pt>
    <dgm:pt modelId="{4973B990-7F20-416B-B678-B486847B2BE9}" type="pres">
      <dgm:prSet presAssocID="{E08CBA00-B1AB-4EE3-8DA0-1C5AD5C2CC4E}" presName="Name0" presStyleCnt="0">
        <dgm:presLayoutVars>
          <dgm:dir/>
          <dgm:resizeHandles val="exact"/>
        </dgm:presLayoutVars>
      </dgm:prSet>
      <dgm:spPr/>
    </dgm:pt>
    <dgm:pt modelId="{F7E5DDA5-C176-424A-8FA7-987362862C41}" type="pres">
      <dgm:prSet presAssocID="{E08CBA00-B1AB-4EE3-8DA0-1C5AD5C2CC4E}" presName="fgShape" presStyleLbl="fgShp" presStyleIdx="0" presStyleCnt="1"/>
      <dgm:spPr/>
    </dgm:pt>
    <dgm:pt modelId="{29D5820E-A671-4EA2-A561-25EDD6E337FA}" type="pres">
      <dgm:prSet presAssocID="{E08CBA00-B1AB-4EE3-8DA0-1C5AD5C2CC4E}" presName="linComp" presStyleCnt="0"/>
      <dgm:spPr/>
    </dgm:pt>
    <dgm:pt modelId="{7858D2F6-8879-4D8C-A543-A3F533444F44}" type="pres">
      <dgm:prSet presAssocID="{CB0E58C5-2D22-4064-BB00-06CF3C0B87BA}" presName="compNode" presStyleCnt="0"/>
      <dgm:spPr/>
    </dgm:pt>
    <dgm:pt modelId="{3AEC6C95-46BD-4153-9A18-D48D28091360}" type="pres">
      <dgm:prSet presAssocID="{CB0E58C5-2D22-4064-BB00-06CF3C0B87BA}" presName="bkgdShape" presStyleLbl="node1" presStyleIdx="0" presStyleCnt="4"/>
      <dgm:spPr/>
    </dgm:pt>
    <dgm:pt modelId="{AA381A2E-495C-4E2E-AC82-BD8E840E32D2}" type="pres">
      <dgm:prSet presAssocID="{CB0E58C5-2D22-4064-BB00-06CF3C0B87BA}" presName="nodeTx" presStyleLbl="node1" presStyleIdx="0" presStyleCnt="4">
        <dgm:presLayoutVars>
          <dgm:bulletEnabled val="1"/>
        </dgm:presLayoutVars>
      </dgm:prSet>
      <dgm:spPr/>
    </dgm:pt>
    <dgm:pt modelId="{4F5A3A9E-9C54-4C8B-9F8A-6933A656E785}" type="pres">
      <dgm:prSet presAssocID="{CB0E58C5-2D22-4064-BB00-06CF3C0B87BA}" presName="invisiNode" presStyleLbl="node1" presStyleIdx="0" presStyleCnt="4"/>
      <dgm:spPr/>
    </dgm:pt>
    <dgm:pt modelId="{68A26304-142C-45DD-9CEB-F9C42F67B51D}" type="pres">
      <dgm:prSet presAssocID="{CB0E58C5-2D22-4064-BB00-06CF3C0B87BA}" presName="imagNode" presStyleLbl="fgImgPlace1" presStyleIdx="0" presStyleCnt="4"/>
      <dgm:spPr>
        <a:solidFill>
          <a:schemeClr val="accent2">
            <a:tint val="50000"/>
            <a:hueOff val="0"/>
            <a:satOff val="0"/>
            <a:lumOff val="0"/>
          </a:schemeClr>
        </a:solidFill>
      </dgm:spPr>
    </dgm:pt>
    <dgm:pt modelId="{289CF412-8225-4CD4-B58D-DC659B4994E0}" type="pres">
      <dgm:prSet presAssocID="{C372A599-7492-4418-A760-EB56459F0B79}" presName="sibTrans" presStyleLbl="sibTrans2D1" presStyleIdx="0" presStyleCnt="0"/>
      <dgm:spPr/>
    </dgm:pt>
    <dgm:pt modelId="{C1587D95-0E76-4759-A9EE-BC697BABB3CD}" type="pres">
      <dgm:prSet presAssocID="{261B2037-AB14-41A3-B9F9-B1FBE635AE6B}" presName="compNode" presStyleCnt="0"/>
      <dgm:spPr/>
    </dgm:pt>
    <dgm:pt modelId="{C8ED56CC-7ECA-46BF-9EF3-A5863D5BC454}" type="pres">
      <dgm:prSet presAssocID="{261B2037-AB14-41A3-B9F9-B1FBE635AE6B}" presName="bkgdShape" presStyleLbl="node1" presStyleIdx="1" presStyleCnt="4"/>
      <dgm:spPr/>
    </dgm:pt>
    <dgm:pt modelId="{397AEF9A-3D7A-4A19-9161-E0EA8C57E447}" type="pres">
      <dgm:prSet presAssocID="{261B2037-AB14-41A3-B9F9-B1FBE635AE6B}" presName="nodeTx" presStyleLbl="node1" presStyleIdx="1" presStyleCnt="4">
        <dgm:presLayoutVars>
          <dgm:bulletEnabled val="1"/>
        </dgm:presLayoutVars>
      </dgm:prSet>
      <dgm:spPr/>
    </dgm:pt>
    <dgm:pt modelId="{D417F42C-7584-429D-8D8B-2ADA8236C875}" type="pres">
      <dgm:prSet presAssocID="{261B2037-AB14-41A3-B9F9-B1FBE635AE6B}" presName="invisiNode" presStyleLbl="node1" presStyleIdx="1" presStyleCnt="4"/>
      <dgm:spPr/>
    </dgm:pt>
    <dgm:pt modelId="{CCB4C5F9-57D9-4700-B95A-AFA93AE5DAEE}" type="pres">
      <dgm:prSet presAssocID="{261B2037-AB14-41A3-B9F9-B1FBE635AE6B}" presName="imagNode" presStyleLbl="fgImgPlace1" presStyleIdx="1" presStyleCnt="4"/>
      <dgm:spPr>
        <a:solidFill>
          <a:schemeClr val="accent2">
            <a:tint val="50000"/>
            <a:hueOff val="1667625"/>
            <a:satOff val="-1491"/>
            <a:lumOff val="4"/>
          </a:schemeClr>
        </a:solidFill>
      </dgm:spPr>
    </dgm:pt>
    <dgm:pt modelId="{69E0BA5D-9398-49C3-8EB0-C471FDBC64A7}" type="pres">
      <dgm:prSet presAssocID="{C5114721-D57C-4179-9FE3-FCB1E08F54CC}" presName="sibTrans" presStyleLbl="sibTrans2D1" presStyleIdx="0" presStyleCnt="0"/>
      <dgm:spPr/>
    </dgm:pt>
    <dgm:pt modelId="{BF2FD951-2D6E-4FA3-BAD2-19AAB7176884}" type="pres">
      <dgm:prSet presAssocID="{6AAD94D0-27ED-4E2F-8B63-DB0B746D6405}" presName="compNode" presStyleCnt="0"/>
      <dgm:spPr/>
    </dgm:pt>
    <dgm:pt modelId="{4975FC08-1A37-4551-ADDE-B5FB9AF2AFF8}" type="pres">
      <dgm:prSet presAssocID="{6AAD94D0-27ED-4E2F-8B63-DB0B746D6405}" presName="bkgdShape" presStyleLbl="node1" presStyleIdx="2" presStyleCnt="4"/>
      <dgm:spPr/>
    </dgm:pt>
    <dgm:pt modelId="{0C4A4D0E-F1C5-4CE8-AB0F-C33375F1BB2D}" type="pres">
      <dgm:prSet presAssocID="{6AAD94D0-27ED-4E2F-8B63-DB0B746D6405}" presName="nodeTx" presStyleLbl="node1" presStyleIdx="2" presStyleCnt="4">
        <dgm:presLayoutVars>
          <dgm:bulletEnabled val="1"/>
        </dgm:presLayoutVars>
      </dgm:prSet>
      <dgm:spPr/>
    </dgm:pt>
    <dgm:pt modelId="{1F127E9D-2690-4D0E-AF52-C566C288095E}" type="pres">
      <dgm:prSet presAssocID="{6AAD94D0-27ED-4E2F-8B63-DB0B746D6405}" presName="invisiNode" presStyleLbl="node1" presStyleIdx="2" presStyleCnt="4"/>
      <dgm:spPr/>
    </dgm:pt>
    <dgm:pt modelId="{5208B251-A1A9-4EDE-AC0A-27BEE3164FFA}" type="pres">
      <dgm:prSet presAssocID="{6AAD94D0-27ED-4E2F-8B63-DB0B746D6405}" presName="imagNode" presStyleLbl="fgImgPlace1" presStyleIdx="2" presStyleCnt="4"/>
      <dgm:spPr>
        <a:solidFill>
          <a:schemeClr val="accent2">
            <a:tint val="50000"/>
            <a:hueOff val="3335250"/>
            <a:satOff val="-2982"/>
            <a:lumOff val="9"/>
          </a:schemeClr>
        </a:solidFill>
      </dgm:spPr>
    </dgm:pt>
    <dgm:pt modelId="{779AE2AD-BFF3-4300-8591-E17CC336FA83}" type="pres">
      <dgm:prSet presAssocID="{29F6790C-A766-4B22-9D93-84B79A8EDB53}" presName="sibTrans" presStyleLbl="sibTrans2D1" presStyleIdx="0" presStyleCnt="0"/>
      <dgm:spPr/>
    </dgm:pt>
    <dgm:pt modelId="{D5AA5FE4-3B87-4265-99EE-CD19B499490C}" type="pres">
      <dgm:prSet presAssocID="{0EE67776-6EF1-4EEF-ADA7-09DBD8FD2B67}" presName="compNode" presStyleCnt="0"/>
      <dgm:spPr/>
    </dgm:pt>
    <dgm:pt modelId="{EA319F2D-C0CF-49FF-A12C-C083AC2CF71B}" type="pres">
      <dgm:prSet presAssocID="{0EE67776-6EF1-4EEF-ADA7-09DBD8FD2B67}" presName="bkgdShape" presStyleLbl="node1" presStyleIdx="3" presStyleCnt="4"/>
      <dgm:spPr/>
    </dgm:pt>
    <dgm:pt modelId="{0D1DD7F3-DCE5-438D-92A5-15FE6D405AB1}" type="pres">
      <dgm:prSet presAssocID="{0EE67776-6EF1-4EEF-ADA7-09DBD8FD2B67}" presName="nodeTx" presStyleLbl="node1" presStyleIdx="3" presStyleCnt="4">
        <dgm:presLayoutVars>
          <dgm:bulletEnabled val="1"/>
        </dgm:presLayoutVars>
      </dgm:prSet>
      <dgm:spPr/>
    </dgm:pt>
    <dgm:pt modelId="{71263B7E-64AD-4220-823B-BAF0D17533EB}" type="pres">
      <dgm:prSet presAssocID="{0EE67776-6EF1-4EEF-ADA7-09DBD8FD2B67}" presName="invisiNode" presStyleLbl="node1" presStyleIdx="3" presStyleCnt="4"/>
      <dgm:spPr/>
    </dgm:pt>
    <dgm:pt modelId="{7D76F69D-BA7F-4D1E-9562-7B09967FB6A0}" type="pres">
      <dgm:prSet presAssocID="{0EE67776-6EF1-4EEF-ADA7-09DBD8FD2B67}" presName="imagNode" presStyleLbl="fgImgPlace1" presStyleIdx="3" presStyleCnt="4"/>
      <dgm:spPr>
        <a:solidFill>
          <a:schemeClr val="accent2">
            <a:tint val="50000"/>
            <a:hueOff val="5002875"/>
            <a:satOff val="-4473"/>
            <a:lumOff val="13"/>
          </a:schemeClr>
        </a:solidFill>
      </dgm:spPr>
    </dgm:pt>
  </dgm:ptLst>
  <dgm:cxnLst>
    <dgm:cxn modelId="{AB628E02-D26D-4FB9-9D7C-A3A76980B878}" srcId="{E08CBA00-B1AB-4EE3-8DA0-1C5AD5C2CC4E}" destId="{6AAD94D0-27ED-4E2F-8B63-DB0B746D6405}" srcOrd="2" destOrd="0" parTransId="{5A8507F5-BC88-4CB4-BF38-BCDB3E0A45B3}" sibTransId="{29F6790C-A766-4B22-9D93-84B79A8EDB53}"/>
    <dgm:cxn modelId="{066CB810-525F-4276-BA56-C2B468A6CD3A}" srcId="{E08CBA00-B1AB-4EE3-8DA0-1C5AD5C2CC4E}" destId="{0EE67776-6EF1-4EEF-ADA7-09DBD8FD2B67}" srcOrd="3" destOrd="0" parTransId="{55A440AA-5671-452A-AB25-21E255178A06}" sibTransId="{0939BEC2-F414-4E3D-B841-227E7E224C89}"/>
    <dgm:cxn modelId="{48FFA31B-B958-40DC-8CBA-D5BBEB4AE663}" type="presOf" srcId="{0EE67776-6EF1-4EEF-ADA7-09DBD8FD2B67}" destId="{EA319F2D-C0CF-49FF-A12C-C083AC2CF71B}" srcOrd="0" destOrd="0" presId="urn:microsoft.com/office/officeart/2005/8/layout/hList7"/>
    <dgm:cxn modelId="{A3F80E6B-5A82-4077-9F7E-991965229E98}" srcId="{E08CBA00-B1AB-4EE3-8DA0-1C5AD5C2CC4E}" destId="{261B2037-AB14-41A3-B9F9-B1FBE635AE6B}" srcOrd="1" destOrd="0" parTransId="{583AF44B-2130-46CF-9709-6081F93ED1D4}" sibTransId="{C5114721-D57C-4179-9FE3-FCB1E08F54CC}"/>
    <dgm:cxn modelId="{3F711C57-9C2C-42B7-9F42-CDF4014BF4E8}" type="presOf" srcId="{E08CBA00-B1AB-4EE3-8DA0-1C5AD5C2CC4E}" destId="{4973B990-7F20-416B-B678-B486847B2BE9}" srcOrd="0" destOrd="0" presId="urn:microsoft.com/office/officeart/2005/8/layout/hList7"/>
    <dgm:cxn modelId="{5BDBB978-C1C2-4438-BA04-165290597E43}" type="presOf" srcId="{CB0E58C5-2D22-4064-BB00-06CF3C0B87BA}" destId="{3AEC6C95-46BD-4153-9A18-D48D28091360}" srcOrd="0" destOrd="0" presId="urn:microsoft.com/office/officeart/2005/8/layout/hList7"/>
    <dgm:cxn modelId="{D44D7E85-04F9-4964-A696-D4FFD0F7C04C}" type="presOf" srcId="{0EE67776-6EF1-4EEF-ADA7-09DBD8FD2B67}" destId="{0D1DD7F3-DCE5-438D-92A5-15FE6D405AB1}" srcOrd="1" destOrd="0" presId="urn:microsoft.com/office/officeart/2005/8/layout/hList7"/>
    <dgm:cxn modelId="{C6BFD190-CCD6-44B7-A760-75BCC6E69936}" type="presOf" srcId="{CB0E58C5-2D22-4064-BB00-06CF3C0B87BA}" destId="{AA381A2E-495C-4E2E-AC82-BD8E840E32D2}" srcOrd="1" destOrd="0" presId="urn:microsoft.com/office/officeart/2005/8/layout/hList7"/>
    <dgm:cxn modelId="{B8D43093-B1B0-4102-AAF1-89FCE634E56D}" type="presOf" srcId="{29F6790C-A766-4B22-9D93-84B79A8EDB53}" destId="{779AE2AD-BFF3-4300-8591-E17CC336FA83}" srcOrd="0" destOrd="0" presId="urn:microsoft.com/office/officeart/2005/8/layout/hList7"/>
    <dgm:cxn modelId="{07F48A96-DB0F-4E31-9A6F-A800B02B48B1}" type="presOf" srcId="{C5114721-D57C-4179-9FE3-FCB1E08F54CC}" destId="{69E0BA5D-9398-49C3-8EB0-C471FDBC64A7}" srcOrd="0" destOrd="0" presId="urn:microsoft.com/office/officeart/2005/8/layout/hList7"/>
    <dgm:cxn modelId="{CD9081A0-36BF-4199-B02A-F44B7D1DA38C}" type="presOf" srcId="{261B2037-AB14-41A3-B9F9-B1FBE635AE6B}" destId="{C8ED56CC-7ECA-46BF-9EF3-A5863D5BC454}" srcOrd="0" destOrd="0" presId="urn:microsoft.com/office/officeart/2005/8/layout/hList7"/>
    <dgm:cxn modelId="{812145A4-9C12-439E-9B01-9348306D4736}" type="presOf" srcId="{C372A599-7492-4418-A760-EB56459F0B79}" destId="{289CF412-8225-4CD4-B58D-DC659B4994E0}" srcOrd="0" destOrd="0" presId="urn:microsoft.com/office/officeart/2005/8/layout/hList7"/>
    <dgm:cxn modelId="{0C887DAB-7CAD-4DB9-B6BC-A6A55FD515E2}" type="presOf" srcId="{261B2037-AB14-41A3-B9F9-B1FBE635AE6B}" destId="{397AEF9A-3D7A-4A19-9161-E0EA8C57E447}" srcOrd="1" destOrd="0" presId="urn:microsoft.com/office/officeart/2005/8/layout/hList7"/>
    <dgm:cxn modelId="{4C769EBA-81BE-438F-B65B-25F6909B80B9}" srcId="{E08CBA00-B1AB-4EE3-8DA0-1C5AD5C2CC4E}" destId="{CB0E58C5-2D22-4064-BB00-06CF3C0B87BA}" srcOrd="0" destOrd="0" parTransId="{2D4AC8AA-5350-471F-A302-0CD881BD2AB2}" sibTransId="{C372A599-7492-4418-A760-EB56459F0B79}"/>
    <dgm:cxn modelId="{A854EBBB-32F1-4BEA-A477-8FF097D77662}" type="presOf" srcId="{6AAD94D0-27ED-4E2F-8B63-DB0B746D6405}" destId="{0C4A4D0E-F1C5-4CE8-AB0F-C33375F1BB2D}" srcOrd="1" destOrd="0" presId="urn:microsoft.com/office/officeart/2005/8/layout/hList7"/>
    <dgm:cxn modelId="{DB99A5D7-7DFC-422C-84F0-526240852DB0}" type="presOf" srcId="{6AAD94D0-27ED-4E2F-8B63-DB0B746D6405}" destId="{4975FC08-1A37-4551-ADDE-B5FB9AF2AFF8}" srcOrd="0" destOrd="0" presId="urn:microsoft.com/office/officeart/2005/8/layout/hList7"/>
    <dgm:cxn modelId="{DA27EB52-75BD-40F8-BB37-15F4E6EFE39A}" type="presParOf" srcId="{4973B990-7F20-416B-B678-B486847B2BE9}" destId="{F7E5DDA5-C176-424A-8FA7-987362862C41}" srcOrd="0" destOrd="0" presId="urn:microsoft.com/office/officeart/2005/8/layout/hList7"/>
    <dgm:cxn modelId="{0FB2C4EA-F4E8-4569-8953-119595A0CAEF}" type="presParOf" srcId="{4973B990-7F20-416B-B678-B486847B2BE9}" destId="{29D5820E-A671-4EA2-A561-25EDD6E337FA}" srcOrd="1" destOrd="0" presId="urn:microsoft.com/office/officeart/2005/8/layout/hList7"/>
    <dgm:cxn modelId="{EA00FA9F-B155-42B2-9E33-7E07CB215AB6}" type="presParOf" srcId="{29D5820E-A671-4EA2-A561-25EDD6E337FA}" destId="{7858D2F6-8879-4D8C-A543-A3F533444F44}" srcOrd="0" destOrd="0" presId="urn:microsoft.com/office/officeart/2005/8/layout/hList7"/>
    <dgm:cxn modelId="{4FF395AB-4376-4DDA-8F0C-46C5161A3E10}" type="presParOf" srcId="{7858D2F6-8879-4D8C-A543-A3F533444F44}" destId="{3AEC6C95-46BD-4153-9A18-D48D28091360}" srcOrd="0" destOrd="0" presId="urn:microsoft.com/office/officeart/2005/8/layout/hList7"/>
    <dgm:cxn modelId="{F9A7377C-3EF8-4942-8CD1-24A914EA87EE}" type="presParOf" srcId="{7858D2F6-8879-4D8C-A543-A3F533444F44}" destId="{AA381A2E-495C-4E2E-AC82-BD8E840E32D2}" srcOrd="1" destOrd="0" presId="urn:microsoft.com/office/officeart/2005/8/layout/hList7"/>
    <dgm:cxn modelId="{6A3341AB-B545-49B2-AF48-44EA8AAEC2B7}" type="presParOf" srcId="{7858D2F6-8879-4D8C-A543-A3F533444F44}" destId="{4F5A3A9E-9C54-4C8B-9F8A-6933A656E785}" srcOrd="2" destOrd="0" presId="urn:microsoft.com/office/officeart/2005/8/layout/hList7"/>
    <dgm:cxn modelId="{D70A47AD-771E-4001-8E6F-28FE9701F189}" type="presParOf" srcId="{7858D2F6-8879-4D8C-A543-A3F533444F44}" destId="{68A26304-142C-45DD-9CEB-F9C42F67B51D}" srcOrd="3" destOrd="0" presId="urn:microsoft.com/office/officeart/2005/8/layout/hList7"/>
    <dgm:cxn modelId="{6C9E5C43-00AD-47E6-AEF8-DB4571FAF6E4}" type="presParOf" srcId="{29D5820E-A671-4EA2-A561-25EDD6E337FA}" destId="{289CF412-8225-4CD4-B58D-DC659B4994E0}" srcOrd="1" destOrd="0" presId="urn:microsoft.com/office/officeart/2005/8/layout/hList7"/>
    <dgm:cxn modelId="{DE6414AC-3EA4-43D5-9E01-4BBA6B367E33}" type="presParOf" srcId="{29D5820E-A671-4EA2-A561-25EDD6E337FA}" destId="{C1587D95-0E76-4759-A9EE-BC697BABB3CD}" srcOrd="2" destOrd="0" presId="urn:microsoft.com/office/officeart/2005/8/layout/hList7"/>
    <dgm:cxn modelId="{D3127F7E-36AA-4E36-877C-655CF05DFCA6}" type="presParOf" srcId="{C1587D95-0E76-4759-A9EE-BC697BABB3CD}" destId="{C8ED56CC-7ECA-46BF-9EF3-A5863D5BC454}" srcOrd="0" destOrd="0" presId="urn:microsoft.com/office/officeart/2005/8/layout/hList7"/>
    <dgm:cxn modelId="{185C6BE8-4FFF-4C40-A7EC-F90F6E142933}" type="presParOf" srcId="{C1587D95-0E76-4759-A9EE-BC697BABB3CD}" destId="{397AEF9A-3D7A-4A19-9161-E0EA8C57E447}" srcOrd="1" destOrd="0" presId="urn:microsoft.com/office/officeart/2005/8/layout/hList7"/>
    <dgm:cxn modelId="{65CCF8DB-0AE5-4CB8-A746-F3CCDA3CE396}" type="presParOf" srcId="{C1587D95-0E76-4759-A9EE-BC697BABB3CD}" destId="{D417F42C-7584-429D-8D8B-2ADA8236C875}" srcOrd="2" destOrd="0" presId="urn:microsoft.com/office/officeart/2005/8/layout/hList7"/>
    <dgm:cxn modelId="{90EAE963-35B5-4597-8190-B59A3670EB6C}" type="presParOf" srcId="{C1587D95-0E76-4759-A9EE-BC697BABB3CD}" destId="{CCB4C5F9-57D9-4700-B95A-AFA93AE5DAEE}" srcOrd="3" destOrd="0" presId="urn:microsoft.com/office/officeart/2005/8/layout/hList7"/>
    <dgm:cxn modelId="{E0718A2D-BCC3-4693-9C67-0A4D2FC8EA17}" type="presParOf" srcId="{29D5820E-A671-4EA2-A561-25EDD6E337FA}" destId="{69E0BA5D-9398-49C3-8EB0-C471FDBC64A7}" srcOrd="3" destOrd="0" presId="urn:microsoft.com/office/officeart/2005/8/layout/hList7"/>
    <dgm:cxn modelId="{4130AD26-8878-4368-82D3-6ABCA3FC83BB}" type="presParOf" srcId="{29D5820E-A671-4EA2-A561-25EDD6E337FA}" destId="{BF2FD951-2D6E-4FA3-BAD2-19AAB7176884}" srcOrd="4" destOrd="0" presId="urn:microsoft.com/office/officeart/2005/8/layout/hList7"/>
    <dgm:cxn modelId="{66457818-6FBA-4835-8799-C95D91DAD25F}" type="presParOf" srcId="{BF2FD951-2D6E-4FA3-BAD2-19AAB7176884}" destId="{4975FC08-1A37-4551-ADDE-B5FB9AF2AFF8}" srcOrd="0" destOrd="0" presId="urn:microsoft.com/office/officeart/2005/8/layout/hList7"/>
    <dgm:cxn modelId="{6AEBE5D3-4530-42A5-BD2E-1465734EE844}" type="presParOf" srcId="{BF2FD951-2D6E-4FA3-BAD2-19AAB7176884}" destId="{0C4A4D0E-F1C5-4CE8-AB0F-C33375F1BB2D}" srcOrd="1" destOrd="0" presId="urn:microsoft.com/office/officeart/2005/8/layout/hList7"/>
    <dgm:cxn modelId="{36621A42-BD2D-4114-AF16-BF27F4018A6F}" type="presParOf" srcId="{BF2FD951-2D6E-4FA3-BAD2-19AAB7176884}" destId="{1F127E9D-2690-4D0E-AF52-C566C288095E}" srcOrd="2" destOrd="0" presId="urn:microsoft.com/office/officeart/2005/8/layout/hList7"/>
    <dgm:cxn modelId="{E94B70A2-AC92-4BD6-9093-6DF0E63E170F}" type="presParOf" srcId="{BF2FD951-2D6E-4FA3-BAD2-19AAB7176884}" destId="{5208B251-A1A9-4EDE-AC0A-27BEE3164FFA}" srcOrd="3" destOrd="0" presId="urn:microsoft.com/office/officeart/2005/8/layout/hList7"/>
    <dgm:cxn modelId="{D4CF459C-06AA-4DEA-8651-74707344E039}" type="presParOf" srcId="{29D5820E-A671-4EA2-A561-25EDD6E337FA}" destId="{779AE2AD-BFF3-4300-8591-E17CC336FA83}" srcOrd="5" destOrd="0" presId="urn:microsoft.com/office/officeart/2005/8/layout/hList7"/>
    <dgm:cxn modelId="{AA18D074-A0C4-4E71-AE8F-4CFDF2AA0056}" type="presParOf" srcId="{29D5820E-A671-4EA2-A561-25EDD6E337FA}" destId="{D5AA5FE4-3B87-4265-99EE-CD19B499490C}" srcOrd="6" destOrd="0" presId="urn:microsoft.com/office/officeart/2005/8/layout/hList7"/>
    <dgm:cxn modelId="{F5F29B7D-61B3-47FE-B46F-C48A8EF8A859}" type="presParOf" srcId="{D5AA5FE4-3B87-4265-99EE-CD19B499490C}" destId="{EA319F2D-C0CF-49FF-A12C-C083AC2CF71B}" srcOrd="0" destOrd="0" presId="urn:microsoft.com/office/officeart/2005/8/layout/hList7"/>
    <dgm:cxn modelId="{711D913B-9914-46FE-86A0-E12DD6073B66}" type="presParOf" srcId="{D5AA5FE4-3B87-4265-99EE-CD19B499490C}" destId="{0D1DD7F3-DCE5-438D-92A5-15FE6D405AB1}" srcOrd="1" destOrd="0" presId="urn:microsoft.com/office/officeart/2005/8/layout/hList7"/>
    <dgm:cxn modelId="{114FBCAC-74B4-4688-8BB2-21DF9CA2079C}" type="presParOf" srcId="{D5AA5FE4-3B87-4265-99EE-CD19B499490C}" destId="{71263B7E-64AD-4220-823B-BAF0D17533EB}" srcOrd="2" destOrd="0" presId="urn:microsoft.com/office/officeart/2005/8/layout/hList7"/>
    <dgm:cxn modelId="{F7083707-8737-453D-8934-734AFFFE7077}" type="presParOf" srcId="{D5AA5FE4-3B87-4265-99EE-CD19B499490C}" destId="{7D76F69D-BA7F-4D1E-9562-7B09967FB6A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022625C-A61C-4C0E-BD29-15C5698AD4A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820B813-239E-46F8-8092-8CACBE423A69}">
      <dgm:prSet phldrT="[Text]"/>
      <dgm:spPr/>
      <dgm:t>
        <a:bodyPr/>
        <a:lstStyle/>
        <a:p>
          <a:r>
            <a:rPr lang="en-US" dirty="0"/>
            <a:t>Employee feels valued with the investment</a:t>
          </a:r>
        </a:p>
      </dgm:t>
    </dgm:pt>
    <dgm:pt modelId="{DE4EED64-9920-42CE-880A-16E95AD2B5C1}" type="parTrans" cxnId="{27B3D21F-6A3C-46D1-A73F-04A24E7889E7}">
      <dgm:prSet/>
      <dgm:spPr/>
      <dgm:t>
        <a:bodyPr/>
        <a:lstStyle/>
        <a:p>
          <a:endParaRPr lang="en-US"/>
        </a:p>
      </dgm:t>
    </dgm:pt>
    <dgm:pt modelId="{F4A4F8C3-0BE8-4858-BB34-13CCBF858DC2}" type="sibTrans" cxnId="{27B3D21F-6A3C-46D1-A73F-04A24E7889E7}">
      <dgm:prSet/>
      <dgm:spPr/>
      <dgm:t>
        <a:bodyPr/>
        <a:lstStyle/>
        <a:p>
          <a:endParaRPr lang="en-US"/>
        </a:p>
      </dgm:t>
    </dgm:pt>
    <dgm:pt modelId="{812E4965-A470-4275-855C-6C706FF175DF}">
      <dgm:prSet phldrT="[Text]"/>
      <dgm:spPr/>
      <dgm:t>
        <a:bodyPr/>
        <a:lstStyle/>
        <a:p>
          <a:r>
            <a:rPr lang="en-US" dirty="0"/>
            <a:t>Helps to foster a better working relationship</a:t>
          </a:r>
        </a:p>
      </dgm:t>
    </dgm:pt>
    <dgm:pt modelId="{7BC3F98B-5C25-4A45-AEA0-385F42C85927}" type="parTrans" cxnId="{E4D95591-9DBA-441A-82D4-B6F54815580E}">
      <dgm:prSet/>
      <dgm:spPr/>
      <dgm:t>
        <a:bodyPr/>
        <a:lstStyle/>
        <a:p>
          <a:endParaRPr lang="en-US"/>
        </a:p>
      </dgm:t>
    </dgm:pt>
    <dgm:pt modelId="{195BDBAC-6FDD-4C54-A101-933001825FD5}" type="sibTrans" cxnId="{E4D95591-9DBA-441A-82D4-B6F54815580E}">
      <dgm:prSet/>
      <dgm:spPr/>
      <dgm:t>
        <a:bodyPr/>
        <a:lstStyle/>
        <a:p>
          <a:endParaRPr lang="en-US"/>
        </a:p>
      </dgm:t>
    </dgm:pt>
    <dgm:pt modelId="{B3B3DFE2-4787-483E-B25E-01AF6F701842}">
      <dgm:prSet phldrT="[Text]"/>
      <dgm:spPr/>
      <dgm:t>
        <a:bodyPr/>
        <a:lstStyle/>
        <a:p>
          <a:r>
            <a:rPr lang="en-US" dirty="0"/>
            <a:t>You give a chance for a role model to become a mentor to your employee </a:t>
          </a:r>
        </a:p>
      </dgm:t>
    </dgm:pt>
    <dgm:pt modelId="{78A75D38-CF4A-4828-A401-F943C1B95444}" type="parTrans" cxnId="{E79B632B-CF60-43C8-9AAA-6B317D43CA78}">
      <dgm:prSet/>
      <dgm:spPr/>
      <dgm:t>
        <a:bodyPr/>
        <a:lstStyle/>
        <a:p>
          <a:endParaRPr lang="en-US"/>
        </a:p>
      </dgm:t>
    </dgm:pt>
    <dgm:pt modelId="{D7E33A9A-A7A1-4202-9937-4C6164221B9C}" type="sibTrans" cxnId="{E79B632B-CF60-43C8-9AAA-6B317D43CA78}">
      <dgm:prSet/>
      <dgm:spPr/>
      <dgm:t>
        <a:bodyPr/>
        <a:lstStyle/>
        <a:p>
          <a:endParaRPr lang="en-US"/>
        </a:p>
      </dgm:t>
    </dgm:pt>
    <dgm:pt modelId="{F433B565-3E61-4875-81FC-9E63F1562B1D}">
      <dgm:prSet phldrT="[Text]"/>
      <dgm:spPr/>
      <dgm:t>
        <a:bodyPr/>
        <a:lstStyle/>
        <a:p>
          <a:r>
            <a:rPr lang="en-US" dirty="0"/>
            <a:t>New skills learned could be shared with other employees</a:t>
          </a:r>
        </a:p>
      </dgm:t>
    </dgm:pt>
    <dgm:pt modelId="{2B6F5C88-04D8-401E-A7BC-FDF6617CA052}" type="parTrans" cxnId="{9F9FBAF0-8AD6-45B4-87EA-BBADF346C946}">
      <dgm:prSet/>
      <dgm:spPr/>
      <dgm:t>
        <a:bodyPr/>
        <a:lstStyle/>
        <a:p>
          <a:endParaRPr lang="en-US"/>
        </a:p>
      </dgm:t>
    </dgm:pt>
    <dgm:pt modelId="{376D0CE7-F841-4B1E-9831-55668EE67D09}" type="sibTrans" cxnId="{9F9FBAF0-8AD6-45B4-87EA-BBADF346C946}">
      <dgm:prSet/>
      <dgm:spPr/>
      <dgm:t>
        <a:bodyPr/>
        <a:lstStyle/>
        <a:p>
          <a:endParaRPr lang="en-US"/>
        </a:p>
      </dgm:t>
    </dgm:pt>
    <dgm:pt modelId="{C9A72740-35F4-4DB2-B1DC-D11354B42464}" type="pres">
      <dgm:prSet presAssocID="{A022625C-A61C-4C0E-BD29-15C5698AD4AE}" presName="linear" presStyleCnt="0">
        <dgm:presLayoutVars>
          <dgm:animLvl val="lvl"/>
          <dgm:resizeHandles val="exact"/>
        </dgm:presLayoutVars>
      </dgm:prSet>
      <dgm:spPr/>
    </dgm:pt>
    <dgm:pt modelId="{93C38CF9-F44A-4789-94DF-8D4E9EF0459A}" type="pres">
      <dgm:prSet presAssocID="{A820B813-239E-46F8-8092-8CACBE423A69}" presName="parentText" presStyleLbl="node1" presStyleIdx="0" presStyleCnt="4">
        <dgm:presLayoutVars>
          <dgm:chMax val="0"/>
          <dgm:bulletEnabled val="1"/>
        </dgm:presLayoutVars>
      </dgm:prSet>
      <dgm:spPr/>
    </dgm:pt>
    <dgm:pt modelId="{115B274C-AA13-4384-9031-D5837029BFD8}" type="pres">
      <dgm:prSet presAssocID="{F4A4F8C3-0BE8-4858-BB34-13CCBF858DC2}" presName="spacer" presStyleCnt="0"/>
      <dgm:spPr/>
    </dgm:pt>
    <dgm:pt modelId="{D1D1868A-71A4-4A7B-939D-435E40313ABA}" type="pres">
      <dgm:prSet presAssocID="{812E4965-A470-4275-855C-6C706FF175DF}" presName="parentText" presStyleLbl="node1" presStyleIdx="1" presStyleCnt="4">
        <dgm:presLayoutVars>
          <dgm:chMax val="0"/>
          <dgm:bulletEnabled val="1"/>
        </dgm:presLayoutVars>
      </dgm:prSet>
      <dgm:spPr/>
    </dgm:pt>
    <dgm:pt modelId="{63F4D9DC-134D-4F50-9B35-174AD0290FF0}" type="pres">
      <dgm:prSet presAssocID="{195BDBAC-6FDD-4C54-A101-933001825FD5}" presName="spacer" presStyleCnt="0"/>
      <dgm:spPr/>
    </dgm:pt>
    <dgm:pt modelId="{EE67B86D-8703-47A8-8119-0C79FFCBC609}" type="pres">
      <dgm:prSet presAssocID="{B3B3DFE2-4787-483E-B25E-01AF6F701842}" presName="parentText" presStyleLbl="node1" presStyleIdx="2" presStyleCnt="4">
        <dgm:presLayoutVars>
          <dgm:chMax val="0"/>
          <dgm:bulletEnabled val="1"/>
        </dgm:presLayoutVars>
      </dgm:prSet>
      <dgm:spPr/>
    </dgm:pt>
    <dgm:pt modelId="{BCF8CBDC-B2A5-434D-9A48-9B6D56A146B3}" type="pres">
      <dgm:prSet presAssocID="{D7E33A9A-A7A1-4202-9937-4C6164221B9C}" presName="spacer" presStyleCnt="0"/>
      <dgm:spPr/>
    </dgm:pt>
    <dgm:pt modelId="{0653EA61-D29F-4F63-9E00-1389936855EC}" type="pres">
      <dgm:prSet presAssocID="{F433B565-3E61-4875-81FC-9E63F1562B1D}" presName="parentText" presStyleLbl="node1" presStyleIdx="3" presStyleCnt="4">
        <dgm:presLayoutVars>
          <dgm:chMax val="0"/>
          <dgm:bulletEnabled val="1"/>
        </dgm:presLayoutVars>
      </dgm:prSet>
      <dgm:spPr/>
    </dgm:pt>
  </dgm:ptLst>
  <dgm:cxnLst>
    <dgm:cxn modelId="{F7605D01-25A4-4191-9CD7-F10EC7F3F929}" type="presOf" srcId="{A022625C-A61C-4C0E-BD29-15C5698AD4AE}" destId="{C9A72740-35F4-4DB2-B1DC-D11354B42464}" srcOrd="0" destOrd="0" presId="urn:microsoft.com/office/officeart/2005/8/layout/vList2"/>
    <dgm:cxn modelId="{99C8AA12-5B8C-4086-9756-61ABAF8C23D8}" type="presOf" srcId="{B3B3DFE2-4787-483E-B25E-01AF6F701842}" destId="{EE67B86D-8703-47A8-8119-0C79FFCBC609}" srcOrd="0" destOrd="0" presId="urn:microsoft.com/office/officeart/2005/8/layout/vList2"/>
    <dgm:cxn modelId="{27B3D21F-6A3C-46D1-A73F-04A24E7889E7}" srcId="{A022625C-A61C-4C0E-BD29-15C5698AD4AE}" destId="{A820B813-239E-46F8-8092-8CACBE423A69}" srcOrd="0" destOrd="0" parTransId="{DE4EED64-9920-42CE-880A-16E95AD2B5C1}" sibTransId="{F4A4F8C3-0BE8-4858-BB34-13CCBF858DC2}"/>
    <dgm:cxn modelId="{E79B632B-CF60-43C8-9AAA-6B317D43CA78}" srcId="{A022625C-A61C-4C0E-BD29-15C5698AD4AE}" destId="{B3B3DFE2-4787-483E-B25E-01AF6F701842}" srcOrd="2" destOrd="0" parTransId="{78A75D38-CF4A-4828-A401-F943C1B95444}" sibTransId="{D7E33A9A-A7A1-4202-9937-4C6164221B9C}"/>
    <dgm:cxn modelId="{E4D95591-9DBA-441A-82D4-B6F54815580E}" srcId="{A022625C-A61C-4C0E-BD29-15C5698AD4AE}" destId="{812E4965-A470-4275-855C-6C706FF175DF}" srcOrd="1" destOrd="0" parTransId="{7BC3F98B-5C25-4A45-AEA0-385F42C85927}" sibTransId="{195BDBAC-6FDD-4C54-A101-933001825FD5}"/>
    <dgm:cxn modelId="{58B95AAF-23A2-4196-8E69-252FEBDEF892}" type="presOf" srcId="{A820B813-239E-46F8-8092-8CACBE423A69}" destId="{93C38CF9-F44A-4789-94DF-8D4E9EF0459A}" srcOrd="0" destOrd="0" presId="urn:microsoft.com/office/officeart/2005/8/layout/vList2"/>
    <dgm:cxn modelId="{25BC8AD6-B4C6-46D4-B2D3-BB17E695B2BA}" type="presOf" srcId="{F433B565-3E61-4875-81FC-9E63F1562B1D}" destId="{0653EA61-D29F-4F63-9E00-1389936855EC}" srcOrd="0" destOrd="0" presId="urn:microsoft.com/office/officeart/2005/8/layout/vList2"/>
    <dgm:cxn modelId="{A6BF64E3-4892-40C5-A05C-4082239219E6}" type="presOf" srcId="{812E4965-A470-4275-855C-6C706FF175DF}" destId="{D1D1868A-71A4-4A7B-939D-435E40313ABA}" srcOrd="0" destOrd="0" presId="urn:microsoft.com/office/officeart/2005/8/layout/vList2"/>
    <dgm:cxn modelId="{9F9FBAF0-8AD6-45B4-87EA-BBADF346C946}" srcId="{A022625C-A61C-4C0E-BD29-15C5698AD4AE}" destId="{F433B565-3E61-4875-81FC-9E63F1562B1D}" srcOrd="3" destOrd="0" parTransId="{2B6F5C88-04D8-401E-A7BC-FDF6617CA052}" sibTransId="{376D0CE7-F841-4B1E-9831-55668EE67D09}"/>
    <dgm:cxn modelId="{DE373968-639B-4E68-BCDE-3B7C55FE2F95}" type="presParOf" srcId="{C9A72740-35F4-4DB2-B1DC-D11354B42464}" destId="{93C38CF9-F44A-4789-94DF-8D4E9EF0459A}" srcOrd="0" destOrd="0" presId="urn:microsoft.com/office/officeart/2005/8/layout/vList2"/>
    <dgm:cxn modelId="{22A455F7-D88C-484B-A4CE-B522E3B1597B}" type="presParOf" srcId="{C9A72740-35F4-4DB2-B1DC-D11354B42464}" destId="{115B274C-AA13-4384-9031-D5837029BFD8}" srcOrd="1" destOrd="0" presId="urn:microsoft.com/office/officeart/2005/8/layout/vList2"/>
    <dgm:cxn modelId="{34B5768A-80BE-466F-82D0-CB09DEB0884F}" type="presParOf" srcId="{C9A72740-35F4-4DB2-B1DC-D11354B42464}" destId="{D1D1868A-71A4-4A7B-939D-435E40313ABA}" srcOrd="2" destOrd="0" presId="urn:microsoft.com/office/officeart/2005/8/layout/vList2"/>
    <dgm:cxn modelId="{21118DFE-895E-4B15-A33B-B3F0C0E7C95B}" type="presParOf" srcId="{C9A72740-35F4-4DB2-B1DC-D11354B42464}" destId="{63F4D9DC-134D-4F50-9B35-174AD0290FF0}" srcOrd="3" destOrd="0" presId="urn:microsoft.com/office/officeart/2005/8/layout/vList2"/>
    <dgm:cxn modelId="{9CD0ECE3-9252-4494-A062-1BDDC34C6422}" type="presParOf" srcId="{C9A72740-35F4-4DB2-B1DC-D11354B42464}" destId="{EE67B86D-8703-47A8-8119-0C79FFCBC609}" srcOrd="4" destOrd="0" presId="urn:microsoft.com/office/officeart/2005/8/layout/vList2"/>
    <dgm:cxn modelId="{CBBAA4B0-C954-495C-9537-6DD8247479C7}" type="presParOf" srcId="{C9A72740-35F4-4DB2-B1DC-D11354B42464}" destId="{BCF8CBDC-B2A5-434D-9A48-9B6D56A146B3}" srcOrd="5" destOrd="0" presId="urn:microsoft.com/office/officeart/2005/8/layout/vList2"/>
    <dgm:cxn modelId="{B382051A-FD35-4ED1-BE18-7643D3285AD3}" type="presParOf" srcId="{C9A72740-35F4-4DB2-B1DC-D11354B42464}" destId="{0653EA61-D29F-4F63-9E00-1389936855E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5311D1B-FD82-47BA-A89F-0C2BECE4DE86}"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18656F05-14EF-4A74-8AF1-6F4845C36B9E}">
      <dgm:prSet phldrT="[Text]" custT="1"/>
      <dgm:spPr/>
      <dgm:t>
        <a:bodyPr/>
        <a:lstStyle/>
        <a:p>
          <a:pPr algn="l"/>
          <a:r>
            <a:rPr lang="en-US" sz="2800" dirty="0"/>
            <a:t>Be consistent</a:t>
          </a:r>
        </a:p>
      </dgm:t>
    </dgm:pt>
    <dgm:pt modelId="{5D87FEC4-A7A2-4B78-AE2B-6303E45F2ACE}" type="parTrans" cxnId="{0494B816-2574-4E16-A302-94E41CBF2118}">
      <dgm:prSet/>
      <dgm:spPr/>
      <dgm:t>
        <a:bodyPr/>
        <a:lstStyle/>
        <a:p>
          <a:endParaRPr lang="en-US"/>
        </a:p>
      </dgm:t>
    </dgm:pt>
    <dgm:pt modelId="{FA8D334D-C25A-45EE-B259-1A9B1BD53792}" type="sibTrans" cxnId="{0494B816-2574-4E16-A302-94E41CBF2118}">
      <dgm:prSet/>
      <dgm:spPr/>
      <dgm:t>
        <a:bodyPr/>
        <a:lstStyle/>
        <a:p>
          <a:endParaRPr lang="en-US"/>
        </a:p>
      </dgm:t>
    </dgm:pt>
    <dgm:pt modelId="{BF0DE6B2-709F-4CC6-96F3-A4C36F09F299}">
      <dgm:prSet phldrT="[Text]" custT="1"/>
      <dgm:spPr/>
      <dgm:t>
        <a:bodyPr/>
        <a:lstStyle/>
        <a:p>
          <a:pPr algn="ctr"/>
          <a:r>
            <a:rPr lang="en-US" sz="2800" dirty="0"/>
            <a:t>Be respectful</a:t>
          </a:r>
        </a:p>
      </dgm:t>
    </dgm:pt>
    <dgm:pt modelId="{0EF786C2-2B86-4220-8D23-5BB4FEC8565D}" type="parTrans" cxnId="{88D87343-C62A-48CA-A03D-F5846F6F45B1}">
      <dgm:prSet/>
      <dgm:spPr/>
      <dgm:t>
        <a:bodyPr/>
        <a:lstStyle/>
        <a:p>
          <a:endParaRPr lang="en-US"/>
        </a:p>
      </dgm:t>
    </dgm:pt>
    <dgm:pt modelId="{AC9BBEBE-3907-495D-BFBB-320B29BCE1DF}" type="sibTrans" cxnId="{88D87343-C62A-48CA-A03D-F5846F6F45B1}">
      <dgm:prSet/>
      <dgm:spPr/>
      <dgm:t>
        <a:bodyPr/>
        <a:lstStyle/>
        <a:p>
          <a:endParaRPr lang="en-US"/>
        </a:p>
      </dgm:t>
    </dgm:pt>
    <dgm:pt modelId="{2C11D44B-7F42-4150-B8C5-38600DBCC32A}">
      <dgm:prSet phldrT="[Text]" custT="1"/>
      <dgm:spPr/>
      <dgm:t>
        <a:bodyPr/>
        <a:lstStyle/>
        <a:p>
          <a:pPr algn="l"/>
          <a:r>
            <a:rPr lang="en-US" sz="2800" dirty="0"/>
            <a:t>Be caring</a:t>
          </a:r>
        </a:p>
      </dgm:t>
    </dgm:pt>
    <dgm:pt modelId="{CD8A8A23-41B9-477F-B059-34ACACA7349F}" type="parTrans" cxnId="{48F042B0-F5B5-4FB9-A8EF-220D2A4AE9BA}">
      <dgm:prSet/>
      <dgm:spPr/>
      <dgm:t>
        <a:bodyPr/>
        <a:lstStyle/>
        <a:p>
          <a:endParaRPr lang="en-US"/>
        </a:p>
      </dgm:t>
    </dgm:pt>
    <dgm:pt modelId="{695CE07B-0518-4718-8D3E-4AF1715D0417}" type="sibTrans" cxnId="{48F042B0-F5B5-4FB9-A8EF-220D2A4AE9BA}">
      <dgm:prSet/>
      <dgm:spPr/>
      <dgm:t>
        <a:bodyPr/>
        <a:lstStyle/>
        <a:p>
          <a:endParaRPr lang="en-US"/>
        </a:p>
      </dgm:t>
    </dgm:pt>
    <dgm:pt modelId="{DF61D88F-A4C0-41D3-AF65-7CE1D241CD0B}">
      <dgm:prSet phldrT="[Text]" custT="1"/>
      <dgm:spPr/>
      <dgm:t>
        <a:bodyPr/>
        <a:lstStyle/>
        <a:p>
          <a:pPr algn="ctr"/>
          <a:r>
            <a:rPr lang="en-US" sz="2800" dirty="0"/>
            <a:t>Be flexible</a:t>
          </a:r>
        </a:p>
      </dgm:t>
    </dgm:pt>
    <dgm:pt modelId="{AD02F12E-5BF3-4B46-89AA-AA37C71C813A}" type="parTrans" cxnId="{E52E01EE-BAF2-48C8-92E1-1441D3D64422}">
      <dgm:prSet/>
      <dgm:spPr/>
      <dgm:t>
        <a:bodyPr/>
        <a:lstStyle/>
        <a:p>
          <a:endParaRPr lang="en-US"/>
        </a:p>
      </dgm:t>
    </dgm:pt>
    <dgm:pt modelId="{F91C7688-E518-496A-9327-B87F62C2AA62}" type="sibTrans" cxnId="{E52E01EE-BAF2-48C8-92E1-1441D3D64422}">
      <dgm:prSet/>
      <dgm:spPr/>
      <dgm:t>
        <a:bodyPr/>
        <a:lstStyle/>
        <a:p>
          <a:endParaRPr lang="en-US"/>
        </a:p>
      </dgm:t>
    </dgm:pt>
    <dgm:pt modelId="{B4EEA0E4-9ACC-4C13-9B96-33DF01D499B5}">
      <dgm:prSet phldrT="[Text]" custT="1"/>
      <dgm:spPr/>
      <dgm:t>
        <a:bodyPr/>
        <a:lstStyle/>
        <a:p>
          <a:pPr algn="l"/>
          <a:r>
            <a:rPr lang="en-US" sz="2800" dirty="0"/>
            <a:t>Be a cheerleader</a:t>
          </a:r>
        </a:p>
      </dgm:t>
    </dgm:pt>
    <dgm:pt modelId="{BFA66B39-8117-4D49-8224-5CC3B9E0E75C}" type="parTrans" cxnId="{BF2748C1-CF35-41B7-990A-992B2BD2E2E0}">
      <dgm:prSet/>
      <dgm:spPr/>
      <dgm:t>
        <a:bodyPr/>
        <a:lstStyle/>
        <a:p>
          <a:endParaRPr lang="en-US"/>
        </a:p>
      </dgm:t>
    </dgm:pt>
    <dgm:pt modelId="{7912051F-0A6A-4B12-9EEA-B1AC795AB006}" type="sibTrans" cxnId="{BF2748C1-CF35-41B7-990A-992B2BD2E2E0}">
      <dgm:prSet/>
      <dgm:spPr/>
      <dgm:t>
        <a:bodyPr/>
        <a:lstStyle/>
        <a:p>
          <a:endParaRPr lang="en-US"/>
        </a:p>
      </dgm:t>
    </dgm:pt>
    <dgm:pt modelId="{A2CFA8D9-2399-46CD-AB79-59F928354764}" type="pres">
      <dgm:prSet presAssocID="{15311D1B-FD82-47BA-A89F-0C2BECE4DE86}" presName="linearFlow" presStyleCnt="0">
        <dgm:presLayoutVars>
          <dgm:dir/>
          <dgm:resizeHandles val="exact"/>
        </dgm:presLayoutVars>
      </dgm:prSet>
      <dgm:spPr/>
    </dgm:pt>
    <dgm:pt modelId="{CE41F134-104F-4EB1-8FD4-F8C978460D98}" type="pres">
      <dgm:prSet presAssocID="{18656F05-14EF-4A74-8AF1-6F4845C36B9E}" presName="comp" presStyleCnt="0"/>
      <dgm:spPr/>
    </dgm:pt>
    <dgm:pt modelId="{87A93541-78D2-4CA8-AB1A-E1BE1C988A4D}" type="pres">
      <dgm:prSet presAssocID="{18656F05-14EF-4A74-8AF1-6F4845C36B9E}" presName="rect2" presStyleLbl="node1" presStyleIdx="0" presStyleCnt="5" custScaleX="161051">
        <dgm:presLayoutVars>
          <dgm:bulletEnabled val="1"/>
        </dgm:presLayoutVars>
      </dgm:prSet>
      <dgm:spPr/>
    </dgm:pt>
    <dgm:pt modelId="{5E97D170-FBE9-4F59-ACAF-2C7549642796}" type="pres">
      <dgm:prSet presAssocID="{18656F05-14EF-4A74-8AF1-6F4845C36B9E}" presName="rect1" presStyleLbl="lnNode1" presStyleIdx="0" presStyleCnt="5" custLinFactNeighborX="-63306"/>
      <dgm:spPr>
        <a:solidFill>
          <a:schemeClr val="accent2">
            <a:hueOff val="0"/>
            <a:satOff val="0"/>
            <a:lumOff val="0"/>
          </a:schemeClr>
        </a:solidFill>
      </dgm:spPr>
    </dgm:pt>
    <dgm:pt modelId="{F94C7AC4-4A8F-4D26-9F78-187F9B98CFDD}" type="pres">
      <dgm:prSet presAssocID="{FA8D334D-C25A-45EE-B259-1A9B1BD53792}" presName="sibTrans" presStyleCnt="0"/>
      <dgm:spPr/>
    </dgm:pt>
    <dgm:pt modelId="{C737E929-E8E1-4E8B-9348-18D1E891680D}" type="pres">
      <dgm:prSet presAssocID="{BF0DE6B2-709F-4CC6-96F3-A4C36F09F299}" presName="comp" presStyleCnt="0"/>
      <dgm:spPr/>
    </dgm:pt>
    <dgm:pt modelId="{6EB2418F-3AD0-435B-A81B-6C809A2F345B}" type="pres">
      <dgm:prSet presAssocID="{BF0DE6B2-709F-4CC6-96F3-A4C36F09F299}" presName="rect2" presStyleLbl="node1" presStyleIdx="1" presStyleCnt="5" custScaleX="161051">
        <dgm:presLayoutVars>
          <dgm:bulletEnabled val="1"/>
        </dgm:presLayoutVars>
      </dgm:prSet>
      <dgm:spPr/>
    </dgm:pt>
    <dgm:pt modelId="{CC6E3039-14A3-4E88-B6BC-B64F55B1354D}" type="pres">
      <dgm:prSet presAssocID="{BF0DE6B2-709F-4CC6-96F3-A4C36F09F299}" presName="rect1" presStyleLbl="lnNode1" presStyleIdx="1" presStyleCnt="5" custScaleX="100000" custLinFactNeighborX="63147"/>
      <dgm:spPr>
        <a:solidFill>
          <a:schemeClr val="accent2">
            <a:hueOff val="1170380"/>
            <a:satOff val="-1460"/>
            <a:lumOff val="343"/>
          </a:schemeClr>
        </a:solidFill>
      </dgm:spPr>
    </dgm:pt>
    <dgm:pt modelId="{6EA96619-E0E1-4A27-9C4D-11655F88BBB8}" type="pres">
      <dgm:prSet presAssocID="{AC9BBEBE-3907-495D-BFBB-320B29BCE1DF}" presName="sibTrans" presStyleCnt="0"/>
      <dgm:spPr/>
    </dgm:pt>
    <dgm:pt modelId="{777E1191-5CF7-48E3-80D8-8A47B428D308}" type="pres">
      <dgm:prSet presAssocID="{2C11D44B-7F42-4150-B8C5-38600DBCC32A}" presName="comp" presStyleCnt="0"/>
      <dgm:spPr/>
    </dgm:pt>
    <dgm:pt modelId="{6B420465-E2A0-4F11-9C12-A8A1CEC1AE75}" type="pres">
      <dgm:prSet presAssocID="{2C11D44B-7F42-4150-B8C5-38600DBCC32A}" presName="rect2" presStyleLbl="node1" presStyleIdx="2" presStyleCnt="5" custScaleX="161051">
        <dgm:presLayoutVars>
          <dgm:bulletEnabled val="1"/>
        </dgm:presLayoutVars>
      </dgm:prSet>
      <dgm:spPr/>
    </dgm:pt>
    <dgm:pt modelId="{2E2A7F52-0D89-433E-88CC-B6A6B6C147CD}" type="pres">
      <dgm:prSet presAssocID="{2C11D44B-7F42-4150-B8C5-38600DBCC32A}" presName="rect1" presStyleLbl="lnNode1" presStyleIdx="2" presStyleCnt="5" custLinFactNeighborX="-63306"/>
      <dgm:spPr>
        <a:solidFill>
          <a:schemeClr val="accent2">
            <a:hueOff val="2340759"/>
            <a:satOff val="-2919"/>
            <a:lumOff val="686"/>
          </a:schemeClr>
        </a:solidFill>
      </dgm:spPr>
    </dgm:pt>
    <dgm:pt modelId="{9ECDD62C-0D39-49FB-B7C8-30568901EDAF}" type="pres">
      <dgm:prSet presAssocID="{695CE07B-0518-4718-8D3E-4AF1715D0417}" presName="sibTrans" presStyleCnt="0"/>
      <dgm:spPr/>
    </dgm:pt>
    <dgm:pt modelId="{A6EF6857-5342-47CA-B51A-CCFB716CA772}" type="pres">
      <dgm:prSet presAssocID="{DF61D88F-A4C0-41D3-AF65-7CE1D241CD0B}" presName="comp" presStyleCnt="0"/>
      <dgm:spPr/>
    </dgm:pt>
    <dgm:pt modelId="{8CE82F28-95F3-4C28-BD6D-F845EF4858FB}" type="pres">
      <dgm:prSet presAssocID="{DF61D88F-A4C0-41D3-AF65-7CE1D241CD0B}" presName="rect2" presStyleLbl="node1" presStyleIdx="3" presStyleCnt="5" custScaleX="161051">
        <dgm:presLayoutVars>
          <dgm:bulletEnabled val="1"/>
        </dgm:presLayoutVars>
      </dgm:prSet>
      <dgm:spPr/>
    </dgm:pt>
    <dgm:pt modelId="{553D0CF4-DE1A-48AA-BAB9-D99A415A8B74}" type="pres">
      <dgm:prSet presAssocID="{DF61D88F-A4C0-41D3-AF65-7CE1D241CD0B}" presName="rect1" presStyleLbl="lnNode1" presStyleIdx="3" presStyleCnt="5" custScaleX="100000" custLinFactNeighborX="63147"/>
      <dgm:spPr>
        <a:solidFill>
          <a:schemeClr val="accent2">
            <a:hueOff val="3511139"/>
            <a:satOff val="-4379"/>
            <a:lumOff val="1030"/>
          </a:schemeClr>
        </a:solidFill>
      </dgm:spPr>
    </dgm:pt>
    <dgm:pt modelId="{9688B208-72B0-4ACC-B928-F7AEAF1BB01F}" type="pres">
      <dgm:prSet presAssocID="{F91C7688-E518-496A-9327-B87F62C2AA62}" presName="sibTrans" presStyleCnt="0"/>
      <dgm:spPr/>
    </dgm:pt>
    <dgm:pt modelId="{68E22257-FF4A-4A3F-BB22-C816FC0F5BD8}" type="pres">
      <dgm:prSet presAssocID="{B4EEA0E4-9ACC-4C13-9B96-33DF01D499B5}" presName="comp" presStyleCnt="0"/>
      <dgm:spPr/>
    </dgm:pt>
    <dgm:pt modelId="{D0880B4A-E52F-4A02-9B6D-38BE57B57056}" type="pres">
      <dgm:prSet presAssocID="{B4EEA0E4-9ACC-4C13-9B96-33DF01D499B5}" presName="rect2" presStyleLbl="node1" presStyleIdx="4" presStyleCnt="5" custScaleX="161051">
        <dgm:presLayoutVars>
          <dgm:bulletEnabled val="1"/>
        </dgm:presLayoutVars>
      </dgm:prSet>
      <dgm:spPr/>
    </dgm:pt>
    <dgm:pt modelId="{ADE218FD-60EE-42C1-82DA-31E0384140C5}" type="pres">
      <dgm:prSet presAssocID="{B4EEA0E4-9ACC-4C13-9B96-33DF01D499B5}" presName="rect1" presStyleLbl="lnNode1" presStyleIdx="4" presStyleCnt="5" custLinFactNeighborX="-63306"/>
      <dgm:spPr>
        <a:solidFill>
          <a:schemeClr val="accent2">
            <a:hueOff val="4681519"/>
            <a:satOff val="-5839"/>
            <a:lumOff val="1373"/>
          </a:schemeClr>
        </a:solidFill>
      </dgm:spPr>
    </dgm:pt>
  </dgm:ptLst>
  <dgm:cxnLst>
    <dgm:cxn modelId="{0494B816-2574-4E16-A302-94E41CBF2118}" srcId="{15311D1B-FD82-47BA-A89F-0C2BECE4DE86}" destId="{18656F05-14EF-4A74-8AF1-6F4845C36B9E}" srcOrd="0" destOrd="0" parTransId="{5D87FEC4-A7A2-4B78-AE2B-6303E45F2ACE}" sibTransId="{FA8D334D-C25A-45EE-B259-1A9B1BD53792}"/>
    <dgm:cxn modelId="{B60E435C-2FB2-48FD-A90D-0C0FCE61EFFD}" type="presOf" srcId="{BF0DE6B2-709F-4CC6-96F3-A4C36F09F299}" destId="{6EB2418F-3AD0-435B-A81B-6C809A2F345B}" srcOrd="0" destOrd="0" presId="urn:microsoft.com/office/officeart/2008/layout/AlternatingPictureBlocks"/>
    <dgm:cxn modelId="{88D87343-C62A-48CA-A03D-F5846F6F45B1}" srcId="{15311D1B-FD82-47BA-A89F-0C2BECE4DE86}" destId="{BF0DE6B2-709F-4CC6-96F3-A4C36F09F299}" srcOrd="1" destOrd="0" parTransId="{0EF786C2-2B86-4220-8D23-5BB4FEC8565D}" sibTransId="{AC9BBEBE-3907-495D-BFBB-320B29BCE1DF}"/>
    <dgm:cxn modelId="{93381D81-7B19-4E64-8246-9A64F953312B}" type="presOf" srcId="{B4EEA0E4-9ACC-4C13-9B96-33DF01D499B5}" destId="{D0880B4A-E52F-4A02-9B6D-38BE57B57056}" srcOrd="0" destOrd="0" presId="urn:microsoft.com/office/officeart/2008/layout/AlternatingPictureBlocks"/>
    <dgm:cxn modelId="{BEFA8E8C-BF2E-4961-95B7-1D9CEF2C1B1C}" type="presOf" srcId="{18656F05-14EF-4A74-8AF1-6F4845C36B9E}" destId="{87A93541-78D2-4CA8-AB1A-E1BE1C988A4D}" srcOrd="0" destOrd="0" presId="urn:microsoft.com/office/officeart/2008/layout/AlternatingPictureBlocks"/>
    <dgm:cxn modelId="{48F042B0-F5B5-4FB9-A8EF-220D2A4AE9BA}" srcId="{15311D1B-FD82-47BA-A89F-0C2BECE4DE86}" destId="{2C11D44B-7F42-4150-B8C5-38600DBCC32A}" srcOrd="2" destOrd="0" parTransId="{CD8A8A23-41B9-477F-B059-34ACACA7349F}" sibTransId="{695CE07B-0518-4718-8D3E-4AF1715D0417}"/>
    <dgm:cxn modelId="{761E7EB7-3D08-40E6-BCD8-83BCB62AEBF4}" type="presOf" srcId="{DF61D88F-A4C0-41D3-AF65-7CE1D241CD0B}" destId="{8CE82F28-95F3-4C28-BD6D-F845EF4858FB}" srcOrd="0" destOrd="0" presId="urn:microsoft.com/office/officeart/2008/layout/AlternatingPictureBlocks"/>
    <dgm:cxn modelId="{BF2748C1-CF35-41B7-990A-992B2BD2E2E0}" srcId="{15311D1B-FD82-47BA-A89F-0C2BECE4DE86}" destId="{B4EEA0E4-9ACC-4C13-9B96-33DF01D499B5}" srcOrd="4" destOrd="0" parTransId="{BFA66B39-8117-4D49-8224-5CC3B9E0E75C}" sibTransId="{7912051F-0A6A-4B12-9EEA-B1AC795AB006}"/>
    <dgm:cxn modelId="{E52E01EE-BAF2-48C8-92E1-1441D3D64422}" srcId="{15311D1B-FD82-47BA-A89F-0C2BECE4DE86}" destId="{DF61D88F-A4C0-41D3-AF65-7CE1D241CD0B}" srcOrd="3" destOrd="0" parTransId="{AD02F12E-5BF3-4B46-89AA-AA37C71C813A}" sibTransId="{F91C7688-E518-496A-9327-B87F62C2AA62}"/>
    <dgm:cxn modelId="{EB3551F5-64BF-4929-85C7-5F3C4B16197C}" type="presOf" srcId="{15311D1B-FD82-47BA-A89F-0C2BECE4DE86}" destId="{A2CFA8D9-2399-46CD-AB79-59F928354764}" srcOrd="0" destOrd="0" presId="urn:microsoft.com/office/officeart/2008/layout/AlternatingPictureBlocks"/>
    <dgm:cxn modelId="{D73FA5FB-7FB0-4914-948E-5D208F1FD64D}" type="presOf" srcId="{2C11D44B-7F42-4150-B8C5-38600DBCC32A}" destId="{6B420465-E2A0-4F11-9C12-A8A1CEC1AE75}" srcOrd="0" destOrd="0" presId="urn:microsoft.com/office/officeart/2008/layout/AlternatingPictureBlocks"/>
    <dgm:cxn modelId="{EEC6BB74-ED07-47B3-ABCC-F26FABAA9830}" type="presParOf" srcId="{A2CFA8D9-2399-46CD-AB79-59F928354764}" destId="{CE41F134-104F-4EB1-8FD4-F8C978460D98}" srcOrd="0" destOrd="0" presId="urn:microsoft.com/office/officeart/2008/layout/AlternatingPictureBlocks"/>
    <dgm:cxn modelId="{35BB1D38-99F8-43DE-B3FA-BA95E32C504D}" type="presParOf" srcId="{CE41F134-104F-4EB1-8FD4-F8C978460D98}" destId="{87A93541-78D2-4CA8-AB1A-E1BE1C988A4D}" srcOrd="0" destOrd="0" presId="urn:microsoft.com/office/officeart/2008/layout/AlternatingPictureBlocks"/>
    <dgm:cxn modelId="{7EB409F7-C6C7-480D-AD24-4FE68759ED0C}" type="presParOf" srcId="{CE41F134-104F-4EB1-8FD4-F8C978460D98}" destId="{5E97D170-FBE9-4F59-ACAF-2C7549642796}" srcOrd="1" destOrd="0" presId="urn:microsoft.com/office/officeart/2008/layout/AlternatingPictureBlocks"/>
    <dgm:cxn modelId="{8497AF50-9D4F-42FC-891E-EAACB3584BEA}" type="presParOf" srcId="{A2CFA8D9-2399-46CD-AB79-59F928354764}" destId="{F94C7AC4-4A8F-4D26-9F78-187F9B98CFDD}" srcOrd="1" destOrd="0" presId="urn:microsoft.com/office/officeart/2008/layout/AlternatingPictureBlocks"/>
    <dgm:cxn modelId="{D6525845-AE58-46AB-AD96-997E2B4208D4}" type="presParOf" srcId="{A2CFA8D9-2399-46CD-AB79-59F928354764}" destId="{C737E929-E8E1-4E8B-9348-18D1E891680D}" srcOrd="2" destOrd="0" presId="urn:microsoft.com/office/officeart/2008/layout/AlternatingPictureBlocks"/>
    <dgm:cxn modelId="{94E2FE05-7DC3-4040-BAD8-C7C66A103903}" type="presParOf" srcId="{C737E929-E8E1-4E8B-9348-18D1E891680D}" destId="{6EB2418F-3AD0-435B-A81B-6C809A2F345B}" srcOrd="0" destOrd="0" presId="urn:microsoft.com/office/officeart/2008/layout/AlternatingPictureBlocks"/>
    <dgm:cxn modelId="{383E1C15-9004-40F8-A6CD-61AC780B89A4}" type="presParOf" srcId="{C737E929-E8E1-4E8B-9348-18D1E891680D}" destId="{CC6E3039-14A3-4E88-B6BC-B64F55B1354D}" srcOrd="1" destOrd="0" presId="urn:microsoft.com/office/officeart/2008/layout/AlternatingPictureBlocks"/>
    <dgm:cxn modelId="{0F2ACCDE-A25A-4F12-8AEC-DC75B1F84D55}" type="presParOf" srcId="{A2CFA8D9-2399-46CD-AB79-59F928354764}" destId="{6EA96619-E0E1-4A27-9C4D-11655F88BBB8}" srcOrd="3" destOrd="0" presId="urn:microsoft.com/office/officeart/2008/layout/AlternatingPictureBlocks"/>
    <dgm:cxn modelId="{8E3B09F0-6F4F-45A9-804F-9A4FC65B5869}" type="presParOf" srcId="{A2CFA8D9-2399-46CD-AB79-59F928354764}" destId="{777E1191-5CF7-48E3-80D8-8A47B428D308}" srcOrd="4" destOrd="0" presId="urn:microsoft.com/office/officeart/2008/layout/AlternatingPictureBlocks"/>
    <dgm:cxn modelId="{0189B003-0612-4859-9F34-A27FBE050DD1}" type="presParOf" srcId="{777E1191-5CF7-48E3-80D8-8A47B428D308}" destId="{6B420465-E2A0-4F11-9C12-A8A1CEC1AE75}" srcOrd="0" destOrd="0" presId="urn:microsoft.com/office/officeart/2008/layout/AlternatingPictureBlocks"/>
    <dgm:cxn modelId="{3C14F67D-EFEC-48E3-AA94-A8EBA4516D1A}" type="presParOf" srcId="{777E1191-5CF7-48E3-80D8-8A47B428D308}" destId="{2E2A7F52-0D89-433E-88CC-B6A6B6C147CD}" srcOrd="1" destOrd="0" presId="urn:microsoft.com/office/officeart/2008/layout/AlternatingPictureBlocks"/>
    <dgm:cxn modelId="{97607291-3F1F-499C-90B1-08189485A57F}" type="presParOf" srcId="{A2CFA8D9-2399-46CD-AB79-59F928354764}" destId="{9ECDD62C-0D39-49FB-B7C8-30568901EDAF}" srcOrd="5" destOrd="0" presId="urn:microsoft.com/office/officeart/2008/layout/AlternatingPictureBlocks"/>
    <dgm:cxn modelId="{DE2BAA65-F7AB-47C3-B00B-737978C7873E}" type="presParOf" srcId="{A2CFA8D9-2399-46CD-AB79-59F928354764}" destId="{A6EF6857-5342-47CA-B51A-CCFB716CA772}" srcOrd="6" destOrd="0" presId="urn:microsoft.com/office/officeart/2008/layout/AlternatingPictureBlocks"/>
    <dgm:cxn modelId="{0AFBCE8B-3ACF-40F0-848D-AED6354FC462}" type="presParOf" srcId="{A6EF6857-5342-47CA-B51A-CCFB716CA772}" destId="{8CE82F28-95F3-4C28-BD6D-F845EF4858FB}" srcOrd="0" destOrd="0" presId="urn:microsoft.com/office/officeart/2008/layout/AlternatingPictureBlocks"/>
    <dgm:cxn modelId="{2AB0CA97-4E1D-4BDB-AF7F-98C1A82234B8}" type="presParOf" srcId="{A6EF6857-5342-47CA-B51A-CCFB716CA772}" destId="{553D0CF4-DE1A-48AA-BAB9-D99A415A8B74}" srcOrd="1" destOrd="0" presId="urn:microsoft.com/office/officeart/2008/layout/AlternatingPictureBlocks"/>
    <dgm:cxn modelId="{D074CD0E-9BB5-437D-A77C-69E1689ACB56}" type="presParOf" srcId="{A2CFA8D9-2399-46CD-AB79-59F928354764}" destId="{9688B208-72B0-4ACC-B928-F7AEAF1BB01F}" srcOrd="7" destOrd="0" presId="urn:microsoft.com/office/officeart/2008/layout/AlternatingPictureBlocks"/>
    <dgm:cxn modelId="{0199F5D4-71FF-455E-9329-88B0FE0D96BC}" type="presParOf" srcId="{A2CFA8D9-2399-46CD-AB79-59F928354764}" destId="{68E22257-FF4A-4A3F-BB22-C816FC0F5BD8}" srcOrd="8" destOrd="0" presId="urn:microsoft.com/office/officeart/2008/layout/AlternatingPictureBlocks"/>
    <dgm:cxn modelId="{2844BB3D-A8C0-4DFF-9183-02A0D155081E}" type="presParOf" srcId="{68E22257-FF4A-4A3F-BB22-C816FC0F5BD8}" destId="{D0880B4A-E52F-4A02-9B6D-38BE57B57056}" srcOrd="0" destOrd="0" presId="urn:microsoft.com/office/officeart/2008/layout/AlternatingPictureBlocks"/>
    <dgm:cxn modelId="{8FB7A8CE-F577-439D-9D93-0CBA502ECEDC}" type="presParOf" srcId="{68E22257-FF4A-4A3F-BB22-C816FC0F5BD8}" destId="{ADE218FD-60EE-42C1-82DA-31E0384140C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CDFF9AB-BEA2-4C74-BBAD-7CCA6D896BD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EE149998-722B-49B4-B704-9FAAC05386B1}">
      <dgm:prSet phldrT="[Text]"/>
      <dgm:spPr/>
      <dgm:t>
        <a:bodyPr/>
        <a:lstStyle/>
        <a:p>
          <a:r>
            <a:rPr lang="en-US" dirty="0"/>
            <a:t>Built over time</a:t>
          </a:r>
        </a:p>
      </dgm:t>
    </dgm:pt>
    <dgm:pt modelId="{1B0CF248-FFE8-48C9-AEDF-8210537C6842}" type="parTrans" cxnId="{17947EE4-044D-45FE-A1B1-B154F82BEDBF}">
      <dgm:prSet/>
      <dgm:spPr/>
      <dgm:t>
        <a:bodyPr/>
        <a:lstStyle/>
        <a:p>
          <a:endParaRPr lang="en-US"/>
        </a:p>
      </dgm:t>
    </dgm:pt>
    <dgm:pt modelId="{2B6812C2-5CE2-43F9-83FA-2EF7E52A1335}" type="sibTrans" cxnId="{17947EE4-044D-45FE-A1B1-B154F82BEDBF}">
      <dgm:prSet/>
      <dgm:spPr/>
      <dgm:t>
        <a:bodyPr/>
        <a:lstStyle/>
        <a:p>
          <a:endParaRPr lang="en-US"/>
        </a:p>
      </dgm:t>
    </dgm:pt>
    <dgm:pt modelId="{28CCB659-5FAE-460C-B68A-D62C0FAA9714}">
      <dgm:prSet phldrT="[Text]"/>
      <dgm:spPr/>
      <dgm:t>
        <a:bodyPr/>
        <a:lstStyle/>
        <a:p>
          <a:r>
            <a:rPr lang="en-US" dirty="0"/>
            <a:t>Reliance in you by being fair</a:t>
          </a:r>
        </a:p>
      </dgm:t>
    </dgm:pt>
    <dgm:pt modelId="{D870A039-F8F8-4DFC-869B-A9977BBF312B}" type="parTrans" cxnId="{62E81E8A-4458-4284-9B7A-28686BBD01A2}">
      <dgm:prSet/>
      <dgm:spPr/>
      <dgm:t>
        <a:bodyPr/>
        <a:lstStyle/>
        <a:p>
          <a:endParaRPr lang="en-US"/>
        </a:p>
      </dgm:t>
    </dgm:pt>
    <dgm:pt modelId="{1C310E20-64E2-4B8F-80F6-C9940ACBB6AE}" type="sibTrans" cxnId="{62E81E8A-4458-4284-9B7A-28686BBD01A2}">
      <dgm:prSet/>
      <dgm:spPr/>
      <dgm:t>
        <a:bodyPr/>
        <a:lstStyle/>
        <a:p>
          <a:endParaRPr lang="en-US"/>
        </a:p>
      </dgm:t>
    </dgm:pt>
    <dgm:pt modelId="{D13C10C7-E701-44B5-AA8C-3482CC354ACE}">
      <dgm:prSet phldrT="[Text]"/>
      <dgm:spPr/>
      <dgm:t>
        <a:bodyPr/>
        <a:lstStyle/>
        <a:p>
          <a:r>
            <a:rPr lang="en-US" dirty="0"/>
            <a:t>Truthful</a:t>
          </a:r>
        </a:p>
      </dgm:t>
    </dgm:pt>
    <dgm:pt modelId="{14CC7EB8-397D-4BA7-9599-CD7A2AE6D086}" type="parTrans" cxnId="{6A463F08-A870-4EC1-8AFE-33D698BCEACC}">
      <dgm:prSet/>
      <dgm:spPr/>
      <dgm:t>
        <a:bodyPr/>
        <a:lstStyle/>
        <a:p>
          <a:endParaRPr lang="en-US"/>
        </a:p>
      </dgm:t>
    </dgm:pt>
    <dgm:pt modelId="{F6CA746A-F75A-4DCA-BCD9-2A43D0CEAD4E}" type="sibTrans" cxnId="{6A463F08-A870-4EC1-8AFE-33D698BCEACC}">
      <dgm:prSet/>
      <dgm:spPr/>
      <dgm:t>
        <a:bodyPr/>
        <a:lstStyle/>
        <a:p>
          <a:endParaRPr lang="en-US"/>
        </a:p>
      </dgm:t>
    </dgm:pt>
    <dgm:pt modelId="{55C8533D-A99B-42F0-9AA8-DB5F07E401FA}" type="pres">
      <dgm:prSet presAssocID="{DCDFF9AB-BEA2-4C74-BBAD-7CCA6D896BD6}" presName="diagram" presStyleCnt="0">
        <dgm:presLayoutVars>
          <dgm:dir/>
          <dgm:resizeHandles val="exact"/>
        </dgm:presLayoutVars>
      </dgm:prSet>
      <dgm:spPr/>
    </dgm:pt>
    <dgm:pt modelId="{0D788608-A298-40C1-B0B4-E2051629016D}" type="pres">
      <dgm:prSet presAssocID="{EE149998-722B-49B4-B704-9FAAC05386B1}" presName="node" presStyleLbl="node1" presStyleIdx="0" presStyleCnt="3">
        <dgm:presLayoutVars>
          <dgm:bulletEnabled val="1"/>
        </dgm:presLayoutVars>
      </dgm:prSet>
      <dgm:spPr/>
    </dgm:pt>
    <dgm:pt modelId="{A32762A0-1389-40F6-8976-3706FBFDA886}" type="pres">
      <dgm:prSet presAssocID="{2B6812C2-5CE2-43F9-83FA-2EF7E52A1335}" presName="sibTrans" presStyleCnt="0"/>
      <dgm:spPr/>
    </dgm:pt>
    <dgm:pt modelId="{557A671B-2BA9-4FA9-83BD-22D958E99A8B}" type="pres">
      <dgm:prSet presAssocID="{28CCB659-5FAE-460C-B68A-D62C0FAA9714}" presName="node" presStyleLbl="node1" presStyleIdx="1" presStyleCnt="3">
        <dgm:presLayoutVars>
          <dgm:bulletEnabled val="1"/>
        </dgm:presLayoutVars>
      </dgm:prSet>
      <dgm:spPr/>
    </dgm:pt>
    <dgm:pt modelId="{185734ED-D6D6-4E91-9C0F-59BB261A2CEE}" type="pres">
      <dgm:prSet presAssocID="{1C310E20-64E2-4B8F-80F6-C9940ACBB6AE}" presName="sibTrans" presStyleCnt="0"/>
      <dgm:spPr/>
    </dgm:pt>
    <dgm:pt modelId="{BE9638E1-5EF2-4379-9285-EA923C588AAD}" type="pres">
      <dgm:prSet presAssocID="{D13C10C7-E701-44B5-AA8C-3482CC354ACE}" presName="node" presStyleLbl="node1" presStyleIdx="2" presStyleCnt="3">
        <dgm:presLayoutVars>
          <dgm:bulletEnabled val="1"/>
        </dgm:presLayoutVars>
      </dgm:prSet>
      <dgm:spPr/>
    </dgm:pt>
  </dgm:ptLst>
  <dgm:cxnLst>
    <dgm:cxn modelId="{6A463F08-A870-4EC1-8AFE-33D698BCEACC}" srcId="{DCDFF9AB-BEA2-4C74-BBAD-7CCA6D896BD6}" destId="{D13C10C7-E701-44B5-AA8C-3482CC354ACE}" srcOrd="2" destOrd="0" parTransId="{14CC7EB8-397D-4BA7-9599-CD7A2AE6D086}" sibTransId="{F6CA746A-F75A-4DCA-BCD9-2A43D0CEAD4E}"/>
    <dgm:cxn modelId="{00FD4261-81BF-4D83-B1CC-8928262402F4}" type="presOf" srcId="{28CCB659-5FAE-460C-B68A-D62C0FAA9714}" destId="{557A671B-2BA9-4FA9-83BD-22D958E99A8B}" srcOrd="0" destOrd="0" presId="urn:microsoft.com/office/officeart/2005/8/layout/default"/>
    <dgm:cxn modelId="{A23A0B62-A275-4192-BD60-C6094C42ECE6}" type="presOf" srcId="{D13C10C7-E701-44B5-AA8C-3482CC354ACE}" destId="{BE9638E1-5EF2-4379-9285-EA923C588AAD}" srcOrd="0" destOrd="0" presId="urn:microsoft.com/office/officeart/2005/8/layout/default"/>
    <dgm:cxn modelId="{62E81E8A-4458-4284-9B7A-28686BBD01A2}" srcId="{DCDFF9AB-BEA2-4C74-BBAD-7CCA6D896BD6}" destId="{28CCB659-5FAE-460C-B68A-D62C0FAA9714}" srcOrd="1" destOrd="0" parTransId="{D870A039-F8F8-4DFC-869B-A9977BBF312B}" sibTransId="{1C310E20-64E2-4B8F-80F6-C9940ACBB6AE}"/>
    <dgm:cxn modelId="{24B027A1-B7DC-4312-A913-683FDAC0578C}" type="presOf" srcId="{EE149998-722B-49B4-B704-9FAAC05386B1}" destId="{0D788608-A298-40C1-B0B4-E2051629016D}" srcOrd="0" destOrd="0" presId="urn:microsoft.com/office/officeart/2005/8/layout/default"/>
    <dgm:cxn modelId="{F27679A6-805E-4BFA-A6A0-470191CD404A}" type="presOf" srcId="{DCDFF9AB-BEA2-4C74-BBAD-7CCA6D896BD6}" destId="{55C8533D-A99B-42F0-9AA8-DB5F07E401FA}" srcOrd="0" destOrd="0" presId="urn:microsoft.com/office/officeart/2005/8/layout/default"/>
    <dgm:cxn modelId="{17947EE4-044D-45FE-A1B1-B154F82BEDBF}" srcId="{DCDFF9AB-BEA2-4C74-BBAD-7CCA6D896BD6}" destId="{EE149998-722B-49B4-B704-9FAAC05386B1}" srcOrd="0" destOrd="0" parTransId="{1B0CF248-FFE8-48C9-AEDF-8210537C6842}" sibTransId="{2B6812C2-5CE2-43F9-83FA-2EF7E52A1335}"/>
    <dgm:cxn modelId="{DA162495-9DDB-4C69-882C-CC0631C84632}" type="presParOf" srcId="{55C8533D-A99B-42F0-9AA8-DB5F07E401FA}" destId="{0D788608-A298-40C1-B0B4-E2051629016D}" srcOrd="0" destOrd="0" presId="urn:microsoft.com/office/officeart/2005/8/layout/default"/>
    <dgm:cxn modelId="{A5F796F9-EF9A-4F33-889B-988F0D1DBA69}" type="presParOf" srcId="{55C8533D-A99B-42F0-9AA8-DB5F07E401FA}" destId="{A32762A0-1389-40F6-8976-3706FBFDA886}" srcOrd="1" destOrd="0" presId="urn:microsoft.com/office/officeart/2005/8/layout/default"/>
    <dgm:cxn modelId="{31AA4C94-9900-4734-A26A-B3F3BECC34B9}" type="presParOf" srcId="{55C8533D-A99B-42F0-9AA8-DB5F07E401FA}" destId="{557A671B-2BA9-4FA9-83BD-22D958E99A8B}" srcOrd="2" destOrd="0" presId="urn:microsoft.com/office/officeart/2005/8/layout/default"/>
    <dgm:cxn modelId="{4B46CDF4-A3BE-43C1-A60A-208EA6CD2A54}" type="presParOf" srcId="{55C8533D-A99B-42F0-9AA8-DB5F07E401FA}" destId="{185734ED-D6D6-4E91-9C0F-59BB261A2CEE}" srcOrd="3" destOrd="0" presId="urn:microsoft.com/office/officeart/2005/8/layout/default"/>
    <dgm:cxn modelId="{2D5F15C6-8588-4570-B17E-468E0DF8D817}" type="presParOf" srcId="{55C8533D-A99B-42F0-9AA8-DB5F07E401FA}" destId="{BE9638E1-5EF2-4379-9285-EA923C588AA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26E95B9-84B5-4638-9F38-6840978DFCEC}" type="doc">
      <dgm:prSet loTypeId="urn:microsoft.com/office/officeart/2011/layout/RadialPictureList" loCatId="officeonline" qsTypeId="urn:microsoft.com/office/officeart/2005/8/quickstyle/simple1" qsCatId="simple" csTypeId="urn:microsoft.com/office/officeart/2005/8/colors/colorful3" csCatId="colorful" phldr="1"/>
      <dgm:spPr/>
      <dgm:t>
        <a:bodyPr/>
        <a:lstStyle/>
        <a:p>
          <a:endParaRPr lang="en-US"/>
        </a:p>
      </dgm:t>
    </dgm:pt>
    <dgm:pt modelId="{C04F49CF-0923-4E7F-95B7-F7B724B12569}">
      <dgm:prSet phldrT="[Text]"/>
      <dgm:spPr/>
      <dgm:t>
        <a:bodyPr/>
        <a:lstStyle/>
        <a:p>
          <a:r>
            <a:rPr lang="en-US" dirty="0"/>
            <a:t>Don’t be a DOPE</a:t>
          </a:r>
        </a:p>
      </dgm:t>
    </dgm:pt>
    <dgm:pt modelId="{AE85E5ED-8E45-4AE5-9385-41D6916052EA}" type="parTrans" cxnId="{D1D1116B-4CE1-40AA-8E81-89BAC604CCCF}">
      <dgm:prSet/>
      <dgm:spPr/>
      <dgm:t>
        <a:bodyPr/>
        <a:lstStyle/>
        <a:p>
          <a:endParaRPr lang="en-US"/>
        </a:p>
      </dgm:t>
    </dgm:pt>
    <dgm:pt modelId="{6B176989-8CC4-4F54-95AF-2C489AAED201}" type="sibTrans" cxnId="{D1D1116B-4CE1-40AA-8E81-89BAC604CCCF}">
      <dgm:prSet/>
      <dgm:spPr/>
      <dgm:t>
        <a:bodyPr/>
        <a:lstStyle/>
        <a:p>
          <a:endParaRPr lang="en-US"/>
        </a:p>
      </dgm:t>
    </dgm:pt>
    <dgm:pt modelId="{96D9300C-251B-465D-A661-C09D6EB28FB0}">
      <dgm:prSet phldrT="[Text]" custT="1"/>
      <dgm:spPr/>
      <dgm:t>
        <a:bodyPr/>
        <a:lstStyle/>
        <a:p>
          <a:r>
            <a:rPr lang="en-US" sz="3200" b="0" dirty="0"/>
            <a:t>Degrading</a:t>
          </a:r>
        </a:p>
      </dgm:t>
    </dgm:pt>
    <dgm:pt modelId="{BD0FEDFD-9545-4705-8562-412E72F3CF52}" type="parTrans" cxnId="{57EA61DF-7E45-4E49-B668-884C2AA4255C}">
      <dgm:prSet/>
      <dgm:spPr/>
      <dgm:t>
        <a:bodyPr/>
        <a:lstStyle/>
        <a:p>
          <a:endParaRPr lang="en-US"/>
        </a:p>
      </dgm:t>
    </dgm:pt>
    <dgm:pt modelId="{D772C418-5A9E-4F10-9C59-B0CCB0286895}" type="sibTrans" cxnId="{57EA61DF-7E45-4E49-B668-884C2AA4255C}">
      <dgm:prSet/>
      <dgm:spPr/>
      <dgm:t>
        <a:bodyPr/>
        <a:lstStyle/>
        <a:p>
          <a:endParaRPr lang="en-US"/>
        </a:p>
      </dgm:t>
    </dgm:pt>
    <dgm:pt modelId="{BE44075B-AC35-4C9C-AE8E-33AFDFD24303}">
      <dgm:prSet phldrT="[Text]" custT="1"/>
      <dgm:spPr/>
      <dgm:t>
        <a:bodyPr/>
        <a:lstStyle/>
        <a:p>
          <a:r>
            <a:rPr lang="en-US" sz="3200" b="0" dirty="0"/>
            <a:t>Ostracizing </a:t>
          </a:r>
        </a:p>
      </dgm:t>
    </dgm:pt>
    <dgm:pt modelId="{05A89CE4-0D67-44E8-B2D1-0ABDEC4794AD}" type="parTrans" cxnId="{9FD6F5DA-C433-488D-A852-9CF895193C7D}">
      <dgm:prSet/>
      <dgm:spPr/>
      <dgm:t>
        <a:bodyPr/>
        <a:lstStyle/>
        <a:p>
          <a:endParaRPr lang="en-US"/>
        </a:p>
      </dgm:t>
    </dgm:pt>
    <dgm:pt modelId="{5F4AE263-2152-41E8-950B-39C31A404B25}" type="sibTrans" cxnId="{9FD6F5DA-C433-488D-A852-9CF895193C7D}">
      <dgm:prSet/>
      <dgm:spPr/>
      <dgm:t>
        <a:bodyPr/>
        <a:lstStyle/>
        <a:p>
          <a:endParaRPr lang="en-US"/>
        </a:p>
      </dgm:t>
    </dgm:pt>
    <dgm:pt modelId="{B277D94C-A2DC-4612-9445-29A4D660109A}">
      <dgm:prSet phldrT="[Text]" custT="1"/>
      <dgm:spPr/>
      <dgm:t>
        <a:bodyPr/>
        <a:lstStyle/>
        <a:p>
          <a:r>
            <a:rPr lang="en-US" sz="3200" b="0" dirty="0"/>
            <a:t>Punishing </a:t>
          </a:r>
        </a:p>
      </dgm:t>
    </dgm:pt>
    <dgm:pt modelId="{B9A790E8-C1F4-46D1-ABAC-1A43B57773BE}" type="parTrans" cxnId="{0FCE8CBD-112A-46D9-A1A8-D0E771D70D25}">
      <dgm:prSet/>
      <dgm:spPr/>
      <dgm:t>
        <a:bodyPr/>
        <a:lstStyle/>
        <a:p>
          <a:endParaRPr lang="en-US"/>
        </a:p>
      </dgm:t>
    </dgm:pt>
    <dgm:pt modelId="{B927F3ED-1186-455A-976E-68F8F109750E}" type="sibTrans" cxnId="{0FCE8CBD-112A-46D9-A1A8-D0E771D70D25}">
      <dgm:prSet/>
      <dgm:spPr/>
      <dgm:t>
        <a:bodyPr/>
        <a:lstStyle/>
        <a:p>
          <a:endParaRPr lang="en-US"/>
        </a:p>
      </dgm:t>
    </dgm:pt>
    <dgm:pt modelId="{A93CDE2C-8279-484A-88A7-9939F0A2ABDD}">
      <dgm:prSet phldrT="[Text]" custT="1"/>
      <dgm:spPr/>
      <dgm:t>
        <a:bodyPr/>
        <a:lstStyle/>
        <a:p>
          <a:r>
            <a:rPr lang="en-US" sz="3200" b="0" dirty="0"/>
            <a:t>Evaluating </a:t>
          </a:r>
        </a:p>
      </dgm:t>
    </dgm:pt>
    <dgm:pt modelId="{DE48602E-9A25-4586-A22C-AC09D99C6841}" type="parTrans" cxnId="{07B41469-25AC-4991-8FA5-02D866911B5F}">
      <dgm:prSet/>
      <dgm:spPr/>
      <dgm:t>
        <a:bodyPr/>
        <a:lstStyle/>
        <a:p>
          <a:endParaRPr lang="en-US"/>
        </a:p>
      </dgm:t>
    </dgm:pt>
    <dgm:pt modelId="{D9C985E8-BA38-429F-9A41-D22FF162F464}" type="sibTrans" cxnId="{07B41469-25AC-4991-8FA5-02D866911B5F}">
      <dgm:prSet/>
      <dgm:spPr/>
      <dgm:t>
        <a:bodyPr/>
        <a:lstStyle/>
        <a:p>
          <a:endParaRPr lang="en-US"/>
        </a:p>
      </dgm:t>
    </dgm:pt>
    <dgm:pt modelId="{CAACFAD1-20E2-4B86-B559-2EB4B4783FA7}" type="pres">
      <dgm:prSet presAssocID="{326E95B9-84B5-4638-9F38-6840978DFCEC}" presName="Name0" presStyleCnt="0">
        <dgm:presLayoutVars>
          <dgm:chMax val="1"/>
          <dgm:chPref val="1"/>
          <dgm:dir/>
          <dgm:resizeHandles/>
        </dgm:presLayoutVars>
      </dgm:prSet>
      <dgm:spPr/>
    </dgm:pt>
    <dgm:pt modelId="{3A12CBE7-DD7F-4DB4-BE21-FE3B09FEEDAA}" type="pres">
      <dgm:prSet presAssocID="{C04F49CF-0923-4E7F-95B7-F7B724B12569}" presName="Parent" presStyleLbl="node1" presStyleIdx="0" presStyleCnt="2" custScaleX="133100" custScaleY="133100" custLinFactNeighborX="-66002">
        <dgm:presLayoutVars>
          <dgm:chMax val="4"/>
          <dgm:chPref val="3"/>
        </dgm:presLayoutVars>
      </dgm:prSet>
      <dgm:spPr/>
    </dgm:pt>
    <dgm:pt modelId="{DDD335DC-D204-4D29-BDA5-0545C5892CFF}" type="pres">
      <dgm:prSet presAssocID="{96D9300C-251B-465D-A661-C09D6EB28FB0}" presName="Accent" presStyleLbl="node1" presStyleIdx="1" presStyleCnt="2"/>
      <dgm:spPr/>
    </dgm:pt>
    <dgm:pt modelId="{5ADB33B5-A643-4B6E-951A-9F174DB95B85}" type="pres">
      <dgm:prSet presAssocID="{96D9300C-251B-465D-A661-C09D6EB28FB0}" presName="Image1" presStyleLbl="fgImgPlace1" presStyleIdx="0" presStyleCnt="4"/>
      <dgm:spPr>
        <a:solidFill>
          <a:schemeClr val="accent3">
            <a:tint val="50000"/>
            <a:hueOff val="0"/>
            <a:satOff val="0"/>
            <a:lumOff val="0"/>
          </a:schemeClr>
        </a:solidFill>
      </dgm:spPr>
    </dgm:pt>
    <dgm:pt modelId="{47262868-C991-4096-8395-3F186CB40BA3}" type="pres">
      <dgm:prSet presAssocID="{96D9300C-251B-465D-A661-C09D6EB28FB0}" presName="Child1" presStyleLbl="revTx" presStyleIdx="0" presStyleCnt="4" custScaleX="133100" custLinFactNeighborX="11112">
        <dgm:presLayoutVars>
          <dgm:chMax val="0"/>
          <dgm:chPref val="0"/>
          <dgm:bulletEnabled val="1"/>
        </dgm:presLayoutVars>
      </dgm:prSet>
      <dgm:spPr/>
    </dgm:pt>
    <dgm:pt modelId="{957E7BDD-CF5A-480B-BAF2-4A142CFA0471}" type="pres">
      <dgm:prSet presAssocID="{BE44075B-AC35-4C9C-AE8E-33AFDFD24303}" presName="Image2" presStyleCnt="0"/>
      <dgm:spPr/>
    </dgm:pt>
    <dgm:pt modelId="{042EA047-49DE-4FAE-A2F3-E8E579B5B400}" type="pres">
      <dgm:prSet presAssocID="{BE44075B-AC35-4C9C-AE8E-33AFDFD24303}" presName="Image" presStyleLbl="fgImgPlace1" presStyleIdx="1" presStyleCnt="4"/>
      <dgm:spPr>
        <a:solidFill>
          <a:schemeClr val="accent3">
            <a:tint val="50000"/>
            <a:hueOff val="3584065"/>
            <a:satOff val="-4703"/>
            <a:lumOff val="-463"/>
          </a:schemeClr>
        </a:solidFill>
      </dgm:spPr>
    </dgm:pt>
    <dgm:pt modelId="{8F34AC27-2C95-4A7F-BD23-BBAFA56C8860}" type="pres">
      <dgm:prSet presAssocID="{BE44075B-AC35-4C9C-AE8E-33AFDFD24303}" presName="Child2" presStyleLbl="revTx" presStyleIdx="1" presStyleCnt="4" custScaleX="146410" custLinFactNeighborX="16285">
        <dgm:presLayoutVars>
          <dgm:chMax val="0"/>
          <dgm:chPref val="0"/>
          <dgm:bulletEnabled val="1"/>
        </dgm:presLayoutVars>
      </dgm:prSet>
      <dgm:spPr/>
    </dgm:pt>
    <dgm:pt modelId="{DA196381-BD20-4EC7-BD7A-836C7A06FE0F}" type="pres">
      <dgm:prSet presAssocID="{B277D94C-A2DC-4612-9445-29A4D660109A}" presName="Image3" presStyleCnt="0"/>
      <dgm:spPr/>
    </dgm:pt>
    <dgm:pt modelId="{91A310B0-EB9D-4622-8393-9B07A8307143}" type="pres">
      <dgm:prSet presAssocID="{B277D94C-A2DC-4612-9445-29A4D660109A}" presName="Image" presStyleLbl="fgImgPlace1" presStyleIdx="2" presStyleCnt="4"/>
      <dgm:spPr>
        <a:solidFill>
          <a:schemeClr val="accent3">
            <a:tint val="50000"/>
            <a:hueOff val="7168130"/>
            <a:satOff val="-9405"/>
            <a:lumOff val="-925"/>
          </a:schemeClr>
        </a:solidFill>
      </dgm:spPr>
    </dgm:pt>
    <dgm:pt modelId="{CFDE40C2-E9E4-42B6-B8BE-E5BC9B15EC86}" type="pres">
      <dgm:prSet presAssocID="{B277D94C-A2DC-4612-9445-29A4D660109A}" presName="Child3" presStyleLbl="revTx" presStyleIdx="2" presStyleCnt="4" custScaleX="121000" custLinFactNeighborX="4195">
        <dgm:presLayoutVars>
          <dgm:chMax val="0"/>
          <dgm:chPref val="0"/>
          <dgm:bulletEnabled val="1"/>
        </dgm:presLayoutVars>
      </dgm:prSet>
      <dgm:spPr/>
    </dgm:pt>
    <dgm:pt modelId="{2E9A0624-B23E-4075-9D10-919A1578D4D7}" type="pres">
      <dgm:prSet presAssocID="{A93CDE2C-8279-484A-88A7-9939F0A2ABDD}" presName="Image4" presStyleCnt="0"/>
      <dgm:spPr/>
    </dgm:pt>
    <dgm:pt modelId="{F456EF94-F6AD-4C44-A91D-992591654398}" type="pres">
      <dgm:prSet presAssocID="{A93CDE2C-8279-484A-88A7-9939F0A2ABDD}" presName="Image" presStyleLbl="fgImgPlace1" presStyleIdx="3" presStyleCnt="4"/>
      <dgm:spPr>
        <a:solidFill>
          <a:schemeClr val="accent3">
            <a:tint val="50000"/>
            <a:hueOff val="10752195"/>
            <a:satOff val="-14108"/>
            <a:lumOff val="-1388"/>
          </a:schemeClr>
        </a:solidFill>
      </dgm:spPr>
    </dgm:pt>
    <dgm:pt modelId="{7A9B332A-7ADB-4DF7-955B-C06D3E72905B}" type="pres">
      <dgm:prSet presAssocID="{A93CDE2C-8279-484A-88A7-9939F0A2ABDD}" presName="Child4" presStyleLbl="revTx" presStyleIdx="3" presStyleCnt="4" custScaleX="133100" custLinFactNeighborX="12580">
        <dgm:presLayoutVars>
          <dgm:chMax val="0"/>
          <dgm:chPref val="0"/>
          <dgm:bulletEnabled val="1"/>
        </dgm:presLayoutVars>
      </dgm:prSet>
      <dgm:spPr/>
    </dgm:pt>
  </dgm:ptLst>
  <dgm:cxnLst>
    <dgm:cxn modelId="{94878402-57D8-47D0-A0C0-D3D2D4FAF5CD}" type="presOf" srcId="{C04F49CF-0923-4E7F-95B7-F7B724B12569}" destId="{3A12CBE7-DD7F-4DB4-BE21-FE3B09FEEDAA}" srcOrd="0" destOrd="0" presId="urn:microsoft.com/office/officeart/2011/layout/RadialPictureList"/>
    <dgm:cxn modelId="{B124EA02-D383-4DAD-832D-0ACF492690FD}" type="presOf" srcId="{326E95B9-84B5-4638-9F38-6840978DFCEC}" destId="{CAACFAD1-20E2-4B86-B559-2EB4B4783FA7}" srcOrd="0" destOrd="0" presId="urn:microsoft.com/office/officeart/2011/layout/RadialPictureList"/>
    <dgm:cxn modelId="{07B41469-25AC-4991-8FA5-02D866911B5F}" srcId="{C04F49CF-0923-4E7F-95B7-F7B724B12569}" destId="{A93CDE2C-8279-484A-88A7-9939F0A2ABDD}" srcOrd="3" destOrd="0" parTransId="{DE48602E-9A25-4586-A22C-AC09D99C6841}" sibTransId="{D9C985E8-BA38-429F-9A41-D22FF162F464}"/>
    <dgm:cxn modelId="{D1D1116B-4CE1-40AA-8E81-89BAC604CCCF}" srcId="{326E95B9-84B5-4638-9F38-6840978DFCEC}" destId="{C04F49CF-0923-4E7F-95B7-F7B724B12569}" srcOrd="0" destOrd="0" parTransId="{AE85E5ED-8E45-4AE5-9385-41D6916052EA}" sibTransId="{6B176989-8CC4-4F54-95AF-2C489AAED201}"/>
    <dgm:cxn modelId="{0E850079-971D-4B2D-A70F-5866B0EB0190}" type="presOf" srcId="{96D9300C-251B-465D-A661-C09D6EB28FB0}" destId="{47262868-C991-4096-8395-3F186CB40BA3}" srcOrd="0" destOrd="0" presId="urn:microsoft.com/office/officeart/2011/layout/RadialPictureList"/>
    <dgm:cxn modelId="{E5A27B59-2535-410B-A6C1-B7207D929854}" type="presOf" srcId="{A93CDE2C-8279-484A-88A7-9939F0A2ABDD}" destId="{7A9B332A-7ADB-4DF7-955B-C06D3E72905B}" srcOrd="0" destOrd="0" presId="urn:microsoft.com/office/officeart/2011/layout/RadialPictureList"/>
    <dgm:cxn modelId="{969773AC-6D2D-44F8-9564-CD8D964469D7}" type="presOf" srcId="{B277D94C-A2DC-4612-9445-29A4D660109A}" destId="{CFDE40C2-E9E4-42B6-B8BE-E5BC9B15EC86}" srcOrd="0" destOrd="0" presId="urn:microsoft.com/office/officeart/2011/layout/RadialPictureList"/>
    <dgm:cxn modelId="{0FCE8CBD-112A-46D9-A1A8-D0E771D70D25}" srcId="{C04F49CF-0923-4E7F-95B7-F7B724B12569}" destId="{B277D94C-A2DC-4612-9445-29A4D660109A}" srcOrd="2" destOrd="0" parTransId="{B9A790E8-C1F4-46D1-ABAC-1A43B57773BE}" sibTransId="{B927F3ED-1186-455A-976E-68F8F109750E}"/>
    <dgm:cxn modelId="{9FD6F5DA-C433-488D-A852-9CF895193C7D}" srcId="{C04F49CF-0923-4E7F-95B7-F7B724B12569}" destId="{BE44075B-AC35-4C9C-AE8E-33AFDFD24303}" srcOrd="1" destOrd="0" parTransId="{05A89CE4-0D67-44E8-B2D1-0ABDEC4794AD}" sibTransId="{5F4AE263-2152-41E8-950B-39C31A404B25}"/>
    <dgm:cxn modelId="{57EA61DF-7E45-4E49-B668-884C2AA4255C}" srcId="{C04F49CF-0923-4E7F-95B7-F7B724B12569}" destId="{96D9300C-251B-465D-A661-C09D6EB28FB0}" srcOrd="0" destOrd="0" parTransId="{BD0FEDFD-9545-4705-8562-412E72F3CF52}" sibTransId="{D772C418-5A9E-4F10-9C59-B0CCB0286895}"/>
    <dgm:cxn modelId="{9E7107FE-9683-4F24-A37A-3531AFB4FF26}" type="presOf" srcId="{BE44075B-AC35-4C9C-AE8E-33AFDFD24303}" destId="{8F34AC27-2C95-4A7F-BD23-BBAFA56C8860}" srcOrd="0" destOrd="0" presId="urn:microsoft.com/office/officeart/2011/layout/RadialPictureList"/>
    <dgm:cxn modelId="{E4AB9DAA-D323-425F-B69F-DA4AF7732185}" type="presParOf" srcId="{CAACFAD1-20E2-4B86-B559-2EB4B4783FA7}" destId="{3A12CBE7-DD7F-4DB4-BE21-FE3B09FEEDAA}" srcOrd="0" destOrd="0" presId="urn:microsoft.com/office/officeart/2011/layout/RadialPictureList"/>
    <dgm:cxn modelId="{79AE8EE5-008E-481D-8826-56B56D7BBA34}" type="presParOf" srcId="{CAACFAD1-20E2-4B86-B559-2EB4B4783FA7}" destId="{DDD335DC-D204-4D29-BDA5-0545C5892CFF}" srcOrd="1" destOrd="0" presId="urn:microsoft.com/office/officeart/2011/layout/RadialPictureList"/>
    <dgm:cxn modelId="{4EDE2910-2A9C-4EE6-9BE3-51AD47A7A152}" type="presParOf" srcId="{CAACFAD1-20E2-4B86-B559-2EB4B4783FA7}" destId="{5ADB33B5-A643-4B6E-951A-9F174DB95B85}" srcOrd="2" destOrd="0" presId="urn:microsoft.com/office/officeart/2011/layout/RadialPictureList"/>
    <dgm:cxn modelId="{79B17ADA-08EB-42C5-B957-F6E5B5A96F23}" type="presParOf" srcId="{CAACFAD1-20E2-4B86-B559-2EB4B4783FA7}" destId="{47262868-C991-4096-8395-3F186CB40BA3}" srcOrd="3" destOrd="0" presId="urn:microsoft.com/office/officeart/2011/layout/RadialPictureList"/>
    <dgm:cxn modelId="{59FD3FEB-0DBB-487E-A4A4-DEAD27DFC824}" type="presParOf" srcId="{CAACFAD1-20E2-4B86-B559-2EB4B4783FA7}" destId="{957E7BDD-CF5A-480B-BAF2-4A142CFA0471}" srcOrd="4" destOrd="0" presId="urn:microsoft.com/office/officeart/2011/layout/RadialPictureList"/>
    <dgm:cxn modelId="{F55B6B4E-8B7A-4989-BF1E-60A640906132}" type="presParOf" srcId="{957E7BDD-CF5A-480B-BAF2-4A142CFA0471}" destId="{042EA047-49DE-4FAE-A2F3-E8E579B5B400}" srcOrd="0" destOrd="0" presId="urn:microsoft.com/office/officeart/2011/layout/RadialPictureList"/>
    <dgm:cxn modelId="{978ABD34-DA5C-4081-A06F-3E3FF5D6D1FC}" type="presParOf" srcId="{CAACFAD1-20E2-4B86-B559-2EB4B4783FA7}" destId="{8F34AC27-2C95-4A7F-BD23-BBAFA56C8860}" srcOrd="5" destOrd="0" presId="urn:microsoft.com/office/officeart/2011/layout/RadialPictureList"/>
    <dgm:cxn modelId="{5FE7E1ED-450B-427B-A11A-39F47D38E575}" type="presParOf" srcId="{CAACFAD1-20E2-4B86-B559-2EB4B4783FA7}" destId="{DA196381-BD20-4EC7-BD7A-836C7A06FE0F}" srcOrd="6" destOrd="0" presId="urn:microsoft.com/office/officeart/2011/layout/RadialPictureList"/>
    <dgm:cxn modelId="{2C43E833-8EA5-4AFD-A7BF-AEE42B8D8120}" type="presParOf" srcId="{DA196381-BD20-4EC7-BD7A-836C7A06FE0F}" destId="{91A310B0-EB9D-4622-8393-9B07A8307143}" srcOrd="0" destOrd="0" presId="urn:microsoft.com/office/officeart/2011/layout/RadialPictureList"/>
    <dgm:cxn modelId="{9CF2E4A0-1782-4A15-852C-5D164A9B8585}" type="presParOf" srcId="{CAACFAD1-20E2-4B86-B559-2EB4B4783FA7}" destId="{CFDE40C2-E9E4-42B6-B8BE-E5BC9B15EC86}" srcOrd="7" destOrd="0" presId="urn:microsoft.com/office/officeart/2011/layout/RadialPictureList"/>
    <dgm:cxn modelId="{1753A8CE-81B0-4DDB-8DA3-46D47794F6F4}" type="presParOf" srcId="{CAACFAD1-20E2-4B86-B559-2EB4B4783FA7}" destId="{2E9A0624-B23E-4075-9D10-919A1578D4D7}" srcOrd="8" destOrd="0" presId="urn:microsoft.com/office/officeart/2011/layout/RadialPictureList"/>
    <dgm:cxn modelId="{1DF01EE1-0D56-4920-8DDF-3364C7FD1646}" type="presParOf" srcId="{2E9A0624-B23E-4075-9D10-919A1578D4D7}" destId="{F456EF94-F6AD-4C44-A91D-992591654398}" srcOrd="0" destOrd="0" presId="urn:microsoft.com/office/officeart/2011/layout/RadialPictureList"/>
    <dgm:cxn modelId="{A20651E9-313C-4698-A120-2C4805143D05}" type="presParOf" srcId="{CAACFAD1-20E2-4B86-B559-2EB4B4783FA7}" destId="{7A9B332A-7ADB-4DF7-955B-C06D3E72905B}"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79E4AE-2697-43C2-89DA-FD66D1EA3B1E}"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6D35AE9C-05A5-4DBE-ADC7-02D686927F88}">
      <dgm:prSet phldrT="[Text]"/>
      <dgm:spPr/>
      <dgm:t>
        <a:bodyPr/>
        <a:lstStyle/>
        <a:p>
          <a:r>
            <a:rPr lang="en-US" dirty="0"/>
            <a:t>Define coaching and mentoring</a:t>
          </a:r>
        </a:p>
      </dgm:t>
    </dgm:pt>
    <dgm:pt modelId="{EF054E00-98B2-4EE3-8A17-C353CB1AA012}" type="parTrans" cxnId="{FF0E4CB6-36F8-4744-A4F5-664BA2CF25F6}">
      <dgm:prSet/>
      <dgm:spPr/>
      <dgm:t>
        <a:bodyPr/>
        <a:lstStyle/>
        <a:p>
          <a:endParaRPr lang="en-US"/>
        </a:p>
      </dgm:t>
    </dgm:pt>
    <dgm:pt modelId="{A23E08D7-48EB-4FA0-85F3-FE95DE3A8977}" type="sibTrans" cxnId="{FF0E4CB6-36F8-4744-A4F5-664BA2CF25F6}">
      <dgm:prSet/>
      <dgm:spPr/>
      <dgm:t>
        <a:bodyPr/>
        <a:lstStyle/>
        <a:p>
          <a:endParaRPr lang="en-US"/>
        </a:p>
      </dgm:t>
    </dgm:pt>
    <dgm:pt modelId="{5BE8FE24-AB58-4571-850C-3950D60A3CCA}">
      <dgm:prSet phldrT="[Text]"/>
      <dgm:spPr/>
      <dgm:t>
        <a:bodyPr/>
        <a:lstStyle/>
        <a:p>
          <a:r>
            <a:rPr lang="en-US" dirty="0"/>
            <a:t>Set appropriate goals</a:t>
          </a:r>
        </a:p>
      </dgm:t>
    </dgm:pt>
    <dgm:pt modelId="{896CD245-435B-4765-BE09-1AFCA6DBDEC7}" type="parTrans" cxnId="{CC1AABD9-2C74-424F-B1B3-D696A80AE8A4}">
      <dgm:prSet/>
      <dgm:spPr/>
      <dgm:t>
        <a:bodyPr/>
        <a:lstStyle/>
        <a:p>
          <a:endParaRPr lang="en-US"/>
        </a:p>
      </dgm:t>
    </dgm:pt>
    <dgm:pt modelId="{FF2B2D92-7F2E-4E6E-A015-BFC4DD3381E4}" type="sibTrans" cxnId="{CC1AABD9-2C74-424F-B1B3-D696A80AE8A4}">
      <dgm:prSet/>
      <dgm:spPr/>
      <dgm:t>
        <a:bodyPr/>
        <a:lstStyle/>
        <a:p>
          <a:endParaRPr lang="en-US"/>
        </a:p>
      </dgm:t>
    </dgm:pt>
    <dgm:pt modelId="{7DD590BF-D2AF-4D12-9B4B-AFC57FD95F3C}">
      <dgm:prSet phldrT="[Text]"/>
      <dgm:spPr/>
      <dgm:t>
        <a:bodyPr/>
        <a:lstStyle/>
        <a:p>
          <a:r>
            <a:rPr lang="en-US" dirty="0"/>
            <a:t>Build and foster trust</a:t>
          </a:r>
        </a:p>
      </dgm:t>
    </dgm:pt>
    <dgm:pt modelId="{6B09FD28-323F-49DC-B56B-4FB44596CE76}" type="parTrans" cxnId="{2EB20DD6-5693-4283-AB7D-994C980C325E}">
      <dgm:prSet/>
      <dgm:spPr/>
      <dgm:t>
        <a:bodyPr/>
        <a:lstStyle/>
        <a:p>
          <a:endParaRPr lang="en-US"/>
        </a:p>
      </dgm:t>
    </dgm:pt>
    <dgm:pt modelId="{76D172B7-045F-46B8-968F-764736A0A440}" type="sibTrans" cxnId="{2EB20DD6-5693-4283-AB7D-994C980C325E}">
      <dgm:prSet/>
      <dgm:spPr/>
      <dgm:t>
        <a:bodyPr/>
        <a:lstStyle/>
        <a:p>
          <a:endParaRPr lang="en-US"/>
        </a:p>
      </dgm:t>
    </dgm:pt>
    <dgm:pt modelId="{B44F40EE-70B9-4692-AA82-7AA8E5CE9097}">
      <dgm:prSet phldrT="[Text]"/>
      <dgm:spPr/>
      <dgm:t>
        <a:bodyPr/>
        <a:lstStyle/>
        <a:p>
          <a:r>
            <a:rPr lang="en-US" dirty="0"/>
            <a:t>Overcome common obstacles</a:t>
          </a:r>
        </a:p>
      </dgm:t>
    </dgm:pt>
    <dgm:pt modelId="{A6393404-43B6-435E-87E9-4DABDD70C0AD}" type="parTrans" cxnId="{620FB06F-3F24-42F2-A543-DF933419BD24}">
      <dgm:prSet/>
      <dgm:spPr/>
      <dgm:t>
        <a:bodyPr/>
        <a:lstStyle/>
        <a:p>
          <a:endParaRPr lang="en-US"/>
        </a:p>
      </dgm:t>
    </dgm:pt>
    <dgm:pt modelId="{D1149021-31D3-48A2-9164-49D8D208A7AF}" type="sibTrans" cxnId="{620FB06F-3F24-42F2-A543-DF933419BD24}">
      <dgm:prSet/>
      <dgm:spPr/>
      <dgm:t>
        <a:bodyPr/>
        <a:lstStyle/>
        <a:p>
          <a:endParaRPr lang="en-US"/>
        </a:p>
      </dgm:t>
    </dgm:pt>
    <dgm:pt modelId="{13F48A3A-C3DB-4E7C-B83A-511246701FA3}" type="pres">
      <dgm:prSet presAssocID="{F479E4AE-2697-43C2-89DA-FD66D1EA3B1E}" presName="Name0" presStyleCnt="0">
        <dgm:presLayoutVars>
          <dgm:dir/>
          <dgm:resizeHandles val="exact"/>
        </dgm:presLayoutVars>
      </dgm:prSet>
      <dgm:spPr/>
    </dgm:pt>
    <dgm:pt modelId="{D990B27A-FE51-4D07-A279-031DCB1D3782}" type="pres">
      <dgm:prSet presAssocID="{6D35AE9C-05A5-4DBE-ADC7-02D686927F88}" presName="node" presStyleLbl="node1" presStyleIdx="0" presStyleCnt="4">
        <dgm:presLayoutVars>
          <dgm:bulletEnabled val="1"/>
        </dgm:presLayoutVars>
      </dgm:prSet>
      <dgm:spPr/>
    </dgm:pt>
    <dgm:pt modelId="{CAB15F0B-BB2F-4FB6-8A3D-E0A0BCFDB1C4}" type="pres">
      <dgm:prSet presAssocID="{A23E08D7-48EB-4FA0-85F3-FE95DE3A8977}" presName="sibTrans" presStyleCnt="0"/>
      <dgm:spPr/>
    </dgm:pt>
    <dgm:pt modelId="{C9E31B50-6ACC-4730-A8BD-72F158940FB0}" type="pres">
      <dgm:prSet presAssocID="{5BE8FE24-AB58-4571-850C-3950D60A3CCA}" presName="node" presStyleLbl="node1" presStyleIdx="1" presStyleCnt="4">
        <dgm:presLayoutVars>
          <dgm:bulletEnabled val="1"/>
        </dgm:presLayoutVars>
      </dgm:prSet>
      <dgm:spPr/>
    </dgm:pt>
    <dgm:pt modelId="{0463A26D-9950-4ABD-948D-DB317EAB3176}" type="pres">
      <dgm:prSet presAssocID="{FF2B2D92-7F2E-4E6E-A015-BFC4DD3381E4}" presName="sibTrans" presStyleCnt="0"/>
      <dgm:spPr/>
    </dgm:pt>
    <dgm:pt modelId="{87BF2F16-5C74-412B-825C-4CD2B32CBE70}" type="pres">
      <dgm:prSet presAssocID="{7DD590BF-D2AF-4D12-9B4B-AFC57FD95F3C}" presName="node" presStyleLbl="node1" presStyleIdx="2" presStyleCnt="4">
        <dgm:presLayoutVars>
          <dgm:bulletEnabled val="1"/>
        </dgm:presLayoutVars>
      </dgm:prSet>
      <dgm:spPr/>
    </dgm:pt>
    <dgm:pt modelId="{F637E3E2-E68B-44F4-BD2A-A3FAA41D5201}" type="pres">
      <dgm:prSet presAssocID="{76D172B7-045F-46B8-968F-764736A0A440}" presName="sibTrans" presStyleCnt="0"/>
      <dgm:spPr/>
    </dgm:pt>
    <dgm:pt modelId="{51A27287-C88D-41DA-95C8-122AF32B880A}" type="pres">
      <dgm:prSet presAssocID="{B44F40EE-70B9-4692-AA82-7AA8E5CE9097}" presName="node" presStyleLbl="node1" presStyleIdx="3" presStyleCnt="4">
        <dgm:presLayoutVars>
          <dgm:bulletEnabled val="1"/>
        </dgm:presLayoutVars>
      </dgm:prSet>
      <dgm:spPr/>
    </dgm:pt>
  </dgm:ptLst>
  <dgm:cxnLst>
    <dgm:cxn modelId="{3CB24413-FE7F-4A7C-8D9A-EC0DAB20245D}" type="presOf" srcId="{F479E4AE-2697-43C2-89DA-FD66D1EA3B1E}" destId="{13F48A3A-C3DB-4E7C-B83A-511246701FA3}" srcOrd="0" destOrd="0" presId="urn:microsoft.com/office/officeart/2005/8/layout/hList6"/>
    <dgm:cxn modelId="{9F543118-959A-4D02-8713-91F14C94F1DD}" type="presOf" srcId="{B44F40EE-70B9-4692-AA82-7AA8E5CE9097}" destId="{51A27287-C88D-41DA-95C8-122AF32B880A}" srcOrd="0" destOrd="0" presId="urn:microsoft.com/office/officeart/2005/8/layout/hList6"/>
    <dgm:cxn modelId="{620FB06F-3F24-42F2-A543-DF933419BD24}" srcId="{F479E4AE-2697-43C2-89DA-FD66D1EA3B1E}" destId="{B44F40EE-70B9-4692-AA82-7AA8E5CE9097}" srcOrd="3" destOrd="0" parTransId="{A6393404-43B6-435E-87E9-4DABDD70C0AD}" sibTransId="{D1149021-31D3-48A2-9164-49D8D208A7AF}"/>
    <dgm:cxn modelId="{FF0E4CB6-36F8-4744-A4F5-664BA2CF25F6}" srcId="{F479E4AE-2697-43C2-89DA-FD66D1EA3B1E}" destId="{6D35AE9C-05A5-4DBE-ADC7-02D686927F88}" srcOrd="0" destOrd="0" parTransId="{EF054E00-98B2-4EE3-8A17-C353CB1AA012}" sibTransId="{A23E08D7-48EB-4FA0-85F3-FE95DE3A8977}"/>
    <dgm:cxn modelId="{9CDA3CBE-0694-4905-8772-D7EF5A9304C1}" type="presOf" srcId="{6D35AE9C-05A5-4DBE-ADC7-02D686927F88}" destId="{D990B27A-FE51-4D07-A279-031DCB1D3782}" srcOrd="0" destOrd="0" presId="urn:microsoft.com/office/officeart/2005/8/layout/hList6"/>
    <dgm:cxn modelId="{554928CB-2913-4E5C-BBC1-DF1A62AC60E9}" type="presOf" srcId="{5BE8FE24-AB58-4571-850C-3950D60A3CCA}" destId="{C9E31B50-6ACC-4730-A8BD-72F158940FB0}" srcOrd="0" destOrd="0" presId="urn:microsoft.com/office/officeart/2005/8/layout/hList6"/>
    <dgm:cxn modelId="{2EB20DD6-5693-4283-AB7D-994C980C325E}" srcId="{F479E4AE-2697-43C2-89DA-FD66D1EA3B1E}" destId="{7DD590BF-D2AF-4D12-9B4B-AFC57FD95F3C}" srcOrd="2" destOrd="0" parTransId="{6B09FD28-323F-49DC-B56B-4FB44596CE76}" sibTransId="{76D172B7-045F-46B8-968F-764736A0A440}"/>
    <dgm:cxn modelId="{CC1AABD9-2C74-424F-B1B3-D696A80AE8A4}" srcId="{F479E4AE-2697-43C2-89DA-FD66D1EA3B1E}" destId="{5BE8FE24-AB58-4571-850C-3950D60A3CCA}" srcOrd="1" destOrd="0" parTransId="{896CD245-435B-4765-BE09-1AFCA6DBDEC7}" sibTransId="{FF2B2D92-7F2E-4E6E-A015-BFC4DD3381E4}"/>
    <dgm:cxn modelId="{CDE7E0EC-C419-4330-8608-DADEF104D3A1}" type="presOf" srcId="{7DD590BF-D2AF-4D12-9B4B-AFC57FD95F3C}" destId="{87BF2F16-5C74-412B-825C-4CD2B32CBE70}" srcOrd="0" destOrd="0" presId="urn:microsoft.com/office/officeart/2005/8/layout/hList6"/>
    <dgm:cxn modelId="{29F899FE-48E6-4CBC-A20D-3944B0DE9A4C}" type="presParOf" srcId="{13F48A3A-C3DB-4E7C-B83A-511246701FA3}" destId="{D990B27A-FE51-4D07-A279-031DCB1D3782}" srcOrd="0" destOrd="0" presId="urn:microsoft.com/office/officeart/2005/8/layout/hList6"/>
    <dgm:cxn modelId="{4791C4BC-18B3-441D-AC1B-F91F64894121}" type="presParOf" srcId="{13F48A3A-C3DB-4E7C-B83A-511246701FA3}" destId="{CAB15F0B-BB2F-4FB6-8A3D-E0A0BCFDB1C4}" srcOrd="1" destOrd="0" presId="urn:microsoft.com/office/officeart/2005/8/layout/hList6"/>
    <dgm:cxn modelId="{774C168D-D25B-40E5-A782-E47229C87B2A}" type="presParOf" srcId="{13F48A3A-C3DB-4E7C-B83A-511246701FA3}" destId="{C9E31B50-6ACC-4730-A8BD-72F158940FB0}" srcOrd="2" destOrd="0" presId="urn:microsoft.com/office/officeart/2005/8/layout/hList6"/>
    <dgm:cxn modelId="{57E71939-27B9-4D8D-BED8-C4E10705456F}" type="presParOf" srcId="{13F48A3A-C3DB-4E7C-B83A-511246701FA3}" destId="{0463A26D-9950-4ABD-948D-DB317EAB3176}" srcOrd="3" destOrd="0" presId="urn:microsoft.com/office/officeart/2005/8/layout/hList6"/>
    <dgm:cxn modelId="{2BB93BB8-ACAB-4D83-A948-7A072F99A459}" type="presParOf" srcId="{13F48A3A-C3DB-4E7C-B83A-511246701FA3}" destId="{87BF2F16-5C74-412B-825C-4CD2B32CBE70}" srcOrd="4" destOrd="0" presId="urn:microsoft.com/office/officeart/2005/8/layout/hList6"/>
    <dgm:cxn modelId="{E1DDB59B-82D2-4FA7-9E4D-1AADEFE7BF3A}" type="presParOf" srcId="{13F48A3A-C3DB-4E7C-B83A-511246701FA3}" destId="{F637E3E2-E68B-44F4-BD2A-A3FAA41D5201}" srcOrd="5" destOrd="0" presId="urn:microsoft.com/office/officeart/2005/8/layout/hList6"/>
    <dgm:cxn modelId="{E38E79CA-1DBB-4B10-B856-DC571D4B7FA7}" type="presParOf" srcId="{13F48A3A-C3DB-4E7C-B83A-511246701FA3}" destId="{51A27287-C88D-41DA-95C8-122AF32B880A}"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0B35780-6019-43E4-8101-91824594C4C2}"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95CAC71-7AEB-4CD7-8A34-07A137017FDD}">
      <dgm:prSet phldrT="[Text]"/>
      <dgm:spPr/>
      <dgm:t>
        <a:bodyPr/>
        <a:lstStyle/>
        <a:p>
          <a:r>
            <a:rPr lang="en-US" dirty="0"/>
            <a:t>Always respect your employees</a:t>
          </a:r>
        </a:p>
      </dgm:t>
    </dgm:pt>
    <dgm:pt modelId="{F298A6A0-C72A-4B01-A97F-F2FEB6EE7E71}" type="parTrans" cxnId="{A70413C9-E166-4FDA-90DE-CB8526C9A576}">
      <dgm:prSet/>
      <dgm:spPr/>
      <dgm:t>
        <a:bodyPr/>
        <a:lstStyle/>
        <a:p>
          <a:endParaRPr lang="en-US"/>
        </a:p>
      </dgm:t>
    </dgm:pt>
    <dgm:pt modelId="{8E996D96-F3C1-46CA-8B4E-AA9D69A1B3C0}" type="sibTrans" cxnId="{A70413C9-E166-4FDA-90DE-CB8526C9A576}">
      <dgm:prSet/>
      <dgm:spPr/>
      <dgm:t>
        <a:bodyPr/>
        <a:lstStyle/>
        <a:p>
          <a:endParaRPr lang="en-US"/>
        </a:p>
      </dgm:t>
    </dgm:pt>
    <dgm:pt modelId="{6180EE24-8C66-4368-9EA2-903CBC86FFB2}">
      <dgm:prSet phldrT="[Text]"/>
      <dgm:spPr/>
      <dgm:t>
        <a:bodyPr/>
        <a:lstStyle/>
        <a:p>
          <a:r>
            <a:rPr lang="en-US" dirty="0"/>
            <a:t>Keep things confidential</a:t>
          </a:r>
        </a:p>
      </dgm:t>
    </dgm:pt>
    <dgm:pt modelId="{DE4AAAF0-577E-4F9B-875E-5CD70EAA25C8}" type="parTrans" cxnId="{1A47E731-052E-413B-B724-8424079DFBBC}">
      <dgm:prSet/>
      <dgm:spPr/>
      <dgm:t>
        <a:bodyPr/>
        <a:lstStyle/>
        <a:p>
          <a:endParaRPr lang="en-US"/>
        </a:p>
      </dgm:t>
    </dgm:pt>
    <dgm:pt modelId="{5E4D2F16-EC8A-4BAE-8E51-536B6B897BB2}" type="sibTrans" cxnId="{1A47E731-052E-413B-B724-8424079DFBBC}">
      <dgm:prSet/>
      <dgm:spPr/>
      <dgm:t>
        <a:bodyPr/>
        <a:lstStyle/>
        <a:p>
          <a:endParaRPr lang="en-US"/>
        </a:p>
      </dgm:t>
    </dgm:pt>
    <dgm:pt modelId="{93FCDFC4-C172-4242-9037-847B921621BD}">
      <dgm:prSet phldrT="[Text]"/>
      <dgm:spPr/>
      <dgm:t>
        <a:bodyPr/>
        <a:lstStyle/>
        <a:p>
          <a:r>
            <a:rPr lang="en-US" dirty="0"/>
            <a:t>Keep your promises</a:t>
          </a:r>
        </a:p>
      </dgm:t>
    </dgm:pt>
    <dgm:pt modelId="{C971121C-0A99-48ED-99DF-774FCD1EF4B8}" type="parTrans" cxnId="{5115A4E1-28A9-40C7-8FAB-C06AD7BAA5F2}">
      <dgm:prSet/>
      <dgm:spPr/>
      <dgm:t>
        <a:bodyPr/>
        <a:lstStyle/>
        <a:p>
          <a:endParaRPr lang="en-US"/>
        </a:p>
      </dgm:t>
    </dgm:pt>
    <dgm:pt modelId="{1D0CA616-3519-49B1-BB0B-07746DD7122B}" type="sibTrans" cxnId="{5115A4E1-28A9-40C7-8FAB-C06AD7BAA5F2}">
      <dgm:prSet/>
      <dgm:spPr/>
      <dgm:t>
        <a:bodyPr/>
        <a:lstStyle/>
        <a:p>
          <a:endParaRPr lang="en-US"/>
        </a:p>
      </dgm:t>
    </dgm:pt>
    <dgm:pt modelId="{D966F9B4-460C-4CFF-9179-0BEB1997620E}">
      <dgm:prSet phldrT="[Text]"/>
      <dgm:spPr/>
      <dgm:t>
        <a:bodyPr/>
        <a:lstStyle/>
        <a:p>
          <a:r>
            <a:rPr lang="en-US" dirty="0"/>
            <a:t>Tell them you believe in them</a:t>
          </a:r>
        </a:p>
      </dgm:t>
    </dgm:pt>
    <dgm:pt modelId="{CC3C0627-79DF-450B-BE65-A2328051CB1C}" type="parTrans" cxnId="{27AB2C87-CD2E-4736-9589-17F1FC6B1559}">
      <dgm:prSet/>
      <dgm:spPr/>
      <dgm:t>
        <a:bodyPr/>
        <a:lstStyle/>
        <a:p>
          <a:endParaRPr lang="en-US"/>
        </a:p>
      </dgm:t>
    </dgm:pt>
    <dgm:pt modelId="{BB9E7D0B-AD80-49BB-BCE0-854584C1D3DE}" type="sibTrans" cxnId="{27AB2C87-CD2E-4736-9589-17F1FC6B1559}">
      <dgm:prSet/>
      <dgm:spPr/>
      <dgm:t>
        <a:bodyPr/>
        <a:lstStyle/>
        <a:p>
          <a:endParaRPr lang="en-US"/>
        </a:p>
      </dgm:t>
    </dgm:pt>
    <dgm:pt modelId="{D40E5899-8640-40C7-8680-4D72F8097DFB}" type="pres">
      <dgm:prSet presAssocID="{E0B35780-6019-43E4-8101-91824594C4C2}" presName="linear" presStyleCnt="0">
        <dgm:presLayoutVars>
          <dgm:dir/>
          <dgm:animLvl val="lvl"/>
          <dgm:resizeHandles val="exact"/>
        </dgm:presLayoutVars>
      </dgm:prSet>
      <dgm:spPr/>
    </dgm:pt>
    <dgm:pt modelId="{AA3CE45F-58DA-423B-8698-02E7115E949C}" type="pres">
      <dgm:prSet presAssocID="{E95CAC71-7AEB-4CD7-8A34-07A137017FDD}" presName="parentLin" presStyleCnt="0"/>
      <dgm:spPr/>
    </dgm:pt>
    <dgm:pt modelId="{AA540D63-DFDA-421E-8E55-537492A44019}" type="pres">
      <dgm:prSet presAssocID="{E95CAC71-7AEB-4CD7-8A34-07A137017FDD}" presName="parentLeftMargin" presStyleLbl="node1" presStyleIdx="0" presStyleCnt="4"/>
      <dgm:spPr/>
    </dgm:pt>
    <dgm:pt modelId="{8788B602-319C-46A6-8C51-80620FBDB81C}" type="pres">
      <dgm:prSet presAssocID="{E95CAC71-7AEB-4CD7-8A34-07A137017FDD}" presName="parentText" presStyleLbl="node1" presStyleIdx="0" presStyleCnt="4">
        <dgm:presLayoutVars>
          <dgm:chMax val="0"/>
          <dgm:bulletEnabled val="1"/>
        </dgm:presLayoutVars>
      </dgm:prSet>
      <dgm:spPr/>
    </dgm:pt>
    <dgm:pt modelId="{6568E115-A9D0-45A8-8D0F-938A7FD026C6}" type="pres">
      <dgm:prSet presAssocID="{E95CAC71-7AEB-4CD7-8A34-07A137017FDD}" presName="negativeSpace" presStyleCnt="0"/>
      <dgm:spPr/>
    </dgm:pt>
    <dgm:pt modelId="{0C791971-BBF7-4ACF-86AB-446089E9F9E0}" type="pres">
      <dgm:prSet presAssocID="{E95CAC71-7AEB-4CD7-8A34-07A137017FDD}" presName="childText" presStyleLbl="conFgAcc1" presStyleIdx="0" presStyleCnt="4">
        <dgm:presLayoutVars>
          <dgm:bulletEnabled val="1"/>
        </dgm:presLayoutVars>
      </dgm:prSet>
      <dgm:spPr/>
    </dgm:pt>
    <dgm:pt modelId="{C7140E8E-EBA1-4C3F-897C-9C880FE80908}" type="pres">
      <dgm:prSet presAssocID="{8E996D96-F3C1-46CA-8B4E-AA9D69A1B3C0}" presName="spaceBetweenRectangles" presStyleCnt="0"/>
      <dgm:spPr/>
    </dgm:pt>
    <dgm:pt modelId="{DE0E981A-E123-4CE7-ACB9-8C0BC9D48C9D}" type="pres">
      <dgm:prSet presAssocID="{6180EE24-8C66-4368-9EA2-903CBC86FFB2}" presName="parentLin" presStyleCnt="0"/>
      <dgm:spPr/>
    </dgm:pt>
    <dgm:pt modelId="{792B309C-9FE3-4BF5-9E02-5544E9998B3E}" type="pres">
      <dgm:prSet presAssocID="{6180EE24-8C66-4368-9EA2-903CBC86FFB2}" presName="parentLeftMargin" presStyleLbl="node1" presStyleIdx="0" presStyleCnt="4"/>
      <dgm:spPr/>
    </dgm:pt>
    <dgm:pt modelId="{03F75BE3-4A86-483D-93D5-282D9C7BDFFD}" type="pres">
      <dgm:prSet presAssocID="{6180EE24-8C66-4368-9EA2-903CBC86FFB2}" presName="parentText" presStyleLbl="node1" presStyleIdx="1" presStyleCnt="4">
        <dgm:presLayoutVars>
          <dgm:chMax val="0"/>
          <dgm:bulletEnabled val="1"/>
        </dgm:presLayoutVars>
      </dgm:prSet>
      <dgm:spPr/>
    </dgm:pt>
    <dgm:pt modelId="{A592B2DD-EEA1-4A31-B87D-8ED55C262E86}" type="pres">
      <dgm:prSet presAssocID="{6180EE24-8C66-4368-9EA2-903CBC86FFB2}" presName="negativeSpace" presStyleCnt="0"/>
      <dgm:spPr/>
    </dgm:pt>
    <dgm:pt modelId="{DFE3EB06-A3CC-433B-A3CC-864F13CBC191}" type="pres">
      <dgm:prSet presAssocID="{6180EE24-8C66-4368-9EA2-903CBC86FFB2}" presName="childText" presStyleLbl="conFgAcc1" presStyleIdx="1" presStyleCnt="4">
        <dgm:presLayoutVars>
          <dgm:bulletEnabled val="1"/>
        </dgm:presLayoutVars>
      </dgm:prSet>
      <dgm:spPr/>
    </dgm:pt>
    <dgm:pt modelId="{5378F430-1646-49A2-B313-9C9CF2135064}" type="pres">
      <dgm:prSet presAssocID="{5E4D2F16-EC8A-4BAE-8E51-536B6B897BB2}" presName="spaceBetweenRectangles" presStyleCnt="0"/>
      <dgm:spPr/>
    </dgm:pt>
    <dgm:pt modelId="{4ADF40C3-1780-4A70-96EE-C0E3A56F19F0}" type="pres">
      <dgm:prSet presAssocID="{93FCDFC4-C172-4242-9037-847B921621BD}" presName="parentLin" presStyleCnt="0"/>
      <dgm:spPr/>
    </dgm:pt>
    <dgm:pt modelId="{F537684D-111B-4C30-B7D5-DB215497CE70}" type="pres">
      <dgm:prSet presAssocID="{93FCDFC4-C172-4242-9037-847B921621BD}" presName="parentLeftMargin" presStyleLbl="node1" presStyleIdx="1" presStyleCnt="4"/>
      <dgm:spPr/>
    </dgm:pt>
    <dgm:pt modelId="{3656F60F-0868-4DEE-BB0E-C9DC122942EA}" type="pres">
      <dgm:prSet presAssocID="{93FCDFC4-C172-4242-9037-847B921621BD}" presName="parentText" presStyleLbl="node1" presStyleIdx="2" presStyleCnt="4">
        <dgm:presLayoutVars>
          <dgm:chMax val="0"/>
          <dgm:bulletEnabled val="1"/>
        </dgm:presLayoutVars>
      </dgm:prSet>
      <dgm:spPr/>
    </dgm:pt>
    <dgm:pt modelId="{FA229FE0-A4FE-436D-A851-6FC814A071E9}" type="pres">
      <dgm:prSet presAssocID="{93FCDFC4-C172-4242-9037-847B921621BD}" presName="negativeSpace" presStyleCnt="0"/>
      <dgm:spPr/>
    </dgm:pt>
    <dgm:pt modelId="{02212312-7EE5-4F0C-95D7-F40246E9313A}" type="pres">
      <dgm:prSet presAssocID="{93FCDFC4-C172-4242-9037-847B921621BD}" presName="childText" presStyleLbl="conFgAcc1" presStyleIdx="2" presStyleCnt="4">
        <dgm:presLayoutVars>
          <dgm:bulletEnabled val="1"/>
        </dgm:presLayoutVars>
      </dgm:prSet>
      <dgm:spPr/>
    </dgm:pt>
    <dgm:pt modelId="{3DF5B838-178A-4C8B-BE5D-59A3F66CD3F6}" type="pres">
      <dgm:prSet presAssocID="{1D0CA616-3519-49B1-BB0B-07746DD7122B}" presName="spaceBetweenRectangles" presStyleCnt="0"/>
      <dgm:spPr/>
    </dgm:pt>
    <dgm:pt modelId="{19C315BB-4AC9-4CDA-B9BB-6C0D4CF65B3F}" type="pres">
      <dgm:prSet presAssocID="{D966F9B4-460C-4CFF-9179-0BEB1997620E}" presName="parentLin" presStyleCnt="0"/>
      <dgm:spPr/>
    </dgm:pt>
    <dgm:pt modelId="{19EBB54F-9F9B-4039-979C-21FDE0EB6E05}" type="pres">
      <dgm:prSet presAssocID="{D966F9B4-460C-4CFF-9179-0BEB1997620E}" presName="parentLeftMargin" presStyleLbl="node1" presStyleIdx="2" presStyleCnt="4"/>
      <dgm:spPr/>
    </dgm:pt>
    <dgm:pt modelId="{7713BF4A-15BF-4618-AA03-07C0762B8FFA}" type="pres">
      <dgm:prSet presAssocID="{D966F9B4-460C-4CFF-9179-0BEB1997620E}" presName="parentText" presStyleLbl="node1" presStyleIdx="3" presStyleCnt="4">
        <dgm:presLayoutVars>
          <dgm:chMax val="0"/>
          <dgm:bulletEnabled val="1"/>
        </dgm:presLayoutVars>
      </dgm:prSet>
      <dgm:spPr/>
    </dgm:pt>
    <dgm:pt modelId="{26891578-7CF5-4675-8EC8-13AEBA31AEA5}" type="pres">
      <dgm:prSet presAssocID="{D966F9B4-460C-4CFF-9179-0BEB1997620E}" presName="negativeSpace" presStyleCnt="0"/>
      <dgm:spPr/>
    </dgm:pt>
    <dgm:pt modelId="{A2845E96-71C2-42C4-A6F0-096CE8691F7B}" type="pres">
      <dgm:prSet presAssocID="{D966F9B4-460C-4CFF-9179-0BEB1997620E}" presName="childText" presStyleLbl="conFgAcc1" presStyleIdx="3" presStyleCnt="4">
        <dgm:presLayoutVars>
          <dgm:bulletEnabled val="1"/>
        </dgm:presLayoutVars>
      </dgm:prSet>
      <dgm:spPr/>
    </dgm:pt>
  </dgm:ptLst>
  <dgm:cxnLst>
    <dgm:cxn modelId="{9C25700C-05E7-40F1-A203-37F8AF7B2879}" type="presOf" srcId="{D966F9B4-460C-4CFF-9179-0BEB1997620E}" destId="{7713BF4A-15BF-4618-AA03-07C0762B8FFA}" srcOrd="1" destOrd="0" presId="urn:microsoft.com/office/officeart/2005/8/layout/list1"/>
    <dgm:cxn modelId="{0A478A1D-8A30-43BB-B089-BC8EE364C80E}" type="presOf" srcId="{6180EE24-8C66-4368-9EA2-903CBC86FFB2}" destId="{792B309C-9FE3-4BF5-9E02-5544E9998B3E}" srcOrd="0" destOrd="0" presId="urn:microsoft.com/office/officeart/2005/8/layout/list1"/>
    <dgm:cxn modelId="{762CC929-EB2B-492E-829D-A107F6E36C49}" type="presOf" srcId="{E0B35780-6019-43E4-8101-91824594C4C2}" destId="{D40E5899-8640-40C7-8680-4D72F8097DFB}" srcOrd="0" destOrd="0" presId="urn:microsoft.com/office/officeart/2005/8/layout/list1"/>
    <dgm:cxn modelId="{1A47E731-052E-413B-B724-8424079DFBBC}" srcId="{E0B35780-6019-43E4-8101-91824594C4C2}" destId="{6180EE24-8C66-4368-9EA2-903CBC86FFB2}" srcOrd="1" destOrd="0" parTransId="{DE4AAAF0-577E-4F9B-875E-5CD70EAA25C8}" sibTransId="{5E4D2F16-EC8A-4BAE-8E51-536B6B897BB2}"/>
    <dgm:cxn modelId="{B9D22E34-FB36-4250-B7C6-74DC3018E88F}" type="presOf" srcId="{6180EE24-8C66-4368-9EA2-903CBC86FFB2}" destId="{03F75BE3-4A86-483D-93D5-282D9C7BDFFD}" srcOrd="1" destOrd="0" presId="urn:microsoft.com/office/officeart/2005/8/layout/list1"/>
    <dgm:cxn modelId="{4F678345-517F-43C2-99D4-1B2E44B553B0}" type="presOf" srcId="{93FCDFC4-C172-4242-9037-847B921621BD}" destId="{3656F60F-0868-4DEE-BB0E-C9DC122942EA}" srcOrd="1" destOrd="0" presId="urn:microsoft.com/office/officeart/2005/8/layout/list1"/>
    <dgm:cxn modelId="{2E05B751-54AD-4435-92EC-B86136583864}" type="presOf" srcId="{93FCDFC4-C172-4242-9037-847B921621BD}" destId="{F537684D-111B-4C30-B7D5-DB215497CE70}" srcOrd="0" destOrd="0" presId="urn:microsoft.com/office/officeart/2005/8/layout/list1"/>
    <dgm:cxn modelId="{2107FB55-E2F4-4AB2-81BC-66D2F7E646E7}" type="presOf" srcId="{E95CAC71-7AEB-4CD7-8A34-07A137017FDD}" destId="{AA540D63-DFDA-421E-8E55-537492A44019}" srcOrd="0" destOrd="0" presId="urn:microsoft.com/office/officeart/2005/8/layout/list1"/>
    <dgm:cxn modelId="{27AB2C87-CD2E-4736-9589-17F1FC6B1559}" srcId="{E0B35780-6019-43E4-8101-91824594C4C2}" destId="{D966F9B4-460C-4CFF-9179-0BEB1997620E}" srcOrd="3" destOrd="0" parTransId="{CC3C0627-79DF-450B-BE65-A2328051CB1C}" sibTransId="{BB9E7D0B-AD80-49BB-BCE0-854584C1D3DE}"/>
    <dgm:cxn modelId="{A70413C9-E166-4FDA-90DE-CB8526C9A576}" srcId="{E0B35780-6019-43E4-8101-91824594C4C2}" destId="{E95CAC71-7AEB-4CD7-8A34-07A137017FDD}" srcOrd="0" destOrd="0" parTransId="{F298A6A0-C72A-4B01-A97F-F2FEB6EE7E71}" sibTransId="{8E996D96-F3C1-46CA-8B4E-AA9D69A1B3C0}"/>
    <dgm:cxn modelId="{831926DB-6D72-4152-8865-24B1ED0E4616}" type="presOf" srcId="{D966F9B4-460C-4CFF-9179-0BEB1997620E}" destId="{19EBB54F-9F9B-4039-979C-21FDE0EB6E05}" srcOrd="0" destOrd="0" presId="urn:microsoft.com/office/officeart/2005/8/layout/list1"/>
    <dgm:cxn modelId="{5115A4E1-28A9-40C7-8FAB-C06AD7BAA5F2}" srcId="{E0B35780-6019-43E4-8101-91824594C4C2}" destId="{93FCDFC4-C172-4242-9037-847B921621BD}" srcOrd="2" destOrd="0" parTransId="{C971121C-0A99-48ED-99DF-774FCD1EF4B8}" sibTransId="{1D0CA616-3519-49B1-BB0B-07746DD7122B}"/>
    <dgm:cxn modelId="{8ECBA7F3-CF3A-4008-BCC2-1151FB007021}" type="presOf" srcId="{E95CAC71-7AEB-4CD7-8A34-07A137017FDD}" destId="{8788B602-319C-46A6-8C51-80620FBDB81C}" srcOrd="1" destOrd="0" presId="urn:microsoft.com/office/officeart/2005/8/layout/list1"/>
    <dgm:cxn modelId="{8C79BD43-290F-4F95-9465-45B66DCE7686}" type="presParOf" srcId="{D40E5899-8640-40C7-8680-4D72F8097DFB}" destId="{AA3CE45F-58DA-423B-8698-02E7115E949C}" srcOrd="0" destOrd="0" presId="urn:microsoft.com/office/officeart/2005/8/layout/list1"/>
    <dgm:cxn modelId="{9861E83C-E9BF-43E1-BCEF-B693EECA9CF6}" type="presParOf" srcId="{AA3CE45F-58DA-423B-8698-02E7115E949C}" destId="{AA540D63-DFDA-421E-8E55-537492A44019}" srcOrd="0" destOrd="0" presId="urn:microsoft.com/office/officeart/2005/8/layout/list1"/>
    <dgm:cxn modelId="{C23046C4-216D-4C96-97B5-37A969BA61E0}" type="presParOf" srcId="{AA3CE45F-58DA-423B-8698-02E7115E949C}" destId="{8788B602-319C-46A6-8C51-80620FBDB81C}" srcOrd="1" destOrd="0" presId="urn:microsoft.com/office/officeart/2005/8/layout/list1"/>
    <dgm:cxn modelId="{8D93FA03-B1A8-4A56-99EB-F16A9A922902}" type="presParOf" srcId="{D40E5899-8640-40C7-8680-4D72F8097DFB}" destId="{6568E115-A9D0-45A8-8D0F-938A7FD026C6}" srcOrd="1" destOrd="0" presId="urn:microsoft.com/office/officeart/2005/8/layout/list1"/>
    <dgm:cxn modelId="{F286F9E4-8B56-4367-8A4A-582426745814}" type="presParOf" srcId="{D40E5899-8640-40C7-8680-4D72F8097DFB}" destId="{0C791971-BBF7-4ACF-86AB-446089E9F9E0}" srcOrd="2" destOrd="0" presId="urn:microsoft.com/office/officeart/2005/8/layout/list1"/>
    <dgm:cxn modelId="{C68189C5-BD4D-4174-97A5-5102A8B00282}" type="presParOf" srcId="{D40E5899-8640-40C7-8680-4D72F8097DFB}" destId="{C7140E8E-EBA1-4C3F-897C-9C880FE80908}" srcOrd="3" destOrd="0" presId="urn:microsoft.com/office/officeart/2005/8/layout/list1"/>
    <dgm:cxn modelId="{9DD7FD21-BE24-4909-A280-852527CC0059}" type="presParOf" srcId="{D40E5899-8640-40C7-8680-4D72F8097DFB}" destId="{DE0E981A-E123-4CE7-ACB9-8C0BC9D48C9D}" srcOrd="4" destOrd="0" presId="urn:microsoft.com/office/officeart/2005/8/layout/list1"/>
    <dgm:cxn modelId="{3542CC2C-64A8-4D7E-8EEA-DF839161E479}" type="presParOf" srcId="{DE0E981A-E123-4CE7-ACB9-8C0BC9D48C9D}" destId="{792B309C-9FE3-4BF5-9E02-5544E9998B3E}" srcOrd="0" destOrd="0" presId="urn:microsoft.com/office/officeart/2005/8/layout/list1"/>
    <dgm:cxn modelId="{9414FDDE-E853-44A2-BA1A-2A921DC00E0B}" type="presParOf" srcId="{DE0E981A-E123-4CE7-ACB9-8C0BC9D48C9D}" destId="{03F75BE3-4A86-483D-93D5-282D9C7BDFFD}" srcOrd="1" destOrd="0" presId="urn:microsoft.com/office/officeart/2005/8/layout/list1"/>
    <dgm:cxn modelId="{7D8F34CD-9EA4-4085-B77C-4C96804C39B0}" type="presParOf" srcId="{D40E5899-8640-40C7-8680-4D72F8097DFB}" destId="{A592B2DD-EEA1-4A31-B87D-8ED55C262E86}" srcOrd="5" destOrd="0" presId="urn:microsoft.com/office/officeart/2005/8/layout/list1"/>
    <dgm:cxn modelId="{4262C394-754C-4E7A-BB80-F97EF38FDA85}" type="presParOf" srcId="{D40E5899-8640-40C7-8680-4D72F8097DFB}" destId="{DFE3EB06-A3CC-433B-A3CC-864F13CBC191}" srcOrd="6" destOrd="0" presId="urn:microsoft.com/office/officeart/2005/8/layout/list1"/>
    <dgm:cxn modelId="{305D1945-F458-4732-B552-F86FED8CB4AA}" type="presParOf" srcId="{D40E5899-8640-40C7-8680-4D72F8097DFB}" destId="{5378F430-1646-49A2-B313-9C9CF2135064}" srcOrd="7" destOrd="0" presId="urn:microsoft.com/office/officeart/2005/8/layout/list1"/>
    <dgm:cxn modelId="{1243B500-25B3-4D79-A332-DB34AF35DCE3}" type="presParOf" srcId="{D40E5899-8640-40C7-8680-4D72F8097DFB}" destId="{4ADF40C3-1780-4A70-96EE-C0E3A56F19F0}" srcOrd="8" destOrd="0" presId="urn:microsoft.com/office/officeart/2005/8/layout/list1"/>
    <dgm:cxn modelId="{BB0DAC03-D5E8-421E-A274-E10A058C073F}" type="presParOf" srcId="{4ADF40C3-1780-4A70-96EE-C0E3A56F19F0}" destId="{F537684D-111B-4C30-B7D5-DB215497CE70}" srcOrd="0" destOrd="0" presId="urn:microsoft.com/office/officeart/2005/8/layout/list1"/>
    <dgm:cxn modelId="{A29E5C5D-8606-414F-8448-C722B20E8233}" type="presParOf" srcId="{4ADF40C3-1780-4A70-96EE-C0E3A56F19F0}" destId="{3656F60F-0868-4DEE-BB0E-C9DC122942EA}" srcOrd="1" destOrd="0" presId="urn:microsoft.com/office/officeart/2005/8/layout/list1"/>
    <dgm:cxn modelId="{69CD2B32-7533-411F-8F5C-AA6753CE8BA7}" type="presParOf" srcId="{D40E5899-8640-40C7-8680-4D72F8097DFB}" destId="{FA229FE0-A4FE-436D-A851-6FC814A071E9}" srcOrd="9" destOrd="0" presId="urn:microsoft.com/office/officeart/2005/8/layout/list1"/>
    <dgm:cxn modelId="{21215029-2FF8-4CA0-9EBC-04C04D945A1B}" type="presParOf" srcId="{D40E5899-8640-40C7-8680-4D72F8097DFB}" destId="{02212312-7EE5-4F0C-95D7-F40246E9313A}" srcOrd="10" destOrd="0" presId="urn:microsoft.com/office/officeart/2005/8/layout/list1"/>
    <dgm:cxn modelId="{58222867-5360-488A-9028-C9090C4C99B9}" type="presParOf" srcId="{D40E5899-8640-40C7-8680-4D72F8097DFB}" destId="{3DF5B838-178A-4C8B-BE5D-59A3F66CD3F6}" srcOrd="11" destOrd="0" presId="urn:microsoft.com/office/officeart/2005/8/layout/list1"/>
    <dgm:cxn modelId="{EBB71CF0-B644-4FDA-AD56-ADB9174A41FA}" type="presParOf" srcId="{D40E5899-8640-40C7-8680-4D72F8097DFB}" destId="{19C315BB-4AC9-4CDA-B9BB-6C0D4CF65B3F}" srcOrd="12" destOrd="0" presId="urn:microsoft.com/office/officeart/2005/8/layout/list1"/>
    <dgm:cxn modelId="{D5E80D58-028D-4CCF-A3BC-31A35843D21A}" type="presParOf" srcId="{19C315BB-4AC9-4CDA-B9BB-6C0D4CF65B3F}" destId="{19EBB54F-9F9B-4039-979C-21FDE0EB6E05}" srcOrd="0" destOrd="0" presId="urn:microsoft.com/office/officeart/2005/8/layout/list1"/>
    <dgm:cxn modelId="{DA8D4A9F-AACB-4371-B607-1D926B67E174}" type="presParOf" srcId="{19C315BB-4AC9-4CDA-B9BB-6C0D4CF65B3F}" destId="{7713BF4A-15BF-4618-AA03-07C0762B8FFA}" srcOrd="1" destOrd="0" presId="urn:microsoft.com/office/officeart/2005/8/layout/list1"/>
    <dgm:cxn modelId="{26D2436B-6B8B-402F-8992-AA14590E5017}" type="presParOf" srcId="{D40E5899-8640-40C7-8680-4D72F8097DFB}" destId="{26891578-7CF5-4675-8EC8-13AEBA31AEA5}" srcOrd="13" destOrd="0" presId="urn:microsoft.com/office/officeart/2005/8/layout/list1"/>
    <dgm:cxn modelId="{202B66C5-3737-4902-A4B0-00277D731C93}" type="presParOf" srcId="{D40E5899-8640-40C7-8680-4D72F8097DFB}" destId="{A2845E96-71C2-42C4-A6F0-096CE8691F7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629787B-5677-4A3F-B61D-AC318C96A268}"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D67EF021-2743-4D02-AA17-640F68431F4B}">
      <dgm:prSet phldrT="[Text]"/>
      <dgm:spPr/>
      <dgm:t>
        <a:bodyPr/>
        <a:lstStyle/>
        <a:p>
          <a:r>
            <a:rPr lang="en-US" b="0" dirty="0"/>
            <a:t>Praise</a:t>
          </a:r>
        </a:p>
      </dgm:t>
    </dgm:pt>
    <dgm:pt modelId="{537EC245-B3D4-4EC6-AAA6-833D14A65D6C}" type="parTrans" cxnId="{13A60463-0E84-4E8D-943E-BCC31E6D76B4}">
      <dgm:prSet/>
      <dgm:spPr/>
      <dgm:t>
        <a:bodyPr/>
        <a:lstStyle/>
        <a:p>
          <a:endParaRPr lang="en-US"/>
        </a:p>
      </dgm:t>
    </dgm:pt>
    <dgm:pt modelId="{EF540CF5-9BEE-41E2-95E2-4DBBEDB25034}" type="sibTrans" cxnId="{13A60463-0E84-4E8D-943E-BCC31E6D76B4}">
      <dgm:prSet/>
      <dgm:spPr/>
      <dgm:t>
        <a:bodyPr/>
        <a:lstStyle/>
        <a:p>
          <a:endParaRPr lang="en-US"/>
        </a:p>
      </dgm:t>
    </dgm:pt>
    <dgm:pt modelId="{60C87900-3952-4168-AD20-5BB75848F803}">
      <dgm:prSet phldrT="[Text]"/>
      <dgm:spPr/>
      <dgm:t>
        <a:bodyPr/>
        <a:lstStyle/>
        <a:p>
          <a:r>
            <a:rPr lang="en-US" b="0" dirty="0"/>
            <a:t>Opportunity for growth</a:t>
          </a:r>
        </a:p>
      </dgm:t>
    </dgm:pt>
    <dgm:pt modelId="{BC773F50-4E2B-4F64-8DEC-68250D44B6B7}" type="parTrans" cxnId="{EA86B1CF-A71C-4523-869F-F2718E9ABC9E}">
      <dgm:prSet/>
      <dgm:spPr/>
      <dgm:t>
        <a:bodyPr/>
        <a:lstStyle/>
        <a:p>
          <a:endParaRPr lang="en-US"/>
        </a:p>
      </dgm:t>
    </dgm:pt>
    <dgm:pt modelId="{45228129-F87A-4842-8067-58F578E04765}" type="sibTrans" cxnId="{EA86B1CF-A71C-4523-869F-F2718E9ABC9E}">
      <dgm:prSet/>
      <dgm:spPr/>
      <dgm:t>
        <a:bodyPr/>
        <a:lstStyle/>
        <a:p>
          <a:endParaRPr lang="en-US"/>
        </a:p>
      </dgm:t>
    </dgm:pt>
    <dgm:pt modelId="{A136FD86-74F4-4188-8722-659BC29B1C6D}">
      <dgm:prSet phldrT="[Text]"/>
      <dgm:spPr/>
      <dgm:t>
        <a:bodyPr/>
        <a:lstStyle/>
        <a:p>
          <a:r>
            <a:rPr lang="en-US" b="0" dirty="0"/>
            <a:t>Praise</a:t>
          </a:r>
        </a:p>
      </dgm:t>
    </dgm:pt>
    <dgm:pt modelId="{7AE2F955-3D57-41C2-835D-F82A8ACFFC94}" type="parTrans" cxnId="{7ED6A534-0C95-4CE6-ADAC-7F6B5BF8D3C3}">
      <dgm:prSet/>
      <dgm:spPr/>
      <dgm:t>
        <a:bodyPr/>
        <a:lstStyle/>
        <a:p>
          <a:endParaRPr lang="en-US"/>
        </a:p>
      </dgm:t>
    </dgm:pt>
    <dgm:pt modelId="{CAB9E6F4-7B53-466A-A48A-02465DBE0520}" type="sibTrans" cxnId="{7ED6A534-0C95-4CE6-ADAC-7F6B5BF8D3C3}">
      <dgm:prSet/>
      <dgm:spPr/>
      <dgm:t>
        <a:bodyPr/>
        <a:lstStyle/>
        <a:p>
          <a:endParaRPr lang="en-US"/>
        </a:p>
      </dgm:t>
    </dgm:pt>
    <dgm:pt modelId="{345A440A-6A9F-4B96-97D3-55CB5F56EDCA}" type="pres">
      <dgm:prSet presAssocID="{5629787B-5677-4A3F-B61D-AC318C96A268}" presName="Name0" presStyleCnt="0">
        <dgm:presLayoutVars>
          <dgm:resizeHandles/>
        </dgm:presLayoutVars>
      </dgm:prSet>
      <dgm:spPr/>
    </dgm:pt>
    <dgm:pt modelId="{0C1EB0B7-9CEF-4D41-9422-5C5791C8A226}" type="pres">
      <dgm:prSet presAssocID="{D67EF021-2743-4D02-AA17-640F68431F4B}" presName="text" presStyleLbl="node1" presStyleIdx="0" presStyleCnt="3">
        <dgm:presLayoutVars>
          <dgm:bulletEnabled val="1"/>
        </dgm:presLayoutVars>
      </dgm:prSet>
      <dgm:spPr/>
    </dgm:pt>
    <dgm:pt modelId="{7605855A-E7F7-44A1-B0FD-453CF4D41AD8}" type="pres">
      <dgm:prSet presAssocID="{EF540CF5-9BEE-41E2-95E2-4DBBEDB25034}" presName="space" presStyleCnt="0"/>
      <dgm:spPr/>
    </dgm:pt>
    <dgm:pt modelId="{319E464D-CBCF-486E-A18A-786C858B80BC}" type="pres">
      <dgm:prSet presAssocID="{60C87900-3952-4168-AD20-5BB75848F803}" presName="text" presStyleLbl="node1" presStyleIdx="1" presStyleCnt="3">
        <dgm:presLayoutVars>
          <dgm:bulletEnabled val="1"/>
        </dgm:presLayoutVars>
      </dgm:prSet>
      <dgm:spPr/>
    </dgm:pt>
    <dgm:pt modelId="{CB1B708B-3565-4E34-8FAF-8E7C24A52310}" type="pres">
      <dgm:prSet presAssocID="{45228129-F87A-4842-8067-58F578E04765}" presName="space" presStyleCnt="0"/>
      <dgm:spPr/>
    </dgm:pt>
    <dgm:pt modelId="{67666852-9BD5-4953-A92F-D1E4478F1233}" type="pres">
      <dgm:prSet presAssocID="{A136FD86-74F4-4188-8722-659BC29B1C6D}" presName="text" presStyleLbl="node1" presStyleIdx="2" presStyleCnt="3">
        <dgm:presLayoutVars>
          <dgm:bulletEnabled val="1"/>
        </dgm:presLayoutVars>
      </dgm:prSet>
      <dgm:spPr/>
    </dgm:pt>
  </dgm:ptLst>
  <dgm:cxnLst>
    <dgm:cxn modelId="{939A1224-D8AB-4671-8835-0C345A76B62E}" type="presOf" srcId="{5629787B-5677-4A3F-B61D-AC318C96A268}" destId="{345A440A-6A9F-4B96-97D3-55CB5F56EDCA}" srcOrd="0" destOrd="0" presId="urn:diagrams.loki3.com/VaryingWidthList+Icon"/>
    <dgm:cxn modelId="{4675C52E-1A0D-4422-8A6E-57EACC662C21}" type="presOf" srcId="{D67EF021-2743-4D02-AA17-640F68431F4B}" destId="{0C1EB0B7-9CEF-4D41-9422-5C5791C8A226}" srcOrd="0" destOrd="0" presId="urn:diagrams.loki3.com/VaryingWidthList+Icon"/>
    <dgm:cxn modelId="{7ED6A534-0C95-4CE6-ADAC-7F6B5BF8D3C3}" srcId="{5629787B-5677-4A3F-B61D-AC318C96A268}" destId="{A136FD86-74F4-4188-8722-659BC29B1C6D}" srcOrd="2" destOrd="0" parTransId="{7AE2F955-3D57-41C2-835D-F82A8ACFFC94}" sibTransId="{CAB9E6F4-7B53-466A-A48A-02465DBE0520}"/>
    <dgm:cxn modelId="{13A60463-0E84-4E8D-943E-BCC31E6D76B4}" srcId="{5629787B-5677-4A3F-B61D-AC318C96A268}" destId="{D67EF021-2743-4D02-AA17-640F68431F4B}" srcOrd="0" destOrd="0" parTransId="{537EC245-B3D4-4EC6-AAA6-833D14A65D6C}" sibTransId="{EF540CF5-9BEE-41E2-95E2-4DBBEDB25034}"/>
    <dgm:cxn modelId="{6CE47577-611E-4DFF-9E61-5828EEEA0924}" type="presOf" srcId="{60C87900-3952-4168-AD20-5BB75848F803}" destId="{319E464D-CBCF-486E-A18A-786C858B80BC}" srcOrd="0" destOrd="0" presId="urn:diagrams.loki3.com/VaryingWidthList+Icon"/>
    <dgm:cxn modelId="{CDB35E86-76C2-4364-B88E-D02598037CAF}" type="presOf" srcId="{A136FD86-74F4-4188-8722-659BC29B1C6D}" destId="{67666852-9BD5-4953-A92F-D1E4478F1233}" srcOrd="0" destOrd="0" presId="urn:diagrams.loki3.com/VaryingWidthList+Icon"/>
    <dgm:cxn modelId="{EA86B1CF-A71C-4523-869F-F2718E9ABC9E}" srcId="{5629787B-5677-4A3F-B61D-AC318C96A268}" destId="{60C87900-3952-4168-AD20-5BB75848F803}" srcOrd="1" destOrd="0" parTransId="{BC773F50-4E2B-4F64-8DEC-68250D44B6B7}" sibTransId="{45228129-F87A-4842-8067-58F578E04765}"/>
    <dgm:cxn modelId="{03621B6F-208E-44E0-9F1D-1D2526ADBCDB}" type="presParOf" srcId="{345A440A-6A9F-4B96-97D3-55CB5F56EDCA}" destId="{0C1EB0B7-9CEF-4D41-9422-5C5791C8A226}" srcOrd="0" destOrd="0" presId="urn:diagrams.loki3.com/VaryingWidthList+Icon"/>
    <dgm:cxn modelId="{D8AA0993-D697-45FB-BD30-30382F985E6B}" type="presParOf" srcId="{345A440A-6A9F-4B96-97D3-55CB5F56EDCA}" destId="{7605855A-E7F7-44A1-B0FD-453CF4D41AD8}" srcOrd="1" destOrd="0" presId="urn:diagrams.loki3.com/VaryingWidthList+Icon"/>
    <dgm:cxn modelId="{40BDB4C0-9BC5-4A0E-AD9F-373CD8404AE0}" type="presParOf" srcId="{345A440A-6A9F-4B96-97D3-55CB5F56EDCA}" destId="{319E464D-CBCF-486E-A18A-786C858B80BC}" srcOrd="2" destOrd="0" presId="urn:diagrams.loki3.com/VaryingWidthList+Icon"/>
    <dgm:cxn modelId="{AF3A94F9-4B24-4002-9DC3-D31DB5079344}" type="presParOf" srcId="{345A440A-6A9F-4B96-97D3-55CB5F56EDCA}" destId="{CB1B708B-3565-4E34-8FAF-8E7C24A52310}" srcOrd="3" destOrd="0" presId="urn:diagrams.loki3.com/VaryingWidthList+Icon"/>
    <dgm:cxn modelId="{90CF5861-363E-401A-9E86-8D41FA651CF5}" type="presParOf" srcId="{345A440A-6A9F-4B96-97D3-55CB5F56EDCA}" destId="{67666852-9BD5-4953-A92F-D1E4478F123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7AE320F-5C47-4EE5-B013-E2420D0A48B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73C6BCA-8664-47DB-B482-6795557B4374}">
      <dgm:prSet phldrT="[Text]"/>
      <dgm:spPr/>
      <dgm:t>
        <a:bodyPr/>
        <a:lstStyle/>
        <a:p>
          <a:r>
            <a:rPr lang="en-US" dirty="0"/>
            <a:t>Avoid addressing multiple issues</a:t>
          </a:r>
        </a:p>
      </dgm:t>
    </dgm:pt>
    <dgm:pt modelId="{B83C77B9-A122-4517-A525-7F1D98F1E8D7}" type="parTrans" cxnId="{E25CAEA4-B3A7-4461-A675-0808701EC40A}">
      <dgm:prSet/>
      <dgm:spPr/>
      <dgm:t>
        <a:bodyPr/>
        <a:lstStyle/>
        <a:p>
          <a:endParaRPr lang="en-US"/>
        </a:p>
      </dgm:t>
    </dgm:pt>
    <dgm:pt modelId="{C0271C81-C36F-4AFC-83A4-785F141E7A34}" type="sibTrans" cxnId="{E25CAEA4-B3A7-4461-A675-0808701EC40A}">
      <dgm:prSet/>
      <dgm:spPr/>
      <dgm:t>
        <a:bodyPr/>
        <a:lstStyle/>
        <a:p>
          <a:endParaRPr lang="en-US"/>
        </a:p>
      </dgm:t>
    </dgm:pt>
    <dgm:pt modelId="{CE01D682-0792-4B89-9EEC-2D5C92C5343B}">
      <dgm:prSet phldrT="[Text]"/>
      <dgm:spPr/>
      <dgm:t>
        <a:bodyPr/>
        <a:lstStyle/>
        <a:p>
          <a:r>
            <a:rPr lang="en-US" dirty="0"/>
            <a:t>Focus on being timely</a:t>
          </a:r>
        </a:p>
      </dgm:t>
    </dgm:pt>
    <dgm:pt modelId="{F3152C3E-4E99-44DF-A659-F1670F864792}" type="parTrans" cxnId="{2D261CA9-D221-4978-B8B2-C732C0AF81B1}">
      <dgm:prSet/>
      <dgm:spPr/>
      <dgm:t>
        <a:bodyPr/>
        <a:lstStyle/>
        <a:p>
          <a:endParaRPr lang="en-US"/>
        </a:p>
      </dgm:t>
    </dgm:pt>
    <dgm:pt modelId="{172FA2C9-1D41-49D1-B27B-CC459372234F}" type="sibTrans" cxnId="{2D261CA9-D221-4978-B8B2-C732C0AF81B1}">
      <dgm:prSet/>
      <dgm:spPr/>
      <dgm:t>
        <a:bodyPr/>
        <a:lstStyle/>
        <a:p>
          <a:endParaRPr lang="en-US"/>
        </a:p>
      </dgm:t>
    </dgm:pt>
    <dgm:pt modelId="{C0004FDB-E43D-4C5F-B6DE-F1FAF5B1EE98}">
      <dgm:prSet phldrT="[Text]"/>
      <dgm:spPr/>
      <dgm:t>
        <a:bodyPr/>
        <a:lstStyle/>
        <a:p>
          <a:r>
            <a:rPr lang="en-US" dirty="0"/>
            <a:t>Focus on observable actions or behavior</a:t>
          </a:r>
        </a:p>
      </dgm:t>
    </dgm:pt>
    <dgm:pt modelId="{101C8934-D454-4C7D-A417-F96C22DA95D6}" type="parTrans" cxnId="{ADB61024-94E1-4ABF-8C50-A16CB8C1F442}">
      <dgm:prSet/>
      <dgm:spPr/>
      <dgm:t>
        <a:bodyPr/>
        <a:lstStyle/>
        <a:p>
          <a:endParaRPr lang="en-US"/>
        </a:p>
      </dgm:t>
    </dgm:pt>
    <dgm:pt modelId="{F8981666-CDA1-4EEF-90A9-92F88E50CBCA}" type="sibTrans" cxnId="{ADB61024-94E1-4ABF-8C50-A16CB8C1F442}">
      <dgm:prSet/>
      <dgm:spPr/>
      <dgm:t>
        <a:bodyPr/>
        <a:lstStyle/>
        <a:p>
          <a:endParaRPr lang="en-US"/>
        </a:p>
      </dgm:t>
    </dgm:pt>
    <dgm:pt modelId="{CCE47463-204D-493F-B83D-6BD7C69CC92B}">
      <dgm:prSet phldrT="[Text]"/>
      <dgm:spPr/>
      <dgm:t>
        <a:bodyPr/>
        <a:lstStyle/>
        <a:p>
          <a:r>
            <a:rPr lang="en-US" dirty="0"/>
            <a:t>Focus on a plan to change the behavior</a:t>
          </a:r>
        </a:p>
      </dgm:t>
    </dgm:pt>
    <dgm:pt modelId="{933CA11F-D497-4637-AFD6-89AD629CE0CB}" type="parTrans" cxnId="{2490BFBB-771C-4D0C-9B25-37FFF5E16314}">
      <dgm:prSet/>
      <dgm:spPr/>
      <dgm:t>
        <a:bodyPr/>
        <a:lstStyle/>
        <a:p>
          <a:endParaRPr lang="en-US"/>
        </a:p>
      </dgm:t>
    </dgm:pt>
    <dgm:pt modelId="{C57C6895-A413-4DA1-9ED4-2B23A5E9098E}" type="sibTrans" cxnId="{2490BFBB-771C-4D0C-9B25-37FFF5E16314}">
      <dgm:prSet/>
      <dgm:spPr/>
      <dgm:t>
        <a:bodyPr/>
        <a:lstStyle/>
        <a:p>
          <a:endParaRPr lang="en-US"/>
        </a:p>
      </dgm:t>
    </dgm:pt>
    <dgm:pt modelId="{34C6A28D-0D38-4FA0-B231-EDC584F556ED}" type="pres">
      <dgm:prSet presAssocID="{57AE320F-5C47-4EE5-B013-E2420D0A48B9}" presName="Name0" presStyleCnt="0">
        <dgm:presLayoutVars>
          <dgm:chMax val="7"/>
          <dgm:chPref val="7"/>
          <dgm:dir/>
        </dgm:presLayoutVars>
      </dgm:prSet>
      <dgm:spPr/>
    </dgm:pt>
    <dgm:pt modelId="{28849BED-3B24-42B9-9D7F-0C78115C0CF0}" type="pres">
      <dgm:prSet presAssocID="{57AE320F-5C47-4EE5-B013-E2420D0A48B9}" presName="Name1" presStyleCnt="0"/>
      <dgm:spPr/>
    </dgm:pt>
    <dgm:pt modelId="{059A891F-BCDC-4560-9413-A354F5344437}" type="pres">
      <dgm:prSet presAssocID="{57AE320F-5C47-4EE5-B013-E2420D0A48B9}" presName="cycle" presStyleCnt="0"/>
      <dgm:spPr/>
    </dgm:pt>
    <dgm:pt modelId="{D068A8F5-8029-497B-9A56-72810DEAF3CE}" type="pres">
      <dgm:prSet presAssocID="{57AE320F-5C47-4EE5-B013-E2420D0A48B9}" presName="srcNode" presStyleLbl="node1" presStyleIdx="0" presStyleCnt="4"/>
      <dgm:spPr/>
    </dgm:pt>
    <dgm:pt modelId="{B6343A8B-0184-4737-9513-0B776840A222}" type="pres">
      <dgm:prSet presAssocID="{57AE320F-5C47-4EE5-B013-E2420D0A48B9}" presName="conn" presStyleLbl="parChTrans1D2" presStyleIdx="0" presStyleCnt="1"/>
      <dgm:spPr/>
    </dgm:pt>
    <dgm:pt modelId="{06C2D7DD-55C1-4037-A584-523042B77A18}" type="pres">
      <dgm:prSet presAssocID="{57AE320F-5C47-4EE5-B013-E2420D0A48B9}" presName="extraNode" presStyleLbl="node1" presStyleIdx="0" presStyleCnt="4"/>
      <dgm:spPr/>
    </dgm:pt>
    <dgm:pt modelId="{23BB099F-E257-4695-B71B-AB301FCE7CC6}" type="pres">
      <dgm:prSet presAssocID="{57AE320F-5C47-4EE5-B013-E2420D0A48B9}" presName="dstNode" presStyleLbl="node1" presStyleIdx="0" presStyleCnt="4"/>
      <dgm:spPr/>
    </dgm:pt>
    <dgm:pt modelId="{663B7F23-E501-4EF3-AED6-81C62D188492}" type="pres">
      <dgm:prSet presAssocID="{273C6BCA-8664-47DB-B482-6795557B4374}" presName="text_1" presStyleLbl="node1" presStyleIdx="0" presStyleCnt="4">
        <dgm:presLayoutVars>
          <dgm:bulletEnabled val="1"/>
        </dgm:presLayoutVars>
      </dgm:prSet>
      <dgm:spPr/>
    </dgm:pt>
    <dgm:pt modelId="{77A16827-D3A7-4EE3-8E77-A97903DE4B27}" type="pres">
      <dgm:prSet presAssocID="{273C6BCA-8664-47DB-B482-6795557B4374}" presName="accent_1" presStyleCnt="0"/>
      <dgm:spPr/>
    </dgm:pt>
    <dgm:pt modelId="{AFAAB718-F6F8-4754-A18A-C9B6F8E848B4}" type="pres">
      <dgm:prSet presAssocID="{273C6BCA-8664-47DB-B482-6795557B4374}" presName="accentRepeatNode" presStyleLbl="solidFgAcc1" presStyleIdx="0" presStyleCnt="4"/>
      <dgm:spPr/>
    </dgm:pt>
    <dgm:pt modelId="{97135E30-11F0-460F-8AA0-2927D7AB4BBD}" type="pres">
      <dgm:prSet presAssocID="{CE01D682-0792-4B89-9EEC-2D5C92C5343B}" presName="text_2" presStyleLbl="node1" presStyleIdx="1" presStyleCnt="4">
        <dgm:presLayoutVars>
          <dgm:bulletEnabled val="1"/>
        </dgm:presLayoutVars>
      </dgm:prSet>
      <dgm:spPr/>
    </dgm:pt>
    <dgm:pt modelId="{60BF6BE5-CBA6-4975-8B8E-92CF6CAEC03F}" type="pres">
      <dgm:prSet presAssocID="{CE01D682-0792-4B89-9EEC-2D5C92C5343B}" presName="accent_2" presStyleCnt="0"/>
      <dgm:spPr/>
    </dgm:pt>
    <dgm:pt modelId="{0A962EBB-62E9-41BB-BA0E-2D30DD80F457}" type="pres">
      <dgm:prSet presAssocID="{CE01D682-0792-4B89-9EEC-2D5C92C5343B}" presName="accentRepeatNode" presStyleLbl="solidFgAcc1" presStyleIdx="1" presStyleCnt="4"/>
      <dgm:spPr/>
    </dgm:pt>
    <dgm:pt modelId="{172D2889-53CD-48A8-A452-D701233A85EE}" type="pres">
      <dgm:prSet presAssocID="{C0004FDB-E43D-4C5F-B6DE-F1FAF5B1EE98}" presName="text_3" presStyleLbl="node1" presStyleIdx="2" presStyleCnt="4">
        <dgm:presLayoutVars>
          <dgm:bulletEnabled val="1"/>
        </dgm:presLayoutVars>
      </dgm:prSet>
      <dgm:spPr/>
    </dgm:pt>
    <dgm:pt modelId="{9EC704C9-CB5F-48DF-B624-BFFB8824979C}" type="pres">
      <dgm:prSet presAssocID="{C0004FDB-E43D-4C5F-B6DE-F1FAF5B1EE98}" presName="accent_3" presStyleCnt="0"/>
      <dgm:spPr/>
    </dgm:pt>
    <dgm:pt modelId="{945805DE-3A83-40D1-833E-F73727B3AE65}" type="pres">
      <dgm:prSet presAssocID="{C0004FDB-E43D-4C5F-B6DE-F1FAF5B1EE98}" presName="accentRepeatNode" presStyleLbl="solidFgAcc1" presStyleIdx="2" presStyleCnt="4"/>
      <dgm:spPr/>
    </dgm:pt>
    <dgm:pt modelId="{1907CA8E-C9DD-4FC7-8B1F-EA54E3866ADA}" type="pres">
      <dgm:prSet presAssocID="{CCE47463-204D-493F-B83D-6BD7C69CC92B}" presName="text_4" presStyleLbl="node1" presStyleIdx="3" presStyleCnt="4">
        <dgm:presLayoutVars>
          <dgm:bulletEnabled val="1"/>
        </dgm:presLayoutVars>
      </dgm:prSet>
      <dgm:spPr/>
    </dgm:pt>
    <dgm:pt modelId="{29C6306C-5F53-475D-ADEC-A5DBA83A4CA2}" type="pres">
      <dgm:prSet presAssocID="{CCE47463-204D-493F-B83D-6BD7C69CC92B}" presName="accent_4" presStyleCnt="0"/>
      <dgm:spPr/>
    </dgm:pt>
    <dgm:pt modelId="{B67301EA-C060-4A87-8D26-42B0D4009609}" type="pres">
      <dgm:prSet presAssocID="{CCE47463-204D-493F-B83D-6BD7C69CC92B}" presName="accentRepeatNode" presStyleLbl="solidFgAcc1" presStyleIdx="3" presStyleCnt="4"/>
      <dgm:spPr/>
    </dgm:pt>
  </dgm:ptLst>
  <dgm:cxnLst>
    <dgm:cxn modelId="{62B6B10D-4D5B-4D2E-B214-E7898F45F618}" type="presOf" srcId="{CE01D682-0792-4B89-9EEC-2D5C92C5343B}" destId="{97135E30-11F0-460F-8AA0-2927D7AB4BBD}" srcOrd="0" destOrd="0" presId="urn:microsoft.com/office/officeart/2008/layout/VerticalCurvedList"/>
    <dgm:cxn modelId="{ADB61024-94E1-4ABF-8C50-A16CB8C1F442}" srcId="{57AE320F-5C47-4EE5-B013-E2420D0A48B9}" destId="{C0004FDB-E43D-4C5F-B6DE-F1FAF5B1EE98}" srcOrd="2" destOrd="0" parTransId="{101C8934-D454-4C7D-A417-F96C22DA95D6}" sibTransId="{F8981666-CDA1-4EEF-90A9-92F88E50CBCA}"/>
    <dgm:cxn modelId="{184F963D-B464-4168-BB77-BBC4C7097B15}" type="presOf" srcId="{C0004FDB-E43D-4C5F-B6DE-F1FAF5B1EE98}" destId="{172D2889-53CD-48A8-A452-D701233A85EE}" srcOrd="0" destOrd="0" presId="urn:microsoft.com/office/officeart/2008/layout/VerticalCurvedList"/>
    <dgm:cxn modelId="{9A249149-81E3-4458-A880-9078B63618C1}" type="presOf" srcId="{57AE320F-5C47-4EE5-B013-E2420D0A48B9}" destId="{34C6A28D-0D38-4FA0-B231-EDC584F556ED}" srcOrd="0" destOrd="0" presId="urn:microsoft.com/office/officeart/2008/layout/VerticalCurvedList"/>
    <dgm:cxn modelId="{2C4A7755-9029-4D84-8D90-D8C42EA6269E}" type="presOf" srcId="{CCE47463-204D-493F-B83D-6BD7C69CC92B}" destId="{1907CA8E-C9DD-4FC7-8B1F-EA54E3866ADA}" srcOrd="0" destOrd="0" presId="urn:microsoft.com/office/officeart/2008/layout/VerticalCurvedList"/>
    <dgm:cxn modelId="{E25CAEA4-B3A7-4461-A675-0808701EC40A}" srcId="{57AE320F-5C47-4EE5-B013-E2420D0A48B9}" destId="{273C6BCA-8664-47DB-B482-6795557B4374}" srcOrd="0" destOrd="0" parTransId="{B83C77B9-A122-4517-A525-7F1D98F1E8D7}" sibTransId="{C0271C81-C36F-4AFC-83A4-785F141E7A34}"/>
    <dgm:cxn modelId="{B4EA07A9-D69F-4F30-8169-91350DAE1204}" type="presOf" srcId="{C0271C81-C36F-4AFC-83A4-785F141E7A34}" destId="{B6343A8B-0184-4737-9513-0B776840A222}" srcOrd="0" destOrd="0" presId="urn:microsoft.com/office/officeart/2008/layout/VerticalCurvedList"/>
    <dgm:cxn modelId="{2D261CA9-D221-4978-B8B2-C732C0AF81B1}" srcId="{57AE320F-5C47-4EE5-B013-E2420D0A48B9}" destId="{CE01D682-0792-4B89-9EEC-2D5C92C5343B}" srcOrd="1" destOrd="0" parTransId="{F3152C3E-4E99-44DF-A659-F1670F864792}" sibTransId="{172FA2C9-1D41-49D1-B27B-CC459372234F}"/>
    <dgm:cxn modelId="{2490BFBB-771C-4D0C-9B25-37FFF5E16314}" srcId="{57AE320F-5C47-4EE5-B013-E2420D0A48B9}" destId="{CCE47463-204D-493F-B83D-6BD7C69CC92B}" srcOrd="3" destOrd="0" parTransId="{933CA11F-D497-4637-AFD6-89AD629CE0CB}" sibTransId="{C57C6895-A413-4DA1-9ED4-2B23A5E9098E}"/>
    <dgm:cxn modelId="{D157D5FC-69F0-45DE-94FD-4ACA03A08571}" type="presOf" srcId="{273C6BCA-8664-47DB-B482-6795557B4374}" destId="{663B7F23-E501-4EF3-AED6-81C62D188492}" srcOrd="0" destOrd="0" presId="urn:microsoft.com/office/officeart/2008/layout/VerticalCurvedList"/>
    <dgm:cxn modelId="{C8C6B5B2-0096-4E8C-9178-2AD7F426699A}" type="presParOf" srcId="{34C6A28D-0D38-4FA0-B231-EDC584F556ED}" destId="{28849BED-3B24-42B9-9D7F-0C78115C0CF0}" srcOrd="0" destOrd="0" presId="urn:microsoft.com/office/officeart/2008/layout/VerticalCurvedList"/>
    <dgm:cxn modelId="{F1F37EE5-CF5D-4286-9192-5AE880AE0163}" type="presParOf" srcId="{28849BED-3B24-42B9-9D7F-0C78115C0CF0}" destId="{059A891F-BCDC-4560-9413-A354F5344437}" srcOrd="0" destOrd="0" presId="urn:microsoft.com/office/officeart/2008/layout/VerticalCurvedList"/>
    <dgm:cxn modelId="{6CA78BBF-206E-40B2-8057-DCE62E506C65}" type="presParOf" srcId="{059A891F-BCDC-4560-9413-A354F5344437}" destId="{D068A8F5-8029-497B-9A56-72810DEAF3CE}" srcOrd="0" destOrd="0" presId="urn:microsoft.com/office/officeart/2008/layout/VerticalCurvedList"/>
    <dgm:cxn modelId="{E332B1CD-6626-42A7-87EF-7D29EA77EDB0}" type="presParOf" srcId="{059A891F-BCDC-4560-9413-A354F5344437}" destId="{B6343A8B-0184-4737-9513-0B776840A222}" srcOrd="1" destOrd="0" presId="urn:microsoft.com/office/officeart/2008/layout/VerticalCurvedList"/>
    <dgm:cxn modelId="{07CB8C8D-F246-48D4-B205-4F231E5167E7}" type="presParOf" srcId="{059A891F-BCDC-4560-9413-A354F5344437}" destId="{06C2D7DD-55C1-4037-A584-523042B77A18}" srcOrd="2" destOrd="0" presId="urn:microsoft.com/office/officeart/2008/layout/VerticalCurvedList"/>
    <dgm:cxn modelId="{04C400D3-E4A1-4040-AD6F-A1D89224FA3F}" type="presParOf" srcId="{059A891F-BCDC-4560-9413-A354F5344437}" destId="{23BB099F-E257-4695-B71B-AB301FCE7CC6}" srcOrd="3" destOrd="0" presId="urn:microsoft.com/office/officeart/2008/layout/VerticalCurvedList"/>
    <dgm:cxn modelId="{0BBCA493-6BD8-4E4A-A31F-6B628ED484A8}" type="presParOf" srcId="{28849BED-3B24-42B9-9D7F-0C78115C0CF0}" destId="{663B7F23-E501-4EF3-AED6-81C62D188492}" srcOrd="1" destOrd="0" presId="urn:microsoft.com/office/officeart/2008/layout/VerticalCurvedList"/>
    <dgm:cxn modelId="{399B31DD-A29A-4814-940A-B0E8F4910D3A}" type="presParOf" srcId="{28849BED-3B24-42B9-9D7F-0C78115C0CF0}" destId="{77A16827-D3A7-4EE3-8E77-A97903DE4B27}" srcOrd="2" destOrd="0" presId="urn:microsoft.com/office/officeart/2008/layout/VerticalCurvedList"/>
    <dgm:cxn modelId="{84DC1F32-2E47-453E-9E17-B4FDF0A901AD}" type="presParOf" srcId="{77A16827-D3A7-4EE3-8E77-A97903DE4B27}" destId="{AFAAB718-F6F8-4754-A18A-C9B6F8E848B4}" srcOrd="0" destOrd="0" presId="urn:microsoft.com/office/officeart/2008/layout/VerticalCurvedList"/>
    <dgm:cxn modelId="{8AA6151B-67D8-4B39-A378-EFAEDF8F6003}" type="presParOf" srcId="{28849BED-3B24-42B9-9D7F-0C78115C0CF0}" destId="{97135E30-11F0-460F-8AA0-2927D7AB4BBD}" srcOrd="3" destOrd="0" presId="urn:microsoft.com/office/officeart/2008/layout/VerticalCurvedList"/>
    <dgm:cxn modelId="{A13BB574-7143-48A9-B286-014E823A65EE}" type="presParOf" srcId="{28849BED-3B24-42B9-9D7F-0C78115C0CF0}" destId="{60BF6BE5-CBA6-4975-8B8E-92CF6CAEC03F}" srcOrd="4" destOrd="0" presId="urn:microsoft.com/office/officeart/2008/layout/VerticalCurvedList"/>
    <dgm:cxn modelId="{DB4CDEA3-AB53-48C0-9731-5D5C36CBA0FA}" type="presParOf" srcId="{60BF6BE5-CBA6-4975-8B8E-92CF6CAEC03F}" destId="{0A962EBB-62E9-41BB-BA0E-2D30DD80F457}" srcOrd="0" destOrd="0" presId="urn:microsoft.com/office/officeart/2008/layout/VerticalCurvedList"/>
    <dgm:cxn modelId="{3235BF30-9E89-4FE2-9EBE-EE3EAA5A75DF}" type="presParOf" srcId="{28849BED-3B24-42B9-9D7F-0C78115C0CF0}" destId="{172D2889-53CD-48A8-A452-D701233A85EE}" srcOrd="5" destOrd="0" presId="urn:microsoft.com/office/officeart/2008/layout/VerticalCurvedList"/>
    <dgm:cxn modelId="{D9C6F97C-FE67-41C4-B56B-AFF9E27AE9EF}" type="presParOf" srcId="{28849BED-3B24-42B9-9D7F-0C78115C0CF0}" destId="{9EC704C9-CB5F-48DF-B624-BFFB8824979C}" srcOrd="6" destOrd="0" presId="urn:microsoft.com/office/officeart/2008/layout/VerticalCurvedList"/>
    <dgm:cxn modelId="{10B35454-15FD-42F9-8E14-057B68D95FF7}" type="presParOf" srcId="{9EC704C9-CB5F-48DF-B624-BFFB8824979C}" destId="{945805DE-3A83-40D1-833E-F73727B3AE65}" srcOrd="0" destOrd="0" presId="urn:microsoft.com/office/officeart/2008/layout/VerticalCurvedList"/>
    <dgm:cxn modelId="{95DD691A-ECE5-4F0A-979E-2F798A5D485E}" type="presParOf" srcId="{28849BED-3B24-42B9-9D7F-0C78115C0CF0}" destId="{1907CA8E-C9DD-4FC7-8B1F-EA54E3866ADA}" srcOrd="7" destOrd="0" presId="urn:microsoft.com/office/officeart/2008/layout/VerticalCurvedList"/>
    <dgm:cxn modelId="{286E58F6-790A-43E8-BF7E-FDB01E3543A5}" type="presParOf" srcId="{28849BED-3B24-42B9-9D7F-0C78115C0CF0}" destId="{29C6306C-5F53-475D-ADEC-A5DBA83A4CA2}" srcOrd="8" destOrd="0" presId="urn:microsoft.com/office/officeart/2008/layout/VerticalCurvedList"/>
    <dgm:cxn modelId="{DB54F660-7464-41C9-B54C-AD0A5998ADE2}" type="presParOf" srcId="{29C6306C-5F53-475D-ADEC-A5DBA83A4CA2}" destId="{B67301EA-C060-4A87-8D26-42B0D40096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E514633-751F-4578-AA27-34D137AECE73}"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629DE52-2FA5-43F7-B2B6-CDB63079DEBC}">
      <dgm:prSet phldrT="[Text]"/>
      <dgm:spPr/>
      <dgm:t>
        <a:bodyPr/>
        <a:lstStyle/>
        <a:p>
          <a:r>
            <a:rPr lang="en-US" dirty="0"/>
            <a:t>Develop a peer mentorship process</a:t>
          </a:r>
        </a:p>
      </dgm:t>
    </dgm:pt>
    <dgm:pt modelId="{B31ACF7D-E830-417F-AF56-B376DCBD354D}" type="parTrans" cxnId="{EAA2C9BE-1561-4092-A842-0FE534C838C7}">
      <dgm:prSet/>
      <dgm:spPr/>
      <dgm:t>
        <a:bodyPr/>
        <a:lstStyle/>
        <a:p>
          <a:endParaRPr lang="en-US"/>
        </a:p>
      </dgm:t>
    </dgm:pt>
    <dgm:pt modelId="{146D009A-B295-4EAC-99A8-76766E270B6B}" type="sibTrans" cxnId="{EAA2C9BE-1561-4092-A842-0FE534C838C7}">
      <dgm:prSet/>
      <dgm:spPr/>
      <dgm:t>
        <a:bodyPr/>
        <a:lstStyle/>
        <a:p>
          <a:endParaRPr lang="en-US"/>
        </a:p>
      </dgm:t>
    </dgm:pt>
    <dgm:pt modelId="{842AD0DB-B01D-46AF-B04C-274B5E074922}">
      <dgm:prSet phldrT="[Text]"/>
      <dgm:spPr/>
      <dgm:t>
        <a:bodyPr/>
        <a:lstStyle/>
        <a:p>
          <a:r>
            <a:rPr lang="en-US" dirty="0"/>
            <a:t>Use your internal training department</a:t>
          </a:r>
        </a:p>
      </dgm:t>
    </dgm:pt>
    <dgm:pt modelId="{383FA782-48BA-4881-9E81-9A3163228800}" type="parTrans" cxnId="{DFA76F0A-738E-4579-8F86-F7032F3CA29A}">
      <dgm:prSet/>
      <dgm:spPr/>
      <dgm:t>
        <a:bodyPr/>
        <a:lstStyle/>
        <a:p>
          <a:endParaRPr lang="en-US"/>
        </a:p>
      </dgm:t>
    </dgm:pt>
    <dgm:pt modelId="{3D7AA1BE-D104-40B5-9B11-CB100E0FFB6C}" type="sibTrans" cxnId="{DFA76F0A-738E-4579-8F86-F7032F3CA29A}">
      <dgm:prSet/>
      <dgm:spPr/>
      <dgm:t>
        <a:bodyPr/>
        <a:lstStyle/>
        <a:p>
          <a:endParaRPr lang="en-US"/>
        </a:p>
      </dgm:t>
    </dgm:pt>
    <dgm:pt modelId="{DC4DABCB-1EEB-4806-937F-1B8BBDDBB281}">
      <dgm:prSet phldrT="[Text]"/>
      <dgm:spPr/>
      <dgm:t>
        <a:bodyPr/>
        <a:lstStyle/>
        <a:p>
          <a:r>
            <a:rPr lang="en-US" dirty="0"/>
            <a:t>Send your employee on lend to another department</a:t>
          </a:r>
        </a:p>
      </dgm:t>
    </dgm:pt>
    <dgm:pt modelId="{24005B55-0152-4B14-91A5-77C5F2DDA6A0}" type="parTrans" cxnId="{F0D0A4B4-E458-4FB4-98DC-002FF6045038}">
      <dgm:prSet/>
      <dgm:spPr/>
      <dgm:t>
        <a:bodyPr/>
        <a:lstStyle/>
        <a:p>
          <a:endParaRPr lang="en-US"/>
        </a:p>
      </dgm:t>
    </dgm:pt>
    <dgm:pt modelId="{A95DB42D-F10A-40CD-B926-E5ACDAAF88AA}" type="sibTrans" cxnId="{F0D0A4B4-E458-4FB4-98DC-002FF6045038}">
      <dgm:prSet/>
      <dgm:spPr/>
      <dgm:t>
        <a:bodyPr/>
        <a:lstStyle/>
        <a:p>
          <a:endParaRPr lang="en-US"/>
        </a:p>
      </dgm:t>
    </dgm:pt>
    <dgm:pt modelId="{64E9D141-3967-434F-BE05-647C0C256D39}">
      <dgm:prSet phldrT="[Text]"/>
      <dgm:spPr/>
      <dgm:t>
        <a:bodyPr/>
        <a:lstStyle/>
        <a:p>
          <a:r>
            <a:rPr lang="en-US" dirty="0"/>
            <a:t>Send your employees to seminars if your budget allows</a:t>
          </a:r>
        </a:p>
      </dgm:t>
    </dgm:pt>
    <dgm:pt modelId="{BF142B49-8E7E-46EA-8443-97E1F95D3FA6}" type="parTrans" cxnId="{B02084F3-E5AB-41B3-88EB-5443715DE4A3}">
      <dgm:prSet/>
      <dgm:spPr/>
      <dgm:t>
        <a:bodyPr/>
        <a:lstStyle/>
        <a:p>
          <a:endParaRPr lang="en-US"/>
        </a:p>
      </dgm:t>
    </dgm:pt>
    <dgm:pt modelId="{5F8CDF6B-2D41-49D2-BB6F-17BFD7732F92}" type="sibTrans" cxnId="{B02084F3-E5AB-41B3-88EB-5443715DE4A3}">
      <dgm:prSet/>
      <dgm:spPr/>
      <dgm:t>
        <a:bodyPr/>
        <a:lstStyle/>
        <a:p>
          <a:endParaRPr lang="en-US"/>
        </a:p>
      </dgm:t>
    </dgm:pt>
    <dgm:pt modelId="{D8D065AF-5A79-40A8-9745-72155B25F23D}" type="pres">
      <dgm:prSet presAssocID="{3E514633-751F-4578-AA27-34D137AECE73}" presName="Name0" presStyleCnt="0">
        <dgm:presLayoutVars>
          <dgm:dir/>
          <dgm:animLvl val="lvl"/>
          <dgm:resizeHandles val="exact"/>
        </dgm:presLayoutVars>
      </dgm:prSet>
      <dgm:spPr/>
    </dgm:pt>
    <dgm:pt modelId="{F979CED2-D625-4828-8E77-B7B1F7EDE662}" type="pres">
      <dgm:prSet presAssocID="{C629DE52-2FA5-43F7-B2B6-CDB63079DEBC}" presName="linNode" presStyleCnt="0"/>
      <dgm:spPr/>
    </dgm:pt>
    <dgm:pt modelId="{23261FF1-8525-4B8C-AD14-A6AE89E53B6F}" type="pres">
      <dgm:prSet presAssocID="{C629DE52-2FA5-43F7-B2B6-CDB63079DEBC}" presName="parentText" presStyleLbl="node1" presStyleIdx="0" presStyleCnt="4" custScaleX="194872">
        <dgm:presLayoutVars>
          <dgm:chMax val="1"/>
          <dgm:bulletEnabled val="1"/>
        </dgm:presLayoutVars>
      </dgm:prSet>
      <dgm:spPr/>
    </dgm:pt>
    <dgm:pt modelId="{1C66D2C4-708E-4A7B-9DBD-1DBBFE540228}" type="pres">
      <dgm:prSet presAssocID="{146D009A-B295-4EAC-99A8-76766E270B6B}" presName="sp" presStyleCnt="0"/>
      <dgm:spPr/>
    </dgm:pt>
    <dgm:pt modelId="{9622214B-F5F1-45D0-A204-40CDF1165A20}" type="pres">
      <dgm:prSet presAssocID="{842AD0DB-B01D-46AF-B04C-274B5E074922}" presName="linNode" presStyleCnt="0"/>
      <dgm:spPr/>
    </dgm:pt>
    <dgm:pt modelId="{9D01F2DE-90AA-4DA8-A6AE-7D4DF41D5515}" type="pres">
      <dgm:prSet presAssocID="{842AD0DB-B01D-46AF-B04C-274B5E074922}" presName="parentText" presStyleLbl="node1" presStyleIdx="1" presStyleCnt="4" custScaleX="194872">
        <dgm:presLayoutVars>
          <dgm:chMax val="1"/>
          <dgm:bulletEnabled val="1"/>
        </dgm:presLayoutVars>
      </dgm:prSet>
      <dgm:spPr/>
    </dgm:pt>
    <dgm:pt modelId="{8691EC81-DA64-4188-A76B-AA8A5F931386}" type="pres">
      <dgm:prSet presAssocID="{3D7AA1BE-D104-40B5-9B11-CB100E0FFB6C}" presName="sp" presStyleCnt="0"/>
      <dgm:spPr/>
    </dgm:pt>
    <dgm:pt modelId="{D2B64964-A31F-4633-B44B-7FD1A190BA38}" type="pres">
      <dgm:prSet presAssocID="{DC4DABCB-1EEB-4806-937F-1B8BBDDBB281}" presName="linNode" presStyleCnt="0"/>
      <dgm:spPr/>
    </dgm:pt>
    <dgm:pt modelId="{895FEEC1-EA8E-4888-A2C9-98446C65042E}" type="pres">
      <dgm:prSet presAssocID="{DC4DABCB-1EEB-4806-937F-1B8BBDDBB281}" presName="parentText" presStyleLbl="node1" presStyleIdx="2" presStyleCnt="4" custScaleX="194872">
        <dgm:presLayoutVars>
          <dgm:chMax val="1"/>
          <dgm:bulletEnabled val="1"/>
        </dgm:presLayoutVars>
      </dgm:prSet>
      <dgm:spPr/>
    </dgm:pt>
    <dgm:pt modelId="{F998A307-A9C7-460C-AFBC-85F1A8DE37D8}" type="pres">
      <dgm:prSet presAssocID="{A95DB42D-F10A-40CD-B926-E5ACDAAF88AA}" presName="sp" presStyleCnt="0"/>
      <dgm:spPr/>
    </dgm:pt>
    <dgm:pt modelId="{593D1BDE-1B60-47DF-98AE-6A92F4EC4BA1}" type="pres">
      <dgm:prSet presAssocID="{64E9D141-3967-434F-BE05-647C0C256D39}" presName="linNode" presStyleCnt="0"/>
      <dgm:spPr/>
    </dgm:pt>
    <dgm:pt modelId="{CD7D0D35-B443-4ED0-A7C5-727B46CA80BB}" type="pres">
      <dgm:prSet presAssocID="{64E9D141-3967-434F-BE05-647C0C256D39}" presName="parentText" presStyleLbl="node1" presStyleIdx="3" presStyleCnt="4" custScaleX="194872">
        <dgm:presLayoutVars>
          <dgm:chMax val="1"/>
          <dgm:bulletEnabled val="1"/>
        </dgm:presLayoutVars>
      </dgm:prSet>
      <dgm:spPr/>
    </dgm:pt>
  </dgm:ptLst>
  <dgm:cxnLst>
    <dgm:cxn modelId="{D2ADBB08-6A05-489A-9EBC-619B419D98F7}" type="presOf" srcId="{64E9D141-3967-434F-BE05-647C0C256D39}" destId="{CD7D0D35-B443-4ED0-A7C5-727B46CA80BB}" srcOrd="0" destOrd="0" presId="urn:microsoft.com/office/officeart/2005/8/layout/vList5"/>
    <dgm:cxn modelId="{DFA76F0A-738E-4579-8F86-F7032F3CA29A}" srcId="{3E514633-751F-4578-AA27-34D137AECE73}" destId="{842AD0DB-B01D-46AF-B04C-274B5E074922}" srcOrd="1" destOrd="0" parTransId="{383FA782-48BA-4881-9E81-9A3163228800}" sibTransId="{3D7AA1BE-D104-40B5-9B11-CB100E0FFB6C}"/>
    <dgm:cxn modelId="{F2465941-58A0-42B0-B574-8DA285B4A9DF}" type="presOf" srcId="{DC4DABCB-1EEB-4806-937F-1B8BBDDBB281}" destId="{895FEEC1-EA8E-4888-A2C9-98446C65042E}" srcOrd="0" destOrd="0" presId="urn:microsoft.com/office/officeart/2005/8/layout/vList5"/>
    <dgm:cxn modelId="{B107EC6F-FD00-424C-9A62-A806A41A4D8C}" type="presOf" srcId="{3E514633-751F-4578-AA27-34D137AECE73}" destId="{D8D065AF-5A79-40A8-9745-72155B25F23D}" srcOrd="0" destOrd="0" presId="urn:microsoft.com/office/officeart/2005/8/layout/vList5"/>
    <dgm:cxn modelId="{3F9E6F7C-335E-4458-9D8E-59EFAF2A0863}" type="presOf" srcId="{842AD0DB-B01D-46AF-B04C-274B5E074922}" destId="{9D01F2DE-90AA-4DA8-A6AE-7D4DF41D5515}" srcOrd="0" destOrd="0" presId="urn:microsoft.com/office/officeart/2005/8/layout/vList5"/>
    <dgm:cxn modelId="{F0D0A4B4-E458-4FB4-98DC-002FF6045038}" srcId="{3E514633-751F-4578-AA27-34D137AECE73}" destId="{DC4DABCB-1EEB-4806-937F-1B8BBDDBB281}" srcOrd="2" destOrd="0" parTransId="{24005B55-0152-4B14-91A5-77C5F2DDA6A0}" sibTransId="{A95DB42D-F10A-40CD-B926-E5ACDAAF88AA}"/>
    <dgm:cxn modelId="{197EEFB5-A86D-4B11-9E3A-7F870D905CA7}" type="presOf" srcId="{C629DE52-2FA5-43F7-B2B6-CDB63079DEBC}" destId="{23261FF1-8525-4B8C-AD14-A6AE89E53B6F}" srcOrd="0" destOrd="0" presId="urn:microsoft.com/office/officeart/2005/8/layout/vList5"/>
    <dgm:cxn modelId="{EAA2C9BE-1561-4092-A842-0FE534C838C7}" srcId="{3E514633-751F-4578-AA27-34D137AECE73}" destId="{C629DE52-2FA5-43F7-B2B6-CDB63079DEBC}" srcOrd="0" destOrd="0" parTransId="{B31ACF7D-E830-417F-AF56-B376DCBD354D}" sibTransId="{146D009A-B295-4EAC-99A8-76766E270B6B}"/>
    <dgm:cxn modelId="{B02084F3-E5AB-41B3-88EB-5443715DE4A3}" srcId="{3E514633-751F-4578-AA27-34D137AECE73}" destId="{64E9D141-3967-434F-BE05-647C0C256D39}" srcOrd="3" destOrd="0" parTransId="{BF142B49-8E7E-46EA-8443-97E1F95D3FA6}" sibTransId="{5F8CDF6B-2D41-49D2-BB6F-17BFD7732F92}"/>
    <dgm:cxn modelId="{FA376C19-A8E5-4693-ABE9-A02D0CD85FDC}" type="presParOf" srcId="{D8D065AF-5A79-40A8-9745-72155B25F23D}" destId="{F979CED2-D625-4828-8E77-B7B1F7EDE662}" srcOrd="0" destOrd="0" presId="urn:microsoft.com/office/officeart/2005/8/layout/vList5"/>
    <dgm:cxn modelId="{EC4C1988-765E-451D-AD1F-212EC2EB25C1}" type="presParOf" srcId="{F979CED2-D625-4828-8E77-B7B1F7EDE662}" destId="{23261FF1-8525-4B8C-AD14-A6AE89E53B6F}" srcOrd="0" destOrd="0" presId="urn:microsoft.com/office/officeart/2005/8/layout/vList5"/>
    <dgm:cxn modelId="{531539EF-17F7-4FBD-B588-953302FD8148}" type="presParOf" srcId="{D8D065AF-5A79-40A8-9745-72155B25F23D}" destId="{1C66D2C4-708E-4A7B-9DBD-1DBBFE540228}" srcOrd="1" destOrd="0" presId="urn:microsoft.com/office/officeart/2005/8/layout/vList5"/>
    <dgm:cxn modelId="{04A8947F-9F73-45B7-9B88-68BA83EB2071}" type="presParOf" srcId="{D8D065AF-5A79-40A8-9745-72155B25F23D}" destId="{9622214B-F5F1-45D0-A204-40CDF1165A20}" srcOrd="2" destOrd="0" presId="urn:microsoft.com/office/officeart/2005/8/layout/vList5"/>
    <dgm:cxn modelId="{8D007F4C-5A1E-421D-BB5A-2473331314C5}" type="presParOf" srcId="{9622214B-F5F1-45D0-A204-40CDF1165A20}" destId="{9D01F2DE-90AA-4DA8-A6AE-7D4DF41D5515}" srcOrd="0" destOrd="0" presId="urn:microsoft.com/office/officeart/2005/8/layout/vList5"/>
    <dgm:cxn modelId="{67284B1B-5085-4241-ACE3-D62DE80463EE}" type="presParOf" srcId="{D8D065AF-5A79-40A8-9745-72155B25F23D}" destId="{8691EC81-DA64-4188-A76B-AA8A5F931386}" srcOrd="3" destOrd="0" presId="urn:microsoft.com/office/officeart/2005/8/layout/vList5"/>
    <dgm:cxn modelId="{6ECE66EC-5C54-48C7-AD51-4D7C3E13960D}" type="presParOf" srcId="{D8D065AF-5A79-40A8-9745-72155B25F23D}" destId="{D2B64964-A31F-4633-B44B-7FD1A190BA38}" srcOrd="4" destOrd="0" presId="urn:microsoft.com/office/officeart/2005/8/layout/vList5"/>
    <dgm:cxn modelId="{B4EED62C-515E-493A-A35E-2A3373AF75DB}" type="presParOf" srcId="{D2B64964-A31F-4633-B44B-7FD1A190BA38}" destId="{895FEEC1-EA8E-4888-A2C9-98446C65042E}" srcOrd="0" destOrd="0" presId="urn:microsoft.com/office/officeart/2005/8/layout/vList5"/>
    <dgm:cxn modelId="{65FCBF51-E9DD-4CA7-9B3F-CBB0498CC750}" type="presParOf" srcId="{D8D065AF-5A79-40A8-9745-72155B25F23D}" destId="{F998A307-A9C7-460C-AFBC-85F1A8DE37D8}" srcOrd="5" destOrd="0" presId="urn:microsoft.com/office/officeart/2005/8/layout/vList5"/>
    <dgm:cxn modelId="{B37F5C47-C37F-4233-8762-F0614C57466E}" type="presParOf" srcId="{D8D065AF-5A79-40A8-9745-72155B25F23D}" destId="{593D1BDE-1B60-47DF-98AE-6A92F4EC4BA1}" srcOrd="6" destOrd="0" presId="urn:microsoft.com/office/officeart/2005/8/layout/vList5"/>
    <dgm:cxn modelId="{73E78D00-EF35-4708-8575-BD9ED7E45924}" type="presParOf" srcId="{593D1BDE-1B60-47DF-98AE-6A92F4EC4BA1}" destId="{CD7D0D35-B443-4ED0-A7C5-727B46CA80B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54DC504-C278-46BA-8CE3-FD98FC0DCF5C}"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CEC7F330-DAA3-4494-BAA3-C3CE27E91A65}">
      <dgm:prSet phldrT="[Text]"/>
      <dgm:spPr/>
      <dgm:t>
        <a:bodyPr/>
        <a:lstStyle/>
        <a:p>
          <a:r>
            <a:rPr lang="en-US" dirty="0"/>
            <a:t>Lack of confidence in coaching</a:t>
          </a:r>
        </a:p>
      </dgm:t>
    </dgm:pt>
    <dgm:pt modelId="{8B39D951-828C-45DE-BD9B-59E4F914B9AB}" type="parTrans" cxnId="{42F0209F-12C4-44E3-BC3A-30DD9D3C0286}">
      <dgm:prSet/>
      <dgm:spPr/>
      <dgm:t>
        <a:bodyPr/>
        <a:lstStyle/>
        <a:p>
          <a:endParaRPr lang="en-US"/>
        </a:p>
      </dgm:t>
    </dgm:pt>
    <dgm:pt modelId="{2D7DE7E2-AF2A-4B86-8968-551E88F4821E}" type="sibTrans" cxnId="{42F0209F-12C4-44E3-BC3A-30DD9D3C0286}">
      <dgm:prSet/>
      <dgm:spPr/>
      <dgm:t>
        <a:bodyPr/>
        <a:lstStyle/>
        <a:p>
          <a:endParaRPr lang="en-US"/>
        </a:p>
      </dgm:t>
    </dgm:pt>
    <dgm:pt modelId="{CDE7FEFE-E00A-41D3-8207-1E5D324C40A8}">
      <dgm:prSet phldrT="[Text]"/>
      <dgm:spPr/>
      <dgm:t>
        <a:bodyPr/>
        <a:lstStyle/>
        <a:p>
          <a:r>
            <a:rPr lang="en-US" dirty="0"/>
            <a:t>Fear of confrontation</a:t>
          </a:r>
        </a:p>
      </dgm:t>
    </dgm:pt>
    <dgm:pt modelId="{7725EA49-B335-4C9A-9270-7E5B7C57B956}" type="parTrans" cxnId="{1AF38D52-11FF-483C-8A37-F00B1A893526}">
      <dgm:prSet/>
      <dgm:spPr/>
      <dgm:t>
        <a:bodyPr/>
        <a:lstStyle/>
        <a:p>
          <a:endParaRPr lang="en-US"/>
        </a:p>
      </dgm:t>
    </dgm:pt>
    <dgm:pt modelId="{319ACC8A-02C8-4DC3-A1B6-3F51FDF1FEF1}" type="sibTrans" cxnId="{1AF38D52-11FF-483C-8A37-F00B1A893526}">
      <dgm:prSet/>
      <dgm:spPr/>
      <dgm:t>
        <a:bodyPr/>
        <a:lstStyle/>
        <a:p>
          <a:endParaRPr lang="en-US"/>
        </a:p>
      </dgm:t>
    </dgm:pt>
    <dgm:pt modelId="{3DE321F1-B43C-4BE8-8706-C0D986A9EAC7}">
      <dgm:prSet phldrT="[Text]"/>
      <dgm:spPr/>
      <dgm:t>
        <a:bodyPr/>
        <a:lstStyle/>
        <a:p>
          <a:r>
            <a:rPr lang="en-US" dirty="0"/>
            <a:t>Fear of failure in coaching</a:t>
          </a:r>
        </a:p>
      </dgm:t>
    </dgm:pt>
    <dgm:pt modelId="{24E4A5D8-1020-4BB2-8E66-EC460D81B7C0}" type="parTrans" cxnId="{A3B0497B-A609-4D28-9788-45C290C9F21D}">
      <dgm:prSet/>
      <dgm:spPr/>
      <dgm:t>
        <a:bodyPr/>
        <a:lstStyle/>
        <a:p>
          <a:endParaRPr lang="en-US"/>
        </a:p>
      </dgm:t>
    </dgm:pt>
    <dgm:pt modelId="{58E7210E-AE0B-4E84-A909-D415A6998583}" type="sibTrans" cxnId="{A3B0497B-A609-4D28-9788-45C290C9F21D}">
      <dgm:prSet/>
      <dgm:spPr/>
      <dgm:t>
        <a:bodyPr/>
        <a:lstStyle/>
        <a:p>
          <a:endParaRPr lang="en-US"/>
        </a:p>
      </dgm:t>
    </dgm:pt>
    <dgm:pt modelId="{8593B2AC-7D85-48F2-8910-3A4DC9946700}">
      <dgm:prSet phldrT="[Text]"/>
      <dgm:spPr/>
      <dgm:t>
        <a:bodyPr/>
        <a:lstStyle/>
        <a:p>
          <a:r>
            <a:rPr lang="en-US" dirty="0"/>
            <a:t>Afraid employee will not respond</a:t>
          </a:r>
        </a:p>
      </dgm:t>
    </dgm:pt>
    <dgm:pt modelId="{23D59322-76A7-4BE9-89C8-2C3EAAF96105}" type="parTrans" cxnId="{023977E9-F3BF-430D-9C16-78DC1580F2AB}">
      <dgm:prSet/>
      <dgm:spPr/>
      <dgm:t>
        <a:bodyPr/>
        <a:lstStyle/>
        <a:p>
          <a:endParaRPr lang="en-US"/>
        </a:p>
      </dgm:t>
    </dgm:pt>
    <dgm:pt modelId="{11D970DC-65EE-4E8A-AC82-1B77D2E187E4}" type="sibTrans" cxnId="{023977E9-F3BF-430D-9C16-78DC1580F2AB}">
      <dgm:prSet/>
      <dgm:spPr/>
      <dgm:t>
        <a:bodyPr/>
        <a:lstStyle/>
        <a:p>
          <a:endParaRPr lang="en-US"/>
        </a:p>
      </dgm:t>
    </dgm:pt>
    <dgm:pt modelId="{5EFE3F69-0FD8-4DE5-81CC-637E8CE6DA80}" type="pres">
      <dgm:prSet presAssocID="{054DC504-C278-46BA-8CE3-FD98FC0DCF5C}" presName="linear" presStyleCnt="0">
        <dgm:presLayoutVars>
          <dgm:dir/>
          <dgm:resizeHandles val="exact"/>
        </dgm:presLayoutVars>
      </dgm:prSet>
      <dgm:spPr/>
    </dgm:pt>
    <dgm:pt modelId="{85829F52-F234-43D2-A5A8-8DD636188067}" type="pres">
      <dgm:prSet presAssocID="{CEC7F330-DAA3-4494-BAA3-C3CE27E91A65}" presName="comp" presStyleCnt="0"/>
      <dgm:spPr/>
    </dgm:pt>
    <dgm:pt modelId="{13F89B36-2438-439B-BA3B-F6B598B04228}" type="pres">
      <dgm:prSet presAssocID="{CEC7F330-DAA3-4494-BAA3-C3CE27E91A65}" presName="box" presStyleLbl="node1" presStyleIdx="0" presStyleCnt="4"/>
      <dgm:spPr/>
    </dgm:pt>
    <dgm:pt modelId="{ADB10429-4B06-47EB-A139-05DEB1E52F1B}" type="pres">
      <dgm:prSet presAssocID="{CEC7F330-DAA3-4494-BAA3-C3CE27E91A65}" presName="img" presStyleLbl="fgImgPlace1" presStyleIdx="0" presStyleCnt="4"/>
      <dgm:spPr>
        <a:solidFill>
          <a:schemeClr val="accent2">
            <a:tint val="50000"/>
            <a:hueOff val="0"/>
            <a:satOff val="0"/>
            <a:lumOff val="0"/>
          </a:schemeClr>
        </a:solidFill>
      </dgm:spPr>
    </dgm:pt>
    <dgm:pt modelId="{0C12EDED-D050-4B6B-9B15-163B4CC21B89}" type="pres">
      <dgm:prSet presAssocID="{CEC7F330-DAA3-4494-BAA3-C3CE27E91A65}" presName="text" presStyleLbl="node1" presStyleIdx="0" presStyleCnt="4">
        <dgm:presLayoutVars>
          <dgm:bulletEnabled val="1"/>
        </dgm:presLayoutVars>
      </dgm:prSet>
      <dgm:spPr/>
    </dgm:pt>
    <dgm:pt modelId="{927934E2-B309-45B4-93AE-837911DADF13}" type="pres">
      <dgm:prSet presAssocID="{2D7DE7E2-AF2A-4B86-8968-551E88F4821E}" presName="spacer" presStyleCnt="0"/>
      <dgm:spPr/>
    </dgm:pt>
    <dgm:pt modelId="{6FAAF37E-56C3-4472-B081-1675ECB3D336}" type="pres">
      <dgm:prSet presAssocID="{CDE7FEFE-E00A-41D3-8207-1E5D324C40A8}" presName="comp" presStyleCnt="0"/>
      <dgm:spPr/>
    </dgm:pt>
    <dgm:pt modelId="{A4408D5D-10E4-4D50-A0DE-9CB468CE3855}" type="pres">
      <dgm:prSet presAssocID="{CDE7FEFE-E00A-41D3-8207-1E5D324C40A8}" presName="box" presStyleLbl="node1" presStyleIdx="1" presStyleCnt="4"/>
      <dgm:spPr/>
    </dgm:pt>
    <dgm:pt modelId="{13407B58-FE77-4B1C-87DE-E0DAF42B1E52}" type="pres">
      <dgm:prSet presAssocID="{CDE7FEFE-E00A-41D3-8207-1E5D324C40A8}" presName="img" presStyleLbl="fgImgPlace1" presStyleIdx="1" presStyleCnt="4"/>
      <dgm:spPr>
        <a:solidFill>
          <a:schemeClr val="accent2">
            <a:tint val="50000"/>
            <a:hueOff val="1667625"/>
            <a:satOff val="-1491"/>
            <a:lumOff val="4"/>
          </a:schemeClr>
        </a:solidFill>
      </dgm:spPr>
    </dgm:pt>
    <dgm:pt modelId="{F8BE0670-A309-484E-9169-6BC4B750A06D}" type="pres">
      <dgm:prSet presAssocID="{CDE7FEFE-E00A-41D3-8207-1E5D324C40A8}" presName="text" presStyleLbl="node1" presStyleIdx="1" presStyleCnt="4">
        <dgm:presLayoutVars>
          <dgm:bulletEnabled val="1"/>
        </dgm:presLayoutVars>
      </dgm:prSet>
      <dgm:spPr/>
    </dgm:pt>
    <dgm:pt modelId="{9BDB2E59-A01F-4362-9EF2-3AC5DEFB547D}" type="pres">
      <dgm:prSet presAssocID="{319ACC8A-02C8-4DC3-A1B6-3F51FDF1FEF1}" presName="spacer" presStyleCnt="0"/>
      <dgm:spPr/>
    </dgm:pt>
    <dgm:pt modelId="{A8A18EDD-135C-40A7-9880-7231E5CAE569}" type="pres">
      <dgm:prSet presAssocID="{3DE321F1-B43C-4BE8-8706-C0D986A9EAC7}" presName="comp" presStyleCnt="0"/>
      <dgm:spPr/>
    </dgm:pt>
    <dgm:pt modelId="{2651AD89-5FDD-4550-8BB9-0A2C0BB441B1}" type="pres">
      <dgm:prSet presAssocID="{3DE321F1-B43C-4BE8-8706-C0D986A9EAC7}" presName="box" presStyleLbl="node1" presStyleIdx="2" presStyleCnt="4"/>
      <dgm:spPr/>
    </dgm:pt>
    <dgm:pt modelId="{DA600C6E-8535-4FD1-8E3A-2C70A94CB246}" type="pres">
      <dgm:prSet presAssocID="{3DE321F1-B43C-4BE8-8706-C0D986A9EAC7}" presName="img" presStyleLbl="fgImgPlace1" presStyleIdx="2" presStyleCnt="4"/>
      <dgm:spPr>
        <a:solidFill>
          <a:schemeClr val="accent2">
            <a:tint val="50000"/>
            <a:hueOff val="3335250"/>
            <a:satOff val="-2982"/>
            <a:lumOff val="9"/>
          </a:schemeClr>
        </a:solidFill>
      </dgm:spPr>
    </dgm:pt>
    <dgm:pt modelId="{C4AE2965-731F-4D95-B7A1-23D9381353CF}" type="pres">
      <dgm:prSet presAssocID="{3DE321F1-B43C-4BE8-8706-C0D986A9EAC7}" presName="text" presStyleLbl="node1" presStyleIdx="2" presStyleCnt="4">
        <dgm:presLayoutVars>
          <dgm:bulletEnabled val="1"/>
        </dgm:presLayoutVars>
      </dgm:prSet>
      <dgm:spPr/>
    </dgm:pt>
    <dgm:pt modelId="{AD189CE1-E5CA-4DA5-BA56-F7EC2795D55E}" type="pres">
      <dgm:prSet presAssocID="{58E7210E-AE0B-4E84-A909-D415A6998583}" presName="spacer" presStyleCnt="0"/>
      <dgm:spPr/>
    </dgm:pt>
    <dgm:pt modelId="{7ED2C661-F79A-46F7-BE3A-312B84A22C69}" type="pres">
      <dgm:prSet presAssocID="{8593B2AC-7D85-48F2-8910-3A4DC9946700}" presName="comp" presStyleCnt="0"/>
      <dgm:spPr/>
    </dgm:pt>
    <dgm:pt modelId="{785F1FB4-990F-434D-8A30-EB6C993FA77F}" type="pres">
      <dgm:prSet presAssocID="{8593B2AC-7D85-48F2-8910-3A4DC9946700}" presName="box" presStyleLbl="node1" presStyleIdx="3" presStyleCnt="4"/>
      <dgm:spPr/>
    </dgm:pt>
    <dgm:pt modelId="{084DD58B-9892-42BC-A194-4B37D4CEBF6B}" type="pres">
      <dgm:prSet presAssocID="{8593B2AC-7D85-48F2-8910-3A4DC9946700}" presName="img" presStyleLbl="fgImgPlace1" presStyleIdx="3" presStyleCnt="4"/>
      <dgm:spPr>
        <a:solidFill>
          <a:schemeClr val="accent2">
            <a:tint val="50000"/>
            <a:hueOff val="5002875"/>
            <a:satOff val="-4473"/>
            <a:lumOff val="13"/>
          </a:schemeClr>
        </a:solidFill>
      </dgm:spPr>
    </dgm:pt>
    <dgm:pt modelId="{29520918-2870-40A9-80FB-49C498F8BBCF}" type="pres">
      <dgm:prSet presAssocID="{8593B2AC-7D85-48F2-8910-3A4DC9946700}" presName="text" presStyleLbl="node1" presStyleIdx="3" presStyleCnt="4">
        <dgm:presLayoutVars>
          <dgm:bulletEnabled val="1"/>
        </dgm:presLayoutVars>
      </dgm:prSet>
      <dgm:spPr/>
    </dgm:pt>
  </dgm:ptLst>
  <dgm:cxnLst>
    <dgm:cxn modelId="{8C85751F-BE17-4888-BD96-575F5E92B580}" type="presOf" srcId="{CDE7FEFE-E00A-41D3-8207-1E5D324C40A8}" destId="{A4408D5D-10E4-4D50-A0DE-9CB468CE3855}" srcOrd="0" destOrd="0" presId="urn:microsoft.com/office/officeart/2005/8/layout/vList4"/>
    <dgm:cxn modelId="{1AF38D52-11FF-483C-8A37-F00B1A893526}" srcId="{054DC504-C278-46BA-8CE3-FD98FC0DCF5C}" destId="{CDE7FEFE-E00A-41D3-8207-1E5D324C40A8}" srcOrd="1" destOrd="0" parTransId="{7725EA49-B335-4C9A-9270-7E5B7C57B956}" sibTransId="{319ACC8A-02C8-4DC3-A1B6-3F51FDF1FEF1}"/>
    <dgm:cxn modelId="{90682E76-B229-4E48-A384-30EB086427B8}" type="presOf" srcId="{054DC504-C278-46BA-8CE3-FD98FC0DCF5C}" destId="{5EFE3F69-0FD8-4DE5-81CC-637E8CE6DA80}" srcOrd="0" destOrd="0" presId="urn:microsoft.com/office/officeart/2005/8/layout/vList4"/>
    <dgm:cxn modelId="{A3B0497B-A609-4D28-9788-45C290C9F21D}" srcId="{054DC504-C278-46BA-8CE3-FD98FC0DCF5C}" destId="{3DE321F1-B43C-4BE8-8706-C0D986A9EAC7}" srcOrd="2" destOrd="0" parTransId="{24E4A5D8-1020-4BB2-8E66-EC460D81B7C0}" sibTransId="{58E7210E-AE0B-4E84-A909-D415A6998583}"/>
    <dgm:cxn modelId="{229C6F7E-D060-4A2E-9BF2-C97DAFF3BFF2}" type="presOf" srcId="{CEC7F330-DAA3-4494-BAA3-C3CE27E91A65}" destId="{0C12EDED-D050-4B6B-9B15-163B4CC21B89}" srcOrd="1" destOrd="0" presId="urn:microsoft.com/office/officeart/2005/8/layout/vList4"/>
    <dgm:cxn modelId="{AE92B290-A52E-4AF6-A7C1-89F7E36D10ED}" type="presOf" srcId="{CDE7FEFE-E00A-41D3-8207-1E5D324C40A8}" destId="{F8BE0670-A309-484E-9169-6BC4B750A06D}" srcOrd="1" destOrd="0" presId="urn:microsoft.com/office/officeart/2005/8/layout/vList4"/>
    <dgm:cxn modelId="{0705DB92-D6D2-4C37-AC94-49A06AC37313}" type="presOf" srcId="{3DE321F1-B43C-4BE8-8706-C0D986A9EAC7}" destId="{2651AD89-5FDD-4550-8BB9-0A2C0BB441B1}" srcOrd="0" destOrd="0" presId="urn:microsoft.com/office/officeart/2005/8/layout/vList4"/>
    <dgm:cxn modelId="{42F0209F-12C4-44E3-BC3A-30DD9D3C0286}" srcId="{054DC504-C278-46BA-8CE3-FD98FC0DCF5C}" destId="{CEC7F330-DAA3-4494-BAA3-C3CE27E91A65}" srcOrd="0" destOrd="0" parTransId="{8B39D951-828C-45DE-BD9B-59E4F914B9AB}" sibTransId="{2D7DE7E2-AF2A-4B86-8968-551E88F4821E}"/>
    <dgm:cxn modelId="{27A766A0-EC13-4F13-AE3E-934C3E39746C}" type="presOf" srcId="{8593B2AC-7D85-48F2-8910-3A4DC9946700}" destId="{785F1FB4-990F-434D-8A30-EB6C993FA77F}" srcOrd="0" destOrd="0" presId="urn:microsoft.com/office/officeart/2005/8/layout/vList4"/>
    <dgm:cxn modelId="{4CCB0DB3-45CC-4ED0-9031-58D6761C8CB4}" type="presOf" srcId="{CEC7F330-DAA3-4494-BAA3-C3CE27E91A65}" destId="{13F89B36-2438-439B-BA3B-F6B598B04228}" srcOrd="0" destOrd="0" presId="urn:microsoft.com/office/officeart/2005/8/layout/vList4"/>
    <dgm:cxn modelId="{9089A6C6-A581-4F01-ACF7-14AE79F9861A}" type="presOf" srcId="{8593B2AC-7D85-48F2-8910-3A4DC9946700}" destId="{29520918-2870-40A9-80FB-49C498F8BBCF}" srcOrd="1" destOrd="0" presId="urn:microsoft.com/office/officeart/2005/8/layout/vList4"/>
    <dgm:cxn modelId="{5B8DA9D1-388E-40E8-9238-E6A4C0676C98}" type="presOf" srcId="{3DE321F1-B43C-4BE8-8706-C0D986A9EAC7}" destId="{C4AE2965-731F-4D95-B7A1-23D9381353CF}" srcOrd="1" destOrd="0" presId="urn:microsoft.com/office/officeart/2005/8/layout/vList4"/>
    <dgm:cxn modelId="{023977E9-F3BF-430D-9C16-78DC1580F2AB}" srcId="{054DC504-C278-46BA-8CE3-FD98FC0DCF5C}" destId="{8593B2AC-7D85-48F2-8910-3A4DC9946700}" srcOrd="3" destOrd="0" parTransId="{23D59322-76A7-4BE9-89C8-2C3EAAF96105}" sibTransId="{11D970DC-65EE-4E8A-AC82-1B77D2E187E4}"/>
    <dgm:cxn modelId="{8C1281C9-7F43-4D2F-B3D7-18E037B13442}" type="presParOf" srcId="{5EFE3F69-0FD8-4DE5-81CC-637E8CE6DA80}" destId="{85829F52-F234-43D2-A5A8-8DD636188067}" srcOrd="0" destOrd="0" presId="urn:microsoft.com/office/officeart/2005/8/layout/vList4"/>
    <dgm:cxn modelId="{62AAABAA-8B69-45D3-83F5-5A2B846DFBEC}" type="presParOf" srcId="{85829F52-F234-43D2-A5A8-8DD636188067}" destId="{13F89B36-2438-439B-BA3B-F6B598B04228}" srcOrd="0" destOrd="0" presId="urn:microsoft.com/office/officeart/2005/8/layout/vList4"/>
    <dgm:cxn modelId="{C5E015F9-51EF-4827-9464-CDC8E261DDA3}" type="presParOf" srcId="{85829F52-F234-43D2-A5A8-8DD636188067}" destId="{ADB10429-4B06-47EB-A139-05DEB1E52F1B}" srcOrd="1" destOrd="0" presId="urn:microsoft.com/office/officeart/2005/8/layout/vList4"/>
    <dgm:cxn modelId="{4D96B8F4-D314-4B7E-A889-1E1A5BB59F33}" type="presParOf" srcId="{85829F52-F234-43D2-A5A8-8DD636188067}" destId="{0C12EDED-D050-4B6B-9B15-163B4CC21B89}" srcOrd="2" destOrd="0" presId="urn:microsoft.com/office/officeart/2005/8/layout/vList4"/>
    <dgm:cxn modelId="{C450C72B-0B03-4518-9F64-FC19A94D196B}" type="presParOf" srcId="{5EFE3F69-0FD8-4DE5-81CC-637E8CE6DA80}" destId="{927934E2-B309-45B4-93AE-837911DADF13}" srcOrd="1" destOrd="0" presId="urn:microsoft.com/office/officeart/2005/8/layout/vList4"/>
    <dgm:cxn modelId="{FC71FB17-060A-4B9E-927F-243B3CBB7D8D}" type="presParOf" srcId="{5EFE3F69-0FD8-4DE5-81CC-637E8CE6DA80}" destId="{6FAAF37E-56C3-4472-B081-1675ECB3D336}" srcOrd="2" destOrd="0" presId="urn:microsoft.com/office/officeart/2005/8/layout/vList4"/>
    <dgm:cxn modelId="{A2A493AB-8971-4503-A260-7237C3ED6E6A}" type="presParOf" srcId="{6FAAF37E-56C3-4472-B081-1675ECB3D336}" destId="{A4408D5D-10E4-4D50-A0DE-9CB468CE3855}" srcOrd="0" destOrd="0" presId="urn:microsoft.com/office/officeart/2005/8/layout/vList4"/>
    <dgm:cxn modelId="{7B127B3B-CE56-42C2-B564-C4111E02A036}" type="presParOf" srcId="{6FAAF37E-56C3-4472-B081-1675ECB3D336}" destId="{13407B58-FE77-4B1C-87DE-E0DAF42B1E52}" srcOrd="1" destOrd="0" presId="urn:microsoft.com/office/officeart/2005/8/layout/vList4"/>
    <dgm:cxn modelId="{5A4BCE15-56E3-4757-BAF4-4C417F0FE8E9}" type="presParOf" srcId="{6FAAF37E-56C3-4472-B081-1675ECB3D336}" destId="{F8BE0670-A309-484E-9169-6BC4B750A06D}" srcOrd="2" destOrd="0" presId="urn:microsoft.com/office/officeart/2005/8/layout/vList4"/>
    <dgm:cxn modelId="{6F8DAB93-6417-4F98-BE38-C2E9E9E43919}" type="presParOf" srcId="{5EFE3F69-0FD8-4DE5-81CC-637E8CE6DA80}" destId="{9BDB2E59-A01F-4362-9EF2-3AC5DEFB547D}" srcOrd="3" destOrd="0" presId="urn:microsoft.com/office/officeart/2005/8/layout/vList4"/>
    <dgm:cxn modelId="{3BF2B518-1BB9-46F8-AB9D-367B2673C4F5}" type="presParOf" srcId="{5EFE3F69-0FD8-4DE5-81CC-637E8CE6DA80}" destId="{A8A18EDD-135C-40A7-9880-7231E5CAE569}" srcOrd="4" destOrd="0" presId="urn:microsoft.com/office/officeart/2005/8/layout/vList4"/>
    <dgm:cxn modelId="{E670EB44-56EA-46DB-919E-02DF04B219E7}" type="presParOf" srcId="{A8A18EDD-135C-40A7-9880-7231E5CAE569}" destId="{2651AD89-5FDD-4550-8BB9-0A2C0BB441B1}" srcOrd="0" destOrd="0" presId="urn:microsoft.com/office/officeart/2005/8/layout/vList4"/>
    <dgm:cxn modelId="{5F23A817-260E-43AB-9F5B-4031486C919B}" type="presParOf" srcId="{A8A18EDD-135C-40A7-9880-7231E5CAE569}" destId="{DA600C6E-8535-4FD1-8E3A-2C70A94CB246}" srcOrd="1" destOrd="0" presId="urn:microsoft.com/office/officeart/2005/8/layout/vList4"/>
    <dgm:cxn modelId="{C1414F43-59E0-4532-8BA2-4E6BF3E5FCF9}" type="presParOf" srcId="{A8A18EDD-135C-40A7-9880-7231E5CAE569}" destId="{C4AE2965-731F-4D95-B7A1-23D9381353CF}" srcOrd="2" destOrd="0" presId="urn:microsoft.com/office/officeart/2005/8/layout/vList4"/>
    <dgm:cxn modelId="{2480209D-0251-4011-BF9D-69AA43E96E94}" type="presParOf" srcId="{5EFE3F69-0FD8-4DE5-81CC-637E8CE6DA80}" destId="{AD189CE1-E5CA-4DA5-BA56-F7EC2795D55E}" srcOrd="5" destOrd="0" presId="urn:microsoft.com/office/officeart/2005/8/layout/vList4"/>
    <dgm:cxn modelId="{E535F5FD-0BE5-416E-BE89-382CFE753F74}" type="presParOf" srcId="{5EFE3F69-0FD8-4DE5-81CC-637E8CE6DA80}" destId="{7ED2C661-F79A-46F7-BE3A-312B84A22C69}" srcOrd="6" destOrd="0" presId="urn:microsoft.com/office/officeart/2005/8/layout/vList4"/>
    <dgm:cxn modelId="{7DC38B4A-E38D-4E42-8C54-F20CFA440CA2}" type="presParOf" srcId="{7ED2C661-F79A-46F7-BE3A-312B84A22C69}" destId="{785F1FB4-990F-434D-8A30-EB6C993FA77F}" srcOrd="0" destOrd="0" presId="urn:microsoft.com/office/officeart/2005/8/layout/vList4"/>
    <dgm:cxn modelId="{974C8B24-06B9-4378-94A1-FC8E7EAFD6C9}" type="presParOf" srcId="{7ED2C661-F79A-46F7-BE3A-312B84A22C69}" destId="{084DD58B-9892-42BC-A194-4B37D4CEBF6B}" srcOrd="1" destOrd="0" presId="urn:microsoft.com/office/officeart/2005/8/layout/vList4"/>
    <dgm:cxn modelId="{42C3B403-77E9-45A2-AD63-9659A72232C9}" type="presParOf" srcId="{7ED2C661-F79A-46F7-BE3A-312B84A22C69}" destId="{29520918-2870-40A9-80FB-49C498F8BBC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A255984-570C-42A3-BB62-FA7CC8229E6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C3D3176-E6D3-4B48-932C-B5A41E6B25E5}">
      <dgm:prSet phldrT="[Text]" custT="1"/>
      <dgm:spPr/>
      <dgm:t>
        <a:bodyPr/>
        <a:lstStyle/>
        <a:p>
          <a:r>
            <a:rPr lang="en-US" sz="4000" dirty="0"/>
            <a:t>Revisit the starting point</a:t>
          </a:r>
        </a:p>
      </dgm:t>
    </dgm:pt>
    <dgm:pt modelId="{163CE5B0-49B3-4700-BECE-5F4331D8601B}" type="parTrans" cxnId="{7CC2FA27-8A7B-44AD-A258-68B908390367}">
      <dgm:prSet/>
      <dgm:spPr/>
      <dgm:t>
        <a:bodyPr/>
        <a:lstStyle/>
        <a:p>
          <a:endParaRPr lang="en-US"/>
        </a:p>
      </dgm:t>
    </dgm:pt>
    <dgm:pt modelId="{076786CF-13A5-4B83-A64F-F2CE114CF8C6}" type="sibTrans" cxnId="{7CC2FA27-8A7B-44AD-A258-68B908390367}">
      <dgm:prSet/>
      <dgm:spPr/>
      <dgm:t>
        <a:bodyPr/>
        <a:lstStyle/>
        <a:p>
          <a:endParaRPr lang="en-US"/>
        </a:p>
      </dgm:t>
    </dgm:pt>
    <dgm:pt modelId="{3499E85A-AD8C-4640-A43D-B182A7DC05C9}">
      <dgm:prSet phldrT="[Text]" custT="1"/>
      <dgm:spPr/>
      <dgm:t>
        <a:bodyPr/>
        <a:lstStyle/>
        <a:p>
          <a:r>
            <a:rPr lang="en-US" sz="4000" dirty="0"/>
            <a:t>Determine what has been accomplished</a:t>
          </a:r>
        </a:p>
      </dgm:t>
    </dgm:pt>
    <dgm:pt modelId="{F0F95084-8F84-4529-B13B-FBAF0C3B4C1A}" type="parTrans" cxnId="{4EBFE66B-AEB2-429F-9781-C25CC6173988}">
      <dgm:prSet/>
      <dgm:spPr/>
      <dgm:t>
        <a:bodyPr/>
        <a:lstStyle/>
        <a:p>
          <a:endParaRPr lang="en-US"/>
        </a:p>
      </dgm:t>
    </dgm:pt>
    <dgm:pt modelId="{F631CA00-DA5A-41F2-BEE1-EA9A27C037AB}" type="sibTrans" cxnId="{4EBFE66B-AEB2-429F-9781-C25CC6173988}">
      <dgm:prSet/>
      <dgm:spPr/>
      <dgm:t>
        <a:bodyPr/>
        <a:lstStyle/>
        <a:p>
          <a:endParaRPr lang="en-US"/>
        </a:p>
      </dgm:t>
    </dgm:pt>
    <dgm:pt modelId="{B23DADA5-0BA5-4A92-A96A-718998FB7C91}">
      <dgm:prSet phldrT="[Text]" custT="1"/>
      <dgm:spPr/>
      <dgm:t>
        <a:bodyPr/>
        <a:lstStyle/>
        <a:p>
          <a:r>
            <a:rPr lang="en-US" sz="4000" dirty="0"/>
            <a:t>Review the amount of time left</a:t>
          </a:r>
        </a:p>
      </dgm:t>
    </dgm:pt>
    <dgm:pt modelId="{89B94C96-2672-4A90-8354-9DA10DE1BB76}" type="parTrans" cxnId="{9BA09788-5746-45A4-AEB4-4BEE556BE6B8}">
      <dgm:prSet/>
      <dgm:spPr/>
      <dgm:t>
        <a:bodyPr/>
        <a:lstStyle/>
        <a:p>
          <a:endParaRPr lang="en-US"/>
        </a:p>
      </dgm:t>
    </dgm:pt>
    <dgm:pt modelId="{3FCA27C0-F699-4BC4-A3BF-01DCA8B3D03E}" type="sibTrans" cxnId="{9BA09788-5746-45A4-AEB4-4BEE556BE6B8}">
      <dgm:prSet/>
      <dgm:spPr/>
      <dgm:t>
        <a:bodyPr/>
        <a:lstStyle/>
        <a:p>
          <a:endParaRPr lang="en-US"/>
        </a:p>
      </dgm:t>
    </dgm:pt>
    <dgm:pt modelId="{B931BC76-FCC7-44E2-AEA8-BFA22DFE3FF9}" type="pres">
      <dgm:prSet presAssocID="{EA255984-570C-42A3-BB62-FA7CC8229E60}" presName="linear" presStyleCnt="0">
        <dgm:presLayoutVars>
          <dgm:animLvl val="lvl"/>
          <dgm:resizeHandles val="exact"/>
        </dgm:presLayoutVars>
      </dgm:prSet>
      <dgm:spPr/>
    </dgm:pt>
    <dgm:pt modelId="{4892B79A-46A6-467C-820F-5F10CA2F2D21}" type="pres">
      <dgm:prSet presAssocID="{5C3D3176-E6D3-4B48-932C-B5A41E6B25E5}" presName="parentText" presStyleLbl="node1" presStyleIdx="0" presStyleCnt="3">
        <dgm:presLayoutVars>
          <dgm:chMax val="0"/>
          <dgm:bulletEnabled val="1"/>
        </dgm:presLayoutVars>
      </dgm:prSet>
      <dgm:spPr/>
    </dgm:pt>
    <dgm:pt modelId="{8D790DE5-8B8B-4EFB-81F9-82927EBBD36F}" type="pres">
      <dgm:prSet presAssocID="{076786CF-13A5-4B83-A64F-F2CE114CF8C6}" presName="spacer" presStyleCnt="0"/>
      <dgm:spPr/>
    </dgm:pt>
    <dgm:pt modelId="{9530D22C-0A4D-450A-9FE3-D9D1CE417623}" type="pres">
      <dgm:prSet presAssocID="{3499E85A-AD8C-4640-A43D-B182A7DC05C9}" presName="parentText" presStyleLbl="node1" presStyleIdx="1" presStyleCnt="3">
        <dgm:presLayoutVars>
          <dgm:chMax val="0"/>
          <dgm:bulletEnabled val="1"/>
        </dgm:presLayoutVars>
      </dgm:prSet>
      <dgm:spPr/>
    </dgm:pt>
    <dgm:pt modelId="{869C9E11-6530-45DE-B2FD-E565AFC14B47}" type="pres">
      <dgm:prSet presAssocID="{F631CA00-DA5A-41F2-BEE1-EA9A27C037AB}" presName="spacer" presStyleCnt="0"/>
      <dgm:spPr/>
    </dgm:pt>
    <dgm:pt modelId="{0CED9A9B-CFEE-42FA-86AD-93F4C4E01FFC}" type="pres">
      <dgm:prSet presAssocID="{B23DADA5-0BA5-4A92-A96A-718998FB7C91}" presName="parentText" presStyleLbl="node1" presStyleIdx="2" presStyleCnt="3">
        <dgm:presLayoutVars>
          <dgm:chMax val="0"/>
          <dgm:bulletEnabled val="1"/>
        </dgm:presLayoutVars>
      </dgm:prSet>
      <dgm:spPr/>
    </dgm:pt>
  </dgm:ptLst>
  <dgm:cxnLst>
    <dgm:cxn modelId="{39126317-9720-4127-85FE-E79A7E11EC0F}" type="presOf" srcId="{EA255984-570C-42A3-BB62-FA7CC8229E60}" destId="{B931BC76-FCC7-44E2-AEA8-BFA22DFE3FF9}" srcOrd="0" destOrd="0" presId="urn:microsoft.com/office/officeart/2005/8/layout/vList2"/>
    <dgm:cxn modelId="{7CC2FA27-8A7B-44AD-A258-68B908390367}" srcId="{EA255984-570C-42A3-BB62-FA7CC8229E60}" destId="{5C3D3176-E6D3-4B48-932C-B5A41E6B25E5}" srcOrd="0" destOrd="0" parTransId="{163CE5B0-49B3-4700-BECE-5F4331D8601B}" sibTransId="{076786CF-13A5-4B83-A64F-F2CE114CF8C6}"/>
    <dgm:cxn modelId="{4EBFE66B-AEB2-429F-9781-C25CC6173988}" srcId="{EA255984-570C-42A3-BB62-FA7CC8229E60}" destId="{3499E85A-AD8C-4640-A43D-B182A7DC05C9}" srcOrd="1" destOrd="0" parTransId="{F0F95084-8F84-4529-B13B-FBAF0C3B4C1A}" sibTransId="{F631CA00-DA5A-41F2-BEE1-EA9A27C037AB}"/>
    <dgm:cxn modelId="{9BA09788-5746-45A4-AEB4-4BEE556BE6B8}" srcId="{EA255984-570C-42A3-BB62-FA7CC8229E60}" destId="{B23DADA5-0BA5-4A92-A96A-718998FB7C91}" srcOrd="2" destOrd="0" parTransId="{89B94C96-2672-4A90-8354-9DA10DE1BB76}" sibTransId="{3FCA27C0-F699-4BC4-A3BF-01DCA8B3D03E}"/>
    <dgm:cxn modelId="{D0B93DA8-1F2C-4C94-B779-F7CE7B02E174}" type="presOf" srcId="{3499E85A-AD8C-4640-A43D-B182A7DC05C9}" destId="{9530D22C-0A4D-450A-9FE3-D9D1CE417623}" srcOrd="0" destOrd="0" presId="urn:microsoft.com/office/officeart/2005/8/layout/vList2"/>
    <dgm:cxn modelId="{48DF47D2-D876-4E8F-8AFA-8D2A1BDE12F2}" type="presOf" srcId="{B23DADA5-0BA5-4A92-A96A-718998FB7C91}" destId="{0CED9A9B-CFEE-42FA-86AD-93F4C4E01FFC}" srcOrd="0" destOrd="0" presId="urn:microsoft.com/office/officeart/2005/8/layout/vList2"/>
    <dgm:cxn modelId="{CDFC76E5-4C91-4C6A-BE2F-D21EB00F29F8}" type="presOf" srcId="{5C3D3176-E6D3-4B48-932C-B5A41E6B25E5}" destId="{4892B79A-46A6-467C-820F-5F10CA2F2D21}" srcOrd="0" destOrd="0" presId="urn:microsoft.com/office/officeart/2005/8/layout/vList2"/>
    <dgm:cxn modelId="{96E3FB4E-F569-4430-A46F-68D0428DC096}" type="presParOf" srcId="{B931BC76-FCC7-44E2-AEA8-BFA22DFE3FF9}" destId="{4892B79A-46A6-467C-820F-5F10CA2F2D21}" srcOrd="0" destOrd="0" presId="urn:microsoft.com/office/officeart/2005/8/layout/vList2"/>
    <dgm:cxn modelId="{36CD5180-8874-4A31-AE96-56626671123A}" type="presParOf" srcId="{B931BC76-FCC7-44E2-AEA8-BFA22DFE3FF9}" destId="{8D790DE5-8B8B-4EFB-81F9-82927EBBD36F}" srcOrd="1" destOrd="0" presId="urn:microsoft.com/office/officeart/2005/8/layout/vList2"/>
    <dgm:cxn modelId="{92673A92-EC81-4B72-AB65-CB1D74009099}" type="presParOf" srcId="{B931BC76-FCC7-44E2-AEA8-BFA22DFE3FF9}" destId="{9530D22C-0A4D-450A-9FE3-D9D1CE417623}" srcOrd="2" destOrd="0" presId="urn:microsoft.com/office/officeart/2005/8/layout/vList2"/>
    <dgm:cxn modelId="{7D602520-3312-4F04-A9AA-0B106AE3D64C}" type="presParOf" srcId="{B931BC76-FCC7-44E2-AEA8-BFA22DFE3FF9}" destId="{869C9E11-6530-45DE-B2FD-E565AFC14B47}" srcOrd="3" destOrd="0" presId="urn:microsoft.com/office/officeart/2005/8/layout/vList2"/>
    <dgm:cxn modelId="{FC35A7E1-56EA-405D-B525-772282807AF2}" type="presParOf" srcId="{B931BC76-FCC7-44E2-AEA8-BFA22DFE3FF9}" destId="{0CED9A9B-CFEE-42FA-86AD-93F4C4E01FF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89E188C-C808-4B2F-8311-0CFB67E4C22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5768036-C48F-4BA5-A02F-B75E6BF9892A}">
      <dgm:prSet phldrT="[Text]"/>
      <dgm:spPr/>
      <dgm:t>
        <a:bodyPr/>
        <a:lstStyle/>
        <a:p>
          <a:r>
            <a:rPr lang="en-US" dirty="0"/>
            <a:t>Increased communication</a:t>
          </a:r>
        </a:p>
      </dgm:t>
    </dgm:pt>
    <dgm:pt modelId="{AEAB23F5-783D-4AA3-B32A-0EB686A66C6D}" type="parTrans" cxnId="{5E732B7A-F02B-4952-9BC2-227FA7970112}">
      <dgm:prSet/>
      <dgm:spPr/>
      <dgm:t>
        <a:bodyPr/>
        <a:lstStyle/>
        <a:p>
          <a:endParaRPr lang="en-US"/>
        </a:p>
      </dgm:t>
    </dgm:pt>
    <dgm:pt modelId="{E652D299-1B44-4262-BF6F-6302663A02B5}" type="sibTrans" cxnId="{5E732B7A-F02B-4952-9BC2-227FA7970112}">
      <dgm:prSet/>
      <dgm:spPr/>
      <dgm:t>
        <a:bodyPr/>
        <a:lstStyle/>
        <a:p>
          <a:endParaRPr lang="en-US"/>
        </a:p>
      </dgm:t>
    </dgm:pt>
    <dgm:pt modelId="{70463D91-9388-4B2E-92E3-5C34A1E5EA4F}">
      <dgm:prSet phldrT="[Text]"/>
      <dgm:spPr/>
      <dgm:t>
        <a:bodyPr/>
        <a:lstStyle/>
        <a:p>
          <a:r>
            <a:rPr lang="en-US" dirty="0"/>
            <a:t>Build trust</a:t>
          </a:r>
        </a:p>
      </dgm:t>
    </dgm:pt>
    <dgm:pt modelId="{03AE3719-2D06-4FC9-AA5F-C2129D69595C}" type="parTrans" cxnId="{A5FD0103-5178-44C5-896B-E79BE1FD62C3}">
      <dgm:prSet/>
      <dgm:spPr/>
      <dgm:t>
        <a:bodyPr/>
        <a:lstStyle/>
        <a:p>
          <a:endParaRPr lang="en-US"/>
        </a:p>
      </dgm:t>
    </dgm:pt>
    <dgm:pt modelId="{CDF3DC9E-2760-4567-8D0B-515651FB4AEC}" type="sibTrans" cxnId="{A5FD0103-5178-44C5-896B-E79BE1FD62C3}">
      <dgm:prSet/>
      <dgm:spPr/>
      <dgm:t>
        <a:bodyPr/>
        <a:lstStyle/>
        <a:p>
          <a:endParaRPr lang="en-US"/>
        </a:p>
      </dgm:t>
    </dgm:pt>
    <dgm:pt modelId="{40F7B72B-B8FD-411C-9A9D-607C417AE016}">
      <dgm:prSet phldrT="[Text]"/>
      <dgm:spPr/>
      <dgm:t>
        <a:bodyPr/>
        <a:lstStyle/>
        <a:p>
          <a:r>
            <a:rPr lang="en-US" dirty="0"/>
            <a:t>Increase motivation</a:t>
          </a:r>
        </a:p>
      </dgm:t>
    </dgm:pt>
    <dgm:pt modelId="{D4CB60F6-FFD8-4863-B8CC-03D186D6AEC4}" type="parTrans" cxnId="{C1C3AEC2-1B14-41BC-A37E-4EACA4D183A0}">
      <dgm:prSet/>
      <dgm:spPr/>
      <dgm:t>
        <a:bodyPr/>
        <a:lstStyle/>
        <a:p>
          <a:endParaRPr lang="en-US"/>
        </a:p>
      </dgm:t>
    </dgm:pt>
    <dgm:pt modelId="{E1CD4A52-D774-4184-BB15-58C73FA9A770}" type="sibTrans" cxnId="{C1C3AEC2-1B14-41BC-A37E-4EACA4D183A0}">
      <dgm:prSet/>
      <dgm:spPr/>
      <dgm:t>
        <a:bodyPr/>
        <a:lstStyle/>
        <a:p>
          <a:endParaRPr lang="en-US"/>
        </a:p>
      </dgm:t>
    </dgm:pt>
    <dgm:pt modelId="{0A47779F-2691-4204-9100-5AA8A35D1B3C}">
      <dgm:prSet phldrT="[Text]"/>
      <dgm:spPr/>
      <dgm:t>
        <a:bodyPr/>
        <a:lstStyle/>
        <a:p>
          <a:r>
            <a:rPr lang="en-US" dirty="0"/>
            <a:t>Goal is reached</a:t>
          </a:r>
        </a:p>
      </dgm:t>
    </dgm:pt>
    <dgm:pt modelId="{ED4B8975-A1A0-421C-8FB3-F9BA0FB8DF83}" type="parTrans" cxnId="{6949BE83-F2DD-4AE3-A248-53C7AD3B9F48}">
      <dgm:prSet/>
      <dgm:spPr/>
      <dgm:t>
        <a:bodyPr/>
        <a:lstStyle/>
        <a:p>
          <a:endParaRPr lang="en-US"/>
        </a:p>
      </dgm:t>
    </dgm:pt>
    <dgm:pt modelId="{A5C1ABE4-908E-4333-8C11-A41040852C51}" type="sibTrans" cxnId="{6949BE83-F2DD-4AE3-A248-53C7AD3B9F48}">
      <dgm:prSet/>
      <dgm:spPr/>
      <dgm:t>
        <a:bodyPr/>
        <a:lstStyle/>
        <a:p>
          <a:endParaRPr lang="en-US"/>
        </a:p>
      </dgm:t>
    </dgm:pt>
    <dgm:pt modelId="{4D491127-59E9-4DFD-A973-12CF507A8376}">
      <dgm:prSet phldrT="[Text]"/>
      <dgm:spPr/>
      <dgm:t>
        <a:bodyPr/>
        <a:lstStyle/>
        <a:p>
          <a:r>
            <a:rPr lang="en-US" dirty="0"/>
            <a:t>Build good relationship with your employee</a:t>
          </a:r>
        </a:p>
      </dgm:t>
    </dgm:pt>
    <dgm:pt modelId="{30D278B1-31DE-4A37-935A-B5604F843403}" type="parTrans" cxnId="{D12A87D6-7F27-4F15-ADE8-0C11ED6FEC81}">
      <dgm:prSet/>
      <dgm:spPr/>
      <dgm:t>
        <a:bodyPr/>
        <a:lstStyle/>
        <a:p>
          <a:endParaRPr lang="en-US"/>
        </a:p>
      </dgm:t>
    </dgm:pt>
    <dgm:pt modelId="{F0161D8C-81B9-4FC8-AC77-BC23EB72C77B}" type="sibTrans" cxnId="{D12A87D6-7F27-4F15-ADE8-0C11ED6FEC81}">
      <dgm:prSet/>
      <dgm:spPr/>
      <dgm:t>
        <a:bodyPr/>
        <a:lstStyle/>
        <a:p>
          <a:endParaRPr lang="en-US"/>
        </a:p>
      </dgm:t>
    </dgm:pt>
    <dgm:pt modelId="{C5750F8A-3F09-4FD2-B9BC-D1816EC36953}" type="pres">
      <dgm:prSet presAssocID="{A89E188C-C808-4B2F-8311-0CFB67E4C22B}" presName="diagram" presStyleCnt="0">
        <dgm:presLayoutVars>
          <dgm:dir/>
          <dgm:resizeHandles val="exact"/>
        </dgm:presLayoutVars>
      </dgm:prSet>
      <dgm:spPr/>
    </dgm:pt>
    <dgm:pt modelId="{1EC76EBA-4DB1-4F77-A754-34A40B6C2068}" type="pres">
      <dgm:prSet presAssocID="{D5768036-C48F-4BA5-A02F-B75E6BF9892A}" presName="node" presStyleLbl="node1" presStyleIdx="0" presStyleCnt="5">
        <dgm:presLayoutVars>
          <dgm:bulletEnabled val="1"/>
        </dgm:presLayoutVars>
      </dgm:prSet>
      <dgm:spPr/>
    </dgm:pt>
    <dgm:pt modelId="{2560C731-BAC1-4926-B86D-372CBE73C63D}" type="pres">
      <dgm:prSet presAssocID="{E652D299-1B44-4262-BF6F-6302663A02B5}" presName="sibTrans" presStyleCnt="0"/>
      <dgm:spPr/>
    </dgm:pt>
    <dgm:pt modelId="{FDB97D01-74B8-45D9-A189-C0A5DEF6E629}" type="pres">
      <dgm:prSet presAssocID="{70463D91-9388-4B2E-92E3-5C34A1E5EA4F}" presName="node" presStyleLbl="node1" presStyleIdx="1" presStyleCnt="5">
        <dgm:presLayoutVars>
          <dgm:bulletEnabled val="1"/>
        </dgm:presLayoutVars>
      </dgm:prSet>
      <dgm:spPr/>
    </dgm:pt>
    <dgm:pt modelId="{17C1B7E4-60BA-4362-B0F6-E6263B87BCF6}" type="pres">
      <dgm:prSet presAssocID="{CDF3DC9E-2760-4567-8D0B-515651FB4AEC}" presName="sibTrans" presStyleCnt="0"/>
      <dgm:spPr/>
    </dgm:pt>
    <dgm:pt modelId="{9795355D-0569-4F22-B046-024A233DFB84}" type="pres">
      <dgm:prSet presAssocID="{40F7B72B-B8FD-411C-9A9D-607C417AE016}" presName="node" presStyleLbl="node1" presStyleIdx="2" presStyleCnt="5">
        <dgm:presLayoutVars>
          <dgm:bulletEnabled val="1"/>
        </dgm:presLayoutVars>
      </dgm:prSet>
      <dgm:spPr/>
    </dgm:pt>
    <dgm:pt modelId="{0AA7DE25-2CDE-4B01-8A2B-9972F78E63B3}" type="pres">
      <dgm:prSet presAssocID="{E1CD4A52-D774-4184-BB15-58C73FA9A770}" presName="sibTrans" presStyleCnt="0"/>
      <dgm:spPr/>
    </dgm:pt>
    <dgm:pt modelId="{82E52AF0-C231-4509-B4B8-5FED7DD850AF}" type="pres">
      <dgm:prSet presAssocID="{0A47779F-2691-4204-9100-5AA8A35D1B3C}" presName="node" presStyleLbl="node1" presStyleIdx="3" presStyleCnt="5">
        <dgm:presLayoutVars>
          <dgm:bulletEnabled val="1"/>
        </dgm:presLayoutVars>
      </dgm:prSet>
      <dgm:spPr/>
    </dgm:pt>
    <dgm:pt modelId="{71ED49EB-89C3-4229-9644-A0DC0AEDD9A4}" type="pres">
      <dgm:prSet presAssocID="{A5C1ABE4-908E-4333-8C11-A41040852C51}" presName="sibTrans" presStyleCnt="0"/>
      <dgm:spPr/>
    </dgm:pt>
    <dgm:pt modelId="{A43E2E45-02D6-451C-905E-585B241D2918}" type="pres">
      <dgm:prSet presAssocID="{4D491127-59E9-4DFD-A973-12CF507A8376}" presName="node" presStyleLbl="node1" presStyleIdx="4" presStyleCnt="5">
        <dgm:presLayoutVars>
          <dgm:bulletEnabled val="1"/>
        </dgm:presLayoutVars>
      </dgm:prSet>
      <dgm:spPr/>
    </dgm:pt>
  </dgm:ptLst>
  <dgm:cxnLst>
    <dgm:cxn modelId="{A5FD0103-5178-44C5-896B-E79BE1FD62C3}" srcId="{A89E188C-C808-4B2F-8311-0CFB67E4C22B}" destId="{70463D91-9388-4B2E-92E3-5C34A1E5EA4F}" srcOrd="1" destOrd="0" parTransId="{03AE3719-2D06-4FC9-AA5F-C2129D69595C}" sibTransId="{CDF3DC9E-2760-4567-8D0B-515651FB4AEC}"/>
    <dgm:cxn modelId="{4E31B03B-03F2-40CC-A7B0-80DD893AF770}" type="presOf" srcId="{A89E188C-C808-4B2F-8311-0CFB67E4C22B}" destId="{C5750F8A-3F09-4FD2-B9BC-D1816EC36953}" srcOrd="0" destOrd="0" presId="urn:microsoft.com/office/officeart/2005/8/layout/default"/>
    <dgm:cxn modelId="{C659593F-70A2-4DA1-A691-847A0AAA104D}" type="presOf" srcId="{4D491127-59E9-4DFD-A973-12CF507A8376}" destId="{A43E2E45-02D6-451C-905E-585B241D2918}" srcOrd="0" destOrd="0" presId="urn:microsoft.com/office/officeart/2005/8/layout/default"/>
    <dgm:cxn modelId="{EE00DE6A-58CB-42DB-84B8-D79ABF9C581C}" type="presOf" srcId="{40F7B72B-B8FD-411C-9A9D-607C417AE016}" destId="{9795355D-0569-4F22-B046-024A233DFB84}" srcOrd="0" destOrd="0" presId="urn:microsoft.com/office/officeart/2005/8/layout/default"/>
    <dgm:cxn modelId="{E0B2C755-60A8-4E66-87EF-E64C4F26C40D}" type="presOf" srcId="{0A47779F-2691-4204-9100-5AA8A35D1B3C}" destId="{82E52AF0-C231-4509-B4B8-5FED7DD850AF}" srcOrd="0" destOrd="0" presId="urn:microsoft.com/office/officeart/2005/8/layout/default"/>
    <dgm:cxn modelId="{5E732B7A-F02B-4952-9BC2-227FA7970112}" srcId="{A89E188C-C808-4B2F-8311-0CFB67E4C22B}" destId="{D5768036-C48F-4BA5-A02F-B75E6BF9892A}" srcOrd="0" destOrd="0" parTransId="{AEAB23F5-783D-4AA3-B32A-0EB686A66C6D}" sibTransId="{E652D299-1B44-4262-BF6F-6302663A02B5}"/>
    <dgm:cxn modelId="{6949BE83-F2DD-4AE3-A248-53C7AD3B9F48}" srcId="{A89E188C-C808-4B2F-8311-0CFB67E4C22B}" destId="{0A47779F-2691-4204-9100-5AA8A35D1B3C}" srcOrd="3" destOrd="0" parTransId="{ED4B8975-A1A0-421C-8FB3-F9BA0FB8DF83}" sibTransId="{A5C1ABE4-908E-4333-8C11-A41040852C51}"/>
    <dgm:cxn modelId="{63E2D786-FA05-4738-B2BC-AA532CB0CC15}" type="presOf" srcId="{D5768036-C48F-4BA5-A02F-B75E6BF9892A}" destId="{1EC76EBA-4DB1-4F77-A754-34A40B6C2068}" srcOrd="0" destOrd="0" presId="urn:microsoft.com/office/officeart/2005/8/layout/default"/>
    <dgm:cxn modelId="{D233A2C0-211D-4EFE-AB99-E66A092AEF03}" type="presOf" srcId="{70463D91-9388-4B2E-92E3-5C34A1E5EA4F}" destId="{FDB97D01-74B8-45D9-A189-C0A5DEF6E629}" srcOrd="0" destOrd="0" presId="urn:microsoft.com/office/officeart/2005/8/layout/default"/>
    <dgm:cxn modelId="{C1C3AEC2-1B14-41BC-A37E-4EACA4D183A0}" srcId="{A89E188C-C808-4B2F-8311-0CFB67E4C22B}" destId="{40F7B72B-B8FD-411C-9A9D-607C417AE016}" srcOrd="2" destOrd="0" parTransId="{D4CB60F6-FFD8-4863-B8CC-03D186D6AEC4}" sibTransId="{E1CD4A52-D774-4184-BB15-58C73FA9A770}"/>
    <dgm:cxn modelId="{D12A87D6-7F27-4F15-ADE8-0C11ED6FEC81}" srcId="{A89E188C-C808-4B2F-8311-0CFB67E4C22B}" destId="{4D491127-59E9-4DFD-A973-12CF507A8376}" srcOrd="4" destOrd="0" parTransId="{30D278B1-31DE-4A37-935A-B5604F843403}" sibTransId="{F0161D8C-81B9-4FC8-AC77-BC23EB72C77B}"/>
    <dgm:cxn modelId="{6A5D9334-BD93-4B82-886A-7E812F34FE34}" type="presParOf" srcId="{C5750F8A-3F09-4FD2-B9BC-D1816EC36953}" destId="{1EC76EBA-4DB1-4F77-A754-34A40B6C2068}" srcOrd="0" destOrd="0" presId="urn:microsoft.com/office/officeart/2005/8/layout/default"/>
    <dgm:cxn modelId="{911AA9DB-D2E3-4D8C-9B61-0A67364193AF}" type="presParOf" srcId="{C5750F8A-3F09-4FD2-B9BC-D1816EC36953}" destId="{2560C731-BAC1-4926-B86D-372CBE73C63D}" srcOrd="1" destOrd="0" presId="urn:microsoft.com/office/officeart/2005/8/layout/default"/>
    <dgm:cxn modelId="{26696563-9EE2-4C91-B5E2-2066B6AD24AC}" type="presParOf" srcId="{C5750F8A-3F09-4FD2-B9BC-D1816EC36953}" destId="{FDB97D01-74B8-45D9-A189-C0A5DEF6E629}" srcOrd="2" destOrd="0" presId="urn:microsoft.com/office/officeart/2005/8/layout/default"/>
    <dgm:cxn modelId="{2B2F0C16-13C1-4CB8-98EC-020EC5A4F697}" type="presParOf" srcId="{C5750F8A-3F09-4FD2-B9BC-D1816EC36953}" destId="{17C1B7E4-60BA-4362-B0F6-E6263B87BCF6}" srcOrd="3" destOrd="0" presId="urn:microsoft.com/office/officeart/2005/8/layout/default"/>
    <dgm:cxn modelId="{8BFF836C-7B46-4F4C-985C-4865B1FC3BCC}" type="presParOf" srcId="{C5750F8A-3F09-4FD2-B9BC-D1816EC36953}" destId="{9795355D-0569-4F22-B046-024A233DFB84}" srcOrd="4" destOrd="0" presId="urn:microsoft.com/office/officeart/2005/8/layout/default"/>
    <dgm:cxn modelId="{38E89C12-4F14-41D8-B083-9275E4B0F101}" type="presParOf" srcId="{C5750F8A-3F09-4FD2-B9BC-D1816EC36953}" destId="{0AA7DE25-2CDE-4B01-8A2B-9972F78E63B3}" srcOrd="5" destOrd="0" presId="urn:microsoft.com/office/officeart/2005/8/layout/default"/>
    <dgm:cxn modelId="{8AD6EEE7-A777-44DA-B6EE-86C7A8090D20}" type="presParOf" srcId="{C5750F8A-3F09-4FD2-B9BC-D1816EC36953}" destId="{82E52AF0-C231-4509-B4B8-5FED7DD850AF}" srcOrd="6" destOrd="0" presId="urn:microsoft.com/office/officeart/2005/8/layout/default"/>
    <dgm:cxn modelId="{1986C1D0-D8C1-49C4-AE2A-AC4AB16EF615}" type="presParOf" srcId="{C5750F8A-3F09-4FD2-B9BC-D1816EC36953}" destId="{71ED49EB-89C3-4229-9644-A0DC0AEDD9A4}" srcOrd="7" destOrd="0" presId="urn:microsoft.com/office/officeart/2005/8/layout/default"/>
    <dgm:cxn modelId="{CFF84B2D-1425-40E5-B2B5-9D7B966EC5D5}" type="presParOf" srcId="{C5750F8A-3F09-4FD2-B9BC-D1816EC36953}" destId="{A43E2E45-02D6-451C-905E-585B241D291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16AE5A9-1DFF-4768-AF53-DC371DB88A7A}"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D680E81B-DFB4-4B59-905F-951A048444BC}">
      <dgm:prSet phldrT="[Text]"/>
      <dgm:spPr/>
      <dgm:t>
        <a:bodyPr/>
        <a:lstStyle/>
        <a:p>
          <a:r>
            <a:rPr lang="en-US" dirty="0"/>
            <a:t>Review the goals and compare them </a:t>
          </a:r>
        </a:p>
      </dgm:t>
    </dgm:pt>
    <dgm:pt modelId="{5C188C48-BCB0-48C0-91CE-767A83CF6766}" type="parTrans" cxnId="{5CF3C528-11C6-494B-9C46-56A60296DE7F}">
      <dgm:prSet/>
      <dgm:spPr/>
      <dgm:t>
        <a:bodyPr/>
        <a:lstStyle/>
        <a:p>
          <a:endParaRPr lang="en-US"/>
        </a:p>
      </dgm:t>
    </dgm:pt>
    <dgm:pt modelId="{00E157B5-E02E-45A8-BC29-0F70C694744D}" type="sibTrans" cxnId="{5CF3C528-11C6-494B-9C46-56A60296DE7F}">
      <dgm:prSet/>
      <dgm:spPr/>
      <dgm:t>
        <a:bodyPr/>
        <a:lstStyle/>
        <a:p>
          <a:endParaRPr lang="en-US"/>
        </a:p>
      </dgm:t>
    </dgm:pt>
    <dgm:pt modelId="{5DD8C51D-0825-4BF1-B76C-5A1DD6A9B488}">
      <dgm:prSet phldrT="[Text]"/>
      <dgm:spPr/>
      <dgm:t>
        <a:bodyPr/>
        <a:lstStyle/>
        <a:p>
          <a:r>
            <a:rPr lang="en-US" dirty="0"/>
            <a:t>Review the progress</a:t>
          </a:r>
        </a:p>
      </dgm:t>
    </dgm:pt>
    <dgm:pt modelId="{E952C9AF-0E20-46BF-B45B-C4E4A7001BB9}" type="parTrans" cxnId="{19117380-A493-4860-8EE4-F3D409666A8E}">
      <dgm:prSet/>
      <dgm:spPr/>
      <dgm:t>
        <a:bodyPr/>
        <a:lstStyle/>
        <a:p>
          <a:endParaRPr lang="en-US"/>
        </a:p>
      </dgm:t>
    </dgm:pt>
    <dgm:pt modelId="{3E96DED8-DABB-4B90-85E0-F254E6A21A17}" type="sibTrans" cxnId="{19117380-A493-4860-8EE4-F3D409666A8E}">
      <dgm:prSet/>
      <dgm:spPr/>
      <dgm:t>
        <a:bodyPr/>
        <a:lstStyle/>
        <a:p>
          <a:endParaRPr lang="en-US"/>
        </a:p>
      </dgm:t>
    </dgm:pt>
    <dgm:pt modelId="{DCB22BE5-C666-4217-9A50-FF7C244D6B8D}">
      <dgm:prSet phldrT="[Text]"/>
      <dgm:spPr/>
      <dgm:t>
        <a:bodyPr/>
        <a:lstStyle/>
        <a:p>
          <a:r>
            <a:rPr lang="en-US" dirty="0"/>
            <a:t>List the behaviors</a:t>
          </a:r>
        </a:p>
      </dgm:t>
    </dgm:pt>
    <dgm:pt modelId="{E4851CAB-4F36-48D9-B0E8-E369433446BF}" type="parTrans" cxnId="{D4F04C8C-6B04-4CE8-B23F-FD608154D419}">
      <dgm:prSet/>
      <dgm:spPr/>
      <dgm:t>
        <a:bodyPr/>
        <a:lstStyle/>
        <a:p>
          <a:endParaRPr lang="en-US"/>
        </a:p>
      </dgm:t>
    </dgm:pt>
    <dgm:pt modelId="{14A8510B-9649-4BD2-83C0-6918675376F0}" type="sibTrans" cxnId="{D4F04C8C-6B04-4CE8-B23F-FD608154D419}">
      <dgm:prSet/>
      <dgm:spPr/>
      <dgm:t>
        <a:bodyPr/>
        <a:lstStyle/>
        <a:p>
          <a:endParaRPr lang="en-US"/>
        </a:p>
      </dgm:t>
    </dgm:pt>
    <dgm:pt modelId="{CAADAF92-ACB1-4174-A856-9F30F84D1881}">
      <dgm:prSet phldrT="[Text]"/>
      <dgm:spPr/>
      <dgm:t>
        <a:bodyPr/>
        <a:lstStyle/>
        <a:p>
          <a:r>
            <a:rPr lang="en-US" dirty="0"/>
            <a:t>Strengths and weaknesses</a:t>
          </a:r>
        </a:p>
      </dgm:t>
    </dgm:pt>
    <dgm:pt modelId="{212563A5-DACA-4529-96A0-F87B74BB2A9B}" type="parTrans" cxnId="{70FE8628-07A7-447E-9990-FDF1EC6D1736}">
      <dgm:prSet/>
      <dgm:spPr/>
      <dgm:t>
        <a:bodyPr/>
        <a:lstStyle/>
        <a:p>
          <a:endParaRPr lang="en-US"/>
        </a:p>
      </dgm:t>
    </dgm:pt>
    <dgm:pt modelId="{F89A71EF-2A65-4B77-9170-1ABFE3FF8E2E}" type="sibTrans" cxnId="{70FE8628-07A7-447E-9990-FDF1EC6D1736}">
      <dgm:prSet/>
      <dgm:spPr/>
      <dgm:t>
        <a:bodyPr/>
        <a:lstStyle/>
        <a:p>
          <a:endParaRPr lang="en-US"/>
        </a:p>
      </dgm:t>
    </dgm:pt>
    <dgm:pt modelId="{7D267D0D-9FDC-47F7-9100-94998D609188}" type="pres">
      <dgm:prSet presAssocID="{C16AE5A9-1DFF-4768-AF53-DC371DB88A7A}" presName="linear" presStyleCnt="0">
        <dgm:presLayoutVars>
          <dgm:dir/>
          <dgm:resizeHandles val="exact"/>
        </dgm:presLayoutVars>
      </dgm:prSet>
      <dgm:spPr/>
    </dgm:pt>
    <dgm:pt modelId="{E5E35A6E-FCC5-4F6B-AAE9-BCD715CA3D2F}" type="pres">
      <dgm:prSet presAssocID="{D680E81B-DFB4-4B59-905F-951A048444BC}" presName="comp" presStyleCnt="0"/>
      <dgm:spPr/>
    </dgm:pt>
    <dgm:pt modelId="{2FFB831D-3009-4BEE-9463-5DDC2E641583}" type="pres">
      <dgm:prSet presAssocID="{D680E81B-DFB4-4B59-905F-951A048444BC}" presName="box" presStyleLbl="node1" presStyleIdx="0" presStyleCnt="4"/>
      <dgm:spPr/>
    </dgm:pt>
    <dgm:pt modelId="{99C718BD-0474-4F92-86B9-45420456FB7A}" type="pres">
      <dgm:prSet presAssocID="{D680E81B-DFB4-4B59-905F-951A048444BC}" presName="img" presStyleLbl="fgImgPlace1" presStyleIdx="0" presStyleCnt="4"/>
      <dgm:spPr>
        <a:solidFill>
          <a:schemeClr val="accent3">
            <a:tint val="50000"/>
            <a:hueOff val="0"/>
            <a:satOff val="0"/>
            <a:lumOff val="0"/>
          </a:schemeClr>
        </a:solidFill>
      </dgm:spPr>
    </dgm:pt>
    <dgm:pt modelId="{F09ECEDB-2987-4582-A1E5-19982DB85F0F}" type="pres">
      <dgm:prSet presAssocID="{D680E81B-DFB4-4B59-905F-951A048444BC}" presName="text" presStyleLbl="node1" presStyleIdx="0" presStyleCnt="4">
        <dgm:presLayoutVars>
          <dgm:bulletEnabled val="1"/>
        </dgm:presLayoutVars>
      </dgm:prSet>
      <dgm:spPr/>
    </dgm:pt>
    <dgm:pt modelId="{925E4922-3AC1-42E4-8149-11986EE4E29F}" type="pres">
      <dgm:prSet presAssocID="{00E157B5-E02E-45A8-BC29-0F70C694744D}" presName="spacer" presStyleCnt="0"/>
      <dgm:spPr/>
    </dgm:pt>
    <dgm:pt modelId="{C5667889-BCDB-4101-986B-77EF5C9148CC}" type="pres">
      <dgm:prSet presAssocID="{5DD8C51D-0825-4BF1-B76C-5A1DD6A9B488}" presName="comp" presStyleCnt="0"/>
      <dgm:spPr/>
    </dgm:pt>
    <dgm:pt modelId="{2A6F1241-A4D1-4047-BA5A-1BD9856BECEA}" type="pres">
      <dgm:prSet presAssocID="{5DD8C51D-0825-4BF1-B76C-5A1DD6A9B488}" presName="box" presStyleLbl="node1" presStyleIdx="1" presStyleCnt="4"/>
      <dgm:spPr/>
    </dgm:pt>
    <dgm:pt modelId="{FE78943F-88A1-4F58-A83C-B8D03A024F55}" type="pres">
      <dgm:prSet presAssocID="{5DD8C51D-0825-4BF1-B76C-5A1DD6A9B488}" presName="img" presStyleLbl="fgImgPlace1" presStyleIdx="1" presStyleCnt="4"/>
      <dgm:spPr>
        <a:solidFill>
          <a:schemeClr val="accent3">
            <a:tint val="50000"/>
            <a:hueOff val="3584065"/>
            <a:satOff val="-4703"/>
            <a:lumOff val="-463"/>
          </a:schemeClr>
        </a:solidFill>
      </dgm:spPr>
    </dgm:pt>
    <dgm:pt modelId="{12D16DF2-3698-421D-A8DE-7DE049640DF3}" type="pres">
      <dgm:prSet presAssocID="{5DD8C51D-0825-4BF1-B76C-5A1DD6A9B488}" presName="text" presStyleLbl="node1" presStyleIdx="1" presStyleCnt="4">
        <dgm:presLayoutVars>
          <dgm:bulletEnabled val="1"/>
        </dgm:presLayoutVars>
      </dgm:prSet>
      <dgm:spPr/>
    </dgm:pt>
    <dgm:pt modelId="{01F76AD0-842A-4234-9436-C48BD578E582}" type="pres">
      <dgm:prSet presAssocID="{3E96DED8-DABB-4B90-85E0-F254E6A21A17}" presName="spacer" presStyleCnt="0"/>
      <dgm:spPr/>
    </dgm:pt>
    <dgm:pt modelId="{0AD3D980-08F8-47C8-9224-28AB2D9871A9}" type="pres">
      <dgm:prSet presAssocID="{DCB22BE5-C666-4217-9A50-FF7C244D6B8D}" presName="comp" presStyleCnt="0"/>
      <dgm:spPr/>
    </dgm:pt>
    <dgm:pt modelId="{7D435C37-43F6-4E15-B687-03840F31FE18}" type="pres">
      <dgm:prSet presAssocID="{DCB22BE5-C666-4217-9A50-FF7C244D6B8D}" presName="box" presStyleLbl="node1" presStyleIdx="2" presStyleCnt="4"/>
      <dgm:spPr/>
    </dgm:pt>
    <dgm:pt modelId="{C737DAAB-4C6F-4BB4-9504-250B41FB4AE5}" type="pres">
      <dgm:prSet presAssocID="{DCB22BE5-C666-4217-9A50-FF7C244D6B8D}" presName="img" presStyleLbl="fgImgPlace1" presStyleIdx="2" presStyleCnt="4"/>
      <dgm:spPr>
        <a:solidFill>
          <a:schemeClr val="accent3">
            <a:tint val="50000"/>
            <a:hueOff val="7168130"/>
            <a:satOff val="-9405"/>
            <a:lumOff val="-925"/>
          </a:schemeClr>
        </a:solidFill>
      </dgm:spPr>
    </dgm:pt>
    <dgm:pt modelId="{27480D30-DFAA-440D-B620-C25F277616A9}" type="pres">
      <dgm:prSet presAssocID="{DCB22BE5-C666-4217-9A50-FF7C244D6B8D}" presName="text" presStyleLbl="node1" presStyleIdx="2" presStyleCnt="4">
        <dgm:presLayoutVars>
          <dgm:bulletEnabled val="1"/>
        </dgm:presLayoutVars>
      </dgm:prSet>
      <dgm:spPr/>
    </dgm:pt>
    <dgm:pt modelId="{68FFDF88-7538-481A-A351-4FD4F23C789D}" type="pres">
      <dgm:prSet presAssocID="{14A8510B-9649-4BD2-83C0-6918675376F0}" presName="spacer" presStyleCnt="0"/>
      <dgm:spPr/>
    </dgm:pt>
    <dgm:pt modelId="{89BEF6CC-E57C-4852-A3B7-3AD1284F2A51}" type="pres">
      <dgm:prSet presAssocID="{CAADAF92-ACB1-4174-A856-9F30F84D1881}" presName="comp" presStyleCnt="0"/>
      <dgm:spPr/>
    </dgm:pt>
    <dgm:pt modelId="{26F5B0B9-E62C-410B-89F7-8A282605BB23}" type="pres">
      <dgm:prSet presAssocID="{CAADAF92-ACB1-4174-A856-9F30F84D1881}" presName="box" presStyleLbl="node1" presStyleIdx="3" presStyleCnt="4"/>
      <dgm:spPr/>
    </dgm:pt>
    <dgm:pt modelId="{5E277263-DDDD-44AD-8DE9-AE077FCD2E4E}" type="pres">
      <dgm:prSet presAssocID="{CAADAF92-ACB1-4174-A856-9F30F84D1881}" presName="img" presStyleLbl="fgImgPlace1" presStyleIdx="3" presStyleCnt="4"/>
      <dgm:spPr>
        <a:solidFill>
          <a:schemeClr val="accent3">
            <a:tint val="50000"/>
            <a:hueOff val="10752195"/>
            <a:satOff val="-14108"/>
            <a:lumOff val="-1388"/>
          </a:schemeClr>
        </a:solidFill>
      </dgm:spPr>
    </dgm:pt>
    <dgm:pt modelId="{03CDE01E-7B4B-4575-9062-FB4154418DDA}" type="pres">
      <dgm:prSet presAssocID="{CAADAF92-ACB1-4174-A856-9F30F84D1881}" presName="text" presStyleLbl="node1" presStyleIdx="3" presStyleCnt="4">
        <dgm:presLayoutVars>
          <dgm:bulletEnabled val="1"/>
        </dgm:presLayoutVars>
      </dgm:prSet>
      <dgm:spPr/>
    </dgm:pt>
  </dgm:ptLst>
  <dgm:cxnLst>
    <dgm:cxn modelId="{70FE8628-07A7-447E-9990-FDF1EC6D1736}" srcId="{C16AE5A9-1DFF-4768-AF53-DC371DB88A7A}" destId="{CAADAF92-ACB1-4174-A856-9F30F84D1881}" srcOrd="3" destOrd="0" parTransId="{212563A5-DACA-4529-96A0-F87B74BB2A9B}" sibTransId="{F89A71EF-2A65-4B77-9170-1ABFE3FF8E2E}"/>
    <dgm:cxn modelId="{5CF3C528-11C6-494B-9C46-56A60296DE7F}" srcId="{C16AE5A9-1DFF-4768-AF53-DC371DB88A7A}" destId="{D680E81B-DFB4-4B59-905F-951A048444BC}" srcOrd="0" destOrd="0" parTransId="{5C188C48-BCB0-48C0-91CE-767A83CF6766}" sibTransId="{00E157B5-E02E-45A8-BC29-0F70C694744D}"/>
    <dgm:cxn modelId="{8794B767-131D-4466-B51B-6CC933BB93A3}" type="presOf" srcId="{CAADAF92-ACB1-4174-A856-9F30F84D1881}" destId="{03CDE01E-7B4B-4575-9062-FB4154418DDA}" srcOrd="1" destOrd="0" presId="urn:microsoft.com/office/officeart/2005/8/layout/vList4"/>
    <dgm:cxn modelId="{AB25E56E-D2B4-492F-AAE3-95C04F57794A}" type="presOf" srcId="{5DD8C51D-0825-4BF1-B76C-5A1DD6A9B488}" destId="{2A6F1241-A4D1-4047-BA5A-1BD9856BECEA}" srcOrd="0" destOrd="0" presId="urn:microsoft.com/office/officeart/2005/8/layout/vList4"/>
    <dgm:cxn modelId="{F873A056-A82D-4105-A79B-9E963E7205D6}" type="presOf" srcId="{DCB22BE5-C666-4217-9A50-FF7C244D6B8D}" destId="{7D435C37-43F6-4E15-B687-03840F31FE18}" srcOrd="0" destOrd="0" presId="urn:microsoft.com/office/officeart/2005/8/layout/vList4"/>
    <dgm:cxn modelId="{19117380-A493-4860-8EE4-F3D409666A8E}" srcId="{C16AE5A9-1DFF-4768-AF53-DC371DB88A7A}" destId="{5DD8C51D-0825-4BF1-B76C-5A1DD6A9B488}" srcOrd="1" destOrd="0" parTransId="{E952C9AF-0E20-46BF-B45B-C4E4A7001BB9}" sibTransId="{3E96DED8-DABB-4B90-85E0-F254E6A21A17}"/>
    <dgm:cxn modelId="{55B6A689-B191-4E59-807C-AEFEF8EBA277}" type="presOf" srcId="{CAADAF92-ACB1-4174-A856-9F30F84D1881}" destId="{26F5B0B9-E62C-410B-89F7-8A282605BB23}" srcOrd="0" destOrd="0" presId="urn:microsoft.com/office/officeart/2005/8/layout/vList4"/>
    <dgm:cxn modelId="{D4F04C8C-6B04-4CE8-B23F-FD608154D419}" srcId="{C16AE5A9-1DFF-4768-AF53-DC371DB88A7A}" destId="{DCB22BE5-C666-4217-9A50-FF7C244D6B8D}" srcOrd="2" destOrd="0" parTransId="{E4851CAB-4F36-48D9-B0E8-E369433446BF}" sibTransId="{14A8510B-9649-4BD2-83C0-6918675376F0}"/>
    <dgm:cxn modelId="{EB55E4AD-4675-48FA-A576-2B826A324822}" type="presOf" srcId="{D680E81B-DFB4-4B59-905F-951A048444BC}" destId="{2FFB831D-3009-4BEE-9463-5DDC2E641583}" srcOrd="0" destOrd="0" presId="urn:microsoft.com/office/officeart/2005/8/layout/vList4"/>
    <dgm:cxn modelId="{EE8B35CA-D685-430C-A262-A5B2343ECEB5}" type="presOf" srcId="{5DD8C51D-0825-4BF1-B76C-5A1DD6A9B488}" destId="{12D16DF2-3698-421D-A8DE-7DE049640DF3}" srcOrd="1" destOrd="0" presId="urn:microsoft.com/office/officeart/2005/8/layout/vList4"/>
    <dgm:cxn modelId="{D53386DA-7446-48E2-A392-26E541E97598}" type="presOf" srcId="{DCB22BE5-C666-4217-9A50-FF7C244D6B8D}" destId="{27480D30-DFAA-440D-B620-C25F277616A9}" srcOrd="1" destOrd="0" presId="urn:microsoft.com/office/officeart/2005/8/layout/vList4"/>
    <dgm:cxn modelId="{EFEE59ED-3459-4D08-86DA-63B1C80BF9A1}" type="presOf" srcId="{D680E81B-DFB4-4B59-905F-951A048444BC}" destId="{F09ECEDB-2987-4582-A1E5-19982DB85F0F}" srcOrd="1" destOrd="0" presId="urn:microsoft.com/office/officeart/2005/8/layout/vList4"/>
    <dgm:cxn modelId="{8FBA47F8-48A6-48BD-96EE-480E5E42C71B}" type="presOf" srcId="{C16AE5A9-1DFF-4768-AF53-DC371DB88A7A}" destId="{7D267D0D-9FDC-47F7-9100-94998D609188}" srcOrd="0" destOrd="0" presId="urn:microsoft.com/office/officeart/2005/8/layout/vList4"/>
    <dgm:cxn modelId="{E1257A8F-22A9-4DF0-9CFB-3F0E58297C16}" type="presParOf" srcId="{7D267D0D-9FDC-47F7-9100-94998D609188}" destId="{E5E35A6E-FCC5-4F6B-AAE9-BCD715CA3D2F}" srcOrd="0" destOrd="0" presId="urn:microsoft.com/office/officeart/2005/8/layout/vList4"/>
    <dgm:cxn modelId="{B5A79F64-4580-4442-8FD8-E1E455EC2D67}" type="presParOf" srcId="{E5E35A6E-FCC5-4F6B-AAE9-BCD715CA3D2F}" destId="{2FFB831D-3009-4BEE-9463-5DDC2E641583}" srcOrd="0" destOrd="0" presId="urn:microsoft.com/office/officeart/2005/8/layout/vList4"/>
    <dgm:cxn modelId="{8EDBF64A-FA50-4224-8498-B83BF49AC3E3}" type="presParOf" srcId="{E5E35A6E-FCC5-4F6B-AAE9-BCD715CA3D2F}" destId="{99C718BD-0474-4F92-86B9-45420456FB7A}" srcOrd="1" destOrd="0" presId="urn:microsoft.com/office/officeart/2005/8/layout/vList4"/>
    <dgm:cxn modelId="{4157AC73-AB1A-4A54-9A73-EDB4CDC7D046}" type="presParOf" srcId="{E5E35A6E-FCC5-4F6B-AAE9-BCD715CA3D2F}" destId="{F09ECEDB-2987-4582-A1E5-19982DB85F0F}" srcOrd="2" destOrd="0" presId="urn:microsoft.com/office/officeart/2005/8/layout/vList4"/>
    <dgm:cxn modelId="{3C0DB455-A89A-4118-83FD-EC1AE0B55277}" type="presParOf" srcId="{7D267D0D-9FDC-47F7-9100-94998D609188}" destId="{925E4922-3AC1-42E4-8149-11986EE4E29F}" srcOrd="1" destOrd="0" presId="urn:microsoft.com/office/officeart/2005/8/layout/vList4"/>
    <dgm:cxn modelId="{903AB63D-8F6A-4A18-982B-8DB5BDD80A0A}" type="presParOf" srcId="{7D267D0D-9FDC-47F7-9100-94998D609188}" destId="{C5667889-BCDB-4101-986B-77EF5C9148CC}" srcOrd="2" destOrd="0" presId="urn:microsoft.com/office/officeart/2005/8/layout/vList4"/>
    <dgm:cxn modelId="{E6CC5C53-811F-4C76-9855-A80692919D29}" type="presParOf" srcId="{C5667889-BCDB-4101-986B-77EF5C9148CC}" destId="{2A6F1241-A4D1-4047-BA5A-1BD9856BECEA}" srcOrd="0" destOrd="0" presId="urn:microsoft.com/office/officeart/2005/8/layout/vList4"/>
    <dgm:cxn modelId="{987508F7-99A5-47C4-97A2-09704EC1B080}" type="presParOf" srcId="{C5667889-BCDB-4101-986B-77EF5C9148CC}" destId="{FE78943F-88A1-4F58-A83C-B8D03A024F55}" srcOrd="1" destOrd="0" presId="urn:microsoft.com/office/officeart/2005/8/layout/vList4"/>
    <dgm:cxn modelId="{BAF12758-FBDF-4829-A1EC-9EBE7622B114}" type="presParOf" srcId="{C5667889-BCDB-4101-986B-77EF5C9148CC}" destId="{12D16DF2-3698-421D-A8DE-7DE049640DF3}" srcOrd="2" destOrd="0" presId="urn:microsoft.com/office/officeart/2005/8/layout/vList4"/>
    <dgm:cxn modelId="{EF97518F-9A24-4A60-8356-F70B25CCC434}" type="presParOf" srcId="{7D267D0D-9FDC-47F7-9100-94998D609188}" destId="{01F76AD0-842A-4234-9436-C48BD578E582}" srcOrd="3" destOrd="0" presId="urn:microsoft.com/office/officeart/2005/8/layout/vList4"/>
    <dgm:cxn modelId="{B20AA371-C310-4E4C-8F5D-C5066FF2862D}" type="presParOf" srcId="{7D267D0D-9FDC-47F7-9100-94998D609188}" destId="{0AD3D980-08F8-47C8-9224-28AB2D9871A9}" srcOrd="4" destOrd="0" presId="urn:microsoft.com/office/officeart/2005/8/layout/vList4"/>
    <dgm:cxn modelId="{245A4D22-66CC-4300-A5CF-1CCC207E1DB5}" type="presParOf" srcId="{0AD3D980-08F8-47C8-9224-28AB2D9871A9}" destId="{7D435C37-43F6-4E15-B687-03840F31FE18}" srcOrd="0" destOrd="0" presId="urn:microsoft.com/office/officeart/2005/8/layout/vList4"/>
    <dgm:cxn modelId="{2BAE241D-1285-46D0-8921-9A26477C392C}" type="presParOf" srcId="{0AD3D980-08F8-47C8-9224-28AB2D9871A9}" destId="{C737DAAB-4C6F-4BB4-9504-250B41FB4AE5}" srcOrd="1" destOrd="0" presId="urn:microsoft.com/office/officeart/2005/8/layout/vList4"/>
    <dgm:cxn modelId="{6D2B9CA2-A80C-4361-8406-711ABEED4A6F}" type="presParOf" srcId="{0AD3D980-08F8-47C8-9224-28AB2D9871A9}" destId="{27480D30-DFAA-440D-B620-C25F277616A9}" srcOrd="2" destOrd="0" presId="urn:microsoft.com/office/officeart/2005/8/layout/vList4"/>
    <dgm:cxn modelId="{556DE6B3-8922-4D28-9A72-A84E511BAB45}" type="presParOf" srcId="{7D267D0D-9FDC-47F7-9100-94998D609188}" destId="{68FFDF88-7538-481A-A351-4FD4F23C789D}" srcOrd="5" destOrd="0" presId="urn:microsoft.com/office/officeart/2005/8/layout/vList4"/>
    <dgm:cxn modelId="{385A34B8-9C76-4C04-8F47-340BB9C69F59}" type="presParOf" srcId="{7D267D0D-9FDC-47F7-9100-94998D609188}" destId="{89BEF6CC-E57C-4852-A3B7-3AD1284F2A51}" srcOrd="6" destOrd="0" presId="urn:microsoft.com/office/officeart/2005/8/layout/vList4"/>
    <dgm:cxn modelId="{AE9957E5-C1D3-4DF3-8F0A-B4A7563CA421}" type="presParOf" srcId="{89BEF6CC-E57C-4852-A3B7-3AD1284F2A51}" destId="{26F5B0B9-E62C-410B-89F7-8A282605BB23}" srcOrd="0" destOrd="0" presId="urn:microsoft.com/office/officeart/2005/8/layout/vList4"/>
    <dgm:cxn modelId="{EFD96F55-26D0-4B13-B467-3B5012029986}" type="presParOf" srcId="{89BEF6CC-E57C-4852-A3B7-3AD1284F2A51}" destId="{5E277263-DDDD-44AD-8DE9-AE077FCD2E4E}" srcOrd="1" destOrd="0" presId="urn:microsoft.com/office/officeart/2005/8/layout/vList4"/>
    <dgm:cxn modelId="{F2C75AA0-4617-4464-ADC2-922B36EC55D5}" type="presParOf" srcId="{89BEF6CC-E57C-4852-A3B7-3AD1284F2A51}" destId="{03CDE01E-7B4B-4575-9062-FB4154418DD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1E3982E-AA82-4CF1-9C0E-A37E1A2E4A9A}"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454A9C40-FE22-4BA5-A088-F53045208DBA}">
      <dgm:prSet phldrT="[Text]"/>
      <dgm:spPr/>
      <dgm:t>
        <a:bodyPr/>
        <a:lstStyle/>
        <a:p>
          <a:r>
            <a:rPr lang="en-US" dirty="0"/>
            <a:t>Overview of accomplishments given</a:t>
          </a:r>
        </a:p>
      </dgm:t>
    </dgm:pt>
    <dgm:pt modelId="{2B68769A-C75F-4B08-89C4-D80663084ADF}" type="parTrans" cxnId="{524E293E-C30B-4ECC-8FFC-19E480B46F95}">
      <dgm:prSet/>
      <dgm:spPr/>
      <dgm:t>
        <a:bodyPr/>
        <a:lstStyle/>
        <a:p>
          <a:endParaRPr lang="en-US"/>
        </a:p>
      </dgm:t>
    </dgm:pt>
    <dgm:pt modelId="{66CC6DB8-F4A6-4F26-8C8A-2DB9722E0F2B}" type="sibTrans" cxnId="{524E293E-C30B-4ECC-8FFC-19E480B46F95}">
      <dgm:prSet/>
      <dgm:spPr/>
      <dgm:t>
        <a:bodyPr/>
        <a:lstStyle/>
        <a:p>
          <a:endParaRPr lang="en-US"/>
        </a:p>
      </dgm:t>
    </dgm:pt>
    <dgm:pt modelId="{147E3D72-4782-4D4D-A94F-4F6E6846F74F}">
      <dgm:prSet phldrT="[Text]"/>
      <dgm:spPr/>
      <dgm:t>
        <a:bodyPr/>
        <a:lstStyle/>
        <a:p>
          <a:r>
            <a:rPr lang="en-US" dirty="0"/>
            <a:t>Verify your employee agrees</a:t>
          </a:r>
        </a:p>
      </dgm:t>
    </dgm:pt>
    <dgm:pt modelId="{0BB552ED-F4BC-4702-84D4-42C3B5E9F2A4}" type="parTrans" cxnId="{61DF2253-88F8-4284-8C34-C4BAC7AC763C}">
      <dgm:prSet/>
      <dgm:spPr/>
      <dgm:t>
        <a:bodyPr/>
        <a:lstStyle/>
        <a:p>
          <a:endParaRPr lang="en-US"/>
        </a:p>
      </dgm:t>
    </dgm:pt>
    <dgm:pt modelId="{778F790A-EA2A-46F8-B8D0-D9AB62843298}" type="sibTrans" cxnId="{61DF2253-88F8-4284-8C34-C4BAC7AC763C}">
      <dgm:prSet/>
      <dgm:spPr/>
      <dgm:t>
        <a:bodyPr/>
        <a:lstStyle/>
        <a:p>
          <a:endParaRPr lang="en-US"/>
        </a:p>
      </dgm:t>
    </dgm:pt>
    <dgm:pt modelId="{8C8CA880-229F-46F2-825B-ADECCAB29164}">
      <dgm:prSet phldrT="[Text]"/>
      <dgm:spPr/>
      <dgm:t>
        <a:bodyPr/>
        <a:lstStyle/>
        <a:p>
          <a:r>
            <a:rPr lang="en-US" dirty="0"/>
            <a:t>Engage the employee with the next level of development</a:t>
          </a:r>
        </a:p>
      </dgm:t>
    </dgm:pt>
    <dgm:pt modelId="{0E248D0A-C19D-473C-8F04-9CE3E7020727}" type="parTrans" cxnId="{0B89C86E-15BA-47DB-BE9B-B725624F1273}">
      <dgm:prSet/>
      <dgm:spPr/>
      <dgm:t>
        <a:bodyPr/>
        <a:lstStyle/>
        <a:p>
          <a:endParaRPr lang="en-US"/>
        </a:p>
      </dgm:t>
    </dgm:pt>
    <dgm:pt modelId="{63D85655-4093-4522-A1AF-4BCE91FBF96A}" type="sibTrans" cxnId="{0B89C86E-15BA-47DB-BE9B-B725624F1273}">
      <dgm:prSet/>
      <dgm:spPr/>
      <dgm:t>
        <a:bodyPr/>
        <a:lstStyle/>
        <a:p>
          <a:endParaRPr lang="en-US"/>
        </a:p>
      </dgm:t>
    </dgm:pt>
    <dgm:pt modelId="{68F8E39E-830C-4320-9C03-A70C116CF83D}" type="pres">
      <dgm:prSet presAssocID="{81E3982E-AA82-4CF1-9C0E-A37E1A2E4A9A}" presName="Name0" presStyleCnt="0">
        <dgm:presLayoutVars>
          <dgm:chMax val="7"/>
          <dgm:chPref val="7"/>
          <dgm:dir/>
        </dgm:presLayoutVars>
      </dgm:prSet>
      <dgm:spPr/>
    </dgm:pt>
    <dgm:pt modelId="{A971FB76-02D0-445A-BE8A-B6E321CDA84A}" type="pres">
      <dgm:prSet presAssocID="{81E3982E-AA82-4CF1-9C0E-A37E1A2E4A9A}" presName="Name1" presStyleCnt="0"/>
      <dgm:spPr/>
    </dgm:pt>
    <dgm:pt modelId="{9EE7BAC4-23E6-432F-96CA-6BD557AF16D8}" type="pres">
      <dgm:prSet presAssocID="{81E3982E-AA82-4CF1-9C0E-A37E1A2E4A9A}" presName="cycle" presStyleCnt="0"/>
      <dgm:spPr/>
    </dgm:pt>
    <dgm:pt modelId="{983CBD33-2A5A-4BAA-B003-13D754AD4099}" type="pres">
      <dgm:prSet presAssocID="{81E3982E-AA82-4CF1-9C0E-A37E1A2E4A9A}" presName="srcNode" presStyleLbl="node1" presStyleIdx="0" presStyleCnt="3"/>
      <dgm:spPr/>
    </dgm:pt>
    <dgm:pt modelId="{3069E059-B015-4BA4-BA31-91C537B094C5}" type="pres">
      <dgm:prSet presAssocID="{81E3982E-AA82-4CF1-9C0E-A37E1A2E4A9A}" presName="conn" presStyleLbl="parChTrans1D2" presStyleIdx="0" presStyleCnt="1"/>
      <dgm:spPr/>
    </dgm:pt>
    <dgm:pt modelId="{64F7A4E1-2855-4167-838B-C526BF314B4A}" type="pres">
      <dgm:prSet presAssocID="{81E3982E-AA82-4CF1-9C0E-A37E1A2E4A9A}" presName="extraNode" presStyleLbl="node1" presStyleIdx="0" presStyleCnt="3"/>
      <dgm:spPr/>
    </dgm:pt>
    <dgm:pt modelId="{201481C3-8C4B-449C-AC21-345D103C3AE1}" type="pres">
      <dgm:prSet presAssocID="{81E3982E-AA82-4CF1-9C0E-A37E1A2E4A9A}" presName="dstNode" presStyleLbl="node1" presStyleIdx="0" presStyleCnt="3"/>
      <dgm:spPr/>
    </dgm:pt>
    <dgm:pt modelId="{F553FC48-BAF1-470A-ADED-E3F5518DD826}" type="pres">
      <dgm:prSet presAssocID="{454A9C40-FE22-4BA5-A088-F53045208DBA}" presName="text_1" presStyleLbl="node1" presStyleIdx="0" presStyleCnt="3">
        <dgm:presLayoutVars>
          <dgm:bulletEnabled val="1"/>
        </dgm:presLayoutVars>
      </dgm:prSet>
      <dgm:spPr/>
    </dgm:pt>
    <dgm:pt modelId="{2C58F948-4EA0-473C-826B-5DA4C7D88DFD}" type="pres">
      <dgm:prSet presAssocID="{454A9C40-FE22-4BA5-A088-F53045208DBA}" presName="accent_1" presStyleCnt="0"/>
      <dgm:spPr/>
    </dgm:pt>
    <dgm:pt modelId="{BE36CF02-F978-4368-ADF0-029A89E7CA43}" type="pres">
      <dgm:prSet presAssocID="{454A9C40-FE22-4BA5-A088-F53045208DBA}" presName="accentRepeatNode" presStyleLbl="solidFgAcc1" presStyleIdx="0" presStyleCnt="3"/>
      <dgm:spPr/>
    </dgm:pt>
    <dgm:pt modelId="{76979ED1-0D86-4AB3-86E2-0BF62E3DCEA6}" type="pres">
      <dgm:prSet presAssocID="{147E3D72-4782-4D4D-A94F-4F6E6846F74F}" presName="text_2" presStyleLbl="node1" presStyleIdx="1" presStyleCnt="3">
        <dgm:presLayoutVars>
          <dgm:bulletEnabled val="1"/>
        </dgm:presLayoutVars>
      </dgm:prSet>
      <dgm:spPr/>
    </dgm:pt>
    <dgm:pt modelId="{8E9BD782-01B8-4C27-B460-1016D150615D}" type="pres">
      <dgm:prSet presAssocID="{147E3D72-4782-4D4D-A94F-4F6E6846F74F}" presName="accent_2" presStyleCnt="0"/>
      <dgm:spPr/>
    </dgm:pt>
    <dgm:pt modelId="{1E4765FD-0571-4394-91FE-717AE14B1AFB}" type="pres">
      <dgm:prSet presAssocID="{147E3D72-4782-4D4D-A94F-4F6E6846F74F}" presName="accentRepeatNode" presStyleLbl="solidFgAcc1" presStyleIdx="1" presStyleCnt="3"/>
      <dgm:spPr/>
    </dgm:pt>
    <dgm:pt modelId="{AB917431-48B9-46DB-BE7E-8CED90C59537}" type="pres">
      <dgm:prSet presAssocID="{8C8CA880-229F-46F2-825B-ADECCAB29164}" presName="text_3" presStyleLbl="node1" presStyleIdx="2" presStyleCnt="3">
        <dgm:presLayoutVars>
          <dgm:bulletEnabled val="1"/>
        </dgm:presLayoutVars>
      </dgm:prSet>
      <dgm:spPr/>
    </dgm:pt>
    <dgm:pt modelId="{EAE66FFD-E969-41E3-A656-FE936B33AF4D}" type="pres">
      <dgm:prSet presAssocID="{8C8CA880-229F-46F2-825B-ADECCAB29164}" presName="accent_3" presStyleCnt="0"/>
      <dgm:spPr/>
    </dgm:pt>
    <dgm:pt modelId="{9A5CFA5A-F1E6-40B4-9F8D-7BAD11800E6A}" type="pres">
      <dgm:prSet presAssocID="{8C8CA880-229F-46F2-825B-ADECCAB29164}" presName="accentRepeatNode" presStyleLbl="solidFgAcc1" presStyleIdx="2" presStyleCnt="3"/>
      <dgm:spPr/>
    </dgm:pt>
  </dgm:ptLst>
  <dgm:cxnLst>
    <dgm:cxn modelId="{94C99B2C-807A-4F1D-A34B-28706B26881D}" type="presOf" srcId="{66CC6DB8-F4A6-4F26-8C8A-2DB9722E0F2B}" destId="{3069E059-B015-4BA4-BA31-91C537B094C5}" srcOrd="0" destOrd="0" presId="urn:microsoft.com/office/officeart/2008/layout/VerticalCurvedList"/>
    <dgm:cxn modelId="{524E293E-C30B-4ECC-8FFC-19E480B46F95}" srcId="{81E3982E-AA82-4CF1-9C0E-A37E1A2E4A9A}" destId="{454A9C40-FE22-4BA5-A088-F53045208DBA}" srcOrd="0" destOrd="0" parTransId="{2B68769A-C75F-4B08-89C4-D80663084ADF}" sibTransId="{66CC6DB8-F4A6-4F26-8C8A-2DB9722E0F2B}"/>
    <dgm:cxn modelId="{0B89C86E-15BA-47DB-BE9B-B725624F1273}" srcId="{81E3982E-AA82-4CF1-9C0E-A37E1A2E4A9A}" destId="{8C8CA880-229F-46F2-825B-ADECCAB29164}" srcOrd="2" destOrd="0" parTransId="{0E248D0A-C19D-473C-8F04-9CE3E7020727}" sibTransId="{63D85655-4093-4522-A1AF-4BCE91FBF96A}"/>
    <dgm:cxn modelId="{61DF2253-88F8-4284-8C34-C4BAC7AC763C}" srcId="{81E3982E-AA82-4CF1-9C0E-A37E1A2E4A9A}" destId="{147E3D72-4782-4D4D-A94F-4F6E6846F74F}" srcOrd="1" destOrd="0" parTransId="{0BB552ED-F4BC-4702-84D4-42C3B5E9F2A4}" sibTransId="{778F790A-EA2A-46F8-B8D0-D9AB62843298}"/>
    <dgm:cxn modelId="{8ACD4B9B-1400-4CB6-93B0-6F874CD35A15}" type="presOf" srcId="{454A9C40-FE22-4BA5-A088-F53045208DBA}" destId="{F553FC48-BAF1-470A-ADED-E3F5518DD826}" srcOrd="0" destOrd="0" presId="urn:microsoft.com/office/officeart/2008/layout/VerticalCurvedList"/>
    <dgm:cxn modelId="{060C2AA6-D05D-430C-B3EE-E0B1AB40618E}" type="presOf" srcId="{8C8CA880-229F-46F2-825B-ADECCAB29164}" destId="{AB917431-48B9-46DB-BE7E-8CED90C59537}" srcOrd="0" destOrd="0" presId="urn:microsoft.com/office/officeart/2008/layout/VerticalCurvedList"/>
    <dgm:cxn modelId="{FF0950C2-5FD7-490E-93DD-D6398073229D}" type="presOf" srcId="{147E3D72-4782-4D4D-A94F-4F6E6846F74F}" destId="{76979ED1-0D86-4AB3-86E2-0BF62E3DCEA6}" srcOrd="0" destOrd="0" presId="urn:microsoft.com/office/officeart/2008/layout/VerticalCurvedList"/>
    <dgm:cxn modelId="{E75297D5-6059-4241-91DD-5EA34B0FD87F}" type="presOf" srcId="{81E3982E-AA82-4CF1-9C0E-A37E1A2E4A9A}" destId="{68F8E39E-830C-4320-9C03-A70C116CF83D}" srcOrd="0" destOrd="0" presId="urn:microsoft.com/office/officeart/2008/layout/VerticalCurvedList"/>
    <dgm:cxn modelId="{B79C413A-7995-4FDD-BD5C-DE3E440EE637}" type="presParOf" srcId="{68F8E39E-830C-4320-9C03-A70C116CF83D}" destId="{A971FB76-02D0-445A-BE8A-B6E321CDA84A}" srcOrd="0" destOrd="0" presId="urn:microsoft.com/office/officeart/2008/layout/VerticalCurvedList"/>
    <dgm:cxn modelId="{25327EFF-4995-4B5C-8707-2664C1F3FC4D}" type="presParOf" srcId="{A971FB76-02D0-445A-BE8A-B6E321CDA84A}" destId="{9EE7BAC4-23E6-432F-96CA-6BD557AF16D8}" srcOrd="0" destOrd="0" presId="urn:microsoft.com/office/officeart/2008/layout/VerticalCurvedList"/>
    <dgm:cxn modelId="{4F8150A0-5329-409C-A8F2-2A1A5DC72F9C}" type="presParOf" srcId="{9EE7BAC4-23E6-432F-96CA-6BD557AF16D8}" destId="{983CBD33-2A5A-4BAA-B003-13D754AD4099}" srcOrd="0" destOrd="0" presId="urn:microsoft.com/office/officeart/2008/layout/VerticalCurvedList"/>
    <dgm:cxn modelId="{B9915836-61B1-47B5-ACF9-663396CD4CAB}" type="presParOf" srcId="{9EE7BAC4-23E6-432F-96CA-6BD557AF16D8}" destId="{3069E059-B015-4BA4-BA31-91C537B094C5}" srcOrd="1" destOrd="0" presId="urn:microsoft.com/office/officeart/2008/layout/VerticalCurvedList"/>
    <dgm:cxn modelId="{18D6AED2-5AA5-4566-A496-B7FC9CD8C9CC}" type="presParOf" srcId="{9EE7BAC4-23E6-432F-96CA-6BD557AF16D8}" destId="{64F7A4E1-2855-4167-838B-C526BF314B4A}" srcOrd="2" destOrd="0" presId="urn:microsoft.com/office/officeart/2008/layout/VerticalCurvedList"/>
    <dgm:cxn modelId="{56C1A6D6-A6B5-40B0-AB7A-7471938BA066}" type="presParOf" srcId="{9EE7BAC4-23E6-432F-96CA-6BD557AF16D8}" destId="{201481C3-8C4B-449C-AC21-345D103C3AE1}" srcOrd="3" destOrd="0" presId="urn:microsoft.com/office/officeart/2008/layout/VerticalCurvedList"/>
    <dgm:cxn modelId="{11B6F032-6EA1-46E2-B7E8-300F54BB5D1F}" type="presParOf" srcId="{A971FB76-02D0-445A-BE8A-B6E321CDA84A}" destId="{F553FC48-BAF1-470A-ADED-E3F5518DD826}" srcOrd="1" destOrd="0" presId="urn:microsoft.com/office/officeart/2008/layout/VerticalCurvedList"/>
    <dgm:cxn modelId="{68C0AC06-79B2-41B2-B175-35F3E08B0E35}" type="presParOf" srcId="{A971FB76-02D0-445A-BE8A-B6E321CDA84A}" destId="{2C58F948-4EA0-473C-826B-5DA4C7D88DFD}" srcOrd="2" destOrd="0" presId="urn:microsoft.com/office/officeart/2008/layout/VerticalCurvedList"/>
    <dgm:cxn modelId="{FA94C605-43A9-4949-A5B3-625081C2C7D5}" type="presParOf" srcId="{2C58F948-4EA0-473C-826B-5DA4C7D88DFD}" destId="{BE36CF02-F978-4368-ADF0-029A89E7CA43}" srcOrd="0" destOrd="0" presId="urn:microsoft.com/office/officeart/2008/layout/VerticalCurvedList"/>
    <dgm:cxn modelId="{A0634765-9540-4F56-875D-332565701DF7}" type="presParOf" srcId="{A971FB76-02D0-445A-BE8A-B6E321CDA84A}" destId="{76979ED1-0D86-4AB3-86E2-0BF62E3DCEA6}" srcOrd="3" destOrd="0" presId="urn:microsoft.com/office/officeart/2008/layout/VerticalCurvedList"/>
    <dgm:cxn modelId="{FE2019A1-7855-4F21-98DF-1ECBE36B9F84}" type="presParOf" srcId="{A971FB76-02D0-445A-BE8A-B6E321CDA84A}" destId="{8E9BD782-01B8-4C27-B460-1016D150615D}" srcOrd="4" destOrd="0" presId="urn:microsoft.com/office/officeart/2008/layout/VerticalCurvedList"/>
    <dgm:cxn modelId="{4C0E8A34-B460-4306-9460-8316ECD9C081}" type="presParOf" srcId="{8E9BD782-01B8-4C27-B460-1016D150615D}" destId="{1E4765FD-0571-4394-91FE-717AE14B1AFB}" srcOrd="0" destOrd="0" presId="urn:microsoft.com/office/officeart/2008/layout/VerticalCurvedList"/>
    <dgm:cxn modelId="{1D0658E2-8FA2-43F6-9CF1-02B16510A322}" type="presParOf" srcId="{A971FB76-02D0-445A-BE8A-B6E321CDA84A}" destId="{AB917431-48B9-46DB-BE7E-8CED90C59537}" srcOrd="5" destOrd="0" presId="urn:microsoft.com/office/officeart/2008/layout/VerticalCurvedList"/>
    <dgm:cxn modelId="{8138D49B-A8C9-4433-970C-53B309485AE6}" type="presParOf" srcId="{A971FB76-02D0-445A-BE8A-B6E321CDA84A}" destId="{EAE66FFD-E969-41E3-A656-FE936B33AF4D}" srcOrd="6" destOrd="0" presId="urn:microsoft.com/office/officeart/2008/layout/VerticalCurvedList"/>
    <dgm:cxn modelId="{D57B9936-CCF1-4D84-B85A-D9DE3C065694}" type="presParOf" srcId="{EAE66FFD-E969-41E3-A656-FE936B33AF4D}" destId="{9A5CFA5A-F1E6-40B4-9F8D-7BAD11800E6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24005B3-6790-4BAE-8B40-A62CE9ACE6F5}"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86FA9018-7F6F-45BE-872D-3DCC5FC697BE}">
      <dgm:prSet phldrT="[Text]"/>
      <dgm:spPr/>
      <dgm:t>
        <a:bodyPr/>
        <a:lstStyle/>
        <a:p>
          <a:r>
            <a:rPr lang="en-US" dirty="0"/>
            <a:t>Organize all of your coaching documents</a:t>
          </a:r>
        </a:p>
      </dgm:t>
    </dgm:pt>
    <dgm:pt modelId="{515DC902-E1DE-43FD-8ED7-746B72A0457A}" type="parTrans" cxnId="{35A0DCA0-65E6-4513-911F-29317DF66188}">
      <dgm:prSet/>
      <dgm:spPr/>
      <dgm:t>
        <a:bodyPr/>
        <a:lstStyle/>
        <a:p>
          <a:endParaRPr lang="en-US"/>
        </a:p>
      </dgm:t>
    </dgm:pt>
    <dgm:pt modelId="{DF078E89-F7BC-4095-A8EE-AC29AC0D58C3}" type="sibTrans" cxnId="{35A0DCA0-65E6-4513-911F-29317DF66188}">
      <dgm:prSet/>
      <dgm:spPr/>
      <dgm:t>
        <a:bodyPr/>
        <a:lstStyle/>
        <a:p>
          <a:endParaRPr lang="en-US"/>
        </a:p>
      </dgm:t>
    </dgm:pt>
    <dgm:pt modelId="{4BE5853B-7390-419B-BBA6-D7F71DC422A2}">
      <dgm:prSet phldrT="[Text]"/>
      <dgm:spPr/>
      <dgm:t>
        <a:bodyPr/>
        <a:lstStyle/>
        <a:p>
          <a:r>
            <a:rPr lang="en-US" dirty="0"/>
            <a:t>Transition the employee</a:t>
          </a:r>
        </a:p>
      </dgm:t>
    </dgm:pt>
    <dgm:pt modelId="{177D0483-904F-41AF-BE8A-C46DE2831A3B}" type="parTrans" cxnId="{22D66DB8-CD03-4D56-9805-2CEA48F4E3AF}">
      <dgm:prSet/>
      <dgm:spPr/>
      <dgm:t>
        <a:bodyPr/>
        <a:lstStyle/>
        <a:p>
          <a:endParaRPr lang="en-US"/>
        </a:p>
      </dgm:t>
    </dgm:pt>
    <dgm:pt modelId="{26EEEA4A-1306-42C4-BB8C-CABD4C16F9F7}" type="sibTrans" cxnId="{22D66DB8-CD03-4D56-9805-2CEA48F4E3AF}">
      <dgm:prSet/>
      <dgm:spPr/>
      <dgm:t>
        <a:bodyPr/>
        <a:lstStyle/>
        <a:p>
          <a:endParaRPr lang="en-US"/>
        </a:p>
      </dgm:t>
    </dgm:pt>
    <dgm:pt modelId="{E65AFB15-DBB9-41C9-B13F-78D549152A87}">
      <dgm:prSet phldrT="[Text]"/>
      <dgm:spPr/>
      <dgm:t>
        <a:bodyPr/>
        <a:lstStyle/>
        <a:p>
          <a:r>
            <a:rPr lang="en-US" dirty="0"/>
            <a:t>List of positive behaviors</a:t>
          </a:r>
        </a:p>
      </dgm:t>
    </dgm:pt>
    <dgm:pt modelId="{F09D2436-F2E2-4F0F-9AA0-8907DBB21642}" type="parTrans" cxnId="{8325B958-84EB-4543-AF22-5ED39C8EC243}">
      <dgm:prSet/>
      <dgm:spPr/>
      <dgm:t>
        <a:bodyPr/>
        <a:lstStyle/>
        <a:p>
          <a:endParaRPr lang="en-US"/>
        </a:p>
      </dgm:t>
    </dgm:pt>
    <dgm:pt modelId="{7D0A7ABF-981E-4C11-9EAF-AA4B9C0841B7}" type="sibTrans" cxnId="{8325B958-84EB-4543-AF22-5ED39C8EC243}">
      <dgm:prSet/>
      <dgm:spPr/>
      <dgm:t>
        <a:bodyPr/>
        <a:lstStyle/>
        <a:p>
          <a:endParaRPr lang="en-US"/>
        </a:p>
      </dgm:t>
    </dgm:pt>
    <dgm:pt modelId="{FE57F247-F240-442F-ABB9-11F00156B21A}">
      <dgm:prSet phldrT="[Text]"/>
      <dgm:spPr/>
      <dgm:t>
        <a:bodyPr/>
        <a:lstStyle/>
        <a:p>
          <a:r>
            <a:rPr lang="en-US" dirty="0"/>
            <a:t>Your overall assessment</a:t>
          </a:r>
        </a:p>
      </dgm:t>
    </dgm:pt>
    <dgm:pt modelId="{2851B3A6-7F57-4C03-B314-7683303E7E18}" type="parTrans" cxnId="{F77308AE-CC32-4FDC-9399-77D95271513D}">
      <dgm:prSet/>
      <dgm:spPr/>
      <dgm:t>
        <a:bodyPr/>
        <a:lstStyle/>
        <a:p>
          <a:endParaRPr lang="en-US"/>
        </a:p>
      </dgm:t>
    </dgm:pt>
    <dgm:pt modelId="{2726EF2A-4CD9-496C-A77A-614FF1CF5B47}" type="sibTrans" cxnId="{F77308AE-CC32-4FDC-9399-77D95271513D}">
      <dgm:prSet/>
      <dgm:spPr/>
      <dgm:t>
        <a:bodyPr/>
        <a:lstStyle/>
        <a:p>
          <a:endParaRPr lang="en-US"/>
        </a:p>
      </dgm:t>
    </dgm:pt>
    <dgm:pt modelId="{D8DBF474-99D4-48F2-9A1E-E8D0C2B0CDC9}" type="pres">
      <dgm:prSet presAssocID="{A24005B3-6790-4BAE-8B40-A62CE9ACE6F5}" presName="Name0" presStyleCnt="0">
        <dgm:presLayoutVars>
          <dgm:dir/>
          <dgm:animLvl val="lvl"/>
          <dgm:resizeHandles val="exact"/>
        </dgm:presLayoutVars>
      </dgm:prSet>
      <dgm:spPr/>
    </dgm:pt>
    <dgm:pt modelId="{19ED0D61-B320-4EAD-870E-0DC50D4FDF00}" type="pres">
      <dgm:prSet presAssocID="{FE57F247-F240-442F-ABB9-11F00156B21A}" presName="boxAndChildren" presStyleCnt="0"/>
      <dgm:spPr/>
    </dgm:pt>
    <dgm:pt modelId="{20C59C8B-A9A0-4197-A147-087FC020177F}" type="pres">
      <dgm:prSet presAssocID="{FE57F247-F240-442F-ABB9-11F00156B21A}" presName="parentTextBox" presStyleLbl="node1" presStyleIdx="0" presStyleCnt="4"/>
      <dgm:spPr/>
    </dgm:pt>
    <dgm:pt modelId="{1408A1F5-4921-4770-B83C-12D761A63107}" type="pres">
      <dgm:prSet presAssocID="{7D0A7ABF-981E-4C11-9EAF-AA4B9C0841B7}" presName="sp" presStyleCnt="0"/>
      <dgm:spPr/>
    </dgm:pt>
    <dgm:pt modelId="{B47D8428-ED9C-46E6-8946-856C08AF0D34}" type="pres">
      <dgm:prSet presAssocID="{E65AFB15-DBB9-41C9-B13F-78D549152A87}" presName="arrowAndChildren" presStyleCnt="0"/>
      <dgm:spPr/>
    </dgm:pt>
    <dgm:pt modelId="{14FB694A-20B2-4B2E-9F1C-D1CA89B407B9}" type="pres">
      <dgm:prSet presAssocID="{E65AFB15-DBB9-41C9-B13F-78D549152A87}" presName="parentTextArrow" presStyleLbl="node1" presStyleIdx="1" presStyleCnt="4"/>
      <dgm:spPr/>
    </dgm:pt>
    <dgm:pt modelId="{2ABCC26A-A72D-4973-8BC4-71FDEAC779CA}" type="pres">
      <dgm:prSet presAssocID="{26EEEA4A-1306-42C4-BB8C-CABD4C16F9F7}" presName="sp" presStyleCnt="0"/>
      <dgm:spPr/>
    </dgm:pt>
    <dgm:pt modelId="{A37917B0-C125-48D4-AE80-E4E0A27B3982}" type="pres">
      <dgm:prSet presAssocID="{4BE5853B-7390-419B-BBA6-D7F71DC422A2}" presName="arrowAndChildren" presStyleCnt="0"/>
      <dgm:spPr/>
    </dgm:pt>
    <dgm:pt modelId="{90CCDC42-F530-4024-A0DD-BC534EFBA014}" type="pres">
      <dgm:prSet presAssocID="{4BE5853B-7390-419B-BBA6-D7F71DC422A2}" presName="parentTextArrow" presStyleLbl="node1" presStyleIdx="2" presStyleCnt="4"/>
      <dgm:spPr/>
    </dgm:pt>
    <dgm:pt modelId="{91AB8960-69DD-4347-9A51-EEDF49F5D8F5}" type="pres">
      <dgm:prSet presAssocID="{DF078E89-F7BC-4095-A8EE-AC29AC0D58C3}" presName="sp" presStyleCnt="0"/>
      <dgm:spPr/>
    </dgm:pt>
    <dgm:pt modelId="{06A8DEC8-5277-4328-A706-71E89466A854}" type="pres">
      <dgm:prSet presAssocID="{86FA9018-7F6F-45BE-872D-3DCC5FC697BE}" presName="arrowAndChildren" presStyleCnt="0"/>
      <dgm:spPr/>
    </dgm:pt>
    <dgm:pt modelId="{DDB10E44-3B0C-4D12-86B7-05E570143C7C}" type="pres">
      <dgm:prSet presAssocID="{86FA9018-7F6F-45BE-872D-3DCC5FC697BE}" presName="parentTextArrow" presStyleLbl="node1" presStyleIdx="3" presStyleCnt="4"/>
      <dgm:spPr/>
    </dgm:pt>
  </dgm:ptLst>
  <dgm:cxnLst>
    <dgm:cxn modelId="{B3876808-A4DC-48E6-B592-41E1DF40D597}" type="presOf" srcId="{A24005B3-6790-4BAE-8B40-A62CE9ACE6F5}" destId="{D8DBF474-99D4-48F2-9A1E-E8D0C2B0CDC9}" srcOrd="0" destOrd="0" presId="urn:microsoft.com/office/officeart/2005/8/layout/process4"/>
    <dgm:cxn modelId="{F97B462B-A854-4B9E-B703-F863A6CA9F63}" type="presOf" srcId="{4BE5853B-7390-419B-BBA6-D7F71DC422A2}" destId="{90CCDC42-F530-4024-A0DD-BC534EFBA014}" srcOrd="0" destOrd="0" presId="urn:microsoft.com/office/officeart/2005/8/layout/process4"/>
    <dgm:cxn modelId="{E9504766-3AC4-4D6A-BCD4-49A1B9F89C00}" type="presOf" srcId="{FE57F247-F240-442F-ABB9-11F00156B21A}" destId="{20C59C8B-A9A0-4197-A147-087FC020177F}" srcOrd="0" destOrd="0" presId="urn:microsoft.com/office/officeart/2005/8/layout/process4"/>
    <dgm:cxn modelId="{BD590547-385B-4093-8413-60F1D6FFF9DC}" type="presOf" srcId="{E65AFB15-DBB9-41C9-B13F-78D549152A87}" destId="{14FB694A-20B2-4B2E-9F1C-D1CA89B407B9}" srcOrd="0" destOrd="0" presId="urn:microsoft.com/office/officeart/2005/8/layout/process4"/>
    <dgm:cxn modelId="{8325B958-84EB-4543-AF22-5ED39C8EC243}" srcId="{A24005B3-6790-4BAE-8B40-A62CE9ACE6F5}" destId="{E65AFB15-DBB9-41C9-B13F-78D549152A87}" srcOrd="2" destOrd="0" parTransId="{F09D2436-F2E2-4F0F-9AA0-8907DBB21642}" sibTransId="{7D0A7ABF-981E-4C11-9EAF-AA4B9C0841B7}"/>
    <dgm:cxn modelId="{35A0DCA0-65E6-4513-911F-29317DF66188}" srcId="{A24005B3-6790-4BAE-8B40-A62CE9ACE6F5}" destId="{86FA9018-7F6F-45BE-872D-3DCC5FC697BE}" srcOrd="0" destOrd="0" parTransId="{515DC902-E1DE-43FD-8ED7-746B72A0457A}" sibTransId="{DF078E89-F7BC-4095-A8EE-AC29AC0D58C3}"/>
    <dgm:cxn modelId="{F77308AE-CC32-4FDC-9399-77D95271513D}" srcId="{A24005B3-6790-4BAE-8B40-A62CE9ACE6F5}" destId="{FE57F247-F240-442F-ABB9-11F00156B21A}" srcOrd="3" destOrd="0" parTransId="{2851B3A6-7F57-4C03-B314-7683303E7E18}" sibTransId="{2726EF2A-4CD9-496C-A77A-614FF1CF5B47}"/>
    <dgm:cxn modelId="{22D66DB8-CD03-4D56-9805-2CEA48F4E3AF}" srcId="{A24005B3-6790-4BAE-8B40-A62CE9ACE6F5}" destId="{4BE5853B-7390-419B-BBA6-D7F71DC422A2}" srcOrd="1" destOrd="0" parTransId="{177D0483-904F-41AF-BE8A-C46DE2831A3B}" sibTransId="{26EEEA4A-1306-42C4-BB8C-CABD4C16F9F7}"/>
    <dgm:cxn modelId="{EB74DCEA-F3E7-4406-9B9F-3ACAE409DDA9}" type="presOf" srcId="{86FA9018-7F6F-45BE-872D-3DCC5FC697BE}" destId="{DDB10E44-3B0C-4D12-86B7-05E570143C7C}" srcOrd="0" destOrd="0" presId="urn:microsoft.com/office/officeart/2005/8/layout/process4"/>
    <dgm:cxn modelId="{DF728EAE-628D-461C-BEBB-BC57FBE0536A}" type="presParOf" srcId="{D8DBF474-99D4-48F2-9A1E-E8D0C2B0CDC9}" destId="{19ED0D61-B320-4EAD-870E-0DC50D4FDF00}" srcOrd="0" destOrd="0" presId="urn:microsoft.com/office/officeart/2005/8/layout/process4"/>
    <dgm:cxn modelId="{56B86FAF-65DA-460C-8326-0C60017E9A95}" type="presParOf" srcId="{19ED0D61-B320-4EAD-870E-0DC50D4FDF00}" destId="{20C59C8B-A9A0-4197-A147-087FC020177F}" srcOrd="0" destOrd="0" presId="urn:microsoft.com/office/officeart/2005/8/layout/process4"/>
    <dgm:cxn modelId="{7CCE2C3D-1945-4590-84FB-4812C5FB9069}" type="presParOf" srcId="{D8DBF474-99D4-48F2-9A1E-E8D0C2B0CDC9}" destId="{1408A1F5-4921-4770-B83C-12D761A63107}" srcOrd="1" destOrd="0" presId="urn:microsoft.com/office/officeart/2005/8/layout/process4"/>
    <dgm:cxn modelId="{9F845637-0A6B-4C98-8523-88DBB733B34B}" type="presParOf" srcId="{D8DBF474-99D4-48F2-9A1E-E8D0C2B0CDC9}" destId="{B47D8428-ED9C-46E6-8946-856C08AF0D34}" srcOrd="2" destOrd="0" presId="urn:microsoft.com/office/officeart/2005/8/layout/process4"/>
    <dgm:cxn modelId="{F77A307E-C785-4724-AD7E-CC2D22D143B5}" type="presParOf" srcId="{B47D8428-ED9C-46E6-8946-856C08AF0D34}" destId="{14FB694A-20B2-4B2E-9F1C-D1CA89B407B9}" srcOrd="0" destOrd="0" presId="urn:microsoft.com/office/officeart/2005/8/layout/process4"/>
    <dgm:cxn modelId="{233929D9-6DCE-47DE-A6B7-EB99F6C9203C}" type="presParOf" srcId="{D8DBF474-99D4-48F2-9A1E-E8D0C2B0CDC9}" destId="{2ABCC26A-A72D-4973-8BC4-71FDEAC779CA}" srcOrd="3" destOrd="0" presId="urn:microsoft.com/office/officeart/2005/8/layout/process4"/>
    <dgm:cxn modelId="{DEF38C1A-4C76-4C0F-9906-F14DE0AB1B3E}" type="presParOf" srcId="{D8DBF474-99D4-48F2-9A1E-E8D0C2B0CDC9}" destId="{A37917B0-C125-48D4-AE80-E4E0A27B3982}" srcOrd="4" destOrd="0" presId="urn:microsoft.com/office/officeart/2005/8/layout/process4"/>
    <dgm:cxn modelId="{28AADC3E-D0D9-428F-A9CA-7B2D4F817EE5}" type="presParOf" srcId="{A37917B0-C125-48D4-AE80-E4E0A27B3982}" destId="{90CCDC42-F530-4024-A0DD-BC534EFBA014}" srcOrd="0" destOrd="0" presId="urn:microsoft.com/office/officeart/2005/8/layout/process4"/>
    <dgm:cxn modelId="{9A6171EE-1BDF-4BDE-9CCA-703637A52A23}" type="presParOf" srcId="{D8DBF474-99D4-48F2-9A1E-E8D0C2B0CDC9}" destId="{91AB8960-69DD-4347-9A51-EEDF49F5D8F5}" srcOrd="5" destOrd="0" presId="urn:microsoft.com/office/officeart/2005/8/layout/process4"/>
    <dgm:cxn modelId="{2A356C35-06EC-4CB1-B07E-C37FBFCC409E}" type="presParOf" srcId="{D8DBF474-99D4-48F2-9A1E-E8D0C2B0CDC9}" destId="{06A8DEC8-5277-4328-A706-71E89466A854}" srcOrd="6" destOrd="0" presId="urn:microsoft.com/office/officeart/2005/8/layout/process4"/>
    <dgm:cxn modelId="{2E254D2A-54B3-468C-AA0A-924F5D60E2E9}" type="presParOf" srcId="{06A8DEC8-5277-4328-A706-71E89466A854}" destId="{DDB10E44-3B0C-4D12-86B7-05E570143C7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2A2312-DF1A-4ABD-A509-9D344EEA88A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2F4117F-CBFE-4C33-9BB8-6D6818F2A6CF}">
      <dgm:prSet phldrT="[Text]"/>
      <dgm:spPr/>
      <dgm:t>
        <a:bodyPr/>
        <a:lstStyle/>
        <a:p>
          <a:r>
            <a:rPr lang="en-US" dirty="0"/>
            <a:t>Trainer</a:t>
          </a:r>
        </a:p>
      </dgm:t>
    </dgm:pt>
    <dgm:pt modelId="{CA2A5563-0BD7-4AAD-AE52-31D5748FA4F4}" type="parTrans" cxnId="{6CEE1A62-0EE2-4165-9829-E0F5C88CF583}">
      <dgm:prSet/>
      <dgm:spPr/>
      <dgm:t>
        <a:bodyPr/>
        <a:lstStyle/>
        <a:p>
          <a:endParaRPr lang="en-US"/>
        </a:p>
      </dgm:t>
    </dgm:pt>
    <dgm:pt modelId="{0883E35C-5B6E-41ED-B89E-2A84063B6ABD}" type="sibTrans" cxnId="{6CEE1A62-0EE2-4165-9829-E0F5C88CF583}">
      <dgm:prSet/>
      <dgm:spPr/>
      <dgm:t>
        <a:bodyPr/>
        <a:lstStyle/>
        <a:p>
          <a:endParaRPr lang="en-US"/>
        </a:p>
      </dgm:t>
    </dgm:pt>
    <dgm:pt modelId="{6500F0A1-E091-4206-80C0-609F01FDA3E3}">
      <dgm:prSet phldrT="[Text]"/>
      <dgm:spPr/>
      <dgm:t>
        <a:bodyPr/>
        <a:lstStyle/>
        <a:p>
          <a:r>
            <a:rPr lang="en-US" dirty="0"/>
            <a:t>Instructor</a:t>
          </a:r>
        </a:p>
      </dgm:t>
    </dgm:pt>
    <dgm:pt modelId="{DF233AAC-33B5-478C-AAAF-29CD1D5CBC93}" type="parTrans" cxnId="{808A9421-F6D9-48E3-8823-D05DF9E253BC}">
      <dgm:prSet/>
      <dgm:spPr/>
      <dgm:t>
        <a:bodyPr/>
        <a:lstStyle/>
        <a:p>
          <a:endParaRPr lang="en-US"/>
        </a:p>
      </dgm:t>
    </dgm:pt>
    <dgm:pt modelId="{C6797B03-9279-4498-A32C-9B5D5AFD8858}" type="sibTrans" cxnId="{808A9421-F6D9-48E3-8823-D05DF9E253BC}">
      <dgm:prSet/>
      <dgm:spPr/>
      <dgm:t>
        <a:bodyPr/>
        <a:lstStyle/>
        <a:p>
          <a:endParaRPr lang="en-US"/>
        </a:p>
      </dgm:t>
    </dgm:pt>
    <dgm:pt modelId="{6DE72D07-1B7C-404C-B3C4-B19E9BC88227}">
      <dgm:prSet phldrT="[Text]"/>
      <dgm:spPr/>
      <dgm:t>
        <a:bodyPr/>
        <a:lstStyle/>
        <a:p>
          <a:r>
            <a:rPr lang="en-US" dirty="0"/>
            <a:t>Tutor</a:t>
          </a:r>
        </a:p>
      </dgm:t>
    </dgm:pt>
    <dgm:pt modelId="{A91622BA-7AAC-49E0-9EFC-2E1568763AED}" type="parTrans" cxnId="{AA99AE22-13F0-4474-99FF-C2021E3A05E2}">
      <dgm:prSet/>
      <dgm:spPr/>
      <dgm:t>
        <a:bodyPr/>
        <a:lstStyle/>
        <a:p>
          <a:endParaRPr lang="en-US"/>
        </a:p>
      </dgm:t>
    </dgm:pt>
    <dgm:pt modelId="{7FB32A2F-279F-42AA-9063-FB55F85B388B}" type="sibTrans" cxnId="{AA99AE22-13F0-4474-99FF-C2021E3A05E2}">
      <dgm:prSet/>
      <dgm:spPr/>
      <dgm:t>
        <a:bodyPr/>
        <a:lstStyle/>
        <a:p>
          <a:endParaRPr lang="en-US"/>
        </a:p>
      </dgm:t>
    </dgm:pt>
    <dgm:pt modelId="{B693CEAE-1B41-4A58-8A9C-B0A6F0AF6CB5}">
      <dgm:prSet phldrT="[Text]"/>
      <dgm:spPr/>
      <dgm:t>
        <a:bodyPr/>
        <a:lstStyle/>
        <a:p>
          <a:r>
            <a:rPr lang="en-US" dirty="0"/>
            <a:t>Focus on one or two skills at a time</a:t>
          </a:r>
        </a:p>
      </dgm:t>
    </dgm:pt>
    <dgm:pt modelId="{9255C6A5-B1AC-4118-A4D8-DCE74899A85D}" type="parTrans" cxnId="{59224551-430D-43FD-BF03-230B0019DEB0}">
      <dgm:prSet/>
      <dgm:spPr/>
      <dgm:t>
        <a:bodyPr/>
        <a:lstStyle/>
        <a:p>
          <a:endParaRPr lang="en-US"/>
        </a:p>
      </dgm:t>
    </dgm:pt>
    <dgm:pt modelId="{E6036298-EE1F-4154-BEF5-CFAC168D9AF9}" type="sibTrans" cxnId="{59224551-430D-43FD-BF03-230B0019DEB0}">
      <dgm:prSet/>
      <dgm:spPr/>
      <dgm:t>
        <a:bodyPr/>
        <a:lstStyle/>
        <a:p>
          <a:endParaRPr lang="en-US"/>
        </a:p>
      </dgm:t>
    </dgm:pt>
    <dgm:pt modelId="{17172E48-72A9-4D45-811E-8C4DFFD7F1A8}">
      <dgm:prSet phldrT="[Text]"/>
      <dgm:spPr/>
      <dgm:t>
        <a:bodyPr/>
        <a:lstStyle/>
        <a:p>
          <a:r>
            <a:rPr lang="en-US" dirty="0"/>
            <a:t>Their interaction is planned and structured</a:t>
          </a:r>
        </a:p>
      </dgm:t>
    </dgm:pt>
    <dgm:pt modelId="{F8081136-1556-4A9F-80EA-ECF4AEBCD1C6}" type="parTrans" cxnId="{572E95BF-31C1-4231-92DA-0B1EBBDEBC9A}">
      <dgm:prSet/>
      <dgm:spPr/>
      <dgm:t>
        <a:bodyPr/>
        <a:lstStyle/>
        <a:p>
          <a:endParaRPr lang="en-US"/>
        </a:p>
      </dgm:t>
    </dgm:pt>
    <dgm:pt modelId="{81DE94AE-1445-471A-8E37-60D878EDDC58}" type="sibTrans" cxnId="{572E95BF-31C1-4231-92DA-0B1EBBDEBC9A}">
      <dgm:prSet/>
      <dgm:spPr/>
      <dgm:t>
        <a:bodyPr/>
        <a:lstStyle/>
        <a:p>
          <a:endParaRPr lang="en-US"/>
        </a:p>
      </dgm:t>
    </dgm:pt>
    <dgm:pt modelId="{0802EB7B-871D-445B-971C-E75D2B733F94}" type="pres">
      <dgm:prSet presAssocID="{642A2312-DF1A-4ABD-A509-9D344EEA88A2}" presName="Name0" presStyleCnt="0">
        <dgm:presLayoutVars>
          <dgm:chMax val="7"/>
          <dgm:chPref val="7"/>
          <dgm:dir/>
        </dgm:presLayoutVars>
      </dgm:prSet>
      <dgm:spPr/>
    </dgm:pt>
    <dgm:pt modelId="{65B5B3CB-7732-4028-814C-646E9CA834AF}" type="pres">
      <dgm:prSet presAssocID="{642A2312-DF1A-4ABD-A509-9D344EEA88A2}" presName="Name1" presStyleCnt="0"/>
      <dgm:spPr/>
    </dgm:pt>
    <dgm:pt modelId="{B0F9C68E-C56A-4D0D-96C3-FF7B97E2C07A}" type="pres">
      <dgm:prSet presAssocID="{642A2312-DF1A-4ABD-A509-9D344EEA88A2}" presName="cycle" presStyleCnt="0"/>
      <dgm:spPr/>
    </dgm:pt>
    <dgm:pt modelId="{A5AE027B-45B8-48D1-8280-C590146B698A}" type="pres">
      <dgm:prSet presAssocID="{642A2312-DF1A-4ABD-A509-9D344EEA88A2}" presName="srcNode" presStyleLbl="node1" presStyleIdx="0" presStyleCnt="5"/>
      <dgm:spPr/>
    </dgm:pt>
    <dgm:pt modelId="{2337C3C0-D782-48B3-BA4F-4ACDC7DAADCD}" type="pres">
      <dgm:prSet presAssocID="{642A2312-DF1A-4ABD-A509-9D344EEA88A2}" presName="conn" presStyleLbl="parChTrans1D2" presStyleIdx="0" presStyleCnt="1"/>
      <dgm:spPr/>
    </dgm:pt>
    <dgm:pt modelId="{1A4C0A7E-4109-49FA-9C50-64D8FA784990}" type="pres">
      <dgm:prSet presAssocID="{642A2312-DF1A-4ABD-A509-9D344EEA88A2}" presName="extraNode" presStyleLbl="node1" presStyleIdx="0" presStyleCnt="5"/>
      <dgm:spPr/>
    </dgm:pt>
    <dgm:pt modelId="{7E27B853-B8E1-4CD3-A3CE-81E0DB0201AC}" type="pres">
      <dgm:prSet presAssocID="{642A2312-DF1A-4ABD-A509-9D344EEA88A2}" presName="dstNode" presStyleLbl="node1" presStyleIdx="0" presStyleCnt="5"/>
      <dgm:spPr/>
    </dgm:pt>
    <dgm:pt modelId="{1E367020-CBBB-4863-8373-2AA7C8B65FEF}" type="pres">
      <dgm:prSet presAssocID="{32F4117F-CBFE-4C33-9BB8-6D6818F2A6CF}" presName="text_1" presStyleLbl="node1" presStyleIdx="0" presStyleCnt="5">
        <dgm:presLayoutVars>
          <dgm:bulletEnabled val="1"/>
        </dgm:presLayoutVars>
      </dgm:prSet>
      <dgm:spPr/>
    </dgm:pt>
    <dgm:pt modelId="{05112E5F-AD72-447E-A66A-D62DFC748361}" type="pres">
      <dgm:prSet presAssocID="{32F4117F-CBFE-4C33-9BB8-6D6818F2A6CF}" presName="accent_1" presStyleCnt="0"/>
      <dgm:spPr/>
    </dgm:pt>
    <dgm:pt modelId="{C2348971-12C1-4524-93CA-F6B38C72B1F8}" type="pres">
      <dgm:prSet presAssocID="{32F4117F-CBFE-4C33-9BB8-6D6818F2A6CF}" presName="accentRepeatNode" presStyleLbl="solidFgAcc1" presStyleIdx="0" presStyleCnt="5"/>
      <dgm:spPr/>
    </dgm:pt>
    <dgm:pt modelId="{7D791FD8-247A-4642-9EE3-F45E5E5440CA}" type="pres">
      <dgm:prSet presAssocID="{6500F0A1-E091-4206-80C0-609F01FDA3E3}" presName="text_2" presStyleLbl="node1" presStyleIdx="1" presStyleCnt="5">
        <dgm:presLayoutVars>
          <dgm:bulletEnabled val="1"/>
        </dgm:presLayoutVars>
      </dgm:prSet>
      <dgm:spPr/>
    </dgm:pt>
    <dgm:pt modelId="{5A401ACE-D53B-46C0-81CD-DA13ACDF0B17}" type="pres">
      <dgm:prSet presAssocID="{6500F0A1-E091-4206-80C0-609F01FDA3E3}" presName="accent_2" presStyleCnt="0"/>
      <dgm:spPr/>
    </dgm:pt>
    <dgm:pt modelId="{9DBA299D-0674-499F-B208-E2F102F9038D}" type="pres">
      <dgm:prSet presAssocID="{6500F0A1-E091-4206-80C0-609F01FDA3E3}" presName="accentRepeatNode" presStyleLbl="solidFgAcc1" presStyleIdx="1" presStyleCnt="5"/>
      <dgm:spPr/>
    </dgm:pt>
    <dgm:pt modelId="{03ED54EA-272F-4F5D-B775-08681B8894F3}" type="pres">
      <dgm:prSet presAssocID="{6DE72D07-1B7C-404C-B3C4-B19E9BC88227}" presName="text_3" presStyleLbl="node1" presStyleIdx="2" presStyleCnt="5">
        <dgm:presLayoutVars>
          <dgm:bulletEnabled val="1"/>
        </dgm:presLayoutVars>
      </dgm:prSet>
      <dgm:spPr/>
    </dgm:pt>
    <dgm:pt modelId="{C4A0CFCB-5A7B-42B9-B0A7-F497144BDE78}" type="pres">
      <dgm:prSet presAssocID="{6DE72D07-1B7C-404C-B3C4-B19E9BC88227}" presName="accent_3" presStyleCnt="0"/>
      <dgm:spPr/>
    </dgm:pt>
    <dgm:pt modelId="{792000BE-C109-4640-9152-E8374668AF15}" type="pres">
      <dgm:prSet presAssocID="{6DE72D07-1B7C-404C-B3C4-B19E9BC88227}" presName="accentRepeatNode" presStyleLbl="solidFgAcc1" presStyleIdx="2" presStyleCnt="5"/>
      <dgm:spPr/>
    </dgm:pt>
    <dgm:pt modelId="{CCD6A834-F946-4EFA-9F17-5960C1C2C936}" type="pres">
      <dgm:prSet presAssocID="{B693CEAE-1B41-4A58-8A9C-B0A6F0AF6CB5}" presName="text_4" presStyleLbl="node1" presStyleIdx="3" presStyleCnt="5">
        <dgm:presLayoutVars>
          <dgm:bulletEnabled val="1"/>
        </dgm:presLayoutVars>
      </dgm:prSet>
      <dgm:spPr/>
    </dgm:pt>
    <dgm:pt modelId="{6385C882-1F03-40FD-AE5E-7FCC0A9B5AAA}" type="pres">
      <dgm:prSet presAssocID="{B693CEAE-1B41-4A58-8A9C-B0A6F0AF6CB5}" presName="accent_4" presStyleCnt="0"/>
      <dgm:spPr/>
    </dgm:pt>
    <dgm:pt modelId="{6E960EE5-9C25-469C-A29A-94A61F4C1D9E}" type="pres">
      <dgm:prSet presAssocID="{B693CEAE-1B41-4A58-8A9C-B0A6F0AF6CB5}" presName="accentRepeatNode" presStyleLbl="solidFgAcc1" presStyleIdx="3" presStyleCnt="5"/>
      <dgm:spPr/>
    </dgm:pt>
    <dgm:pt modelId="{5E00E3F7-42A0-41AA-AE49-78607C63FC72}" type="pres">
      <dgm:prSet presAssocID="{17172E48-72A9-4D45-811E-8C4DFFD7F1A8}" presName="text_5" presStyleLbl="node1" presStyleIdx="4" presStyleCnt="5">
        <dgm:presLayoutVars>
          <dgm:bulletEnabled val="1"/>
        </dgm:presLayoutVars>
      </dgm:prSet>
      <dgm:spPr/>
    </dgm:pt>
    <dgm:pt modelId="{4082FFDE-C42A-4E65-ACC5-C20241BE6E1A}" type="pres">
      <dgm:prSet presAssocID="{17172E48-72A9-4D45-811E-8C4DFFD7F1A8}" presName="accent_5" presStyleCnt="0"/>
      <dgm:spPr/>
    </dgm:pt>
    <dgm:pt modelId="{7B7EDE0D-5F8A-4019-B008-C715E6C6C9ED}" type="pres">
      <dgm:prSet presAssocID="{17172E48-72A9-4D45-811E-8C4DFFD7F1A8}" presName="accentRepeatNode" presStyleLbl="solidFgAcc1" presStyleIdx="4" presStyleCnt="5"/>
      <dgm:spPr/>
    </dgm:pt>
  </dgm:ptLst>
  <dgm:cxnLst>
    <dgm:cxn modelId="{808A9421-F6D9-48E3-8823-D05DF9E253BC}" srcId="{642A2312-DF1A-4ABD-A509-9D344EEA88A2}" destId="{6500F0A1-E091-4206-80C0-609F01FDA3E3}" srcOrd="1" destOrd="0" parTransId="{DF233AAC-33B5-478C-AAAF-29CD1D5CBC93}" sibTransId="{C6797B03-9279-4498-A32C-9B5D5AFD8858}"/>
    <dgm:cxn modelId="{AA99AE22-13F0-4474-99FF-C2021E3A05E2}" srcId="{642A2312-DF1A-4ABD-A509-9D344EEA88A2}" destId="{6DE72D07-1B7C-404C-B3C4-B19E9BC88227}" srcOrd="2" destOrd="0" parTransId="{A91622BA-7AAC-49E0-9EFC-2E1568763AED}" sibTransId="{7FB32A2F-279F-42AA-9063-FB55F85B388B}"/>
    <dgm:cxn modelId="{31BFD930-4CDB-4DEF-958C-3F84E7929096}" type="presOf" srcId="{6DE72D07-1B7C-404C-B3C4-B19E9BC88227}" destId="{03ED54EA-272F-4F5D-B775-08681B8894F3}" srcOrd="0" destOrd="0" presId="urn:microsoft.com/office/officeart/2008/layout/VerticalCurvedList"/>
    <dgm:cxn modelId="{6CEE1A62-0EE2-4165-9829-E0F5C88CF583}" srcId="{642A2312-DF1A-4ABD-A509-9D344EEA88A2}" destId="{32F4117F-CBFE-4C33-9BB8-6D6818F2A6CF}" srcOrd="0" destOrd="0" parTransId="{CA2A5563-0BD7-4AAD-AE52-31D5748FA4F4}" sibTransId="{0883E35C-5B6E-41ED-B89E-2A84063B6ABD}"/>
    <dgm:cxn modelId="{59224551-430D-43FD-BF03-230B0019DEB0}" srcId="{642A2312-DF1A-4ABD-A509-9D344EEA88A2}" destId="{B693CEAE-1B41-4A58-8A9C-B0A6F0AF6CB5}" srcOrd="3" destOrd="0" parTransId="{9255C6A5-B1AC-4118-A4D8-DCE74899A85D}" sibTransId="{E6036298-EE1F-4154-BEF5-CFAC168D9AF9}"/>
    <dgm:cxn modelId="{0BA31F54-B0D8-4487-889D-32E5D2EE6044}" type="presOf" srcId="{B693CEAE-1B41-4A58-8A9C-B0A6F0AF6CB5}" destId="{CCD6A834-F946-4EFA-9F17-5960C1C2C936}" srcOrd="0" destOrd="0" presId="urn:microsoft.com/office/officeart/2008/layout/VerticalCurvedList"/>
    <dgm:cxn modelId="{8921C57A-3609-410F-8926-7A68E6D46077}" type="presOf" srcId="{0883E35C-5B6E-41ED-B89E-2A84063B6ABD}" destId="{2337C3C0-D782-48B3-BA4F-4ACDC7DAADCD}" srcOrd="0" destOrd="0" presId="urn:microsoft.com/office/officeart/2008/layout/VerticalCurvedList"/>
    <dgm:cxn modelId="{7E7D4EA0-B176-40F9-B728-E81ECEA380CF}" type="presOf" srcId="{32F4117F-CBFE-4C33-9BB8-6D6818F2A6CF}" destId="{1E367020-CBBB-4863-8373-2AA7C8B65FEF}" srcOrd="0" destOrd="0" presId="urn:microsoft.com/office/officeart/2008/layout/VerticalCurvedList"/>
    <dgm:cxn modelId="{6811B6B2-14E2-4DBC-97A6-E8B7911243D6}" type="presOf" srcId="{17172E48-72A9-4D45-811E-8C4DFFD7F1A8}" destId="{5E00E3F7-42A0-41AA-AE49-78607C63FC72}" srcOrd="0" destOrd="0" presId="urn:microsoft.com/office/officeart/2008/layout/VerticalCurvedList"/>
    <dgm:cxn modelId="{82598FBF-0E29-4687-9065-AC49DABF7083}" type="presOf" srcId="{642A2312-DF1A-4ABD-A509-9D344EEA88A2}" destId="{0802EB7B-871D-445B-971C-E75D2B733F94}" srcOrd="0" destOrd="0" presId="urn:microsoft.com/office/officeart/2008/layout/VerticalCurvedList"/>
    <dgm:cxn modelId="{572E95BF-31C1-4231-92DA-0B1EBBDEBC9A}" srcId="{642A2312-DF1A-4ABD-A509-9D344EEA88A2}" destId="{17172E48-72A9-4D45-811E-8C4DFFD7F1A8}" srcOrd="4" destOrd="0" parTransId="{F8081136-1556-4A9F-80EA-ECF4AEBCD1C6}" sibTransId="{81DE94AE-1445-471A-8E37-60D878EDDC58}"/>
    <dgm:cxn modelId="{D382A0C1-4BF5-4EDE-BFA4-8E393EE9C911}" type="presOf" srcId="{6500F0A1-E091-4206-80C0-609F01FDA3E3}" destId="{7D791FD8-247A-4642-9EE3-F45E5E5440CA}" srcOrd="0" destOrd="0" presId="urn:microsoft.com/office/officeart/2008/layout/VerticalCurvedList"/>
    <dgm:cxn modelId="{B1BA7B51-5EB1-486A-9BCC-DB8B4093490C}" type="presParOf" srcId="{0802EB7B-871D-445B-971C-E75D2B733F94}" destId="{65B5B3CB-7732-4028-814C-646E9CA834AF}" srcOrd="0" destOrd="0" presId="urn:microsoft.com/office/officeart/2008/layout/VerticalCurvedList"/>
    <dgm:cxn modelId="{2ABA463C-7793-4535-9D52-CD129CE60C72}" type="presParOf" srcId="{65B5B3CB-7732-4028-814C-646E9CA834AF}" destId="{B0F9C68E-C56A-4D0D-96C3-FF7B97E2C07A}" srcOrd="0" destOrd="0" presId="urn:microsoft.com/office/officeart/2008/layout/VerticalCurvedList"/>
    <dgm:cxn modelId="{3F652251-8B7A-4729-B128-E45595D0CF56}" type="presParOf" srcId="{B0F9C68E-C56A-4D0D-96C3-FF7B97E2C07A}" destId="{A5AE027B-45B8-48D1-8280-C590146B698A}" srcOrd="0" destOrd="0" presId="urn:microsoft.com/office/officeart/2008/layout/VerticalCurvedList"/>
    <dgm:cxn modelId="{DDE324D0-7441-4F71-8F6D-EC1A5DB5A456}" type="presParOf" srcId="{B0F9C68E-C56A-4D0D-96C3-FF7B97E2C07A}" destId="{2337C3C0-D782-48B3-BA4F-4ACDC7DAADCD}" srcOrd="1" destOrd="0" presId="urn:microsoft.com/office/officeart/2008/layout/VerticalCurvedList"/>
    <dgm:cxn modelId="{2E872860-AB98-4EF5-AFAC-5A083DD3EA6A}" type="presParOf" srcId="{B0F9C68E-C56A-4D0D-96C3-FF7B97E2C07A}" destId="{1A4C0A7E-4109-49FA-9C50-64D8FA784990}" srcOrd="2" destOrd="0" presId="urn:microsoft.com/office/officeart/2008/layout/VerticalCurvedList"/>
    <dgm:cxn modelId="{9B2CDE65-0B35-4636-8072-EFD49B8102FE}" type="presParOf" srcId="{B0F9C68E-C56A-4D0D-96C3-FF7B97E2C07A}" destId="{7E27B853-B8E1-4CD3-A3CE-81E0DB0201AC}" srcOrd="3" destOrd="0" presId="urn:microsoft.com/office/officeart/2008/layout/VerticalCurvedList"/>
    <dgm:cxn modelId="{197DE9CD-F1F1-4254-A176-5B7D54B5E45A}" type="presParOf" srcId="{65B5B3CB-7732-4028-814C-646E9CA834AF}" destId="{1E367020-CBBB-4863-8373-2AA7C8B65FEF}" srcOrd="1" destOrd="0" presId="urn:microsoft.com/office/officeart/2008/layout/VerticalCurvedList"/>
    <dgm:cxn modelId="{7A84D6FD-238D-449C-B64E-9B06DB3329DF}" type="presParOf" srcId="{65B5B3CB-7732-4028-814C-646E9CA834AF}" destId="{05112E5F-AD72-447E-A66A-D62DFC748361}" srcOrd="2" destOrd="0" presId="urn:microsoft.com/office/officeart/2008/layout/VerticalCurvedList"/>
    <dgm:cxn modelId="{666882BE-46AE-4484-97BA-C7282CF3DFC8}" type="presParOf" srcId="{05112E5F-AD72-447E-A66A-D62DFC748361}" destId="{C2348971-12C1-4524-93CA-F6B38C72B1F8}" srcOrd="0" destOrd="0" presId="urn:microsoft.com/office/officeart/2008/layout/VerticalCurvedList"/>
    <dgm:cxn modelId="{B5BC9756-9A70-479F-AA64-2EF00CC5870A}" type="presParOf" srcId="{65B5B3CB-7732-4028-814C-646E9CA834AF}" destId="{7D791FD8-247A-4642-9EE3-F45E5E5440CA}" srcOrd="3" destOrd="0" presId="urn:microsoft.com/office/officeart/2008/layout/VerticalCurvedList"/>
    <dgm:cxn modelId="{FFD4C852-EF95-4777-B37C-96A7A72822C1}" type="presParOf" srcId="{65B5B3CB-7732-4028-814C-646E9CA834AF}" destId="{5A401ACE-D53B-46C0-81CD-DA13ACDF0B17}" srcOrd="4" destOrd="0" presId="urn:microsoft.com/office/officeart/2008/layout/VerticalCurvedList"/>
    <dgm:cxn modelId="{6245D80C-1128-4241-BAE9-9CE0F6E7A3A4}" type="presParOf" srcId="{5A401ACE-D53B-46C0-81CD-DA13ACDF0B17}" destId="{9DBA299D-0674-499F-B208-E2F102F9038D}" srcOrd="0" destOrd="0" presId="urn:microsoft.com/office/officeart/2008/layout/VerticalCurvedList"/>
    <dgm:cxn modelId="{7F00F532-ACBF-4D49-8056-79D17B1D9409}" type="presParOf" srcId="{65B5B3CB-7732-4028-814C-646E9CA834AF}" destId="{03ED54EA-272F-4F5D-B775-08681B8894F3}" srcOrd="5" destOrd="0" presId="urn:microsoft.com/office/officeart/2008/layout/VerticalCurvedList"/>
    <dgm:cxn modelId="{78BFA046-C5A6-4F8E-A43E-C9AE500DC143}" type="presParOf" srcId="{65B5B3CB-7732-4028-814C-646E9CA834AF}" destId="{C4A0CFCB-5A7B-42B9-B0A7-F497144BDE78}" srcOrd="6" destOrd="0" presId="urn:microsoft.com/office/officeart/2008/layout/VerticalCurvedList"/>
    <dgm:cxn modelId="{E14EF651-383E-4F04-80ED-D58C9A089FFA}" type="presParOf" srcId="{C4A0CFCB-5A7B-42B9-B0A7-F497144BDE78}" destId="{792000BE-C109-4640-9152-E8374668AF15}" srcOrd="0" destOrd="0" presId="urn:microsoft.com/office/officeart/2008/layout/VerticalCurvedList"/>
    <dgm:cxn modelId="{B8B7CC4F-7DC1-425B-A7F9-04202E40B47C}" type="presParOf" srcId="{65B5B3CB-7732-4028-814C-646E9CA834AF}" destId="{CCD6A834-F946-4EFA-9F17-5960C1C2C936}" srcOrd="7" destOrd="0" presId="urn:microsoft.com/office/officeart/2008/layout/VerticalCurvedList"/>
    <dgm:cxn modelId="{D5D4C83B-2599-442A-A5BC-62B6378F5774}" type="presParOf" srcId="{65B5B3CB-7732-4028-814C-646E9CA834AF}" destId="{6385C882-1F03-40FD-AE5E-7FCC0A9B5AAA}" srcOrd="8" destOrd="0" presId="urn:microsoft.com/office/officeart/2008/layout/VerticalCurvedList"/>
    <dgm:cxn modelId="{DC8F6416-924E-4047-B02C-1A8810768440}" type="presParOf" srcId="{6385C882-1F03-40FD-AE5E-7FCC0A9B5AAA}" destId="{6E960EE5-9C25-469C-A29A-94A61F4C1D9E}" srcOrd="0" destOrd="0" presId="urn:microsoft.com/office/officeart/2008/layout/VerticalCurvedList"/>
    <dgm:cxn modelId="{C39009F0-4997-4045-BA73-AB5D159C821E}" type="presParOf" srcId="{65B5B3CB-7732-4028-814C-646E9CA834AF}" destId="{5E00E3F7-42A0-41AA-AE49-78607C63FC72}" srcOrd="9" destOrd="0" presId="urn:microsoft.com/office/officeart/2008/layout/VerticalCurvedList"/>
    <dgm:cxn modelId="{A5AD680D-36C8-4E11-904B-943F82D325B4}" type="presParOf" srcId="{65B5B3CB-7732-4028-814C-646E9CA834AF}" destId="{4082FFDE-C42A-4E65-ACC5-C20241BE6E1A}" srcOrd="10" destOrd="0" presId="urn:microsoft.com/office/officeart/2008/layout/VerticalCurvedList"/>
    <dgm:cxn modelId="{FBA40D24-4129-43CF-B44B-B41AF369A837}" type="presParOf" srcId="{4082FFDE-C42A-4E65-ACC5-C20241BE6E1A}" destId="{7B7EDE0D-5F8A-4019-B008-C715E6C6C9E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A8DAC79-D9B6-481F-B660-C6CCC51774E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567B366F-5168-41F0-B11B-E64C9E2124AF}">
      <dgm:prSet phldrT="[Text]"/>
      <dgm:spPr/>
      <dgm:t>
        <a:bodyPr/>
        <a:lstStyle/>
        <a:p>
          <a:r>
            <a:rPr lang="en-US" dirty="0"/>
            <a:t>Coaching</a:t>
          </a:r>
        </a:p>
      </dgm:t>
    </dgm:pt>
    <dgm:pt modelId="{F7FDC07D-5A9F-4062-B122-D1A44EDA3DFF}" type="parTrans" cxnId="{051D8E04-6204-4BC9-85B1-70563D21EBAF}">
      <dgm:prSet/>
      <dgm:spPr/>
      <dgm:t>
        <a:bodyPr/>
        <a:lstStyle/>
        <a:p>
          <a:endParaRPr lang="en-US"/>
        </a:p>
      </dgm:t>
    </dgm:pt>
    <dgm:pt modelId="{28479384-A57F-4E7B-B356-5B8548ACA98F}" type="sibTrans" cxnId="{051D8E04-6204-4BC9-85B1-70563D21EBAF}">
      <dgm:prSet/>
      <dgm:spPr/>
      <dgm:t>
        <a:bodyPr/>
        <a:lstStyle/>
        <a:p>
          <a:endParaRPr lang="en-US"/>
        </a:p>
      </dgm:t>
    </dgm:pt>
    <dgm:pt modelId="{B1DE202E-5574-42E9-9C6E-098AE5C4EBB6}">
      <dgm:prSet phldrT="[Text]"/>
      <dgm:spPr/>
      <dgm:t>
        <a:bodyPr/>
        <a:lstStyle/>
        <a:p>
          <a:r>
            <a:rPr lang="en-US" dirty="0"/>
            <a:t>Interaction is usually not voluntary</a:t>
          </a:r>
        </a:p>
      </dgm:t>
    </dgm:pt>
    <dgm:pt modelId="{89A9688F-18D6-4E23-B004-885A04789017}" type="parTrans" cxnId="{DCA5715B-618B-40CA-A921-A69993FFD6D4}">
      <dgm:prSet/>
      <dgm:spPr/>
      <dgm:t>
        <a:bodyPr/>
        <a:lstStyle/>
        <a:p>
          <a:endParaRPr lang="en-US"/>
        </a:p>
      </dgm:t>
    </dgm:pt>
    <dgm:pt modelId="{D2842585-0167-43ED-83A1-1A72A64ED237}" type="sibTrans" cxnId="{DCA5715B-618B-40CA-A921-A69993FFD6D4}">
      <dgm:prSet/>
      <dgm:spPr/>
      <dgm:t>
        <a:bodyPr/>
        <a:lstStyle/>
        <a:p>
          <a:endParaRPr lang="en-US"/>
        </a:p>
      </dgm:t>
    </dgm:pt>
    <dgm:pt modelId="{F1E50959-A9F1-438C-9C94-D6757342EAED}">
      <dgm:prSet phldrT="[Text]"/>
      <dgm:spPr/>
      <dgm:t>
        <a:bodyPr/>
        <a:lstStyle/>
        <a:p>
          <a:r>
            <a:rPr lang="en-US" dirty="0"/>
            <a:t>The focus is on a particular job function</a:t>
          </a:r>
        </a:p>
      </dgm:t>
    </dgm:pt>
    <dgm:pt modelId="{E2FD1825-5DBA-4227-9461-9566D5FBB42A}" type="parTrans" cxnId="{E9C8F44C-A516-45AB-90C8-0C6C196E5050}">
      <dgm:prSet/>
      <dgm:spPr/>
      <dgm:t>
        <a:bodyPr/>
        <a:lstStyle/>
        <a:p>
          <a:endParaRPr lang="en-US"/>
        </a:p>
      </dgm:t>
    </dgm:pt>
    <dgm:pt modelId="{96B23BDC-EDC4-4804-89B1-1864E0132D47}" type="sibTrans" cxnId="{E9C8F44C-A516-45AB-90C8-0C6C196E5050}">
      <dgm:prSet/>
      <dgm:spPr/>
      <dgm:t>
        <a:bodyPr/>
        <a:lstStyle/>
        <a:p>
          <a:endParaRPr lang="en-US"/>
        </a:p>
      </dgm:t>
    </dgm:pt>
    <dgm:pt modelId="{C5440F6D-6934-43B8-99A9-DBCA4F5F02B9}">
      <dgm:prSet phldrT="[Text]"/>
      <dgm:spPr/>
      <dgm:t>
        <a:bodyPr/>
        <a:lstStyle/>
        <a:p>
          <a:r>
            <a:rPr lang="en-US" dirty="0"/>
            <a:t>Mentoring</a:t>
          </a:r>
        </a:p>
      </dgm:t>
    </dgm:pt>
    <dgm:pt modelId="{38A2FC19-95BF-4ABA-B97C-5CDD2BFCFEE9}" type="parTrans" cxnId="{C0857CE0-C675-403E-8F42-64F23BDAF828}">
      <dgm:prSet/>
      <dgm:spPr/>
      <dgm:t>
        <a:bodyPr/>
        <a:lstStyle/>
        <a:p>
          <a:endParaRPr lang="en-US"/>
        </a:p>
      </dgm:t>
    </dgm:pt>
    <dgm:pt modelId="{CF127BEF-123F-4FED-8426-920A6EB0B181}" type="sibTrans" cxnId="{C0857CE0-C675-403E-8F42-64F23BDAF828}">
      <dgm:prSet/>
      <dgm:spPr/>
      <dgm:t>
        <a:bodyPr/>
        <a:lstStyle/>
        <a:p>
          <a:endParaRPr lang="en-US"/>
        </a:p>
      </dgm:t>
    </dgm:pt>
    <dgm:pt modelId="{90D352E4-5D9B-43D3-A9DD-7C34B95DEBBA}">
      <dgm:prSet phldrT="[Text]"/>
      <dgm:spPr/>
      <dgm:t>
        <a:bodyPr/>
        <a:lstStyle/>
        <a:p>
          <a:r>
            <a:rPr lang="en-US" dirty="0"/>
            <a:t>Interaction is usually voluntary</a:t>
          </a:r>
        </a:p>
      </dgm:t>
    </dgm:pt>
    <dgm:pt modelId="{B34E9166-5926-4A74-8F17-B87E83BFFA9B}" type="parTrans" cxnId="{03EBEA2E-6B20-4F3F-A560-1E088A70D216}">
      <dgm:prSet/>
      <dgm:spPr/>
      <dgm:t>
        <a:bodyPr/>
        <a:lstStyle/>
        <a:p>
          <a:endParaRPr lang="en-US"/>
        </a:p>
      </dgm:t>
    </dgm:pt>
    <dgm:pt modelId="{D5D074D0-94F4-4605-834C-C51E8F41F5D1}" type="sibTrans" cxnId="{03EBEA2E-6B20-4F3F-A560-1E088A70D216}">
      <dgm:prSet/>
      <dgm:spPr/>
      <dgm:t>
        <a:bodyPr/>
        <a:lstStyle/>
        <a:p>
          <a:endParaRPr lang="en-US"/>
        </a:p>
      </dgm:t>
    </dgm:pt>
    <dgm:pt modelId="{F0DCE099-CEE7-436C-8BE8-803AB3A5B220}">
      <dgm:prSet phldrT="[Text]"/>
      <dgm:spPr/>
      <dgm:t>
        <a:bodyPr/>
        <a:lstStyle/>
        <a:p>
          <a:r>
            <a:rPr lang="en-US" dirty="0"/>
            <a:t>Career development is the overall goal</a:t>
          </a:r>
        </a:p>
      </dgm:t>
    </dgm:pt>
    <dgm:pt modelId="{FEBC7700-644C-4CB9-B9E6-E43DE719A5AD}" type="parTrans" cxnId="{FBCE3C33-FC9A-41DF-9FB4-09B9CFBB7564}">
      <dgm:prSet/>
      <dgm:spPr/>
      <dgm:t>
        <a:bodyPr/>
        <a:lstStyle/>
        <a:p>
          <a:endParaRPr lang="en-US"/>
        </a:p>
      </dgm:t>
    </dgm:pt>
    <dgm:pt modelId="{FC3E2719-3D20-4533-A455-BF246B8765D9}" type="sibTrans" cxnId="{FBCE3C33-FC9A-41DF-9FB4-09B9CFBB7564}">
      <dgm:prSet/>
      <dgm:spPr/>
      <dgm:t>
        <a:bodyPr/>
        <a:lstStyle/>
        <a:p>
          <a:endParaRPr lang="en-US"/>
        </a:p>
      </dgm:t>
    </dgm:pt>
    <dgm:pt modelId="{A6E40198-524A-4D06-8861-451214B7F366}" type="pres">
      <dgm:prSet presAssocID="{2A8DAC79-D9B6-481F-B660-C6CCC51774EB}" presName="Name0" presStyleCnt="0">
        <dgm:presLayoutVars>
          <dgm:dir/>
          <dgm:animLvl val="lvl"/>
          <dgm:resizeHandles/>
        </dgm:presLayoutVars>
      </dgm:prSet>
      <dgm:spPr/>
    </dgm:pt>
    <dgm:pt modelId="{A78201F3-D1D4-4ED6-A348-4C5A71843F6A}" type="pres">
      <dgm:prSet presAssocID="{567B366F-5168-41F0-B11B-E64C9E2124AF}" presName="linNode" presStyleCnt="0"/>
      <dgm:spPr/>
    </dgm:pt>
    <dgm:pt modelId="{874AB537-CA29-41B8-B858-DBB13EAABA37}" type="pres">
      <dgm:prSet presAssocID="{567B366F-5168-41F0-B11B-E64C9E2124AF}" presName="parentShp" presStyleLbl="node1" presStyleIdx="0" presStyleCnt="2">
        <dgm:presLayoutVars>
          <dgm:bulletEnabled val="1"/>
        </dgm:presLayoutVars>
      </dgm:prSet>
      <dgm:spPr/>
    </dgm:pt>
    <dgm:pt modelId="{3EFABB64-30DB-439A-B541-012EDBDACD75}" type="pres">
      <dgm:prSet presAssocID="{567B366F-5168-41F0-B11B-E64C9E2124AF}" presName="childShp" presStyleLbl="bgAccFollowNode1" presStyleIdx="0" presStyleCnt="2">
        <dgm:presLayoutVars>
          <dgm:bulletEnabled val="1"/>
        </dgm:presLayoutVars>
      </dgm:prSet>
      <dgm:spPr/>
    </dgm:pt>
    <dgm:pt modelId="{3CB73B52-975F-409C-B016-F8BC5904177B}" type="pres">
      <dgm:prSet presAssocID="{28479384-A57F-4E7B-B356-5B8548ACA98F}" presName="spacing" presStyleCnt="0"/>
      <dgm:spPr/>
    </dgm:pt>
    <dgm:pt modelId="{E2430B46-4B26-42D5-8483-38DB4E95592A}" type="pres">
      <dgm:prSet presAssocID="{C5440F6D-6934-43B8-99A9-DBCA4F5F02B9}" presName="linNode" presStyleCnt="0"/>
      <dgm:spPr/>
    </dgm:pt>
    <dgm:pt modelId="{B7868A3F-DFDC-46A4-AD41-AE99FD3B0FBD}" type="pres">
      <dgm:prSet presAssocID="{C5440F6D-6934-43B8-99A9-DBCA4F5F02B9}" presName="parentShp" presStyleLbl="node1" presStyleIdx="1" presStyleCnt="2">
        <dgm:presLayoutVars>
          <dgm:bulletEnabled val="1"/>
        </dgm:presLayoutVars>
      </dgm:prSet>
      <dgm:spPr/>
    </dgm:pt>
    <dgm:pt modelId="{EAC519C4-6941-4378-9FB7-F498FFF2E158}" type="pres">
      <dgm:prSet presAssocID="{C5440F6D-6934-43B8-99A9-DBCA4F5F02B9}" presName="childShp" presStyleLbl="bgAccFollowNode1" presStyleIdx="1" presStyleCnt="2">
        <dgm:presLayoutVars>
          <dgm:bulletEnabled val="1"/>
        </dgm:presLayoutVars>
      </dgm:prSet>
      <dgm:spPr/>
    </dgm:pt>
  </dgm:ptLst>
  <dgm:cxnLst>
    <dgm:cxn modelId="{051D8E04-6204-4BC9-85B1-70563D21EBAF}" srcId="{2A8DAC79-D9B6-481F-B660-C6CCC51774EB}" destId="{567B366F-5168-41F0-B11B-E64C9E2124AF}" srcOrd="0" destOrd="0" parTransId="{F7FDC07D-5A9F-4062-B122-D1A44EDA3DFF}" sibTransId="{28479384-A57F-4E7B-B356-5B8548ACA98F}"/>
    <dgm:cxn modelId="{3D487105-CCDC-42E6-AC84-C6C9355CC11A}" type="presOf" srcId="{90D352E4-5D9B-43D3-A9DD-7C34B95DEBBA}" destId="{EAC519C4-6941-4378-9FB7-F498FFF2E158}" srcOrd="0" destOrd="0" presId="urn:microsoft.com/office/officeart/2005/8/layout/vList6"/>
    <dgm:cxn modelId="{26AD761A-8B16-4D9A-BFF3-4710445A04B3}" type="presOf" srcId="{C5440F6D-6934-43B8-99A9-DBCA4F5F02B9}" destId="{B7868A3F-DFDC-46A4-AD41-AE99FD3B0FBD}" srcOrd="0" destOrd="0" presId="urn:microsoft.com/office/officeart/2005/8/layout/vList6"/>
    <dgm:cxn modelId="{BD566F1D-A89A-4DC6-98B8-C062C8278728}" type="presOf" srcId="{B1DE202E-5574-42E9-9C6E-098AE5C4EBB6}" destId="{3EFABB64-30DB-439A-B541-012EDBDACD75}" srcOrd="0" destOrd="0" presId="urn:microsoft.com/office/officeart/2005/8/layout/vList6"/>
    <dgm:cxn modelId="{03EBEA2E-6B20-4F3F-A560-1E088A70D216}" srcId="{C5440F6D-6934-43B8-99A9-DBCA4F5F02B9}" destId="{90D352E4-5D9B-43D3-A9DD-7C34B95DEBBA}" srcOrd="0" destOrd="0" parTransId="{B34E9166-5926-4A74-8F17-B87E83BFFA9B}" sibTransId="{D5D074D0-94F4-4605-834C-C51E8F41F5D1}"/>
    <dgm:cxn modelId="{FBCE3C33-FC9A-41DF-9FB4-09B9CFBB7564}" srcId="{C5440F6D-6934-43B8-99A9-DBCA4F5F02B9}" destId="{F0DCE099-CEE7-436C-8BE8-803AB3A5B220}" srcOrd="1" destOrd="0" parTransId="{FEBC7700-644C-4CB9-B9E6-E43DE719A5AD}" sibTransId="{FC3E2719-3D20-4533-A455-BF246B8765D9}"/>
    <dgm:cxn modelId="{2F98C03A-AE51-46EB-9C03-94D98873E881}" type="presOf" srcId="{567B366F-5168-41F0-B11B-E64C9E2124AF}" destId="{874AB537-CA29-41B8-B858-DBB13EAABA37}" srcOrd="0" destOrd="0" presId="urn:microsoft.com/office/officeart/2005/8/layout/vList6"/>
    <dgm:cxn modelId="{DCA5715B-618B-40CA-A921-A69993FFD6D4}" srcId="{567B366F-5168-41F0-B11B-E64C9E2124AF}" destId="{B1DE202E-5574-42E9-9C6E-098AE5C4EBB6}" srcOrd="0" destOrd="0" parTransId="{89A9688F-18D6-4E23-B004-885A04789017}" sibTransId="{D2842585-0167-43ED-83A1-1A72A64ED237}"/>
    <dgm:cxn modelId="{E9C8F44C-A516-45AB-90C8-0C6C196E5050}" srcId="{567B366F-5168-41F0-B11B-E64C9E2124AF}" destId="{F1E50959-A9F1-438C-9C94-D6757342EAED}" srcOrd="1" destOrd="0" parTransId="{E2FD1825-5DBA-4227-9461-9566D5FBB42A}" sibTransId="{96B23BDC-EDC4-4804-89B1-1864E0132D47}"/>
    <dgm:cxn modelId="{5985BA82-DDAA-418C-B048-3CECA6CE9F83}" type="presOf" srcId="{2A8DAC79-D9B6-481F-B660-C6CCC51774EB}" destId="{A6E40198-524A-4D06-8861-451214B7F366}" srcOrd="0" destOrd="0" presId="urn:microsoft.com/office/officeart/2005/8/layout/vList6"/>
    <dgm:cxn modelId="{67621C93-B065-4D2B-AEBB-B1D91252FDAF}" type="presOf" srcId="{F0DCE099-CEE7-436C-8BE8-803AB3A5B220}" destId="{EAC519C4-6941-4378-9FB7-F498FFF2E158}" srcOrd="0" destOrd="1" presId="urn:microsoft.com/office/officeart/2005/8/layout/vList6"/>
    <dgm:cxn modelId="{C0857CE0-C675-403E-8F42-64F23BDAF828}" srcId="{2A8DAC79-D9B6-481F-B660-C6CCC51774EB}" destId="{C5440F6D-6934-43B8-99A9-DBCA4F5F02B9}" srcOrd="1" destOrd="0" parTransId="{38A2FC19-95BF-4ABA-B97C-5CDD2BFCFEE9}" sibTransId="{CF127BEF-123F-4FED-8426-920A6EB0B181}"/>
    <dgm:cxn modelId="{1C9DB4F2-10BF-421B-957B-C3F3301D367E}" type="presOf" srcId="{F1E50959-A9F1-438C-9C94-D6757342EAED}" destId="{3EFABB64-30DB-439A-B541-012EDBDACD75}" srcOrd="0" destOrd="1" presId="urn:microsoft.com/office/officeart/2005/8/layout/vList6"/>
    <dgm:cxn modelId="{281D1009-3EDA-4A9F-8AB4-3CA14AF91798}" type="presParOf" srcId="{A6E40198-524A-4D06-8861-451214B7F366}" destId="{A78201F3-D1D4-4ED6-A348-4C5A71843F6A}" srcOrd="0" destOrd="0" presId="urn:microsoft.com/office/officeart/2005/8/layout/vList6"/>
    <dgm:cxn modelId="{395A8CCE-723F-450B-B061-9E9A22CA821D}" type="presParOf" srcId="{A78201F3-D1D4-4ED6-A348-4C5A71843F6A}" destId="{874AB537-CA29-41B8-B858-DBB13EAABA37}" srcOrd="0" destOrd="0" presId="urn:microsoft.com/office/officeart/2005/8/layout/vList6"/>
    <dgm:cxn modelId="{9B04102D-DF8C-4738-80BE-B7F2F34AB920}" type="presParOf" srcId="{A78201F3-D1D4-4ED6-A348-4C5A71843F6A}" destId="{3EFABB64-30DB-439A-B541-012EDBDACD75}" srcOrd="1" destOrd="0" presId="urn:microsoft.com/office/officeart/2005/8/layout/vList6"/>
    <dgm:cxn modelId="{19019F51-D283-4E0E-903C-2AF807B63A86}" type="presParOf" srcId="{A6E40198-524A-4D06-8861-451214B7F366}" destId="{3CB73B52-975F-409C-B016-F8BC5904177B}" srcOrd="1" destOrd="0" presId="urn:microsoft.com/office/officeart/2005/8/layout/vList6"/>
    <dgm:cxn modelId="{44E49FF7-9BD6-46E7-B039-7E9F07259814}" type="presParOf" srcId="{A6E40198-524A-4D06-8861-451214B7F366}" destId="{E2430B46-4B26-42D5-8483-38DB4E95592A}" srcOrd="2" destOrd="0" presId="urn:microsoft.com/office/officeart/2005/8/layout/vList6"/>
    <dgm:cxn modelId="{16351BCA-A682-488F-9DDD-064CB147C1EA}" type="presParOf" srcId="{E2430B46-4B26-42D5-8483-38DB4E95592A}" destId="{B7868A3F-DFDC-46A4-AD41-AE99FD3B0FBD}" srcOrd="0" destOrd="0" presId="urn:microsoft.com/office/officeart/2005/8/layout/vList6"/>
    <dgm:cxn modelId="{A79B2061-0F02-4E52-A394-937D7877CEE0}" type="presParOf" srcId="{E2430B46-4B26-42D5-8483-38DB4E95592A}" destId="{EAC519C4-6941-4378-9FB7-F498FFF2E15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0D2F6D7-0522-4E79-A83C-CCF6EE1404C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5F498C1-42F0-44EC-AB1D-B1B962DE5F87}">
      <dgm:prSet phldrT="[Text]" custT="1"/>
      <dgm:spPr/>
      <dgm:t>
        <a:bodyPr/>
        <a:lstStyle/>
        <a:p>
          <a:r>
            <a:rPr lang="en-US" sz="3200" dirty="0"/>
            <a:t>Increased flexibility</a:t>
          </a:r>
        </a:p>
      </dgm:t>
    </dgm:pt>
    <dgm:pt modelId="{AA39B6B4-4D6E-488E-A814-50C77EF36A0B}" type="parTrans" cxnId="{92271166-9D42-427A-84CA-EBE02174A181}">
      <dgm:prSet/>
      <dgm:spPr/>
      <dgm:t>
        <a:bodyPr/>
        <a:lstStyle/>
        <a:p>
          <a:endParaRPr lang="en-US"/>
        </a:p>
      </dgm:t>
    </dgm:pt>
    <dgm:pt modelId="{E7F49146-B889-47A6-BE5C-6988D6B72EDB}" type="sibTrans" cxnId="{92271166-9D42-427A-84CA-EBE02174A181}">
      <dgm:prSet/>
      <dgm:spPr/>
      <dgm:t>
        <a:bodyPr/>
        <a:lstStyle/>
        <a:p>
          <a:endParaRPr lang="en-US"/>
        </a:p>
      </dgm:t>
    </dgm:pt>
    <dgm:pt modelId="{2FD32A1B-844C-49E0-BF40-1F52F86D84DD}">
      <dgm:prSet phldrT="[Text]" custT="1"/>
      <dgm:spPr/>
      <dgm:t>
        <a:bodyPr/>
        <a:lstStyle/>
        <a:p>
          <a:r>
            <a:rPr lang="en-US" sz="3200" dirty="0"/>
            <a:t>Allows you to supervise your employee</a:t>
          </a:r>
        </a:p>
      </dgm:t>
    </dgm:pt>
    <dgm:pt modelId="{E0A459B0-FDD1-4A2E-B72B-9D3689A92280}" type="parTrans" cxnId="{4E2B7097-E562-4C7B-B73D-93F9E885CCE3}">
      <dgm:prSet/>
      <dgm:spPr/>
      <dgm:t>
        <a:bodyPr/>
        <a:lstStyle/>
        <a:p>
          <a:endParaRPr lang="en-US"/>
        </a:p>
      </dgm:t>
    </dgm:pt>
    <dgm:pt modelId="{BBEE96C7-187D-480D-919F-5423F3F477FA}" type="sibTrans" cxnId="{4E2B7097-E562-4C7B-B73D-93F9E885CCE3}">
      <dgm:prSet/>
      <dgm:spPr/>
      <dgm:t>
        <a:bodyPr/>
        <a:lstStyle/>
        <a:p>
          <a:endParaRPr lang="en-US"/>
        </a:p>
      </dgm:t>
    </dgm:pt>
    <dgm:pt modelId="{729CCD33-82CA-48B1-9656-29468ACF2864}">
      <dgm:prSet phldrT="[Text]" custT="1"/>
      <dgm:spPr/>
      <dgm:t>
        <a:bodyPr/>
        <a:lstStyle/>
        <a:p>
          <a:r>
            <a:rPr lang="en-US" sz="3200" dirty="0"/>
            <a:t>Your employee will feel more empowered</a:t>
          </a:r>
        </a:p>
      </dgm:t>
    </dgm:pt>
    <dgm:pt modelId="{029B4063-6FFF-427A-BE57-A6FC0EC71CCF}" type="parTrans" cxnId="{B4863474-1E57-4376-A727-DF266CE20DCA}">
      <dgm:prSet/>
      <dgm:spPr/>
      <dgm:t>
        <a:bodyPr/>
        <a:lstStyle/>
        <a:p>
          <a:endParaRPr lang="en-US"/>
        </a:p>
      </dgm:t>
    </dgm:pt>
    <dgm:pt modelId="{6F8A5C21-460C-4993-A414-8F4A2E42F6F6}" type="sibTrans" cxnId="{B4863474-1E57-4376-A727-DF266CE20DCA}">
      <dgm:prSet/>
      <dgm:spPr/>
      <dgm:t>
        <a:bodyPr/>
        <a:lstStyle/>
        <a:p>
          <a:endParaRPr lang="en-US"/>
        </a:p>
      </dgm:t>
    </dgm:pt>
    <dgm:pt modelId="{0BF74C69-9852-41BA-9C0E-7DA67F3ACEE5}">
      <dgm:prSet phldrT="[Text]" custT="1"/>
      <dgm:spPr/>
      <dgm:t>
        <a:bodyPr/>
        <a:lstStyle/>
        <a:p>
          <a:r>
            <a:rPr lang="en-US" sz="3200" dirty="0"/>
            <a:t>Greater satisfaction for both you and your employee</a:t>
          </a:r>
        </a:p>
      </dgm:t>
    </dgm:pt>
    <dgm:pt modelId="{88B790B2-432D-4A72-B19A-C4D6FBB6E388}" type="parTrans" cxnId="{76898B04-4E3D-4870-90EF-9BEBA1BBDDD5}">
      <dgm:prSet/>
      <dgm:spPr/>
      <dgm:t>
        <a:bodyPr/>
        <a:lstStyle/>
        <a:p>
          <a:endParaRPr lang="en-US"/>
        </a:p>
      </dgm:t>
    </dgm:pt>
    <dgm:pt modelId="{CB8F5CEE-F935-4FD8-B0AF-C937F94C74B6}" type="sibTrans" cxnId="{76898B04-4E3D-4870-90EF-9BEBA1BBDDD5}">
      <dgm:prSet/>
      <dgm:spPr/>
      <dgm:t>
        <a:bodyPr/>
        <a:lstStyle/>
        <a:p>
          <a:endParaRPr lang="en-US"/>
        </a:p>
      </dgm:t>
    </dgm:pt>
    <dgm:pt modelId="{858C610A-DE4B-40A5-84DA-111634DADD73}" type="pres">
      <dgm:prSet presAssocID="{C0D2F6D7-0522-4E79-A83C-CCF6EE1404C1}" presName="linear" presStyleCnt="0">
        <dgm:presLayoutVars>
          <dgm:animLvl val="lvl"/>
          <dgm:resizeHandles val="exact"/>
        </dgm:presLayoutVars>
      </dgm:prSet>
      <dgm:spPr/>
    </dgm:pt>
    <dgm:pt modelId="{1138BFAA-6C5C-451A-9306-70C3BA9DE4D3}" type="pres">
      <dgm:prSet presAssocID="{E5F498C1-42F0-44EC-AB1D-B1B962DE5F87}" presName="parentText" presStyleLbl="node1" presStyleIdx="0" presStyleCnt="4">
        <dgm:presLayoutVars>
          <dgm:chMax val="0"/>
          <dgm:bulletEnabled val="1"/>
        </dgm:presLayoutVars>
      </dgm:prSet>
      <dgm:spPr/>
    </dgm:pt>
    <dgm:pt modelId="{48B05D0F-2A07-485D-B8D8-723BA0BF768A}" type="pres">
      <dgm:prSet presAssocID="{E7F49146-B889-47A6-BE5C-6988D6B72EDB}" presName="spacer" presStyleCnt="0"/>
      <dgm:spPr/>
    </dgm:pt>
    <dgm:pt modelId="{4DC9ADBC-C2FF-4995-A38C-133EED42C802}" type="pres">
      <dgm:prSet presAssocID="{2FD32A1B-844C-49E0-BF40-1F52F86D84DD}" presName="parentText" presStyleLbl="node1" presStyleIdx="1" presStyleCnt="4">
        <dgm:presLayoutVars>
          <dgm:chMax val="0"/>
          <dgm:bulletEnabled val="1"/>
        </dgm:presLayoutVars>
      </dgm:prSet>
      <dgm:spPr/>
    </dgm:pt>
    <dgm:pt modelId="{FFA4076F-B7F3-4CE5-8972-7F8C2051CD1F}" type="pres">
      <dgm:prSet presAssocID="{BBEE96C7-187D-480D-919F-5423F3F477FA}" presName="spacer" presStyleCnt="0"/>
      <dgm:spPr/>
    </dgm:pt>
    <dgm:pt modelId="{30BF6341-D9F4-48E6-A0D9-929C4B3988B4}" type="pres">
      <dgm:prSet presAssocID="{729CCD33-82CA-48B1-9656-29468ACF2864}" presName="parentText" presStyleLbl="node1" presStyleIdx="2" presStyleCnt="4">
        <dgm:presLayoutVars>
          <dgm:chMax val="0"/>
          <dgm:bulletEnabled val="1"/>
        </dgm:presLayoutVars>
      </dgm:prSet>
      <dgm:spPr/>
    </dgm:pt>
    <dgm:pt modelId="{7028422A-D0BB-45FD-9CD6-977CA276D457}" type="pres">
      <dgm:prSet presAssocID="{6F8A5C21-460C-4993-A414-8F4A2E42F6F6}" presName="spacer" presStyleCnt="0"/>
      <dgm:spPr/>
    </dgm:pt>
    <dgm:pt modelId="{21FF2CCC-2780-40EA-BCE1-3F76A12C5AC5}" type="pres">
      <dgm:prSet presAssocID="{0BF74C69-9852-41BA-9C0E-7DA67F3ACEE5}" presName="parentText" presStyleLbl="node1" presStyleIdx="3" presStyleCnt="4">
        <dgm:presLayoutVars>
          <dgm:chMax val="0"/>
          <dgm:bulletEnabled val="1"/>
        </dgm:presLayoutVars>
      </dgm:prSet>
      <dgm:spPr/>
    </dgm:pt>
  </dgm:ptLst>
  <dgm:cxnLst>
    <dgm:cxn modelId="{76898B04-4E3D-4870-90EF-9BEBA1BBDDD5}" srcId="{C0D2F6D7-0522-4E79-A83C-CCF6EE1404C1}" destId="{0BF74C69-9852-41BA-9C0E-7DA67F3ACEE5}" srcOrd="3" destOrd="0" parTransId="{88B790B2-432D-4A72-B19A-C4D6FBB6E388}" sibTransId="{CB8F5CEE-F935-4FD8-B0AF-C937F94C74B6}"/>
    <dgm:cxn modelId="{C195A51D-CE23-4D89-9794-29D600BB4D3A}" type="presOf" srcId="{C0D2F6D7-0522-4E79-A83C-CCF6EE1404C1}" destId="{858C610A-DE4B-40A5-84DA-111634DADD73}" srcOrd="0" destOrd="0" presId="urn:microsoft.com/office/officeart/2005/8/layout/vList2"/>
    <dgm:cxn modelId="{92271166-9D42-427A-84CA-EBE02174A181}" srcId="{C0D2F6D7-0522-4E79-A83C-CCF6EE1404C1}" destId="{E5F498C1-42F0-44EC-AB1D-B1B962DE5F87}" srcOrd="0" destOrd="0" parTransId="{AA39B6B4-4D6E-488E-A814-50C77EF36A0B}" sibTransId="{E7F49146-B889-47A6-BE5C-6988D6B72EDB}"/>
    <dgm:cxn modelId="{B4863474-1E57-4376-A727-DF266CE20DCA}" srcId="{C0D2F6D7-0522-4E79-A83C-CCF6EE1404C1}" destId="{729CCD33-82CA-48B1-9656-29468ACF2864}" srcOrd="2" destOrd="0" parTransId="{029B4063-6FFF-427A-BE57-A6FC0EC71CCF}" sibTransId="{6F8A5C21-460C-4993-A414-8F4A2E42F6F6}"/>
    <dgm:cxn modelId="{4E2B7097-E562-4C7B-B73D-93F9E885CCE3}" srcId="{C0D2F6D7-0522-4E79-A83C-CCF6EE1404C1}" destId="{2FD32A1B-844C-49E0-BF40-1F52F86D84DD}" srcOrd="1" destOrd="0" parTransId="{E0A459B0-FDD1-4A2E-B72B-9D3689A92280}" sibTransId="{BBEE96C7-187D-480D-919F-5423F3F477FA}"/>
    <dgm:cxn modelId="{F27D75B2-A341-4B52-98C9-0A5272365583}" type="presOf" srcId="{2FD32A1B-844C-49E0-BF40-1F52F86D84DD}" destId="{4DC9ADBC-C2FF-4995-A38C-133EED42C802}" srcOrd="0" destOrd="0" presId="urn:microsoft.com/office/officeart/2005/8/layout/vList2"/>
    <dgm:cxn modelId="{930098D0-8911-46BC-A662-914232160CC5}" type="presOf" srcId="{729CCD33-82CA-48B1-9656-29468ACF2864}" destId="{30BF6341-D9F4-48E6-A0D9-929C4B3988B4}" srcOrd="0" destOrd="0" presId="urn:microsoft.com/office/officeart/2005/8/layout/vList2"/>
    <dgm:cxn modelId="{91F656D1-F6C0-4B30-85F9-28AC6856E7C0}" type="presOf" srcId="{E5F498C1-42F0-44EC-AB1D-B1B962DE5F87}" destId="{1138BFAA-6C5C-451A-9306-70C3BA9DE4D3}" srcOrd="0" destOrd="0" presId="urn:microsoft.com/office/officeart/2005/8/layout/vList2"/>
    <dgm:cxn modelId="{8735E5E3-34CD-461F-BE68-477B96CC67F0}" type="presOf" srcId="{0BF74C69-9852-41BA-9C0E-7DA67F3ACEE5}" destId="{21FF2CCC-2780-40EA-BCE1-3F76A12C5AC5}" srcOrd="0" destOrd="0" presId="urn:microsoft.com/office/officeart/2005/8/layout/vList2"/>
    <dgm:cxn modelId="{39A17CA9-0FF4-4216-8887-132192D8E046}" type="presParOf" srcId="{858C610A-DE4B-40A5-84DA-111634DADD73}" destId="{1138BFAA-6C5C-451A-9306-70C3BA9DE4D3}" srcOrd="0" destOrd="0" presId="urn:microsoft.com/office/officeart/2005/8/layout/vList2"/>
    <dgm:cxn modelId="{B3690FEB-9D19-4E95-80FB-BF12FF40FB0A}" type="presParOf" srcId="{858C610A-DE4B-40A5-84DA-111634DADD73}" destId="{48B05D0F-2A07-485D-B8D8-723BA0BF768A}" srcOrd="1" destOrd="0" presId="urn:microsoft.com/office/officeart/2005/8/layout/vList2"/>
    <dgm:cxn modelId="{0E3E0784-2150-4D98-B8C7-49F808F1BAFB}" type="presParOf" srcId="{858C610A-DE4B-40A5-84DA-111634DADD73}" destId="{4DC9ADBC-C2FF-4995-A38C-133EED42C802}" srcOrd="2" destOrd="0" presId="urn:microsoft.com/office/officeart/2005/8/layout/vList2"/>
    <dgm:cxn modelId="{56EF24C5-10A4-4B59-8983-2464DC8AEF94}" type="presParOf" srcId="{858C610A-DE4B-40A5-84DA-111634DADD73}" destId="{FFA4076F-B7F3-4CE5-8972-7F8C2051CD1F}" srcOrd="3" destOrd="0" presId="urn:microsoft.com/office/officeart/2005/8/layout/vList2"/>
    <dgm:cxn modelId="{CC7BE69D-0ECC-41AD-B698-219BA5FBAD53}" type="presParOf" srcId="{858C610A-DE4B-40A5-84DA-111634DADD73}" destId="{30BF6341-D9F4-48E6-A0D9-929C4B3988B4}" srcOrd="4" destOrd="0" presId="urn:microsoft.com/office/officeart/2005/8/layout/vList2"/>
    <dgm:cxn modelId="{CFF8CBED-F6F4-494B-B98B-49F809CE1D50}" type="presParOf" srcId="{858C610A-DE4B-40A5-84DA-111634DADD73}" destId="{7028422A-D0BB-45FD-9CD6-977CA276D457}" srcOrd="5" destOrd="0" presId="urn:microsoft.com/office/officeart/2005/8/layout/vList2"/>
    <dgm:cxn modelId="{7E92C5CA-19F2-4C50-A087-DE633063180A}" type="presParOf" srcId="{858C610A-DE4B-40A5-84DA-111634DADD73}" destId="{21FF2CCC-2780-40EA-BCE1-3F76A12C5AC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8D3FB7B-11BD-4B7A-A7A2-01E2F0988E76}"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7AD405BF-3622-4202-BBF8-040336053B52}">
      <dgm:prSet phldrT="[Text]"/>
      <dgm:spPr/>
      <dgm:t>
        <a:bodyPr/>
        <a:lstStyle/>
        <a:p>
          <a:r>
            <a:rPr lang="en-US" dirty="0"/>
            <a:t>What are your career goals?</a:t>
          </a:r>
        </a:p>
      </dgm:t>
    </dgm:pt>
    <dgm:pt modelId="{34BA0FC0-B731-4EB1-8F1F-D8CD4E086ABA}" type="parTrans" cxnId="{6F96463F-248E-42E9-AA19-B5EC5E321900}">
      <dgm:prSet/>
      <dgm:spPr/>
      <dgm:t>
        <a:bodyPr/>
        <a:lstStyle/>
        <a:p>
          <a:endParaRPr lang="en-US"/>
        </a:p>
      </dgm:t>
    </dgm:pt>
    <dgm:pt modelId="{DB1CF8A7-E6D9-42DD-B763-390043A72A54}" type="sibTrans" cxnId="{6F96463F-248E-42E9-AA19-B5EC5E321900}">
      <dgm:prSet/>
      <dgm:spPr/>
      <dgm:t>
        <a:bodyPr/>
        <a:lstStyle/>
        <a:p>
          <a:endParaRPr lang="en-US"/>
        </a:p>
      </dgm:t>
    </dgm:pt>
    <dgm:pt modelId="{5BF9A005-23B4-4AEE-90D2-5A589EBFEC3A}">
      <dgm:prSet phldrT="[Text]"/>
      <dgm:spPr/>
      <dgm:t>
        <a:bodyPr/>
        <a:lstStyle/>
        <a:p>
          <a:r>
            <a:rPr lang="en-US" dirty="0"/>
            <a:t>Where are you in relation to your career goal? </a:t>
          </a:r>
        </a:p>
      </dgm:t>
    </dgm:pt>
    <dgm:pt modelId="{2CDFA3A5-7D35-4659-A193-55FDC2AB7898}" type="parTrans" cxnId="{F92FA1BA-BF95-4634-89E2-FB5E58DDA363}">
      <dgm:prSet/>
      <dgm:spPr/>
      <dgm:t>
        <a:bodyPr/>
        <a:lstStyle/>
        <a:p>
          <a:endParaRPr lang="en-US"/>
        </a:p>
      </dgm:t>
    </dgm:pt>
    <dgm:pt modelId="{3C79F5A7-9EFA-4531-B936-52679AB837A1}" type="sibTrans" cxnId="{F92FA1BA-BF95-4634-89E2-FB5E58DDA363}">
      <dgm:prSet/>
      <dgm:spPr/>
      <dgm:t>
        <a:bodyPr/>
        <a:lstStyle/>
        <a:p>
          <a:endParaRPr lang="en-US"/>
        </a:p>
      </dgm:t>
    </dgm:pt>
    <dgm:pt modelId="{978A9DA1-1332-4602-A0C5-3DFFFF39FCBE}">
      <dgm:prSet phldrT="[Text]"/>
      <dgm:spPr/>
      <dgm:t>
        <a:bodyPr/>
        <a:lstStyle/>
        <a:p>
          <a:r>
            <a:rPr lang="en-US" dirty="0"/>
            <a:t>What are activities you think will help?</a:t>
          </a:r>
        </a:p>
      </dgm:t>
    </dgm:pt>
    <dgm:pt modelId="{466950FF-C256-4877-8DEE-F3B6AF415390}" type="parTrans" cxnId="{F756ABBD-D40D-4F80-AB16-6BA252423B46}">
      <dgm:prSet/>
      <dgm:spPr/>
      <dgm:t>
        <a:bodyPr/>
        <a:lstStyle/>
        <a:p>
          <a:endParaRPr lang="en-US"/>
        </a:p>
      </dgm:t>
    </dgm:pt>
    <dgm:pt modelId="{D2882F13-60F4-4E8D-B77B-16F37DCA4C34}" type="sibTrans" cxnId="{F756ABBD-D40D-4F80-AB16-6BA252423B46}">
      <dgm:prSet/>
      <dgm:spPr/>
      <dgm:t>
        <a:bodyPr/>
        <a:lstStyle/>
        <a:p>
          <a:endParaRPr lang="en-US"/>
        </a:p>
      </dgm:t>
    </dgm:pt>
    <dgm:pt modelId="{1AA32D92-B8CD-4B32-8179-E8F42F367E6F}">
      <dgm:prSet phldrT="[Text]"/>
      <dgm:spPr/>
      <dgm:t>
        <a:bodyPr/>
        <a:lstStyle/>
        <a:p>
          <a:r>
            <a:rPr lang="en-US" dirty="0"/>
            <a:t>How do you want to go about this? </a:t>
          </a:r>
        </a:p>
      </dgm:t>
    </dgm:pt>
    <dgm:pt modelId="{1B0C4938-4E5C-4C43-B63E-713A5E944478}" type="parTrans" cxnId="{1483E603-7978-4DA4-B827-B5C6A52C7115}">
      <dgm:prSet/>
      <dgm:spPr/>
      <dgm:t>
        <a:bodyPr/>
        <a:lstStyle/>
        <a:p>
          <a:endParaRPr lang="en-US"/>
        </a:p>
      </dgm:t>
    </dgm:pt>
    <dgm:pt modelId="{C413578E-014C-4C35-8DA5-68F937C75C46}" type="sibTrans" cxnId="{1483E603-7978-4DA4-B827-B5C6A52C7115}">
      <dgm:prSet/>
      <dgm:spPr/>
      <dgm:t>
        <a:bodyPr/>
        <a:lstStyle/>
        <a:p>
          <a:endParaRPr lang="en-US"/>
        </a:p>
      </dgm:t>
    </dgm:pt>
    <dgm:pt modelId="{EDC83808-6808-4F3D-83F9-DE8A0D8CB985}" type="pres">
      <dgm:prSet presAssocID="{C8D3FB7B-11BD-4B7A-A7A2-01E2F0988E76}" presName="linear" presStyleCnt="0">
        <dgm:presLayoutVars>
          <dgm:dir/>
          <dgm:resizeHandles val="exact"/>
        </dgm:presLayoutVars>
      </dgm:prSet>
      <dgm:spPr/>
    </dgm:pt>
    <dgm:pt modelId="{250A52F3-3DD0-4C9C-BFB7-9532BB221F82}" type="pres">
      <dgm:prSet presAssocID="{7AD405BF-3622-4202-BBF8-040336053B52}" presName="comp" presStyleCnt="0"/>
      <dgm:spPr/>
    </dgm:pt>
    <dgm:pt modelId="{D3C6D2A0-6AB6-4838-BA91-55110918ABE1}" type="pres">
      <dgm:prSet presAssocID="{7AD405BF-3622-4202-BBF8-040336053B52}" presName="box" presStyleLbl="node1" presStyleIdx="0" presStyleCnt="4"/>
      <dgm:spPr/>
    </dgm:pt>
    <dgm:pt modelId="{6DF5EB20-A0CA-47B2-AE2B-FF7782658E7D}" type="pres">
      <dgm:prSet presAssocID="{7AD405BF-3622-4202-BBF8-040336053B52}" presName="img" presStyleLbl="fgImgPlace1" presStyleIdx="0" presStyleCnt="4"/>
      <dgm:spPr>
        <a:solidFill>
          <a:schemeClr val="accent2">
            <a:tint val="50000"/>
            <a:hueOff val="0"/>
            <a:satOff val="0"/>
            <a:lumOff val="0"/>
          </a:schemeClr>
        </a:solidFill>
      </dgm:spPr>
    </dgm:pt>
    <dgm:pt modelId="{9DC59EB7-A6A5-4554-8A53-334D7915A018}" type="pres">
      <dgm:prSet presAssocID="{7AD405BF-3622-4202-BBF8-040336053B52}" presName="text" presStyleLbl="node1" presStyleIdx="0" presStyleCnt="4">
        <dgm:presLayoutVars>
          <dgm:bulletEnabled val="1"/>
        </dgm:presLayoutVars>
      </dgm:prSet>
      <dgm:spPr/>
    </dgm:pt>
    <dgm:pt modelId="{DAC798B7-5968-4EAB-896A-B9A2CD2D5403}" type="pres">
      <dgm:prSet presAssocID="{DB1CF8A7-E6D9-42DD-B763-390043A72A54}" presName="spacer" presStyleCnt="0"/>
      <dgm:spPr/>
    </dgm:pt>
    <dgm:pt modelId="{BFEA4843-6DF0-4188-A7B1-2029B38286E6}" type="pres">
      <dgm:prSet presAssocID="{5BF9A005-23B4-4AEE-90D2-5A589EBFEC3A}" presName="comp" presStyleCnt="0"/>
      <dgm:spPr/>
    </dgm:pt>
    <dgm:pt modelId="{D7F6A7D9-A5A8-485E-8C3C-AEF13DBBDB52}" type="pres">
      <dgm:prSet presAssocID="{5BF9A005-23B4-4AEE-90D2-5A589EBFEC3A}" presName="box" presStyleLbl="node1" presStyleIdx="1" presStyleCnt="4"/>
      <dgm:spPr/>
    </dgm:pt>
    <dgm:pt modelId="{910CA42C-1E42-4953-96F8-BDD9CD4AE1DA}" type="pres">
      <dgm:prSet presAssocID="{5BF9A005-23B4-4AEE-90D2-5A589EBFEC3A}" presName="img" presStyleLbl="fgImgPlace1" presStyleIdx="1" presStyleCnt="4"/>
      <dgm:spPr>
        <a:solidFill>
          <a:schemeClr val="accent3">
            <a:tint val="50000"/>
            <a:hueOff val="0"/>
            <a:satOff val="0"/>
            <a:lumOff val="0"/>
          </a:schemeClr>
        </a:solidFill>
      </dgm:spPr>
    </dgm:pt>
    <dgm:pt modelId="{611DA4AA-DB17-4222-B8D8-C8BE77D5EE95}" type="pres">
      <dgm:prSet presAssocID="{5BF9A005-23B4-4AEE-90D2-5A589EBFEC3A}" presName="text" presStyleLbl="node1" presStyleIdx="1" presStyleCnt="4">
        <dgm:presLayoutVars>
          <dgm:bulletEnabled val="1"/>
        </dgm:presLayoutVars>
      </dgm:prSet>
      <dgm:spPr/>
    </dgm:pt>
    <dgm:pt modelId="{D6EDBC3B-F20A-4A04-9973-BE2904B39FCF}" type="pres">
      <dgm:prSet presAssocID="{3C79F5A7-9EFA-4531-B936-52679AB837A1}" presName="spacer" presStyleCnt="0"/>
      <dgm:spPr/>
    </dgm:pt>
    <dgm:pt modelId="{94859330-0DBC-4421-B759-75687F630B85}" type="pres">
      <dgm:prSet presAssocID="{978A9DA1-1332-4602-A0C5-3DFFFF39FCBE}" presName="comp" presStyleCnt="0"/>
      <dgm:spPr/>
    </dgm:pt>
    <dgm:pt modelId="{91BA48A6-194B-425C-B433-5A5E5F9D4F0D}" type="pres">
      <dgm:prSet presAssocID="{978A9DA1-1332-4602-A0C5-3DFFFF39FCBE}" presName="box" presStyleLbl="node1" presStyleIdx="2" presStyleCnt="4"/>
      <dgm:spPr/>
    </dgm:pt>
    <dgm:pt modelId="{A3946BFA-7887-4969-9FB7-C1C2AC17ECD9}" type="pres">
      <dgm:prSet presAssocID="{978A9DA1-1332-4602-A0C5-3DFFFF39FCBE}" presName="img" presStyleLbl="fgImgPlace1" presStyleIdx="2" presStyleCnt="4"/>
      <dgm:spPr>
        <a:solidFill>
          <a:schemeClr val="accent4">
            <a:tint val="50000"/>
            <a:hueOff val="0"/>
            <a:satOff val="0"/>
            <a:lumOff val="0"/>
          </a:schemeClr>
        </a:solidFill>
      </dgm:spPr>
    </dgm:pt>
    <dgm:pt modelId="{003E2C5B-3651-4589-9A57-DB19E0C5FF1B}" type="pres">
      <dgm:prSet presAssocID="{978A9DA1-1332-4602-A0C5-3DFFFF39FCBE}" presName="text" presStyleLbl="node1" presStyleIdx="2" presStyleCnt="4">
        <dgm:presLayoutVars>
          <dgm:bulletEnabled val="1"/>
        </dgm:presLayoutVars>
      </dgm:prSet>
      <dgm:spPr/>
    </dgm:pt>
    <dgm:pt modelId="{2E0A4318-C7A4-4B0E-9D7F-4C042E90E6B4}" type="pres">
      <dgm:prSet presAssocID="{D2882F13-60F4-4E8D-B77B-16F37DCA4C34}" presName="spacer" presStyleCnt="0"/>
      <dgm:spPr/>
    </dgm:pt>
    <dgm:pt modelId="{4B2DF338-2A38-4A8C-83A3-D8BD4C40B4D1}" type="pres">
      <dgm:prSet presAssocID="{1AA32D92-B8CD-4B32-8179-E8F42F367E6F}" presName="comp" presStyleCnt="0"/>
      <dgm:spPr/>
    </dgm:pt>
    <dgm:pt modelId="{EB1A825A-B56E-41D6-928F-250475CDDCA9}" type="pres">
      <dgm:prSet presAssocID="{1AA32D92-B8CD-4B32-8179-E8F42F367E6F}" presName="box" presStyleLbl="node1" presStyleIdx="3" presStyleCnt="4"/>
      <dgm:spPr/>
    </dgm:pt>
    <dgm:pt modelId="{4E3C27EB-540C-41AF-9114-DEF39F2A140F}" type="pres">
      <dgm:prSet presAssocID="{1AA32D92-B8CD-4B32-8179-E8F42F367E6F}" presName="img" presStyleLbl="fgImgPlace1" presStyleIdx="3" presStyleCnt="4"/>
      <dgm:spPr>
        <a:solidFill>
          <a:schemeClr val="accent5">
            <a:tint val="50000"/>
            <a:hueOff val="0"/>
            <a:satOff val="0"/>
            <a:lumOff val="0"/>
          </a:schemeClr>
        </a:solidFill>
      </dgm:spPr>
    </dgm:pt>
    <dgm:pt modelId="{03D3005B-827D-48DA-9E8F-5C2C72C097BE}" type="pres">
      <dgm:prSet presAssocID="{1AA32D92-B8CD-4B32-8179-E8F42F367E6F}" presName="text" presStyleLbl="node1" presStyleIdx="3" presStyleCnt="4">
        <dgm:presLayoutVars>
          <dgm:bulletEnabled val="1"/>
        </dgm:presLayoutVars>
      </dgm:prSet>
      <dgm:spPr/>
    </dgm:pt>
  </dgm:ptLst>
  <dgm:cxnLst>
    <dgm:cxn modelId="{1483E603-7978-4DA4-B827-B5C6A52C7115}" srcId="{C8D3FB7B-11BD-4B7A-A7A2-01E2F0988E76}" destId="{1AA32D92-B8CD-4B32-8179-E8F42F367E6F}" srcOrd="3" destOrd="0" parTransId="{1B0C4938-4E5C-4C43-B63E-713A5E944478}" sibTransId="{C413578E-014C-4C35-8DA5-68F937C75C46}"/>
    <dgm:cxn modelId="{FE873237-7C4F-4FA5-8249-49B29110F6B6}" type="presOf" srcId="{5BF9A005-23B4-4AEE-90D2-5A589EBFEC3A}" destId="{D7F6A7D9-A5A8-485E-8C3C-AEF13DBBDB52}" srcOrd="0" destOrd="0" presId="urn:microsoft.com/office/officeart/2005/8/layout/vList4"/>
    <dgm:cxn modelId="{6F96463F-248E-42E9-AA19-B5EC5E321900}" srcId="{C8D3FB7B-11BD-4B7A-A7A2-01E2F0988E76}" destId="{7AD405BF-3622-4202-BBF8-040336053B52}" srcOrd="0" destOrd="0" parTransId="{34BA0FC0-B731-4EB1-8F1F-D8CD4E086ABA}" sibTransId="{DB1CF8A7-E6D9-42DD-B763-390043A72A54}"/>
    <dgm:cxn modelId="{76BA4C5C-D91C-49CC-8A9D-7D335894D076}" type="presOf" srcId="{1AA32D92-B8CD-4B32-8179-E8F42F367E6F}" destId="{EB1A825A-B56E-41D6-928F-250475CDDCA9}" srcOrd="0" destOrd="0" presId="urn:microsoft.com/office/officeart/2005/8/layout/vList4"/>
    <dgm:cxn modelId="{DBE7A05D-869A-4166-A143-F624228BF0DD}" type="presOf" srcId="{978A9DA1-1332-4602-A0C5-3DFFFF39FCBE}" destId="{003E2C5B-3651-4589-9A57-DB19E0C5FF1B}" srcOrd="1" destOrd="0" presId="urn:microsoft.com/office/officeart/2005/8/layout/vList4"/>
    <dgm:cxn modelId="{473D7F72-36EA-4A16-97A8-1A63300389DE}" type="presOf" srcId="{978A9DA1-1332-4602-A0C5-3DFFFF39FCBE}" destId="{91BA48A6-194B-425C-B433-5A5E5F9D4F0D}" srcOrd="0" destOrd="0" presId="urn:microsoft.com/office/officeart/2005/8/layout/vList4"/>
    <dgm:cxn modelId="{4DB84B58-43FD-4138-84B3-01608A76F397}" type="presOf" srcId="{7AD405BF-3622-4202-BBF8-040336053B52}" destId="{9DC59EB7-A6A5-4554-8A53-334D7915A018}" srcOrd="1" destOrd="0" presId="urn:microsoft.com/office/officeart/2005/8/layout/vList4"/>
    <dgm:cxn modelId="{A714A87B-E5A4-40FB-915F-334762BD238D}" type="presOf" srcId="{1AA32D92-B8CD-4B32-8179-E8F42F367E6F}" destId="{03D3005B-827D-48DA-9E8F-5C2C72C097BE}" srcOrd="1" destOrd="0" presId="urn:microsoft.com/office/officeart/2005/8/layout/vList4"/>
    <dgm:cxn modelId="{F92FA1BA-BF95-4634-89E2-FB5E58DDA363}" srcId="{C8D3FB7B-11BD-4B7A-A7A2-01E2F0988E76}" destId="{5BF9A005-23B4-4AEE-90D2-5A589EBFEC3A}" srcOrd="1" destOrd="0" parTransId="{2CDFA3A5-7D35-4659-A193-55FDC2AB7898}" sibTransId="{3C79F5A7-9EFA-4531-B936-52679AB837A1}"/>
    <dgm:cxn modelId="{F756ABBD-D40D-4F80-AB16-6BA252423B46}" srcId="{C8D3FB7B-11BD-4B7A-A7A2-01E2F0988E76}" destId="{978A9DA1-1332-4602-A0C5-3DFFFF39FCBE}" srcOrd="2" destOrd="0" parTransId="{466950FF-C256-4877-8DEE-F3B6AF415390}" sibTransId="{D2882F13-60F4-4E8D-B77B-16F37DCA4C34}"/>
    <dgm:cxn modelId="{4ECD96D1-DF74-40C9-A7F9-4EF2425341A4}" type="presOf" srcId="{5BF9A005-23B4-4AEE-90D2-5A589EBFEC3A}" destId="{611DA4AA-DB17-4222-B8D8-C8BE77D5EE95}" srcOrd="1" destOrd="0" presId="urn:microsoft.com/office/officeart/2005/8/layout/vList4"/>
    <dgm:cxn modelId="{4941A9D4-DA8A-4C7F-9511-3C9E6CC3CAD2}" type="presOf" srcId="{7AD405BF-3622-4202-BBF8-040336053B52}" destId="{D3C6D2A0-6AB6-4838-BA91-55110918ABE1}" srcOrd="0" destOrd="0" presId="urn:microsoft.com/office/officeart/2005/8/layout/vList4"/>
    <dgm:cxn modelId="{ECC174F1-CB83-4A9E-A29F-94E321BA5866}" type="presOf" srcId="{C8D3FB7B-11BD-4B7A-A7A2-01E2F0988E76}" destId="{EDC83808-6808-4F3D-83F9-DE8A0D8CB985}" srcOrd="0" destOrd="0" presId="urn:microsoft.com/office/officeart/2005/8/layout/vList4"/>
    <dgm:cxn modelId="{EEB2E119-B777-4FE7-BB82-2C337EBF099F}" type="presParOf" srcId="{EDC83808-6808-4F3D-83F9-DE8A0D8CB985}" destId="{250A52F3-3DD0-4C9C-BFB7-9532BB221F82}" srcOrd="0" destOrd="0" presId="urn:microsoft.com/office/officeart/2005/8/layout/vList4"/>
    <dgm:cxn modelId="{4C7E4FAD-79F8-4E66-BB2C-403E00460DFE}" type="presParOf" srcId="{250A52F3-3DD0-4C9C-BFB7-9532BB221F82}" destId="{D3C6D2A0-6AB6-4838-BA91-55110918ABE1}" srcOrd="0" destOrd="0" presId="urn:microsoft.com/office/officeart/2005/8/layout/vList4"/>
    <dgm:cxn modelId="{E27F68E4-E319-43BD-B69C-D7319591A412}" type="presParOf" srcId="{250A52F3-3DD0-4C9C-BFB7-9532BB221F82}" destId="{6DF5EB20-A0CA-47B2-AE2B-FF7782658E7D}" srcOrd="1" destOrd="0" presId="urn:microsoft.com/office/officeart/2005/8/layout/vList4"/>
    <dgm:cxn modelId="{34D2FADE-9820-46A1-9A9A-9D993D5BED5D}" type="presParOf" srcId="{250A52F3-3DD0-4C9C-BFB7-9532BB221F82}" destId="{9DC59EB7-A6A5-4554-8A53-334D7915A018}" srcOrd="2" destOrd="0" presId="urn:microsoft.com/office/officeart/2005/8/layout/vList4"/>
    <dgm:cxn modelId="{8ECD0A43-9CE5-4D47-BAE6-04F3925EB76F}" type="presParOf" srcId="{EDC83808-6808-4F3D-83F9-DE8A0D8CB985}" destId="{DAC798B7-5968-4EAB-896A-B9A2CD2D5403}" srcOrd="1" destOrd="0" presId="urn:microsoft.com/office/officeart/2005/8/layout/vList4"/>
    <dgm:cxn modelId="{058AC977-288E-4A7E-A6EE-F7F71555BC39}" type="presParOf" srcId="{EDC83808-6808-4F3D-83F9-DE8A0D8CB985}" destId="{BFEA4843-6DF0-4188-A7B1-2029B38286E6}" srcOrd="2" destOrd="0" presId="urn:microsoft.com/office/officeart/2005/8/layout/vList4"/>
    <dgm:cxn modelId="{1C4EC20F-E6A8-47F5-9E00-DCBCC05153E4}" type="presParOf" srcId="{BFEA4843-6DF0-4188-A7B1-2029B38286E6}" destId="{D7F6A7D9-A5A8-485E-8C3C-AEF13DBBDB52}" srcOrd="0" destOrd="0" presId="urn:microsoft.com/office/officeart/2005/8/layout/vList4"/>
    <dgm:cxn modelId="{23A1457B-0FE6-43DF-9492-6AAE5698F1D6}" type="presParOf" srcId="{BFEA4843-6DF0-4188-A7B1-2029B38286E6}" destId="{910CA42C-1E42-4953-96F8-BDD9CD4AE1DA}" srcOrd="1" destOrd="0" presId="urn:microsoft.com/office/officeart/2005/8/layout/vList4"/>
    <dgm:cxn modelId="{A189E36E-C97E-4CA3-A4A8-8CA2B75B8874}" type="presParOf" srcId="{BFEA4843-6DF0-4188-A7B1-2029B38286E6}" destId="{611DA4AA-DB17-4222-B8D8-C8BE77D5EE95}" srcOrd="2" destOrd="0" presId="urn:microsoft.com/office/officeart/2005/8/layout/vList4"/>
    <dgm:cxn modelId="{22169523-8A8F-4341-8B96-A2B92DDB16CA}" type="presParOf" srcId="{EDC83808-6808-4F3D-83F9-DE8A0D8CB985}" destId="{D6EDBC3B-F20A-4A04-9973-BE2904B39FCF}" srcOrd="3" destOrd="0" presId="urn:microsoft.com/office/officeart/2005/8/layout/vList4"/>
    <dgm:cxn modelId="{DD9795FA-D1F9-4445-AFA4-4E2508EDF081}" type="presParOf" srcId="{EDC83808-6808-4F3D-83F9-DE8A0D8CB985}" destId="{94859330-0DBC-4421-B759-75687F630B85}" srcOrd="4" destOrd="0" presId="urn:microsoft.com/office/officeart/2005/8/layout/vList4"/>
    <dgm:cxn modelId="{61BEB917-072A-43C8-8695-4A4C03B38BE6}" type="presParOf" srcId="{94859330-0DBC-4421-B759-75687F630B85}" destId="{91BA48A6-194B-425C-B433-5A5E5F9D4F0D}" srcOrd="0" destOrd="0" presId="urn:microsoft.com/office/officeart/2005/8/layout/vList4"/>
    <dgm:cxn modelId="{C05D99E5-BF2C-45BA-8E88-182360CBA11B}" type="presParOf" srcId="{94859330-0DBC-4421-B759-75687F630B85}" destId="{A3946BFA-7887-4969-9FB7-C1C2AC17ECD9}" srcOrd="1" destOrd="0" presId="urn:microsoft.com/office/officeart/2005/8/layout/vList4"/>
    <dgm:cxn modelId="{9AF37574-32E0-4D95-B3F4-F0103AE10C81}" type="presParOf" srcId="{94859330-0DBC-4421-B759-75687F630B85}" destId="{003E2C5B-3651-4589-9A57-DB19E0C5FF1B}" srcOrd="2" destOrd="0" presId="urn:microsoft.com/office/officeart/2005/8/layout/vList4"/>
    <dgm:cxn modelId="{366346D1-CAE5-4539-A5A7-8478649C25B4}" type="presParOf" srcId="{EDC83808-6808-4F3D-83F9-DE8A0D8CB985}" destId="{2E0A4318-C7A4-4B0E-9D7F-4C042E90E6B4}" srcOrd="5" destOrd="0" presId="urn:microsoft.com/office/officeart/2005/8/layout/vList4"/>
    <dgm:cxn modelId="{53F0BA41-3854-4602-A4F3-C34EF5924F7F}" type="presParOf" srcId="{EDC83808-6808-4F3D-83F9-DE8A0D8CB985}" destId="{4B2DF338-2A38-4A8C-83A3-D8BD4C40B4D1}" srcOrd="6" destOrd="0" presId="urn:microsoft.com/office/officeart/2005/8/layout/vList4"/>
    <dgm:cxn modelId="{AB89B2CE-2D3D-4B7A-B00D-5080E025776F}" type="presParOf" srcId="{4B2DF338-2A38-4A8C-83A3-D8BD4C40B4D1}" destId="{EB1A825A-B56E-41D6-928F-250475CDDCA9}" srcOrd="0" destOrd="0" presId="urn:microsoft.com/office/officeart/2005/8/layout/vList4"/>
    <dgm:cxn modelId="{FACCA504-129B-41F1-A37F-D67081FB6BF2}" type="presParOf" srcId="{4B2DF338-2A38-4A8C-83A3-D8BD4C40B4D1}" destId="{4E3C27EB-540C-41AF-9114-DEF39F2A140F}" srcOrd="1" destOrd="0" presId="urn:microsoft.com/office/officeart/2005/8/layout/vList4"/>
    <dgm:cxn modelId="{86F25E5D-6A7B-480B-AF6E-3D0F1780604F}" type="presParOf" srcId="{4B2DF338-2A38-4A8C-83A3-D8BD4C40B4D1}" destId="{03D3005B-827D-48DA-9E8F-5C2C72C097B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262677A-B10E-4A5A-91F4-B185C86DCFD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B0BF776-240E-4E81-9C72-C7F1E90D71E6}">
      <dgm:prSet phldrT="[Text]"/>
      <dgm:spPr/>
      <dgm:t>
        <a:bodyPr/>
        <a:lstStyle/>
        <a:p>
          <a:r>
            <a:rPr lang="en-US" dirty="0"/>
            <a:t>Demonstrate caring by listening</a:t>
          </a:r>
        </a:p>
      </dgm:t>
    </dgm:pt>
    <dgm:pt modelId="{4645B534-3E8F-43CB-AA0A-C46144C04133}" type="parTrans" cxnId="{3ADBD760-3959-4C3C-B30C-0CB2A9BAF550}">
      <dgm:prSet/>
      <dgm:spPr/>
      <dgm:t>
        <a:bodyPr/>
        <a:lstStyle/>
        <a:p>
          <a:endParaRPr lang="en-US"/>
        </a:p>
      </dgm:t>
    </dgm:pt>
    <dgm:pt modelId="{B22FAC7C-84FB-4799-A301-0CF8B1768EE7}" type="sibTrans" cxnId="{3ADBD760-3959-4C3C-B30C-0CB2A9BAF550}">
      <dgm:prSet/>
      <dgm:spPr/>
      <dgm:t>
        <a:bodyPr/>
        <a:lstStyle/>
        <a:p>
          <a:endParaRPr lang="en-US"/>
        </a:p>
      </dgm:t>
    </dgm:pt>
    <dgm:pt modelId="{C12F8FBB-A64C-447D-B315-DCE8856D2A6D}">
      <dgm:prSet phldrT="[Text]"/>
      <dgm:spPr/>
      <dgm:t>
        <a:bodyPr/>
        <a:lstStyle/>
        <a:p>
          <a:r>
            <a:rPr lang="en-US" dirty="0"/>
            <a:t>Demonstrate understanding by acknowledging and empathizing</a:t>
          </a:r>
        </a:p>
      </dgm:t>
    </dgm:pt>
    <dgm:pt modelId="{7B4212AE-F878-41FC-8378-B6C597B952E7}" type="parTrans" cxnId="{AC2A3FAC-184C-429E-B3DC-0808B48967B1}">
      <dgm:prSet/>
      <dgm:spPr/>
      <dgm:t>
        <a:bodyPr/>
        <a:lstStyle/>
        <a:p>
          <a:endParaRPr lang="en-US"/>
        </a:p>
      </dgm:t>
    </dgm:pt>
    <dgm:pt modelId="{3805D7C8-D6BA-4E89-9CEA-96A5F7FAB04F}" type="sibTrans" cxnId="{AC2A3FAC-184C-429E-B3DC-0808B48967B1}">
      <dgm:prSet/>
      <dgm:spPr/>
      <dgm:t>
        <a:bodyPr/>
        <a:lstStyle/>
        <a:p>
          <a:endParaRPr lang="en-US"/>
        </a:p>
      </dgm:t>
    </dgm:pt>
    <dgm:pt modelId="{4A1FCBF2-ACBF-44BB-8C3C-D851B52A5347}">
      <dgm:prSet phldrT="[Text]"/>
      <dgm:spPr/>
      <dgm:t>
        <a:bodyPr/>
        <a:lstStyle/>
        <a:p>
          <a:r>
            <a:rPr lang="en-US" dirty="0"/>
            <a:t>Demonstrate listening by giving your undivided attention</a:t>
          </a:r>
        </a:p>
      </dgm:t>
    </dgm:pt>
    <dgm:pt modelId="{176DECAA-AC4D-4391-903F-C1D84CBC05A5}" type="parTrans" cxnId="{29821A53-C196-4435-BDF3-D87F0E431D35}">
      <dgm:prSet/>
      <dgm:spPr/>
      <dgm:t>
        <a:bodyPr/>
        <a:lstStyle/>
        <a:p>
          <a:endParaRPr lang="en-US"/>
        </a:p>
      </dgm:t>
    </dgm:pt>
    <dgm:pt modelId="{8F2BE46F-D83E-451F-84AC-D8BBE8446A06}" type="sibTrans" cxnId="{29821A53-C196-4435-BDF3-D87F0E431D35}">
      <dgm:prSet/>
      <dgm:spPr/>
      <dgm:t>
        <a:bodyPr/>
        <a:lstStyle/>
        <a:p>
          <a:endParaRPr lang="en-US"/>
        </a:p>
      </dgm:t>
    </dgm:pt>
    <dgm:pt modelId="{677589F7-0E52-47D0-A7C3-04E99628BAB0}">
      <dgm:prSet phldrT="[Text]"/>
      <dgm:spPr/>
      <dgm:t>
        <a:bodyPr/>
        <a:lstStyle/>
        <a:p>
          <a:r>
            <a:rPr lang="en-US" dirty="0"/>
            <a:t>Demonstrate respect by keeping the relationship professional</a:t>
          </a:r>
        </a:p>
      </dgm:t>
    </dgm:pt>
    <dgm:pt modelId="{00FE56D5-8AA7-4725-BEEA-513A52B6E70C}" type="parTrans" cxnId="{125270DE-E0B0-4E81-9EDB-0D509BC83E47}">
      <dgm:prSet/>
      <dgm:spPr/>
      <dgm:t>
        <a:bodyPr/>
        <a:lstStyle/>
        <a:p>
          <a:endParaRPr lang="en-US"/>
        </a:p>
      </dgm:t>
    </dgm:pt>
    <dgm:pt modelId="{DC6345CA-1C4D-429B-92E3-11802D0655C6}" type="sibTrans" cxnId="{125270DE-E0B0-4E81-9EDB-0D509BC83E47}">
      <dgm:prSet/>
      <dgm:spPr/>
      <dgm:t>
        <a:bodyPr/>
        <a:lstStyle/>
        <a:p>
          <a:endParaRPr lang="en-US"/>
        </a:p>
      </dgm:t>
    </dgm:pt>
    <dgm:pt modelId="{4A02A4EB-4EAB-4CB3-A121-73270699ECCE}" type="pres">
      <dgm:prSet presAssocID="{B262677A-B10E-4A5A-91F4-B185C86DCFD7}" presName="diagram" presStyleCnt="0">
        <dgm:presLayoutVars>
          <dgm:dir/>
          <dgm:resizeHandles val="exact"/>
        </dgm:presLayoutVars>
      </dgm:prSet>
      <dgm:spPr/>
    </dgm:pt>
    <dgm:pt modelId="{03309792-CBF2-43C8-B62D-77A1F0CA44DB}" type="pres">
      <dgm:prSet presAssocID="{1B0BF776-240E-4E81-9C72-C7F1E90D71E6}" presName="node" presStyleLbl="node1" presStyleIdx="0" presStyleCnt="4">
        <dgm:presLayoutVars>
          <dgm:bulletEnabled val="1"/>
        </dgm:presLayoutVars>
      </dgm:prSet>
      <dgm:spPr/>
    </dgm:pt>
    <dgm:pt modelId="{3FB973C4-2E23-4AA0-8D13-36AEDD858503}" type="pres">
      <dgm:prSet presAssocID="{B22FAC7C-84FB-4799-A301-0CF8B1768EE7}" presName="sibTrans" presStyleCnt="0"/>
      <dgm:spPr/>
    </dgm:pt>
    <dgm:pt modelId="{7A9C8D24-8FEC-44CE-B068-AE24E55E69EE}" type="pres">
      <dgm:prSet presAssocID="{C12F8FBB-A64C-447D-B315-DCE8856D2A6D}" presName="node" presStyleLbl="node1" presStyleIdx="1" presStyleCnt="4">
        <dgm:presLayoutVars>
          <dgm:bulletEnabled val="1"/>
        </dgm:presLayoutVars>
      </dgm:prSet>
      <dgm:spPr/>
    </dgm:pt>
    <dgm:pt modelId="{114D356A-0E75-4D9F-ABD4-4AF277F88236}" type="pres">
      <dgm:prSet presAssocID="{3805D7C8-D6BA-4E89-9CEA-96A5F7FAB04F}" presName="sibTrans" presStyleCnt="0"/>
      <dgm:spPr/>
    </dgm:pt>
    <dgm:pt modelId="{E4A6F704-77C9-4037-A80A-2A99B9E00F15}" type="pres">
      <dgm:prSet presAssocID="{4A1FCBF2-ACBF-44BB-8C3C-D851B52A5347}" presName="node" presStyleLbl="node1" presStyleIdx="2" presStyleCnt="4">
        <dgm:presLayoutVars>
          <dgm:bulletEnabled val="1"/>
        </dgm:presLayoutVars>
      </dgm:prSet>
      <dgm:spPr/>
    </dgm:pt>
    <dgm:pt modelId="{484F9C25-F828-4BDA-8AF3-06F13F0AB40F}" type="pres">
      <dgm:prSet presAssocID="{8F2BE46F-D83E-451F-84AC-D8BBE8446A06}" presName="sibTrans" presStyleCnt="0"/>
      <dgm:spPr/>
    </dgm:pt>
    <dgm:pt modelId="{CC5A30AB-184C-44D5-ADB0-F2F62D6D0211}" type="pres">
      <dgm:prSet presAssocID="{677589F7-0E52-47D0-A7C3-04E99628BAB0}" presName="node" presStyleLbl="node1" presStyleIdx="3" presStyleCnt="4">
        <dgm:presLayoutVars>
          <dgm:bulletEnabled val="1"/>
        </dgm:presLayoutVars>
      </dgm:prSet>
      <dgm:spPr/>
    </dgm:pt>
  </dgm:ptLst>
  <dgm:cxnLst>
    <dgm:cxn modelId="{1047310F-61E5-4DDB-BD98-6962EC592705}" type="presOf" srcId="{B262677A-B10E-4A5A-91F4-B185C86DCFD7}" destId="{4A02A4EB-4EAB-4CB3-A121-73270699ECCE}" srcOrd="0" destOrd="0" presId="urn:microsoft.com/office/officeart/2005/8/layout/default"/>
    <dgm:cxn modelId="{3ADBD760-3959-4C3C-B30C-0CB2A9BAF550}" srcId="{B262677A-B10E-4A5A-91F4-B185C86DCFD7}" destId="{1B0BF776-240E-4E81-9C72-C7F1E90D71E6}" srcOrd="0" destOrd="0" parTransId="{4645B534-3E8F-43CB-AA0A-C46144C04133}" sibTransId="{B22FAC7C-84FB-4799-A301-0CF8B1768EE7}"/>
    <dgm:cxn modelId="{A4F4CC44-7EBD-4818-A28B-CD69C31AF3F7}" type="presOf" srcId="{677589F7-0E52-47D0-A7C3-04E99628BAB0}" destId="{CC5A30AB-184C-44D5-ADB0-F2F62D6D0211}" srcOrd="0" destOrd="0" presId="urn:microsoft.com/office/officeart/2005/8/layout/default"/>
    <dgm:cxn modelId="{8EDBA26C-89CB-4AE3-A6CF-BA6767042992}" type="presOf" srcId="{1B0BF776-240E-4E81-9C72-C7F1E90D71E6}" destId="{03309792-CBF2-43C8-B62D-77A1F0CA44DB}" srcOrd="0" destOrd="0" presId="urn:microsoft.com/office/officeart/2005/8/layout/default"/>
    <dgm:cxn modelId="{29821A53-C196-4435-BDF3-D87F0E431D35}" srcId="{B262677A-B10E-4A5A-91F4-B185C86DCFD7}" destId="{4A1FCBF2-ACBF-44BB-8C3C-D851B52A5347}" srcOrd="2" destOrd="0" parTransId="{176DECAA-AC4D-4391-903F-C1D84CBC05A5}" sibTransId="{8F2BE46F-D83E-451F-84AC-D8BBE8446A06}"/>
    <dgm:cxn modelId="{AC2A3FAC-184C-429E-B3DC-0808B48967B1}" srcId="{B262677A-B10E-4A5A-91F4-B185C86DCFD7}" destId="{C12F8FBB-A64C-447D-B315-DCE8856D2A6D}" srcOrd="1" destOrd="0" parTransId="{7B4212AE-F878-41FC-8378-B6C597B952E7}" sibTransId="{3805D7C8-D6BA-4E89-9CEA-96A5F7FAB04F}"/>
    <dgm:cxn modelId="{125270DE-E0B0-4E81-9EDB-0D509BC83E47}" srcId="{B262677A-B10E-4A5A-91F4-B185C86DCFD7}" destId="{677589F7-0E52-47D0-A7C3-04E99628BAB0}" srcOrd="3" destOrd="0" parTransId="{00FE56D5-8AA7-4725-BEEA-513A52B6E70C}" sibTransId="{DC6345CA-1C4D-429B-92E3-11802D0655C6}"/>
    <dgm:cxn modelId="{9CB319E8-8187-477E-A63F-68D0177AF5F6}" type="presOf" srcId="{C12F8FBB-A64C-447D-B315-DCE8856D2A6D}" destId="{7A9C8D24-8FEC-44CE-B068-AE24E55E69EE}" srcOrd="0" destOrd="0" presId="urn:microsoft.com/office/officeart/2005/8/layout/default"/>
    <dgm:cxn modelId="{6F5FC4EA-9D4C-4BB1-BE4B-55AA4BF33F19}" type="presOf" srcId="{4A1FCBF2-ACBF-44BB-8C3C-D851B52A5347}" destId="{E4A6F704-77C9-4037-A80A-2A99B9E00F15}" srcOrd="0" destOrd="0" presId="urn:microsoft.com/office/officeart/2005/8/layout/default"/>
    <dgm:cxn modelId="{B26F1787-C096-4A34-9A97-31BA28F0D5AC}" type="presParOf" srcId="{4A02A4EB-4EAB-4CB3-A121-73270699ECCE}" destId="{03309792-CBF2-43C8-B62D-77A1F0CA44DB}" srcOrd="0" destOrd="0" presId="urn:microsoft.com/office/officeart/2005/8/layout/default"/>
    <dgm:cxn modelId="{D19D001B-0662-452D-9ACC-5896C8F56AF6}" type="presParOf" srcId="{4A02A4EB-4EAB-4CB3-A121-73270699ECCE}" destId="{3FB973C4-2E23-4AA0-8D13-36AEDD858503}" srcOrd="1" destOrd="0" presId="urn:microsoft.com/office/officeart/2005/8/layout/default"/>
    <dgm:cxn modelId="{5F16A49D-FFEA-4AD0-96E6-3B51850D2C05}" type="presParOf" srcId="{4A02A4EB-4EAB-4CB3-A121-73270699ECCE}" destId="{7A9C8D24-8FEC-44CE-B068-AE24E55E69EE}" srcOrd="2" destOrd="0" presId="urn:microsoft.com/office/officeart/2005/8/layout/default"/>
    <dgm:cxn modelId="{37294F65-9CA8-4834-8068-7E58018DD9CE}" type="presParOf" srcId="{4A02A4EB-4EAB-4CB3-A121-73270699ECCE}" destId="{114D356A-0E75-4D9F-ABD4-4AF277F88236}" srcOrd="3" destOrd="0" presId="urn:microsoft.com/office/officeart/2005/8/layout/default"/>
    <dgm:cxn modelId="{06B6FE1F-43BE-4877-8550-B60DF3DA20E8}" type="presParOf" srcId="{4A02A4EB-4EAB-4CB3-A121-73270699ECCE}" destId="{E4A6F704-77C9-4037-A80A-2A99B9E00F15}" srcOrd="4" destOrd="0" presId="urn:microsoft.com/office/officeart/2005/8/layout/default"/>
    <dgm:cxn modelId="{E8EBF075-109A-44EB-8A52-28912D69D0A3}" type="presParOf" srcId="{4A02A4EB-4EAB-4CB3-A121-73270699ECCE}" destId="{484F9C25-F828-4BDA-8AF3-06F13F0AB40F}" srcOrd="5" destOrd="0" presId="urn:microsoft.com/office/officeart/2005/8/layout/default"/>
    <dgm:cxn modelId="{32BC48D8-2461-447E-8552-A317D378B2B5}" type="presParOf" srcId="{4A02A4EB-4EAB-4CB3-A121-73270699ECCE}" destId="{CC5A30AB-184C-44D5-ADB0-F2F62D6D021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0D0A22C-4936-4DEB-9846-0C5E4102D89C}" type="doc">
      <dgm:prSet loTypeId="urn:diagrams.loki3.com/BracketList+Icon" loCatId="officeonline" qsTypeId="urn:microsoft.com/office/officeart/2005/8/quickstyle/simple1" qsCatId="simple" csTypeId="urn:microsoft.com/office/officeart/2005/8/colors/colorful4" csCatId="colorful" phldr="1"/>
      <dgm:spPr/>
      <dgm:t>
        <a:bodyPr/>
        <a:lstStyle/>
        <a:p>
          <a:endParaRPr lang="en-US"/>
        </a:p>
      </dgm:t>
    </dgm:pt>
    <dgm:pt modelId="{14686463-04EB-4D98-89CC-1102F082D620}">
      <dgm:prSet phldrT="[Text]"/>
      <dgm:spPr/>
      <dgm:t>
        <a:bodyPr/>
        <a:lstStyle/>
        <a:p>
          <a:r>
            <a:rPr lang="en-US" b="1" dirty="0"/>
            <a:t>John Wooden</a:t>
          </a:r>
          <a:endParaRPr lang="en-US" dirty="0"/>
        </a:p>
      </dgm:t>
    </dgm:pt>
    <dgm:pt modelId="{EA68A433-28CD-451F-82D6-9BDEBF26BFE9}" type="parTrans" cxnId="{91F4AEFA-A81F-4CC9-8C2D-B80B99F1F6F9}">
      <dgm:prSet/>
      <dgm:spPr/>
      <dgm:t>
        <a:bodyPr/>
        <a:lstStyle/>
        <a:p>
          <a:endParaRPr lang="en-US"/>
        </a:p>
      </dgm:t>
    </dgm:pt>
    <dgm:pt modelId="{262BD199-3ABE-4FC1-85F9-D20ECB4809F8}" type="sibTrans" cxnId="{91F4AEFA-A81F-4CC9-8C2D-B80B99F1F6F9}">
      <dgm:prSet/>
      <dgm:spPr/>
      <dgm:t>
        <a:bodyPr/>
        <a:lstStyle/>
        <a:p>
          <a:endParaRPr lang="en-US"/>
        </a:p>
      </dgm:t>
    </dgm:pt>
    <dgm:pt modelId="{2EB8073F-6839-49DE-B6C6-C0B61E5FB30F}">
      <dgm:prSet phldrT="[Text]"/>
      <dgm:spPr/>
      <dgm:t>
        <a:bodyPr/>
        <a:lstStyle/>
        <a:p>
          <a:r>
            <a:rPr lang="en-US" dirty="0"/>
            <a:t>If you're not making mistakes, then you're not doing anything. I'm positive that a doer makes mistakes.</a:t>
          </a:r>
        </a:p>
      </dgm:t>
    </dgm:pt>
    <dgm:pt modelId="{66B70E12-35D9-4DFA-8D6C-4A4B0E8DF9F8}" type="parTrans" cxnId="{7E32C0C6-F738-4761-B39D-9F278D3F54C9}">
      <dgm:prSet/>
      <dgm:spPr/>
      <dgm:t>
        <a:bodyPr/>
        <a:lstStyle/>
        <a:p>
          <a:endParaRPr lang="en-US"/>
        </a:p>
      </dgm:t>
    </dgm:pt>
    <dgm:pt modelId="{A5722394-4A38-4D4C-8228-CD13E2B517B7}" type="sibTrans" cxnId="{7E32C0C6-F738-4761-B39D-9F278D3F54C9}">
      <dgm:prSet/>
      <dgm:spPr/>
      <dgm:t>
        <a:bodyPr/>
        <a:lstStyle/>
        <a:p>
          <a:endParaRPr lang="en-US"/>
        </a:p>
      </dgm:t>
    </dgm:pt>
    <dgm:pt modelId="{230767CE-7462-409F-9E19-0C5371BA07C4}">
      <dgm:prSet phldrT="[Text]"/>
      <dgm:spPr/>
      <dgm:t>
        <a:bodyPr/>
        <a:lstStyle/>
        <a:p>
          <a:r>
            <a:rPr lang="en-US" b="1" dirty="0"/>
            <a:t>Pearl Buck</a:t>
          </a:r>
          <a:endParaRPr lang="en-US" dirty="0"/>
        </a:p>
      </dgm:t>
    </dgm:pt>
    <dgm:pt modelId="{2D86F30D-CD9A-43DF-92B1-7D6CE821490A}" type="parTrans" cxnId="{70EAD7E8-3037-4B86-A36A-5DF6E5AAD08D}">
      <dgm:prSet/>
      <dgm:spPr/>
      <dgm:t>
        <a:bodyPr/>
        <a:lstStyle/>
        <a:p>
          <a:endParaRPr lang="en-US"/>
        </a:p>
      </dgm:t>
    </dgm:pt>
    <dgm:pt modelId="{6A106E8D-CBDF-45EA-9212-F77D7BB86EEB}" type="sibTrans" cxnId="{70EAD7E8-3037-4B86-A36A-5DF6E5AAD08D}">
      <dgm:prSet/>
      <dgm:spPr/>
      <dgm:t>
        <a:bodyPr/>
        <a:lstStyle/>
        <a:p>
          <a:endParaRPr lang="en-US"/>
        </a:p>
      </dgm:t>
    </dgm:pt>
    <dgm:pt modelId="{A4DAD547-392F-4A52-8D04-0D8A6D11AC8C}">
      <dgm:prSet phldrT="[Text]"/>
      <dgm:spPr/>
      <dgm:t>
        <a:bodyPr/>
        <a:lstStyle/>
        <a:p>
          <a:r>
            <a:rPr lang="en-US" dirty="0"/>
            <a:t>I don't wait for moods. You accomplish nothing if you do that. Your mind must know it has got to get down to earth.</a:t>
          </a:r>
        </a:p>
      </dgm:t>
    </dgm:pt>
    <dgm:pt modelId="{791BEEDA-3D39-4362-ABD3-CC4212530332}" type="parTrans" cxnId="{0273BF89-1C19-43B7-83F5-20E66AFB1DC6}">
      <dgm:prSet/>
      <dgm:spPr/>
      <dgm:t>
        <a:bodyPr/>
        <a:lstStyle/>
        <a:p>
          <a:endParaRPr lang="en-US"/>
        </a:p>
      </dgm:t>
    </dgm:pt>
    <dgm:pt modelId="{85AA9A6D-9C79-4ECE-9C6B-1DF7A2A25C47}" type="sibTrans" cxnId="{0273BF89-1C19-43B7-83F5-20E66AFB1DC6}">
      <dgm:prSet/>
      <dgm:spPr/>
      <dgm:t>
        <a:bodyPr/>
        <a:lstStyle/>
        <a:p>
          <a:endParaRPr lang="en-US"/>
        </a:p>
      </dgm:t>
    </dgm:pt>
    <dgm:pt modelId="{896C5BB4-57E4-4400-B577-5966B7C3748A}">
      <dgm:prSet phldrT="[Text]"/>
      <dgm:spPr/>
      <dgm:t>
        <a:bodyPr/>
        <a:lstStyle/>
        <a:p>
          <a:r>
            <a:rPr lang="en-US" dirty="0"/>
            <a:t>I don't look to jump over 7-foot bars. I look around for 1-foot bars that I can step over.</a:t>
          </a:r>
        </a:p>
      </dgm:t>
    </dgm:pt>
    <dgm:pt modelId="{224B4566-D757-462A-A3F8-A35912D36761}" type="parTrans" cxnId="{E9711635-1908-4C0F-9FD6-239DB0291906}">
      <dgm:prSet/>
      <dgm:spPr/>
      <dgm:t>
        <a:bodyPr/>
        <a:lstStyle/>
        <a:p>
          <a:endParaRPr lang="en-US"/>
        </a:p>
      </dgm:t>
    </dgm:pt>
    <dgm:pt modelId="{D56B5FB3-A7CC-42E7-842C-9D82C1EC3D91}" type="sibTrans" cxnId="{E9711635-1908-4C0F-9FD6-239DB0291906}">
      <dgm:prSet/>
      <dgm:spPr/>
      <dgm:t>
        <a:bodyPr/>
        <a:lstStyle/>
        <a:p>
          <a:endParaRPr lang="en-US"/>
        </a:p>
      </dgm:t>
    </dgm:pt>
    <dgm:pt modelId="{9C0F16D2-CE48-43DB-B6E5-52060F664B48}">
      <dgm:prSet phldrT="[Text]"/>
      <dgm:spPr/>
      <dgm:t>
        <a:bodyPr/>
        <a:lstStyle/>
        <a:p>
          <a:r>
            <a:rPr lang="en-US" b="1" dirty="0"/>
            <a:t>Warren Buffett</a:t>
          </a:r>
          <a:endParaRPr lang="en-US" dirty="0"/>
        </a:p>
      </dgm:t>
    </dgm:pt>
    <dgm:pt modelId="{00D28A8A-CAE5-4B1F-BEC7-6572712540EA}" type="parTrans" cxnId="{CEBAFA98-DE6A-4280-94FE-45ED3C0809D1}">
      <dgm:prSet/>
      <dgm:spPr/>
      <dgm:t>
        <a:bodyPr/>
        <a:lstStyle/>
        <a:p>
          <a:endParaRPr lang="en-US"/>
        </a:p>
      </dgm:t>
    </dgm:pt>
    <dgm:pt modelId="{E4C77FCD-C207-4765-B1FD-6910FCF38C6C}" type="sibTrans" cxnId="{CEBAFA98-DE6A-4280-94FE-45ED3C0809D1}">
      <dgm:prSet/>
      <dgm:spPr/>
      <dgm:t>
        <a:bodyPr/>
        <a:lstStyle/>
        <a:p>
          <a:endParaRPr lang="en-US"/>
        </a:p>
      </dgm:t>
    </dgm:pt>
    <dgm:pt modelId="{3E698D6A-03C4-4C0E-B29E-5FC67C6626F0}" type="pres">
      <dgm:prSet presAssocID="{D0D0A22C-4936-4DEB-9846-0C5E4102D89C}" presName="Name0" presStyleCnt="0">
        <dgm:presLayoutVars>
          <dgm:dir/>
          <dgm:animLvl val="lvl"/>
          <dgm:resizeHandles val="exact"/>
        </dgm:presLayoutVars>
      </dgm:prSet>
      <dgm:spPr/>
    </dgm:pt>
    <dgm:pt modelId="{CDD7247D-2619-4879-89FA-009AE551D3E8}" type="pres">
      <dgm:prSet presAssocID="{14686463-04EB-4D98-89CC-1102F082D620}" presName="linNode" presStyleCnt="0"/>
      <dgm:spPr/>
    </dgm:pt>
    <dgm:pt modelId="{CA4FD301-B07A-4863-B8DA-EEE2A0A4C70D}" type="pres">
      <dgm:prSet presAssocID="{14686463-04EB-4D98-89CC-1102F082D620}" presName="parTx" presStyleLbl="revTx" presStyleIdx="0" presStyleCnt="3">
        <dgm:presLayoutVars>
          <dgm:chMax val="1"/>
          <dgm:bulletEnabled val="1"/>
        </dgm:presLayoutVars>
      </dgm:prSet>
      <dgm:spPr/>
    </dgm:pt>
    <dgm:pt modelId="{1FDD2157-A856-4F4E-8BBC-CECF6E071396}" type="pres">
      <dgm:prSet presAssocID="{14686463-04EB-4D98-89CC-1102F082D620}" presName="bracket" presStyleLbl="parChTrans1D1" presStyleIdx="0" presStyleCnt="3"/>
      <dgm:spPr/>
    </dgm:pt>
    <dgm:pt modelId="{7C0E780C-13B5-4C95-A700-F2FCCEF7F491}" type="pres">
      <dgm:prSet presAssocID="{14686463-04EB-4D98-89CC-1102F082D620}" presName="spH" presStyleCnt="0"/>
      <dgm:spPr/>
    </dgm:pt>
    <dgm:pt modelId="{9D354CFF-C92A-4D24-9CAD-7E7B88E2019A}" type="pres">
      <dgm:prSet presAssocID="{14686463-04EB-4D98-89CC-1102F082D620}" presName="desTx" presStyleLbl="node1" presStyleIdx="0" presStyleCnt="3">
        <dgm:presLayoutVars>
          <dgm:bulletEnabled val="1"/>
        </dgm:presLayoutVars>
      </dgm:prSet>
      <dgm:spPr/>
    </dgm:pt>
    <dgm:pt modelId="{CA517E63-21DE-4E4A-BBF8-C2B498C4A103}" type="pres">
      <dgm:prSet presAssocID="{262BD199-3ABE-4FC1-85F9-D20ECB4809F8}" presName="spV" presStyleCnt="0"/>
      <dgm:spPr/>
    </dgm:pt>
    <dgm:pt modelId="{10CED2B7-9B45-42AF-BB85-7E8C33E6FBE9}" type="pres">
      <dgm:prSet presAssocID="{230767CE-7462-409F-9E19-0C5371BA07C4}" presName="linNode" presStyleCnt="0"/>
      <dgm:spPr/>
    </dgm:pt>
    <dgm:pt modelId="{11BACDB8-43CC-47A1-B593-8A104061B0C0}" type="pres">
      <dgm:prSet presAssocID="{230767CE-7462-409F-9E19-0C5371BA07C4}" presName="parTx" presStyleLbl="revTx" presStyleIdx="1" presStyleCnt="3">
        <dgm:presLayoutVars>
          <dgm:chMax val="1"/>
          <dgm:bulletEnabled val="1"/>
        </dgm:presLayoutVars>
      </dgm:prSet>
      <dgm:spPr/>
    </dgm:pt>
    <dgm:pt modelId="{7DA79E8B-F554-4983-9BB8-56078E3968E1}" type="pres">
      <dgm:prSet presAssocID="{230767CE-7462-409F-9E19-0C5371BA07C4}" presName="bracket" presStyleLbl="parChTrans1D1" presStyleIdx="1" presStyleCnt="3"/>
      <dgm:spPr/>
    </dgm:pt>
    <dgm:pt modelId="{4E2376B1-6F58-4C47-956A-BBE84AD0E318}" type="pres">
      <dgm:prSet presAssocID="{230767CE-7462-409F-9E19-0C5371BA07C4}" presName="spH" presStyleCnt="0"/>
      <dgm:spPr/>
    </dgm:pt>
    <dgm:pt modelId="{DC1D7A1D-F6D6-49E3-B566-140A29D87588}" type="pres">
      <dgm:prSet presAssocID="{230767CE-7462-409F-9E19-0C5371BA07C4}" presName="desTx" presStyleLbl="node1" presStyleIdx="1" presStyleCnt="3">
        <dgm:presLayoutVars>
          <dgm:bulletEnabled val="1"/>
        </dgm:presLayoutVars>
      </dgm:prSet>
      <dgm:spPr/>
    </dgm:pt>
    <dgm:pt modelId="{D39CA5D4-1DE1-4EFA-A7D0-5261F8ACE764}" type="pres">
      <dgm:prSet presAssocID="{6A106E8D-CBDF-45EA-9212-F77D7BB86EEB}" presName="spV" presStyleCnt="0"/>
      <dgm:spPr/>
    </dgm:pt>
    <dgm:pt modelId="{25040912-BD45-404C-AEEA-1B692DE98443}" type="pres">
      <dgm:prSet presAssocID="{9C0F16D2-CE48-43DB-B6E5-52060F664B48}" presName="linNode" presStyleCnt="0"/>
      <dgm:spPr/>
    </dgm:pt>
    <dgm:pt modelId="{798AE905-61C4-465B-B985-AA1591D19BA3}" type="pres">
      <dgm:prSet presAssocID="{9C0F16D2-CE48-43DB-B6E5-52060F664B48}" presName="parTx" presStyleLbl="revTx" presStyleIdx="2" presStyleCnt="3">
        <dgm:presLayoutVars>
          <dgm:chMax val="1"/>
          <dgm:bulletEnabled val="1"/>
        </dgm:presLayoutVars>
      </dgm:prSet>
      <dgm:spPr/>
    </dgm:pt>
    <dgm:pt modelId="{9ADCA313-C1A1-4F72-AB55-89E687171E02}" type="pres">
      <dgm:prSet presAssocID="{9C0F16D2-CE48-43DB-B6E5-52060F664B48}" presName="bracket" presStyleLbl="parChTrans1D1" presStyleIdx="2" presStyleCnt="3"/>
      <dgm:spPr/>
    </dgm:pt>
    <dgm:pt modelId="{E88AF519-35A1-4AB2-A423-D41469A7E702}" type="pres">
      <dgm:prSet presAssocID="{9C0F16D2-CE48-43DB-B6E5-52060F664B48}" presName="spH" presStyleCnt="0"/>
      <dgm:spPr/>
    </dgm:pt>
    <dgm:pt modelId="{A93D26BF-0A14-4B40-9E3F-F38E0F85AF55}" type="pres">
      <dgm:prSet presAssocID="{9C0F16D2-CE48-43DB-B6E5-52060F664B48}" presName="desTx" presStyleLbl="node1" presStyleIdx="2" presStyleCnt="3">
        <dgm:presLayoutVars>
          <dgm:bulletEnabled val="1"/>
        </dgm:presLayoutVars>
      </dgm:prSet>
      <dgm:spPr/>
    </dgm:pt>
  </dgm:ptLst>
  <dgm:cxnLst>
    <dgm:cxn modelId="{D2378123-29A4-40AF-8170-19BB76A7CAEC}" type="presOf" srcId="{14686463-04EB-4D98-89CC-1102F082D620}" destId="{CA4FD301-B07A-4863-B8DA-EEE2A0A4C70D}" srcOrd="0" destOrd="0" presId="urn:diagrams.loki3.com/BracketList+Icon"/>
    <dgm:cxn modelId="{C54BFE2F-B2CE-41BA-91BC-00B42F27FCFD}" type="presOf" srcId="{2EB8073F-6839-49DE-B6C6-C0B61E5FB30F}" destId="{9D354CFF-C92A-4D24-9CAD-7E7B88E2019A}" srcOrd="0" destOrd="0" presId="urn:diagrams.loki3.com/BracketList+Icon"/>
    <dgm:cxn modelId="{E9711635-1908-4C0F-9FD6-239DB0291906}" srcId="{9C0F16D2-CE48-43DB-B6E5-52060F664B48}" destId="{896C5BB4-57E4-4400-B577-5966B7C3748A}" srcOrd="0" destOrd="0" parTransId="{224B4566-D757-462A-A3F8-A35912D36761}" sibTransId="{D56B5FB3-A7CC-42E7-842C-9D82C1EC3D91}"/>
    <dgm:cxn modelId="{3B5D9536-F650-4D5F-824E-2415938B0EB4}" type="presOf" srcId="{230767CE-7462-409F-9E19-0C5371BA07C4}" destId="{11BACDB8-43CC-47A1-B593-8A104061B0C0}" srcOrd="0" destOrd="0" presId="urn:diagrams.loki3.com/BracketList+Icon"/>
    <dgm:cxn modelId="{222AB742-6781-4693-BF86-499C850E5716}" type="presOf" srcId="{9C0F16D2-CE48-43DB-B6E5-52060F664B48}" destId="{798AE905-61C4-465B-B985-AA1591D19BA3}" srcOrd="0" destOrd="0" presId="urn:diagrams.loki3.com/BracketList+Icon"/>
    <dgm:cxn modelId="{3CC79548-A79E-4A11-AF4C-C56090F9C616}" type="presOf" srcId="{896C5BB4-57E4-4400-B577-5966B7C3748A}" destId="{A93D26BF-0A14-4B40-9E3F-F38E0F85AF55}" srcOrd="0" destOrd="0" presId="urn:diagrams.loki3.com/BracketList+Icon"/>
    <dgm:cxn modelId="{534D9386-22AD-4DEE-8E3B-A5F01003CA99}" type="presOf" srcId="{A4DAD547-392F-4A52-8D04-0D8A6D11AC8C}" destId="{DC1D7A1D-F6D6-49E3-B566-140A29D87588}" srcOrd="0" destOrd="0" presId="urn:diagrams.loki3.com/BracketList+Icon"/>
    <dgm:cxn modelId="{0273BF89-1C19-43B7-83F5-20E66AFB1DC6}" srcId="{230767CE-7462-409F-9E19-0C5371BA07C4}" destId="{A4DAD547-392F-4A52-8D04-0D8A6D11AC8C}" srcOrd="0" destOrd="0" parTransId="{791BEEDA-3D39-4362-ABD3-CC4212530332}" sibTransId="{85AA9A6D-9C79-4ECE-9C6B-1DF7A2A25C47}"/>
    <dgm:cxn modelId="{CCFA728E-2EE7-46EC-BCE2-BEFD3B3734DD}" type="presOf" srcId="{D0D0A22C-4936-4DEB-9846-0C5E4102D89C}" destId="{3E698D6A-03C4-4C0E-B29E-5FC67C6626F0}" srcOrd="0" destOrd="0" presId="urn:diagrams.loki3.com/BracketList+Icon"/>
    <dgm:cxn modelId="{CEBAFA98-DE6A-4280-94FE-45ED3C0809D1}" srcId="{D0D0A22C-4936-4DEB-9846-0C5E4102D89C}" destId="{9C0F16D2-CE48-43DB-B6E5-52060F664B48}" srcOrd="2" destOrd="0" parTransId="{00D28A8A-CAE5-4B1F-BEC7-6572712540EA}" sibTransId="{E4C77FCD-C207-4765-B1FD-6910FCF38C6C}"/>
    <dgm:cxn modelId="{7E32C0C6-F738-4761-B39D-9F278D3F54C9}" srcId="{14686463-04EB-4D98-89CC-1102F082D620}" destId="{2EB8073F-6839-49DE-B6C6-C0B61E5FB30F}" srcOrd="0" destOrd="0" parTransId="{66B70E12-35D9-4DFA-8D6C-4A4B0E8DF9F8}" sibTransId="{A5722394-4A38-4D4C-8228-CD13E2B517B7}"/>
    <dgm:cxn modelId="{70EAD7E8-3037-4B86-A36A-5DF6E5AAD08D}" srcId="{D0D0A22C-4936-4DEB-9846-0C5E4102D89C}" destId="{230767CE-7462-409F-9E19-0C5371BA07C4}" srcOrd="1" destOrd="0" parTransId="{2D86F30D-CD9A-43DF-92B1-7D6CE821490A}" sibTransId="{6A106E8D-CBDF-45EA-9212-F77D7BB86EEB}"/>
    <dgm:cxn modelId="{91F4AEFA-A81F-4CC9-8C2D-B80B99F1F6F9}" srcId="{D0D0A22C-4936-4DEB-9846-0C5E4102D89C}" destId="{14686463-04EB-4D98-89CC-1102F082D620}" srcOrd="0" destOrd="0" parTransId="{EA68A433-28CD-451F-82D6-9BDEBF26BFE9}" sibTransId="{262BD199-3ABE-4FC1-85F9-D20ECB4809F8}"/>
    <dgm:cxn modelId="{99C73A4C-F3F0-4605-BFAA-121423AD4018}" type="presParOf" srcId="{3E698D6A-03C4-4C0E-B29E-5FC67C6626F0}" destId="{CDD7247D-2619-4879-89FA-009AE551D3E8}" srcOrd="0" destOrd="0" presId="urn:diagrams.loki3.com/BracketList+Icon"/>
    <dgm:cxn modelId="{53EEDF9E-737F-4B23-8683-61C7CA1F116B}" type="presParOf" srcId="{CDD7247D-2619-4879-89FA-009AE551D3E8}" destId="{CA4FD301-B07A-4863-B8DA-EEE2A0A4C70D}" srcOrd="0" destOrd="0" presId="urn:diagrams.loki3.com/BracketList+Icon"/>
    <dgm:cxn modelId="{383F843C-364C-46BE-875D-FC6DFD575E3F}" type="presParOf" srcId="{CDD7247D-2619-4879-89FA-009AE551D3E8}" destId="{1FDD2157-A856-4F4E-8BBC-CECF6E071396}" srcOrd="1" destOrd="0" presId="urn:diagrams.loki3.com/BracketList+Icon"/>
    <dgm:cxn modelId="{579A3F0B-6E21-433E-9C1C-E06787336BE0}" type="presParOf" srcId="{CDD7247D-2619-4879-89FA-009AE551D3E8}" destId="{7C0E780C-13B5-4C95-A700-F2FCCEF7F491}" srcOrd="2" destOrd="0" presId="urn:diagrams.loki3.com/BracketList+Icon"/>
    <dgm:cxn modelId="{52BC7D27-B254-4C43-A80A-53C6BECB19DB}" type="presParOf" srcId="{CDD7247D-2619-4879-89FA-009AE551D3E8}" destId="{9D354CFF-C92A-4D24-9CAD-7E7B88E2019A}" srcOrd="3" destOrd="0" presId="urn:diagrams.loki3.com/BracketList+Icon"/>
    <dgm:cxn modelId="{2624E989-431C-4CD1-B253-8D6D18279EFD}" type="presParOf" srcId="{3E698D6A-03C4-4C0E-B29E-5FC67C6626F0}" destId="{CA517E63-21DE-4E4A-BBF8-C2B498C4A103}" srcOrd="1" destOrd="0" presId="urn:diagrams.loki3.com/BracketList+Icon"/>
    <dgm:cxn modelId="{B3A4C075-C473-4E4A-9A9D-7CA0638BD6AE}" type="presParOf" srcId="{3E698D6A-03C4-4C0E-B29E-5FC67C6626F0}" destId="{10CED2B7-9B45-42AF-BB85-7E8C33E6FBE9}" srcOrd="2" destOrd="0" presId="urn:diagrams.loki3.com/BracketList+Icon"/>
    <dgm:cxn modelId="{4788B06D-91A4-41A2-8B49-32C3EF6FD258}" type="presParOf" srcId="{10CED2B7-9B45-42AF-BB85-7E8C33E6FBE9}" destId="{11BACDB8-43CC-47A1-B593-8A104061B0C0}" srcOrd="0" destOrd="0" presId="urn:diagrams.loki3.com/BracketList+Icon"/>
    <dgm:cxn modelId="{C9CC59DF-4C3D-4E4D-A28C-84CB6CDBA4F0}" type="presParOf" srcId="{10CED2B7-9B45-42AF-BB85-7E8C33E6FBE9}" destId="{7DA79E8B-F554-4983-9BB8-56078E3968E1}" srcOrd="1" destOrd="0" presId="urn:diagrams.loki3.com/BracketList+Icon"/>
    <dgm:cxn modelId="{7A3FF26C-E593-4A01-AB6B-0F98F7AD9887}" type="presParOf" srcId="{10CED2B7-9B45-42AF-BB85-7E8C33E6FBE9}" destId="{4E2376B1-6F58-4C47-956A-BBE84AD0E318}" srcOrd="2" destOrd="0" presId="urn:diagrams.loki3.com/BracketList+Icon"/>
    <dgm:cxn modelId="{045D7CB0-0F0F-4D51-9162-3EDB4F7E5AC0}" type="presParOf" srcId="{10CED2B7-9B45-42AF-BB85-7E8C33E6FBE9}" destId="{DC1D7A1D-F6D6-49E3-B566-140A29D87588}" srcOrd="3" destOrd="0" presId="urn:diagrams.loki3.com/BracketList+Icon"/>
    <dgm:cxn modelId="{396AAFBD-4FE1-45A2-A187-D56F82751B05}" type="presParOf" srcId="{3E698D6A-03C4-4C0E-B29E-5FC67C6626F0}" destId="{D39CA5D4-1DE1-4EFA-A7D0-5261F8ACE764}" srcOrd="3" destOrd="0" presId="urn:diagrams.loki3.com/BracketList+Icon"/>
    <dgm:cxn modelId="{138AC705-B399-4347-85EA-453072EE38C0}" type="presParOf" srcId="{3E698D6A-03C4-4C0E-B29E-5FC67C6626F0}" destId="{25040912-BD45-404C-AEEA-1B692DE98443}" srcOrd="4" destOrd="0" presId="urn:diagrams.loki3.com/BracketList+Icon"/>
    <dgm:cxn modelId="{C25E607E-DC19-4468-9A5E-50965C6BB5E5}" type="presParOf" srcId="{25040912-BD45-404C-AEEA-1B692DE98443}" destId="{798AE905-61C4-465B-B985-AA1591D19BA3}" srcOrd="0" destOrd="0" presId="urn:diagrams.loki3.com/BracketList+Icon"/>
    <dgm:cxn modelId="{C435DEA3-02C3-4289-90D9-6B9899571CED}" type="presParOf" srcId="{25040912-BD45-404C-AEEA-1B692DE98443}" destId="{9ADCA313-C1A1-4F72-AB55-89E687171E02}" srcOrd="1" destOrd="0" presId="urn:diagrams.loki3.com/BracketList+Icon"/>
    <dgm:cxn modelId="{F78B8412-D5E7-4B83-A022-49B7E0824236}" type="presParOf" srcId="{25040912-BD45-404C-AEEA-1B692DE98443}" destId="{E88AF519-35A1-4AB2-A423-D41469A7E702}" srcOrd="2" destOrd="0" presId="urn:diagrams.loki3.com/BracketList+Icon"/>
    <dgm:cxn modelId="{6A1A9C60-5430-444B-8CFA-D7CAD815C09E}" type="presParOf" srcId="{25040912-BD45-404C-AEEA-1B692DE98443}" destId="{A93D26BF-0A14-4B40-9E3F-F38E0F85AF55}"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FF1BC7-C339-413A-AF53-8335F2DFDCB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A1D0618-9520-475C-A6E8-1967BFFF0BC1}">
      <dgm:prSet phldrT="[Text]"/>
      <dgm:spPr/>
      <dgm:t>
        <a:bodyPr/>
        <a:lstStyle/>
        <a:p>
          <a:r>
            <a:rPr lang="en-US" dirty="0"/>
            <a:t>Guiding</a:t>
          </a:r>
        </a:p>
      </dgm:t>
    </dgm:pt>
    <dgm:pt modelId="{F25BAC9A-956D-4195-AA3A-3A1520AAFC8F}" type="parTrans" cxnId="{F71297EC-4E28-4B72-ABD6-BB8AFE1DF201}">
      <dgm:prSet/>
      <dgm:spPr/>
      <dgm:t>
        <a:bodyPr/>
        <a:lstStyle/>
        <a:p>
          <a:endParaRPr lang="en-US"/>
        </a:p>
      </dgm:t>
    </dgm:pt>
    <dgm:pt modelId="{5EBFACC7-5CE4-43EB-BB7D-16FE975F0D9B}" type="sibTrans" cxnId="{F71297EC-4E28-4B72-ABD6-BB8AFE1DF201}">
      <dgm:prSet/>
      <dgm:spPr/>
      <dgm:t>
        <a:bodyPr/>
        <a:lstStyle/>
        <a:p>
          <a:endParaRPr lang="en-US"/>
        </a:p>
      </dgm:t>
    </dgm:pt>
    <dgm:pt modelId="{59E704FB-B2C0-4A54-9C0D-FE7B9F9FAB14}">
      <dgm:prSet phldrT="[Text]"/>
      <dgm:spPr/>
      <dgm:t>
        <a:bodyPr/>
        <a:lstStyle/>
        <a:p>
          <a:r>
            <a:rPr lang="en-US" dirty="0"/>
            <a:t>Counseling</a:t>
          </a:r>
        </a:p>
      </dgm:t>
    </dgm:pt>
    <dgm:pt modelId="{A36F294B-F212-4D09-A9FC-2EFDE6A31DB5}" type="parTrans" cxnId="{FD343BD9-B910-462E-AA62-405F5299AA59}">
      <dgm:prSet/>
      <dgm:spPr/>
      <dgm:t>
        <a:bodyPr/>
        <a:lstStyle/>
        <a:p>
          <a:endParaRPr lang="en-US"/>
        </a:p>
      </dgm:t>
    </dgm:pt>
    <dgm:pt modelId="{550197C1-16A5-4D2C-B48E-FB19DDAED7A5}" type="sibTrans" cxnId="{FD343BD9-B910-462E-AA62-405F5299AA59}">
      <dgm:prSet/>
      <dgm:spPr/>
      <dgm:t>
        <a:bodyPr/>
        <a:lstStyle/>
        <a:p>
          <a:endParaRPr lang="en-US"/>
        </a:p>
      </dgm:t>
    </dgm:pt>
    <dgm:pt modelId="{77258966-5206-4180-9F43-8A8D50009AE3}">
      <dgm:prSet phldrT="[Text]"/>
      <dgm:spPr/>
      <dgm:t>
        <a:bodyPr/>
        <a:lstStyle/>
        <a:p>
          <a:r>
            <a:rPr lang="en-US" dirty="0"/>
            <a:t>Supporting</a:t>
          </a:r>
        </a:p>
      </dgm:t>
    </dgm:pt>
    <dgm:pt modelId="{E0BD311F-756F-49FF-BAE7-6D0B16036B94}" type="parTrans" cxnId="{606D44FE-5BCC-463E-AC31-F4CB55142A4D}">
      <dgm:prSet/>
      <dgm:spPr/>
      <dgm:t>
        <a:bodyPr/>
        <a:lstStyle/>
        <a:p>
          <a:endParaRPr lang="en-US"/>
        </a:p>
      </dgm:t>
    </dgm:pt>
    <dgm:pt modelId="{37C6D9DB-32BC-448F-8D28-A3BC237400EE}" type="sibTrans" cxnId="{606D44FE-5BCC-463E-AC31-F4CB55142A4D}">
      <dgm:prSet/>
      <dgm:spPr/>
      <dgm:t>
        <a:bodyPr/>
        <a:lstStyle/>
        <a:p>
          <a:endParaRPr lang="en-US"/>
        </a:p>
      </dgm:t>
    </dgm:pt>
    <dgm:pt modelId="{93643EA2-0B8F-463E-8878-ED6CFC869726}">
      <dgm:prSet phldrT="[Text]"/>
      <dgm:spPr/>
      <dgm:t>
        <a:bodyPr/>
        <a:lstStyle/>
        <a:p>
          <a:r>
            <a:rPr lang="en-US" dirty="0"/>
            <a:t>Different from coaching</a:t>
          </a:r>
        </a:p>
      </dgm:t>
    </dgm:pt>
    <dgm:pt modelId="{41C65994-B4D6-48BB-8582-FF17692AAC5B}" type="parTrans" cxnId="{D006DD8D-80D7-4C91-85C8-D0F580E988B1}">
      <dgm:prSet/>
      <dgm:spPr/>
      <dgm:t>
        <a:bodyPr/>
        <a:lstStyle/>
        <a:p>
          <a:endParaRPr lang="en-US"/>
        </a:p>
      </dgm:t>
    </dgm:pt>
    <dgm:pt modelId="{AF2F2F37-EE8B-4515-85AB-6F64061472BF}" type="sibTrans" cxnId="{D006DD8D-80D7-4C91-85C8-D0F580E988B1}">
      <dgm:prSet/>
      <dgm:spPr/>
      <dgm:t>
        <a:bodyPr/>
        <a:lstStyle/>
        <a:p>
          <a:endParaRPr lang="en-US"/>
        </a:p>
      </dgm:t>
    </dgm:pt>
    <dgm:pt modelId="{8AD0A814-F3CC-4DD8-BD5F-DA6720074D33}" type="pres">
      <dgm:prSet presAssocID="{06FF1BC7-C339-413A-AF53-8335F2DFDCB6}" presName="diagram" presStyleCnt="0">
        <dgm:presLayoutVars>
          <dgm:dir/>
          <dgm:resizeHandles val="exact"/>
        </dgm:presLayoutVars>
      </dgm:prSet>
      <dgm:spPr/>
    </dgm:pt>
    <dgm:pt modelId="{5F39EEB0-4B09-4003-B091-55A216D347E9}" type="pres">
      <dgm:prSet presAssocID="{AA1D0618-9520-475C-A6E8-1967BFFF0BC1}" presName="node" presStyleLbl="node1" presStyleIdx="0" presStyleCnt="4">
        <dgm:presLayoutVars>
          <dgm:bulletEnabled val="1"/>
        </dgm:presLayoutVars>
      </dgm:prSet>
      <dgm:spPr/>
    </dgm:pt>
    <dgm:pt modelId="{FCB5CDB8-0957-461C-8C58-86A4808EB644}" type="pres">
      <dgm:prSet presAssocID="{5EBFACC7-5CE4-43EB-BB7D-16FE975F0D9B}" presName="sibTrans" presStyleCnt="0"/>
      <dgm:spPr/>
    </dgm:pt>
    <dgm:pt modelId="{FCC8E1E0-7C66-4F75-91E2-373DB40247D1}" type="pres">
      <dgm:prSet presAssocID="{59E704FB-B2C0-4A54-9C0D-FE7B9F9FAB14}" presName="node" presStyleLbl="node1" presStyleIdx="1" presStyleCnt="4">
        <dgm:presLayoutVars>
          <dgm:bulletEnabled val="1"/>
        </dgm:presLayoutVars>
      </dgm:prSet>
      <dgm:spPr/>
    </dgm:pt>
    <dgm:pt modelId="{E61B5E90-33FF-4E08-9307-EB238D008893}" type="pres">
      <dgm:prSet presAssocID="{550197C1-16A5-4D2C-B48E-FB19DDAED7A5}" presName="sibTrans" presStyleCnt="0"/>
      <dgm:spPr/>
    </dgm:pt>
    <dgm:pt modelId="{1117B887-E025-4E75-98C6-354F0573D7AB}" type="pres">
      <dgm:prSet presAssocID="{77258966-5206-4180-9F43-8A8D50009AE3}" presName="node" presStyleLbl="node1" presStyleIdx="2" presStyleCnt="4">
        <dgm:presLayoutVars>
          <dgm:bulletEnabled val="1"/>
        </dgm:presLayoutVars>
      </dgm:prSet>
      <dgm:spPr/>
    </dgm:pt>
    <dgm:pt modelId="{CE5AA2C0-AC24-4D19-9A63-3C015A76AE1A}" type="pres">
      <dgm:prSet presAssocID="{37C6D9DB-32BC-448F-8D28-A3BC237400EE}" presName="sibTrans" presStyleCnt="0"/>
      <dgm:spPr/>
    </dgm:pt>
    <dgm:pt modelId="{05865A2E-BBE1-4A3D-8ECB-7AB211D4DD96}" type="pres">
      <dgm:prSet presAssocID="{93643EA2-0B8F-463E-8878-ED6CFC869726}" presName="node" presStyleLbl="node1" presStyleIdx="3" presStyleCnt="4">
        <dgm:presLayoutVars>
          <dgm:bulletEnabled val="1"/>
        </dgm:presLayoutVars>
      </dgm:prSet>
      <dgm:spPr/>
    </dgm:pt>
  </dgm:ptLst>
  <dgm:cxnLst>
    <dgm:cxn modelId="{64D89464-9CC4-452C-A81F-C81C11868805}" type="presOf" srcId="{06FF1BC7-C339-413A-AF53-8335F2DFDCB6}" destId="{8AD0A814-F3CC-4DD8-BD5F-DA6720074D33}" srcOrd="0" destOrd="0" presId="urn:microsoft.com/office/officeart/2005/8/layout/default"/>
    <dgm:cxn modelId="{B8FFF144-1A0F-4CF0-AC8D-B12EA67088DD}" type="presOf" srcId="{93643EA2-0B8F-463E-8878-ED6CFC869726}" destId="{05865A2E-BBE1-4A3D-8ECB-7AB211D4DD96}" srcOrd="0" destOrd="0" presId="urn:microsoft.com/office/officeart/2005/8/layout/default"/>
    <dgm:cxn modelId="{DF7E2F4D-1344-4D13-9BD6-0E58686EB1DA}" type="presOf" srcId="{AA1D0618-9520-475C-A6E8-1967BFFF0BC1}" destId="{5F39EEB0-4B09-4003-B091-55A216D347E9}" srcOrd="0" destOrd="0" presId="urn:microsoft.com/office/officeart/2005/8/layout/default"/>
    <dgm:cxn modelId="{77A0FB6E-29CF-4D17-ABB9-59DC8B8B269D}" type="presOf" srcId="{77258966-5206-4180-9F43-8A8D50009AE3}" destId="{1117B887-E025-4E75-98C6-354F0573D7AB}" srcOrd="0" destOrd="0" presId="urn:microsoft.com/office/officeart/2005/8/layout/default"/>
    <dgm:cxn modelId="{D006DD8D-80D7-4C91-85C8-D0F580E988B1}" srcId="{06FF1BC7-C339-413A-AF53-8335F2DFDCB6}" destId="{93643EA2-0B8F-463E-8878-ED6CFC869726}" srcOrd="3" destOrd="0" parTransId="{41C65994-B4D6-48BB-8582-FF17692AAC5B}" sibTransId="{AF2F2F37-EE8B-4515-85AB-6F64061472BF}"/>
    <dgm:cxn modelId="{4C44D897-A4AE-42D2-B820-2BB939333E07}" type="presOf" srcId="{59E704FB-B2C0-4A54-9C0D-FE7B9F9FAB14}" destId="{FCC8E1E0-7C66-4F75-91E2-373DB40247D1}" srcOrd="0" destOrd="0" presId="urn:microsoft.com/office/officeart/2005/8/layout/default"/>
    <dgm:cxn modelId="{FD343BD9-B910-462E-AA62-405F5299AA59}" srcId="{06FF1BC7-C339-413A-AF53-8335F2DFDCB6}" destId="{59E704FB-B2C0-4A54-9C0D-FE7B9F9FAB14}" srcOrd="1" destOrd="0" parTransId="{A36F294B-F212-4D09-A9FC-2EFDE6A31DB5}" sibTransId="{550197C1-16A5-4D2C-B48E-FB19DDAED7A5}"/>
    <dgm:cxn modelId="{F71297EC-4E28-4B72-ABD6-BB8AFE1DF201}" srcId="{06FF1BC7-C339-413A-AF53-8335F2DFDCB6}" destId="{AA1D0618-9520-475C-A6E8-1967BFFF0BC1}" srcOrd="0" destOrd="0" parTransId="{F25BAC9A-956D-4195-AA3A-3A1520AAFC8F}" sibTransId="{5EBFACC7-5CE4-43EB-BB7D-16FE975F0D9B}"/>
    <dgm:cxn modelId="{606D44FE-5BCC-463E-AC31-F4CB55142A4D}" srcId="{06FF1BC7-C339-413A-AF53-8335F2DFDCB6}" destId="{77258966-5206-4180-9F43-8A8D50009AE3}" srcOrd="2" destOrd="0" parTransId="{E0BD311F-756F-49FF-BAE7-6D0B16036B94}" sibTransId="{37C6D9DB-32BC-448F-8D28-A3BC237400EE}"/>
    <dgm:cxn modelId="{17793B59-0F2A-4C45-8200-AF68875227B4}" type="presParOf" srcId="{8AD0A814-F3CC-4DD8-BD5F-DA6720074D33}" destId="{5F39EEB0-4B09-4003-B091-55A216D347E9}" srcOrd="0" destOrd="0" presId="urn:microsoft.com/office/officeart/2005/8/layout/default"/>
    <dgm:cxn modelId="{0B362315-168A-4B9A-9D56-BC44688EBD7E}" type="presParOf" srcId="{8AD0A814-F3CC-4DD8-BD5F-DA6720074D33}" destId="{FCB5CDB8-0957-461C-8C58-86A4808EB644}" srcOrd="1" destOrd="0" presId="urn:microsoft.com/office/officeart/2005/8/layout/default"/>
    <dgm:cxn modelId="{BACEA1FB-9C56-4E3C-B209-37DB0A6B03AA}" type="presParOf" srcId="{8AD0A814-F3CC-4DD8-BD5F-DA6720074D33}" destId="{FCC8E1E0-7C66-4F75-91E2-373DB40247D1}" srcOrd="2" destOrd="0" presId="urn:microsoft.com/office/officeart/2005/8/layout/default"/>
    <dgm:cxn modelId="{40DAB66F-4149-491F-A79E-3D2B1AE5AC54}" type="presParOf" srcId="{8AD0A814-F3CC-4DD8-BD5F-DA6720074D33}" destId="{E61B5E90-33FF-4E08-9307-EB238D008893}" srcOrd="3" destOrd="0" presId="urn:microsoft.com/office/officeart/2005/8/layout/default"/>
    <dgm:cxn modelId="{56DB840A-F5A0-42F1-B418-0642549D3AA6}" type="presParOf" srcId="{8AD0A814-F3CC-4DD8-BD5F-DA6720074D33}" destId="{1117B887-E025-4E75-98C6-354F0573D7AB}" srcOrd="4" destOrd="0" presId="urn:microsoft.com/office/officeart/2005/8/layout/default"/>
    <dgm:cxn modelId="{C682DDE9-F2EB-463C-A6B4-32834444384E}" type="presParOf" srcId="{8AD0A814-F3CC-4DD8-BD5F-DA6720074D33}" destId="{CE5AA2C0-AC24-4D19-9A63-3C015A76AE1A}" srcOrd="5" destOrd="0" presId="urn:microsoft.com/office/officeart/2005/8/layout/default"/>
    <dgm:cxn modelId="{E80A842B-E978-4F3E-87E8-DCF6529AACE7}" type="presParOf" srcId="{8AD0A814-F3CC-4DD8-BD5F-DA6720074D33}" destId="{05865A2E-BBE1-4A3D-8ECB-7AB211D4DD9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4210A6-3193-41AE-921F-A71297F96478}"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B0AB47EE-4E0D-4832-99BC-DE1ED38D40CE}">
      <dgm:prSet phldrT="[Text]" custT="1"/>
      <dgm:spPr/>
      <dgm:t>
        <a:bodyPr/>
        <a:lstStyle/>
        <a:p>
          <a:r>
            <a:rPr lang="en-US" sz="3600" b="0" dirty="0"/>
            <a:t>Goal setting</a:t>
          </a:r>
        </a:p>
      </dgm:t>
    </dgm:pt>
    <dgm:pt modelId="{66616BD2-A543-4756-A767-B5A789D72D5B}" type="parTrans" cxnId="{2284663F-A7BB-4AB2-B58F-8F668C012D9C}">
      <dgm:prSet/>
      <dgm:spPr/>
      <dgm:t>
        <a:bodyPr/>
        <a:lstStyle/>
        <a:p>
          <a:endParaRPr lang="en-US"/>
        </a:p>
      </dgm:t>
    </dgm:pt>
    <dgm:pt modelId="{2928BEE4-DF6A-4034-8D86-016F22554E95}" type="sibTrans" cxnId="{2284663F-A7BB-4AB2-B58F-8F668C012D9C}">
      <dgm:prSet/>
      <dgm:spPr/>
      <dgm:t>
        <a:bodyPr/>
        <a:lstStyle/>
        <a:p>
          <a:endParaRPr lang="en-US"/>
        </a:p>
      </dgm:t>
    </dgm:pt>
    <dgm:pt modelId="{84594877-D647-4066-91A0-74B48471B2B2}">
      <dgm:prSet phldrT="[Text]" custT="1"/>
      <dgm:spPr/>
      <dgm:t>
        <a:bodyPr/>
        <a:lstStyle/>
        <a:p>
          <a:r>
            <a:rPr lang="en-US" sz="3600" b="0" dirty="0"/>
            <a:t>Reality check</a:t>
          </a:r>
        </a:p>
      </dgm:t>
    </dgm:pt>
    <dgm:pt modelId="{EA764EAE-46B1-469E-91C8-8C014146F0A1}" type="parTrans" cxnId="{EF572FA6-2CB4-4A97-84FB-72BEC87C0573}">
      <dgm:prSet/>
      <dgm:spPr/>
      <dgm:t>
        <a:bodyPr/>
        <a:lstStyle/>
        <a:p>
          <a:endParaRPr lang="en-US"/>
        </a:p>
      </dgm:t>
    </dgm:pt>
    <dgm:pt modelId="{CEF1188B-6A60-424C-86D9-DEBDC998C455}" type="sibTrans" cxnId="{EF572FA6-2CB4-4A97-84FB-72BEC87C0573}">
      <dgm:prSet/>
      <dgm:spPr/>
      <dgm:t>
        <a:bodyPr/>
        <a:lstStyle/>
        <a:p>
          <a:endParaRPr lang="en-US"/>
        </a:p>
      </dgm:t>
    </dgm:pt>
    <dgm:pt modelId="{C2F673F0-AABF-4064-9A7C-893F356A64DE}">
      <dgm:prSet phldrT="[Text]" custT="1"/>
      <dgm:spPr/>
      <dgm:t>
        <a:bodyPr/>
        <a:lstStyle/>
        <a:p>
          <a:r>
            <a:rPr lang="en-US" sz="3600" b="0" dirty="0"/>
            <a:t>Options developed</a:t>
          </a:r>
        </a:p>
      </dgm:t>
    </dgm:pt>
    <dgm:pt modelId="{A4E8CE4D-522F-4A13-94C1-F35C037D0B7F}" type="parTrans" cxnId="{129A963D-E442-41B1-BE0E-9F158C4250DF}">
      <dgm:prSet/>
      <dgm:spPr/>
      <dgm:t>
        <a:bodyPr/>
        <a:lstStyle/>
        <a:p>
          <a:endParaRPr lang="en-US"/>
        </a:p>
      </dgm:t>
    </dgm:pt>
    <dgm:pt modelId="{DB926D8B-D29A-44B6-AD02-8E77687BD446}" type="sibTrans" cxnId="{129A963D-E442-41B1-BE0E-9F158C4250DF}">
      <dgm:prSet/>
      <dgm:spPr/>
      <dgm:t>
        <a:bodyPr/>
        <a:lstStyle/>
        <a:p>
          <a:endParaRPr lang="en-US"/>
        </a:p>
      </dgm:t>
    </dgm:pt>
    <dgm:pt modelId="{AFB91AF0-55B3-4606-BE67-1B8EFCA72A7B}">
      <dgm:prSet phldrT="[Text]" custT="1"/>
      <dgm:spPr/>
      <dgm:t>
        <a:bodyPr/>
        <a:lstStyle/>
        <a:p>
          <a:r>
            <a:rPr lang="en-US" sz="3600" b="0" dirty="0"/>
            <a:t>Wrap it up with a plan</a:t>
          </a:r>
        </a:p>
      </dgm:t>
    </dgm:pt>
    <dgm:pt modelId="{4F7F5B1E-EE9C-4002-A8D3-46B0112B08DA}" type="parTrans" cxnId="{9F578BD6-65C0-4A45-B0CE-9EE4953C0E81}">
      <dgm:prSet/>
      <dgm:spPr/>
      <dgm:t>
        <a:bodyPr/>
        <a:lstStyle/>
        <a:p>
          <a:endParaRPr lang="en-US"/>
        </a:p>
      </dgm:t>
    </dgm:pt>
    <dgm:pt modelId="{6109A29E-B3EF-40B7-A65E-55E3779D4225}" type="sibTrans" cxnId="{9F578BD6-65C0-4A45-B0CE-9EE4953C0E81}">
      <dgm:prSet/>
      <dgm:spPr/>
      <dgm:t>
        <a:bodyPr/>
        <a:lstStyle/>
        <a:p>
          <a:endParaRPr lang="en-US"/>
        </a:p>
      </dgm:t>
    </dgm:pt>
    <dgm:pt modelId="{541EBC33-5451-4390-8069-62BE6C85CA14}" type="pres">
      <dgm:prSet presAssocID="{644210A6-3193-41AE-921F-A71297F96478}" presName="linearFlow" presStyleCnt="0">
        <dgm:presLayoutVars>
          <dgm:dir/>
          <dgm:resizeHandles val="exact"/>
        </dgm:presLayoutVars>
      </dgm:prSet>
      <dgm:spPr/>
    </dgm:pt>
    <dgm:pt modelId="{4B21D211-786B-4A42-88BE-9BF9B3F16977}" type="pres">
      <dgm:prSet presAssocID="{B0AB47EE-4E0D-4832-99BC-DE1ED38D40CE}" presName="comp" presStyleCnt="0"/>
      <dgm:spPr/>
    </dgm:pt>
    <dgm:pt modelId="{B2BB681C-A669-4C8D-9D20-48FD1B4A039E}" type="pres">
      <dgm:prSet presAssocID="{B0AB47EE-4E0D-4832-99BC-DE1ED38D40CE}" presName="rect2" presStyleLbl="node1" presStyleIdx="0" presStyleCnt="4" custScaleX="133100">
        <dgm:presLayoutVars>
          <dgm:bulletEnabled val="1"/>
        </dgm:presLayoutVars>
      </dgm:prSet>
      <dgm:spPr/>
    </dgm:pt>
    <dgm:pt modelId="{C1077B9E-7170-4B7E-8805-2C9783E40CC7}" type="pres">
      <dgm:prSet presAssocID="{B0AB47EE-4E0D-4832-99BC-DE1ED38D40CE}" presName="rect1" presStyleLbl="lnNode1" presStyleIdx="0" presStyleCnt="4" custLinFactNeighborX="-31799"/>
      <dgm:spPr>
        <a:solidFill>
          <a:schemeClr val="accent2">
            <a:hueOff val="0"/>
            <a:satOff val="0"/>
            <a:lumOff val="0"/>
          </a:schemeClr>
        </a:solidFill>
      </dgm:spPr>
    </dgm:pt>
    <dgm:pt modelId="{58E4CAB7-1694-4CF1-BA00-FD83E764A491}" type="pres">
      <dgm:prSet presAssocID="{2928BEE4-DF6A-4034-8D86-016F22554E95}" presName="sibTrans" presStyleCnt="0"/>
      <dgm:spPr/>
    </dgm:pt>
    <dgm:pt modelId="{F5403F40-6285-4696-A4D3-4D59A3B977C9}" type="pres">
      <dgm:prSet presAssocID="{84594877-D647-4066-91A0-74B48471B2B2}" presName="comp" presStyleCnt="0"/>
      <dgm:spPr/>
    </dgm:pt>
    <dgm:pt modelId="{4A731530-8CF1-41B5-BBB3-331C659DAE10}" type="pres">
      <dgm:prSet presAssocID="{84594877-D647-4066-91A0-74B48471B2B2}" presName="rect2" presStyleLbl="node1" presStyleIdx="1" presStyleCnt="4" custScaleX="133100">
        <dgm:presLayoutVars>
          <dgm:bulletEnabled val="1"/>
        </dgm:presLayoutVars>
      </dgm:prSet>
      <dgm:spPr/>
    </dgm:pt>
    <dgm:pt modelId="{ABE0C441-ECA7-4DD5-8D79-7DD55700DA04}" type="pres">
      <dgm:prSet presAssocID="{84594877-D647-4066-91A0-74B48471B2B2}" presName="rect1" presStyleLbl="lnNode1" presStyleIdx="1" presStyleCnt="4" custLinFactNeighborX="31799"/>
      <dgm:spPr>
        <a:solidFill>
          <a:schemeClr val="accent3">
            <a:hueOff val="0"/>
            <a:satOff val="0"/>
            <a:lumOff val="0"/>
          </a:schemeClr>
        </a:solidFill>
      </dgm:spPr>
    </dgm:pt>
    <dgm:pt modelId="{1ABF3F5D-5F2C-4EF3-9107-1B68BAE096E5}" type="pres">
      <dgm:prSet presAssocID="{CEF1188B-6A60-424C-86D9-DEBDC998C455}" presName="sibTrans" presStyleCnt="0"/>
      <dgm:spPr/>
    </dgm:pt>
    <dgm:pt modelId="{7AEA15CF-5DDA-4F1A-B523-DCF2843D1886}" type="pres">
      <dgm:prSet presAssocID="{C2F673F0-AABF-4064-9A7C-893F356A64DE}" presName="comp" presStyleCnt="0"/>
      <dgm:spPr/>
    </dgm:pt>
    <dgm:pt modelId="{75DFC851-BDB9-4650-8853-A8D70F891805}" type="pres">
      <dgm:prSet presAssocID="{C2F673F0-AABF-4064-9A7C-893F356A64DE}" presName="rect2" presStyleLbl="node1" presStyleIdx="2" presStyleCnt="4" custScaleX="133100">
        <dgm:presLayoutVars>
          <dgm:bulletEnabled val="1"/>
        </dgm:presLayoutVars>
      </dgm:prSet>
      <dgm:spPr/>
    </dgm:pt>
    <dgm:pt modelId="{32B79404-8776-42A1-9B10-3BE03C0768D7}" type="pres">
      <dgm:prSet presAssocID="{C2F673F0-AABF-4064-9A7C-893F356A64DE}" presName="rect1" presStyleLbl="lnNode1" presStyleIdx="2" presStyleCnt="4" custLinFactNeighborX="-31799"/>
      <dgm:spPr>
        <a:solidFill>
          <a:schemeClr val="accent4">
            <a:hueOff val="0"/>
            <a:satOff val="0"/>
            <a:lumOff val="0"/>
          </a:schemeClr>
        </a:solidFill>
      </dgm:spPr>
    </dgm:pt>
    <dgm:pt modelId="{8603F994-975A-4B0D-841B-E7D48584085F}" type="pres">
      <dgm:prSet presAssocID="{DB926D8B-D29A-44B6-AD02-8E77687BD446}" presName="sibTrans" presStyleCnt="0"/>
      <dgm:spPr/>
    </dgm:pt>
    <dgm:pt modelId="{54AA893B-DE82-4280-8124-1B68266D3588}" type="pres">
      <dgm:prSet presAssocID="{AFB91AF0-55B3-4606-BE67-1B8EFCA72A7B}" presName="comp" presStyleCnt="0"/>
      <dgm:spPr/>
    </dgm:pt>
    <dgm:pt modelId="{C2FC8FFE-232D-4EBC-BC40-7B7E849DA77F}" type="pres">
      <dgm:prSet presAssocID="{AFB91AF0-55B3-4606-BE67-1B8EFCA72A7B}" presName="rect2" presStyleLbl="node1" presStyleIdx="3" presStyleCnt="4" custScaleX="133100">
        <dgm:presLayoutVars>
          <dgm:bulletEnabled val="1"/>
        </dgm:presLayoutVars>
      </dgm:prSet>
      <dgm:spPr/>
    </dgm:pt>
    <dgm:pt modelId="{2653FB6B-325F-41EF-973B-DE510AEBE785}" type="pres">
      <dgm:prSet presAssocID="{AFB91AF0-55B3-4606-BE67-1B8EFCA72A7B}" presName="rect1" presStyleLbl="lnNode1" presStyleIdx="3" presStyleCnt="4" custLinFactNeighborX="31799"/>
      <dgm:spPr>
        <a:solidFill>
          <a:schemeClr val="accent5">
            <a:hueOff val="0"/>
            <a:satOff val="0"/>
            <a:lumOff val="0"/>
          </a:schemeClr>
        </a:solidFill>
      </dgm:spPr>
    </dgm:pt>
  </dgm:ptLst>
  <dgm:cxnLst>
    <dgm:cxn modelId="{16539334-0BE3-42A1-950D-523C9751F39A}" type="presOf" srcId="{B0AB47EE-4E0D-4832-99BC-DE1ED38D40CE}" destId="{B2BB681C-A669-4C8D-9D20-48FD1B4A039E}" srcOrd="0" destOrd="0" presId="urn:microsoft.com/office/officeart/2008/layout/AlternatingPictureBlocks"/>
    <dgm:cxn modelId="{129A963D-E442-41B1-BE0E-9F158C4250DF}" srcId="{644210A6-3193-41AE-921F-A71297F96478}" destId="{C2F673F0-AABF-4064-9A7C-893F356A64DE}" srcOrd="2" destOrd="0" parTransId="{A4E8CE4D-522F-4A13-94C1-F35C037D0B7F}" sibTransId="{DB926D8B-D29A-44B6-AD02-8E77687BD446}"/>
    <dgm:cxn modelId="{2284663F-A7BB-4AB2-B58F-8F668C012D9C}" srcId="{644210A6-3193-41AE-921F-A71297F96478}" destId="{B0AB47EE-4E0D-4832-99BC-DE1ED38D40CE}" srcOrd="0" destOrd="0" parTransId="{66616BD2-A543-4756-A767-B5A789D72D5B}" sibTransId="{2928BEE4-DF6A-4034-8D86-016F22554E95}"/>
    <dgm:cxn modelId="{ACA2676F-5F26-49EF-AE62-F5818CFBD9DB}" type="presOf" srcId="{C2F673F0-AABF-4064-9A7C-893F356A64DE}" destId="{75DFC851-BDB9-4650-8853-A8D70F891805}" srcOrd="0" destOrd="0" presId="urn:microsoft.com/office/officeart/2008/layout/AlternatingPictureBlocks"/>
    <dgm:cxn modelId="{5B366D90-863F-4B53-93F0-C3C910A40C7C}" type="presOf" srcId="{644210A6-3193-41AE-921F-A71297F96478}" destId="{541EBC33-5451-4390-8069-62BE6C85CA14}" srcOrd="0" destOrd="0" presId="urn:microsoft.com/office/officeart/2008/layout/AlternatingPictureBlocks"/>
    <dgm:cxn modelId="{78304998-F88E-4FDB-B485-64A1C09B02D8}" type="presOf" srcId="{84594877-D647-4066-91A0-74B48471B2B2}" destId="{4A731530-8CF1-41B5-BBB3-331C659DAE10}" srcOrd="0" destOrd="0" presId="urn:microsoft.com/office/officeart/2008/layout/AlternatingPictureBlocks"/>
    <dgm:cxn modelId="{87173FA2-7851-42F9-8BA7-16CFEA03120D}" type="presOf" srcId="{AFB91AF0-55B3-4606-BE67-1B8EFCA72A7B}" destId="{C2FC8FFE-232D-4EBC-BC40-7B7E849DA77F}" srcOrd="0" destOrd="0" presId="urn:microsoft.com/office/officeart/2008/layout/AlternatingPictureBlocks"/>
    <dgm:cxn modelId="{EF572FA6-2CB4-4A97-84FB-72BEC87C0573}" srcId="{644210A6-3193-41AE-921F-A71297F96478}" destId="{84594877-D647-4066-91A0-74B48471B2B2}" srcOrd="1" destOrd="0" parTransId="{EA764EAE-46B1-469E-91C8-8C014146F0A1}" sibTransId="{CEF1188B-6A60-424C-86D9-DEBDC998C455}"/>
    <dgm:cxn modelId="{9F578BD6-65C0-4A45-B0CE-9EE4953C0E81}" srcId="{644210A6-3193-41AE-921F-A71297F96478}" destId="{AFB91AF0-55B3-4606-BE67-1B8EFCA72A7B}" srcOrd="3" destOrd="0" parTransId="{4F7F5B1E-EE9C-4002-A8D3-46B0112B08DA}" sibTransId="{6109A29E-B3EF-40B7-A65E-55E3779D4225}"/>
    <dgm:cxn modelId="{6650FE9E-866C-49DC-8E19-D45B84742369}" type="presParOf" srcId="{541EBC33-5451-4390-8069-62BE6C85CA14}" destId="{4B21D211-786B-4A42-88BE-9BF9B3F16977}" srcOrd="0" destOrd="0" presId="urn:microsoft.com/office/officeart/2008/layout/AlternatingPictureBlocks"/>
    <dgm:cxn modelId="{8D0EECB5-AEB5-494C-80E9-12008E5FE2E2}" type="presParOf" srcId="{4B21D211-786B-4A42-88BE-9BF9B3F16977}" destId="{B2BB681C-A669-4C8D-9D20-48FD1B4A039E}" srcOrd="0" destOrd="0" presId="urn:microsoft.com/office/officeart/2008/layout/AlternatingPictureBlocks"/>
    <dgm:cxn modelId="{C5FF6EDD-1BF8-4954-BF7E-58A54D02EE56}" type="presParOf" srcId="{4B21D211-786B-4A42-88BE-9BF9B3F16977}" destId="{C1077B9E-7170-4B7E-8805-2C9783E40CC7}" srcOrd="1" destOrd="0" presId="urn:microsoft.com/office/officeart/2008/layout/AlternatingPictureBlocks"/>
    <dgm:cxn modelId="{B1AFFEDB-F486-44ED-83FC-DB0DBE42845D}" type="presParOf" srcId="{541EBC33-5451-4390-8069-62BE6C85CA14}" destId="{58E4CAB7-1694-4CF1-BA00-FD83E764A491}" srcOrd="1" destOrd="0" presId="urn:microsoft.com/office/officeart/2008/layout/AlternatingPictureBlocks"/>
    <dgm:cxn modelId="{322B87FE-4DA8-427C-BF9B-4D8966088F22}" type="presParOf" srcId="{541EBC33-5451-4390-8069-62BE6C85CA14}" destId="{F5403F40-6285-4696-A4D3-4D59A3B977C9}" srcOrd="2" destOrd="0" presId="urn:microsoft.com/office/officeart/2008/layout/AlternatingPictureBlocks"/>
    <dgm:cxn modelId="{4603FF6E-13BA-41E2-A7A6-C4367CF5BAB1}" type="presParOf" srcId="{F5403F40-6285-4696-A4D3-4D59A3B977C9}" destId="{4A731530-8CF1-41B5-BBB3-331C659DAE10}" srcOrd="0" destOrd="0" presId="urn:microsoft.com/office/officeart/2008/layout/AlternatingPictureBlocks"/>
    <dgm:cxn modelId="{1336AC66-A46A-4B58-98F3-F7B8D7763264}" type="presParOf" srcId="{F5403F40-6285-4696-A4D3-4D59A3B977C9}" destId="{ABE0C441-ECA7-4DD5-8D79-7DD55700DA04}" srcOrd="1" destOrd="0" presId="urn:microsoft.com/office/officeart/2008/layout/AlternatingPictureBlocks"/>
    <dgm:cxn modelId="{446B968C-689E-4AF3-B859-94118B8B1E66}" type="presParOf" srcId="{541EBC33-5451-4390-8069-62BE6C85CA14}" destId="{1ABF3F5D-5F2C-4EF3-9107-1B68BAE096E5}" srcOrd="3" destOrd="0" presId="urn:microsoft.com/office/officeart/2008/layout/AlternatingPictureBlocks"/>
    <dgm:cxn modelId="{FE400A9B-9DBA-45FE-A50C-DA334B50EF4E}" type="presParOf" srcId="{541EBC33-5451-4390-8069-62BE6C85CA14}" destId="{7AEA15CF-5DDA-4F1A-B523-DCF2843D1886}" srcOrd="4" destOrd="0" presId="urn:microsoft.com/office/officeart/2008/layout/AlternatingPictureBlocks"/>
    <dgm:cxn modelId="{A7F743A3-A5E7-4385-89E4-1DB5F42A4E0A}" type="presParOf" srcId="{7AEA15CF-5DDA-4F1A-B523-DCF2843D1886}" destId="{75DFC851-BDB9-4650-8853-A8D70F891805}" srcOrd="0" destOrd="0" presId="urn:microsoft.com/office/officeart/2008/layout/AlternatingPictureBlocks"/>
    <dgm:cxn modelId="{20922B80-3504-44B4-8741-508F30DAC9C3}" type="presParOf" srcId="{7AEA15CF-5DDA-4F1A-B523-DCF2843D1886}" destId="{32B79404-8776-42A1-9B10-3BE03C0768D7}" srcOrd="1" destOrd="0" presId="urn:microsoft.com/office/officeart/2008/layout/AlternatingPictureBlocks"/>
    <dgm:cxn modelId="{AD64AECF-C1BC-4228-B67E-FE13C3B4533A}" type="presParOf" srcId="{541EBC33-5451-4390-8069-62BE6C85CA14}" destId="{8603F994-975A-4B0D-841B-E7D48584085F}" srcOrd="5" destOrd="0" presId="urn:microsoft.com/office/officeart/2008/layout/AlternatingPictureBlocks"/>
    <dgm:cxn modelId="{7BF2D5BE-A2C4-4F10-9E6E-A7E515C3E15B}" type="presParOf" srcId="{541EBC33-5451-4390-8069-62BE6C85CA14}" destId="{54AA893B-DE82-4280-8124-1B68266D3588}" srcOrd="6" destOrd="0" presId="urn:microsoft.com/office/officeart/2008/layout/AlternatingPictureBlocks"/>
    <dgm:cxn modelId="{7D5D8659-6A6F-410F-9897-6A124A681A20}" type="presParOf" srcId="{54AA893B-DE82-4280-8124-1B68266D3588}" destId="{C2FC8FFE-232D-4EBC-BC40-7B7E849DA77F}" srcOrd="0" destOrd="0" presId="urn:microsoft.com/office/officeart/2008/layout/AlternatingPictureBlocks"/>
    <dgm:cxn modelId="{07AEDB25-0E89-44F5-889F-08E312FE236D}" type="presParOf" srcId="{54AA893B-DE82-4280-8124-1B68266D3588}" destId="{2653FB6B-325F-41EF-973B-DE510AEBE78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38EA2B-E958-477C-BD97-48517045B457}"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23A73A98-DA99-4391-908F-583E1A6DAF5E}">
      <dgm:prSet phldrT="[Text]"/>
      <dgm:spPr/>
      <dgm:t>
        <a:bodyPr/>
        <a:lstStyle/>
        <a:p>
          <a:r>
            <a:rPr lang="en-US" dirty="0"/>
            <a:t>Starting in the right direction</a:t>
          </a:r>
        </a:p>
      </dgm:t>
    </dgm:pt>
    <dgm:pt modelId="{F91FEB9F-B1DE-4BFA-B561-6148F51F21AA}" type="parTrans" cxnId="{1EB42A4C-EEE6-45C8-93C6-CB3F188EEDE1}">
      <dgm:prSet/>
      <dgm:spPr/>
      <dgm:t>
        <a:bodyPr/>
        <a:lstStyle/>
        <a:p>
          <a:endParaRPr lang="en-US"/>
        </a:p>
      </dgm:t>
    </dgm:pt>
    <dgm:pt modelId="{5A235365-7635-4C97-A2E4-B432849F4B51}" type="sibTrans" cxnId="{1EB42A4C-EEE6-45C8-93C6-CB3F188EEDE1}">
      <dgm:prSet/>
      <dgm:spPr/>
      <dgm:t>
        <a:bodyPr/>
        <a:lstStyle/>
        <a:p>
          <a:endParaRPr lang="en-US"/>
        </a:p>
      </dgm:t>
    </dgm:pt>
    <dgm:pt modelId="{AA51147C-9E72-40FC-970A-4F1570C8284F}">
      <dgm:prSet phldrT="[Text]"/>
      <dgm:spPr/>
      <dgm:t>
        <a:bodyPr/>
        <a:lstStyle/>
        <a:p>
          <a:r>
            <a:rPr lang="en-US" dirty="0"/>
            <a:t>Coaching time is more efficient</a:t>
          </a:r>
        </a:p>
      </dgm:t>
    </dgm:pt>
    <dgm:pt modelId="{A179A3CD-5F8B-4D71-9B4E-47AAA0036335}" type="parTrans" cxnId="{0D5BEDA6-6669-4CF7-9BF6-E2692C4063C8}">
      <dgm:prSet/>
      <dgm:spPr/>
      <dgm:t>
        <a:bodyPr/>
        <a:lstStyle/>
        <a:p>
          <a:endParaRPr lang="en-US"/>
        </a:p>
      </dgm:t>
    </dgm:pt>
    <dgm:pt modelId="{5B4104AD-66A7-4A74-8194-C58CB7938D43}" type="sibTrans" cxnId="{0D5BEDA6-6669-4CF7-9BF6-E2692C4063C8}">
      <dgm:prSet/>
      <dgm:spPr/>
      <dgm:t>
        <a:bodyPr/>
        <a:lstStyle/>
        <a:p>
          <a:endParaRPr lang="en-US"/>
        </a:p>
      </dgm:t>
    </dgm:pt>
    <dgm:pt modelId="{AF226398-960D-4CA0-8491-6DE7017FEBD5}">
      <dgm:prSet phldrT="[Text]"/>
      <dgm:spPr/>
      <dgm:t>
        <a:bodyPr/>
        <a:lstStyle/>
        <a:p>
          <a:r>
            <a:rPr lang="en-US" dirty="0"/>
            <a:t>Plan ahead and prepare targeted questions</a:t>
          </a:r>
        </a:p>
      </dgm:t>
    </dgm:pt>
    <dgm:pt modelId="{59C964B0-A5DD-4D8C-9AEA-802B9BC0BCD9}" type="parTrans" cxnId="{0664A043-6794-4769-ABCA-06A6AAF4BB0C}">
      <dgm:prSet/>
      <dgm:spPr/>
      <dgm:t>
        <a:bodyPr/>
        <a:lstStyle/>
        <a:p>
          <a:endParaRPr lang="en-US"/>
        </a:p>
      </dgm:t>
    </dgm:pt>
    <dgm:pt modelId="{5CED2AD1-B82B-442E-8136-489192408B05}" type="sibTrans" cxnId="{0664A043-6794-4769-ABCA-06A6AAF4BB0C}">
      <dgm:prSet/>
      <dgm:spPr/>
      <dgm:t>
        <a:bodyPr/>
        <a:lstStyle/>
        <a:p>
          <a:endParaRPr lang="en-US"/>
        </a:p>
      </dgm:t>
    </dgm:pt>
    <dgm:pt modelId="{0EC0308B-B418-4140-AF20-5C89C151888B}">
      <dgm:prSet phldrT="[Text]"/>
      <dgm:spPr/>
      <dgm:t>
        <a:bodyPr/>
        <a:lstStyle/>
        <a:p>
          <a:r>
            <a:rPr lang="en-US" dirty="0"/>
            <a:t>Direct and avoids meandering</a:t>
          </a:r>
        </a:p>
      </dgm:t>
    </dgm:pt>
    <dgm:pt modelId="{68F64D86-9280-4115-B1D5-BD58C337A97E}" type="parTrans" cxnId="{E3B98088-A73B-47BC-B166-6B34094988A6}">
      <dgm:prSet/>
      <dgm:spPr/>
      <dgm:t>
        <a:bodyPr/>
        <a:lstStyle/>
        <a:p>
          <a:endParaRPr lang="en-US"/>
        </a:p>
      </dgm:t>
    </dgm:pt>
    <dgm:pt modelId="{A9C5D2EB-B5A9-41CC-9F35-D1A77904EC16}" type="sibTrans" cxnId="{E3B98088-A73B-47BC-B166-6B34094988A6}">
      <dgm:prSet/>
      <dgm:spPr/>
      <dgm:t>
        <a:bodyPr/>
        <a:lstStyle/>
        <a:p>
          <a:endParaRPr lang="en-US"/>
        </a:p>
      </dgm:t>
    </dgm:pt>
    <dgm:pt modelId="{524D9C1B-D788-422D-B825-284323F77965}" type="pres">
      <dgm:prSet presAssocID="{6038EA2B-E958-477C-BD97-48517045B457}" presName="linear" presStyleCnt="0">
        <dgm:presLayoutVars>
          <dgm:dir/>
          <dgm:resizeHandles val="exact"/>
        </dgm:presLayoutVars>
      </dgm:prSet>
      <dgm:spPr/>
    </dgm:pt>
    <dgm:pt modelId="{DFE5769F-DC6D-4328-94B7-FEFA38D1258A}" type="pres">
      <dgm:prSet presAssocID="{23A73A98-DA99-4391-908F-583E1A6DAF5E}" presName="comp" presStyleCnt="0"/>
      <dgm:spPr/>
    </dgm:pt>
    <dgm:pt modelId="{2582B7C9-7839-40BF-A6D1-2A5C4F61261C}" type="pres">
      <dgm:prSet presAssocID="{23A73A98-DA99-4391-908F-583E1A6DAF5E}" presName="box" presStyleLbl="node1" presStyleIdx="0" presStyleCnt="4"/>
      <dgm:spPr/>
    </dgm:pt>
    <dgm:pt modelId="{CCC69D33-DC15-4223-9938-EDFB3C4F0447}" type="pres">
      <dgm:prSet presAssocID="{23A73A98-DA99-4391-908F-583E1A6DAF5E}" presName="img" presStyleLbl="fgImgPlace1" presStyleIdx="0" presStyleCnt="4"/>
      <dgm:spPr>
        <a:solidFill>
          <a:schemeClr val="accent2">
            <a:tint val="50000"/>
            <a:hueOff val="0"/>
            <a:satOff val="0"/>
            <a:lumOff val="0"/>
          </a:schemeClr>
        </a:solidFill>
      </dgm:spPr>
    </dgm:pt>
    <dgm:pt modelId="{DED187DB-50DF-43E5-ADD1-3FE82BC33766}" type="pres">
      <dgm:prSet presAssocID="{23A73A98-DA99-4391-908F-583E1A6DAF5E}" presName="text" presStyleLbl="node1" presStyleIdx="0" presStyleCnt="4">
        <dgm:presLayoutVars>
          <dgm:bulletEnabled val="1"/>
        </dgm:presLayoutVars>
      </dgm:prSet>
      <dgm:spPr/>
    </dgm:pt>
    <dgm:pt modelId="{C18D9BFE-8188-440E-AD00-8FBFA10DEA06}" type="pres">
      <dgm:prSet presAssocID="{5A235365-7635-4C97-A2E4-B432849F4B51}" presName="spacer" presStyleCnt="0"/>
      <dgm:spPr/>
    </dgm:pt>
    <dgm:pt modelId="{07880DC9-63B2-4080-AE3C-D0092D1E7D2C}" type="pres">
      <dgm:prSet presAssocID="{AA51147C-9E72-40FC-970A-4F1570C8284F}" presName="comp" presStyleCnt="0"/>
      <dgm:spPr/>
    </dgm:pt>
    <dgm:pt modelId="{B441BB70-4097-40DE-B1AC-36282E0D9A87}" type="pres">
      <dgm:prSet presAssocID="{AA51147C-9E72-40FC-970A-4F1570C8284F}" presName="box" presStyleLbl="node1" presStyleIdx="1" presStyleCnt="4"/>
      <dgm:spPr/>
    </dgm:pt>
    <dgm:pt modelId="{EDCF4068-B94B-44FF-99F6-FFE4CDC3DD10}" type="pres">
      <dgm:prSet presAssocID="{AA51147C-9E72-40FC-970A-4F1570C8284F}" presName="img" presStyleLbl="fgImgPlace1" presStyleIdx="1" presStyleCnt="4"/>
      <dgm:spPr>
        <a:solidFill>
          <a:schemeClr val="accent2">
            <a:tint val="50000"/>
            <a:hueOff val="1667625"/>
            <a:satOff val="-1491"/>
            <a:lumOff val="4"/>
          </a:schemeClr>
        </a:solidFill>
      </dgm:spPr>
    </dgm:pt>
    <dgm:pt modelId="{2B46C8F0-545C-4EF4-BA46-D49CD5A919B7}" type="pres">
      <dgm:prSet presAssocID="{AA51147C-9E72-40FC-970A-4F1570C8284F}" presName="text" presStyleLbl="node1" presStyleIdx="1" presStyleCnt="4">
        <dgm:presLayoutVars>
          <dgm:bulletEnabled val="1"/>
        </dgm:presLayoutVars>
      </dgm:prSet>
      <dgm:spPr/>
    </dgm:pt>
    <dgm:pt modelId="{80F721FA-15E4-43BA-8DD8-FA4BB1679E38}" type="pres">
      <dgm:prSet presAssocID="{5B4104AD-66A7-4A74-8194-C58CB7938D43}" presName="spacer" presStyleCnt="0"/>
      <dgm:spPr/>
    </dgm:pt>
    <dgm:pt modelId="{4A686D55-19AD-4924-8DAD-017779EAC195}" type="pres">
      <dgm:prSet presAssocID="{AF226398-960D-4CA0-8491-6DE7017FEBD5}" presName="comp" presStyleCnt="0"/>
      <dgm:spPr/>
    </dgm:pt>
    <dgm:pt modelId="{E9639D5C-B8DD-4EED-AF6C-101C90B0FDA4}" type="pres">
      <dgm:prSet presAssocID="{AF226398-960D-4CA0-8491-6DE7017FEBD5}" presName="box" presStyleLbl="node1" presStyleIdx="2" presStyleCnt="4"/>
      <dgm:spPr/>
    </dgm:pt>
    <dgm:pt modelId="{00F58901-C4FF-4552-9F57-19AF9352CA3C}" type="pres">
      <dgm:prSet presAssocID="{AF226398-960D-4CA0-8491-6DE7017FEBD5}" presName="img" presStyleLbl="fgImgPlace1" presStyleIdx="2" presStyleCnt="4"/>
      <dgm:spPr>
        <a:solidFill>
          <a:schemeClr val="accent2">
            <a:tint val="50000"/>
            <a:hueOff val="3335250"/>
            <a:satOff val="-2982"/>
            <a:lumOff val="9"/>
          </a:schemeClr>
        </a:solidFill>
      </dgm:spPr>
    </dgm:pt>
    <dgm:pt modelId="{14229095-6D41-4794-8E60-62CFEFC01D42}" type="pres">
      <dgm:prSet presAssocID="{AF226398-960D-4CA0-8491-6DE7017FEBD5}" presName="text" presStyleLbl="node1" presStyleIdx="2" presStyleCnt="4">
        <dgm:presLayoutVars>
          <dgm:bulletEnabled val="1"/>
        </dgm:presLayoutVars>
      </dgm:prSet>
      <dgm:spPr/>
    </dgm:pt>
    <dgm:pt modelId="{2E0B991B-1D0B-45C1-BFA8-439C40D14200}" type="pres">
      <dgm:prSet presAssocID="{5CED2AD1-B82B-442E-8136-489192408B05}" presName="spacer" presStyleCnt="0"/>
      <dgm:spPr/>
    </dgm:pt>
    <dgm:pt modelId="{8FDBD5F5-5533-4C8D-8DE0-30B75C11C0D4}" type="pres">
      <dgm:prSet presAssocID="{0EC0308B-B418-4140-AF20-5C89C151888B}" presName="comp" presStyleCnt="0"/>
      <dgm:spPr/>
    </dgm:pt>
    <dgm:pt modelId="{8EE49DAA-53CF-4EAB-A5EE-C2D4CBF06D5C}" type="pres">
      <dgm:prSet presAssocID="{0EC0308B-B418-4140-AF20-5C89C151888B}" presName="box" presStyleLbl="node1" presStyleIdx="3" presStyleCnt="4"/>
      <dgm:spPr/>
    </dgm:pt>
    <dgm:pt modelId="{16E72E73-E6D4-4FA2-B6C8-9E61C5295407}" type="pres">
      <dgm:prSet presAssocID="{0EC0308B-B418-4140-AF20-5C89C151888B}" presName="img" presStyleLbl="fgImgPlace1" presStyleIdx="3" presStyleCnt="4"/>
      <dgm:spPr>
        <a:solidFill>
          <a:schemeClr val="accent2">
            <a:tint val="50000"/>
            <a:hueOff val="5002875"/>
            <a:satOff val="-4473"/>
            <a:lumOff val="13"/>
          </a:schemeClr>
        </a:solidFill>
      </dgm:spPr>
    </dgm:pt>
    <dgm:pt modelId="{58460867-DB9A-498D-A90D-D1D1025B57E2}" type="pres">
      <dgm:prSet presAssocID="{0EC0308B-B418-4140-AF20-5C89C151888B}" presName="text" presStyleLbl="node1" presStyleIdx="3" presStyleCnt="4">
        <dgm:presLayoutVars>
          <dgm:bulletEnabled val="1"/>
        </dgm:presLayoutVars>
      </dgm:prSet>
      <dgm:spPr/>
    </dgm:pt>
  </dgm:ptLst>
  <dgm:cxnLst>
    <dgm:cxn modelId="{E4B3BC27-931F-4E06-AC49-89DA81151DFD}" type="presOf" srcId="{AA51147C-9E72-40FC-970A-4F1570C8284F}" destId="{B441BB70-4097-40DE-B1AC-36282E0D9A87}" srcOrd="0" destOrd="0" presId="urn:microsoft.com/office/officeart/2005/8/layout/vList4"/>
    <dgm:cxn modelId="{250A3D3B-D5DD-4D8A-A2F3-852E829526F2}" type="presOf" srcId="{6038EA2B-E958-477C-BD97-48517045B457}" destId="{524D9C1B-D788-422D-B825-284323F77965}" srcOrd="0" destOrd="0" presId="urn:microsoft.com/office/officeart/2005/8/layout/vList4"/>
    <dgm:cxn modelId="{3CD06F3B-02B5-4CE9-8F21-D7B1711C9D50}" type="presOf" srcId="{AF226398-960D-4CA0-8491-6DE7017FEBD5}" destId="{E9639D5C-B8DD-4EED-AF6C-101C90B0FDA4}" srcOrd="0" destOrd="0" presId="urn:microsoft.com/office/officeart/2005/8/layout/vList4"/>
    <dgm:cxn modelId="{6A913C3E-F675-4F8D-A77E-FAA130419FDB}" type="presOf" srcId="{23A73A98-DA99-4391-908F-583E1A6DAF5E}" destId="{DED187DB-50DF-43E5-ADD1-3FE82BC33766}" srcOrd="1" destOrd="0" presId="urn:microsoft.com/office/officeart/2005/8/layout/vList4"/>
    <dgm:cxn modelId="{37A8705D-571B-4A0B-AD81-65DBAB870F0E}" type="presOf" srcId="{AF226398-960D-4CA0-8491-6DE7017FEBD5}" destId="{14229095-6D41-4794-8E60-62CFEFC01D42}" srcOrd="1" destOrd="0" presId="urn:microsoft.com/office/officeart/2005/8/layout/vList4"/>
    <dgm:cxn modelId="{03473761-F4D7-43D5-974C-41637140BFDD}" type="presOf" srcId="{0EC0308B-B418-4140-AF20-5C89C151888B}" destId="{58460867-DB9A-498D-A90D-D1D1025B57E2}" srcOrd="1" destOrd="0" presId="urn:microsoft.com/office/officeart/2005/8/layout/vList4"/>
    <dgm:cxn modelId="{0664A043-6794-4769-ABCA-06A6AAF4BB0C}" srcId="{6038EA2B-E958-477C-BD97-48517045B457}" destId="{AF226398-960D-4CA0-8491-6DE7017FEBD5}" srcOrd="2" destOrd="0" parTransId="{59C964B0-A5DD-4D8C-9AEA-802B9BC0BCD9}" sibTransId="{5CED2AD1-B82B-442E-8136-489192408B05}"/>
    <dgm:cxn modelId="{1EB42A4C-EEE6-45C8-93C6-CB3F188EEDE1}" srcId="{6038EA2B-E958-477C-BD97-48517045B457}" destId="{23A73A98-DA99-4391-908F-583E1A6DAF5E}" srcOrd="0" destOrd="0" parTransId="{F91FEB9F-B1DE-4BFA-B561-6148F51F21AA}" sibTransId="{5A235365-7635-4C97-A2E4-B432849F4B51}"/>
    <dgm:cxn modelId="{E3B98088-A73B-47BC-B166-6B34094988A6}" srcId="{6038EA2B-E958-477C-BD97-48517045B457}" destId="{0EC0308B-B418-4140-AF20-5C89C151888B}" srcOrd="3" destOrd="0" parTransId="{68F64D86-9280-4115-B1D5-BD58C337A97E}" sibTransId="{A9C5D2EB-B5A9-41CC-9F35-D1A77904EC16}"/>
    <dgm:cxn modelId="{0D5BEDA6-6669-4CF7-9BF6-E2692C4063C8}" srcId="{6038EA2B-E958-477C-BD97-48517045B457}" destId="{AA51147C-9E72-40FC-970A-4F1570C8284F}" srcOrd="1" destOrd="0" parTransId="{A179A3CD-5F8B-4D71-9B4E-47AAA0036335}" sibTransId="{5B4104AD-66A7-4A74-8194-C58CB7938D43}"/>
    <dgm:cxn modelId="{DF9EA0C8-1FA3-4534-85DE-0D5C0F6FD0A5}" type="presOf" srcId="{0EC0308B-B418-4140-AF20-5C89C151888B}" destId="{8EE49DAA-53CF-4EAB-A5EE-C2D4CBF06D5C}" srcOrd="0" destOrd="0" presId="urn:microsoft.com/office/officeart/2005/8/layout/vList4"/>
    <dgm:cxn modelId="{9797DCD9-6393-4DEE-9786-D66FF9F03B61}" type="presOf" srcId="{23A73A98-DA99-4391-908F-583E1A6DAF5E}" destId="{2582B7C9-7839-40BF-A6D1-2A5C4F61261C}" srcOrd="0" destOrd="0" presId="urn:microsoft.com/office/officeart/2005/8/layout/vList4"/>
    <dgm:cxn modelId="{CD870CF2-42D7-4A53-80D1-61218E6FA441}" type="presOf" srcId="{AA51147C-9E72-40FC-970A-4F1570C8284F}" destId="{2B46C8F0-545C-4EF4-BA46-D49CD5A919B7}" srcOrd="1" destOrd="0" presId="urn:microsoft.com/office/officeart/2005/8/layout/vList4"/>
    <dgm:cxn modelId="{7A9DB272-4E9A-4605-98F1-FBF72A71EFC8}" type="presParOf" srcId="{524D9C1B-D788-422D-B825-284323F77965}" destId="{DFE5769F-DC6D-4328-94B7-FEFA38D1258A}" srcOrd="0" destOrd="0" presId="urn:microsoft.com/office/officeart/2005/8/layout/vList4"/>
    <dgm:cxn modelId="{D16A7DB1-AD29-439A-BB85-69A78FFF81C9}" type="presParOf" srcId="{DFE5769F-DC6D-4328-94B7-FEFA38D1258A}" destId="{2582B7C9-7839-40BF-A6D1-2A5C4F61261C}" srcOrd="0" destOrd="0" presId="urn:microsoft.com/office/officeart/2005/8/layout/vList4"/>
    <dgm:cxn modelId="{AB6AA90F-32D5-4565-8464-40703630B78B}" type="presParOf" srcId="{DFE5769F-DC6D-4328-94B7-FEFA38D1258A}" destId="{CCC69D33-DC15-4223-9938-EDFB3C4F0447}" srcOrd="1" destOrd="0" presId="urn:microsoft.com/office/officeart/2005/8/layout/vList4"/>
    <dgm:cxn modelId="{F6AFA46D-3655-447E-B4FE-762871E11574}" type="presParOf" srcId="{DFE5769F-DC6D-4328-94B7-FEFA38D1258A}" destId="{DED187DB-50DF-43E5-ADD1-3FE82BC33766}" srcOrd="2" destOrd="0" presId="urn:microsoft.com/office/officeart/2005/8/layout/vList4"/>
    <dgm:cxn modelId="{7384FBD0-AE19-4B64-96D5-0C520A4B20DE}" type="presParOf" srcId="{524D9C1B-D788-422D-B825-284323F77965}" destId="{C18D9BFE-8188-440E-AD00-8FBFA10DEA06}" srcOrd="1" destOrd="0" presId="urn:microsoft.com/office/officeart/2005/8/layout/vList4"/>
    <dgm:cxn modelId="{EFB6C181-BA0A-45DA-BBD4-E75EBE522669}" type="presParOf" srcId="{524D9C1B-D788-422D-B825-284323F77965}" destId="{07880DC9-63B2-4080-AE3C-D0092D1E7D2C}" srcOrd="2" destOrd="0" presId="urn:microsoft.com/office/officeart/2005/8/layout/vList4"/>
    <dgm:cxn modelId="{C00571F1-D1DD-4B10-AD85-490392B6A898}" type="presParOf" srcId="{07880DC9-63B2-4080-AE3C-D0092D1E7D2C}" destId="{B441BB70-4097-40DE-B1AC-36282E0D9A87}" srcOrd="0" destOrd="0" presId="urn:microsoft.com/office/officeart/2005/8/layout/vList4"/>
    <dgm:cxn modelId="{C3590ACB-DCA6-40AA-A361-A88CA1FE0F0B}" type="presParOf" srcId="{07880DC9-63B2-4080-AE3C-D0092D1E7D2C}" destId="{EDCF4068-B94B-44FF-99F6-FFE4CDC3DD10}" srcOrd="1" destOrd="0" presId="urn:microsoft.com/office/officeart/2005/8/layout/vList4"/>
    <dgm:cxn modelId="{A4A0C591-DDA4-4F89-9F7B-670382E98218}" type="presParOf" srcId="{07880DC9-63B2-4080-AE3C-D0092D1E7D2C}" destId="{2B46C8F0-545C-4EF4-BA46-D49CD5A919B7}" srcOrd="2" destOrd="0" presId="urn:microsoft.com/office/officeart/2005/8/layout/vList4"/>
    <dgm:cxn modelId="{215392F8-0221-498F-828A-996E33AAF937}" type="presParOf" srcId="{524D9C1B-D788-422D-B825-284323F77965}" destId="{80F721FA-15E4-43BA-8DD8-FA4BB1679E38}" srcOrd="3" destOrd="0" presId="urn:microsoft.com/office/officeart/2005/8/layout/vList4"/>
    <dgm:cxn modelId="{56CAE2F6-A97B-4178-A1BE-4F38A8E570A4}" type="presParOf" srcId="{524D9C1B-D788-422D-B825-284323F77965}" destId="{4A686D55-19AD-4924-8DAD-017779EAC195}" srcOrd="4" destOrd="0" presId="urn:microsoft.com/office/officeart/2005/8/layout/vList4"/>
    <dgm:cxn modelId="{6D2AC6BF-D436-447A-817A-1629653C6E32}" type="presParOf" srcId="{4A686D55-19AD-4924-8DAD-017779EAC195}" destId="{E9639D5C-B8DD-4EED-AF6C-101C90B0FDA4}" srcOrd="0" destOrd="0" presId="urn:microsoft.com/office/officeart/2005/8/layout/vList4"/>
    <dgm:cxn modelId="{2001D8D9-C33E-4E3A-BDC1-F40DD83C293D}" type="presParOf" srcId="{4A686D55-19AD-4924-8DAD-017779EAC195}" destId="{00F58901-C4FF-4552-9F57-19AF9352CA3C}" srcOrd="1" destOrd="0" presId="urn:microsoft.com/office/officeart/2005/8/layout/vList4"/>
    <dgm:cxn modelId="{1AA7F528-1645-42FC-AAB4-F4875E3D67E3}" type="presParOf" srcId="{4A686D55-19AD-4924-8DAD-017779EAC195}" destId="{14229095-6D41-4794-8E60-62CFEFC01D42}" srcOrd="2" destOrd="0" presId="urn:microsoft.com/office/officeart/2005/8/layout/vList4"/>
    <dgm:cxn modelId="{9B9B7E26-67A8-4F3C-9544-64E7BD23130A}" type="presParOf" srcId="{524D9C1B-D788-422D-B825-284323F77965}" destId="{2E0B991B-1D0B-45C1-BFA8-439C40D14200}" srcOrd="5" destOrd="0" presId="urn:microsoft.com/office/officeart/2005/8/layout/vList4"/>
    <dgm:cxn modelId="{CD1E8481-D502-48A9-A886-161D26F9350C}" type="presParOf" srcId="{524D9C1B-D788-422D-B825-284323F77965}" destId="{8FDBD5F5-5533-4C8D-8DE0-30B75C11C0D4}" srcOrd="6" destOrd="0" presId="urn:microsoft.com/office/officeart/2005/8/layout/vList4"/>
    <dgm:cxn modelId="{2C804D14-DA1B-4BE2-BFA2-74EF172D5802}" type="presParOf" srcId="{8FDBD5F5-5533-4C8D-8DE0-30B75C11C0D4}" destId="{8EE49DAA-53CF-4EAB-A5EE-C2D4CBF06D5C}" srcOrd="0" destOrd="0" presId="urn:microsoft.com/office/officeart/2005/8/layout/vList4"/>
    <dgm:cxn modelId="{1F9104D3-AF20-4193-AEC6-2E00695A5C22}" type="presParOf" srcId="{8FDBD5F5-5533-4C8D-8DE0-30B75C11C0D4}" destId="{16E72E73-E6D4-4FA2-B6C8-9E61C5295407}" srcOrd="1" destOrd="0" presId="urn:microsoft.com/office/officeart/2005/8/layout/vList4"/>
    <dgm:cxn modelId="{AB29DEFE-EBCD-4F40-8950-8DC314BD4CAC}" type="presParOf" srcId="{8FDBD5F5-5533-4C8D-8DE0-30B75C11C0D4}" destId="{58460867-DB9A-498D-A90D-D1D1025B57E2}"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985771-21DA-4FC2-A91C-79602F6B7059}"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9F669089-A40A-45F5-BFA7-0A727C4D1F00}">
      <dgm:prSet phldrT="[Text]"/>
      <dgm:spPr/>
      <dgm:t>
        <a:bodyPr/>
        <a:lstStyle/>
        <a:p>
          <a:r>
            <a:rPr lang="en-US" dirty="0"/>
            <a:t>What goals are you working on right now?</a:t>
          </a:r>
        </a:p>
      </dgm:t>
    </dgm:pt>
    <dgm:pt modelId="{C19574B3-8936-483C-B725-FB1B490A84AF}" type="parTrans" cxnId="{2600FA22-C1D9-4CD2-A949-356810E7C791}">
      <dgm:prSet/>
      <dgm:spPr/>
      <dgm:t>
        <a:bodyPr/>
        <a:lstStyle/>
        <a:p>
          <a:endParaRPr lang="en-US"/>
        </a:p>
      </dgm:t>
    </dgm:pt>
    <dgm:pt modelId="{AF821E6F-492B-4325-88EA-CD802DBBEAAD}" type="sibTrans" cxnId="{2600FA22-C1D9-4CD2-A949-356810E7C791}">
      <dgm:prSet/>
      <dgm:spPr/>
      <dgm:t>
        <a:bodyPr/>
        <a:lstStyle/>
        <a:p>
          <a:endParaRPr lang="en-US"/>
        </a:p>
      </dgm:t>
    </dgm:pt>
    <dgm:pt modelId="{1F431629-86B5-457B-8CB8-56F4B56CB419}">
      <dgm:prSet phldrT="[Text]"/>
      <dgm:spPr/>
      <dgm:t>
        <a:bodyPr/>
        <a:lstStyle/>
        <a:p>
          <a:r>
            <a:rPr lang="en-US" dirty="0"/>
            <a:t>Where are you in relation to those goals?</a:t>
          </a:r>
        </a:p>
      </dgm:t>
    </dgm:pt>
    <dgm:pt modelId="{41A7ECBC-62E9-46CD-8DD1-8AA63EFCA6B7}" type="parTrans" cxnId="{8F94F323-3CE0-4CE8-8158-1DB194F88EB3}">
      <dgm:prSet/>
      <dgm:spPr/>
      <dgm:t>
        <a:bodyPr/>
        <a:lstStyle/>
        <a:p>
          <a:endParaRPr lang="en-US"/>
        </a:p>
      </dgm:t>
    </dgm:pt>
    <dgm:pt modelId="{B757F0F4-C6FC-4807-8410-2B66F56BA79E}" type="sibTrans" cxnId="{8F94F323-3CE0-4CE8-8158-1DB194F88EB3}">
      <dgm:prSet/>
      <dgm:spPr/>
      <dgm:t>
        <a:bodyPr/>
        <a:lstStyle/>
        <a:p>
          <a:endParaRPr lang="en-US"/>
        </a:p>
      </dgm:t>
    </dgm:pt>
    <dgm:pt modelId="{BC9BD022-063D-4BE3-A346-F687C5C05579}">
      <dgm:prSet phldrT="[Text]"/>
      <dgm:spPr/>
      <dgm:t>
        <a:bodyPr/>
        <a:lstStyle/>
        <a:p>
          <a:r>
            <a:rPr lang="en-US" dirty="0"/>
            <a:t>What do you think is keeping you from reaching this goal?</a:t>
          </a:r>
        </a:p>
      </dgm:t>
    </dgm:pt>
    <dgm:pt modelId="{B8F7F17E-BA9C-4468-86D7-1A427B422A4E}" type="parTrans" cxnId="{A201A6AB-AF9F-4E4B-A2F1-9D0BDEDF65FA}">
      <dgm:prSet/>
      <dgm:spPr/>
      <dgm:t>
        <a:bodyPr/>
        <a:lstStyle/>
        <a:p>
          <a:endParaRPr lang="en-US"/>
        </a:p>
      </dgm:t>
    </dgm:pt>
    <dgm:pt modelId="{60E8A5A6-6DC3-4719-ABFA-5D9B2CC6BC5C}" type="sibTrans" cxnId="{A201A6AB-AF9F-4E4B-A2F1-9D0BDEDF65FA}">
      <dgm:prSet/>
      <dgm:spPr/>
      <dgm:t>
        <a:bodyPr/>
        <a:lstStyle/>
        <a:p>
          <a:endParaRPr lang="en-US"/>
        </a:p>
      </dgm:t>
    </dgm:pt>
    <dgm:pt modelId="{E59A1E85-6AC0-491E-BC4B-52679896C258}">
      <dgm:prSet phldrT="[Text]"/>
      <dgm:spPr/>
      <dgm:t>
        <a:bodyPr/>
        <a:lstStyle/>
        <a:p>
          <a:r>
            <a:rPr lang="en-US" dirty="0"/>
            <a:t>How will you know you reached that goal?</a:t>
          </a:r>
        </a:p>
      </dgm:t>
    </dgm:pt>
    <dgm:pt modelId="{F1CDC08D-C4AA-4E4A-A7C7-596A87FD495B}" type="parTrans" cxnId="{02287E8E-5856-4887-AE5B-672223283B6C}">
      <dgm:prSet/>
      <dgm:spPr/>
      <dgm:t>
        <a:bodyPr/>
        <a:lstStyle/>
        <a:p>
          <a:endParaRPr lang="en-US"/>
        </a:p>
      </dgm:t>
    </dgm:pt>
    <dgm:pt modelId="{A5E6DF01-CB5C-418E-87C2-CD213387E84B}" type="sibTrans" cxnId="{02287E8E-5856-4887-AE5B-672223283B6C}">
      <dgm:prSet/>
      <dgm:spPr/>
      <dgm:t>
        <a:bodyPr/>
        <a:lstStyle/>
        <a:p>
          <a:endParaRPr lang="en-US"/>
        </a:p>
      </dgm:t>
    </dgm:pt>
    <dgm:pt modelId="{8340679A-A2AD-44E7-A529-EE58793D223B}" type="pres">
      <dgm:prSet presAssocID="{B7985771-21DA-4FC2-A91C-79602F6B7059}" presName="Name0" presStyleCnt="0">
        <dgm:presLayoutVars>
          <dgm:dir/>
          <dgm:animLvl val="lvl"/>
          <dgm:resizeHandles val="exact"/>
        </dgm:presLayoutVars>
      </dgm:prSet>
      <dgm:spPr/>
    </dgm:pt>
    <dgm:pt modelId="{C05CE152-4ABA-4111-A8C0-BAC9E1F71C06}" type="pres">
      <dgm:prSet presAssocID="{E59A1E85-6AC0-491E-BC4B-52679896C258}" presName="boxAndChildren" presStyleCnt="0"/>
      <dgm:spPr/>
    </dgm:pt>
    <dgm:pt modelId="{2E9F387B-435B-4254-BE3C-048759621BA3}" type="pres">
      <dgm:prSet presAssocID="{E59A1E85-6AC0-491E-BC4B-52679896C258}" presName="parentTextBox" presStyleLbl="node1" presStyleIdx="0" presStyleCnt="4"/>
      <dgm:spPr/>
    </dgm:pt>
    <dgm:pt modelId="{BC857AAA-2C19-452F-A6F7-DBE086096656}" type="pres">
      <dgm:prSet presAssocID="{60E8A5A6-6DC3-4719-ABFA-5D9B2CC6BC5C}" presName="sp" presStyleCnt="0"/>
      <dgm:spPr/>
    </dgm:pt>
    <dgm:pt modelId="{3BFAAFF9-9A11-439D-B28D-244B3BE85C91}" type="pres">
      <dgm:prSet presAssocID="{BC9BD022-063D-4BE3-A346-F687C5C05579}" presName="arrowAndChildren" presStyleCnt="0"/>
      <dgm:spPr/>
    </dgm:pt>
    <dgm:pt modelId="{0A8B017A-D1E8-44CD-8B0E-B19D81D3AEB9}" type="pres">
      <dgm:prSet presAssocID="{BC9BD022-063D-4BE3-A346-F687C5C05579}" presName="parentTextArrow" presStyleLbl="node1" presStyleIdx="1" presStyleCnt="4"/>
      <dgm:spPr/>
    </dgm:pt>
    <dgm:pt modelId="{578ED15B-2017-41B3-827D-C99806187A3D}" type="pres">
      <dgm:prSet presAssocID="{B757F0F4-C6FC-4807-8410-2B66F56BA79E}" presName="sp" presStyleCnt="0"/>
      <dgm:spPr/>
    </dgm:pt>
    <dgm:pt modelId="{1998B613-DD39-4E3C-B065-8AAD6218738C}" type="pres">
      <dgm:prSet presAssocID="{1F431629-86B5-457B-8CB8-56F4B56CB419}" presName="arrowAndChildren" presStyleCnt="0"/>
      <dgm:spPr/>
    </dgm:pt>
    <dgm:pt modelId="{7E45424F-D78A-4FA8-80F0-90F0589FB679}" type="pres">
      <dgm:prSet presAssocID="{1F431629-86B5-457B-8CB8-56F4B56CB419}" presName="parentTextArrow" presStyleLbl="node1" presStyleIdx="2" presStyleCnt="4"/>
      <dgm:spPr/>
    </dgm:pt>
    <dgm:pt modelId="{049B2B72-85EF-4372-A3D9-5E74D946F378}" type="pres">
      <dgm:prSet presAssocID="{AF821E6F-492B-4325-88EA-CD802DBBEAAD}" presName="sp" presStyleCnt="0"/>
      <dgm:spPr/>
    </dgm:pt>
    <dgm:pt modelId="{59E41C6E-67F7-4F2B-A080-875E00A32B71}" type="pres">
      <dgm:prSet presAssocID="{9F669089-A40A-45F5-BFA7-0A727C4D1F00}" presName="arrowAndChildren" presStyleCnt="0"/>
      <dgm:spPr/>
    </dgm:pt>
    <dgm:pt modelId="{548B2AB8-E0C3-4EFB-9373-350A4413F3A9}" type="pres">
      <dgm:prSet presAssocID="{9F669089-A40A-45F5-BFA7-0A727C4D1F00}" presName="parentTextArrow" presStyleLbl="node1" presStyleIdx="3" presStyleCnt="4"/>
      <dgm:spPr/>
    </dgm:pt>
  </dgm:ptLst>
  <dgm:cxnLst>
    <dgm:cxn modelId="{5FDD0204-9600-4804-8195-EE8F63041441}" type="presOf" srcId="{9F669089-A40A-45F5-BFA7-0A727C4D1F00}" destId="{548B2AB8-E0C3-4EFB-9373-350A4413F3A9}" srcOrd="0" destOrd="0" presId="urn:microsoft.com/office/officeart/2005/8/layout/process4"/>
    <dgm:cxn modelId="{2600FA22-C1D9-4CD2-A949-356810E7C791}" srcId="{B7985771-21DA-4FC2-A91C-79602F6B7059}" destId="{9F669089-A40A-45F5-BFA7-0A727C4D1F00}" srcOrd="0" destOrd="0" parTransId="{C19574B3-8936-483C-B725-FB1B490A84AF}" sibTransId="{AF821E6F-492B-4325-88EA-CD802DBBEAAD}"/>
    <dgm:cxn modelId="{8F94F323-3CE0-4CE8-8158-1DB194F88EB3}" srcId="{B7985771-21DA-4FC2-A91C-79602F6B7059}" destId="{1F431629-86B5-457B-8CB8-56F4B56CB419}" srcOrd="1" destOrd="0" parTransId="{41A7ECBC-62E9-46CD-8DD1-8AA63EFCA6B7}" sibTransId="{B757F0F4-C6FC-4807-8410-2B66F56BA79E}"/>
    <dgm:cxn modelId="{5CC6D761-34F7-4958-AE1E-43CE14ED9B32}" type="presOf" srcId="{B7985771-21DA-4FC2-A91C-79602F6B7059}" destId="{8340679A-A2AD-44E7-A529-EE58793D223B}" srcOrd="0" destOrd="0" presId="urn:microsoft.com/office/officeart/2005/8/layout/process4"/>
    <dgm:cxn modelId="{F508377C-C261-4CDB-A9B5-964913E5493E}" type="presOf" srcId="{E59A1E85-6AC0-491E-BC4B-52679896C258}" destId="{2E9F387B-435B-4254-BE3C-048759621BA3}" srcOrd="0" destOrd="0" presId="urn:microsoft.com/office/officeart/2005/8/layout/process4"/>
    <dgm:cxn modelId="{02287E8E-5856-4887-AE5B-672223283B6C}" srcId="{B7985771-21DA-4FC2-A91C-79602F6B7059}" destId="{E59A1E85-6AC0-491E-BC4B-52679896C258}" srcOrd="3" destOrd="0" parTransId="{F1CDC08D-C4AA-4E4A-A7C7-596A87FD495B}" sibTransId="{A5E6DF01-CB5C-418E-87C2-CD213387E84B}"/>
    <dgm:cxn modelId="{A201A6AB-AF9F-4E4B-A2F1-9D0BDEDF65FA}" srcId="{B7985771-21DA-4FC2-A91C-79602F6B7059}" destId="{BC9BD022-063D-4BE3-A346-F687C5C05579}" srcOrd="2" destOrd="0" parTransId="{B8F7F17E-BA9C-4468-86D7-1A427B422A4E}" sibTransId="{60E8A5A6-6DC3-4719-ABFA-5D9B2CC6BC5C}"/>
    <dgm:cxn modelId="{EB301CE2-83CF-4136-BDEF-28F56FAD187E}" type="presOf" srcId="{BC9BD022-063D-4BE3-A346-F687C5C05579}" destId="{0A8B017A-D1E8-44CD-8B0E-B19D81D3AEB9}" srcOrd="0" destOrd="0" presId="urn:microsoft.com/office/officeart/2005/8/layout/process4"/>
    <dgm:cxn modelId="{8EC1C2FE-D437-4943-A465-B25C86A53497}" type="presOf" srcId="{1F431629-86B5-457B-8CB8-56F4B56CB419}" destId="{7E45424F-D78A-4FA8-80F0-90F0589FB679}" srcOrd="0" destOrd="0" presId="urn:microsoft.com/office/officeart/2005/8/layout/process4"/>
    <dgm:cxn modelId="{5508569E-A0DE-4409-9AD5-ECEB979A1046}" type="presParOf" srcId="{8340679A-A2AD-44E7-A529-EE58793D223B}" destId="{C05CE152-4ABA-4111-A8C0-BAC9E1F71C06}" srcOrd="0" destOrd="0" presId="urn:microsoft.com/office/officeart/2005/8/layout/process4"/>
    <dgm:cxn modelId="{39ED2049-6373-4053-A96F-A03FFFC04AA8}" type="presParOf" srcId="{C05CE152-4ABA-4111-A8C0-BAC9E1F71C06}" destId="{2E9F387B-435B-4254-BE3C-048759621BA3}" srcOrd="0" destOrd="0" presId="urn:microsoft.com/office/officeart/2005/8/layout/process4"/>
    <dgm:cxn modelId="{10EA5C85-FBC5-420A-9D29-2348C5A4D229}" type="presParOf" srcId="{8340679A-A2AD-44E7-A529-EE58793D223B}" destId="{BC857AAA-2C19-452F-A6F7-DBE086096656}" srcOrd="1" destOrd="0" presId="urn:microsoft.com/office/officeart/2005/8/layout/process4"/>
    <dgm:cxn modelId="{71E8B611-5614-47CF-962D-EEAF69B6ABEB}" type="presParOf" srcId="{8340679A-A2AD-44E7-A529-EE58793D223B}" destId="{3BFAAFF9-9A11-439D-B28D-244B3BE85C91}" srcOrd="2" destOrd="0" presId="urn:microsoft.com/office/officeart/2005/8/layout/process4"/>
    <dgm:cxn modelId="{1EAB5E18-D7C1-4245-8D48-F1A849B7AFB2}" type="presParOf" srcId="{3BFAAFF9-9A11-439D-B28D-244B3BE85C91}" destId="{0A8B017A-D1E8-44CD-8B0E-B19D81D3AEB9}" srcOrd="0" destOrd="0" presId="urn:microsoft.com/office/officeart/2005/8/layout/process4"/>
    <dgm:cxn modelId="{A75390AF-779A-4428-A871-96D9923D57AC}" type="presParOf" srcId="{8340679A-A2AD-44E7-A529-EE58793D223B}" destId="{578ED15B-2017-41B3-827D-C99806187A3D}" srcOrd="3" destOrd="0" presId="urn:microsoft.com/office/officeart/2005/8/layout/process4"/>
    <dgm:cxn modelId="{58EE3901-FD4A-412A-8A3E-799954D280E0}" type="presParOf" srcId="{8340679A-A2AD-44E7-A529-EE58793D223B}" destId="{1998B613-DD39-4E3C-B065-8AAD6218738C}" srcOrd="4" destOrd="0" presId="urn:microsoft.com/office/officeart/2005/8/layout/process4"/>
    <dgm:cxn modelId="{4C486CB8-59F0-48DF-81D0-37DDC5A7D697}" type="presParOf" srcId="{1998B613-DD39-4E3C-B065-8AAD6218738C}" destId="{7E45424F-D78A-4FA8-80F0-90F0589FB679}" srcOrd="0" destOrd="0" presId="urn:microsoft.com/office/officeart/2005/8/layout/process4"/>
    <dgm:cxn modelId="{0E359BBF-C4AE-49FB-B84F-F8726E23CAA5}" type="presParOf" srcId="{8340679A-A2AD-44E7-A529-EE58793D223B}" destId="{049B2B72-85EF-4372-A3D9-5E74D946F378}" srcOrd="5" destOrd="0" presId="urn:microsoft.com/office/officeart/2005/8/layout/process4"/>
    <dgm:cxn modelId="{D963C0C9-FD82-4D9A-8322-46F060368EE8}" type="presParOf" srcId="{8340679A-A2AD-44E7-A529-EE58793D223B}" destId="{59E41C6E-67F7-4F2B-A080-875E00A32B71}" srcOrd="6" destOrd="0" presId="urn:microsoft.com/office/officeart/2005/8/layout/process4"/>
    <dgm:cxn modelId="{36F10F16-C3FA-48E6-AE25-1B8EC12C63A8}" type="presParOf" srcId="{59E41C6E-67F7-4F2B-A080-875E00A32B71}" destId="{548B2AB8-E0C3-4EFB-9373-350A4413F3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D8BC3F-BFB1-45DB-BD71-C93B994C64BC}"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53E71223-4987-413C-90F1-9435B2F47F08}">
      <dgm:prSet phldrT="[Text]"/>
      <dgm:spPr/>
      <dgm:t>
        <a:bodyPr/>
        <a:lstStyle/>
        <a:p>
          <a:pPr algn="r"/>
          <a:r>
            <a:rPr lang="en-US" b="1" dirty="0"/>
            <a:t>S</a:t>
          </a:r>
          <a:r>
            <a:rPr lang="en-US" b="0" dirty="0"/>
            <a:t>pecific</a:t>
          </a:r>
        </a:p>
      </dgm:t>
    </dgm:pt>
    <dgm:pt modelId="{8608E0D8-A7B3-4A0F-932E-6C00F9205E90}" type="parTrans" cxnId="{FF749601-861E-49A7-866D-49F83D626AA2}">
      <dgm:prSet/>
      <dgm:spPr/>
      <dgm:t>
        <a:bodyPr/>
        <a:lstStyle/>
        <a:p>
          <a:endParaRPr lang="en-US"/>
        </a:p>
      </dgm:t>
    </dgm:pt>
    <dgm:pt modelId="{FAA0AC50-3F50-4972-97F6-657C3F91BD4A}" type="sibTrans" cxnId="{FF749601-861E-49A7-866D-49F83D626AA2}">
      <dgm:prSet/>
      <dgm:spPr/>
      <dgm:t>
        <a:bodyPr/>
        <a:lstStyle/>
        <a:p>
          <a:endParaRPr lang="en-US"/>
        </a:p>
      </dgm:t>
    </dgm:pt>
    <dgm:pt modelId="{C281C452-497F-413B-BB48-BF0475C2CD51}">
      <dgm:prSet phldrT="[Text]"/>
      <dgm:spPr/>
      <dgm:t>
        <a:bodyPr/>
        <a:lstStyle/>
        <a:p>
          <a:pPr algn="r"/>
          <a:r>
            <a:rPr lang="en-US" b="1" dirty="0"/>
            <a:t>M</a:t>
          </a:r>
          <a:r>
            <a:rPr lang="en-US" b="0" dirty="0"/>
            <a:t>easurable</a:t>
          </a:r>
        </a:p>
      </dgm:t>
    </dgm:pt>
    <dgm:pt modelId="{20890873-AA6A-4642-9E2F-C12D0F6831CB}" type="parTrans" cxnId="{B5A66E2D-65D5-482B-A9CD-FB84A1A7DFB8}">
      <dgm:prSet/>
      <dgm:spPr/>
      <dgm:t>
        <a:bodyPr/>
        <a:lstStyle/>
        <a:p>
          <a:endParaRPr lang="en-US"/>
        </a:p>
      </dgm:t>
    </dgm:pt>
    <dgm:pt modelId="{3FEA6DC2-967E-4740-B331-EE00CCF4EB41}" type="sibTrans" cxnId="{B5A66E2D-65D5-482B-A9CD-FB84A1A7DFB8}">
      <dgm:prSet/>
      <dgm:spPr/>
      <dgm:t>
        <a:bodyPr/>
        <a:lstStyle/>
        <a:p>
          <a:endParaRPr lang="en-US"/>
        </a:p>
      </dgm:t>
    </dgm:pt>
    <dgm:pt modelId="{4CEF8155-39FB-4890-9DC4-E3D7A2A37FD2}">
      <dgm:prSet phldrT="[Text]"/>
      <dgm:spPr/>
      <dgm:t>
        <a:bodyPr/>
        <a:lstStyle/>
        <a:p>
          <a:pPr algn="r"/>
          <a:r>
            <a:rPr lang="en-US" b="1" dirty="0"/>
            <a:t>A</a:t>
          </a:r>
          <a:r>
            <a:rPr lang="en-US" b="0" dirty="0"/>
            <a:t>ttainable</a:t>
          </a:r>
        </a:p>
      </dgm:t>
    </dgm:pt>
    <dgm:pt modelId="{1267E90B-CC42-485D-9FD8-9310FCC5CCB8}" type="parTrans" cxnId="{26950C8F-0B56-4D5F-A88D-21B7F2E2E601}">
      <dgm:prSet/>
      <dgm:spPr/>
      <dgm:t>
        <a:bodyPr/>
        <a:lstStyle/>
        <a:p>
          <a:endParaRPr lang="en-US"/>
        </a:p>
      </dgm:t>
    </dgm:pt>
    <dgm:pt modelId="{9F40A652-D486-4236-903F-1F72E3C02DA3}" type="sibTrans" cxnId="{26950C8F-0B56-4D5F-A88D-21B7F2E2E601}">
      <dgm:prSet/>
      <dgm:spPr/>
      <dgm:t>
        <a:bodyPr/>
        <a:lstStyle/>
        <a:p>
          <a:endParaRPr lang="en-US"/>
        </a:p>
      </dgm:t>
    </dgm:pt>
    <dgm:pt modelId="{BD83CF0A-9ED7-4622-998A-7DEA1477D8B8}">
      <dgm:prSet phldrT="[Text]"/>
      <dgm:spPr/>
      <dgm:t>
        <a:bodyPr/>
        <a:lstStyle/>
        <a:p>
          <a:pPr algn="r"/>
          <a:r>
            <a:rPr lang="en-US" b="1" dirty="0"/>
            <a:t>R</a:t>
          </a:r>
          <a:r>
            <a:rPr lang="en-US" b="0" dirty="0"/>
            <a:t>ealistic</a:t>
          </a:r>
        </a:p>
      </dgm:t>
    </dgm:pt>
    <dgm:pt modelId="{21A59B56-5C39-4FCF-9F21-06D5403BE4B1}" type="parTrans" cxnId="{674F2C2F-1D89-4732-8BA3-0CE6A3AFE211}">
      <dgm:prSet/>
      <dgm:spPr/>
      <dgm:t>
        <a:bodyPr/>
        <a:lstStyle/>
        <a:p>
          <a:endParaRPr lang="en-US"/>
        </a:p>
      </dgm:t>
    </dgm:pt>
    <dgm:pt modelId="{11A00AB6-A552-4C81-A635-D4F3A46F47B6}" type="sibTrans" cxnId="{674F2C2F-1D89-4732-8BA3-0CE6A3AFE211}">
      <dgm:prSet/>
      <dgm:spPr/>
      <dgm:t>
        <a:bodyPr/>
        <a:lstStyle/>
        <a:p>
          <a:endParaRPr lang="en-US"/>
        </a:p>
      </dgm:t>
    </dgm:pt>
    <dgm:pt modelId="{0EE426FD-442D-4189-B72F-A2B47E47DD34}">
      <dgm:prSet phldrT="[Text]"/>
      <dgm:spPr/>
      <dgm:t>
        <a:bodyPr/>
        <a:lstStyle/>
        <a:p>
          <a:pPr algn="r"/>
          <a:r>
            <a:rPr lang="en-US" b="1" dirty="0"/>
            <a:t>T</a:t>
          </a:r>
          <a:r>
            <a:rPr lang="en-US" b="0" dirty="0"/>
            <a:t>imely</a:t>
          </a:r>
        </a:p>
      </dgm:t>
    </dgm:pt>
    <dgm:pt modelId="{41A464B5-179B-402A-BB58-603F056A03E5}" type="parTrans" cxnId="{182889D5-862A-41A7-8DBE-F20DA7268EF2}">
      <dgm:prSet/>
      <dgm:spPr/>
      <dgm:t>
        <a:bodyPr/>
        <a:lstStyle/>
        <a:p>
          <a:endParaRPr lang="en-US"/>
        </a:p>
      </dgm:t>
    </dgm:pt>
    <dgm:pt modelId="{B6843E60-12E0-40B3-BC97-7FFE17297A20}" type="sibTrans" cxnId="{182889D5-862A-41A7-8DBE-F20DA7268EF2}">
      <dgm:prSet/>
      <dgm:spPr/>
      <dgm:t>
        <a:bodyPr/>
        <a:lstStyle/>
        <a:p>
          <a:endParaRPr lang="en-US"/>
        </a:p>
      </dgm:t>
    </dgm:pt>
    <dgm:pt modelId="{B299D925-4675-4290-9226-47BAC507777F}" type="pres">
      <dgm:prSet presAssocID="{32D8BC3F-BFB1-45DB-BD71-C93B994C64BC}" presName="Name0" presStyleCnt="0">
        <dgm:presLayoutVars>
          <dgm:dir/>
          <dgm:animLvl val="lvl"/>
          <dgm:resizeHandles/>
        </dgm:presLayoutVars>
      </dgm:prSet>
      <dgm:spPr/>
    </dgm:pt>
    <dgm:pt modelId="{BAAA3045-5F10-446B-8FAA-C3D14085DE96}" type="pres">
      <dgm:prSet presAssocID="{53E71223-4987-413C-90F1-9435B2F47F08}" presName="linNode" presStyleCnt="0"/>
      <dgm:spPr/>
    </dgm:pt>
    <dgm:pt modelId="{0B1D8279-1603-43CC-B67D-A2A3AE409A2E}" type="pres">
      <dgm:prSet presAssocID="{53E71223-4987-413C-90F1-9435B2F47F08}" presName="parentShp" presStyleLbl="node1" presStyleIdx="0" presStyleCnt="5" custScaleX="235795" custLinFactNeighborX="1248">
        <dgm:presLayoutVars>
          <dgm:bulletEnabled val="1"/>
        </dgm:presLayoutVars>
      </dgm:prSet>
      <dgm:spPr/>
    </dgm:pt>
    <dgm:pt modelId="{628644B4-FFD2-427C-AB48-B12E48D3628D}" type="pres">
      <dgm:prSet presAssocID="{53E71223-4987-413C-90F1-9435B2F47F08}" presName="childShp" presStyleLbl="bgAccFollowNode1" presStyleIdx="0" presStyleCnt="5">
        <dgm:presLayoutVars>
          <dgm:bulletEnabled val="1"/>
        </dgm:presLayoutVars>
      </dgm:prSet>
      <dgm:spPr/>
    </dgm:pt>
    <dgm:pt modelId="{5DDC7A85-0418-45D2-B706-2F5D23D79919}" type="pres">
      <dgm:prSet presAssocID="{FAA0AC50-3F50-4972-97F6-657C3F91BD4A}" presName="spacing" presStyleCnt="0"/>
      <dgm:spPr/>
    </dgm:pt>
    <dgm:pt modelId="{E3FADE2F-B5A4-4307-9736-8F0356A66089}" type="pres">
      <dgm:prSet presAssocID="{C281C452-497F-413B-BB48-BF0475C2CD51}" presName="linNode" presStyleCnt="0"/>
      <dgm:spPr/>
    </dgm:pt>
    <dgm:pt modelId="{AA972D68-3D75-441E-BB21-852FF8CF9F88}" type="pres">
      <dgm:prSet presAssocID="{C281C452-497F-413B-BB48-BF0475C2CD51}" presName="parentShp" presStyleLbl="node1" presStyleIdx="1" presStyleCnt="5" custScaleX="235795" custLinFactNeighborX="1248">
        <dgm:presLayoutVars>
          <dgm:bulletEnabled val="1"/>
        </dgm:presLayoutVars>
      </dgm:prSet>
      <dgm:spPr/>
    </dgm:pt>
    <dgm:pt modelId="{76D4F7B1-F27B-495A-AC96-0B790CCE83C7}" type="pres">
      <dgm:prSet presAssocID="{C281C452-497F-413B-BB48-BF0475C2CD51}" presName="childShp" presStyleLbl="bgAccFollowNode1" presStyleIdx="1" presStyleCnt="5">
        <dgm:presLayoutVars>
          <dgm:bulletEnabled val="1"/>
        </dgm:presLayoutVars>
      </dgm:prSet>
      <dgm:spPr/>
    </dgm:pt>
    <dgm:pt modelId="{7E89440E-CD1B-48E4-9C74-6AB69965324F}" type="pres">
      <dgm:prSet presAssocID="{3FEA6DC2-967E-4740-B331-EE00CCF4EB41}" presName="spacing" presStyleCnt="0"/>
      <dgm:spPr/>
    </dgm:pt>
    <dgm:pt modelId="{B51C37AC-0ED7-4381-AF25-CAD06C620E03}" type="pres">
      <dgm:prSet presAssocID="{4CEF8155-39FB-4890-9DC4-E3D7A2A37FD2}" presName="linNode" presStyleCnt="0"/>
      <dgm:spPr/>
    </dgm:pt>
    <dgm:pt modelId="{5B3B019B-E5DB-4D41-8BC1-3920C6D9B96A}" type="pres">
      <dgm:prSet presAssocID="{4CEF8155-39FB-4890-9DC4-E3D7A2A37FD2}" presName="parentShp" presStyleLbl="node1" presStyleIdx="2" presStyleCnt="5" custScaleX="235795" custLinFactNeighborX="1248">
        <dgm:presLayoutVars>
          <dgm:bulletEnabled val="1"/>
        </dgm:presLayoutVars>
      </dgm:prSet>
      <dgm:spPr/>
    </dgm:pt>
    <dgm:pt modelId="{A04E9293-1077-4BA3-90D1-3DA802249793}" type="pres">
      <dgm:prSet presAssocID="{4CEF8155-39FB-4890-9DC4-E3D7A2A37FD2}" presName="childShp" presStyleLbl="bgAccFollowNode1" presStyleIdx="2" presStyleCnt="5">
        <dgm:presLayoutVars>
          <dgm:bulletEnabled val="1"/>
        </dgm:presLayoutVars>
      </dgm:prSet>
      <dgm:spPr/>
    </dgm:pt>
    <dgm:pt modelId="{90BA50AE-4C2A-4922-BDB3-758F79AC89DA}" type="pres">
      <dgm:prSet presAssocID="{9F40A652-D486-4236-903F-1F72E3C02DA3}" presName="spacing" presStyleCnt="0"/>
      <dgm:spPr/>
    </dgm:pt>
    <dgm:pt modelId="{5DF21D7C-6A09-4785-B79D-ED6CE3BA1D71}" type="pres">
      <dgm:prSet presAssocID="{BD83CF0A-9ED7-4622-998A-7DEA1477D8B8}" presName="linNode" presStyleCnt="0"/>
      <dgm:spPr/>
    </dgm:pt>
    <dgm:pt modelId="{5C0B51FF-E91C-4A4E-9B78-78A7CA5FFF73}" type="pres">
      <dgm:prSet presAssocID="{BD83CF0A-9ED7-4622-998A-7DEA1477D8B8}" presName="parentShp" presStyleLbl="node1" presStyleIdx="3" presStyleCnt="5" custScaleX="235795" custLinFactNeighborX="1248">
        <dgm:presLayoutVars>
          <dgm:bulletEnabled val="1"/>
        </dgm:presLayoutVars>
      </dgm:prSet>
      <dgm:spPr/>
    </dgm:pt>
    <dgm:pt modelId="{E4C5DC43-64C5-463B-AF04-2226861C12D0}" type="pres">
      <dgm:prSet presAssocID="{BD83CF0A-9ED7-4622-998A-7DEA1477D8B8}" presName="childShp" presStyleLbl="bgAccFollowNode1" presStyleIdx="3" presStyleCnt="5">
        <dgm:presLayoutVars>
          <dgm:bulletEnabled val="1"/>
        </dgm:presLayoutVars>
      </dgm:prSet>
      <dgm:spPr/>
    </dgm:pt>
    <dgm:pt modelId="{672E1D68-A796-4D65-A460-53BB54935727}" type="pres">
      <dgm:prSet presAssocID="{11A00AB6-A552-4C81-A635-D4F3A46F47B6}" presName="spacing" presStyleCnt="0"/>
      <dgm:spPr/>
    </dgm:pt>
    <dgm:pt modelId="{5295EC89-6672-4F0D-AEBD-63193324F672}" type="pres">
      <dgm:prSet presAssocID="{0EE426FD-442D-4189-B72F-A2B47E47DD34}" presName="linNode" presStyleCnt="0"/>
      <dgm:spPr/>
    </dgm:pt>
    <dgm:pt modelId="{232C15AB-E5FD-48CF-A4A4-932B08ADCD89}" type="pres">
      <dgm:prSet presAssocID="{0EE426FD-442D-4189-B72F-A2B47E47DD34}" presName="parentShp" presStyleLbl="node1" presStyleIdx="4" presStyleCnt="5" custScaleX="235795" custLinFactNeighborX="1248">
        <dgm:presLayoutVars>
          <dgm:bulletEnabled val="1"/>
        </dgm:presLayoutVars>
      </dgm:prSet>
      <dgm:spPr/>
    </dgm:pt>
    <dgm:pt modelId="{507B2074-AE9D-43A9-8CBF-5887880A9F52}" type="pres">
      <dgm:prSet presAssocID="{0EE426FD-442D-4189-B72F-A2B47E47DD34}" presName="childShp" presStyleLbl="bgAccFollowNode1" presStyleIdx="4" presStyleCnt="5">
        <dgm:presLayoutVars>
          <dgm:bulletEnabled val="1"/>
        </dgm:presLayoutVars>
      </dgm:prSet>
      <dgm:spPr/>
    </dgm:pt>
  </dgm:ptLst>
  <dgm:cxnLst>
    <dgm:cxn modelId="{FF749601-861E-49A7-866D-49F83D626AA2}" srcId="{32D8BC3F-BFB1-45DB-BD71-C93B994C64BC}" destId="{53E71223-4987-413C-90F1-9435B2F47F08}" srcOrd="0" destOrd="0" parTransId="{8608E0D8-A7B3-4A0F-932E-6C00F9205E90}" sibTransId="{FAA0AC50-3F50-4972-97F6-657C3F91BD4A}"/>
    <dgm:cxn modelId="{B5A66E2D-65D5-482B-A9CD-FB84A1A7DFB8}" srcId="{32D8BC3F-BFB1-45DB-BD71-C93B994C64BC}" destId="{C281C452-497F-413B-BB48-BF0475C2CD51}" srcOrd="1" destOrd="0" parTransId="{20890873-AA6A-4642-9E2F-C12D0F6831CB}" sibTransId="{3FEA6DC2-967E-4740-B331-EE00CCF4EB41}"/>
    <dgm:cxn modelId="{674F2C2F-1D89-4732-8BA3-0CE6A3AFE211}" srcId="{32D8BC3F-BFB1-45DB-BD71-C93B994C64BC}" destId="{BD83CF0A-9ED7-4622-998A-7DEA1477D8B8}" srcOrd="3" destOrd="0" parTransId="{21A59B56-5C39-4FCF-9F21-06D5403BE4B1}" sibTransId="{11A00AB6-A552-4C81-A635-D4F3A46F47B6}"/>
    <dgm:cxn modelId="{8717F72F-336E-4E7D-8CDC-D8D3B48BFCC3}" type="presOf" srcId="{32D8BC3F-BFB1-45DB-BD71-C93B994C64BC}" destId="{B299D925-4675-4290-9226-47BAC507777F}" srcOrd="0" destOrd="0" presId="urn:microsoft.com/office/officeart/2005/8/layout/vList6"/>
    <dgm:cxn modelId="{79706F37-D0A2-492A-A8E7-40930C6EF8CD}" type="presOf" srcId="{53E71223-4987-413C-90F1-9435B2F47F08}" destId="{0B1D8279-1603-43CC-B67D-A2A3AE409A2E}" srcOrd="0" destOrd="0" presId="urn:microsoft.com/office/officeart/2005/8/layout/vList6"/>
    <dgm:cxn modelId="{1E93FA3C-FDFB-4D1E-8E78-21FE27D38830}" type="presOf" srcId="{4CEF8155-39FB-4890-9DC4-E3D7A2A37FD2}" destId="{5B3B019B-E5DB-4D41-8BC1-3920C6D9B96A}" srcOrd="0" destOrd="0" presId="urn:microsoft.com/office/officeart/2005/8/layout/vList6"/>
    <dgm:cxn modelId="{6498F33D-25A2-49A2-BDF4-8DDED1015FAB}" type="presOf" srcId="{C281C452-497F-413B-BB48-BF0475C2CD51}" destId="{AA972D68-3D75-441E-BB21-852FF8CF9F88}" srcOrd="0" destOrd="0" presId="urn:microsoft.com/office/officeart/2005/8/layout/vList6"/>
    <dgm:cxn modelId="{26950C8F-0B56-4D5F-A88D-21B7F2E2E601}" srcId="{32D8BC3F-BFB1-45DB-BD71-C93B994C64BC}" destId="{4CEF8155-39FB-4890-9DC4-E3D7A2A37FD2}" srcOrd="2" destOrd="0" parTransId="{1267E90B-CC42-485D-9FD8-9310FCC5CCB8}" sibTransId="{9F40A652-D486-4236-903F-1F72E3C02DA3}"/>
    <dgm:cxn modelId="{182889D5-862A-41A7-8DBE-F20DA7268EF2}" srcId="{32D8BC3F-BFB1-45DB-BD71-C93B994C64BC}" destId="{0EE426FD-442D-4189-B72F-A2B47E47DD34}" srcOrd="4" destOrd="0" parTransId="{41A464B5-179B-402A-BB58-603F056A03E5}" sibTransId="{B6843E60-12E0-40B3-BC97-7FFE17297A20}"/>
    <dgm:cxn modelId="{153B5EE1-740C-4349-8A63-A7B902254586}" type="presOf" srcId="{BD83CF0A-9ED7-4622-998A-7DEA1477D8B8}" destId="{5C0B51FF-E91C-4A4E-9B78-78A7CA5FFF73}" srcOrd="0" destOrd="0" presId="urn:microsoft.com/office/officeart/2005/8/layout/vList6"/>
    <dgm:cxn modelId="{49DC04FE-3477-46C7-916F-A553348DDB1D}" type="presOf" srcId="{0EE426FD-442D-4189-B72F-A2B47E47DD34}" destId="{232C15AB-E5FD-48CF-A4A4-932B08ADCD89}" srcOrd="0" destOrd="0" presId="urn:microsoft.com/office/officeart/2005/8/layout/vList6"/>
    <dgm:cxn modelId="{70579A92-57B1-4D93-8D31-CDA55496823F}" type="presParOf" srcId="{B299D925-4675-4290-9226-47BAC507777F}" destId="{BAAA3045-5F10-446B-8FAA-C3D14085DE96}" srcOrd="0" destOrd="0" presId="urn:microsoft.com/office/officeart/2005/8/layout/vList6"/>
    <dgm:cxn modelId="{74A87651-3558-40FA-A286-E1EBCBF28774}" type="presParOf" srcId="{BAAA3045-5F10-446B-8FAA-C3D14085DE96}" destId="{0B1D8279-1603-43CC-B67D-A2A3AE409A2E}" srcOrd="0" destOrd="0" presId="urn:microsoft.com/office/officeart/2005/8/layout/vList6"/>
    <dgm:cxn modelId="{EAE1A4E3-C8C8-401F-9DF8-DCD6A5F60545}" type="presParOf" srcId="{BAAA3045-5F10-446B-8FAA-C3D14085DE96}" destId="{628644B4-FFD2-427C-AB48-B12E48D3628D}" srcOrd="1" destOrd="0" presId="urn:microsoft.com/office/officeart/2005/8/layout/vList6"/>
    <dgm:cxn modelId="{3B8E6F68-E33C-4AA1-84E6-39D0144FBACA}" type="presParOf" srcId="{B299D925-4675-4290-9226-47BAC507777F}" destId="{5DDC7A85-0418-45D2-B706-2F5D23D79919}" srcOrd="1" destOrd="0" presId="urn:microsoft.com/office/officeart/2005/8/layout/vList6"/>
    <dgm:cxn modelId="{9F469BBA-81A9-4D2E-91D3-776AA5DD862B}" type="presParOf" srcId="{B299D925-4675-4290-9226-47BAC507777F}" destId="{E3FADE2F-B5A4-4307-9736-8F0356A66089}" srcOrd="2" destOrd="0" presId="urn:microsoft.com/office/officeart/2005/8/layout/vList6"/>
    <dgm:cxn modelId="{64F31430-1E6E-4AA6-9380-7EE9E16C92A8}" type="presParOf" srcId="{E3FADE2F-B5A4-4307-9736-8F0356A66089}" destId="{AA972D68-3D75-441E-BB21-852FF8CF9F88}" srcOrd="0" destOrd="0" presId="urn:microsoft.com/office/officeart/2005/8/layout/vList6"/>
    <dgm:cxn modelId="{C8C41AF2-D5D5-41A0-A1EB-B3252F974065}" type="presParOf" srcId="{E3FADE2F-B5A4-4307-9736-8F0356A66089}" destId="{76D4F7B1-F27B-495A-AC96-0B790CCE83C7}" srcOrd="1" destOrd="0" presId="urn:microsoft.com/office/officeart/2005/8/layout/vList6"/>
    <dgm:cxn modelId="{32311C6C-CDB2-4247-A863-581B7307254F}" type="presParOf" srcId="{B299D925-4675-4290-9226-47BAC507777F}" destId="{7E89440E-CD1B-48E4-9C74-6AB69965324F}" srcOrd="3" destOrd="0" presId="urn:microsoft.com/office/officeart/2005/8/layout/vList6"/>
    <dgm:cxn modelId="{B86CB508-CDA6-4EEB-A0F9-963211D74457}" type="presParOf" srcId="{B299D925-4675-4290-9226-47BAC507777F}" destId="{B51C37AC-0ED7-4381-AF25-CAD06C620E03}" srcOrd="4" destOrd="0" presId="urn:microsoft.com/office/officeart/2005/8/layout/vList6"/>
    <dgm:cxn modelId="{89B8A4BF-7AAC-4BBF-B2DE-A1C84DD2F9A0}" type="presParOf" srcId="{B51C37AC-0ED7-4381-AF25-CAD06C620E03}" destId="{5B3B019B-E5DB-4D41-8BC1-3920C6D9B96A}" srcOrd="0" destOrd="0" presId="urn:microsoft.com/office/officeart/2005/8/layout/vList6"/>
    <dgm:cxn modelId="{95E954E0-B28C-4EBB-93FC-0C165D18D61D}" type="presParOf" srcId="{B51C37AC-0ED7-4381-AF25-CAD06C620E03}" destId="{A04E9293-1077-4BA3-90D1-3DA802249793}" srcOrd="1" destOrd="0" presId="urn:microsoft.com/office/officeart/2005/8/layout/vList6"/>
    <dgm:cxn modelId="{9AB2EC07-5136-4BE1-8AEA-DD87900BE22A}" type="presParOf" srcId="{B299D925-4675-4290-9226-47BAC507777F}" destId="{90BA50AE-4C2A-4922-BDB3-758F79AC89DA}" srcOrd="5" destOrd="0" presId="urn:microsoft.com/office/officeart/2005/8/layout/vList6"/>
    <dgm:cxn modelId="{19E5685D-90A7-4EF0-8B5C-DB81756D4ECD}" type="presParOf" srcId="{B299D925-4675-4290-9226-47BAC507777F}" destId="{5DF21D7C-6A09-4785-B79D-ED6CE3BA1D71}" srcOrd="6" destOrd="0" presId="urn:microsoft.com/office/officeart/2005/8/layout/vList6"/>
    <dgm:cxn modelId="{81A7A17D-2ECF-48CB-A064-1746D00D3EC0}" type="presParOf" srcId="{5DF21D7C-6A09-4785-B79D-ED6CE3BA1D71}" destId="{5C0B51FF-E91C-4A4E-9B78-78A7CA5FFF73}" srcOrd="0" destOrd="0" presId="urn:microsoft.com/office/officeart/2005/8/layout/vList6"/>
    <dgm:cxn modelId="{5A7B6D15-934A-42E3-8B54-FA5693BC80BC}" type="presParOf" srcId="{5DF21D7C-6A09-4785-B79D-ED6CE3BA1D71}" destId="{E4C5DC43-64C5-463B-AF04-2226861C12D0}" srcOrd="1" destOrd="0" presId="urn:microsoft.com/office/officeart/2005/8/layout/vList6"/>
    <dgm:cxn modelId="{0027595A-8E75-4FAA-BEEC-F19DE2B6B158}" type="presParOf" srcId="{B299D925-4675-4290-9226-47BAC507777F}" destId="{672E1D68-A796-4D65-A460-53BB54935727}" srcOrd="7" destOrd="0" presId="urn:microsoft.com/office/officeart/2005/8/layout/vList6"/>
    <dgm:cxn modelId="{3F80E19A-6E8C-48BB-BD06-FBB85C78079D}" type="presParOf" srcId="{B299D925-4675-4290-9226-47BAC507777F}" destId="{5295EC89-6672-4F0D-AEBD-63193324F672}" srcOrd="8" destOrd="0" presId="urn:microsoft.com/office/officeart/2005/8/layout/vList6"/>
    <dgm:cxn modelId="{4E914624-BDAD-49E2-B360-D7FC1DE232DD}" type="presParOf" srcId="{5295EC89-6672-4F0D-AEBD-63193324F672}" destId="{232C15AB-E5FD-48CF-A4A4-932B08ADCD89}" srcOrd="0" destOrd="0" presId="urn:microsoft.com/office/officeart/2005/8/layout/vList6"/>
    <dgm:cxn modelId="{B2DE9A38-2F4E-4824-BD86-71CFD0B36367}" type="presParOf" srcId="{5295EC89-6672-4F0D-AEBD-63193324F672}" destId="{507B2074-AE9D-43A9-8CBF-5887880A9F5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9C384F-2603-4FC4-A428-E85E510B7E83}"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6E617E67-9CE6-42DC-A392-E4D63945D5E4}">
      <dgm:prSet phldrT="[Text]"/>
      <dgm:spPr/>
      <dgm:t>
        <a:bodyPr/>
        <a:lstStyle/>
        <a:p>
          <a:r>
            <a:rPr lang="en-US" dirty="0"/>
            <a:t>What is happening now?</a:t>
          </a:r>
        </a:p>
      </dgm:t>
    </dgm:pt>
    <dgm:pt modelId="{566A7289-47D3-44C2-9A3C-0EF5533C3A78}" type="parTrans" cxnId="{053C2CB7-DF76-4938-B597-7805599801E3}">
      <dgm:prSet/>
      <dgm:spPr/>
      <dgm:t>
        <a:bodyPr/>
        <a:lstStyle/>
        <a:p>
          <a:endParaRPr lang="en-US"/>
        </a:p>
      </dgm:t>
    </dgm:pt>
    <dgm:pt modelId="{053DB171-C0C2-4EC7-982F-4578B86D8865}" type="sibTrans" cxnId="{053C2CB7-DF76-4938-B597-7805599801E3}">
      <dgm:prSet/>
      <dgm:spPr/>
      <dgm:t>
        <a:bodyPr/>
        <a:lstStyle/>
        <a:p>
          <a:endParaRPr lang="en-US"/>
        </a:p>
      </dgm:t>
    </dgm:pt>
    <dgm:pt modelId="{30466C51-1716-4255-8989-B08344C89C24}">
      <dgm:prSet phldrT="[Text]"/>
      <dgm:spPr/>
      <dgm:t>
        <a:bodyPr/>
        <a:lstStyle/>
        <a:p>
          <a:r>
            <a:rPr lang="en-US" dirty="0"/>
            <a:t>How often is this happening?</a:t>
          </a:r>
        </a:p>
      </dgm:t>
    </dgm:pt>
    <dgm:pt modelId="{AC91E3CB-B600-41C1-BFE5-5C3A1E59F03D}" type="parTrans" cxnId="{EF0FCFD9-AD6D-4D96-9614-BAD872B59A42}">
      <dgm:prSet/>
      <dgm:spPr/>
      <dgm:t>
        <a:bodyPr/>
        <a:lstStyle/>
        <a:p>
          <a:endParaRPr lang="en-US"/>
        </a:p>
      </dgm:t>
    </dgm:pt>
    <dgm:pt modelId="{37D846F3-78B7-47E4-A853-09691B3E9CEC}" type="sibTrans" cxnId="{EF0FCFD9-AD6D-4D96-9614-BAD872B59A42}">
      <dgm:prSet/>
      <dgm:spPr/>
      <dgm:t>
        <a:bodyPr/>
        <a:lstStyle/>
        <a:p>
          <a:endParaRPr lang="en-US"/>
        </a:p>
      </dgm:t>
    </dgm:pt>
    <dgm:pt modelId="{D878027F-4084-402D-8F54-806F436D83A0}">
      <dgm:prSet phldrT="[Text]"/>
      <dgm:spPr/>
      <dgm:t>
        <a:bodyPr/>
        <a:lstStyle/>
        <a:p>
          <a:r>
            <a:rPr lang="en-US" dirty="0"/>
            <a:t>When does it happen?</a:t>
          </a:r>
        </a:p>
      </dgm:t>
    </dgm:pt>
    <dgm:pt modelId="{C2D5AD5E-FCBE-473E-96B1-319D6DC0D05B}" type="parTrans" cxnId="{842D4253-FD95-41D6-9CF2-E3A22794922D}">
      <dgm:prSet/>
      <dgm:spPr/>
      <dgm:t>
        <a:bodyPr/>
        <a:lstStyle/>
        <a:p>
          <a:endParaRPr lang="en-US"/>
        </a:p>
      </dgm:t>
    </dgm:pt>
    <dgm:pt modelId="{965D30C6-056F-4DDE-91B7-128065BFC5AB}" type="sibTrans" cxnId="{842D4253-FD95-41D6-9CF2-E3A22794922D}">
      <dgm:prSet/>
      <dgm:spPr/>
      <dgm:t>
        <a:bodyPr/>
        <a:lstStyle/>
        <a:p>
          <a:endParaRPr lang="en-US"/>
        </a:p>
      </dgm:t>
    </dgm:pt>
    <dgm:pt modelId="{23215DA4-F3E6-4689-860E-276CE91ECC3E}">
      <dgm:prSet phldrT="[Text]"/>
      <dgm:spPr/>
      <dgm:t>
        <a:bodyPr/>
        <a:lstStyle/>
        <a:p>
          <a:r>
            <a:rPr lang="en-US" dirty="0"/>
            <a:t>What is the affect?</a:t>
          </a:r>
        </a:p>
      </dgm:t>
    </dgm:pt>
    <dgm:pt modelId="{B55E388C-9FD1-49B6-9BB9-83F71FFEBA69}" type="parTrans" cxnId="{D64DEF47-70D6-45B6-A76B-10CBE6EC5E56}">
      <dgm:prSet/>
      <dgm:spPr/>
      <dgm:t>
        <a:bodyPr/>
        <a:lstStyle/>
        <a:p>
          <a:endParaRPr lang="en-US"/>
        </a:p>
      </dgm:t>
    </dgm:pt>
    <dgm:pt modelId="{CA350D98-1789-46D6-B52B-B99F0F63D032}" type="sibTrans" cxnId="{D64DEF47-70D6-45B6-A76B-10CBE6EC5E56}">
      <dgm:prSet/>
      <dgm:spPr/>
      <dgm:t>
        <a:bodyPr/>
        <a:lstStyle/>
        <a:p>
          <a:endParaRPr lang="en-US"/>
        </a:p>
      </dgm:t>
    </dgm:pt>
    <dgm:pt modelId="{2D03498D-8E6D-4164-8C3F-66347885DAAF}" type="pres">
      <dgm:prSet presAssocID="{E99C384F-2603-4FC4-A428-E85E510B7E83}" presName="linearFlow" presStyleCnt="0">
        <dgm:presLayoutVars>
          <dgm:dir/>
          <dgm:resizeHandles val="exact"/>
        </dgm:presLayoutVars>
      </dgm:prSet>
      <dgm:spPr/>
    </dgm:pt>
    <dgm:pt modelId="{CA94DC7D-E521-4D68-8485-FF5BB048F1A7}" type="pres">
      <dgm:prSet presAssocID="{6E617E67-9CE6-42DC-A392-E4D63945D5E4}" presName="composite" presStyleCnt="0"/>
      <dgm:spPr/>
    </dgm:pt>
    <dgm:pt modelId="{9ADEC325-C844-483F-B934-66A9BEB89BB3}" type="pres">
      <dgm:prSet presAssocID="{6E617E67-9CE6-42DC-A392-E4D63945D5E4}" presName="imgShp" presStyleLbl="fgImgPlace1" presStyleIdx="0" presStyleCnt="4"/>
      <dgm:spPr>
        <a:solidFill>
          <a:schemeClr val="accent3">
            <a:tint val="50000"/>
            <a:hueOff val="0"/>
            <a:satOff val="0"/>
            <a:lumOff val="0"/>
          </a:schemeClr>
        </a:solidFill>
      </dgm:spPr>
    </dgm:pt>
    <dgm:pt modelId="{50FD53B3-F09E-434A-914A-B066E0B49686}" type="pres">
      <dgm:prSet presAssocID="{6E617E67-9CE6-42DC-A392-E4D63945D5E4}" presName="txShp" presStyleLbl="node1" presStyleIdx="0" presStyleCnt="4">
        <dgm:presLayoutVars>
          <dgm:bulletEnabled val="1"/>
        </dgm:presLayoutVars>
      </dgm:prSet>
      <dgm:spPr/>
    </dgm:pt>
    <dgm:pt modelId="{E5A1DBD1-6E6F-4D4B-8DB4-32306058BE59}" type="pres">
      <dgm:prSet presAssocID="{053DB171-C0C2-4EC7-982F-4578B86D8865}" presName="spacing" presStyleCnt="0"/>
      <dgm:spPr/>
    </dgm:pt>
    <dgm:pt modelId="{E87336F9-38AE-43DF-BB8F-AABA55F6ABD7}" type="pres">
      <dgm:prSet presAssocID="{30466C51-1716-4255-8989-B08344C89C24}" presName="composite" presStyleCnt="0"/>
      <dgm:spPr/>
    </dgm:pt>
    <dgm:pt modelId="{B7D1410F-100A-4955-9256-04DE0AA781B2}" type="pres">
      <dgm:prSet presAssocID="{30466C51-1716-4255-8989-B08344C89C24}" presName="imgShp" presStyleLbl="fgImgPlace1" presStyleIdx="1" presStyleCnt="4"/>
      <dgm:spPr>
        <a:solidFill>
          <a:schemeClr val="accent3">
            <a:tint val="50000"/>
            <a:hueOff val="3584065"/>
            <a:satOff val="-4703"/>
            <a:lumOff val="-463"/>
          </a:schemeClr>
        </a:solidFill>
      </dgm:spPr>
    </dgm:pt>
    <dgm:pt modelId="{F7B06CF2-55D4-490A-A2DF-A5B6299AADDD}" type="pres">
      <dgm:prSet presAssocID="{30466C51-1716-4255-8989-B08344C89C24}" presName="txShp" presStyleLbl="node1" presStyleIdx="1" presStyleCnt="4">
        <dgm:presLayoutVars>
          <dgm:bulletEnabled val="1"/>
        </dgm:presLayoutVars>
      </dgm:prSet>
      <dgm:spPr/>
    </dgm:pt>
    <dgm:pt modelId="{F96661AB-020D-4D88-8D33-12F3A162CDE2}" type="pres">
      <dgm:prSet presAssocID="{37D846F3-78B7-47E4-A853-09691B3E9CEC}" presName="spacing" presStyleCnt="0"/>
      <dgm:spPr/>
    </dgm:pt>
    <dgm:pt modelId="{ABFA4F7C-C58C-4F65-A157-A03E25D90F59}" type="pres">
      <dgm:prSet presAssocID="{D878027F-4084-402D-8F54-806F436D83A0}" presName="composite" presStyleCnt="0"/>
      <dgm:spPr/>
    </dgm:pt>
    <dgm:pt modelId="{82965D3A-9048-4803-83D6-26FAA5B0F4C4}" type="pres">
      <dgm:prSet presAssocID="{D878027F-4084-402D-8F54-806F436D83A0}" presName="imgShp" presStyleLbl="fgImgPlace1" presStyleIdx="2" presStyleCnt="4"/>
      <dgm:spPr>
        <a:solidFill>
          <a:schemeClr val="accent3">
            <a:tint val="50000"/>
            <a:hueOff val="7168130"/>
            <a:satOff val="-9405"/>
            <a:lumOff val="-925"/>
          </a:schemeClr>
        </a:solidFill>
      </dgm:spPr>
    </dgm:pt>
    <dgm:pt modelId="{2C4283BF-14FA-46E9-A014-FA2EA6E124E1}" type="pres">
      <dgm:prSet presAssocID="{D878027F-4084-402D-8F54-806F436D83A0}" presName="txShp" presStyleLbl="node1" presStyleIdx="2" presStyleCnt="4">
        <dgm:presLayoutVars>
          <dgm:bulletEnabled val="1"/>
        </dgm:presLayoutVars>
      </dgm:prSet>
      <dgm:spPr/>
    </dgm:pt>
    <dgm:pt modelId="{5D036A4B-070F-457F-A1AC-003F1AF01789}" type="pres">
      <dgm:prSet presAssocID="{965D30C6-056F-4DDE-91B7-128065BFC5AB}" presName="spacing" presStyleCnt="0"/>
      <dgm:spPr/>
    </dgm:pt>
    <dgm:pt modelId="{8D10FABF-4886-448F-B139-DA15FA3813AA}" type="pres">
      <dgm:prSet presAssocID="{23215DA4-F3E6-4689-860E-276CE91ECC3E}" presName="composite" presStyleCnt="0"/>
      <dgm:spPr/>
    </dgm:pt>
    <dgm:pt modelId="{F74E6978-3B9A-47BD-BED2-50DF4A0C304E}" type="pres">
      <dgm:prSet presAssocID="{23215DA4-F3E6-4689-860E-276CE91ECC3E}" presName="imgShp" presStyleLbl="fgImgPlace1" presStyleIdx="3" presStyleCnt="4"/>
      <dgm:spPr>
        <a:solidFill>
          <a:schemeClr val="accent3">
            <a:tint val="50000"/>
            <a:hueOff val="10752195"/>
            <a:satOff val="-14108"/>
            <a:lumOff val="-1388"/>
          </a:schemeClr>
        </a:solidFill>
      </dgm:spPr>
    </dgm:pt>
    <dgm:pt modelId="{BB2AB857-89DE-4FF4-8931-7B6F4F01E670}" type="pres">
      <dgm:prSet presAssocID="{23215DA4-F3E6-4689-860E-276CE91ECC3E}" presName="txShp" presStyleLbl="node1" presStyleIdx="3" presStyleCnt="4">
        <dgm:presLayoutVars>
          <dgm:bulletEnabled val="1"/>
        </dgm:presLayoutVars>
      </dgm:prSet>
      <dgm:spPr/>
    </dgm:pt>
  </dgm:ptLst>
  <dgm:cxnLst>
    <dgm:cxn modelId="{D5ED4B10-193E-4C5E-B811-88D6ACC88479}" type="presOf" srcId="{30466C51-1716-4255-8989-B08344C89C24}" destId="{F7B06CF2-55D4-490A-A2DF-A5B6299AADDD}" srcOrd="0" destOrd="0" presId="urn:microsoft.com/office/officeart/2005/8/layout/vList3"/>
    <dgm:cxn modelId="{E72A762E-E922-4518-90B3-270647DE3D1E}" type="presOf" srcId="{E99C384F-2603-4FC4-A428-E85E510B7E83}" destId="{2D03498D-8E6D-4164-8C3F-66347885DAAF}" srcOrd="0" destOrd="0" presId="urn:microsoft.com/office/officeart/2005/8/layout/vList3"/>
    <dgm:cxn modelId="{C87CA13B-884F-497F-BB7B-F8362AA5B2CC}" type="presOf" srcId="{6E617E67-9CE6-42DC-A392-E4D63945D5E4}" destId="{50FD53B3-F09E-434A-914A-B066E0B49686}" srcOrd="0" destOrd="0" presId="urn:microsoft.com/office/officeart/2005/8/layout/vList3"/>
    <dgm:cxn modelId="{D64DEF47-70D6-45B6-A76B-10CBE6EC5E56}" srcId="{E99C384F-2603-4FC4-A428-E85E510B7E83}" destId="{23215DA4-F3E6-4689-860E-276CE91ECC3E}" srcOrd="3" destOrd="0" parTransId="{B55E388C-9FD1-49B6-9BB9-83F71FFEBA69}" sibTransId="{CA350D98-1789-46D6-B52B-B99F0F63D032}"/>
    <dgm:cxn modelId="{842D4253-FD95-41D6-9CF2-E3A22794922D}" srcId="{E99C384F-2603-4FC4-A428-E85E510B7E83}" destId="{D878027F-4084-402D-8F54-806F436D83A0}" srcOrd="2" destOrd="0" parTransId="{C2D5AD5E-FCBE-473E-96B1-319D6DC0D05B}" sibTransId="{965D30C6-056F-4DDE-91B7-128065BFC5AB}"/>
    <dgm:cxn modelId="{2989ACA3-41D9-4455-A6D2-32DFEE308280}" type="presOf" srcId="{D878027F-4084-402D-8F54-806F436D83A0}" destId="{2C4283BF-14FA-46E9-A014-FA2EA6E124E1}" srcOrd="0" destOrd="0" presId="urn:microsoft.com/office/officeart/2005/8/layout/vList3"/>
    <dgm:cxn modelId="{053C2CB7-DF76-4938-B597-7805599801E3}" srcId="{E99C384F-2603-4FC4-A428-E85E510B7E83}" destId="{6E617E67-9CE6-42DC-A392-E4D63945D5E4}" srcOrd="0" destOrd="0" parTransId="{566A7289-47D3-44C2-9A3C-0EF5533C3A78}" sibTransId="{053DB171-C0C2-4EC7-982F-4578B86D8865}"/>
    <dgm:cxn modelId="{B05D58CC-3EC0-4134-B94B-A55A1903647D}" type="presOf" srcId="{23215DA4-F3E6-4689-860E-276CE91ECC3E}" destId="{BB2AB857-89DE-4FF4-8931-7B6F4F01E670}" srcOrd="0" destOrd="0" presId="urn:microsoft.com/office/officeart/2005/8/layout/vList3"/>
    <dgm:cxn modelId="{EF0FCFD9-AD6D-4D96-9614-BAD872B59A42}" srcId="{E99C384F-2603-4FC4-A428-E85E510B7E83}" destId="{30466C51-1716-4255-8989-B08344C89C24}" srcOrd="1" destOrd="0" parTransId="{AC91E3CB-B600-41C1-BFE5-5C3A1E59F03D}" sibTransId="{37D846F3-78B7-47E4-A853-09691B3E9CEC}"/>
    <dgm:cxn modelId="{BBDA8690-0884-44D7-B380-3EAAB644081C}" type="presParOf" srcId="{2D03498D-8E6D-4164-8C3F-66347885DAAF}" destId="{CA94DC7D-E521-4D68-8485-FF5BB048F1A7}" srcOrd="0" destOrd="0" presId="urn:microsoft.com/office/officeart/2005/8/layout/vList3"/>
    <dgm:cxn modelId="{2D2BCFA6-734E-406D-8D53-1C6480327612}" type="presParOf" srcId="{CA94DC7D-E521-4D68-8485-FF5BB048F1A7}" destId="{9ADEC325-C844-483F-B934-66A9BEB89BB3}" srcOrd="0" destOrd="0" presId="urn:microsoft.com/office/officeart/2005/8/layout/vList3"/>
    <dgm:cxn modelId="{BFA694D4-FB0F-4E4A-A1A3-65CB6949EA79}" type="presParOf" srcId="{CA94DC7D-E521-4D68-8485-FF5BB048F1A7}" destId="{50FD53B3-F09E-434A-914A-B066E0B49686}" srcOrd="1" destOrd="0" presId="urn:microsoft.com/office/officeart/2005/8/layout/vList3"/>
    <dgm:cxn modelId="{DB141D99-DCA2-4051-9D0E-349AE0F1A855}" type="presParOf" srcId="{2D03498D-8E6D-4164-8C3F-66347885DAAF}" destId="{E5A1DBD1-6E6F-4D4B-8DB4-32306058BE59}" srcOrd="1" destOrd="0" presId="urn:microsoft.com/office/officeart/2005/8/layout/vList3"/>
    <dgm:cxn modelId="{EA7055BB-4F34-4E33-9DC0-A18F0C35C092}" type="presParOf" srcId="{2D03498D-8E6D-4164-8C3F-66347885DAAF}" destId="{E87336F9-38AE-43DF-BB8F-AABA55F6ABD7}" srcOrd="2" destOrd="0" presId="urn:microsoft.com/office/officeart/2005/8/layout/vList3"/>
    <dgm:cxn modelId="{D24FC0BD-4373-42D9-B0E8-C377DAEF6A47}" type="presParOf" srcId="{E87336F9-38AE-43DF-BB8F-AABA55F6ABD7}" destId="{B7D1410F-100A-4955-9256-04DE0AA781B2}" srcOrd="0" destOrd="0" presId="urn:microsoft.com/office/officeart/2005/8/layout/vList3"/>
    <dgm:cxn modelId="{0EBB9DA3-E5A4-43AE-BAAF-5F178447A979}" type="presParOf" srcId="{E87336F9-38AE-43DF-BB8F-AABA55F6ABD7}" destId="{F7B06CF2-55D4-490A-A2DF-A5B6299AADDD}" srcOrd="1" destOrd="0" presId="urn:microsoft.com/office/officeart/2005/8/layout/vList3"/>
    <dgm:cxn modelId="{29F7F459-748F-4A26-A8FF-8470AB74306B}" type="presParOf" srcId="{2D03498D-8E6D-4164-8C3F-66347885DAAF}" destId="{F96661AB-020D-4D88-8D33-12F3A162CDE2}" srcOrd="3" destOrd="0" presId="urn:microsoft.com/office/officeart/2005/8/layout/vList3"/>
    <dgm:cxn modelId="{6D3AD0D5-5169-4A73-B3E2-1672B2039F04}" type="presParOf" srcId="{2D03498D-8E6D-4164-8C3F-66347885DAAF}" destId="{ABFA4F7C-C58C-4F65-A157-A03E25D90F59}" srcOrd="4" destOrd="0" presId="urn:microsoft.com/office/officeart/2005/8/layout/vList3"/>
    <dgm:cxn modelId="{27C07458-0395-4ECD-9178-545329B4BB7F}" type="presParOf" srcId="{ABFA4F7C-C58C-4F65-A157-A03E25D90F59}" destId="{82965D3A-9048-4803-83D6-26FAA5B0F4C4}" srcOrd="0" destOrd="0" presId="urn:microsoft.com/office/officeart/2005/8/layout/vList3"/>
    <dgm:cxn modelId="{3D507ADD-451F-4FE0-889A-138ED9C3145B}" type="presParOf" srcId="{ABFA4F7C-C58C-4F65-A157-A03E25D90F59}" destId="{2C4283BF-14FA-46E9-A014-FA2EA6E124E1}" srcOrd="1" destOrd="0" presId="urn:microsoft.com/office/officeart/2005/8/layout/vList3"/>
    <dgm:cxn modelId="{D9B377C8-ADA3-4BA5-917D-F0919A3D7253}" type="presParOf" srcId="{2D03498D-8E6D-4164-8C3F-66347885DAAF}" destId="{5D036A4B-070F-457F-A1AC-003F1AF01789}" srcOrd="5" destOrd="0" presId="urn:microsoft.com/office/officeart/2005/8/layout/vList3"/>
    <dgm:cxn modelId="{BC2E57E3-3903-4C0D-B309-762AC1706538}" type="presParOf" srcId="{2D03498D-8E6D-4164-8C3F-66347885DAAF}" destId="{8D10FABF-4886-448F-B139-DA15FA3813AA}" srcOrd="6" destOrd="0" presId="urn:microsoft.com/office/officeart/2005/8/layout/vList3"/>
    <dgm:cxn modelId="{B94C3C3E-D3FE-4CE1-83F0-E2B663598AC0}" type="presParOf" srcId="{8D10FABF-4886-448F-B139-DA15FA3813AA}" destId="{F74E6978-3B9A-47BD-BED2-50DF4A0C304E}" srcOrd="0" destOrd="0" presId="urn:microsoft.com/office/officeart/2005/8/layout/vList3"/>
    <dgm:cxn modelId="{36DDD782-E08F-45FF-A4A4-C52FA7B8DB51}" type="presParOf" srcId="{8D10FABF-4886-448F-B139-DA15FA3813AA}" destId="{BB2AB857-89DE-4FF4-8931-7B6F4F01E67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5A4E3-B4E4-4199-96F3-9A7C6E6C5BE2}">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Antidote given</a:t>
          </a:r>
        </a:p>
      </dsp:txBody>
      <dsp:txXfrm>
        <a:off x="0" y="3406931"/>
        <a:ext cx="8229600" cy="1118231"/>
      </dsp:txXfrm>
    </dsp:sp>
    <dsp:sp modelId="{7B6B30ED-E567-45BB-B634-DCF556BF355E}">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Root out the cause</a:t>
          </a:r>
        </a:p>
      </dsp:txBody>
      <dsp:txXfrm rot="10800000">
        <a:off x="0" y="1703865"/>
        <a:ext cx="8229600" cy="1117500"/>
      </dsp:txXfrm>
    </dsp:sp>
    <dsp:sp modelId="{D9A79368-7765-4BF5-9D52-B5E3D2BCC1F1}">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Identify the obstacle</a:t>
          </a:r>
        </a:p>
      </dsp:txBody>
      <dsp:txXfrm rot="10800000">
        <a:off x="0" y="799"/>
        <a:ext cx="8229600" cy="11175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5A266-2B6D-42A6-B606-EF7E34DF668E}">
      <dsp:nvSpPr>
        <dsp:cNvPr id="0" name=""/>
        <dsp:cNvSpPr/>
      </dsp:nvSpPr>
      <dsp:spPr>
        <a:xfrm>
          <a:off x="0" y="431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D45CC7-6906-44A5-A805-2E710995735B}">
      <dsp:nvSpPr>
        <dsp:cNvPr id="0" name=""/>
        <dsp:cNvSpPr/>
      </dsp:nvSpPr>
      <dsp:spPr>
        <a:xfrm>
          <a:off x="411480" y="62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Goals that were met</a:t>
          </a:r>
        </a:p>
      </dsp:txBody>
      <dsp:txXfrm>
        <a:off x="447506" y="98507"/>
        <a:ext cx="5688668" cy="665948"/>
      </dsp:txXfrm>
    </dsp:sp>
    <dsp:sp modelId="{B37F95A3-7C04-4BAA-9CD9-3446B47CD5B9}">
      <dsp:nvSpPr>
        <dsp:cNvPr id="0" name=""/>
        <dsp:cNvSpPr/>
      </dsp:nvSpPr>
      <dsp:spPr>
        <a:xfrm>
          <a:off x="0" y="1565481"/>
          <a:ext cx="8229600" cy="630000"/>
        </a:xfrm>
        <a:prstGeom prst="rect">
          <a:avLst/>
        </a:prstGeom>
        <a:no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116878FA-B36B-4FDE-9748-601C896CA22F}">
      <dsp:nvSpPr>
        <dsp:cNvPr id="0" name=""/>
        <dsp:cNvSpPr/>
      </dsp:nvSpPr>
      <dsp:spPr>
        <a:xfrm>
          <a:off x="411480" y="1196481"/>
          <a:ext cx="5760720" cy="7380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Great behaviors</a:t>
          </a:r>
        </a:p>
      </dsp:txBody>
      <dsp:txXfrm>
        <a:off x="447506" y="1232507"/>
        <a:ext cx="5688668" cy="665948"/>
      </dsp:txXfrm>
    </dsp:sp>
    <dsp:sp modelId="{5ECD8586-F3C1-4A9C-8796-82F62C5FEA00}">
      <dsp:nvSpPr>
        <dsp:cNvPr id="0" name=""/>
        <dsp:cNvSpPr/>
      </dsp:nvSpPr>
      <dsp:spPr>
        <a:xfrm>
          <a:off x="0" y="2699481"/>
          <a:ext cx="8229600" cy="630000"/>
        </a:xfrm>
        <a:prstGeom prst="rect">
          <a:avLst/>
        </a:prstGeom>
        <a:no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0CFA7582-2D3B-4E7C-A4C4-BC8FC9F2DE53}">
      <dsp:nvSpPr>
        <dsp:cNvPr id="0" name=""/>
        <dsp:cNvSpPr/>
      </dsp:nvSpPr>
      <dsp:spPr>
        <a:xfrm>
          <a:off x="411480" y="2330481"/>
          <a:ext cx="5760720" cy="7380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Great attitudes</a:t>
          </a:r>
        </a:p>
      </dsp:txBody>
      <dsp:txXfrm>
        <a:off x="447506" y="2366507"/>
        <a:ext cx="5688668" cy="665948"/>
      </dsp:txXfrm>
    </dsp:sp>
    <dsp:sp modelId="{EF4DE586-2FB6-4740-B1B1-F18EB969C88B}">
      <dsp:nvSpPr>
        <dsp:cNvPr id="0" name=""/>
        <dsp:cNvSpPr/>
      </dsp:nvSpPr>
      <dsp:spPr>
        <a:xfrm>
          <a:off x="0" y="3833481"/>
          <a:ext cx="8229600" cy="6300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2F46BB56-C537-4AE0-8EC9-296623461023}">
      <dsp:nvSpPr>
        <dsp:cNvPr id="0" name=""/>
        <dsp:cNvSpPr/>
      </dsp:nvSpPr>
      <dsp:spPr>
        <a:xfrm>
          <a:off x="411480" y="3464481"/>
          <a:ext cx="5760720" cy="7380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Problems solved</a:t>
          </a:r>
        </a:p>
      </dsp:txBody>
      <dsp:txXfrm>
        <a:off x="447506" y="3500507"/>
        <a:ext cx="5688668" cy="6659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17610-A609-436B-BE4E-DC6B0A40742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D40A323-7F0B-49A6-A1F9-8FD9C3F2B34F}">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bg1"/>
              </a:solidFill>
            </a:rPr>
            <a:t>Buy-in</a:t>
          </a:r>
          <a:r>
            <a:rPr lang="en-US" sz="3300" kern="1200" dirty="0">
              <a:solidFill>
                <a:schemeClr val="bg1"/>
              </a:solidFill>
            </a:rPr>
            <a:t> by your employee</a:t>
          </a:r>
        </a:p>
      </dsp:txBody>
      <dsp:txXfrm>
        <a:off x="2262981" y="0"/>
        <a:ext cx="5966618" cy="1357791"/>
      </dsp:txXfrm>
    </dsp:sp>
    <dsp:sp modelId="{1AF5086E-6C25-490C-8840-0397473CD9F7}">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0F7B47-F762-44AE-88F3-E90A0745FDAD}">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bg1"/>
              </a:solidFill>
            </a:rPr>
            <a:t>Innovation</a:t>
          </a:r>
          <a:r>
            <a:rPr lang="en-US" sz="3300" kern="1200" dirty="0">
              <a:solidFill>
                <a:schemeClr val="bg1"/>
              </a:solidFill>
            </a:rPr>
            <a:t>, more creativity is possible when two work at it</a:t>
          </a:r>
        </a:p>
      </dsp:txBody>
      <dsp:txXfrm>
        <a:off x="2262981" y="1357791"/>
        <a:ext cx="5966618" cy="1357787"/>
      </dsp:txXfrm>
    </dsp:sp>
    <dsp:sp modelId="{F05173DF-B21C-44EF-B93D-6ED8AE485442}">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948F05-01AF-41D6-B02C-AA207E18A221}">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bg1"/>
              </a:solidFill>
            </a:rPr>
            <a:t>Growth</a:t>
          </a:r>
          <a:r>
            <a:rPr lang="en-US" sz="3300" kern="1200" dirty="0">
              <a:solidFill>
                <a:schemeClr val="bg1"/>
              </a:solidFill>
            </a:rPr>
            <a:t>, the options developed will have more meaning</a:t>
          </a:r>
        </a:p>
      </dsp:txBody>
      <dsp:txXfrm>
        <a:off x="2262981" y="2715579"/>
        <a:ext cx="5966618" cy="13577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EB489-7378-416F-B8F5-AE8A234E9548}">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Does this option build new supporting skills?</a:t>
          </a:r>
        </a:p>
      </dsp:txBody>
      <dsp:txXfrm>
        <a:off x="1787356" y="0"/>
        <a:ext cx="6442243" cy="1414363"/>
      </dsp:txXfrm>
    </dsp:sp>
    <dsp:sp modelId="{C43D2EEF-2CAA-4E02-AA04-B155A7119CB5}">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93F7C-FF3A-4E3C-B14B-0444C643F7AA}">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Does this option meet the time requirement of the goal?</a:t>
          </a:r>
        </a:p>
      </dsp:txBody>
      <dsp:txXfrm>
        <a:off x="1787356" y="1555799"/>
        <a:ext cx="6442243" cy="1414363"/>
      </dsp:txXfrm>
    </dsp:sp>
    <dsp:sp modelId="{BA8FD347-284C-4922-80AF-6564C6149D45}">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14C24F-5957-4B22-90AB-D40A8E04DFD1}">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Is this option measurable?</a:t>
          </a:r>
        </a:p>
      </dsp:txBody>
      <dsp:txXfrm>
        <a:off x="1787356" y="3111599"/>
        <a:ext cx="6442243" cy="1414363"/>
      </dsp:txXfrm>
    </dsp:sp>
    <dsp:sp modelId="{8EB3B227-1E67-454E-A034-BF300E6C7165}">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F9789-D269-4836-ABE7-22C86E010D2D}">
      <dsp:nvSpPr>
        <dsp:cNvPr id="0" name=""/>
        <dsp:cNvSpPr/>
      </dsp:nvSpPr>
      <dsp:spPr>
        <a:xfrm>
          <a:off x="0" y="0"/>
          <a:ext cx="8229600" cy="1357788"/>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What are you going to do:</a:t>
          </a:r>
        </a:p>
      </dsp:txBody>
      <dsp:txXfrm>
        <a:off x="0" y="0"/>
        <a:ext cx="8229600" cy="1357788"/>
      </dsp:txXfrm>
    </dsp:sp>
    <dsp:sp modelId="{0CA64BA6-359A-4EC4-B8E0-662F8DB8A3B3}">
      <dsp:nvSpPr>
        <dsp:cNvPr id="0" name=""/>
        <dsp:cNvSpPr/>
      </dsp:nvSpPr>
      <dsp:spPr>
        <a:xfrm>
          <a:off x="4018" y="1357788"/>
          <a:ext cx="2740521" cy="2851356"/>
        </a:xfrm>
        <a:prstGeom prst="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Tomorrow?</a:t>
          </a:r>
        </a:p>
      </dsp:txBody>
      <dsp:txXfrm>
        <a:off x="4018" y="1357788"/>
        <a:ext cx="2740521" cy="2851356"/>
      </dsp:txXfrm>
    </dsp:sp>
    <dsp:sp modelId="{0BF262C5-75BF-4837-BFF3-230767E7BA88}">
      <dsp:nvSpPr>
        <dsp:cNvPr id="0" name=""/>
        <dsp:cNvSpPr/>
      </dsp:nvSpPr>
      <dsp:spPr>
        <a:xfrm>
          <a:off x="2744539" y="1357788"/>
          <a:ext cx="2740521" cy="285135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Two weeks?</a:t>
          </a:r>
        </a:p>
      </dsp:txBody>
      <dsp:txXfrm>
        <a:off x="2744539" y="1357788"/>
        <a:ext cx="2740521" cy="2851356"/>
      </dsp:txXfrm>
    </dsp:sp>
    <dsp:sp modelId="{5F80F70F-0AF3-4510-8AFB-DFE90DC70F3A}">
      <dsp:nvSpPr>
        <dsp:cNvPr id="0" name=""/>
        <dsp:cNvSpPr/>
      </dsp:nvSpPr>
      <dsp:spPr>
        <a:xfrm>
          <a:off x="5485060" y="1357788"/>
          <a:ext cx="2740521" cy="285135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Thirty days?</a:t>
          </a:r>
        </a:p>
      </dsp:txBody>
      <dsp:txXfrm>
        <a:off x="5485060" y="1357788"/>
        <a:ext cx="2740521" cy="2851356"/>
      </dsp:txXfrm>
    </dsp:sp>
    <dsp:sp modelId="{6F459DE5-97BF-4916-BA46-EC3D511C5553}">
      <dsp:nvSpPr>
        <dsp:cNvPr id="0" name=""/>
        <dsp:cNvSpPr/>
      </dsp:nvSpPr>
      <dsp:spPr>
        <a:xfrm>
          <a:off x="0" y="4209145"/>
          <a:ext cx="8229600" cy="316817"/>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C6C95-46BD-4153-9A18-D48D28091360}">
      <dsp:nvSpPr>
        <dsp:cNvPr id="0" name=""/>
        <dsp:cNvSpPr/>
      </dsp:nvSpPr>
      <dsp:spPr>
        <a:xfrm>
          <a:off x="1918" y="0"/>
          <a:ext cx="2011188"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Learn</a:t>
          </a:r>
        </a:p>
      </dsp:txBody>
      <dsp:txXfrm>
        <a:off x="1918" y="1810385"/>
        <a:ext cx="2011188" cy="1810385"/>
      </dsp:txXfrm>
    </dsp:sp>
    <dsp:sp modelId="{68A26304-142C-45DD-9CEB-F9C42F67B51D}">
      <dsp:nvSpPr>
        <dsp:cNvPr id="0" name=""/>
        <dsp:cNvSpPr/>
      </dsp:nvSpPr>
      <dsp:spPr>
        <a:xfrm>
          <a:off x="253940"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ED56CC-7ECA-46BF-9EF3-A5863D5BC454}">
      <dsp:nvSpPr>
        <dsp:cNvPr id="0" name=""/>
        <dsp:cNvSpPr/>
      </dsp:nvSpPr>
      <dsp:spPr>
        <a:xfrm>
          <a:off x="2073443" y="0"/>
          <a:ext cx="2011188" cy="4525963"/>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Apply</a:t>
          </a:r>
        </a:p>
      </dsp:txBody>
      <dsp:txXfrm>
        <a:off x="2073443" y="1810385"/>
        <a:ext cx="2011188" cy="1810385"/>
      </dsp:txXfrm>
    </dsp:sp>
    <dsp:sp modelId="{CCB4C5F9-57D9-4700-B95A-AFA93AE5DAEE}">
      <dsp:nvSpPr>
        <dsp:cNvPr id="0" name=""/>
        <dsp:cNvSpPr/>
      </dsp:nvSpPr>
      <dsp:spPr>
        <a:xfrm>
          <a:off x="2325464" y="271557"/>
          <a:ext cx="1507145" cy="1507145"/>
        </a:xfrm>
        <a:prstGeom prst="ellipse">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75FC08-1A37-4551-ADDE-B5FB9AF2AFF8}">
      <dsp:nvSpPr>
        <dsp:cNvPr id="0" name=""/>
        <dsp:cNvSpPr/>
      </dsp:nvSpPr>
      <dsp:spPr>
        <a:xfrm>
          <a:off x="4144967" y="0"/>
          <a:ext cx="2011188" cy="4525963"/>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Measure</a:t>
          </a:r>
        </a:p>
      </dsp:txBody>
      <dsp:txXfrm>
        <a:off x="4144967" y="1810385"/>
        <a:ext cx="2011188" cy="1810385"/>
      </dsp:txXfrm>
    </dsp:sp>
    <dsp:sp modelId="{5208B251-A1A9-4EDE-AC0A-27BEE3164FFA}">
      <dsp:nvSpPr>
        <dsp:cNvPr id="0" name=""/>
        <dsp:cNvSpPr/>
      </dsp:nvSpPr>
      <dsp:spPr>
        <a:xfrm>
          <a:off x="4396989" y="271557"/>
          <a:ext cx="1507145" cy="1507145"/>
        </a:xfrm>
        <a:prstGeom prst="ellipse">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319F2D-C0CF-49FF-A12C-C083AC2CF71B}">
      <dsp:nvSpPr>
        <dsp:cNvPr id="0" name=""/>
        <dsp:cNvSpPr/>
      </dsp:nvSpPr>
      <dsp:spPr>
        <a:xfrm>
          <a:off x="6216492" y="0"/>
          <a:ext cx="2011188" cy="452596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Assess</a:t>
          </a:r>
        </a:p>
      </dsp:txBody>
      <dsp:txXfrm>
        <a:off x="6216492" y="1810385"/>
        <a:ext cx="2011188" cy="1810385"/>
      </dsp:txXfrm>
    </dsp:sp>
    <dsp:sp modelId="{7D76F69D-BA7F-4D1E-9562-7B09967FB6A0}">
      <dsp:nvSpPr>
        <dsp:cNvPr id="0" name=""/>
        <dsp:cNvSpPr/>
      </dsp:nvSpPr>
      <dsp:spPr>
        <a:xfrm>
          <a:off x="6468513"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E5DDA5-C176-424A-8FA7-987362862C41}">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38CF9-F44A-4789-94DF-8D4E9EF0459A}">
      <dsp:nvSpPr>
        <dsp:cNvPr id="0" name=""/>
        <dsp:cNvSpPr/>
      </dsp:nvSpPr>
      <dsp:spPr>
        <a:xfrm>
          <a:off x="0" y="1183"/>
          <a:ext cx="8229600" cy="10725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Employee feels valued with the investment</a:t>
          </a:r>
        </a:p>
      </dsp:txBody>
      <dsp:txXfrm>
        <a:off x="52359" y="53542"/>
        <a:ext cx="8124882" cy="967861"/>
      </dsp:txXfrm>
    </dsp:sp>
    <dsp:sp modelId="{D1D1868A-71A4-4A7B-939D-435E40313ABA}">
      <dsp:nvSpPr>
        <dsp:cNvPr id="0" name=""/>
        <dsp:cNvSpPr/>
      </dsp:nvSpPr>
      <dsp:spPr>
        <a:xfrm>
          <a:off x="0" y="1151522"/>
          <a:ext cx="8229600" cy="1072579"/>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Helps to foster a better working relationship</a:t>
          </a:r>
        </a:p>
      </dsp:txBody>
      <dsp:txXfrm>
        <a:off x="52359" y="1203881"/>
        <a:ext cx="8124882" cy="967861"/>
      </dsp:txXfrm>
    </dsp:sp>
    <dsp:sp modelId="{EE67B86D-8703-47A8-8119-0C79FFCBC609}">
      <dsp:nvSpPr>
        <dsp:cNvPr id="0" name=""/>
        <dsp:cNvSpPr/>
      </dsp:nvSpPr>
      <dsp:spPr>
        <a:xfrm>
          <a:off x="0" y="2301861"/>
          <a:ext cx="8229600" cy="1072579"/>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You give a chance for a role model to become a mentor to your employee </a:t>
          </a:r>
        </a:p>
      </dsp:txBody>
      <dsp:txXfrm>
        <a:off x="52359" y="2354220"/>
        <a:ext cx="8124882" cy="967861"/>
      </dsp:txXfrm>
    </dsp:sp>
    <dsp:sp modelId="{0653EA61-D29F-4F63-9E00-1389936855EC}">
      <dsp:nvSpPr>
        <dsp:cNvPr id="0" name=""/>
        <dsp:cNvSpPr/>
      </dsp:nvSpPr>
      <dsp:spPr>
        <a:xfrm>
          <a:off x="0" y="3452200"/>
          <a:ext cx="8229600" cy="107257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New skills learned could be shared with other employees</a:t>
          </a:r>
        </a:p>
      </dsp:txBody>
      <dsp:txXfrm>
        <a:off x="52359" y="3504559"/>
        <a:ext cx="8124882" cy="96786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93541-78D2-4CA8-AB1A-E1BE1C988A4D}">
      <dsp:nvSpPr>
        <dsp:cNvPr id="0" name=""/>
        <dsp:cNvSpPr/>
      </dsp:nvSpPr>
      <dsp:spPr>
        <a:xfrm>
          <a:off x="2857983" y="2374"/>
          <a:ext cx="2844401" cy="7988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 consistent</a:t>
          </a:r>
        </a:p>
      </dsp:txBody>
      <dsp:txXfrm>
        <a:off x="2857983" y="2374"/>
        <a:ext cx="2844401" cy="798801"/>
      </dsp:txXfrm>
    </dsp:sp>
    <dsp:sp modelId="{5E97D170-FBE9-4F59-ACAF-2C7549642796}">
      <dsp:nvSpPr>
        <dsp:cNvPr id="0" name=""/>
        <dsp:cNvSpPr/>
      </dsp:nvSpPr>
      <dsp:spPr>
        <a:xfrm>
          <a:off x="2026583" y="2374"/>
          <a:ext cx="790813" cy="798801"/>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B2418F-3AD0-435B-A81B-6C809A2F345B}">
      <dsp:nvSpPr>
        <dsp:cNvPr id="0" name=""/>
        <dsp:cNvSpPr/>
      </dsp:nvSpPr>
      <dsp:spPr>
        <a:xfrm>
          <a:off x="2527215" y="932977"/>
          <a:ext cx="2844401" cy="798801"/>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Be respectful</a:t>
          </a:r>
        </a:p>
      </dsp:txBody>
      <dsp:txXfrm>
        <a:off x="2527215" y="932977"/>
        <a:ext cx="2844401" cy="798801"/>
      </dsp:txXfrm>
    </dsp:sp>
    <dsp:sp modelId="{CC6E3039-14A3-4E88-B6BC-B64F55B1354D}">
      <dsp:nvSpPr>
        <dsp:cNvPr id="0" name=""/>
        <dsp:cNvSpPr/>
      </dsp:nvSpPr>
      <dsp:spPr>
        <a:xfrm>
          <a:off x="5410946" y="932977"/>
          <a:ext cx="790813" cy="798801"/>
        </a:xfrm>
        <a:prstGeom prst="rect">
          <a:avLst/>
        </a:prstGeom>
        <a:solidFill>
          <a:schemeClr val="accent2">
            <a:hueOff val="1170380"/>
            <a:satOff val="-1460"/>
            <a:lumOff val="34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420465-E2A0-4F11-9C12-A8A1CEC1AE75}">
      <dsp:nvSpPr>
        <dsp:cNvPr id="0" name=""/>
        <dsp:cNvSpPr/>
      </dsp:nvSpPr>
      <dsp:spPr>
        <a:xfrm>
          <a:off x="2857983" y="1863580"/>
          <a:ext cx="2844401" cy="798801"/>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 caring</a:t>
          </a:r>
        </a:p>
      </dsp:txBody>
      <dsp:txXfrm>
        <a:off x="2857983" y="1863580"/>
        <a:ext cx="2844401" cy="798801"/>
      </dsp:txXfrm>
    </dsp:sp>
    <dsp:sp modelId="{2E2A7F52-0D89-433E-88CC-B6A6B6C147CD}">
      <dsp:nvSpPr>
        <dsp:cNvPr id="0" name=""/>
        <dsp:cNvSpPr/>
      </dsp:nvSpPr>
      <dsp:spPr>
        <a:xfrm>
          <a:off x="2026583" y="1863580"/>
          <a:ext cx="790813" cy="798801"/>
        </a:xfrm>
        <a:prstGeom prst="rect">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E82F28-95F3-4C28-BD6D-F845EF4858FB}">
      <dsp:nvSpPr>
        <dsp:cNvPr id="0" name=""/>
        <dsp:cNvSpPr/>
      </dsp:nvSpPr>
      <dsp:spPr>
        <a:xfrm>
          <a:off x="2527215" y="2794184"/>
          <a:ext cx="2844401" cy="798801"/>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Be flexible</a:t>
          </a:r>
        </a:p>
      </dsp:txBody>
      <dsp:txXfrm>
        <a:off x="2527215" y="2794184"/>
        <a:ext cx="2844401" cy="798801"/>
      </dsp:txXfrm>
    </dsp:sp>
    <dsp:sp modelId="{553D0CF4-DE1A-48AA-BAB9-D99A415A8B74}">
      <dsp:nvSpPr>
        <dsp:cNvPr id="0" name=""/>
        <dsp:cNvSpPr/>
      </dsp:nvSpPr>
      <dsp:spPr>
        <a:xfrm>
          <a:off x="5410946" y="2794184"/>
          <a:ext cx="790813" cy="798801"/>
        </a:xfrm>
        <a:prstGeom prst="rect">
          <a:avLst/>
        </a:prstGeom>
        <a:solidFill>
          <a:schemeClr val="accent2">
            <a:hueOff val="3511139"/>
            <a:satOff val="-4379"/>
            <a:lumOff val="103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880B4A-E52F-4A02-9B6D-38BE57B57056}">
      <dsp:nvSpPr>
        <dsp:cNvPr id="0" name=""/>
        <dsp:cNvSpPr/>
      </dsp:nvSpPr>
      <dsp:spPr>
        <a:xfrm>
          <a:off x="2857983" y="3724787"/>
          <a:ext cx="2844401" cy="7988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 a cheerleader</a:t>
          </a:r>
        </a:p>
      </dsp:txBody>
      <dsp:txXfrm>
        <a:off x="2857983" y="3724787"/>
        <a:ext cx="2844401" cy="798801"/>
      </dsp:txXfrm>
    </dsp:sp>
    <dsp:sp modelId="{ADE218FD-60EE-42C1-82DA-31E0384140C5}">
      <dsp:nvSpPr>
        <dsp:cNvPr id="0" name=""/>
        <dsp:cNvSpPr/>
      </dsp:nvSpPr>
      <dsp:spPr>
        <a:xfrm>
          <a:off x="2026583" y="3724787"/>
          <a:ext cx="790813" cy="798801"/>
        </a:xfrm>
        <a:prstGeom prst="rect">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88608-A298-40C1-B0B4-E2051629016D}">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Built over time</a:t>
          </a:r>
        </a:p>
      </dsp:txBody>
      <dsp:txXfrm>
        <a:off x="460905" y="1047"/>
        <a:ext cx="3479899" cy="2087939"/>
      </dsp:txXfrm>
    </dsp:sp>
    <dsp:sp modelId="{557A671B-2BA9-4FA9-83BD-22D958E99A8B}">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Reliance in you by being fair</a:t>
          </a:r>
        </a:p>
      </dsp:txBody>
      <dsp:txXfrm>
        <a:off x="4288794" y="1047"/>
        <a:ext cx="3479899" cy="2087939"/>
      </dsp:txXfrm>
    </dsp:sp>
    <dsp:sp modelId="{BE9638E1-5EF2-4379-9285-EA923C588AAD}">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Truthful</a:t>
          </a:r>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12CBE7-DD7F-4DB4-BE21-FE3B09FEEDAA}">
      <dsp:nvSpPr>
        <dsp:cNvPr id="0" name=""/>
        <dsp:cNvSpPr/>
      </dsp:nvSpPr>
      <dsp:spPr>
        <a:xfrm>
          <a:off x="427451" y="937148"/>
          <a:ext cx="2636965" cy="263672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t>Don’t be a DOPE</a:t>
          </a:r>
        </a:p>
      </dsp:txBody>
      <dsp:txXfrm>
        <a:off x="813626" y="1323288"/>
        <a:ext cx="1864615" cy="1864449"/>
      </dsp:txXfrm>
    </dsp:sp>
    <dsp:sp modelId="{DDD335DC-D204-4D29-BDA5-0545C5892CFF}">
      <dsp:nvSpPr>
        <dsp:cNvPr id="0" name=""/>
        <dsp:cNvSpPr/>
      </dsp:nvSpPr>
      <dsp:spPr>
        <a:xfrm>
          <a:off x="1041540" y="163387"/>
          <a:ext cx="3993210" cy="4162528"/>
        </a:xfrm>
        <a:prstGeom prst="blockArc">
          <a:avLst>
            <a:gd name="adj1" fmla="val 16509444"/>
            <a:gd name="adj2" fmla="val 5088054"/>
            <a:gd name="adj3" fmla="val 524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DB33B5-A643-4B6E-951A-9F174DB95B85}">
      <dsp:nvSpPr>
        <dsp:cNvPr id="0" name=""/>
        <dsp:cNvSpPr/>
      </dsp:nvSpPr>
      <dsp:spPr>
        <a:xfrm>
          <a:off x="3513666" y="0"/>
          <a:ext cx="1061560" cy="1061338"/>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262868-C991-4096-8395-3F186CB40BA3}">
      <dsp:nvSpPr>
        <dsp:cNvPr id="0" name=""/>
        <dsp:cNvSpPr/>
      </dsp:nvSpPr>
      <dsp:spPr>
        <a:xfrm>
          <a:off x="4578803" y="13577"/>
          <a:ext cx="1891399"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Degrading</a:t>
          </a:r>
        </a:p>
      </dsp:txBody>
      <dsp:txXfrm>
        <a:off x="4578803" y="13577"/>
        <a:ext cx="1891399" cy="1027393"/>
      </dsp:txXfrm>
    </dsp:sp>
    <dsp:sp modelId="{042EA047-49DE-4FAE-A2F3-E8E579B5B400}">
      <dsp:nvSpPr>
        <dsp:cNvPr id="0" name=""/>
        <dsp:cNvSpPr/>
      </dsp:nvSpPr>
      <dsp:spPr>
        <a:xfrm>
          <a:off x="4297766" y="988470"/>
          <a:ext cx="1061560" cy="1061338"/>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34AC27-2C95-4A7F-BD23-BBAFA56C8860}">
      <dsp:nvSpPr>
        <dsp:cNvPr id="0" name=""/>
        <dsp:cNvSpPr/>
      </dsp:nvSpPr>
      <dsp:spPr>
        <a:xfrm>
          <a:off x="5338936" y="1007026"/>
          <a:ext cx="2080539"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Ostracizing </a:t>
          </a:r>
        </a:p>
      </dsp:txBody>
      <dsp:txXfrm>
        <a:off x="5338936" y="1007026"/>
        <a:ext cx="2080539" cy="1027393"/>
      </dsp:txXfrm>
    </dsp:sp>
    <dsp:sp modelId="{91A310B0-EB9D-4622-8393-9B07A8307143}">
      <dsp:nvSpPr>
        <dsp:cNvPr id="0" name=""/>
        <dsp:cNvSpPr/>
      </dsp:nvSpPr>
      <dsp:spPr>
        <a:xfrm>
          <a:off x="4293695" y="2441757"/>
          <a:ext cx="1061560" cy="1061338"/>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DE40C2-E9E4-42B6-B8BE-E5BC9B15EC86}">
      <dsp:nvSpPr>
        <dsp:cNvPr id="0" name=""/>
        <dsp:cNvSpPr/>
      </dsp:nvSpPr>
      <dsp:spPr>
        <a:xfrm>
          <a:off x="5347675" y="2458955"/>
          <a:ext cx="1719453"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Punishing </a:t>
          </a:r>
        </a:p>
      </dsp:txBody>
      <dsp:txXfrm>
        <a:off x="5347675" y="2458955"/>
        <a:ext cx="1719453" cy="1027393"/>
      </dsp:txXfrm>
    </dsp:sp>
    <dsp:sp modelId="{F456EF94-F6AD-4C44-A91D-992591654398}">
      <dsp:nvSpPr>
        <dsp:cNvPr id="0" name=""/>
        <dsp:cNvSpPr/>
      </dsp:nvSpPr>
      <dsp:spPr>
        <a:xfrm>
          <a:off x="3513666" y="3464624"/>
          <a:ext cx="1061560" cy="1061338"/>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9B332A-7ADB-4DF7-955B-C06D3E72905B}">
      <dsp:nvSpPr>
        <dsp:cNvPr id="0" name=""/>
        <dsp:cNvSpPr/>
      </dsp:nvSpPr>
      <dsp:spPr>
        <a:xfrm>
          <a:off x="4599664" y="3486349"/>
          <a:ext cx="1891399"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Evaluating </a:t>
          </a:r>
        </a:p>
      </dsp:txBody>
      <dsp:txXfrm>
        <a:off x="4599664" y="3486349"/>
        <a:ext cx="1891399" cy="1027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0B27A-FE51-4D07-A279-031DCB1D3782}">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marL="0" lvl="0" indent="0" algn="ctr" defTabSz="1155700">
            <a:lnSpc>
              <a:spcPct val="90000"/>
            </a:lnSpc>
            <a:spcBef>
              <a:spcPct val="0"/>
            </a:spcBef>
            <a:spcAft>
              <a:spcPct val="35000"/>
            </a:spcAft>
            <a:buNone/>
          </a:pPr>
          <a:r>
            <a:rPr lang="en-US" sz="2600" kern="1200" dirty="0"/>
            <a:t>Define coaching and mentoring</a:t>
          </a:r>
        </a:p>
      </dsp:txBody>
      <dsp:txXfrm rot="5400000">
        <a:off x="1985" y="905192"/>
        <a:ext cx="1946895" cy="2715577"/>
      </dsp:txXfrm>
    </dsp:sp>
    <dsp:sp modelId="{C9E31B50-6ACC-4730-A8BD-72F158940FB0}">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marL="0" lvl="0" indent="0" algn="ctr" defTabSz="1155700">
            <a:lnSpc>
              <a:spcPct val="90000"/>
            </a:lnSpc>
            <a:spcBef>
              <a:spcPct val="0"/>
            </a:spcBef>
            <a:spcAft>
              <a:spcPct val="35000"/>
            </a:spcAft>
            <a:buNone/>
          </a:pPr>
          <a:r>
            <a:rPr lang="en-US" sz="2600" kern="1200" dirty="0"/>
            <a:t>Set appropriate goals</a:t>
          </a:r>
        </a:p>
      </dsp:txBody>
      <dsp:txXfrm rot="5400000">
        <a:off x="2094896" y="905192"/>
        <a:ext cx="1946895" cy="2715577"/>
      </dsp:txXfrm>
    </dsp:sp>
    <dsp:sp modelId="{87BF2F16-5C74-412B-825C-4CD2B32CBE70}">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marL="0" lvl="0" indent="0" algn="ctr" defTabSz="1155700">
            <a:lnSpc>
              <a:spcPct val="90000"/>
            </a:lnSpc>
            <a:spcBef>
              <a:spcPct val="0"/>
            </a:spcBef>
            <a:spcAft>
              <a:spcPct val="35000"/>
            </a:spcAft>
            <a:buNone/>
          </a:pPr>
          <a:r>
            <a:rPr lang="en-US" sz="2600" kern="1200" dirty="0"/>
            <a:t>Build and foster trust</a:t>
          </a:r>
        </a:p>
      </dsp:txBody>
      <dsp:txXfrm rot="5400000">
        <a:off x="4187808" y="905192"/>
        <a:ext cx="1946895" cy="2715577"/>
      </dsp:txXfrm>
    </dsp:sp>
    <dsp:sp modelId="{51A27287-C88D-41DA-95C8-122AF32B880A}">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7184" bIns="0" numCol="1" spcCol="1270" anchor="ctr" anchorCtr="0">
          <a:noAutofit/>
        </a:bodyPr>
        <a:lstStyle/>
        <a:p>
          <a:pPr marL="0" lvl="0" indent="0" algn="ctr" defTabSz="1155700">
            <a:lnSpc>
              <a:spcPct val="90000"/>
            </a:lnSpc>
            <a:spcBef>
              <a:spcPct val="0"/>
            </a:spcBef>
            <a:spcAft>
              <a:spcPct val="35000"/>
            </a:spcAft>
            <a:buNone/>
          </a:pPr>
          <a:r>
            <a:rPr lang="en-US" sz="2600" kern="1200" dirty="0"/>
            <a:t>Overcome common obstacles</a:t>
          </a:r>
        </a:p>
      </dsp:txBody>
      <dsp:txXfrm rot="5400000">
        <a:off x="6280720" y="905192"/>
        <a:ext cx="1946895"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91971-BBF7-4ACF-86AB-446089E9F9E0}">
      <dsp:nvSpPr>
        <dsp:cNvPr id="0" name=""/>
        <dsp:cNvSpPr/>
      </dsp:nvSpPr>
      <dsp:spPr>
        <a:xfrm>
          <a:off x="0" y="431481"/>
          <a:ext cx="8229600" cy="630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88B602-319C-46A6-8C51-80620FBDB81C}">
      <dsp:nvSpPr>
        <dsp:cNvPr id="0" name=""/>
        <dsp:cNvSpPr/>
      </dsp:nvSpPr>
      <dsp:spPr>
        <a:xfrm>
          <a:off x="411480" y="62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Always respect your employees</a:t>
          </a:r>
        </a:p>
      </dsp:txBody>
      <dsp:txXfrm>
        <a:off x="447506" y="98507"/>
        <a:ext cx="5688668" cy="665948"/>
      </dsp:txXfrm>
    </dsp:sp>
    <dsp:sp modelId="{DFE3EB06-A3CC-433B-A3CC-864F13CBC191}">
      <dsp:nvSpPr>
        <dsp:cNvPr id="0" name=""/>
        <dsp:cNvSpPr/>
      </dsp:nvSpPr>
      <dsp:spPr>
        <a:xfrm>
          <a:off x="0" y="1565481"/>
          <a:ext cx="8229600" cy="630000"/>
        </a:xfrm>
        <a:prstGeom prst="rect">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03F75BE3-4A86-483D-93D5-282D9C7BDFFD}">
      <dsp:nvSpPr>
        <dsp:cNvPr id="0" name=""/>
        <dsp:cNvSpPr/>
      </dsp:nvSpPr>
      <dsp:spPr>
        <a:xfrm>
          <a:off x="411480" y="1196481"/>
          <a:ext cx="5760720" cy="7380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Keep things confidential</a:t>
          </a:r>
        </a:p>
      </dsp:txBody>
      <dsp:txXfrm>
        <a:off x="447506" y="1232507"/>
        <a:ext cx="5688668" cy="665948"/>
      </dsp:txXfrm>
    </dsp:sp>
    <dsp:sp modelId="{02212312-7EE5-4F0C-95D7-F40246E9313A}">
      <dsp:nvSpPr>
        <dsp:cNvPr id="0" name=""/>
        <dsp:cNvSpPr/>
      </dsp:nvSpPr>
      <dsp:spPr>
        <a:xfrm>
          <a:off x="0" y="2699481"/>
          <a:ext cx="8229600" cy="630000"/>
        </a:xfrm>
        <a:prstGeom prst="rect">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3656F60F-0868-4DEE-BB0E-C9DC122942EA}">
      <dsp:nvSpPr>
        <dsp:cNvPr id="0" name=""/>
        <dsp:cNvSpPr/>
      </dsp:nvSpPr>
      <dsp:spPr>
        <a:xfrm>
          <a:off x="411480" y="2330481"/>
          <a:ext cx="5760720" cy="7380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Keep your promises</a:t>
          </a:r>
        </a:p>
      </dsp:txBody>
      <dsp:txXfrm>
        <a:off x="447506" y="2366507"/>
        <a:ext cx="5688668" cy="665948"/>
      </dsp:txXfrm>
    </dsp:sp>
    <dsp:sp modelId="{A2845E96-71C2-42C4-A6F0-096CE8691F7B}">
      <dsp:nvSpPr>
        <dsp:cNvPr id="0" name=""/>
        <dsp:cNvSpPr/>
      </dsp:nvSpPr>
      <dsp:spPr>
        <a:xfrm>
          <a:off x="0" y="3833481"/>
          <a:ext cx="8229600" cy="6300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713BF4A-15BF-4618-AA03-07C0762B8FFA}">
      <dsp:nvSpPr>
        <dsp:cNvPr id="0" name=""/>
        <dsp:cNvSpPr/>
      </dsp:nvSpPr>
      <dsp:spPr>
        <a:xfrm>
          <a:off x="411480" y="3464481"/>
          <a:ext cx="5760720" cy="7380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Tell them you believe in them</a:t>
          </a:r>
        </a:p>
      </dsp:txBody>
      <dsp:txXfrm>
        <a:off x="447506" y="3500507"/>
        <a:ext cx="5688668" cy="66594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EB0B7-9CEF-4D41-9422-5C5791C8A226}">
      <dsp:nvSpPr>
        <dsp:cNvPr id="0" name=""/>
        <dsp:cNvSpPr/>
      </dsp:nvSpPr>
      <dsp:spPr>
        <a:xfrm>
          <a:off x="2922300" y="2209"/>
          <a:ext cx="2385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Praise</a:t>
          </a:r>
        </a:p>
      </dsp:txBody>
      <dsp:txXfrm>
        <a:off x="2922300" y="2209"/>
        <a:ext cx="2385000" cy="1458562"/>
      </dsp:txXfrm>
    </dsp:sp>
    <dsp:sp modelId="{319E464D-CBCF-486E-A18A-786C858B80BC}">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Opportunity for growth</a:t>
          </a:r>
        </a:p>
      </dsp:txBody>
      <dsp:txXfrm>
        <a:off x="0" y="1533700"/>
        <a:ext cx="8229600" cy="1458562"/>
      </dsp:txXfrm>
    </dsp:sp>
    <dsp:sp modelId="{67666852-9BD5-4953-A92F-D1E4478F1233}">
      <dsp:nvSpPr>
        <dsp:cNvPr id="0" name=""/>
        <dsp:cNvSpPr/>
      </dsp:nvSpPr>
      <dsp:spPr>
        <a:xfrm>
          <a:off x="2922300" y="3065190"/>
          <a:ext cx="2385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Praise</a:t>
          </a:r>
        </a:p>
      </dsp:txBody>
      <dsp:txXfrm>
        <a:off x="2922300" y="3065190"/>
        <a:ext cx="2385000"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43A8B-0184-4737-9513-0B776840A222}">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3B7F23-E501-4EF3-AED6-81C62D188492}">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Avoid addressing multiple issues</a:t>
          </a:r>
        </a:p>
      </dsp:txBody>
      <dsp:txXfrm>
        <a:off x="511409" y="347956"/>
        <a:ext cx="7655707" cy="696274"/>
      </dsp:txXfrm>
    </dsp:sp>
    <dsp:sp modelId="{AFAAB718-F6F8-4754-A18A-C9B6F8E848B4}">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135E30-11F0-460F-8AA0-2927D7AB4BBD}">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Focus on being timely</a:t>
          </a:r>
        </a:p>
      </dsp:txBody>
      <dsp:txXfrm>
        <a:off x="910599" y="1392548"/>
        <a:ext cx="7256517" cy="696274"/>
      </dsp:txXfrm>
    </dsp:sp>
    <dsp:sp modelId="{0A962EBB-62E9-41BB-BA0E-2D30DD80F457}">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2D2889-53CD-48A8-A452-D701233A85EE}">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Focus on observable actions or behavior</a:t>
          </a:r>
        </a:p>
      </dsp:txBody>
      <dsp:txXfrm>
        <a:off x="910599" y="2437140"/>
        <a:ext cx="7256517" cy="696274"/>
      </dsp:txXfrm>
    </dsp:sp>
    <dsp:sp modelId="{945805DE-3A83-40D1-833E-F73727B3AE65}">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07CA8E-C9DD-4FC7-8B1F-EA54E3866ADA}">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Focus on a plan to change the behavior</a:t>
          </a:r>
        </a:p>
      </dsp:txBody>
      <dsp:txXfrm>
        <a:off x="511409" y="3481732"/>
        <a:ext cx="7655707" cy="696274"/>
      </dsp:txXfrm>
    </dsp:sp>
    <dsp:sp modelId="{B67301EA-C060-4A87-8D26-42B0D4009609}">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61FF1-8525-4B8C-AD14-A6AE89E53B6F}">
      <dsp:nvSpPr>
        <dsp:cNvPr id="0" name=""/>
        <dsp:cNvSpPr/>
      </dsp:nvSpPr>
      <dsp:spPr>
        <a:xfrm>
          <a:off x="1228106" y="2265"/>
          <a:ext cx="5773387" cy="108950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Develop a peer mentorship process</a:t>
          </a:r>
        </a:p>
      </dsp:txBody>
      <dsp:txXfrm>
        <a:off x="1281291" y="55450"/>
        <a:ext cx="5667017" cy="983131"/>
      </dsp:txXfrm>
    </dsp:sp>
    <dsp:sp modelId="{9D01F2DE-90AA-4DA8-A6AE-7D4DF41D5515}">
      <dsp:nvSpPr>
        <dsp:cNvPr id="0" name=""/>
        <dsp:cNvSpPr/>
      </dsp:nvSpPr>
      <dsp:spPr>
        <a:xfrm>
          <a:off x="1228106" y="1146242"/>
          <a:ext cx="5773387" cy="108950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Use your internal training department</a:t>
          </a:r>
        </a:p>
      </dsp:txBody>
      <dsp:txXfrm>
        <a:off x="1281291" y="1199427"/>
        <a:ext cx="5667017" cy="983131"/>
      </dsp:txXfrm>
    </dsp:sp>
    <dsp:sp modelId="{895FEEC1-EA8E-4888-A2C9-98446C65042E}">
      <dsp:nvSpPr>
        <dsp:cNvPr id="0" name=""/>
        <dsp:cNvSpPr/>
      </dsp:nvSpPr>
      <dsp:spPr>
        <a:xfrm>
          <a:off x="1228106" y="2290219"/>
          <a:ext cx="5773387" cy="108950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Send your employee on lend to another department</a:t>
          </a:r>
        </a:p>
      </dsp:txBody>
      <dsp:txXfrm>
        <a:off x="1281291" y="2343404"/>
        <a:ext cx="5667017" cy="983131"/>
      </dsp:txXfrm>
    </dsp:sp>
    <dsp:sp modelId="{CD7D0D35-B443-4ED0-A7C5-727B46CA80BB}">
      <dsp:nvSpPr>
        <dsp:cNvPr id="0" name=""/>
        <dsp:cNvSpPr/>
      </dsp:nvSpPr>
      <dsp:spPr>
        <a:xfrm>
          <a:off x="1228106" y="3434195"/>
          <a:ext cx="5773387" cy="108950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Send your employees to seminars if your budget allows</a:t>
          </a:r>
        </a:p>
      </dsp:txBody>
      <dsp:txXfrm>
        <a:off x="1281291" y="3487380"/>
        <a:ext cx="5667017" cy="98313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F89B36-2438-439B-BA3B-F6B598B04228}">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Lack of confidence in coaching</a:t>
          </a:r>
        </a:p>
      </dsp:txBody>
      <dsp:txXfrm>
        <a:off x="1751113" y="0"/>
        <a:ext cx="6478486" cy="1051932"/>
      </dsp:txXfrm>
    </dsp:sp>
    <dsp:sp modelId="{ADB10429-4B06-47EB-A139-05DEB1E52F1B}">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408D5D-10E4-4D50-A0DE-9CB468CE3855}">
      <dsp:nvSpPr>
        <dsp:cNvPr id="0" name=""/>
        <dsp:cNvSpPr/>
      </dsp:nvSpPr>
      <dsp:spPr>
        <a:xfrm>
          <a:off x="0" y="1157126"/>
          <a:ext cx="8229600" cy="1051932"/>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Fear of confrontation</a:t>
          </a:r>
        </a:p>
      </dsp:txBody>
      <dsp:txXfrm>
        <a:off x="1751113" y="1157126"/>
        <a:ext cx="6478486" cy="1051932"/>
      </dsp:txXfrm>
    </dsp:sp>
    <dsp:sp modelId="{13407B58-FE77-4B1C-87DE-E0DAF42B1E52}">
      <dsp:nvSpPr>
        <dsp:cNvPr id="0" name=""/>
        <dsp:cNvSpPr/>
      </dsp:nvSpPr>
      <dsp:spPr>
        <a:xfrm>
          <a:off x="105193" y="1262319"/>
          <a:ext cx="1645920" cy="841546"/>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51AD89-5FDD-4550-8BB9-0A2C0BB441B1}">
      <dsp:nvSpPr>
        <dsp:cNvPr id="0" name=""/>
        <dsp:cNvSpPr/>
      </dsp:nvSpPr>
      <dsp:spPr>
        <a:xfrm>
          <a:off x="0" y="2314252"/>
          <a:ext cx="8229600" cy="1051932"/>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Fear of failure in coaching</a:t>
          </a:r>
        </a:p>
      </dsp:txBody>
      <dsp:txXfrm>
        <a:off x="1751113" y="2314252"/>
        <a:ext cx="6478486" cy="1051932"/>
      </dsp:txXfrm>
    </dsp:sp>
    <dsp:sp modelId="{DA600C6E-8535-4FD1-8E3A-2C70A94CB246}">
      <dsp:nvSpPr>
        <dsp:cNvPr id="0" name=""/>
        <dsp:cNvSpPr/>
      </dsp:nvSpPr>
      <dsp:spPr>
        <a:xfrm>
          <a:off x="105193" y="2419445"/>
          <a:ext cx="1645920" cy="841546"/>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5F1FB4-990F-434D-8A30-EB6C993FA77F}">
      <dsp:nvSpPr>
        <dsp:cNvPr id="0" name=""/>
        <dsp:cNvSpPr/>
      </dsp:nvSpPr>
      <dsp:spPr>
        <a:xfrm>
          <a:off x="0" y="3471378"/>
          <a:ext cx="8229600" cy="105193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Afraid employee will not respond</a:t>
          </a:r>
        </a:p>
      </dsp:txBody>
      <dsp:txXfrm>
        <a:off x="1751113" y="3471378"/>
        <a:ext cx="6478486" cy="1051932"/>
      </dsp:txXfrm>
    </dsp:sp>
    <dsp:sp modelId="{084DD58B-9892-42BC-A194-4B37D4CEBF6B}">
      <dsp:nvSpPr>
        <dsp:cNvPr id="0" name=""/>
        <dsp:cNvSpPr/>
      </dsp:nvSpPr>
      <dsp:spPr>
        <a:xfrm>
          <a:off x="105193" y="3576571"/>
          <a:ext cx="1645920" cy="841546"/>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2B79A-46A6-467C-820F-5F10CA2F2D21}">
      <dsp:nvSpPr>
        <dsp:cNvPr id="0" name=""/>
        <dsp:cNvSpPr/>
      </dsp:nvSpPr>
      <dsp:spPr>
        <a:xfrm>
          <a:off x="0" y="891"/>
          <a:ext cx="8229600" cy="149900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Revisit the starting point</a:t>
          </a:r>
        </a:p>
      </dsp:txBody>
      <dsp:txXfrm>
        <a:off x="73175" y="74066"/>
        <a:ext cx="8083250" cy="1352653"/>
      </dsp:txXfrm>
    </dsp:sp>
    <dsp:sp modelId="{9530D22C-0A4D-450A-9FE3-D9D1CE417623}">
      <dsp:nvSpPr>
        <dsp:cNvPr id="0" name=""/>
        <dsp:cNvSpPr/>
      </dsp:nvSpPr>
      <dsp:spPr>
        <a:xfrm>
          <a:off x="0" y="1513479"/>
          <a:ext cx="8229600" cy="149900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Determine what has been accomplished</a:t>
          </a:r>
        </a:p>
      </dsp:txBody>
      <dsp:txXfrm>
        <a:off x="73175" y="1586654"/>
        <a:ext cx="8083250" cy="1352653"/>
      </dsp:txXfrm>
    </dsp:sp>
    <dsp:sp modelId="{0CED9A9B-CFEE-42FA-86AD-93F4C4E01FFC}">
      <dsp:nvSpPr>
        <dsp:cNvPr id="0" name=""/>
        <dsp:cNvSpPr/>
      </dsp:nvSpPr>
      <dsp:spPr>
        <a:xfrm>
          <a:off x="0" y="3026067"/>
          <a:ext cx="8229600" cy="149900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Review the amount of time left</a:t>
          </a:r>
        </a:p>
      </dsp:txBody>
      <dsp:txXfrm>
        <a:off x="73175" y="3099242"/>
        <a:ext cx="8083250" cy="135265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76EBA-4DB1-4F77-A754-34A40B6C2068}">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Increased communication</a:t>
          </a:r>
        </a:p>
      </dsp:txBody>
      <dsp:txXfrm>
        <a:off x="0" y="591343"/>
        <a:ext cx="2571749" cy="1543050"/>
      </dsp:txXfrm>
    </dsp:sp>
    <dsp:sp modelId="{FDB97D01-74B8-45D9-A189-C0A5DEF6E629}">
      <dsp:nvSpPr>
        <dsp:cNvPr id="0" name=""/>
        <dsp:cNvSpPr/>
      </dsp:nvSpPr>
      <dsp:spPr>
        <a:xfrm>
          <a:off x="2828925" y="591343"/>
          <a:ext cx="2571749" cy="1543050"/>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Build trust</a:t>
          </a:r>
        </a:p>
      </dsp:txBody>
      <dsp:txXfrm>
        <a:off x="2828925" y="591343"/>
        <a:ext cx="2571749" cy="1543050"/>
      </dsp:txXfrm>
    </dsp:sp>
    <dsp:sp modelId="{9795355D-0569-4F22-B046-024A233DFB84}">
      <dsp:nvSpPr>
        <dsp:cNvPr id="0" name=""/>
        <dsp:cNvSpPr/>
      </dsp:nvSpPr>
      <dsp:spPr>
        <a:xfrm>
          <a:off x="5657849" y="591343"/>
          <a:ext cx="2571749" cy="154305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Increase motivation</a:t>
          </a:r>
        </a:p>
      </dsp:txBody>
      <dsp:txXfrm>
        <a:off x="5657849" y="591343"/>
        <a:ext cx="2571749" cy="1543050"/>
      </dsp:txXfrm>
    </dsp:sp>
    <dsp:sp modelId="{82E52AF0-C231-4509-B4B8-5FED7DD850AF}">
      <dsp:nvSpPr>
        <dsp:cNvPr id="0" name=""/>
        <dsp:cNvSpPr/>
      </dsp:nvSpPr>
      <dsp:spPr>
        <a:xfrm>
          <a:off x="1414462" y="2391569"/>
          <a:ext cx="2571749" cy="1543050"/>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Goal is reached</a:t>
          </a:r>
        </a:p>
      </dsp:txBody>
      <dsp:txXfrm>
        <a:off x="1414462" y="2391569"/>
        <a:ext cx="2571749" cy="1543050"/>
      </dsp:txXfrm>
    </dsp:sp>
    <dsp:sp modelId="{A43E2E45-02D6-451C-905E-585B241D2918}">
      <dsp:nvSpPr>
        <dsp:cNvPr id="0" name=""/>
        <dsp:cNvSpPr/>
      </dsp:nvSpPr>
      <dsp:spPr>
        <a:xfrm>
          <a:off x="4243387"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Build good relationship with your employee</a:t>
          </a:r>
        </a:p>
      </dsp:txBody>
      <dsp:txXfrm>
        <a:off x="4243387" y="2391569"/>
        <a:ext cx="2571749" cy="154305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B831D-3009-4BEE-9463-5DDC2E641583}">
      <dsp:nvSpPr>
        <dsp:cNvPr id="0" name=""/>
        <dsp:cNvSpPr/>
      </dsp:nvSpPr>
      <dsp:spPr>
        <a:xfrm>
          <a:off x="0" y="0"/>
          <a:ext cx="8229600" cy="10519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Review the goals and compare them </a:t>
          </a:r>
        </a:p>
      </dsp:txBody>
      <dsp:txXfrm>
        <a:off x="1751113" y="0"/>
        <a:ext cx="6478486" cy="1051932"/>
      </dsp:txXfrm>
    </dsp:sp>
    <dsp:sp modelId="{99C718BD-0474-4F92-86B9-45420456FB7A}">
      <dsp:nvSpPr>
        <dsp:cNvPr id="0" name=""/>
        <dsp:cNvSpPr/>
      </dsp:nvSpPr>
      <dsp:spPr>
        <a:xfrm>
          <a:off x="105193" y="105193"/>
          <a:ext cx="1645920" cy="841546"/>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6F1241-A4D1-4047-BA5A-1BD9856BECEA}">
      <dsp:nvSpPr>
        <dsp:cNvPr id="0" name=""/>
        <dsp:cNvSpPr/>
      </dsp:nvSpPr>
      <dsp:spPr>
        <a:xfrm>
          <a:off x="0" y="1157126"/>
          <a:ext cx="8229600" cy="1051932"/>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Review the progress</a:t>
          </a:r>
        </a:p>
      </dsp:txBody>
      <dsp:txXfrm>
        <a:off x="1751113" y="1157126"/>
        <a:ext cx="6478486" cy="1051932"/>
      </dsp:txXfrm>
    </dsp:sp>
    <dsp:sp modelId="{FE78943F-88A1-4F58-A83C-B8D03A024F55}">
      <dsp:nvSpPr>
        <dsp:cNvPr id="0" name=""/>
        <dsp:cNvSpPr/>
      </dsp:nvSpPr>
      <dsp:spPr>
        <a:xfrm>
          <a:off x="105193" y="1262319"/>
          <a:ext cx="1645920" cy="841546"/>
        </a:xfrm>
        <a:prstGeom prst="roundRect">
          <a:avLst>
            <a:gd name="adj" fmla="val 10000"/>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435C37-43F6-4E15-B687-03840F31FE18}">
      <dsp:nvSpPr>
        <dsp:cNvPr id="0" name=""/>
        <dsp:cNvSpPr/>
      </dsp:nvSpPr>
      <dsp:spPr>
        <a:xfrm>
          <a:off x="0" y="2314252"/>
          <a:ext cx="8229600" cy="1051932"/>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List the behaviors</a:t>
          </a:r>
        </a:p>
      </dsp:txBody>
      <dsp:txXfrm>
        <a:off x="1751113" y="2314252"/>
        <a:ext cx="6478486" cy="1051932"/>
      </dsp:txXfrm>
    </dsp:sp>
    <dsp:sp modelId="{C737DAAB-4C6F-4BB4-9504-250B41FB4AE5}">
      <dsp:nvSpPr>
        <dsp:cNvPr id="0" name=""/>
        <dsp:cNvSpPr/>
      </dsp:nvSpPr>
      <dsp:spPr>
        <a:xfrm>
          <a:off x="105193" y="2419445"/>
          <a:ext cx="1645920" cy="841546"/>
        </a:xfrm>
        <a:prstGeom prst="roundRect">
          <a:avLst>
            <a:gd name="adj" fmla="val 10000"/>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F5B0B9-E62C-410B-89F7-8A282605BB23}">
      <dsp:nvSpPr>
        <dsp:cNvPr id="0" name=""/>
        <dsp:cNvSpPr/>
      </dsp:nvSpPr>
      <dsp:spPr>
        <a:xfrm>
          <a:off x="0" y="3471378"/>
          <a:ext cx="8229600" cy="1051932"/>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Strengths and weaknesses</a:t>
          </a:r>
        </a:p>
      </dsp:txBody>
      <dsp:txXfrm>
        <a:off x="1751113" y="3471378"/>
        <a:ext cx="6478486" cy="1051932"/>
      </dsp:txXfrm>
    </dsp:sp>
    <dsp:sp modelId="{5E277263-DDDD-44AD-8DE9-AE077FCD2E4E}">
      <dsp:nvSpPr>
        <dsp:cNvPr id="0" name=""/>
        <dsp:cNvSpPr/>
      </dsp:nvSpPr>
      <dsp:spPr>
        <a:xfrm>
          <a:off x="105193" y="3576571"/>
          <a:ext cx="1645920" cy="841546"/>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9E059-B015-4BA4-BA31-91C537B094C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53FC48-BAF1-470A-ADED-E3F5518DD826}">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Overview of accomplishments given</a:t>
          </a:r>
        </a:p>
      </dsp:txBody>
      <dsp:txXfrm>
        <a:off x="628203" y="452596"/>
        <a:ext cx="7538938" cy="905192"/>
      </dsp:txXfrm>
    </dsp:sp>
    <dsp:sp modelId="{BE36CF02-F978-4368-ADF0-029A89E7CA4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979ED1-0D86-4AB3-86E2-0BF62E3DCEA6}">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Verify your employee agrees</a:t>
          </a:r>
        </a:p>
      </dsp:txBody>
      <dsp:txXfrm>
        <a:off x="957241" y="1810385"/>
        <a:ext cx="7209900" cy="905192"/>
      </dsp:txXfrm>
    </dsp:sp>
    <dsp:sp modelId="{1E4765FD-0571-4394-91FE-717AE14B1AFB}">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B917431-48B9-46DB-BE7E-8CED90C59537}">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Engage the employee with the next level of development</a:t>
          </a:r>
        </a:p>
      </dsp:txBody>
      <dsp:txXfrm>
        <a:off x="628203" y="3168174"/>
        <a:ext cx="7538938" cy="905192"/>
      </dsp:txXfrm>
    </dsp:sp>
    <dsp:sp modelId="{9A5CFA5A-F1E6-40B4-9F8D-7BAD11800E6A}">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59C8B-A9A0-4197-A147-087FC020177F}">
      <dsp:nvSpPr>
        <dsp:cNvPr id="0" name=""/>
        <dsp:cNvSpPr/>
      </dsp:nvSpPr>
      <dsp:spPr>
        <a:xfrm>
          <a:off x="0" y="3712270"/>
          <a:ext cx="8229600" cy="81215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Your overall assessment</a:t>
          </a:r>
        </a:p>
      </dsp:txBody>
      <dsp:txXfrm>
        <a:off x="0" y="3712270"/>
        <a:ext cx="8229600" cy="812154"/>
      </dsp:txXfrm>
    </dsp:sp>
    <dsp:sp modelId="{14FB694A-20B2-4B2E-9F1C-D1CA89B407B9}">
      <dsp:nvSpPr>
        <dsp:cNvPr id="0" name=""/>
        <dsp:cNvSpPr/>
      </dsp:nvSpPr>
      <dsp:spPr>
        <a:xfrm rot="10800000">
          <a:off x="0" y="2475359"/>
          <a:ext cx="8229600" cy="1249092"/>
        </a:xfrm>
        <a:prstGeom prst="upArrowCallou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List of positive behaviors</a:t>
          </a:r>
        </a:p>
      </dsp:txBody>
      <dsp:txXfrm rot="10800000">
        <a:off x="0" y="2475359"/>
        <a:ext cx="8229600" cy="811623"/>
      </dsp:txXfrm>
    </dsp:sp>
    <dsp:sp modelId="{90CCDC42-F530-4024-A0DD-BC534EFBA014}">
      <dsp:nvSpPr>
        <dsp:cNvPr id="0" name=""/>
        <dsp:cNvSpPr/>
      </dsp:nvSpPr>
      <dsp:spPr>
        <a:xfrm rot="10800000">
          <a:off x="0" y="1238449"/>
          <a:ext cx="8229600" cy="1249092"/>
        </a:xfrm>
        <a:prstGeom prst="upArrowCallou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Transition the employee</a:t>
          </a:r>
        </a:p>
      </dsp:txBody>
      <dsp:txXfrm rot="10800000">
        <a:off x="0" y="1238449"/>
        <a:ext cx="8229600" cy="811623"/>
      </dsp:txXfrm>
    </dsp:sp>
    <dsp:sp modelId="{DDB10E44-3B0C-4D12-86B7-05E570143C7C}">
      <dsp:nvSpPr>
        <dsp:cNvPr id="0" name=""/>
        <dsp:cNvSpPr/>
      </dsp:nvSpPr>
      <dsp:spPr>
        <a:xfrm rot="10800000">
          <a:off x="0" y="1538"/>
          <a:ext cx="8229600" cy="1249092"/>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Organize all of your coaching documents</a:t>
          </a:r>
        </a:p>
      </dsp:txBody>
      <dsp:txXfrm rot="10800000">
        <a:off x="0" y="1538"/>
        <a:ext cx="8229600" cy="8116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37C3C0-D782-48B3-BA4F-4ACDC7DAADCD}">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367020-CBBB-4863-8373-2AA7C8B65FEF}">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Trainer</a:t>
          </a:r>
        </a:p>
      </dsp:txBody>
      <dsp:txXfrm>
        <a:off x="427226" y="282782"/>
        <a:ext cx="7739890" cy="565926"/>
      </dsp:txXfrm>
    </dsp:sp>
    <dsp:sp modelId="{C2348971-12C1-4524-93CA-F6B38C72B1F8}">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791FD8-247A-4642-9EE3-F45E5E5440CA}">
      <dsp:nvSpPr>
        <dsp:cNvPr id="0" name=""/>
        <dsp:cNvSpPr/>
      </dsp:nvSpPr>
      <dsp:spPr>
        <a:xfrm>
          <a:off x="832752" y="1131400"/>
          <a:ext cx="7334364" cy="56592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Instructor</a:t>
          </a:r>
        </a:p>
      </dsp:txBody>
      <dsp:txXfrm>
        <a:off x="832752" y="1131400"/>
        <a:ext cx="7334364" cy="565926"/>
      </dsp:txXfrm>
    </dsp:sp>
    <dsp:sp modelId="{9DBA299D-0674-499F-B208-E2F102F9038D}">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ED54EA-272F-4F5D-B775-08681B8894F3}">
      <dsp:nvSpPr>
        <dsp:cNvPr id="0" name=""/>
        <dsp:cNvSpPr/>
      </dsp:nvSpPr>
      <dsp:spPr>
        <a:xfrm>
          <a:off x="957216" y="1980018"/>
          <a:ext cx="7209900" cy="56592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Tutor</a:t>
          </a:r>
        </a:p>
      </dsp:txBody>
      <dsp:txXfrm>
        <a:off x="957216" y="1980018"/>
        <a:ext cx="7209900" cy="565926"/>
      </dsp:txXfrm>
    </dsp:sp>
    <dsp:sp modelId="{792000BE-C109-4640-9152-E8374668AF15}">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6A834-F946-4EFA-9F17-5960C1C2C936}">
      <dsp:nvSpPr>
        <dsp:cNvPr id="0" name=""/>
        <dsp:cNvSpPr/>
      </dsp:nvSpPr>
      <dsp:spPr>
        <a:xfrm>
          <a:off x="832752" y="2828636"/>
          <a:ext cx="7334364" cy="56592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Focus on one or two skills at a time</a:t>
          </a:r>
        </a:p>
      </dsp:txBody>
      <dsp:txXfrm>
        <a:off x="832752" y="2828636"/>
        <a:ext cx="7334364" cy="565926"/>
      </dsp:txXfrm>
    </dsp:sp>
    <dsp:sp modelId="{6E960EE5-9C25-469C-A29A-94A61F4C1D9E}">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00E3F7-42A0-41AA-AE49-78607C63FC72}">
      <dsp:nvSpPr>
        <dsp:cNvPr id="0" name=""/>
        <dsp:cNvSpPr/>
      </dsp:nvSpPr>
      <dsp:spPr>
        <a:xfrm>
          <a:off x="427226" y="3677254"/>
          <a:ext cx="7739890" cy="56592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Their interaction is planned and structured</a:t>
          </a:r>
        </a:p>
      </dsp:txBody>
      <dsp:txXfrm>
        <a:off x="427226" y="3677254"/>
        <a:ext cx="7739890" cy="565926"/>
      </dsp:txXfrm>
    </dsp:sp>
    <dsp:sp modelId="{7B7EDE0D-5F8A-4019-B008-C715E6C6C9ED}">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ABB64-30DB-439A-B541-012EDBDACD75}">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Interaction is usually not voluntary</a:t>
          </a:r>
        </a:p>
        <a:p>
          <a:pPr marL="228600" lvl="1" indent="-228600" algn="l" defTabSz="1200150">
            <a:lnSpc>
              <a:spcPct val="90000"/>
            </a:lnSpc>
            <a:spcBef>
              <a:spcPct val="0"/>
            </a:spcBef>
            <a:spcAft>
              <a:spcPct val="15000"/>
            </a:spcAft>
            <a:buChar char="•"/>
          </a:pPr>
          <a:r>
            <a:rPr lang="en-US" sz="2700" kern="1200" dirty="0"/>
            <a:t>The focus is on a particular job function</a:t>
          </a:r>
        </a:p>
      </dsp:txBody>
      <dsp:txXfrm>
        <a:off x="3291839" y="269889"/>
        <a:ext cx="4129750" cy="1616020"/>
      </dsp:txXfrm>
    </dsp:sp>
    <dsp:sp modelId="{874AB537-CA29-41B8-B858-DBB13EAABA37}">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Coaching</a:t>
          </a:r>
        </a:p>
      </dsp:txBody>
      <dsp:txXfrm>
        <a:off x="105183" y="105735"/>
        <a:ext cx="3081474" cy="1944328"/>
      </dsp:txXfrm>
    </dsp:sp>
    <dsp:sp modelId="{EAC519C4-6941-4378-9FB7-F498FFF2E158}">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Interaction is usually voluntary</a:t>
          </a:r>
        </a:p>
        <a:p>
          <a:pPr marL="228600" lvl="1" indent="-228600" algn="l" defTabSz="1200150">
            <a:lnSpc>
              <a:spcPct val="90000"/>
            </a:lnSpc>
            <a:spcBef>
              <a:spcPct val="0"/>
            </a:spcBef>
            <a:spcAft>
              <a:spcPct val="15000"/>
            </a:spcAft>
            <a:buChar char="•"/>
          </a:pPr>
          <a:r>
            <a:rPr lang="en-US" sz="2700" kern="1200" dirty="0"/>
            <a:t>Career development is the overall goal</a:t>
          </a:r>
        </a:p>
      </dsp:txBody>
      <dsp:txXfrm>
        <a:off x="3291839" y="2640053"/>
        <a:ext cx="4129750" cy="1616020"/>
      </dsp:txXfrm>
    </dsp:sp>
    <dsp:sp modelId="{B7868A3F-DFDC-46A4-AD41-AE99FD3B0FBD}">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Mentoring</a:t>
          </a:r>
        </a:p>
      </dsp:txBody>
      <dsp:txXfrm>
        <a:off x="105183" y="2475899"/>
        <a:ext cx="3081474" cy="19443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8BFAA-6C5C-451A-9306-70C3BA9DE4D3}">
      <dsp:nvSpPr>
        <dsp:cNvPr id="0" name=""/>
        <dsp:cNvSpPr/>
      </dsp:nvSpPr>
      <dsp:spPr>
        <a:xfrm>
          <a:off x="0" y="869"/>
          <a:ext cx="8229600" cy="11215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Increased flexibility</a:t>
          </a:r>
        </a:p>
      </dsp:txBody>
      <dsp:txXfrm>
        <a:off x="54751" y="55620"/>
        <a:ext cx="8120098" cy="1012082"/>
      </dsp:txXfrm>
    </dsp:sp>
    <dsp:sp modelId="{4DC9ADBC-C2FF-4995-A38C-133EED42C802}">
      <dsp:nvSpPr>
        <dsp:cNvPr id="0" name=""/>
        <dsp:cNvSpPr/>
      </dsp:nvSpPr>
      <dsp:spPr>
        <a:xfrm>
          <a:off x="0" y="1135082"/>
          <a:ext cx="8229600" cy="1121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Allows you to supervise your employee</a:t>
          </a:r>
        </a:p>
      </dsp:txBody>
      <dsp:txXfrm>
        <a:off x="54751" y="1189833"/>
        <a:ext cx="8120098" cy="1012082"/>
      </dsp:txXfrm>
    </dsp:sp>
    <dsp:sp modelId="{30BF6341-D9F4-48E6-A0D9-929C4B3988B4}">
      <dsp:nvSpPr>
        <dsp:cNvPr id="0" name=""/>
        <dsp:cNvSpPr/>
      </dsp:nvSpPr>
      <dsp:spPr>
        <a:xfrm>
          <a:off x="0" y="2269295"/>
          <a:ext cx="8229600" cy="112158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Your employee will feel more empowered</a:t>
          </a:r>
        </a:p>
      </dsp:txBody>
      <dsp:txXfrm>
        <a:off x="54751" y="2324046"/>
        <a:ext cx="8120098" cy="1012082"/>
      </dsp:txXfrm>
    </dsp:sp>
    <dsp:sp modelId="{21FF2CCC-2780-40EA-BCE1-3F76A12C5AC5}">
      <dsp:nvSpPr>
        <dsp:cNvPr id="0" name=""/>
        <dsp:cNvSpPr/>
      </dsp:nvSpPr>
      <dsp:spPr>
        <a:xfrm>
          <a:off x="0" y="3403508"/>
          <a:ext cx="8229600" cy="112158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Greater satisfaction for both you and your employee</a:t>
          </a:r>
        </a:p>
      </dsp:txBody>
      <dsp:txXfrm>
        <a:off x="54751" y="3458259"/>
        <a:ext cx="8120098" cy="101208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6D2A0-6AB6-4838-BA91-55110918ABE1}">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What are your career goals?</a:t>
          </a:r>
        </a:p>
      </dsp:txBody>
      <dsp:txXfrm>
        <a:off x="1751113" y="0"/>
        <a:ext cx="6478486" cy="1051932"/>
      </dsp:txXfrm>
    </dsp:sp>
    <dsp:sp modelId="{6DF5EB20-A0CA-47B2-AE2B-FF7782658E7D}">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F6A7D9-A5A8-485E-8C3C-AEF13DBBDB52}">
      <dsp:nvSpPr>
        <dsp:cNvPr id="0" name=""/>
        <dsp:cNvSpPr/>
      </dsp:nvSpPr>
      <dsp:spPr>
        <a:xfrm>
          <a:off x="0" y="1157126"/>
          <a:ext cx="8229600" cy="10519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Where are you in relation to your career goal? </a:t>
          </a:r>
        </a:p>
      </dsp:txBody>
      <dsp:txXfrm>
        <a:off x="1751113" y="1157126"/>
        <a:ext cx="6478486" cy="1051932"/>
      </dsp:txXfrm>
    </dsp:sp>
    <dsp:sp modelId="{910CA42C-1E42-4953-96F8-BDD9CD4AE1DA}">
      <dsp:nvSpPr>
        <dsp:cNvPr id="0" name=""/>
        <dsp:cNvSpPr/>
      </dsp:nvSpPr>
      <dsp:spPr>
        <a:xfrm>
          <a:off x="105193" y="1262319"/>
          <a:ext cx="1645920" cy="841546"/>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BA48A6-194B-425C-B433-5A5E5F9D4F0D}">
      <dsp:nvSpPr>
        <dsp:cNvPr id="0" name=""/>
        <dsp:cNvSpPr/>
      </dsp:nvSpPr>
      <dsp:spPr>
        <a:xfrm>
          <a:off x="0" y="2314252"/>
          <a:ext cx="8229600" cy="105193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What are activities you think will help?</a:t>
          </a:r>
        </a:p>
      </dsp:txBody>
      <dsp:txXfrm>
        <a:off x="1751113" y="2314252"/>
        <a:ext cx="6478486" cy="1051932"/>
      </dsp:txXfrm>
    </dsp:sp>
    <dsp:sp modelId="{A3946BFA-7887-4969-9FB7-C1C2AC17ECD9}">
      <dsp:nvSpPr>
        <dsp:cNvPr id="0" name=""/>
        <dsp:cNvSpPr/>
      </dsp:nvSpPr>
      <dsp:spPr>
        <a:xfrm>
          <a:off x="105193" y="2419445"/>
          <a:ext cx="1645920" cy="841546"/>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1A825A-B56E-41D6-928F-250475CDDCA9}">
      <dsp:nvSpPr>
        <dsp:cNvPr id="0" name=""/>
        <dsp:cNvSpPr/>
      </dsp:nvSpPr>
      <dsp:spPr>
        <a:xfrm>
          <a:off x="0" y="3471378"/>
          <a:ext cx="8229600" cy="105193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How do you want to go about this? </a:t>
          </a:r>
        </a:p>
      </dsp:txBody>
      <dsp:txXfrm>
        <a:off x="1751113" y="3471378"/>
        <a:ext cx="6478486" cy="1051932"/>
      </dsp:txXfrm>
    </dsp:sp>
    <dsp:sp modelId="{4E3C27EB-540C-41AF-9114-DEF39F2A140F}">
      <dsp:nvSpPr>
        <dsp:cNvPr id="0" name=""/>
        <dsp:cNvSpPr/>
      </dsp:nvSpPr>
      <dsp:spPr>
        <a:xfrm>
          <a:off x="105193" y="3576571"/>
          <a:ext cx="1645920" cy="841546"/>
        </a:xfrm>
        <a:prstGeom prst="roundRect">
          <a:avLst>
            <a:gd name="adj" fmla="val 10000"/>
          </a:avLst>
        </a:prstGeom>
        <a:solidFill>
          <a:schemeClr val="accent5">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09792-CBF2-43C8-B62D-77A1F0CA44D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caring by listening</a:t>
          </a:r>
        </a:p>
      </dsp:txBody>
      <dsp:txXfrm>
        <a:off x="460905" y="1047"/>
        <a:ext cx="3479899" cy="2087939"/>
      </dsp:txXfrm>
    </dsp:sp>
    <dsp:sp modelId="{7A9C8D24-8FEC-44CE-B068-AE24E55E69EE}">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understanding by acknowledging and empathizing</a:t>
          </a:r>
        </a:p>
      </dsp:txBody>
      <dsp:txXfrm>
        <a:off x="4288794" y="1047"/>
        <a:ext cx="3479899" cy="2087939"/>
      </dsp:txXfrm>
    </dsp:sp>
    <dsp:sp modelId="{E4A6F704-77C9-4037-A80A-2A99B9E00F1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listening by giving your undivided attention</a:t>
          </a:r>
        </a:p>
      </dsp:txBody>
      <dsp:txXfrm>
        <a:off x="460905" y="2436976"/>
        <a:ext cx="3479899" cy="2087939"/>
      </dsp:txXfrm>
    </dsp:sp>
    <dsp:sp modelId="{CC5A30AB-184C-44D5-ADB0-F2F62D6D0211}">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respect by keeping the relationship professional</a:t>
          </a:r>
        </a:p>
      </dsp:txBody>
      <dsp:txXfrm>
        <a:off x="4288794"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FD301-B07A-4863-B8DA-EEE2A0A4C70D}">
      <dsp:nvSpPr>
        <dsp:cNvPr id="0" name=""/>
        <dsp:cNvSpPr/>
      </dsp:nvSpPr>
      <dsp:spPr>
        <a:xfrm>
          <a:off x="4018" y="246925"/>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John Wooden</a:t>
          </a:r>
          <a:endParaRPr lang="en-US" sz="2600" kern="1200" dirty="0"/>
        </a:p>
      </dsp:txBody>
      <dsp:txXfrm>
        <a:off x="4018" y="246925"/>
        <a:ext cx="2055390" cy="868725"/>
      </dsp:txXfrm>
    </dsp:sp>
    <dsp:sp modelId="{1FDD2157-A856-4F4E-8BBC-CECF6E071396}">
      <dsp:nvSpPr>
        <dsp:cNvPr id="0" name=""/>
        <dsp:cNvSpPr/>
      </dsp:nvSpPr>
      <dsp:spPr>
        <a:xfrm>
          <a:off x="2059409" y="29743"/>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354CFF-C92A-4D24-9CAD-7E7B88E2019A}">
      <dsp:nvSpPr>
        <dsp:cNvPr id="0" name=""/>
        <dsp:cNvSpPr/>
      </dsp:nvSpPr>
      <dsp:spPr>
        <a:xfrm>
          <a:off x="2634918" y="29743"/>
          <a:ext cx="5590663" cy="13030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you're not making mistakes, then you're not doing anything. I'm positive that a doer makes mistakes.</a:t>
          </a:r>
        </a:p>
      </dsp:txBody>
      <dsp:txXfrm>
        <a:off x="2634918" y="29743"/>
        <a:ext cx="5590663" cy="1303087"/>
      </dsp:txXfrm>
    </dsp:sp>
    <dsp:sp modelId="{11BACDB8-43CC-47A1-B593-8A104061B0C0}">
      <dsp:nvSpPr>
        <dsp:cNvPr id="0" name=""/>
        <dsp:cNvSpPr/>
      </dsp:nvSpPr>
      <dsp:spPr>
        <a:xfrm>
          <a:off x="4018" y="2005581"/>
          <a:ext cx="2055390"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Pearl Buck</a:t>
          </a:r>
          <a:endParaRPr lang="en-US" sz="2600" kern="1200" dirty="0"/>
        </a:p>
      </dsp:txBody>
      <dsp:txXfrm>
        <a:off x="4018" y="2005581"/>
        <a:ext cx="2055390" cy="514800"/>
      </dsp:txXfrm>
    </dsp:sp>
    <dsp:sp modelId="{7DA79E8B-F554-4983-9BB8-56078E3968E1}">
      <dsp:nvSpPr>
        <dsp:cNvPr id="0" name=""/>
        <dsp:cNvSpPr/>
      </dsp:nvSpPr>
      <dsp:spPr>
        <a:xfrm>
          <a:off x="2059409" y="1426431"/>
          <a:ext cx="411078" cy="16731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D7A1D-F6D6-49E3-B566-140A29D87588}">
      <dsp:nvSpPr>
        <dsp:cNvPr id="0" name=""/>
        <dsp:cNvSpPr/>
      </dsp:nvSpPr>
      <dsp:spPr>
        <a:xfrm>
          <a:off x="2634918" y="1426431"/>
          <a:ext cx="5590663" cy="167310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 don't wait for moods. You accomplish nothing if you do that. Your mind must know it has got to get down to earth.</a:t>
          </a:r>
        </a:p>
      </dsp:txBody>
      <dsp:txXfrm>
        <a:off x="2634918" y="1426431"/>
        <a:ext cx="5590663" cy="1673100"/>
      </dsp:txXfrm>
    </dsp:sp>
    <dsp:sp modelId="{798AE905-61C4-465B-B985-AA1591D19BA3}">
      <dsp:nvSpPr>
        <dsp:cNvPr id="0" name=""/>
        <dsp:cNvSpPr/>
      </dsp:nvSpPr>
      <dsp:spPr>
        <a:xfrm>
          <a:off x="4018" y="3410312"/>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Warren Buffett</a:t>
          </a:r>
          <a:endParaRPr lang="en-US" sz="2600" kern="1200" dirty="0"/>
        </a:p>
      </dsp:txBody>
      <dsp:txXfrm>
        <a:off x="4018" y="3410312"/>
        <a:ext cx="2055390" cy="868725"/>
      </dsp:txXfrm>
    </dsp:sp>
    <dsp:sp modelId="{9ADCA313-C1A1-4F72-AB55-89E687171E02}">
      <dsp:nvSpPr>
        <dsp:cNvPr id="0" name=""/>
        <dsp:cNvSpPr/>
      </dsp:nvSpPr>
      <dsp:spPr>
        <a:xfrm>
          <a:off x="2059409" y="3193131"/>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3D26BF-0A14-4B40-9E3F-F38E0F85AF55}">
      <dsp:nvSpPr>
        <dsp:cNvPr id="0" name=""/>
        <dsp:cNvSpPr/>
      </dsp:nvSpPr>
      <dsp:spPr>
        <a:xfrm>
          <a:off x="2634918" y="3193131"/>
          <a:ext cx="5590663" cy="130308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 don't look to jump over 7-foot bars. I look around for 1-foot bars that I can step over.</a:t>
          </a:r>
        </a:p>
      </dsp:txBody>
      <dsp:txXfrm>
        <a:off x="2634918" y="3193131"/>
        <a:ext cx="5590663" cy="13030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9EEB0-4B09-4003-B091-55A216D347E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Guiding</a:t>
          </a:r>
        </a:p>
      </dsp:txBody>
      <dsp:txXfrm>
        <a:off x="460905" y="1047"/>
        <a:ext cx="3479899" cy="2087939"/>
      </dsp:txXfrm>
    </dsp:sp>
    <dsp:sp modelId="{FCC8E1E0-7C66-4F75-91E2-373DB40247D1}">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Counseling</a:t>
          </a:r>
        </a:p>
      </dsp:txBody>
      <dsp:txXfrm>
        <a:off x="4288794" y="1047"/>
        <a:ext cx="3479899" cy="2087939"/>
      </dsp:txXfrm>
    </dsp:sp>
    <dsp:sp modelId="{1117B887-E025-4E75-98C6-354F0573D7A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Supporting</a:t>
          </a:r>
        </a:p>
      </dsp:txBody>
      <dsp:txXfrm>
        <a:off x="460905" y="2436976"/>
        <a:ext cx="3479899" cy="2087939"/>
      </dsp:txXfrm>
    </dsp:sp>
    <dsp:sp modelId="{05865A2E-BBE1-4A3D-8ECB-7AB211D4DD96}">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Different from coaching</a:t>
          </a:r>
        </a:p>
      </dsp:txBody>
      <dsp:txXfrm>
        <a:off x="4288794"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B681C-A669-4C8D-9D20-48FD1B4A039E}">
      <dsp:nvSpPr>
        <dsp:cNvPr id="0" name=""/>
        <dsp:cNvSpPr/>
      </dsp:nvSpPr>
      <dsp:spPr>
        <a:xfrm>
          <a:off x="2998473" y="2429"/>
          <a:ext cx="2959931" cy="10058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Goal setting</a:t>
          </a:r>
        </a:p>
      </dsp:txBody>
      <dsp:txXfrm>
        <a:off x="2998473" y="2429"/>
        <a:ext cx="2959931" cy="1005807"/>
      </dsp:txXfrm>
    </dsp:sp>
    <dsp:sp modelId="{C1077B9E-7170-4B7E-8805-2C9783E40CC7}">
      <dsp:nvSpPr>
        <dsp:cNvPr id="0" name=""/>
        <dsp:cNvSpPr/>
      </dsp:nvSpPr>
      <dsp:spPr>
        <a:xfrm>
          <a:off x="1954556" y="2429"/>
          <a:ext cx="995749" cy="1005807"/>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731530-8CF1-41B5-BBB3-331C659DAE10}">
      <dsp:nvSpPr>
        <dsp:cNvPr id="0" name=""/>
        <dsp:cNvSpPr/>
      </dsp:nvSpPr>
      <dsp:spPr>
        <a:xfrm>
          <a:off x="2271194" y="1174194"/>
          <a:ext cx="2959931" cy="10058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Reality check</a:t>
          </a:r>
        </a:p>
      </dsp:txBody>
      <dsp:txXfrm>
        <a:off x="2271194" y="1174194"/>
        <a:ext cx="2959931" cy="1005807"/>
      </dsp:txXfrm>
    </dsp:sp>
    <dsp:sp modelId="{ABE0C441-ECA7-4DD5-8D79-7DD55700DA04}">
      <dsp:nvSpPr>
        <dsp:cNvPr id="0" name=""/>
        <dsp:cNvSpPr/>
      </dsp:nvSpPr>
      <dsp:spPr>
        <a:xfrm>
          <a:off x="5279294" y="1174194"/>
          <a:ext cx="995749" cy="1005807"/>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DFC851-BDB9-4650-8853-A8D70F891805}">
      <dsp:nvSpPr>
        <dsp:cNvPr id="0" name=""/>
        <dsp:cNvSpPr/>
      </dsp:nvSpPr>
      <dsp:spPr>
        <a:xfrm>
          <a:off x="2998473" y="2345960"/>
          <a:ext cx="2959931" cy="10058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Options developed</a:t>
          </a:r>
        </a:p>
      </dsp:txBody>
      <dsp:txXfrm>
        <a:off x="2998473" y="2345960"/>
        <a:ext cx="2959931" cy="1005807"/>
      </dsp:txXfrm>
    </dsp:sp>
    <dsp:sp modelId="{32B79404-8776-42A1-9B10-3BE03C0768D7}">
      <dsp:nvSpPr>
        <dsp:cNvPr id="0" name=""/>
        <dsp:cNvSpPr/>
      </dsp:nvSpPr>
      <dsp:spPr>
        <a:xfrm>
          <a:off x="1954556" y="2345960"/>
          <a:ext cx="995749" cy="1005807"/>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FC8FFE-232D-4EBC-BC40-7B7E849DA77F}">
      <dsp:nvSpPr>
        <dsp:cNvPr id="0" name=""/>
        <dsp:cNvSpPr/>
      </dsp:nvSpPr>
      <dsp:spPr>
        <a:xfrm>
          <a:off x="2271194" y="3517726"/>
          <a:ext cx="2959931" cy="100580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Wrap it up with a plan</a:t>
          </a:r>
        </a:p>
      </dsp:txBody>
      <dsp:txXfrm>
        <a:off x="2271194" y="3517726"/>
        <a:ext cx="2959931" cy="1005807"/>
      </dsp:txXfrm>
    </dsp:sp>
    <dsp:sp modelId="{2653FB6B-325F-41EF-973B-DE510AEBE785}">
      <dsp:nvSpPr>
        <dsp:cNvPr id="0" name=""/>
        <dsp:cNvSpPr/>
      </dsp:nvSpPr>
      <dsp:spPr>
        <a:xfrm>
          <a:off x="5279294" y="3517726"/>
          <a:ext cx="995749" cy="1005807"/>
        </a:xfrm>
        <a:prstGeom prst="rect">
          <a:avLst/>
        </a:prstGeom>
        <a:solidFill>
          <a:schemeClr val="accent5">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2B7C9-7839-40BF-A6D1-2A5C4F61261C}">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Starting in the right direction</a:t>
          </a:r>
        </a:p>
      </dsp:txBody>
      <dsp:txXfrm>
        <a:off x="1751113" y="0"/>
        <a:ext cx="6478486" cy="1051932"/>
      </dsp:txXfrm>
    </dsp:sp>
    <dsp:sp modelId="{CCC69D33-DC15-4223-9938-EDFB3C4F0447}">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41BB70-4097-40DE-B1AC-36282E0D9A87}">
      <dsp:nvSpPr>
        <dsp:cNvPr id="0" name=""/>
        <dsp:cNvSpPr/>
      </dsp:nvSpPr>
      <dsp:spPr>
        <a:xfrm>
          <a:off x="0" y="1157126"/>
          <a:ext cx="8229600" cy="1051932"/>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Coaching time is more efficient</a:t>
          </a:r>
        </a:p>
      </dsp:txBody>
      <dsp:txXfrm>
        <a:off x="1751113" y="1157126"/>
        <a:ext cx="6478486" cy="1051932"/>
      </dsp:txXfrm>
    </dsp:sp>
    <dsp:sp modelId="{EDCF4068-B94B-44FF-99F6-FFE4CDC3DD10}">
      <dsp:nvSpPr>
        <dsp:cNvPr id="0" name=""/>
        <dsp:cNvSpPr/>
      </dsp:nvSpPr>
      <dsp:spPr>
        <a:xfrm>
          <a:off x="105193" y="1262319"/>
          <a:ext cx="1645920" cy="841546"/>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639D5C-B8DD-4EED-AF6C-101C90B0FDA4}">
      <dsp:nvSpPr>
        <dsp:cNvPr id="0" name=""/>
        <dsp:cNvSpPr/>
      </dsp:nvSpPr>
      <dsp:spPr>
        <a:xfrm>
          <a:off x="0" y="2314252"/>
          <a:ext cx="8229600" cy="1051932"/>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Plan ahead and prepare targeted questions</a:t>
          </a:r>
        </a:p>
      </dsp:txBody>
      <dsp:txXfrm>
        <a:off x="1751113" y="2314252"/>
        <a:ext cx="6478486" cy="1051932"/>
      </dsp:txXfrm>
    </dsp:sp>
    <dsp:sp modelId="{00F58901-C4FF-4552-9F57-19AF9352CA3C}">
      <dsp:nvSpPr>
        <dsp:cNvPr id="0" name=""/>
        <dsp:cNvSpPr/>
      </dsp:nvSpPr>
      <dsp:spPr>
        <a:xfrm>
          <a:off x="105193" y="2419445"/>
          <a:ext cx="1645920" cy="841546"/>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E49DAA-53CF-4EAB-A5EE-C2D4CBF06D5C}">
      <dsp:nvSpPr>
        <dsp:cNvPr id="0" name=""/>
        <dsp:cNvSpPr/>
      </dsp:nvSpPr>
      <dsp:spPr>
        <a:xfrm>
          <a:off x="0" y="3471378"/>
          <a:ext cx="8229600" cy="105193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Direct and avoids meandering</a:t>
          </a:r>
        </a:p>
      </dsp:txBody>
      <dsp:txXfrm>
        <a:off x="1751113" y="3471378"/>
        <a:ext cx="6478486" cy="1051932"/>
      </dsp:txXfrm>
    </dsp:sp>
    <dsp:sp modelId="{16E72E73-E6D4-4FA2-B6C8-9E61C5295407}">
      <dsp:nvSpPr>
        <dsp:cNvPr id="0" name=""/>
        <dsp:cNvSpPr/>
      </dsp:nvSpPr>
      <dsp:spPr>
        <a:xfrm>
          <a:off x="105193" y="3576571"/>
          <a:ext cx="1645920" cy="841546"/>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F387B-435B-4254-BE3C-048759621BA3}">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How will you know you reached that goal?</a:t>
          </a:r>
        </a:p>
      </dsp:txBody>
      <dsp:txXfrm>
        <a:off x="0" y="3712270"/>
        <a:ext cx="8229600" cy="812154"/>
      </dsp:txXfrm>
    </dsp:sp>
    <dsp:sp modelId="{0A8B017A-D1E8-44CD-8B0E-B19D81D3AEB9}">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What do you think is keeping you from reaching this goal?</a:t>
          </a:r>
        </a:p>
      </dsp:txBody>
      <dsp:txXfrm rot="10800000">
        <a:off x="0" y="2475359"/>
        <a:ext cx="8229600" cy="811623"/>
      </dsp:txXfrm>
    </dsp:sp>
    <dsp:sp modelId="{7E45424F-D78A-4FA8-80F0-90F0589FB679}">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Where are you in relation to those goals?</a:t>
          </a:r>
        </a:p>
      </dsp:txBody>
      <dsp:txXfrm rot="10800000">
        <a:off x="0" y="1238449"/>
        <a:ext cx="8229600" cy="811623"/>
      </dsp:txXfrm>
    </dsp:sp>
    <dsp:sp modelId="{548B2AB8-E0C3-4EFB-9373-350A4413F3A9}">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What goals are you working on right now?</a:t>
          </a:r>
        </a:p>
      </dsp:txBody>
      <dsp:txXfrm rot="10800000">
        <a:off x="0" y="1538"/>
        <a:ext cx="8229600" cy="8116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644B4-FFD2-427C-AB48-B12E48D3628D}">
      <dsp:nvSpPr>
        <dsp:cNvPr id="0" name=""/>
        <dsp:cNvSpPr/>
      </dsp:nvSpPr>
      <dsp:spPr>
        <a:xfrm>
          <a:off x="5029090" y="1546"/>
          <a:ext cx="319700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1D8279-1603-43CC-B67D-A2A3AE409A2E}">
      <dsp:nvSpPr>
        <dsp:cNvPr id="0" name=""/>
        <dsp:cNvSpPr/>
      </dsp:nvSpPr>
      <dsp:spPr>
        <a:xfrm>
          <a:off x="43401" y="1546"/>
          <a:ext cx="5025587"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1" kern="1200" dirty="0"/>
            <a:t>S</a:t>
          </a:r>
          <a:r>
            <a:rPr lang="en-US" sz="4200" b="0" kern="1200" dirty="0"/>
            <a:t>pecific</a:t>
          </a:r>
        </a:p>
      </dsp:txBody>
      <dsp:txXfrm>
        <a:off x="84288" y="42433"/>
        <a:ext cx="4943813" cy="755794"/>
      </dsp:txXfrm>
    </dsp:sp>
    <dsp:sp modelId="{76D4F7B1-F27B-495A-AC96-0B790CCE83C7}">
      <dsp:nvSpPr>
        <dsp:cNvPr id="0" name=""/>
        <dsp:cNvSpPr/>
      </dsp:nvSpPr>
      <dsp:spPr>
        <a:xfrm>
          <a:off x="5029090" y="922872"/>
          <a:ext cx="3197006" cy="837568"/>
        </a:xfrm>
        <a:prstGeom prst="rightArrow">
          <a:avLst>
            <a:gd name="adj1" fmla="val 75000"/>
            <a:gd name="adj2" fmla="val 50000"/>
          </a:avLst>
        </a:prstGeom>
        <a:solidFill>
          <a:schemeClr val="accent2">
            <a:tint val="40000"/>
            <a:alpha val="90000"/>
            <a:hueOff val="1256455"/>
            <a:satOff val="-1094"/>
            <a:lumOff val="-1"/>
            <a:alphaOff val="0"/>
          </a:schemeClr>
        </a:solidFill>
        <a:ln w="25400" cap="flat" cmpd="sng" algn="ctr">
          <a:solidFill>
            <a:schemeClr val="accent2">
              <a:tint val="40000"/>
              <a:alpha val="90000"/>
              <a:hueOff val="1256455"/>
              <a:satOff val="-1094"/>
              <a:lumOff val="-1"/>
              <a:alphaOff val="0"/>
            </a:schemeClr>
          </a:solidFill>
          <a:prstDash val="solid"/>
        </a:ln>
        <a:effectLst/>
      </dsp:spPr>
      <dsp:style>
        <a:lnRef idx="2">
          <a:scrgbClr r="0" g="0" b="0"/>
        </a:lnRef>
        <a:fillRef idx="1">
          <a:scrgbClr r="0" g="0" b="0"/>
        </a:fillRef>
        <a:effectRef idx="0">
          <a:scrgbClr r="0" g="0" b="0"/>
        </a:effectRef>
        <a:fontRef idx="minor"/>
      </dsp:style>
    </dsp:sp>
    <dsp:sp modelId="{AA972D68-3D75-441E-BB21-852FF8CF9F88}">
      <dsp:nvSpPr>
        <dsp:cNvPr id="0" name=""/>
        <dsp:cNvSpPr/>
      </dsp:nvSpPr>
      <dsp:spPr>
        <a:xfrm>
          <a:off x="43401" y="922872"/>
          <a:ext cx="5025587" cy="837568"/>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1" kern="1200" dirty="0"/>
            <a:t>M</a:t>
          </a:r>
          <a:r>
            <a:rPr lang="en-US" sz="4200" b="0" kern="1200" dirty="0"/>
            <a:t>easurable</a:t>
          </a:r>
        </a:p>
      </dsp:txBody>
      <dsp:txXfrm>
        <a:off x="84288" y="963759"/>
        <a:ext cx="4943813" cy="755794"/>
      </dsp:txXfrm>
    </dsp:sp>
    <dsp:sp modelId="{A04E9293-1077-4BA3-90D1-3DA802249793}">
      <dsp:nvSpPr>
        <dsp:cNvPr id="0" name=""/>
        <dsp:cNvSpPr/>
      </dsp:nvSpPr>
      <dsp:spPr>
        <a:xfrm>
          <a:off x="5029090" y="1844197"/>
          <a:ext cx="3197006" cy="837568"/>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5B3B019B-E5DB-4D41-8BC1-3920C6D9B96A}">
      <dsp:nvSpPr>
        <dsp:cNvPr id="0" name=""/>
        <dsp:cNvSpPr/>
      </dsp:nvSpPr>
      <dsp:spPr>
        <a:xfrm>
          <a:off x="43401" y="1844197"/>
          <a:ext cx="5025587" cy="83756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1" kern="1200" dirty="0"/>
            <a:t>A</a:t>
          </a:r>
          <a:r>
            <a:rPr lang="en-US" sz="4200" b="0" kern="1200" dirty="0"/>
            <a:t>ttainable</a:t>
          </a:r>
        </a:p>
      </dsp:txBody>
      <dsp:txXfrm>
        <a:off x="84288" y="1885084"/>
        <a:ext cx="4943813" cy="755794"/>
      </dsp:txXfrm>
    </dsp:sp>
    <dsp:sp modelId="{E4C5DC43-64C5-463B-AF04-2226861C12D0}">
      <dsp:nvSpPr>
        <dsp:cNvPr id="0" name=""/>
        <dsp:cNvSpPr/>
      </dsp:nvSpPr>
      <dsp:spPr>
        <a:xfrm>
          <a:off x="5029090" y="2765522"/>
          <a:ext cx="3197006" cy="837568"/>
        </a:xfrm>
        <a:prstGeom prst="rightArrow">
          <a:avLst>
            <a:gd name="adj1" fmla="val 75000"/>
            <a:gd name="adj2" fmla="val 50000"/>
          </a:avLst>
        </a:prstGeom>
        <a:solidFill>
          <a:schemeClr val="accent2">
            <a:tint val="40000"/>
            <a:alpha val="90000"/>
            <a:hueOff val="3769366"/>
            <a:satOff val="-3283"/>
            <a:lumOff val="-4"/>
            <a:alphaOff val="0"/>
          </a:schemeClr>
        </a:solidFill>
        <a:ln w="25400" cap="flat" cmpd="sng" algn="ctr">
          <a:solidFill>
            <a:schemeClr val="accent2">
              <a:tint val="40000"/>
              <a:alpha val="90000"/>
              <a:hueOff val="3769366"/>
              <a:satOff val="-3283"/>
              <a:lumOff val="-4"/>
              <a:alphaOff val="0"/>
            </a:schemeClr>
          </a:solidFill>
          <a:prstDash val="solid"/>
        </a:ln>
        <a:effectLst/>
      </dsp:spPr>
      <dsp:style>
        <a:lnRef idx="2">
          <a:scrgbClr r="0" g="0" b="0"/>
        </a:lnRef>
        <a:fillRef idx="1">
          <a:scrgbClr r="0" g="0" b="0"/>
        </a:fillRef>
        <a:effectRef idx="0">
          <a:scrgbClr r="0" g="0" b="0"/>
        </a:effectRef>
        <a:fontRef idx="minor"/>
      </dsp:style>
    </dsp:sp>
    <dsp:sp modelId="{5C0B51FF-E91C-4A4E-9B78-78A7CA5FFF73}">
      <dsp:nvSpPr>
        <dsp:cNvPr id="0" name=""/>
        <dsp:cNvSpPr/>
      </dsp:nvSpPr>
      <dsp:spPr>
        <a:xfrm>
          <a:off x="43401" y="2765522"/>
          <a:ext cx="5025587" cy="837568"/>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1" kern="1200" dirty="0"/>
            <a:t>R</a:t>
          </a:r>
          <a:r>
            <a:rPr lang="en-US" sz="4200" b="0" kern="1200" dirty="0"/>
            <a:t>ealistic</a:t>
          </a:r>
        </a:p>
      </dsp:txBody>
      <dsp:txXfrm>
        <a:off x="84288" y="2806409"/>
        <a:ext cx="4943813" cy="755794"/>
      </dsp:txXfrm>
    </dsp:sp>
    <dsp:sp modelId="{507B2074-AE9D-43A9-8CBF-5887880A9F52}">
      <dsp:nvSpPr>
        <dsp:cNvPr id="0" name=""/>
        <dsp:cNvSpPr/>
      </dsp:nvSpPr>
      <dsp:spPr>
        <a:xfrm>
          <a:off x="5029090" y="3686847"/>
          <a:ext cx="3197006" cy="837568"/>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232C15AB-E5FD-48CF-A4A4-932B08ADCD89}">
      <dsp:nvSpPr>
        <dsp:cNvPr id="0" name=""/>
        <dsp:cNvSpPr/>
      </dsp:nvSpPr>
      <dsp:spPr>
        <a:xfrm>
          <a:off x="43401" y="3686847"/>
          <a:ext cx="5025587" cy="83756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1" kern="1200" dirty="0"/>
            <a:t>T</a:t>
          </a:r>
          <a:r>
            <a:rPr lang="en-US" sz="4200" b="0" kern="1200" dirty="0"/>
            <a:t>imely</a:t>
          </a:r>
        </a:p>
      </dsp:txBody>
      <dsp:txXfrm>
        <a:off x="84288" y="3727734"/>
        <a:ext cx="4943813" cy="75579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D53B3-F09E-434A-914A-B066E0B49686}">
      <dsp:nvSpPr>
        <dsp:cNvPr id="0" name=""/>
        <dsp:cNvSpPr/>
      </dsp:nvSpPr>
      <dsp:spPr>
        <a:xfrm rot="10800000">
          <a:off x="1609322" y="2573"/>
          <a:ext cx="5472684" cy="923459"/>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4300"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What is happening now?</a:t>
          </a:r>
        </a:p>
      </dsp:txBody>
      <dsp:txXfrm rot="10800000">
        <a:off x="1840187" y="2573"/>
        <a:ext cx="5241819" cy="923459"/>
      </dsp:txXfrm>
    </dsp:sp>
    <dsp:sp modelId="{9ADEC325-C844-483F-B934-66A9BEB89BB3}">
      <dsp:nvSpPr>
        <dsp:cNvPr id="0" name=""/>
        <dsp:cNvSpPr/>
      </dsp:nvSpPr>
      <dsp:spPr>
        <a:xfrm>
          <a:off x="1147593" y="2573"/>
          <a:ext cx="923459" cy="923459"/>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B06CF2-55D4-490A-A2DF-A5B6299AADDD}">
      <dsp:nvSpPr>
        <dsp:cNvPr id="0" name=""/>
        <dsp:cNvSpPr/>
      </dsp:nvSpPr>
      <dsp:spPr>
        <a:xfrm rot="10800000">
          <a:off x="1609322" y="1201692"/>
          <a:ext cx="5472684" cy="923459"/>
        </a:xfrm>
        <a:prstGeom prst="homePlat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4300"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How often is this happening?</a:t>
          </a:r>
        </a:p>
      </dsp:txBody>
      <dsp:txXfrm rot="10800000">
        <a:off x="1840187" y="1201692"/>
        <a:ext cx="5241819" cy="923459"/>
      </dsp:txXfrm>
    </dsp:sp>
    <dsp:sp modelId="{B7D1410F-100A-4955-9256-04DE0AA781B2}">
      <dsp:nvSpPr>
        <dsp:cNvPr id="0" name=""/>
        <dsp:cNvSpPr/>
      </dsp:nvSpPr>
      <dsp:spPr>
        <a:xfrm>
          <a:off x="1147593" y="1201692"/>
          <a:ext cx="923459" cy="923459"/>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4283BF-14FA-46E9-A014-FA2EA6E124E1}">
      <dsp:nvSpPr>
        <dsp:cNvPr id="0" name=""/>
        <dsp:cNvSpPr/>
      </dsp:nvSpPr>
      <dsp:spPr>
        <a:xfrm rot="10800000">
          <a:off x="1609322" y="2400811"/>
          <a:ext cx="5472684" cy="923459"/>
        </a:xfrm>
        <a:prstGeom prst="homePlat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4300"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When does it happen?</a:t>
          </a:r>
        </a:p>
      </dsp:txBody>
      <dsp:txXfrm rot="10800000">
        <a:off x="1840187" y="2400811"/>
        <a:ext cx="5241819" cy="923459"/>
      </dsp:txXfrm>
    </dsp:sp>
    <dsp:sp modelId="{82965D3A-9048-4803-83D6-26FAA5B0F4C4}">
      <dsp:nvSpPr>
        <dsp:cNvPr id="0" name=""/>
        <dsp:cNvSpPr/>
      </dsp:nvSpPr>
      <dsp:spPr>
        <a:xfrm>
          <a:off x="1147593" y="2400811"/>
          <a:ext cx="923459" cy="923459"/>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2AB857-89DE-4FF4-8931-7B6F4F01E670}">
      <dsp:nvSpPr>
        <dsp:cNvPr id="0" name=""/>
        <dsp:cNvSpPr/>
      </dsp:nvSpPr>
      <dsp:spPr>
        <a:xfrm rot="10800000">
          <a:off x="1609322" y="3599929"/>
          <a:ext cx="5472684" cy="923459"/>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14300"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What is the affect?</a:t>
          </a:r>
        </a:p>
      </dsp:txBody>
      <dsp:txXfrm rot="10800000">
        <a:off x="1840187" y="3599929"/>
        <a:ext cx="5241819" cy="923459"/>
      </dsp:txXfrm>
    </dsp:sp>
    <dsp:sp modelId="{F74E6978-3B9A-47BD-BED2-50DF4A0C304E}">
      <dsp:nvSpPr>
        <dsp:cNvPr id="0" name=""/>
        <dsp:cNvSpPr/>
      </dsp:nvSpPr>
      <dsp:spPr>
        <a:xfrm>
          <a:off x="1147593" y="3599929"/>
          <a:ext cx="923459" cy="923459"/>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20D57CA-BE9D-44CB-9EC7-CB4D1E3474FB}" type="datetimeFigureOut">
              <a:rPr lang="en-US"/>
              <a:pPr>
                <a:defRPr/>
              </a:pPr>
              <a:t>7/11/2017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6BFD716-55C0-4310-8822-3AA9FF868F9D}" type="slidenum">
              <a:rPr lang="en-CA"/>
              <a:pPr>
                <a:defRPr/>
              </a:pPr>
              <a:t>‹#›</a:t>
            </a:fld>
            <a:endParaRPr lang="en-CA" dirty="0"/>
          </a:p>
        </p:txBody>
      </p:sp>
    </p:spTree>
    <p:extLst>
      <p:ext uri="{BB962C8B-B14F-4D97-AF65-F5344CB8AC3E}">
        <p14:creationId xmlns:p14="http://schemas.microsoft.com/office/powerpoint/2010/main" val="1335358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73545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A coach tutors or instructs a person to achieve a specific goal or skill. In baseball, a batting coach only focuses on the mechanics of hitting the ball. They spend time instructing the hitter how to change their swing to improve their performance. They give exercises and goals to the hitter that target the swing of the bat.</a:t>
            </a:r>
          </a:p>
          <a:p>
            <a:pPr eaLnBrk="1" hangingPunct="1"/>
            <a:r>
              <a:rPr lang="en-US" dirty="0"/>
              <a:t>In the office environment, you may see similar coaches helping others improve a skill. They may be sales coaches or customer service coaches. No matter what the area of focus is, a coach specializes on improving one or two areas of development at a time. </a:t>
            </a:r>
          </a:p>
          <a:p>
            <a:pPr eaLnBrk="1" hangingPunct="1"/>
            <a:r>
              <a:rPr lang="en-US" dirty="0"/>
              <a:t>Here is a recap of the characteristics of a coach:</a:t>
            </a:r>
          </a:p>
          <a:p>
            <a:pPr eaLnBrk="1" hangingPunct="1"/>
            <a:r>
              <a:rPr lang="en-US" dirty="0"/>
              <a:t>•	Trainer</a:t>
            </a:r>
          </a:p>
          <a:p>
            <a:pPr eaLnBrk="1" hangingPunct="1"/>
            <a:r>
              <a:rPr lang="en-US" dirty="0"/>
              <a:t>•	Instructor</a:t>
            </a:r>
          </a:p>
          <a:p>
            <a:pPr eaLnBrk="1" hangingPunct="1"/>
            <a:r>
              <a:rPr lang="en-US" dirty="0"/>
              <a:t>•	Tutor</a:t>
            </a:r>
          </a:p>
          <a:p>
            <a:pPr eaLnBrk="1" hangingPunct="1"/>
            <a:r>
              <a:rPr lang="en-US" dirty="0"/>
              <a:t>•	Focus on one or two skills at a time</a:t>
            </a:r>
          </a:p>
          <a:p>
            <a:pPr eaLnBrk="1" hangingPunct="1"/>
            <a:r>
              <a:rPr lang="en-US" dirty="0"/>
              <a:t>•	Their interaction is planned and structured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characteristics of a coach.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Coaching is a tutoring and training process where specific behavioral or performance goals are reached.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deck of characteristic cards per table, some describing a coach and others describing mentor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card title “A Coach is…” for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slide or flip chart with instructions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have enough decks and “Coach” cards for all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participants that we they are going to be tasked in determining what coaching is by first defining a coach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each table a “Coach” card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each table a deck of characteristics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instructions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 teams 2 minutes to place however many characteristic cards they think belongs under the title card “A Coach 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the answers below. A coach is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 tutor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An instructor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 trainer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Focus on one or two skills at a time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Interaction is planned and structured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walk around the room, gauging participation, guiding participants and answering any questions they may have. Call time even if they were unable to determine which cards go under the coach category. </a:t>
            </a:r>
          </a:p>
          <a:p>
            <a:pPr eaLnBrk="1" hangingPunct="1"/>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F459EF-580D-4A5B-BF3B-FBEBC0B32C9F}" type="slidenum">
              <a:rPr lang="en-CA" smtClean="0"/>
              <a:pPr eaLnBrk="1" hangingPunct="1"/>
              <a:t>11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eaLnBrk="1" hangingPunct="1">
              <a:defRPr/>
            </a:pPr>
            <a:r>
              <a:rPr lang="en-US" dirty="0"/>
              <a:t>Mentoring has a different purpose and goal. Mentoring is the act of guiding, counseling, and supporting. This is vastly different from coaching. It is fundamentally teaching. However, the objective is slightly different.</a:t>
            </a:r>
          </a:p>
          <a:p>
            <a:pPr eaLnBrk="1" hangingPunct="1">
              <a:defRPr/>
            </a:pPr>
            <a:r>
              <a:rPr lang="en-US" dirty="0"/>
              <a:t>Mentorship is more voluntary in nature and is less formal than coaching. The mentor and protégé endeavor on a broad development goal like becoming a leader. Mentoring encompasses many complex areas of development.  </a:t>
            </a:r>
          </a:p>
          <a:p>
            <a:pPr eaLnBrk="1" hangingPunct="1">
              <a:defRPr/>
            </a:pPr>
            <a:r>
              <a:rPr lang="en-US" dirty="0"/>
              <a:t>In your matching activity, we learned that coaching scenarios include the following:</a:t>
            </a:r>
          </a:p>
          <a:p>
            <a:pPr eaLnBrk="1" hangingPunct="1">
              <a:defRPr/>
            </a:pPr>
            <a:r>
              <a:rPr lang="en-US" dirty="0"/>
              <a:t>•	Sales </a:t>
            </a:r>
          </a:p>
          <a:p>
            <a:pPr eaLnBrk="1" hangingPunct="1">
              <a:defRPr/>
            </a:pPr>
            <a:r>
              <a:rPr lang="en-US" dirty="0"/>
              <a:t>•	Customer service</a:t>
            </a:r>
          </a:p>
          <a:p>
            <a:pPr eaLnBrk="1" hangingPunct="1">
              <a:defRPr/>
            </a:pPr>
            <a:r>
              <a:rPr lang="en-US" dirty="0"/>
              <a:t>•	Production work</a:t>
            </a:r>
          </a:p>
          <a:p>
            <a:pPr eaLnBrk="1" hangingPunct="1">
              <a:defRPr/>
            </a:pPr>
            <a:r>
              <a:rPr lang="en-US" dirty="0"/>
              <a:t>•	Behavioral issues like tardiness</a:t>
            </a:r>
          </a:p>
          <a:p>
            <a:pPr eaLnBrk="1" hangingPunct="1">
              <a:defRPr/>
            </a:pPr>
            <a:r>
              <a:rPr lang="en-US" dirty="0"/>
              <a:t>Likewise, we learned that mentoring scenarios include the following:</a:t>
            </a:r>
          </a:p>
          <a:p>
            <a:pPr eaLnBrk="1" hangingPunct="1">
              <a:defRPr/>
            </a:pPr>
            <a:r>
              <a:rPr lang="en-US" dirty="0"/>
              <a:t>•	Networking</a:t>
            </a:r>
          </a:p>
          <a:p>
            <a:pPr eaLnBrk="1" hangingPunct="1">
              <a:defRPr/>
            </a:pPr>
            <a:r>
              <a:rPr lang="en-US" dirty="0"/>
              <a:t>•	Political strategizing</a:t>
            </a:r>
          </a:p>
          <a:p>
            <a:pPr eaLnBrk="1" hangingPunct="1">
              <a:defRPr/>
            </a:pPr>
            <a:r>
              <a:rPr lang="en-US" dirty="0"/>
              <a:t>•	Negotiation</a:t>
            </a:r>
          </a:p>
          <a:p>
            <a:pPr eaLnBrk="1" hangingPunct="1">
              <a:defRPr/>
            </a:pPr>
            <a:r>
              <a:rPr lang="en-US" dirty="0"/>
              <a:t>•	Managing</a:t>
            </a:r>
          </a:p>
          <a:p>
            <a:pPr eaLnBrk="1" hangingPunct="1">
              <a:defRPr/>
            </a:pPr>
            <a:r>
              <a:rPr lang="en-US" dirty="0"/>
              <a:t>In this workshop, you will learn how to effectively coach; however, later, there will be a discussion on how to transition from a coach to a mentor. It should be a manager’s goal to develop their people in a way that furthers their career. Mentoring does this. For now, we are going to focus on coaching people for specific goals. The next lesson discusses an easy-to-remember coaching process. </a:t>
            </a:r>
          </a:p>
          <a:p>
            <a:pPr eaLnBrk="1" hangingPunct="1">
              <a:defRPr/>
            </a:pPr>
            <a:endParaRPr lang="en-US" dirty="0"/>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characteristics of a mentor.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Mentoring is a guiding and support process where complex development goals are reached.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Remaining cards from previous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card for each table titled “A mentor 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Mentor/Coach matching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enough mentor cards are printed for each table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“A mentor is...” cards to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to place the remaining card under the title card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matching activity and have them complete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5 minutes, Go over answers as a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round peg in a square hole needed a mentor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When I was in elementary school, I got interested in math because my teacher showed me how I could use it to build model airplanes. During high school, my interest developed further and when I went to university, I decided to study computer science and specialize in programming languages. Fortunately, I was involved in a few work experience terms and learned how I could apply my studies from university. The experience helped me to focus on the more specialized field of cross-platform technology and I was grateful for access to people who actually worked in the field. However, as I reflect back on my work as a student in the work place, I regret that I didn’t learn more about how the corporation worked, what they were trying to achieve, and how my work term fit in with their overall vision. I was good at the technical side of my job, but I pretty much felt like a square peg in a round hole. I wish that someone with experience at the corporation had taken me aside and talked about what I was learning, the future of my career there, and how what I was doing could be part of the larger picture.--D.K.</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(Retrieved from http://www.mentors.ca/stories.htm)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using story, say this is a comment made by a person who needed a mentor.</a:t>
            </a:r>
          </a:p>
          <a:p>
            <a:pPr eaLnBrk="1" hangingPunct="1">
              <a:defRPr/>
            </a:pPr>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1D9325-3A61-4526-94C9-F34FBBADD742}" type="slidenum">
              <a:rPr lang="en-CA" smtClean="0"/>
              <a:pPr eaLnBrk="1" hangingPunct="1"/>
              <a:t>12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r>
              <a:rPr lang="en-US" dirty="0"/>
              <a:t>Having a consistent and uniform approach to coaching enables you to coach more effectively with strategy and direction. Using a coaching model will also instill confidence in your employee, because they see a methodical approach. When we approach coaching haphazardly, we become disorganized and this creates frustrating coaching sessions.</a:t>
            </a:r>
          </a:p>
          <a:p>
            <a:pPr eaLnBrk="1" hangingPunct="1"/>
            <a:r>
              <a:rPr lang="en-US" dirty="0"/>
              <a:t>The GROW model helps you organize your coaching process in a flow that identifies the goal first and ends with putting a plan together. Here are the details of the GROW model:</a:t>
            </a:r>
          </a:p>
          <a:p>
            <a:pPr eaLnBrk="1" hangingPunct="1"/>
            <a:r>
              <a:rPr lang="en-US" dirty="0"/>
              <a:t>•	Goal setting: a goal has to be set in order to give direction and purpose to the coaching session. Ambiguous goals are usually never achieved. Setting the goal first shapes your discussion with your employee and sets the tone.</a:t>
            </a:r>
          </a:p>
          <a:p>
            <a:pPr eaLnBrk="1" hangingPunct="1"/>
            <a:r>
              <a:rPr lang="en-US" dirty="0"/>
              <a:t>•	Reality check: both you and your employee must come to terms on the current state or level of performance or any issues that are causing breakdowns. Getting to the bottom of the problem begins with identifying it and claiming. From there obstacles are better identified.</a:t>
            </a:r>
          </a:p>
          <a:p>
            <a:pPr eaLnBrk="1" hangingPunct="1"/>
            <a:r>
              <a:rPr lang="en-US" dirty="0"/>
              <a:t>•	Options developed: here you and your employee explore action steps that will help them improve their performance. Usually goals options that are prefabricated by an employee’s manager result in poor buy-in and missed goals. Allow your employee to explore options they develop.</a:t>
            </a:r>
          </a:p>
          <a:p>
            <a:pPr eaLnBrk="1" hangingPunct="1"/>
            <a:r>
              <a:rPr lang="en-US" dirty="0"/>
              <a:t>•	Wrap it up with a plan: once you nail down an option or two, it is time to strike it down on paper so to speak. If it is not written down, it won’t happen. Creating a well-defined plan is essential in order to know the direction you need to go and to demonstrate success or failure.</a:t>
            </a:r>
          </a:p>
          <a:p>
            <a:pPr eaLnBrk="1" hangingPunct="1"/>
            <a:r>
              <a:rPr lang="en-US" dirty="0"/>
              <a:t>GROW is simple yet powerful. Following the GROW process consistently will develop a natural process for you. Coaching should be natural. This puts you and your employee at ease, making the process more valuable and rewarding. Let us unpack the GROW model over the next few modules and see how to incorporate it into our daily work lives.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the meaning of the coaching tool acronym G.R.O.W.</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GROW is a four phase process to coaching, which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Goal setting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Reality check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Options developed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Wrap it up with a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Sticky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all tables have pens and sticky pads before session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groups choose a new leader (old leader picks)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groups to discuss challenges they currently face when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leaders to jot down responses on a sticky note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discussion for 4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Call time and have leader from each table share the team’s responses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having the leaders share, go around each table round robin style. This way you give every table a chance to share before answers begin to repeat. </a:t>
            </a:r>
          </a:p>
          <a:p>
            <a:pPr eaLnBrk="1" hangingPunct="1"/>
            <a:endParaRPr lang="en-CA"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2F8CDC-3429-4719-960F-590481B6E471}" type="slidenum">
              <a:rPr lang="en-CA" smtClean="0"/>
              <a:pPr eaLnBrk="1" hangingPunct="1"/>
              <a:t>13</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a goal, your chances of successfully coaching your employee to better performance are low. Defining specific</a:t>
            </a:r>
            <a:r>
              <a:rPr lang="en-US"/>
              <a:t>, measurable</a:t>
            </a:r>
            <a:r>
              <a:rPr lang="en-US" dirty="0"/>
              <a:t>, attainable, realistic, and time driven goals will plot a marker in the horizon that acts as your beacon. Without it, you are navigating blindly, causing frustration for both you and your employee, because you never seem to make any improvement. It becomes a constant cycle of failing to meet the goal and talking to your employee about it. This repeats repeatedly without a well-defined goal.  </a:t>
            </a:r>
          </a:p>
          <a:p>
            <a:r>
              <a:rPr lang="en-US" dirty="0"/>
              <a:t>This module will discuss setting goals with an easy-to-remember technique. This is the first component or the “G” of the GROW method of coaching. Let us explore what this is and how to develop it.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20</a:t>
            </a:fld>
            <a:endParaRPr lang="en-CA" dirty="0"/>
          </a:p>
        </p:txBody>
      </p:sp>
    </p:spTree>
    <p:extLst>
      <p:ext uri="{BB962C8B-B14F-4D97-AF65-F5344CB8AC3E}">
        <p14:creationId xmlns:p14="http://schemas.microsoft.com/office/powerpoint/2010/main" val="1074586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The first step of the GROW model is the key step in the process. Setting the goal gives you and your employee direction and purpose. You will find it very difficult if you were handed a bunch of tools and materials and told to build something without a clear vision or goal of what is to be built.  </a:t>
            </a:r>
          </a:p>
          <a:p>
            <a:pPr eaLnBrk="1" hangingPunct="1"/>
            <a:r>
              <a:rPr lang="en-US" dirty="0"/>
              <a:t>The same holds true for developmental goals. It is not good enough to tell your employee they must improve in sales or build widgets faster. These types of goals create more confusion because they do not know where to start. Back to the building analogy, you may end up building a stool when what was really needed was as birdhouse. Clear goals are the cornerstone of the GROW model.  </a:t>
            </a:r>
          </a:p>
          <a:p>
            <a:pPr eaLnBrk="1" hangingPunct="1"/>
            <a:r>
              <a:rPr lang="en-US" dirty="0"/>
              <a:t>Here are some benefits to establishing goals upfront in the process:</a:t>
            </a:r>
          </a:p>
          <a:p>
            <a:pPr eaLnBrk="1" hangingPunct="1"/>
            <a:r>
              <a:rPr lang="en-US" dirty="0"/>
              <a:t>•	Both you and your employee have a better chance of starting in the right direction together.</a:t>
            </a:r>
          </a:p>
          <a:p>
            <a:pPr eaLnBrk="1" hangingPunct="1"/>
            <a:r>
              <a:rPr lang="en-US" dirty="0"/>
              <a:t>•	Coaching time is more efficient once goals are discussed upfront.</a:t>
            </a:r>
          </a:p>
          <a:p>
            <a:pPr eaLnBrk="1" hangingPunct="1"/>
            <a:r>
              <a:rPr lang="en-US" dirty="0"/>
              <a:t>•	You are able to plan ahead of the session and prepare targeted questions.</a:t>
            </a:r>
          </a:p>
          <a:p>
            <a:pPr eaLnBrk="1" hangingPunct="1"/>
            <a:r>
              <a:rPr lang="en-US" dirty="0"/>
              <a:t>•	The coaching session is direct and avoids meandering.</a:t>
            </a:r>
          </a:p>
          <a:p>
            <a:pPr eaLnBrk="1" hangingPunct="1"/>
            <a:r>
              <a:rPr lang="en-US" dirty="0"/>
              <a:t>•	You will come across more clear, instilling confidence in your employees.</a:t>
            </a:r>
          </a:p>
          <a:p>
            <a:pPr eaLnBrk="1" hangingPunct="1"/>
            <a:r>
              <a:rPr lang="en-US" dirty="0"/>
              <a:t>Now, since we established the importance and benefit of goal setting early in the coaching process, let us look at identifying appropriate goal areas. </a:t>
            </a:r>
          </a:p>
          <a:p>
            <a:pPr eaLnBrk="1" hangingPunct="1"/>
            <a:endParaRPr lang="en-US" dirty="0"/>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 will understand the benefits of developing the goal first in the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GROW model.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Developing the goal first sets a marker that will act as a guide for all future coaching activities.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Without a Goal Handout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Handout contains following pictures</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Hammer, wood, paint, ruler, ladder and a drill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Handout asks the following questions</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What are you building; how long will it take; where will it be located; how will you know you succeeded?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With a Goal Handout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Handout contains the same materials and questions as the previous handout.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Project goal: develop shelter for a small aviary creature.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enough copies of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 without a goal and allow 2 minutes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“How did not having a goal impact your ability to answer the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 out with a goal and allow 2 more minutes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“How did having a stated goal impact your ability to answer the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rush the debrief questions. This is the learning moment. </a:t>
            </a:r>
          </a:p>
          <a:p>
            <a:pPr eaLnBrk="1" hangingPunct="1"/>
            <a:endParaRPr lang="en-CA"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4DA83A-A466-4157-B776-DAAE2431C059}" type="slidenum">
              <a:rPr lang="en-CA" smtClean="0"/>
              <a:pPr eaLnBrk="1" hangingPunct="1"/>
              <a:t>21</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When coaching, it is a temptation for you to talk more because we have plenty to say. However, in order to gain information and identifying appropriate goal areas, you must listen more. Remember, you have two ears and one mouth. Listen twice as much as you talk. Your objective here is to “catch” as much information as possible to help you determine what specific areas you can leverage and achieve results. Many times, allowing your employee to achieve even the smallest of goals begins a positive reinforcement of coaching. At some point before your actual coaching session, you want to engage in a brief discussion with your employee to determine their personal goals.</a:t>
            </a:r>
          </a:p>
          <a:p>
            <a:pPr>
              <a:defRPr/>
            </a:pPr>
            <a:r>
              <a:rPr lang="en-US" dirty="0"/>
              <a:t>Here are some questions you should ask while during your pre-coaching meeting. Remember to write down their answers for your reference later:</a:t>
            </a:r>
          </a:p>
          <a:p>
            <a:pPr>
              <a:defRPr/>
            </a:pPr>
            <a:r>
              <a:rPr lang="en-US" dirty="0"/>
              <a:t>•	What goals are you working on right now?</a:t>
            </a:r>
          </a:p>
          <a:p>
            <a:pPr>
              <a:defRPr/>
            </a:pPr>
            <a:r>
              <a:rPr lang="en-US" dirty="0"/>
              <a:t>•	Where are you in relation to those goals?</a:t>
            </a:r>
          </a:p>
          <a:p>
            <a:pPr>
              <a:defRPr/>
            </a:pPr>
            <a:r>
              <a:rPr lang="en-US" dirty="0"/>
              <a:t>•	What do you think is keeping you from reaching this goal?</a:t>
            </a:r>
          </a:p>
          <a:p>
            <a:pPr>
              <a:defRPr/>
            </a:pPr>
            <a:r>
              <a:rPr lang="en-US" dirty="0"/>
              <a:t>•	How will you know you reached that goal?</a:t>
            </a:r>
          </a:p>
          <a:p>
            <a:pPr>
              <a:defRPr/>
            </a:pPr>
            <a:r>
              <a:rPr lang="en-US" dirty="0"/>
              <a:t>Asking these open-ended questions starts a conversation about your employee, which is what you want to achieve. Allowing your employee to speak more enables you to gather more information. Asking questions about their goals reveals their desires and this is something you can tie in to your coaching goal. Maybe an employee is furthering their education by going to college at night. Understanding this, you may be able to motivate your employee to achieve better performance, leading them to make more incentive they can use to fund their educational needs.  </a:t>
            </a:r>
          </a:p>
          <a:p>
            <a:pPr>
              <a:defRPr/>
            </a:pPr>
            <a:r>
              <a:rPr lang="en-US" dirty="0"/>
              <a:t>Furthermore, understanding where they are in relation to their goals reveals needs that may need support from you. Helping your employee with their personal goals builds a great working relationship. Finally, determining what roadblocks are preventing them from reaching their goals will provide insight into their personal circumstances. Granted, you may not solve all of your employee’s problems, but demonstrating empathy goes a long way and helps to form goals for you that take into consideration your employee’s personal situation. Remember, your employee does not care how much you know until you show how much you care. Listen more and talk less.  </a:t>
            </a:r>
          </a:p>
          <a:p>
            <a:pPr>
              <a:defRPr/>
            </a:pPr>
            <a:r>
              <a:rPr lang="en-US" dirty="0"/>
              <a:t>One final note, at first you may find asking questions challenging. This is normal. Give it time and do not give up. You may even have to let your employee know that you are interested more in their personal goals as a way to help them reach goals at work.</a:t>
            </a:r>
          </a:p>
          <a:p>
            <a:pPr>
              <a:defRPr/>
            </a:pPr>
            <a:endParaRPr lang="en-US" dirty="0"/>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 will understand the importance identifying appropriate goal areas.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Asking questions and listening to their employee’s desires and goals in a pre-coaching session helps to develop goals that are more meaningful and have a better chance of being met by the employee.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Pre-coaching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goals are you working on right now?</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Where are you in relation to your goals?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do you think is keeping you from reaching this goal?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How will you know you reached that goal?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two pre-coaching handouts per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using flip chart, have it prepared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pre-coaching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Show questions on power point or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the participants to write the name of the employee they wish to coach immediately after the workshop.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pair up and take turns asking each other the questions on the, writing responses on second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following debrief question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kind of answers did you get? (target; More details, reveal life circumstances that could impede achieving goal)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benefit do you get from asking questions of your employee? (Target: I listen more than talk)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and encourage the person asking questions to talk less and listen more. </a:t>
            </a:r>
          </a:p>
          <a:p>
            <a:pPr>
              <a:defRPr/>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7D89408-4594-4090-97EA-A6CA1BBAFEFF}" type="slidenum">
              <a:rPr lang="en-CA" smtClean="0"/>
              <a:pPr eaLnBrk="1" hangingPunct="1"/>
              <a:t>22</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a:defRPr/>
            </a:pPr>
            <a:r>
              <a:rPr lang="en-CA" dirty="0"/>
              <a:t>Writing goals can be a daunting task if done without a particular format or process. After you have your pre-coaching meeting with your employee, you are ready to meet again with your employee and write a clear goal, starting the GROW process. Having a clear format and goal development process will enable you build an effective goal. SMART is the technique you want to use when building the goal with your employee. It outlines your goal in an easy and clear format that your employee will find useful.  </a:t>
            </a:r>
            <a:endParaRPr lang="en-US" dirty="0"/>
          </a:p>
          <a:p>
            <a:pPr>
              <a:defRPr/>
            </a:pPr>
            <a:r>
              <a:rPr lang="en-CA" dirty="0"/>
              <a:t>SMART stands for the following goal characteristics:</a:t>
            </a:r>
            <a:endParaRPr lang="en-US" dirty="0"/>
          </a:p>
          <a:p>
            <a:pPr>
              <a:defRPr/>
            </a:pPr>
            <a:r>
              <a:rPr lang="en-US" b="1" dirty="0"/>
              <a:t>Specific</a:t>
            </a:r>
            <a:r>
              <a:rPr lang="en-US" dirty="0"/>
              <a:t>: Ask what needs to be done? The goal must be clear. It cannot be a general statement like be better at sales or be more organized. Use action verbs like increase sales or use a calendar. Next, we need to put some measurement in place.  </a:t>
            </a:r>
          </a:p>
          <a:p>
            <a:pPr>
              <a:defRPr/>
            </a:pPr>
            <a:r>
              <a:rPr lang="en-US" b="1" dirty="0"/>
              <a:t>Measurable</a:t>
            </a:r>
            <a:r>
              <a:rPr lang="en-US" dirty="0"/>
              <a:t>: Place some form of measurement that is easily verifiable to the goal. For example, continuing with the last example, increase sales by 3 percent or use a calendar two times a week. When you have a number incorporated to the goal, it makes it easier to check progress and hold your employee accountable.  </a:t>
            </a:r>
          </a:p>
          <a:p>
            <a:pPr>
              <a:defRPr/>
            </a:pPr>
            <a:r>
              <a:rPr lang="en-US" b="1" dirty="0"/>
              <a:t>Attainable</a:t>
            </a:r>
            <a:r>
              <a:rPr lang="en-US" dirty="0"/>
              <a:t>: Make sure the goal is not too much at one time to complete. Setting huge goals will lead to failure because the employee will see it as impossible. In addition, assess your employee’s attitude. Use the information gained from your questions to help make this goal relevant. Irrelevant goals are not done. Make the goal manageable yet challenging.  </a:t>
            </a:r>
          </a:p>
          <a:p>
            <a:pPr>
              <a:defRPr/>
            </a:pPr>
            <a:r>
              <a:rPr lang="en-US" b="1" dirty="0"/>
              <a:t>Realistic</a:t>
            </a:r>
            <a:r>
              <a:rPr lang="en-US" dirty="0"/>
              <a:t>: Take in to consideration any learning, mentoring that has to take place or habits that have to be broken first before you set your employee’s goal. If you are asking your employee to do something better, make sure they have the basics down first. Assess them, determine any gaps, and set you goals according to their skills and abilities.   </a:t>
            </a:r>
          </a:p>
          <a:p>
            <a:pPr>
              <a:defRPr/>
            </a:pPr>
            <a:r>
              <a:rPr lang="en-US" b="1" dirty="0"/>
              <a:t>Timely</a:t>
            </a:r>
            <a:r>
              <a:rPr lang="en-US" dirty="0"/>
              <a:t>: Always set a time limit or timeframe. Do not allow your employee’s goal to wander aimlessly. Set follow up meetings and keep them. Your employee looks forward to these meetings especially when they are moving towards the goal. Do not set too much time between intervals. This may send the message to your employee that they have time to make the adjustment. You want to set short specific timeframes.</a:t>
            </a:r>
          </a:p>
          <a:p>
            <a:pPr>
              <a:defRPr/>
            </a:pPr>
            <a:r>
              <a:rPr lang="en-CA" dirty="0"/>
              <a:t> </a:t>
            </a:r>
            <a:endParaRPr lang="en-US" dirty="0"/>
          </a:p>
          <a:p>
            <a:pPr>
              <a:defRPr/>
            </a:pPr>
            <a:r>
              <a:rPr lang="en-CA" dirty="0"/>
              <a:t>SMART goals are easy to do, but require a commitment on your part to use it consistently. Now that you have an idea how to develop your goal, we are going to see why understanding the reality is essential to the coaching process.  </a:t>
            </a:r>
            <a:endParaRPr lang="en-US" dirty="0"/>
          </a:p>
          <a:p>
            <a:pPr eaLnBrk="1" fontAlgn="auto" hangingPunct="1">
              <a:spcBef>
                <a:spcPts val="0"/>
              </a:spcBef>
              <a:spcAft>
                <a:spcPts val="0"/>
              </a:spcAft>
              <a:defRPr/>
            </a:pPr>
            <a:endParaRPr lang="en-CA" dirty="0"/>
          </a:p>
          <a:p>
            <a:pPr eaLnBrk="1" fontAlgn="auto" hangingPunct="1">
              <a:spcBef>
                <a:spcPts val="0"/>
              </a:spcBef>
              <a:spcAft>
                <a:spcPts val="0"/>
              </a:spcAft>
              <a:defRPr/>
            </a:pPr>
            <a:endParaRPr lang="en-CA" dirty="0"/>
          </a:p>
          <a:p>
            <a:pPr eaLnBrk="1" fontAlgn="auto" hangingPunct="1">
              <a:spcBef>
                <a:spcPts val="0"/>
              </a:spcBef>
              <a:spcAft>
                <a:spcPts val="0"/>
              </a:spcAft>
              <a:defRPr/>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participant will identify the components of making a SMART goal.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SMART goals stand for the following 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Specific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Measurable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Attainable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Realistic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Timely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SMART goal setting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 SMART worksheet already filled out on power point, but poorly done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sample worksheet on the screen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each are of the SMART worksheet and correct areas that are wrong as a group, guiding them to the right answers.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each participant to write the name of the employee from the last activity on the SMART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fill out the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prepared and understand how to write SMART goals before facilitating the workshop. </a:t>
            </a:r>
          </a:p>
          <a:p>
            <a:pPr eaLnBrk="1" fontAlgn="auto" hangingPunct="1">
              <a:spcBef>
                <a:spcPts val="0"/>
              </a:spcBef>
              <a:spcAft>
                <a:spcPts val="0"/>
              </a:spcAft>
              <a:defRPr/>
            </a:pPr>
            <a:endParaRPr lang="en-CA"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99BAD9-9BC8-4426-ADB5-1588F1D2DE17}" type="slidenum">
              <a:rPr lang="en-CA" smtClean="0"/>
              <a:pPr eaLnBrk="1" hangingPunct="1"/>
              <a:t>23</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module, you plotted a marker in the horizon as a beacon, guiding your employee to a specific, measurable, attainable, realistic, and timely goal. This is a great start, but there is also a need to know where your journey began. Placing a marker at the starting point of your employee’s coaching journey enables both you and your employee to determine and measure progress. The goal in the offing may never seem to get any closer, because you have no point of reference to gauge your progress.</a:t>
            </a:r>
          </a:p>
          <a:p>
            <a:r>
              <a:rPr lang="en-US" dirty="0"/>
              <a:t>In this module, you will learn how to place that stake in the ground, marking the beginning of the coaching journey. Examining the current realities is the second component or the “R” of the GROW model. Let us delve into this concept to learn more about it.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30</a:t>
            </a:fld>
            <a:endParaRPr lang="en-CA" dirty="0"/>
          </a:p>
        </p:txBody>
      </p:sp>
    </p:spTree>
    <p:extLst>
      <p:ext uri="{BB962C8B-B14F-4D97-AF65-F5344CB8AC3E}">
        <p14:creationId xmlns:p14="http://schemas.microsoft.com/office/powerpoint/2010/main" val="1501701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CA" dirty="0"/>
              <a:t>Framing the reality of the situation for your employee is an important step to accepting the coaching process. It is easier for you to outline your employee’s performance problem, but this does not create the most receptive environment. In order to gain acceptance of the problem it is best to let the employee come to the realization themselves. Neglecting to do this could result in a non-responsive employee. They may feel apprehensive or defensive and shut down. They may go along with your coaching, but their attitude is that of just getting the coaching session over with. Involving your employee is easy if you are willing to ask questions, listen, and guide your employee to where they are in their performance. Here are four simple questions you can ask:</a:t>
            </a:r>
            <a:endParaRPr lang="en-US" dirty="0"/>
          </a:p>
          <a:p>
            <a:r>
              <a:rPr lang="en-CA" dirty="0"/>
              <a:t>What is happening now?</a:t>
            </a:r>
            <a:endParaRPr lang="en-US" dirty="0"/>
          </a:p>
          <a:p>
            <a:r>
              <a:rPr lang="en-CA" dirty="0"/>
              <a:t>How often is this happening?</a:t>
            </a:r>
            <a:endParaRPr lang="en-US" dirty="0"/>
          </a:p>
          <a:p>
            <a:r>
              <a:rPr lang="en-CA" dirty="0"/>
              <a:t>When does it happen?</a:t>
            </a:r>
            <a:endParaRPr lang="en-US" dirty="0"/>
          </a:p>
          <a:p>
            <a:r>
              <a:rPr lang="en-CA" dirty="0"/>
              <a:t>What is the affect?</a:t>
            </a:r>
            <a:endParaRPr lang="en-US" dirty="0"/>
          </a:p>
          <a:p>
            <a:r>
              <a:rPr lang="en-CA" dirty="0"/>
              <a:t>These questions help you to guide your employee to a place where they can see their performance affect the organization. When they realize the impact on their own more buy-in is created. In addition, more information may be obtained on why your employee is not performing at the level they should be achieving.  </a:t>
            </a:r>
            <a:endParaRPr lang="en-US" dirty="0"/>
          </a:p>
          <a:p>
            <a:r>
              <a:rPr lang="en-CA" dirty="0"/>
              <a:t>The realization of the problem marks the starting point. It also serves as a marker on performance. For instance, an employee may discover that they are not reaching production goals because they are taking extra time doing something incorrectly. Knowing this, you are able to refer to this issue when improvements occur.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benefits of having employees identify themselves where they are in terms of their performance.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a group discussion, participants will discover that the employee will see the effect of their performance not only to themselves, but also to the entire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Getting a picture handout with following questions: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is happening now?</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How often is this happening?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When does it happen?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is the affect?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teams elect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team discuss a time when they received coaching and were they were told of the problem without their input. What reactions did you have?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table leader to jot down group answers to share with the rest of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down responses from table leaders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Debrief by giving benefits of allowing employee self-identify their current performance issue.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around the room to each team in round-robin format, allowing all tables to share before answers begin to repeat. </a:t>
            </a:r>
          </a:p>
          <a:p>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C8D7C0-DE02-4BC9-922A-C4A73534A256}" type="slidenum">
              <a:rPr lang="en-CA" smtClean="0"/>
              <a:pPr eaLnBrk="1" hangingPunct="1"/>
              <a:t>31</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CA" dirty="0"/>
              <a:t>When coaching, obstacles will arise and you need to be prepared to handle them with efficiency. The last thing you want to happen is your employee handing you an obstacle you cannot address because you are not prepared to handle the problem with a consistent response.  </a:t>
            </a:r>
            <a:endParaRPr lang="en-US" dirty="0"/>
          </a:p>
          <a:p>
            <a:r>
              <a:rPr lang="en-CA" dirty="0"/>
              <a:t>Using the IRA steps to obstacle identification and removal is vital to the coaching process. Here is the breakdown of the process.  </a:t>
            </a:r>
            <a:endParaRPr lang="en-US" dirty="0"/>
          </a:p>
          <a:p>
            <a:r>
              <a:rPr lang="en-US" b="1" dirty="0"/>
              <a:t>Identify the obstacle</a:t>
            </a:r>
            <a:r>
              <a:rPr lang="en-US" dirty="0"/>
              <a:t>: Have a frank discussion with your employee and determine what is blocking their performance. Waiting for them to give you the information voluntarily will probably not happen.</a:t>
            </a:r>
          </a:p>
          <a:p>
            <a:r>
              <a:rPr lang="en-US" b="1" dirty="0"/>
              <a:t>Root out the cause</a:t>
            </a:r>
            <a:r>
              <a:rPr lang="en-US" dirty="0"/>
              <a:t>: Many times underlying emotions or problems may be the cause of the obstacles. Ask probing questions and jot down answers. You might realize they have a fear that must be addressed.</a:t>
            </a:r>
          </a:p>
          <a:p>
            <a:r>
              <a:rPr lang="en-US" b="1" dirty="0"/>
              <a:t>Antidote given</a:t>
            </a:r>
            <a:r>
              <a:rPr lang="en-US" dirty="0"/>
              <a:t>: A remedy to the situation is needed in order to get past this obstacle. Brainstorm with your employee on ways to remove the obstacles. In some cases, you may have to try several different antidotes. Be patient if the cause is genuine.  </a:t>
            </a:r>
          </a:p>
          <a:p>
            <a:r>
              <a:rPr lang="en-CA" dirty="0"/>
              <a:t>No matter what the perceived obstacles are, do not let it stifle you coaching objective. Rarely, you may encounter an employee that throws obstacles constantly your way in an effort to derail you. Identify this and address it with that employee, documenting every conversation.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participants will understand the steps to identifying obstacles and removing them.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use the IRA steps to identifying and removing them. IRA stands for:</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Identify</a:t>
            </a:r>
            <a:r>
              <a:rPr lang="en-US" sz="1200" kern="1200" dirty="0">
                <a:solidFill>
                  <a:schemeClr val="tx1"/>
                </a:solidFill>
                <a:effectLst/>
                <a:latin typeface="+mn-lt"/>
                <a:ea typeface="+mn-ea"/>
                <a:cs typeface="+mn-cs"/>
              </a:rPr>
              <a:t> obstacle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Root out</a:t>
            </a:r>
            <a:r>
              <a:rPr lang="en-US" sz="1200" kern="1200" dirty="0">
                <a:solidFill>
                  <a:schemeClr val="tx1"/>
                </a:solidFill>
                <a:effectLst/>
                <a:latin typeface="+mn-lt"/>
                <a:ea typeface="+mn-ea"/>
                <a:cs typeface="+mn-cs"/>
              </a:rPr>
              <a:t> cause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Sample causes: fear, denial, lack of resources, complacency and entrenched culture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Antidote</a:t>
            </a:r>
            <a:r>
              <a:rPr lang="en-US" sz="1200" kern="1200" dirty="0">
                <a:solidFill>
                  <a:schemeClr val="tx1"/>
                </a:solidFill>
                <a:effectLst/>
                <a:latin typeface="+mn-lt"/>
                <a:ea typeface="+mn-ea"/>
                <a:cs typeface="+mn-cs"/>
              </a:rPr>
              <a:t> given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Sample antidote: fear/knowledge; denial/acknowledge; lack of resources/give information, procedures; complacency/re-focus; entrenched culture/realign to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IRA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IRA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and worksheets for all participants.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both IRA handouts and worksheets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work with their table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five to seven minutes for them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the answers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groups come up with their own obstacles, cause and antidote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room and have teams share their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complete ask how did the IRA process helped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Stress that fact that obstacles come in various forms with various causes. They must be keen to their employee’s situation. </a:t>
            </a:r>
          </a:p>
          <a:p>
            <a:endParaRPr lang="en-US" dirty="0"/>
          </a:p>
          <a:p>
            <a:pPr eaLnBrk="1" hangingPunct="1">
              <a:spcBef>
                <a:spcPct val="0"/>
              </a:spcBef>
            </a:pPr>
            <a:endParaRPr lang="en-CA"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4ECF4F2-844F-4D3D-B43B-B805550981DC}" type="slidenum">
              <a:rPr lang="en-CA" smtClean="0"/>
              <a:pPr eaLnBrk="1" hangingPunct="1"/>
              <a:t>32</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870620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Setting a positive environment opens the door for the next part of the GROW model. </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participants will understand the benefits of exploring the past to determine future steps.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brief lecture on exploring the employee’s past will help the participants understand the benefits of review past performance and behavior in shaping the future of their employee.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presentation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all equipment is working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presentation is readily available.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presentation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 at the end of the presentation.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 course, we do learn from history, but it is how we apply the learning that matters. I remember in Arthur Koestler’s </a:t>
            </a:r>
            <a:r>
              <a:rPr lang="en-US" sz="1200" i="1" kern="1200" dirty="0">
                <a:solidFill>
                  <a:schemeClr val="tx1"/>
                </a:solidFill>
                <a:effectLst/>
                <a:latin typeface="+mn-lt"/>
                <a:ea typeface="+mn-ea"/>
                <a:cs typeface="+mn-cs"/>
              </a:rPr>
              <a:t>The Act of Creation</a:t>
            </a:r>
            <a:r>
              <a:rPr lang="en-US" sz="1200" kern="1200" dirty="0">
                <a:solidFill>
                  <a:schemeClr val="tx1"/>
                </a:solidFill>
                <a:effectLst/>
                <a:latin typeface="+mn-lt"/>
                <a:ea typeface="+mn-ea"/>
                <a:cs typeface="+mn-cs"/>
              </a:rPr>
              <a:t> (1964) how he talked about creativity being like being faced with a canyon you wish to cross. Your first step it to find a bridge. You might find a bridge that nearly fits but then some extra effort is required to completely span the gap. These bridges are our patterns, which we develop through experience or by hearing stories about other people’s adventures. While we are good at recalling past patterns we must remain mindful of the need to reshape these patterns according to the context and needs of the issue at hand.</a:t>
            </a:r>
          </a:p>
          <a:p>
            <a:r>
              <a:rPr lang="en-US" sz="1200" kern="1200" dirty="0">
                <a:solidFill>
                  <a:schemeClr val="tx1"/>
                </a:solidFill>
                <a:effectLst/>
                <a:latin typeface="+mn-lt"/>
                <a:ea typeface="+mn-ea"/>
                <a:cs typeface="+mn-cs"/>
              </a:rPr>
              <a:t>Anecdote by Dave Snowden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 reading off the slides. It is best to memorize high points and facilitate the power point with little referencing the slides. </a:t>
            </a:r>
          </a:p>
          <a:p>
            <a:pPr eaLnBrk="1" hangingPunct="1">
              <a:spcBef>
                <a:spcPct val="0"/>
              </a:spcBef>
            </a:pPr>
            <a:endParaRPr lang="en-CA"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9C4855-12A6-470E-9A37-096DFFDEFAD6}" type="slidenum">
              <a:rPr lang="en-CA" smtClean="0"/>
              <a:pPr eaLnBrk="1" hangingPunct="1"/>
              <a:t>33</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discusses how to explore options that will enable your employee to move towards the goal that was set before them. This is the next component or the “O” in the GROW model. This is the pivotal step in the coaching process. If done correctly, you will engage your employee and create a desire for them to improve. If done incorrectly, your employee will disengage and they probably will fail again. It is the coach’s job to create this participative environment. Let us look and see how.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40</a:t>
            </a:fld>
            <a:endParaRPr lang="en-CA" dirty="0"/>
          </a:p>
        </p:txBody>
      </p:sp>
    </p:spTree>
    <p:extLst>
      <p:ext uri="{BB962C8B-B14F-4D97-AF65-F5344CB8AC3E}">
        <p14:creationId xmlns:p14="http://schemas.microsoft.com/office/powerpoint/2010/main" val="925517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Many times, we feel that we have to outline the specific actions and employee has to take in order to reach the stated goal. While this may make you feel better, the likely hood of this action becoming meaningful to your employee is close to nil. Let us quickly review what we have done so far. You established what the goal is. There is usually very little wiggle room when it comes to a performance goal. It is the plain, unchangeable business reality. Next, we established the current state of affairs with respect to your employee’s performance. This historical and factual reality is also unchangeable.  </a:t>
            </a:r>
            <a:endParaRPr lang="en-US" dirty="0"/>
          </a:p>
          <a:p>
            <a:r>
              <a:rPr lang="en-CA" dirty="0"/>
              <a:t>Now, let us take it from the employee’s perspective. How in control do they feel? Would they shut down if we, as their coach, solely determine the action steps they are going to take? They might. It is imperative to keep the employee engaged. If not, the rest of the coaching session is just a one-way discussion, leaving your employee powerless in his or her own development.</a:t>
            </a:r>
            <a:endParaRPr lang="en-US" dirty="0"/>
          </a:p>
          <a:p>
            <a:r>
              <a:rPr lang="en-CA" dirty="0"/>
              <a:t>When you allow your employee to participate in the development of their options, you get B.I.G. results. B.I.G. results stand for the following benefits:</a:t>
            </a:r>
            <a:endParaRPr lang="en-US" dirty="0"/>
          </a:p>
          <a:p>
            <a:r>
              <a:rPr lang="en-CA" b="1" dirty="0"/>
              <a:t>Buy-in</a:t>
            </a:r>
            <a:r>
              <a:rPr lang="en-CA" dirty="0"/>
              <a:t> by your employee, because the options developed was a collaborative effort</a:t>
            </a:r>
            <a:endParaRPr lang="en-US" dirty="0"/>
          </a:p>
          <a:p>
            <a:r>
              <a:rPr lang="en-CA" b="1" dirty="0"/>
              <a:t>Innovation</a:t>
            </a:r>
            <a:r>
              <a:rPr lang="en-CA" dirty="0"/>
              <a:t>, because more creativity is possible when two work at it</a:t>
            </a:r>
            <a:endParaRPr lang="en-US" dirty="0"/>
          </a:p>
          <a:p>
            <a:r>
              <a:rPr lang="en-CA" b="1" dirty="0"/>
              <a:t>Growth</a:t>
            </a:r>
            <a:r>
              <a:rPr lang="en-CA" dirty="0"/>
              <a:t>, because the options developed will have more meaning and lasting commitment </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allowing their employee participate in developing options.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Sharing the development of options will result in B.I.G. results. B.I.G. results stands for the following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Buy-in by your employee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Innovation when two participate in developing options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Growth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B.I.G. developing options template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Coaching scenario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templates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B.I.G. template and coaching scenario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participant by themselves brainstorm options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Advise participants not to complete the APAC portion of template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done, have participants share their options to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write down new options shared by each tablemate they did not have on their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are some benefits to sharing you options (Target answer: more options, new and different options)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around the room and have the participants share several of the options they developed for the coaching scenario, complementing them on their ability to draft options. </a:t>
            </a:r>
          </a:p>
          <a:p>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B4377-4732-4481-A358-2D53CDEF736F}" type="slidenum">
              <a:rPr lang="en-CA" smtClean="0"/>
              <a:pPr eaLnBrk="1" hangingPunct="1"/>
              <a:t>41</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CA" dirty="0"/>
              <a:t>Deciding on which option to implement could be frustrating. The best thing to do is to implement a consistent method to determining the best possible option. The APAC section of the B.I.G. template is designed to help you come to a quick decision on which option to implement. Here is how it works.</a:t>
            </a:r>
            <a:endParaRPr lang="en-US" dirty="0"/>
          </a:p>
          <a:p>
            <a:r>
              <a:rPr lang="en-CA" dirty="0"/>
              <a:t>After you have brainstormed your options with your employee, assess the pros of each option. Determine the benefits and possible rewards to selection that option. Write those benefits in the template. Next, assess the cons for each option. Here are some things to consider:</a:t>
            </a:r>
            <a:endParaRPr lang="en-US" dirty="0"/>
          </a:p>
          <a:p>
            <a:r>
              <a:rPr lang="en-US" dirty="0"/>
              <a:t>Resources needed</a:t>
            </a:r>
          </a:p>
          <a:p>
            <a:r>
              <a:rPr lang="en-US" dirty="0"/>
              <a:t>Cost</a:t>
            </a:r>
          </a:p>
          <a:p>
            <a:r>
              <a:rPr lang="en-US" dirty="0"/>
              <a:t>Time</a:t>
            </a:r>
          </a:p>
          <a:p>
            <a:r>
              <a:rPr lang="en-US" dirty="0"/>
              <a:t>Return on investment</a:t>
            </a:r>
          </a:p>
          <a:p>
            <a:r>
              <a:rPr lang="en-US" dirty="0"/>
              <a:t>Disruption of the business</a:t>
            </a:r>
          </a:p>
          <a:p>
            <a:r>
              <a:rPr lang="en-CA" dirty="0"/>
              <a:t>All of these factors could rule out an option. Once you identify the cons place those in the corresponding area on the template. Next, determine the top five options that are feasibility to implement. Use a rating scale from 1-5 and place that in the rating column. Now, you are ready to rate the relevancy of the options identified as feasible. Rate the relevancy of the options to the goal. Here are some things to consider when rating this category:</a:t>
            </a:r>
            <a:endParaRPr lang="en-US" dirty="0"/>
          </a:p>
          <a:p>
            <a:r>
              <a:rPr lang="en-US" dirty="0"/>
              <a:t>Does this option build new supporting skills?</a:t>
            </a:r>
          </a:p>
          <a:p>
            <a:r>
              <a:rPr lang="en-US" dirty="0"/>
              <a:t>Does this option meet the time requirement of the goal?</a:t>
            </a:r>
          </a:p>
          <a:p>
            <a:r>
              <a:rPr lang="en-US" dirty="0"/>
              <a:t>Is this option measurable?</a:t>
            </a:r>
          </a:p>
          <a:p>
            <a:r>
              <a:rPr lang="en-CA" dirty="0"/>
              <a:t>Once you determine the relevancy, you are able to multiply the feasibility rating with the relevancy rating. The highest number is possibly your best option. Remember to gain consensus from your employee on this option.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use an objective approach to determine which option to use for developing their employee.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Completing the APAC portion of the B.I.G. template will help determine which option to use. APAC stands for the following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the Pros for each option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the Cons for each option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B.I.G. template (already distributed in last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with APAC defined.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power point and projector is working and loaded prior to the lesson.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define the pros and cons for each option they have listed on the template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Next, have them rate the top five options for feasibility, using a scale of 1-5, with five being the best rating, and have them place that rating in the Rate column.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Next, have them rate the top five options identified in the last step for relevance to the development goal using a scale of 1-5 with five being the most relevant, and have them place it in the Relevancy column.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multiply the numbers in each both columns for an overall rating.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option with the highest score is possibly the best option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Guide the participant on how to use this tool. In addition, remind them this is a helpful tool for determining which option to select. They should gain consensus from their employee before making a final decision. </a:t>
            </a: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1F1FE7-FA9C-405C-A0A5-223A579F53FA}" type="slidenum">
              <a:rPr lang="en-CA" smtClean="0"/>
              <a:pPr eaLnBrk="1" hangingPunct="1"/>
              <a:t>42</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CA" dirty="0"/>
              <a:t>Since you have your employee’s attention, it is best to begin the planning process. Structuring a plan as soon as possible sends the message to your employee you mean business when it comes to implementing the option. For example: your SMART goal may be to increase the sales attempt rate from five percent to seven in 30 days. Next, you and your employee may have agreed to focus on asking open-ended questions during a sales call as their option, giving them more information to help them attempt better. When are they going to start asking those questions? How many are they going to ask? These are action items you want document in a preliminary plan.</a:t>
            </a:r>
            <a:endParaRPr lang="en-US" dirty="0"/>
          </a:p>
          <a:p>
            <a:pPr>
              <a:defRPr/>
            </a:pPr>
            <a:r>
              <a:rPr lang="en-CA" dirty="0"/>
              <a:t>The </a:t>
            </a:r>
            <a:r>
              <a:rPr lang="en-CA" b="1" dirty="0"/>
              <a:t>3T</a:t>
            </a:r>
            <a:r>
              <a:rPr lang="en-CA" dirty="0"/>
              <a:t> questioning technique helps you document three major milestones. Basically, you ask, “What are you going to do:</a:t>
            </a:r>
            <a:endParaRPr lang="en-US" dirty="0"/>
          </a:p>
          <a:p>
            <a:pPr>
              <a:defRPr/>
            </a:pPr>
            <a:r>
              <a:rPr lang="en-US" dirty="0"/>
              <a:t>Tomorrow?</a:t>
            </a:r>
          </a:p>
          <a:p>
            <a:pPr>
              <a:defRPr/>
            </a:pPr>
            <a:r>
              <a:rPr lang="en-US" dirty="0"/>
              <a:t>Two weeks from today?</a:t>
            </a:r>
          </a:p>
          <a:p>
            <a:pPr>
              <a:defRPr/>
            </a:pPr>
            <a:r>
              <a:rPr lang="en-US" dirty="0"/>
              <a:t>Thirty days from today?</a:t>
            </a:r>
          </a:p>
          <a:p>
            <a:pPr>
              <a:defRPr/>
            </a:pPr>
            <a:r>
              <a:rPr lang="en-CA" dirty="0"/>
              <a:t>You may need to guide your employee when answering the first question. Remember the more time you let pass from the time you coach them and the time you implement your first action step, you could be losing precious information discussed in your coaching session. Here is an example of how the earlier scenario could be developed:</a:t>
            </a:r>
            <a:endParaRPr lang="en-US" dirty="0"/>
          </a:p>
          <a:p>
            <a:pPr>
              <a:defRPr/>
            </a:pPr>
            <a:r>
              <a:rPr lang="en-CA" dirty="0"/>
              <a:t>Coach: “You said you wanted to ask more open-ended questions to help you attempt better sales. Great, what steps are you going to take tomorrow to begin that process? "</a:t>
            </a:r>
            <a:endParaRPr lang="en-US" dirty="0"/>
          </a:p>
          <a:p>
            <a:pPr>
              <a:defRPr/>
            </a:pPr>
            <a:r>
              <a:rPr lang="en-CA" dirty="0"/>
              <a:t>Employee: “I can try asking an open ended question on every few calls.”</a:t>
            </a:r>
            <a:endParaRPr lang="en-US" dirty="0"/>
          </a:p>
          <a:p>
            <a:pPr>
              <a:defRPr/>
            </a:pPr>
            <a:r>
              <a:rPr lang="en-CA" dirty="0"/>
              <a:t>Coach: “Do you think you can ask a question on every third call?”</a:t>
            </a:r>
            <a:endParaRPr lang="en-US" dirty="0"/>
          </a:p>
          <a:p>
            <a:pPr>
              <a:defRPr/>
            </a:pPr>
            <a:r>
              <a:rPr lang="en-CA" dirty="0"/>
              <a:t>Employee: “Okay, I will try to ask on every third call.”</a:t>
            </a:r>
            <a:endParaRPr lang="en-US" dirty="0"/>
          </a:p>
          <a:p>
            <a:pPr>
              <a:defRPr/>
            </a:pPr>
            <a:r>
              <a:rPr lang="en-CA" dirty="0"/>
              <a:t>Coach: “Let’s look ahead two weeks from now. Do you think you can increase the frequency to every other call?”</a:t>
            </a:r>
            <a:endParaRPr lang="en-US" dirty="0"/>
          </a:p>
          <a:p>
            <a:pPr>
              <a:defRPr/>
            </a:pPr>
            <a:r>
              <a:rPr lang="en-CA" dirty="0"/>
              <a:t>Employee: “That sounds fair.”</a:t>
            </a:r>
            <a:endParaRPr lang="en-US" dirty="0"/>
          </a:p>
          <a:p>
            <a:pPr>
              <a:defRPr/>
            </a:pPr>
            <a:r>
              <a:rPr lang="en-CA" dirty="0"/>
              <a:t>Coach: “Great, now, let’s shoot to ask questions on every call 30 days from now. What do you think?”</a:t>
            </a:r>
            <a:endParaRPr lang="en-US" dirty="0"/>
          </a:p>
          <a:p>
            <a:pPr>
              <a:defRPr/>
            </a:pPr>
            <a:r>
              <a:rPr lang="en-CA" dirty="0"/>
              <a:t>Employee: “I believe I can do this or get really close.”</a:t>
            </a:r>
            <a:endParaRPr lang="en-US" dirty="0"/>
          </a:p>
          <a:p>
            <a:pPr>
              <a:defRPr/>
            </a:pPr>
            <a:r>
              <a:rPr lang="en-CA" dirty="0"/>
              <a:t>Coach: “Let’s write this down on paper and put a final plan together.”</a:t>
            </a:r>
            <a:endParaRPr lang="en-US" dirty="0"/>
          </a:p>
          <a:p>
            <a:pPr>
              <a:defRPr/>
            </a:pPr>
            <a:r>
              <a:rPr lang="en-CA" dirty="0"/>
              <a:t>Once you get to this point, you are ready to begin drafting your final plan. Let us see what this involves.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create a quick plan with the chosen option.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Use the 3-T questioning technique to help structure a preliminary plan. Ask the employee, “What they are going to do…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Tomorrow?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weeks from today?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Thirty days from today?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3T form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Option from previous lesson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forms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3T questioning technique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table groups, have the team answer the three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groups select a table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 then have the table leaders share their three responses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participants how they felt using these questions in structuring a plan.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Recommended approaches for delivering the lesson.</a:t>
            </a:r>
          </a:p>
          <a:p>
            <a:pPr>
              <a:defRPr/>
            </a:pPr>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665D56-2DDE-44D2-9057-A82D26232F09}" type="slidenum">
              <a:rPr lang="en-CA" smtClean="0"/>
              <a:pPr eaLnBrk="1" hangingPunct="1"/>
              <a:t>43</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module, your goal was to get your employee participating in the coaching process by identifying actions steps together. It is time know to solidify what has been said and established as actions steps or simply stated—wrapping it all up.  </a:t>
            </a:r>
          </a:p>
          <a:p>
            <a:r>
              <a:rPr lang="en-US" dirty="0"/>
              <a:t>In this module, you are going to learn how to finalize your employee’s plan in a way that motivates them to take action immediately. Wrapping up the coaching session is the final component or the “W” in the GROW model to coaching. This step is crucial, because it should set things in motion quickly, which is your goal. Let us see how.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50</a:t>
            </a:fld>
            <a:endParaRPr lang="en-CA" dirty="0"/>
          </a:p>
        </p:txBody>
      </p:sp>
    </p:spTree>
    <p:extLst>
      <p:ext uri="{BB962C8B-B14F-4D97-AF65-F5344CB8AC3E}">
        <p14:creationId xmlns:p14="http://schemas.microsoft.com/office/powerpoint/2010/main" val="3355379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en-CA" dirty="0"/>
              <a:t>When creating a development plan, there must be consistent steps outlined, allowing your employee the opportunity to learn, apply measure, and assess their development. The LAMA process is designed to approach the planning activity in a consistent and efficient manner.  </a:t>
            </a:r>
            <a:endParaRPr lang="en-US" dirty="0"/>
          </a:p>
          <a:p>
            <a:r>
              <a:rPr lang="en-CA" dirty="0"/>
              <a:t>Each component of the LAMA process is time sensitive and is anchored by your overall SMART goal, meaning the entire process should be complete by the goal day you set. Here is the breakdown of LAMA and a description of each of the components:</a:t>
            </a:r>
            <a:endParaRPr lang="en-US" dirty="0"/>
          </a:p>
          <a:p>
            <a:r>
              <a:rPr lang="en-CA" b="1" dirty="0"/>
              <a:t>Learn</a:t>
            </a:r>
            <a:r>
              <a:rPr lang="en-CA" dirty="0"/>
              <a:t>: some form of learning should take place. It could be a variety of activities. Mentoring with a peer, reading a book, taking a course, are some examples of learning opportunities you may implement.</a:t>
            </a:r>
            <a:endParaRPr lang="en-US" dirty="0"/>
          </a:p>
          <a:p>
            <a:r>
              <a:rPr lang="en-CA" b="1" dirty="0"/>
              <a:t>Apply</a:t>
            </a:r>
            <a:r>
              <a:rPr lang="en-CA" dirty="0"/>
              <a:t>: implement what was learned soon after learning is completed.  </a:t>
            </a:r>
            <a:endParaRPr lang="en-US" dirty="0"/>
          </a:p>
          <a:p>
            <a:r>
              <a:rPr lang="en-CA" b="1" dirty="0"/>
              <a:t>Measure</a:t>
            </a:r>
            <a:r>
              <a:rPr lang="en-CA" dirty="0"/>
              <a:t>: agree on a method of measuring when and how the new learning is used on the job. You can perform observations, or have your employee track it on a worksheet you developed. The idea is to monitor the use of the new knowledge.</a:t>
            </a:r>
            <a:endParaRPr lang="en-US" dirty="0"/>
          </a:p>
          <a:p>
            <a:r>
              <a:rPr lang="en-CA" b="1" dirty="0"/>
              <a:t>Assess</a:t>
            </a:r>
            <a:r>
              <a:rPr lang="en-CA" dirty="0"/>
              <a:t>: review the impact of the new skill on the performance metric being improved. Any success should be attributed to the new skill and encouraged.  </a:t>
            </a:r>
            <a:endParaRPr lang="en-US" dirty="0"/>
          </a:p>
          <a:p>
            <a:r>
              <a:rPr lang="en-CA" dirty="0"/>
              <a:t>As mentioned earlier, each component must have a start and an end date. The assessment date should correspond to the SMART goal date. If you are SMART goal timeframe is greater than 30 days, you should plan more assessment dates and coach according to the performance results.  </a:t>
            </a:r>
            <a:endParaRPr lang="en-US" dirty="0"/>
          </a:p>
          <a:p>
            <a:r>
              <a:rPr lang="en-CA" dirty="0"/>
              <a:t>Since you now have a basic idea how to create that final plan, let us look at how to determine the first step.  </a:t>
            </a:r>
            <a:endParaRPr lang="en-US"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create a final plan.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LAMA model to help build a detailed development plan. LAMA stand for the following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 the new skill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Apply the new skill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Measure the performance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the results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LAMA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the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flip chart paper and markers for all the table groups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LAMA process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groups, have the team develop a LAMA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team write their plan on a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 then go around the room and have teams share their ideas as a group</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the groups to model the structure of the flip chart example to that of the LAMA worksheet for consistency.</a:t>
            </a:r>
          </a:p>
          <a:p>
            <a:pPr eaLnBrk="1" hangingPunct="1">
              <a:spcBef>
                <a:spcPct val="0"/>
              </a:spcBef>
            </a:pPr>
            <a:endParaRPr lang="en-CA"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0FD180A-D3CD-4045-B022-021DBA41E415}" type="slidenum">
              <a:rPr lang="en-CA" smtClean="0"/>
              <a:pPr eaLnBrk="1" hangingPunct="1"/>
              <a:t>51</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CA" dirty="0"/>
              <a:t>The first step to any development activity is to learn. Allowing the employees to learn something new is essential to their overall development. There are many benefits to making learning a deliberate practice in coaching process.</a:t>
            </a:r>
            <a:endParaRPr lang="en-US" dirty="0"/>
          </a:p>
          <a:p>
            <a:r>
              <a:rPr lang="en-CA" dirty="0"/>
              <a:t>Here is a summary of benefits:</a:t>
            </a:r>
            <a:endParaRPr lang="en-US" dirty="0"/>
          </a:p>
          <a:p>
            <a:r>
              <a:rPr lang="en-CA" dirty="0"/>
              <a:t>Employee feels valued with the investment you are making in them</a:t>
            </a:r>
            <a:endParaRPr lang="en-US" dirty="0"/>
          </a:p>
          <a:p>
            <a:r>
              <a:rPr lang="en-CA" dirty="0"/>
              <a:t>You demonstrate that you care which helps to foster a better working relationship</a:t>
            </a:r>
            <a:endParaRPr lang="en-US" dirty="0"/>
          </a:p>
          <a:p>
            <a:r>
              <a:rPr lang="en-CA" dirty="0"/>
              <a:t>You give a chance for a role model to become a mentor to your employee </a:t>
            </a:r>
            <a:endParaRPr lang="en-US" dirty="0"/>
          </a:p>
          <a:p>
            <a:r>
              <a:rPr lang="en-CA" dirty="0"/>
              <a:t>New skills learned could be shared with other employees</a:t>
            </a:r>
            <a:endParaRPr lang="en-US" dirty="0"/>
          </a:p>
          <a:p>
            <a:r>
              <a:rPr lang="en-CA" dirty="0"/>
              <a:t>Now you understand some of the benefits to learning. Let us look at ways you are able to motivate your employee.  </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allowing learning to be the first step to development.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Facilitate a discussion on the benefits of making learning the first step.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resource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with benefits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power point tested and ready before facilitation.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sheets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Present slides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resource sheet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take too long going over presentation.</a:t>
            </a:r>
          </a:p>
          <a:p>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57AEDD-EB1D-4933-ACD2-9C78847D97C3}" type="slidenum">
              <a:rPr lang="en-CA" smtClean="0"/>
              <a:pPr eaLnBrk="1" hangingPunct="1"/>
              <a:t>52</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CA" dirty="0"/>
              <a:t>Motivating your employee is an essential part of coaching. Many times, motivating by money alone is not enough. Employees prefer to have a great working environment and a good relationship with their manager. It is the manager’s job to create this environment. Here is a helpful way to create the supportive and motivating environment your employees need to thrive.</a:t>
            </a:r>
            <a:endParaRPr lang="en-US" dirty="0"/>
          </a:p>
          <a:p>
            <a:r>
              <a:rPr lang="en-CA" dirty="0"/>
              <a:t>The process is called the five B’s now this process requires you to re-think the way you manage. If you find yourself challenged by this topic, seek out additional resources that will help you develop the skills and behaviors necessary to foster a motivating atmosphere.  </a:t>
            </a:r>
            <a:endParaRPr lang="en-US" dirty="0"/>
          </a:p>
          <a:p>
            <a:r>
              <a:rPr lang="en-CA" dirty="0"/>
              <a:t>The five B’s are the following:</a:t>
            </a:r>
            <a:endParaRPr lang="en-US" dirty="0"/>
          </a:p>
          <a:p>
            <a:r>
              <a:rPr lang="en-US" dirty="0"/>
              <a:t>Be consistent in your coaching. Coach all of your employees. Do not reserve coaching for only your “problem “employees.  </a:t>
            </a:r>
          </a:p>
          <a:p>
            <a:r>
              <a:rPr lang="en-US" dirty="0"/>
              <a:t>Be respectful with your employees. Being a manager does not give you the ability to insult or berate your employees.  </a:t>
            </a:r>
          </a:p>
          <a:p>
            <a:r>
              <a:rPr lang="en-US" dirty="0"/>
              <a:t>Be caring and watch your employees’ behavior for signs of personal issues. The goal is to guide them when they are experiencing problems both in and outside of work. Of course, you are not going to get personally involved, but you want to lend and empathetic ear and guide them to resources that my help them.  </a:t>
            </a:r>
          </a:p>
          <a:p>
            <a:r>
              <a:rPr lang="en-US" dirty="0"/>
              <a:t>Be flexible and find ways to reward you employees with non-monetary items. Perhaps some downtime away from their desk doing something else or cross training is a possibility.</a:t>
            </a:r>
          </a:p>
          <a:p>
            <a:r>
              <a:rPr lang="en-US" dirty="0"/>
              <a:t>Be a cheerleader and celebrate even the smallest of successes. Give recognition the way your employees prefer. Some may like public recognition while others prefer low-key ones. Find out what your employees prefer and use it strategically.  </a:t>
            </a:r>
          </a:p>
          <a:p>
            <a:r>
              <a:rPr lang="en-CA" dirty="0"/>
              <a:t>Taking the time to motivate your employees is a worthwhile investment. Make sure you plan it and implement it without fail or else your coaching efforts will be in vain. Next, let us look at the importance of trust in the coaching environment.  </a:t>
            </a:r>
            <a:endParaRPr lang="en-US"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techniques to motivating their employees.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five B’s to help keep your employees motivated. The five B’s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consistent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Respectful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caring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flexible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a cheerleader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 them motivated resource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enough materials are available for all groups.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resource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groups, have them brainstorm things they can do under each of the five B’s.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 and then go around room and have them share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have five groups, assign each group a category and have them brainstorm only that category.</a:t>
            </a:r>
          </a:p>
          <a:p>
            <a:pPr eaLnBrk="1" hangingPunct="1">
              <a:spcBef>
                <a:spcPct val="0"/>
              </a:spcBef>
            </a:pPr>
            <a:endParaRPr lang="en-CA"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FF66CB-F973-4150-A379-AF13D29BF335}" type="slidenum">
              <a:rPr lang="en-CA" smtClean="0"/>
              <a:pPr eaLnBrk="1" hangingPunct="1"/>
              <a:t>53</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coaching session with your employees, you will discover many times things about your employee that are personal and sensitive topics. This is normal and demonstrates trust in you. As their coach, establishing and maintaining trust is the most essential ingredient to the entire process. If your employee determines that your purpose of improving their performance is to further your career, then they will not trust you. Without trust, whatever you say and do will be subject to skepticism.  </a:t>
            </a:r>
          </a:p>
          <a:p>
            <a:r>
              <a:rPr lang="en-US" dirty="0"/>
              <a:t>This module discusses the meaning of trust, its relationship to coaching and building trust. Building trust must be a sincere desire in you. It requires an investment in time and emotion. Anything less will not foster a trusting relationship between you and your employee. First, let us begin by defining what trust is.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60</a:t>
            </a:fld>
            <a:endParaRPr lang="en-CA" dirty="0"/>
          </a:p>
        </p:txBody>
      </p:sp>
    </p:spTree>
    <p:extLst>
      <p:ext uri="{BB962C8B-B14F-4D97-AF65-F5344CB8AC3E}">
        <p14:creationId xmlns:p14="http://schemas.microsoft.com/office/powerpoint/2010/main" val="1202790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550164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dirty="0"/>
              <a:t>In the next couple of lessons, we are going to discuss trust. Coaching should be a place where you and your employee can discuss things openly. Having a trusting relationship with your employees is essential to the coaching process. Without trust, you will seldom get to the root cause of issues that could be hindering their performance.  </a:t>
            </a:r>
            <a:endParaRPr lang="en-US" dirty="0"/>
          </a:p>
          <a:p>
            <a:r>
              <a:rPr lang="en-CA" dirty="0"/>
              <a:t>Trust is built over time and is accomplished through your actions. Trust, in the realm of coaching, could be defined as the ability to instil confidence, and reliance in you by being fair, truthful, honorable, and competent in what you do as a manager. Lacking in any of these areas could hinder you instilling trust into your employees.  </a:t>
            </a:r>
            <a:endParaRPr lang="en-US" dirty="0"/>
          </a:p>
          <a:p>
            <a:r>
              <a:rPr lang="en-CA" dirty="0"/>
              <a:t>Let us take a look at how trust works in coaching.</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be able to define the meaning of trust.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Trust is the ability to instill confidence and reliance in someone by being fair, truthful, honorable, and competent in what you do as a manager.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3X5 Index cards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slide or flip chart with the meaning of trust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pieces of flip chart paper ready to distribute to the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index cards on the table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groups, have each participant think of a manager they trust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write down on the index card the attributes or behaviors that makes them trustworthy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participants to share their notes with the rest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 table leader collect an attribute from each participant at the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table leaders share a couple of attributes and go around the room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done, display the slide or flip chart with the meaning of trust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the table leader is chosen at the beginning of the activity so they can have enough time to collect responses from their tablemate to share with the rest of the class.</a:t>
            </a:r>
          </a:p>
          <a:p>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C5CBB4-BCBD-49A8-8AC9-9B76547A96A0}" type="slidenum">
              <a:rPr lang="en-CA" smtClean="0"/>
              <a:pPr eaLnBrk="1" hangingPunct="1"/>
              <a:t>61</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a:defRPr/>
            </a:pPr>
            <a:r>
              <a:rPr lang="en-CA" dirty="0"/>
              <a:t>Effective coaching is done in a trusting environment. There is no doubt about this. In order for you to be able to inspire your employees to perform better, they have to trust you. Your coaching session is the only opportunity to demonstrate to them that they can trust you because you use the coaching session as a tool for building up employees and not tearing them down.</a:t>
            </a:r>
            <a:endParaRPr lang="en-US" dirty="0"/>
          </a:p>
          <a:p>
            <a:pPr>
              <a:defRPr/>
            </a:pPr>
            <a:r>
              <a:rPr lang="en-CA" dirty="0"/>
              <a:t>Avoid using your coach session as a venue to deliver reprimands, sanctions, bad news, etc. This is not the place for that kind of information. In addition, avoid using coaching when only negative things need to be addressed. Coaching should be a purposeful event that happens regularly and is void of negative information. This is not to say you cannot discuss performance issues. It just has to be presented in a way that speaks of development than of punishment.</a:t>
            </a:r>
            <a:endParaRPr lang="en-US" dirty="0"/>
          </a:p>
          <a:p>
            <a:pPr>
              <a:defRPr/>
            </a:pPr>
            <a:r>
              <a:rPr lang="en-CA" dirty="0"/>
              <a:t>When coaching, we should avoid being a DOPE, or</a:t>
            </a:r>
            <a:endParaRPr lang="en-US" dirty="0"/>
          </a:p>
          <a:p>
            <a:pPr>
              <a:defRPr/>
            </a:pPr>
            <a:r>
              <a:rPr lang="en-CA" b="1" dirty="0"/>
              <a:t>Degrading</a:t>
            </a:r>
            <a:r>
              <a:rPr lang="en-CA" dirty="0"/>
              <a:t> your employees</a:t>
            </a:r>
            <a:endParaRPr lang="en-US" dirty="0"/>
          </a:p>
          <a:p>
            <a:pPr lvl="1">
              <a:defRPr/>
            </a:pPr>
            <a:r>
              <a:rPr lang="en-CA" dirty="0"/>
              <a:t>Using negative words like stupid, lazy, slacker, etc</a:t>
            </a:r>
            <a:endParaRPr lang="en-US" dirty="0"/>
          </a:p>
          <a:p>
            <a:pPr>
              <a:defRPr/>
            </a:pPr>
            <a:r>
              <a:rPr lang="en-CA" b="1" dirty="0"/>
              <a:t>Ostracizing</a:t>
            </a:r>
            <a:r>
              <a:rPr lang="en-CA" dirty="0"/>
              <a:t> your employee</a:t>
            </a:r>
            <a:endParaRPr lang="en-US" dirty="0"/>
          </a:p>
          <a:p>
            <a:pPr lvl="1">
              <a:defRPr/>
            </a:pPr>
            <a:r>
              <a:rPr lang="en-CA" dirty="0"/>
              <a:t>Using coaching sessions only as a means for disciplinary action</a:t>
            </a:r>
            <a:endParaRPr lang="en-US" dirty="0"/>
          </a:p>
          <a:p>
            <a:pPr>
              <a:defRPr/>
            </a:pPr>
            <a:r>
              <a:rPr lang="en-CA" b="1" dirty="0"/>
              <a:t>Punishing</a:t>
            </a:r>
            <a:r>
              <a:rPr lang="en-CA" dirty="0"/>
              <a:t> your employee</a:t>
            </a:r>
            <a:endParaRPr lang="en-US" dirty="0"/>
          </a:p>
          <a:p>
            <a:pPr lvl="1">
              <a:defRPr/>
            </a:pPr>
            <a:r>
              <a:rPr lang="en-CA" dirty="0"/>
              <a:t>Using sessions to deliver sanctions or firing them</a:t>
            </a:r>
            <a:endParaRPr lang="en-US" dirty="0"/>
          </a:p>
          <a:p>
            <a:pPr>
              <a:defRPr/>
            </a:pPr>
            <a:r>
              <a:rPr lang="en-CA" b="1" dirty="0"/>
              <a:t>Evaluating</a:t>
            </a:r>
            <a:r>
              <a:rPr lang="en-CA" dirty="0"/>
              <a:t> your employee </a:t>
            </a:r>
            <a:endParaRPr lang="en-US" dirty="0"/>
          </a:p>
          <a:p>
            <a:pPr lvl="1">
              <a:defRPr/>
            </a:pPr>
            <a:r>
              <a:rPr lang="en-CA" dirty="0"/>
              <a:t>Telling employees that they are the worst performer, </a:t>
            </a:r>
            <a:endParaRPr lang="en-US" dirty="0"/>
          </a:p>
          <a:p>
            <a:pPr lvl="1">
              <a:defRPr/>
            </a:pPr>
            <a:r>
              <a:rPr lang="en-CA" dirty="0"/>
              <a:t>Why can’t they be like the other good employees, etc</a:t>
            </a:r>
            <a:endParaRPr lang="en-US" dirty="0"/>
          </a:p>
          <a:p>
            <a:pPr>
              <a:defRPr/>
            </a:pPr>
            <a:r>
              <a:rPr lang="en-CA" dirty="0"/>
              <a:t>Make coaching a haven for encouragement and development and not a place for stress and discouragement. Without trust, you will not be able to coach well. Next, let us look at how to build trust.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coaching and trust work together.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negative experience in your coaching sessions will hinder your ability to build trust. While coaching your employee, do not be a DOPE.</a:t>
            </a:r>
          </a:p>
          <a:p>
            <a:r>
              <a:rPr lang="en-US" sz="1200" kern="1200" dirty="0">
                <a:solidFill>
                  <a:schemeClr val="tx1"/>
                </a:solidFill>
                <a:effectLst/>
                <a:latin typeface="+mn-lt"/>
                <a:ea typeface="+mn-ea"/>
                <a:cs typeface="+mn-cs"/>
              </a:rPr>
              <a:t>Do not: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Degrade your employee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Ostracize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Punish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Evaluate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chart with DOPE defined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flip chart is removed of used sheets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power point or flip chart ready with definition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participants, “What are some ways you can make the coaching experience negative?”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and collect answers and write the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Stop when you have several items listed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that in order to foster a trusting relationship during the coaching process we must avoid being a DOPE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slide or flip chart with definition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was once a manager I knew that only “coached” people when it was a serious issue. The word “coaching” meant you were in trouble. Employees feared their manager, because they never knew if they were going to be called in for a “coaching” session, which spelled doom in their eyes. </a:t>
            </a:r>
          </a:p>
          <a:p>
            <a:pPr>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4EF21FD-0D12-403C-8B38-FE9F3A7135A3}" type="slidenum">
              <a:rPr lang="en-CA" smtClean="0"/>
              <a:pPr eaLnBrk="1" hangingPunct="1"/>
              <a:t>62</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dirty="0"/>
              <a:t>Building trust takes practice and dedication to being sensitive to your employees needs. Here are eight steps to building trust with your employees in and out of the coaching session:</a:t>
            </a:r>
            <a:endParaRPr lang="en-US" dirty="0"/>
          </a:p>
          <a:p>
            <a:r>
              <a:rPr lang="en-CA" dirty="0"/>
              <a:t>Maintain positive body language</a:t>
            </a:r>
            <a:endParaRPr lang="en-US" dirty="0"/>
          </a:p>
          <a:p>
            <a:r>
              <a:rPr lang="en-CA" dirty="0"/>
              <a:t>Listen to them intently and speak less</a:t>
            </a:r>
            <a:endParaRPr lang="en-US" dirty="0"/>
          </a:p>
          <a:p>
            <a:r>
              <a:rPr lang="en-CA" dirty="0"/>
              <a:t>Always respect your employees</a:t>
            </a:r>
            <a:endParaRPr lang="en-US" dirty="0"/>
          </a:p>
          <a:p>
            <a:r>
              <a:rPr lang="en-CA" dirty="0"/>
              <a:t>Keep things confidential</a:t>
            </a:r>
            <a:endParaRPr lang="en-US" dirty="0"/>
          </a:p>
          <a:p>
            <a:r>
              <a:rPr lang="en-CA" dirty="0"/>
              <a:t>Keep your promises</a:t>
            </a:r>
            <a:endParaRPr lang="en-US" dirty="0"/>
          </a:p>
          <a:p>
            <a:r>
              <a:rPr lang="en-CA" dirty="0"/>
              <a:t>Be honest and transparent</a:t>
            </a:r>
            <a:endParaRPr lang="en-US" dirty="0"/>
          </a:p>
          <a:p>
            <a:r>
              <a:rPr lang="en-CA" dirty="0"/>
              <a:t>Be confident</a:t>
            </a:r>
            <a:endParaRPr lang="en-US" dirty="0"/>
          </a:p>
          <a:p>
            <a:r>
              <a:rPr lang="en-CA" dirty="0"/>
              <a:t>Tell them you believe in them</a:t>
            </a:r>
            <a:endParaRPr lang="en-US" dirty="0"/>
          </a:p>
          <a:p>
            <a:r>
              <a:rPr lang="en-CA" dirty="0"/>
              <a:t>Next, let us learn ways to provide feedback in a positive yet serious manner.  </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steps to building trust with their employees.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8 steps to building trust with your employees.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Building Trust 8-Step Process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8-Step process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teams discuss ways they can build trust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3-4 minutes, encourage participants to share randomly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 and review the 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the room when brainstorming to lend guidance when necessary</a:t>
            </a:r>
          </a:p>
          <a:p>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20BE93-4484-469D-8728-863B08B21085}" type="slidenum">
              <a:rPr lang="en-CA" smtClean="0"/>
              <a:pPr eaLnBrk="1" hangingPunct="1"/>
              <a:t>63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module, we discussed the importance of establishing trust and its relation to the coaching process. Although building trust is a personal investment you must make, you are still required to provide both negative and positive feedback.  </a:t>
            </a:r>
          </a:p>
          <a:p>
            <a:r>
              <a:rPr lang="en-US" dirty="0"/>
              <a:t>Understanding how to structure feedback is essential in balancing trust with the need to discuss desired and undesired behaviors with your employee. In this module, you are going to learn techniques for delivering feedback well. Let us begin.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70</a:t>
            </a:fld>
            <a:endParaRPr lang="en-CA" dirty="0"/>
          </a:p>
        </p:txBody>
      </p:sp>
    </p:spTree>
    <p:extLst>
      <p:ext uri="{BB962C8B-B14F-4D97-AF65-F5344CB8AC3E}">
        <p14:creationId xmlns:p14="http://schemas.microsoft.com/office/powerpoint/2010/main" val="3012115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CA" dirty="0"/>
              <a:t>Initiating the feedback process could be a stressful situation if done incorrectly. However, as managers, we have to make tough discussions with our employees. In the world of giving feedback, time is the essence. You want to be comfortable when giving feedback. When you are comfortable, your employee will be comfortable.  </a:t>
            </a:r>
            <a:endParaRPr lang="en-US" dirty="0"/>
          </a:p>
          <a:p>
            <a:pPr>
              <a:defRPr/>
            </a:pPr>
            <a:r>
              <a:rPr lang="en-CA" dirty="0"/>
              <a:t>The Feedback Sandwich is a method of introducing feedback to your employee surrounded by praise. It starts the conversation by briefly reviewing a positive aspect your employee is currently demonstrating. It could be a good attitude; a well executed sales pitch, etc. Be careful not to spend too much time praising at the beginning, because your “meat” of feedback message will be diluted. Remember, the reason why you are speaking to your employee at this time is to deliver feedback.  </a:t>
            </a:r>
            <a:endParaRPr lang="en-US" dirty="0"/>
          </a:p>
          <a:p>
            <a:pPr>
              <a:defRPr/>
            </a:pPr>
            <a:r>
              <a:rPr lang="en-CA" dirty="0"/>
              <a:t>Next, deliver the opportunity for growth in a positive tone. Avoid accusing your employee, but remain focused on the message you must deliver. In the next lesson, we will discuss how to structure constructive criticism. For now, remember this is the largest part of your dialogue.  </a:t>
            </a:r>
            <a:endParaRPr lang="en-US" dirty="0"/>
          </a:p>
          <a:p>
            <a:pPr>
              <a:defRPr/>
            </a:pPr>
            <a:r>
              <a:rPr lang="en-CA" dirty="0"/>
              <a:t>Finally, close the feedback session on a positive note. Praise the employee on a strength they have or tell them you are confident they are going to adjust and be successful. This helps the employee overcome the embarrassment that is associated with receiving feedback.</a:t>
            </a:r>
            <a:endParaRPr lang="en-US" dirty="0"/>
          </a:p>
          <a:p>
            <a:pPr>
              <a:defRPr/>
            </a:pPr>
            <a:r>
              <a:rPr lang="en-CA" dirty="0"/>
              <a:t>To review, you want to structure your feedback sandwich by starting with Praise, then delivering the opportunity for growth and closing with praise again. This is easy to remember if you recall the acronym </a:t>
            </a:r>
            <a:r>
              <a:rPr lang="en-CA" b="1" dirty="0"/>
              <a:t>POP</a:t>
            </a:r>
            <a:r>
              <a:rPr lang="en-CA" dirty="0"/>
              <a:t>.</a:t>
            </a:r>
            <a:endParaRPr lang="en-US" dirty="0"/>
          </a:p>
          <a:p>
            <a:pPr>
              <a:defRPr/>
            </a:pPr>
            <a:r>
              <a:rPr lang="en-CA" dirty="0"/>
              <a:t>Here is a sample delivery:</a:t>
            </a:r>
            <a:endParaRPr lang="en-US" dirty="0"/>
          </a:p>
          <a:p>
            <a:pPr>
              <a:defRPr/>
            </a:pPr>
            <a:r>
              <a:rPr lang="en-CA" b="1" dirty="0"/>
              <a:t>Praise:</a:t>
            </a:r>
            <a:r>
              <a:rPr lang="en-CA" dirty="0"/>
              <a:t> </a:t>
            </a:r>
            <a:r>
              <a:rPr lang="en-CA" i="1" dirty="0"/>
              <a:t>John, your sales attempts this month are doing well because you are asking good probing questions up front and I appreciate your work</a:t>
            </a:r>
            <a:r>
              <a:rPr lang="en-CA" dirty="0"/>
              <a:t>.</a:t>
            </a:r>
            <a:endParaRPr lang="en-US" dirty="0"/>
          </a:p>
          <a:p>
            <a:pPr>
              <a:defRPr/>
            </a:pPr>
            <a:r>
              <a:rPr lang="en-CA" b="1" dirty="0"/>
              <a:t>Opportunity for growth:</a:t>
            </a:r>
            <a:r>
              <a:rPr lang="en-CA" dirty="0"/>
              <a:t> </a:t>
            </a:r>
            <a:r>
              <a:rPr lang="en-CA" i="1" dirty="0"/>
              <a:t>Here is something I noticed. When a customer says, “No” to your attempt, you immediately stop selling and abandon the sales attempt. This is where you should use more questions. As a result, your sales percentage is one of the lowest on the team.</a:t>
            </a:r>
            <a:endParaRPr lang="en-US" dirty="0"/>
          </a:p>
          <a:p>
            <a:pPr>
              <a:defRPr/>
            </a:pPr>
            <a:r>
              <a:rPr lang="en-CA" b="1" dirty="0"/>
              <a:t>Praise:</a:t>
            </a:r>
            <a:r>
              <a:rPr lang="en-CA" dirty="0"/>
              <a:t> </a:t>
            </a:r>
            <a:r>
              <a:rPr lang="en-CA" i="1" dirty="0"/>
              <a:t>I know you are capable of asking more questions because you build good rapport with our customers.</a:t>
            </a:r>
            <a:r>
              <a:rPr lang="en-CA" dirty="0"/>
              <a:t>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introduce and give negative feedback with a positive tone.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Feedback Sandwich is a method of giving negative feedback amidst praises, in the following order: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Praise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Opportunity for growth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Praise</a:t>
            </a:r>
          </a:p>
          <a:p>
            <a:r>
              <a:rPr lang="en-US" sz="1200" kern="1200" dirty="0">
                <a:solidFill>
                  <a:schemeClr val="tx1"/>
                </a:solidFill>
                <a:effectLst/>
                <a:latin typeface="+mn-lt"/>
                <a:ea typeface="+mn-ea"/>
                <a:cs typeface="+mn-cs"/>
              </a:rPr>
              <a:t>Alternatively, just remember POP.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Feedback Sandwich scenario handouts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handouts for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 couple of examples of how to use the technique to share with the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read each scenario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a POP response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share their response with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 the activity off with an example from your experience of using the feedback sandwich technique. Let them know this will take time and practice to perfect. </a:t>
            </a:r>
          </a:p>
          <a:p>
            <a:pPr>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912CB5-A5C7-4AC2-8453-076E6646B891}" type="slidenum">
              <a:rPr lang="en-CA" smtClean="0"/>
              <a:pPr eaLnBrk="1" hangingPunct="1"/>
              <a:t>71</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CA" dirty="0"/>
              <a:t>Providing constructive criticism is a skill that requires you to focus on four key areas. </a:t>
            </a:r>
            <a:endParaRPr lang="en-US" dirty="0"/>
          </a:p>
          <a:p>
            <a:r>
              <a:rPr lang="en-CA" dirty="0"/>
              <a:t>First, focus on one issue at a time.  Avoid addressing multiple issues. This will only cause confusion and frustration. Identify the issue and set plan on how your are going to address this. </a:t>
            </a:r>
            <a:endParaRPr lang="en-US" dirty="0"/>
          </a:p>
          <a:p>
            <a:r>
              <a:rPr lang="en-CA" dirty="0"/>
              <a:t>Second, focus on being timely.  Once you identify an issue, make sure you do not wait too long to deliver the critique. The more time passes the less affective it will be. Your employee may even forget what they did. </a:t>
            </a:r>
            <a:endParaRPr lang="en-US" dirty="0"/>
          </a:p>
          <a:p>
            <a:r>
              <a:rPr lang="en-CA" dirty="0"/>
              <a:t>Third and most importantly, focus on observable actions or behaviors.  Avoid generalities. For example, do not say, “You have an issue with time management.” This statement is lacking an observable action or behavior. Instead, you might want to say, “I notice you spend extra time talking to other employees on your way to meetings, making you late to most of them.” The observable behavior is “talking to other employees.” With this behavior identified, you are now able to focus on the next point.</a:t>
            </a:r>
            <a:endParaRPr lang="en-US" dirty="0"/>
          </a:p>
          <a:p>
            <a:r>
              <a:rPr lang="en-CA" dirty="0"/>
              <a:t>Fourth, focus on a plan to change the behavior.  Depending on the extent of change that must happen, your plan may be a simple adjustment. However, if it is complex, then use your SMART goal writing technique to help your employee set successful goals. </a:t>
            </a:r>
            <a:endParaRPr lang="en-US" dirty="0"/>
          </a:p>
          <a:p>
            <a:r>
              <a:rPr lang="en-CA" dirty="0"/>
              <a:t>Now let us learn how to encourage growth and development.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focal points of providing constructive criticism.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focal points to providing constructive criticism. They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one issue at a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being timely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observable actions or behaviors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a plan to change behavior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Constructive Criticism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Constructive Criticism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chart with four focal points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job aids and worksheets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power point or flip chart in advance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tablemates elect a table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recall a time when they received great constructive feedback.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down the elements that made it great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share with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 jot down one response from each person at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leaders share their summary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power point of flip chart and go over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activity by walking around room ensuring all participate. </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0019CBC-082C-4386-B6FD-8CA16FEA0192}" type="slidenum">
              <a:rPr lang="en-CA" smtClean="0"/>
              <a:pPr eaLnBrk="1" hangingPunct="1"/>
              <a:t>72</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CA" dirty="0"/>
              <a:t>Encouraging growth and development is really providing opportunities to learn. When we give opportunities to our employees, we send the message that we value them and are willing to invest time, effort, and sometimes money into their development.</a:t>
            </a:r>
            <a:endParaRPr lang="en-US" dirty="0"/>
          </a:p>
          <a:p>
            <a:r>
              <a:rPr lang="en-CA" dirty="0"/>
              <a:t>As managers, we should foster an environment of learning. Here are some ways you are able to provide learning opportunities for your employees:</a:t>
            </a:r>
            <a:endParaRPr lang="en-US" dirty="0"/>
          </a:p>
          <a:p>
            <a:r>
              <a:rPr lang="en-US" dirty="0"/>
              <a:t>Develop a peer mentorship process</a:t>
            </a:r>
          </a:p>
          <a:p>
            <a:r>
              <a:rPr lang="en-US" dirty="0"/>
              <a:t>Use your internal training department</a:t>
            </a:r>
          </a:p>
          <a:p>
            <a:r>
              <a:rPr lang="en-US" dirty="0"/>
              <a:t>Send your employee on lend to another department to learn something new</a:t>
            </a:r>
          </a:p>
          <a:p>
            <a:r>
              <a:rPr lang="en-US" dirty="0"/>
              <a:t>Start a book of the month club where your employees read, on company time, a few pages at a time</a:t>
            </a:r>
          </a:p>
          <a:p>
            <a:r>
              <a:rPr lang="en-US" dirty="0"/>
              <a:t>Use your team meeting as a venue for team learning</a:t>
            </a:r>
          </a:p>
          <a:p>
            <a:r>
              <a:rPr lang="en-US" dirty="0"/>
              <a:t>Send your employees to seminars if your budget allows</a:t>
            </a:r>
          </a:p>
          <a:p>
            <a:r>
              <a:rPr lang="en-CA" dirty="0"/>
              <a:t>A good approach is to create a menu of opportunities for your employees to learn. Remember that learning styles vary among adults. Therefore, try different approaches.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encourage and develop their employees by providing opportunities to learn.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Investing and providing opportunities to learn for your employees is a way to encourage growth and development.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 with lesson summary on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clean flip chart ready before lesson begins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blank flip chart paper for each table prepared before the lesson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power point slide or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are ways we can provide opportunities for your employees to learn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 piece of flip chart paper to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discuss  learning options for their employees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their ideas on the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table present their ideas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other tables to scratch off any repeats on their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until all tables shared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participants are writing down their answers, go around the room watching for those participants that are not involved. Encourage them to share their thoughts with the team. </a:t>
            </a:r>
          </a:p>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A3D8102-5EA5-4641-A7A6-F15878EE753D}" type="slidenum">
              <a:rPr lang="en-CA" smtClean="0"/>
              <a:pPr eaLnBrk="1" hangingPunct="1"/>
              <a:t>73</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common to encounter roadblocks during the coaching process. Roadblocks manifest in many different forms. Roadblocks, however, should not spell and end to the coaching process. You should expect roadblocks to occur. It is natural for it to happen because we are expecting behavior change, which that in and of itself is a task for your employee. </a:t>
            </a:r>
          </a:p>
          <a:p>
            <a:r>
              <a:rPr lang="en-US" dirty="0"/>
              <a:t>In this module, we will discuss ways to overcoming roadblocks. Some of the things you will learn are identifying common roadblocks re-evaluate goals and focus on progress. Roadblocks are not dead ends. They are warning signs that will help you identify when you need to intervene and get your employee back on track.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80</a:t>
            </a:fld>
            <a:endParaRPr lang="en-CA" dirty="0"/>
          </a:p>
        </p:txBody>
      </p:sp>
    </p:spTree>
    <p:extLst>
      <p:ext uri="{BB962C8B-B14F-4D97-AF65-F5344CB8AC3E}">
        <p14:creationId xmlns:p14="http://schemas.microsoft.com/office/powerpoint/2010/main" val="21959299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CA" dirty="0"/>
              <a:t>Coaching takes two people to accomplish. The manager must be just as engaged as the employee. Lack of zeal and honesty creates roadblocks that will hinder your employee’s ability to reach their goals. Here are some common obstacles we as managers create:</a:t>
            </a:r>
            <a:endParaRPr lang="en-US" dirty="0"/>
          </a:p>
          <a:p>
            <a:pPr>
              <a:defRPr/>
            </a:pPr>
            <a:r>
              <a:rPr lang="en-CA" dirty="0"/>
              <a:t>Do not have enough time to coach properly</a:t>
            </a:r>
            <a:endParaRPr lang="en-US" dirty="0"/>
          </a:p>
          <a:p>
            <a:pPr>
              <a:defRPr/>
            </a:pPr>
            <a:r>
              <a:rPr lang="en-CA" dirty="0"/>
              <a:t>Lack of confidence in coaching</a:t>
            </a:r>
            <a:endParaRPr lang="en-US" dirty="0"/>
          </a:p>
          <a:p>
            <a:pPr>
              <a:defRPr/>
            </a:pPr>
            <a:r>
              <a:rPr lang="en-CA" dirty="0"/>
              <a:t>Fear of confrontation</a:t>
            </a:r>
            <a:endParaRPr lang="en-US" dirty="0"/>
          </a:p>
          <a:p>
            <a:pPr>
              <a:defRPr/>
            </a:pPr>
            <a:r>
              <a:rPr lang="en-CA" dirty="0"/>
              <a:t>Feels awkward</a:t>
            </a:r>
            <a:endParaRPr lang="en-US" dirty="0"/>
          </a:p>
          <a:p>
            <a:pPr>
              <a:defRPr/>
            </a:pPr>
            <a:r>
              <a:rPr lang="en-CA" dirty="0"/>
              <a:t>Fear of failure in coaching</a:t>
            </a:r>
            <a:endParaRPr lang="en-US" dirty="0"/>
          </a:p>
          <a:p>
            <a:pPr>
              <a:defRPr/>
            </a:pPr>
            <a:r>
              <a:rPr lang="en-CA" dirty="0"/>
              <a:t>Afraid employee will not respond</a:t>
            </a:r>
            <a:endParaRPr lang="en-US" dirty="0"/>
          </a:p>
          <a:p>
            <a:pPr>
              <a:defRPr/>
            </a:pPr>
            <a:r>
              <a:rPr lang="en-CA" dirty="0"/>
              <a:t>Now, from the employee’s perspective, here are some common obstacles they may encounter:</a:t>
            </a:r>
            <a:endParaRPr lang="en-US" dirty="0"/>
          </a:p>
          <a:p>
            <a:pPr>
              <a:defRPr/>
            </a:pPr>
            <a:r>
              <a:rPr lang="en-CA" dirty="0"/>
              <a:t>Home/life issues are blocking progress</a:t>
            </a:r>
            <a:endParaRPr lang="en-US" dirty="0"/>
          </a:p>
          <a:p>
            <a:pPr>
              <a:defRPr/>
            </a:pPr>
            <a:r>
              <a:rPr lang="en-CA" dirty="0"/>
              <a:t>Fear of losing their job</a:t>
            </a:r>
            <a:endParaRPr lang="en-US" dirty="0"/>
          </a:p>
          <a:p>
            <a:pPr>
              <a:defRPr/>
            </a:pPr>
            <a:r>
              <a:rPr lang="en-CA" dirty="0"/>
              <a:t>Lack of confidence reaching the goal</a:t>
            </a:r>
            <a:endParaRPr lang="en-US" dirty="0"/>
          </a:p>
          <a:p>
            <a:pPr>
              <a:defRPr/>
            </a:pPr>
            <a:r>
              <a:rPr lang="en-CA" dirty="0"/>
              <a:t>Denial there is anything wrong</a:t>
            </a:r>
            <a:endParaRPr lang="en-US" dirty="0"/>
          </a:p>
          <a:p>
            <a:pPr>
              <a:defRPr/>
            </a:pPr>
            <a:r>
              <a:rPr lang="en-CA" dirty="0"/>
              <a:t>Poor relationship with the coach</a:t>
            </a:r>
            <a:endParaRPr lang="en-US" dirty="0"/>
          </a:p>
          <a:p>
            <a:pPr>
              <a:defRPr/>
            </a:pPr>
            <a:r>
              <a:rPr lang="en-CA" dirty="0"/>
              <a:t>Obstacles come in many different forms. However, the root of the obstacles typically comes from a personal deficiency in their life situation. Maslow’s theory of needs outlines basic needs we all must have in order to reach higher order needs. Here is brief overview of the needs.</a:t>
            </a:r>
            <a:endParaRPr lang="en-US" dirty="0"/>
          </a:p>
          <a:p>
            <a:pPr>
              <a:defRPr/>
            </a:pPr>
            <a:r>
              <a:rPr lang="en-CA" dirty="0"/>
              <a:t>Physical need</a:t>
            </a:r>
            <a:endParaRPr lang="en-US" dirty="0"/>
          </a:p>
          <a:p>
            <a:pPr>
              <a:defRPr/>
            </a:pPr>
            <a:r>
              <a:rPr lang="en-CA" dirty="0"/>
              <a:t>Safety need</a:t>
            </a:r>
            <a:endParaRPr lang="en-US" dirty="0"/>
          </a:p>
          <a:p>
            <a:pPr>
              <a:defRPr/>
            </a:pPr>
            <a:r>
              <a:rPr lang="en-CA" dirty="0"/>
              <a:t>Social need</a:t>
            </a:r>
            <a:endParaRPr lang="en-US" dirty="0"/>
          </a:p>
          <a:p>
            <a:pPr>
              <a:defRPr/>
            </a:pPr>
            <a:r>
              <a:rPr lang="en-CA" dirty="0"/>
              <a:t>Esteem need</a:t>
            </a:r>
            <a:endParaRPr lang="en-US" dirty="0"/>
          </a:p>
          <a:p>
            <a:pPr>
              <a:defRPr/>
            </a:pPr>
            <a:r>
              <a:rPr lang="en-CA" dirty="0"/>
              <a:t>Growth need</a:t>
            </a:r>
            <a:endParaRPr lang="en-US" dirty="0"/>
          </a:p>
          <a:p>
            <a:pPr>
              <a:defRPr/>
            </a:pPr>
            <a:r>
              <a:rPr lang="en-CA" dirty="0"/>
              <a:t>The basics of all needs are the physical and safety needs. If a person is lacking in either of these areas, they will find it difficult to progress further into the higher needs. For example, if you know your employee is having issues at home, their physical or safety need may be at risk, creating an obstacle to reaching a goal, which is a higher order need. When faced with a needs issue, try your best to acknowledge the need and guide them to a qualified resource to assist them with this issue.  </a:t>
            </a:r>
            <a:endParaRPr lang="en-US" dirty="0"/>
          </a:p>
          <a:p>
            <a:pPr>
              <a:defRPr/>
            </a:pPr>
            <a:r>
              <a:rPr lang="en-CA" dirty="0"/>
              <a:t>Let us look at how to re-evaluate goals and realign the employee back to achieving the goal.  </a:t>
            </a:r>
          </a:p>
          <a:p>
            <a:pPr>
              <a:defRPr/>
            </a:pPr>
            <a:endParaRPr lang="en-CA" dirty="0"/>
          </a:p>
          <a:p>
            <a:pPr>
              <a:defRPr/>
            </a:pPr>
            <a:endParaRPr lang="en-CA" dirty="0"/>
          </a:p>
          <a:p>
            <a:pPr>
              <a:defRPr/>
            </a:pPr>
            <a:endParaRPr lang="en-CA" dirty="0"/>
          </a:p>
          <a:p>
            <a:pPr>
              <a:defRPr/>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most common obstacles to reaching goals.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Obstacles to coaching come from both the employee and the manager.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Obstacles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copies of activity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answer key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activity to all the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them to either place an E, for employee, or M, for manager, next to the obstacle listed on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them 5 minutes then go over the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times when I am about to coach an employee, I tend to have to check my attitude. Sometimes I may be the one that places obstacles. We as managers must ensure that the coaching activity is guarded against what is going on in the rest of the world   Failing to do so, lessens the importance to the coaching process for both you and your employee.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walk around the room and help those who are not participating. Guide them and encourage them to participate. </a:t>
            </a:r>
          </a:p>
          <a:p>
            <a:pPr>
              <a:defRPr/>
            </a:pPr>
            <a:endParaRPr lang="en-US" dirty="0"/>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D315F8-2F34-433A-A18D-5297CC951BF5}" type="slidenum">
              <a:rPr lang="en-CA" smtClean="0"/>
              <a:pPr eaLnBrk="1" hangingPunct="1"/>
              <a:t>81</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CA" dirty="0"/>
              <a:t>As time passes from the original coaching session, you want to check in on your employee and see where are they at in respect to the goal that was set.  It is at this point where you may want to re-evaluate the goal and determine if it is still SMART.  </a:t>
            </a:r>
            <a:endParaRPr lang="en-US" dirty="0"/>
          </a:p>
          <a:p>
            <a:r>
              <a:rPr lang="en-CA" dirty="0"/>
              <a:t>There are several things you want to take into consideration when re-evaluating goals.  First of all, re-evaluating does not mean that you have to change it.  Re-evaluating is an opportunity to check on the goal and to determine how your employee is doing in achieving this goal.  Here are some steps you want to take when re-evaluating a goal:</a:t>
            </a:r>
            <a:endParaRPr lang="en-US" dirty="0"/>
          </a:p>
          <a:p>
            <a:r>
              <a:rPr lang="en-US" dirty="0"/>
              <a:t>Revisit the starting point. You want to review where you began. This way you are able to see if progress has been made and your employee is moving towards the goal.</a:t>
            </a:r>
          </a:p>
          <a:p>
            <a:r>
              <a:rPr lang="en-US" dirty="0"/>
              <a:t>Determine what has been accomplished. Look at what the current performance level is and compare it to the starting point determined earlier.</a:t>
            </a:r>
          </a:p>
          <a:p>
            <a:r>
              <a:rPr lang="en-US" dirty="0"/>
              <a:t>Review the amount of time left in respect to the goal date. You want to see if the amount of improvement is aligned with how much time has passed or how much time is left before the goal date is reached.</a:t>
            </a:r>
          </a:p>
          <a:p>
            <a:r>
              <a:rPr lang="en-US" dirty="0"/>
              <a:t>Determine if the time remaining before the goal date is adequate to fulfill the goal. Here you want to see if there is still enough time to improve and reach the goal.  </a:t>
            </a:r>
          </a:p>
          <a:p>
            <a:r>
              <a:rPr lang="en-US" dirty="0"/>
              <a:t>If not enough time is left to accomplish goal by goal date, then set a new goal and goal date based on how much improvement has been accomplished and the time it took to get there.</a:t>
            </a:r>
          </a:p>
          <a:p>
            <a:r>
              <a:rPr lang="en-US" dirty="0"/>
              <a:t>If there is still enough time, set smaller goals to help the employee move towards the established general goal.  </a:t>
            </a:r>
          </a:p>
          <a:p>
            <a:r>
              <a:rPr lang="en-CA" dirty="0"/>
              <a:t>In overcoming roadblocks, you may need to be more flexible.  Perhaps the goal originally seemed like a variable goal, but when put into practice it becomes apparent that you will not be able to reach it.  Do not become frustrated.  Be flexible and understanding of your employee if you have to reset a goal.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re-evaluating goals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essential steps to re-evaluation goals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 starting point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what has been accomplished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how much time has passed or is left in respect to the goal date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if the time left is adequate to continue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not enough time, then set a new goal and goal date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enough time, then set smaller goals to help employee move 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Goal re-evaluating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worksheets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steps to re-evaluating goals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identify a goal that must be re-evaluated. It could be a working or personal goal.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work through the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them about 5 minutes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volunteers to share their re-evaluation.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and monitor participation. Help those who are struggling and give them ideas they can use to help with the activity.</a:t>
            </a:r>
          </a:p>
          <a:p>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31A5C1-F7E5-469D-943F-A0847BB56879}" type="slidenum">
              <a:rPr lang="en-CA" smtClean="0"/>
              <a:pPr eaLnBrk="1" hangingPunct="1"/>
              <a:t>82</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888950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CA" dirty="0"/>
              <a:t>If you find yourself with an employee struggling with reaching their goals, you may be tempted to pull them over and discuss how they are missing the mark and the related consequences.</a:t>
            </a:r>
            <a:endParaRPr lang="en-US" dirty="0"/>
          </a:p>
          <a:p>
            <a:r>
              <a:rPr lang="en-CA" dirty="0"/>
              <a:t>Focusing on the negative aspects will only create more obstacles. Remember that hierarchy of needs mentioned earlier? Well, if you start making the coaching session feel more negative, the employee may feel that their job is threatened. If this happens, they will become more fearful and this adds to the roadblocks.</a:t>
            </a:r>
            <a:endParaRPr lang="en-US" dirty="0"/>
          </a:p>
          <a:p>
            <a:r>
              <a:rPr lang="en-CA" dirty="0"/>
              <a:t>Instead of focusing on the negatives, focus on the progress. Tell your employee that you see progress and that you believe that they are able to make their goals. Speaking positively expands your employee’s belief about themselves. Use encouraging phrases like the ones here:</a:t>
            </a:r>
            <a:endParaRPr lang="en-US" dirty="0"/>
          </a:p>
          <a:p>
            <a:r>
              <a:rPr lang="en-US" dirty="0"/>
              <a:t>I know you are not quite there yet, but you managed to improve this much in such a short amount of time.</a:t>
            </a:r>
          </a:p>
          <a:p>
            <a:r>
              <a:rPr lang="en-US" dirty="0"/>
              <a:t>Your progress is steady and you are showing promise that you will reach that goal.  </a:t>
            </a:r>
          </a:p>
          <a:p>
            <a:r>
              <a:rPr lang="en-US" dirty="0"/>
              <a:t>You showed definite improvement since our last discussion. I am confident you are going to hit this goal.  </a:t>
            </a:r>
          </a:p>
          <a:p>
            <a:r>
              <a:rPr lang="en-CA" dirty="0"/>
              <a:t>It is easy to speak into the positive aspects of progress. The benefits of focusing on progress could reap the following:</a:t>
            </a:r>
            <a:endParaRPr lang="en-US" dirty="0"/>
          </a:p>
          <a:p>
            <a:r>
              <a:rPr lang="en-US" dirty="0"/>
              <a:t>Increased communication between you and your employee</a:t>
            </a:r>
          </a:p>
          <a:p>
            <a:r>
              <a:rPr lang="en-US" dirty="0"/>
              <a:t>Build trust</a:t>
            </a:r>
          </a:p>
          <a:p>
            <a:r>
              <a:rPr lang="en-US" dirty="0"/>
              <a:t>Increase motivation</a:t>
            </a:r>
          </a:p>
          <a:p>
            <a:r>
              <a:rPr lang="en-US" dirty="0"/>
              <a:t>Goal is reached</a:t>
            </a:r>
          </a:p>
          <a:p>
            <a:r>
              <a:rPr lang="en-US" dirty="0"/>
              <a:t>Build good relationship with your employee</a:t>
            </a:r>
          </a:p>
          <a:p>
            <a:r>
              <a:rPr lang="en-US" dirty="0"/>
              <a:t>Employee’s confidence is boosted</a:t>
            </a:r>
          </a:p>
          <a:p>
            <a:r>
              <a:rPr lang="en-CA" dirty="0"/>
              <a:t>You see if you speak positively, then positive things come out, but if you speak negatively, and then you will get a negative reaction.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leverage progress in keeping their employees motivated.</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Focusing on the positive progress your employee is making helps them overcome obstacles.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Paper to write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participants have something to write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talking points in the lesson below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be ready to note ideas on a piece of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Cover ideas and concepts mentioned in the lesson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reflect on their own what actions steps they can take to focus more on progress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this down on their action plan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participants do not have to share this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noticed that the conversation goes much smoother when I focus on the progress than on the negative aspects. The employee is more open to discussion and receptive to my coaching.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Tell participants to be ready to jot down ideas as you discuss the benefits of focusing on the progress. </a:t>
            </a:r>
          </a:p>
          <a:p>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94B9C7-FE0A-44E7-9269-AB3E2502EFFE}" type="slidenum">
              <a:rPr lang="en-CA" smtClean="0"/>
              <a:pPr eaLnBrk="1" hangingPunct="1"/>
              <a:t>83</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Identifying the end of the coaching process for a particular goal is a vital step that helps both you and your employee acknowledge you have both reached the end. Failing to acknowledge the achievement of a goal could result in disappointment for your employee. Many times, they are anticipating the end and perhaps expect some form of celebration or kudos. No matter how you do it, as a coach, you must know when your employee has reached their goal and acknowledge it.</a:t>
            </a:r>
          </a:p>
          <a:p>
            <a:r>
              <a:rPr lang="en-US" dirty="0"/>
              <a:t>In this module, you will learn to recognize success, transition your employee from this coaching goal to another and wrapping it up. Let us begin by discussing how to know when you have achieved success.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90</a:t>
            </a:fld>
            <a:endParaRPr lang="en-CA" dirty="0"/>
          </a:p>
        </p:txBody>
      </p:sp>
    </p:spTree>
    <p:extLst>
      <p:ext uri="{BB962C8B-B14F-4D97-AF65-F5344CB8AC3E}">
        <p14:creationId xmlns:p14="http://schemas.microsoft.com/office/powerpoint/2010/main" val="21621625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Determining if success is achieved is a crucial element to the coaching process. If you fail to recognize success, you could hurt your coaching program. Your employee worked hard to reach their goals and it is your job to recognize when it has been achieved.</a:t>
            </a:r>
          </a:p>
          <a:p>
            <a:r>
              <a:rPr lang="en-US" dirty="0"/>
              <a:t>Taking inventory of your employee’s accomplishments helps you to determine how well your employee has achieved success. This inventory could also help you determine if your employee is ready to move into the next level of their development.  </a:t>
            </a:r>
          </a:p>
          <a:p>
            <a:r>
              <a:rPr lang="en-US" dirty="0"/>
              <a:t>Here are some areas to review when taking inventory:</a:t>
            </a:r>
          </a:p>
          <a:p>
            <a:r>
              <a:rPr lang="en-US" dirty="0"/>
              <a:t>•	Review the goals and compare them to how well your employee achieved them</a:t>
            </a:r>
          </a:p>
          <a:p>
            <a:r>
              <a:rPr lang="en-US" dirty="0"/>
              <a:t>•	Review where your employee is at the beginning of the coaching process and how far they have progressed</a:t>
            </a:r>
          </a:p>
          <a:p>
            <a:r>
              <a:rPr lang="en-US" dirty="0"/>
              <a:t>•	List the behaviors you employee demonstrated during the coaching progress</a:t>
            </a:r>
          </a:p>
          <a:p>
            <a:r>
              <a:rPr lang="en-US" dirty="0"/>
              <a:t>•	List your employee’s strengths</a:t>
            </a:r>
          </a:p>
          <a:p>
            <a:r>
              <a:rPr lang="en-US" dirty="0"/>
              <a:t>•	List your employee’s weaknesses</a:t>
            </a:r>
          </a:p>
          <a:p>
            <a:r>
              <a:rPr lang="en-US" dirty="0"/>
              <a:t>•	List your expectations  and compare them to how well your employee meets or exceeds your expectations</a:t>
            </a:r>
          </a:p>
          <a:p>
            <a:r>
              <a:rPr lang="en-US" dirty="0"/>
              <a:t>•	If applicable, determine if your employee is ready of the next level of their development</a:t>
            </a:r>
          </a:p>
          <a:p>
            <a:r>
              <a:rPr lang="en-US" dirty="0"/>
              <a:t>If you noticed, there are two levels of success. The first level deals with the immediate goal. During the course of developing your employee, you probably set various goals. You may use this inventory to determine if they are successful in one goal and then move on to the next goal.  </a:t>
            </a:r>
          </a:p>
          <a:p>
            <a:r>
              <a:rPr lang="en-US" dirty="0"/>
              <a:t>On the other hand, you may use this to help you determine if your employee has achieved overall success and is ready to move on to more development in other areas like management.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when success is achieved.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reached the goal date, it is time to compare the beginning metrics with end metrics, determining if success is reached. It is time to take inventory of your employee’s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coaching inventory checklist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 completed coaching inventory checklist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handouts to a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review it for 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completed sample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to review it for 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while the participants review handouts and be ready to answer questions.</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91</a:t>
            </a:fld>
            <a:endParaRPr lang="en-CA" dirty="0"/>
          </a:p>
        </p:txBody>
      </p:sp>
    </p:spTree>
    <p:extLst>
      <p:ext uri="{BB962C8B-B14F-4D97-AF65-F5344CB8AC3E}">
        <p14:creationId xmlns:p14="http://schemas.microsoft.com/office/powerpoint/2010/main" val="2680793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CA" dirty="0"/>
              <a:t>Transitioning is moving your employee to the next level of development. You may also transition your employee to the next developmental goal. In any case, it is a good practice to make a clear transition. Making it clear tells the employee they achieve success and are ready to take on new challenges.  </a:t>
            </a:r>
            <a:endParaRPr lang="en-US" dirty="0"/>
          </a:p>
          <a:p>
            <a:pPr>
              <a:defRPr/>
            </a:pPr>
            <a:r>
              <a:rPr lang="en-CA" dirty="0"/>
              <a:t>Failure to transition may frustrate the employee over time. Transitioning closes a door and opens the next. Below are the steps to making a good transition:</a:t>
            </a:r>
            <a:endParaRPr lang="en-US" dirty="0"/>
          </a:p>
          <a:p>
            <a:pPr>
              <a:defRPr/>
            </a:pPr>
            <a:r>
              <a:rPr lang="en-US" dirty="0"/>
              <a:t>Make a statement of success. This is a purposeful announcement you make to your employee as a way to mark the transition. Here is a sample:</a:t>
            </a:r>
          </a:p>
          <a:p>
            <a:pPr>
              <a:defRPr/>
            </a:pPr>
            <a:r>
              <a:rPr lang="en-CA" i="1" dirty="0"/>
              <a:t>“John, you have accomplished a great deal over the last year. Today marks the beginning of a new phase of development for you.”</a:t>
            </a:r>
            <a:endParaRPr lang="en-US" dirty="0"/>
          </a:p>
          <a:p>
            <a:pPr>
              <a:defRPr/>
            </a:pPr>
            <a:r>
              <a:rPr lang="en-US" dirty="0"/>
              <a:t>Overview of accomplishments given:  here you review what your employee has accomplished and how well they did and that you are proud of them</a:t>
            </a:r>
          </a:p>
          <a:p>
            <a:pPr>
              <a:defRPr/>
            </a:pPr>
            <a:r>
              <a:rPr lang="en-US" dirty="0"/>
              <a:t>Verify your employee agrees. You want to ensure that you and your employee are on the same page. They may not quickly understand that you are about to move them into another level of development. Use open-ended questions to help you determine if your employee is in fact ready to transition. If they are not ready, then set goals to help them address those concerns and coach them through it, using SMART goals and the GROW coaching process.</a:t>
            </a:r>
          </a:p>
          <a:p>
            <a:pPr>
              <a:defRPr/>
            </a:pPr>
            <a:r>
              <a:rPr lang="en-US" dirty="0"/>
              <a:t>Engage the employee with the next level of development. You should have a plan in place that outlines the transition. Share this plan with your employee and have them engage it as soon as possible. Perhaps you may have to hand them off to another manager for development, then walk the employee over to that manager and introduce them.  </a:t>
            </a:r>
          </a:p>
          <a:p>
            <a:pPr>
              <a:defRPr/>
            </a:pPr>
            <a:r>
              <a:rPr lang="en-CA" dirty="0"/>
              <a:t>If your purpose is to transition your employee to the next development goal, then follow the steps like before this time engage your employee to the new goal instead. Always make sure your employee is ready for the next level of development.  </a:t>
            </a:r>
            <a:endParaRPr lang="en-US" dirty="0"/>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transiting their employee to other areas of development.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MOVE steps will help you transition your employee the next level of development by: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a statement of success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Overview of accomplishment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Verify your employee is in agreement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the employee with next level of development.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MOVE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review it for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best experiences I ever had is when I helped an employee reach their goals and transition into the next level of development. Usually they come back to me and thank me for my help.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they review the job aid, go around the room and clarify any confusion you may see at the tables. </a:t>
            </a:r>
          </a:p>
          <a:p>
            <a:pPr>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BBA8F6-2637-4F53-BC12-E7BD7F71308F}" type="slidenum">
              <a:rPr lang="en-CA" smtClean="0"/>
              <a:pPr eaLnBrk="1" hangingPunct="1"/>
              <a:t>92</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CA" dirty="0"/>
              <a:t>Wrapping it all up is just a matter of organizing your employee’s coaching file and transitioning the file to the next manager for reference. Even if you do not plan to transition your employee over to a new manager, wrap up the coaching file and keep it accessible for future use.  </a:t>
            </a:r>
            <a:endParaRPr lang="en-US" dirty="0"/>
          </a:p>
          <a:p>
            <a:pPr>
              <a:defRPr/>
            </a:pPr>
            <a:r>
              <a:rPr lang="en-CA" dirty="0"/>
              <a:t>Here are some things you want to do so you can wrap this coaching file up:</a:t>
            </a:r>
            <a:endParaRPr lang="en-US" dirty="0"/>
          </a:p>
          <a:p>
            <a:pPr>
              <a:defRPr/>
            </a:pPr>
            <a:r>
              <a:rPr lang="en-US" dirty="0"/>
              <a:t>Have all your coaching documents related to your employee placed in a file folder. If it is electronic, do the same.  </a:t>
            </a:r>
          </a:p>
          <a:p>
            <a:pPr>
              <a:defRPr/>
            </a:pPr>
            <a:r>
              <a:rPr lang="en-US" dirty="0"/>
              <a:t>Use the wrap up worksheet and place that as the first page of the coaching file. The Wrapping it up worksheet outlines the following:</a:t>
            </a:r>
          </a:p>
          <a:p>
            <a:pPr>
              <a:defRPr/>
            </a:pPr>
            <a:r>
              <a:rPr lang="en-US" dirty="0"/>
              <a:t>Employee’s profile (i.e. name, years at organization, job title, etc)</a:t>
            </a:r>
          </a:p>
          <a:p>
            <a:pPr>
              <a:defRPr/>
            </a:pPr>
            <a:r>
              <a:rPr lang="en-US" dirty="0"/>
              <a:t>List of achievements</a:t>
            </a:r>
          </a:p>
          <a:p>
            <a:pPr>
              <a:defRPr/>
            </a:pPr>
            <a:r>
              <a:rPr lang="en-US" dirty="0"/>
              <a:t>List of positive behaviors</a:t>
            </a:r>
          </a:p>
          <a:p>
            <a:pPr>
              <a:defRPr/>
            </a:pPr>
            <a:r>
              <a:rPr lang="en-US" dirty="0"/>
              <a:t>List of areas for further development</a:t>
            </a:r>
          </a:p>
          <a:p>
            <a:pPr>
              <a:defRPr/>
            </a:pPr>
            <a:r>
              <a:rPr lang="en-US" dirty="0"/>
              <a:t>List of goals your employee would like to achieve</a:t>
            </a:r>
          </a:p>
          <a:p>
            <a:pPr>
              <a:defRPr/>
            </a:pPr>
            <a:r>
              <a:rPr lang="en-US" dirty="0"/>
              <a:t>Your overall assessment</a:t>
            </a:r>
          </a:p>
          <a:p>
            <a:pPr>
              <a:defRPr/>
            </a:pPr>
            <a:r>
              <a:rPr lang="en-US" dirty="0"/>
              <a:t>Your recommendation</a:t>
            </a:r>
          </a:p>
          <a:p>
            <a:pPr>
              <a:defRPr/>
            </a:pPr>
            <a:r>
              <a:rPr lang="en-US" dirty="0"/>
              <a:t>Brief outline of the next events</a:t>
            </a:r>
          </a:p>
          <a:p>
            <a:pPr>
              <a:defRPr/>
            </a:pPr>
            <a:r>
              <a:rPr lang="en-US" dirty="0"/>
              <a:t>Your employee’s coaching sessions are now transitioning into something else. Let us look at what mentoring is and how to leverage that is a form of development for your employee.  </a:t>
            </a:r>
          </a:p>
          <a:p>
            <a:pPr>
              <a:defRPr/>
            </a:pPr>
            <a:r>
              <a:rPr lang="en-CA" dirty="0"/>
              <a:t>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elements of wrapping up the employee’s coaching session for transitioning.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a summary for your employee’s transition helps to document items for the next development resource like another manager or mentor.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Wrapping it up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there is enough worksheet available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worksheet and its components.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review it for 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discuss at their tables how they plan to use this worksheet give them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feedback from participants.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ensuring all students are participating and be ready to answer questions. </a:t>
            </a:r>
          </a:p>
          <a:p>
            <a:pPr>
              <a:defRPr/>
            </a:pPr>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1E8275-5873-4AA9-900D-0AD8CDAF11A0}" type="slidenum">
              <a:rPr lang="en-CA" smtClean="0"/>
              <a:pPr eaLnBrk="1" hangingPunct="1"/>
              <a:t>93</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Earlier in this workshop, we defined the terms coaching and mentoring. We learned that both concepts vary greatly in terms of the goal each sought to achieve. In this module, you are going to learn the practical differences and blend the two for a balanced development program. In addition, we will discover how to integrate the GROW module when you are mentoring your employee and finally, you will learn how to focus more on building relationships. Let us start by comparing the practical differences between coaching and mentoring.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100</a:t>
            </a:fld>
            <a:endParaRPr lang="en-CA" dirty="0"/>
          </a:p>
        </p:txBody>
      </p:sp>
    </p:spTree>
    <p:extLst>
      <p:ext uri="{BB962C8B-B14F-4D97-AF65-F5344CB8AC3E}">
        <p14:creationId xmlns:p14="http://schemas.microsoft.com/office/powerpoint/2010/main" val="36095637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There are differences between coaching and mentoring. Each typically has goals to accomplish, but the methods are vastly different.  </a:t>
            </a:r>
          </a:p>
          <a:p>
            <a:r>
              <a:rPr lang="en-US" dirty="0"/>
              <a:t>Coaching has the following characteristics:</a:t>
            </a:r>
          </a:p>
          <a:p>
            <a:r>
              <a:rPr lang="en-US" dirty="0"/>
              <a:t>•	Interaction is usually not voluntary</a:t>
            </a:r>
          </a:p>
          <a:p>
            <a:r>
              <a:rPr lang="en-US" dirty="0"/>
              <a:t>•	The interaction usually is for a set amount of time.  </a:t>
            </a:r>
          </a:p>
          <a:p>
            <a:r>
              <a:rPr lang="en-US" dirty="0"/>
              <a:t>•	The interaction is structured and meetings are typically confined to scheduled meetings</a:t>
            </a:r>
          </a:p>
          <a:p>
            <a:r>
              <a:rPr lang="en-US" dirty="0"/>
              <a:t>•	Coach does not necessarily have to be an expert on the coaching topic</a:t>
            </a:r>
          </a:p>
          <a:p>
            <a:r>
              <a:rPr lang="en-US" dirty="0"/>
              <a:t>•	Generally, the interaction is short-termed and focus usually in one or two areas of development</a:t>
            </a:r>
          </a:p>
          <a:p>
            <a:r>
              <a:rPr lang="en-US" dirty="0"/>
              <a:t>•	The focus is on a particular job function developmental issue</a:t>
            </a:r>
          </a:p>
          <a:p>
            <a:r>
              <a:rPr lang="en-US" dirty="0"/>
              <a:t>•	The goal is to produce a more immediate change or result</a:t>
            </a:r>
          </a:p>
          <a:p>
            <a:r>
              <a:rPr lang="en-US" dirty="0"/>
              <a:t>•	Coaching is typically targeting specific opportunities for improvement</a:t>
            </a:r>
          </a:p>
          <a:p>
            <a:r>
              <a:rPr lang="en-US" dirty="0"/>
              <a:t>Mentoring has the following characteristics:</a:t>
            </a:r>
          </a:p>
          <a:p>
            <a:r>
              <a:rPr lang="en-US" dirty="0"/>
              <a:t>•	Interaction is usually voluntary</a:t>
            </a:r>
          </a:p>
          <a:p>
            <a:r>
              <a:rPr lang="en-US" dirty="0"/>
              <a:t>•	Relationship is usually long-term  over an extensive period of time</a:t>
            </a:r>
          </a:p>
          <a:p>
            <a:r>
              <a:rPr lang="en-US" dirty="0"/>
              <a:t>•	Interaction is less structured with more causal than structured meetings</a:t>
            </a:r>
          </a:p>
          <a:p>
            <a:r>
              <a:rPr lang="en-US" dirty="0"/>
              <a:t>•	Mentor is usually regarded as an expert in their field and is a resource to the protégé</a:t>
            </a:r>
          </a:p>
          <a:p>
            <a:r>
              <a:rPr lang="en-US" dirty="0"/>
              <a:t>•	Career development is the overall goal of mentoring</a:t>
            </a:r>
          </a:p>
          <a:p>
            <a:r>
              <a:rPr lang="en-US" dirty="0"/>
              <a:t>•	The goal is to develop areas that the protégé deems necessary for their development for future roles</a:t>
            </a:r>
          </a:p>
          <a:p>
            <a:r>
              <a:rPr lang="en-US" dirty="0"/>
              <a:t>•	Mentoring targets the entire career path of a protégé </a:t>
            </a:r>
          </a:p>
          <a:p>
            <a:r>
              <a:rPr lang="en-US" dirty="0"/>
              <a:t>Let us see how we can blend the two models for an effective development program for your employees.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basic difference between coaching and mentoring.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Coaching an employee is usually involuntary, targeted one-on-one contact, and structured. Mentoring is usually voluntary and is less structured, but the contact may be more frequent.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Paper to write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flip chart paper and markers for all tables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are familiar with the differences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 piece of flip chart paper to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Assign one table the concept of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Assign the other the concept of mentoring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Alternate around the room until all tables either have coaching or mentoring as their category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teams brainstorm the characteristics of their category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5 minutes to do this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time is up, go around the room and you go over each team’s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any necessary corrections by moving the listed item to either coaching or mentoring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making corrections, be gentle about it and use positive reinforcement</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101</a:t>
            </a:fld>
            <a:endParaRPr lang="en-CA" dirty="0"/>
          </a:p>
        </p:txBody>
      </p:sp>
    </p:spTree>
    <p:extLst>
      <p:ext uri="{BB962C8B-B14F-4D97-AF65-F5344CB8AC3E}">
        <p14:creationId xmlns:p14="http://schemas.microsoft.com/office/powerpoint/2010/main" val="15812898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CA" dirty="0"/>
              <a:t>Depending on the type of working environment you have and the overall goal of your employee, you may want to combine the characteristics of coaching with mentorship. What you decide to use depends on the current work environment, the type of advancement opportunity your employee has and the time you or someone else have to give to develop the target employee.</a:t>
            </a:r>
            <a:endParaRPr lang="en-US" dirty="0"/>
          </a:p>
          <a:p>
            <a:r>
              <a:rPr lang="en-CA" dirty="0"/>
              <a:t>There is no right or wrong answer when determining which characteristic you want to combine. Simply pick the ones that will help you achieve maximum results. For example, you may want to blend the more casual approach to meeting with your employee with a targeted area of development. On the other hand, you may want to blend the relationship-building aspect of mentoring to the planned meeting intervals.  </a:t>
            </a:r>
            <a:endParaRPr lang="en-US" dirty="0"/>
          </a:p>
          <a:p>
            <a:r>
              <a:rPr lang="en-CA" dirty="0"/>
              <a:t>The approach you determine is considered the best for you environment. Here is a list of benefits you realize when you combine coaching with mentorship:</a:t>
            </a:r>
            <a:endParaRPr lang="en-US" dirty="0"/>
          </a:p>
          <a:p>
            <a:r>
              <a:rPr lang="en-US" dirty="0"/>
              <a:t>Increased flexibility</a:t>
            </a:r>
          </a:p>
          <a:p>
            <a:r>
              <a:rPr lang="en-US" dirty="0"/>
              <a:t>Allows you to supervise your employee while acting autonomous</a:t>
            </a:r>
          </a:p>
          <a:p>
            <a:r>
              <a:rPr lang="en-US" dirty="0"/>
              <a:t>Allows your employee to determine what they want to develop</a:t>
            </a:r>
          </a:p>
          <a:p>
            <a:r>
              <a:rPr lang="en-US" dirty="0"/>
              <a:t>Your employee will feel more empowered in their development</a:t>
            </a:r>
          </a:p>
          <a:p>
            <a:r>
              <a:rPr lang="en-US" dirty="0"/>
              <a:t>You can enlist the help of other managers in the development of your employee</a:t>
            </a:r>
          </a:p>
          <a:p>
            <a:r>
              <a:rPr lang="en-US" dirty="0"/>
              <a:t>Greater satisfaction for both you and your employee</a:t>
            </a:r>
          </a:p>
          <a:p>
            <a:r>
              <a:rPr lang="en-CA" dirty="0"/>
              <a:t>In essence, blending the two models provides more flexibility with the monitoring you need to ensure your employee is on the path to career development.</a:t>
            </a:r>
            <a:endParaRPr lang="en-US"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blending mentorship with coaching.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hybrid approach to development by combining the structured approach of coaching with the autonomy a protégé has while mentoring reaps several benefits.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have 2 pieced of clean flip chart for each table ready to distribute before the lesson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review the characteristics of coaching versus mentoring done in the previous lesson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teams, have them come up with a combined list of characteristics they feel would reap maximum results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the list on a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Next, have the table brainstorm benefits to their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5-6 minutes for this to happen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done, go around the room and have the entire table stand up and one person presents their Hybrid strategy with the benefits to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until all tables presented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hybrid has not right or wrong answers. Try to remain neutral and not place one team’s idea over another. This may send the wrong message to the team you did not favor. </a:t>
            </a:r>
          </a:p>
          <a:p>
            <a:pPr eaLnBrk="1" hangingPunct="1">
              <a:spcBef>
                <a:spcPct val="0"/>
              </a:spcBef>
            </a:pPr>
            <a:endParaRPr lang="en-CA"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907FF5A-DC5E-439B-B669-D0C2E002D39A}" type="slidenum">
              <a:rPr lang="en-CA" smtClean="0"/>
              <a:pPr eaLnBrk="1" hangingPunct="1"/>
              <a:t>102</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dirty="0"/>
              <a:t>Adapting the GROW model to mentoring is very easy to do. When coaching, the GROW model is used as a guide for the coach to structure their dialogue with their employee. The coach develops the goal and guides the employee to reach a goal the coach selects.</a:t>
            </a:r>
            <a:endParaRPr lang="en-US" dirty="0"/>
          </a:p>
          <a:p>
            <a:r>
              <a:rPr lang="en-CA" dirty="0"/>
              <a:t>In mentoring, the GROW model is used as a guide to questioning the protégé on when development path they want seek. Here the mentor asks open-ended questions that form the basis of the mentoring program. Here are some questions you can use when you want to use GROW for mentoring purposes:</a:t>
            </a:r>
            <a:endParaRPr lang="en-US" dirty="0"/>
          </a:p>
          <a:p>
            <a:r>
              <a:rPr lang="en-US" b="1" dirty="0"/>
              <a:t>Goal</a:t>
            </a:r>
            <a:r>
              <a:rPr lang="en-US" dirty="0"/>
              <a:t>: What are your career goals? What do you want to accomplish in the next year?</a:t>
            </a:r>
          </a:p>
          <a:p>
            <a:r>
              <a:rPr lang="en-US" b="1" dirty="0"/>
              <a:t>Reality</a:t>
            </a:r>
            <a:r>
              <a:rPr lang="en-US" dirty="0"/>
              <a:t>: Where are you in relation to your career goal? What are you lacking that you need to have in order to reach that career goal?</a:t>
            </a:r>
          </a:p>
          <a:p>
            <a:r>
              <a:rPr lang="en-US" b="1" dirty="0"/>
              <a:t>Options</a:t>
            </a:r>
            <a:r>
              <a:rPr lang="en-US" dirty="0"/>
              <a:t>: What are activities you think will help you develop those missing skills? How do you want to go about developing the skills necessary to advance your career?</a:t>
            </a:r>
          </a:p>
          <a:p>
            <a:r>
              <a:rPr lang="en-US" b="1" dirty="0"/>
              <a:t>Wrap it up</a:t>
            </a:r>
            <a:r>
              <a:rPr lang="en-US" dirty="0"/>
              <a:t>: What is your plan? How do you want to go about this? </a:t>
            </a:r>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adapt the GROW model to mentoring.</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GROW model is easily adapted to mentoring by allowing the employee to choose their goal, identify their reality, identify their options and draft their plan.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chart with the lesson summary on it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power point or flip chart is prepared before lesson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power point of flip chart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 participant read it to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class: “What skill our behavior you must have in order to get this information from your employee?” Target: Questioning skills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 judging answers by saying, “That is wrong” or “That is correct”. Thank the participants for the answers they give and then share your target answer. Judging makes the participants less likely to volunteer answers. </a:t>
            </a:r>
          </a:p>
          <a:p>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B6CCC0-535C-4CBC-93EE-8E730D68DF35}" type="slidenum">
              <a:rPr lang="en-CA" smtClean="0"/>
              <a:pPr eaLnBrk="1" hangingPunct="1"/>
              <a:t>103</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When you coach, the relationship is hierarchal, meaning that you are driving the process and the employee must respond. Mentoring is not meant to be set up that way. Mentoring is a shoulder-to-shoulder type relationship. In coaching your focus is on reaching goal with a targeted development plan.  </a:t>
            </a:r>
          </a:p>
          <a:p>
            <a:r>
              <a:rPr lang="en-US" dirty="0"/>
              <a:t>On the other hand, mentoring is sharing and guiding your protégé. It requires less structure but more relationship building. Being a mentor to someone creates a special relationship where the mentor watches over the protégé, guides them, and corrects them in different situations. There is not a set intervention. It is constant awareness, looking out for pitfalls and political traps that are common in the work environment.  </a:t>
            </a:r>
          </a:p>
          <a:p>
            <a:r>
              <a:rPr lang="en-US" dirty="0"/>
              <a:t>Mentors also become more involved in the protégé’s life, demonstrating caring, understanding, and guiding them through it from the employment perspective. Deep personal issues should be taken care of by professionals; however, guiding them to that professional level is a mentor’s job.  </a:t>
            </a:r>
          </a:p>
          <a:p>
            <a:r>
              <a:rPr lang="en-US" dirty="0"/>
              <a:t>Here are some behaviors that help to foster a good relationship between a mentor and a protégé:</a:t>
            </a:r>
          </a:p>
          <a:p>
            <a:r>
              <a:rPr lang="en-US" dirty="0"/>
              <a:t>•	Demonstrate caring by listening for issues that are not readily disclosed to you. Perhaps you over hear a conversation where your protégé is struggling with something. Demonstrate care by encouraging your protégé to discuss it with you.</a:t>
            </a:r>
          </a:p>
          <a:p>
            <a:r>
              <a:rPr lang="en-US" dirty="0"/>
              <a:t>•	Demonstrate understanding by acknowledging and empathizing with your employees situation. Take the time to fully grasp what is going on and acknowledge it is real and that you would feel the same if you were in their shoes.  </a:t>
            </a:r>
          </a:p>
          <a:p>
            <a:r>
              <a:rPr lang="en-US" dirty="0"/>
              <a:t>•	Demonstrate listening by giving your undivided attention and avoid interruptions when talking with them like answering the telephone or looking at email. Notate and mirror things back to your protégé to demonstrate you are listening.</a:t>
            </a:r>
          </a:p>
          <a:p>
            <a:r>
              <a:rPr lang="en-US" dirty="0"/>
              <a:t>•	Demonstrate respect by keeping the relationship professional at all times. Avoid degrading your protégé or using causal language in front of others. Show you respect your employee as if they were an equal.</a:t>
            </a:r>
          </a:p>
          <a:p>
            <a:r>
              <a:rPr lang="en-US" dirty="0"/>
              <a:t>Keeping an eye on the relationship is just as important as keeping focus on the goal. The mentor-protégé relationship is delicate because the employee must see the value of the relationship. If they do not see a relationship, then the purpose for mentoring is gone.  </a:t>
            </a:r>
          </a:p>
          <a:p>
            <a:r>
              <a:rPr lang="en-US" dirty="0"/>
              <a:t>We are near the close of this workshop, and it is time to wrap this class up. Let us here some words from the wise before we do close this session.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importance focusing on the relationship when mentoring an employee.</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Demonstrating caring, listening, understanding and respect are essential ingredients to a mentor-protégé relationship.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Index cards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pieced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there are pens and index cards on all tables before lesson starts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have a clean piece of flip chart paper ready before lesson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class: What are the basics to building a relationship.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 several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down answers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Target answers: caring, listening, understanding, respect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some of the ways we can demonstrate this in terms of our behaviors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Solicit answers from the group and write down their answers on another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are collecting answers, remember not to judge the answers. Thank the participants for sharing and focus on the target answers when you debrief the class.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104</a:t>
            </a:fld>
            <a:endParaRPr lang="en-CA" dirty="0"/>
          </a:p>
        </p:txBody>
      </p:sp>
    </p:spTree>
    <p:extLst>
      <p:ext uri="{BB962C8B-B14F-4D97-AF65-F5344CB8AC3E}">
        <p14:creationId xmlns:p14="http://schemas.microsoft.com/office/powerpoint/2010/main" val="4170029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6649255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last module of today’s session. We have learned many things about coaching. Implementing what you have learned today immediately is the best way to start changing your behavior. Remember that coaching is an equation that includes you. Your employee will respond better if they see you are willing to change to help them reach higher performance.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111</a:t>
            </a:fld>
            <a:endParaRPr lang="en-CA" dirty="0"/>
          </a:p>
        </p:txBody>
      </p:sp>
    </p:spTree>
    <p:extLst>
      <p:ext uri="{BB962C8B-B14F-4D97-AF65-F5344CB8AC3E}">
        <p14:creationId xmlns:p14="http://schemas.microsoft.com/office/powerpoint/2010/main" val="35441375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35600302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41698288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115</a:t>
            </a:fld>
            <a:endParaRPr lang="en-CA" dirty="0"/>
          </a:p>
        </p:txBody>
      </p:sp>
    </p:spTree>
    <p:extLst>
      <p:ext uri="{BB962C8B-B14F-4D97-AF65-F5344CB8AC3E}">
        <p14:creationId xmlns:p14="http://schemas.microsoft.com/office/powerpoint/2010/main" val="204268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51079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in your office looking over your performance report and it happened again. Your low performing employee failed to meet quota this month even after you spoke with them about the importance of meeting goals. This employee has a great attitude and you know they can do better. You just do not know how to motivate them to reach the goal. Money used to work, but that has worn off. You are baffled and you know being frustrated makes matters worse. What do you do?</a:t>
            </a:r>
          </a:p>
          <a:p>
            <a:r>
              <a:rPr lang="en-US" dirty="0"/>
              <a:t>This workshop focuses on how to better coach your employees to a higher performance. Coaching is a process of relationship building and setting goals. How well you coach relates directly to how well you are able to foster a great working relationship with your employees through understanding them and strategic goal setting.</a:t>
            </a:r>
          </a:p>
          <a:p>
            <a:r>
              <a:rPr lang="en-US" dirty="0"/>
              <a:t>An easy-to-understand coaching model taught in this workshop will guide you through the coaching process. Prepare yourself to change a few things about yourself in order to coach your employees to better a performance.</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8</a:t>
            </a:fld>
            <a:endParaRPr lang="en-CA" dirty="0"/>
          </a:p>
        </p:txBody>
      </p:sp>
    </p:spTree>
    <p:extLst>
      <p:ext uri="{BB962C8B-B14F-4D97-AF65-F5344CB8AC3E}">
        <p14:creationId xmlns:p14="http://schemas.microsoft.com/office/powerpoint/2010/main" val="1866073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coaching, mentoring and the GROW model.</a:t>
            </a:r>
          </a:p>
          <a:p>
            <a:r>
              <a:rPr lang="en-US" dirty="0"/>
              <a:t>•	Identify and set appropriate goals using the SMART technique of goal setting.</a:t>
            </a:r>
          </a:p>
          <a:p>
            <a:r>
              <a:rPr lang="en-US" dirty="0"/>
              <a:t>•	Identify the steps necessary in defining the current state or reality of your employee’s situation.</a:t>
            </a:r>
          </a:p>
          <a:p>
            <a:r>
              <a:rPr lang="en-US" dirty="0"/>
              <a:t>•	Identify the steps needed in defining options for your employee and turn them into a preliminary plan.</a:t>
            </a:r>
          </a:p>
          <a:p>
            <a:r>
              <a:rPr lang="en-US" dirty="0"/>
              <a:t>•	 Identify the steps in developing a finalized plan or wrapping it up and getting your employee motivated to accomplish those plans.</a:t>
            </a:r>
          </a:p>
          <a:p>
            <a:r>
              <a:rPr lang="en-US" dirty="0"/>
              <a:t>•	Identify the benefits of building and fostering trust with your employee.</a:t>
            </a:r>
          </a:p>
          <a:p>
            <a:r>
              <a:rPr lang="en-US" dirty="0"/>
              <a:t>•	Identify the steps in giving effective feedback while maintaining trust.</a:t>
            </a:r>
          </a:p>
          <a:p>
            <a:r>
              <a:rPr lang="en-US" dirty="0"/>
              <a:t>•	Identify and overcoming common obstacles to the growth and development of your employee. </a:t>
            </a:r>
          </a:p>
          <a:p>
            <a:r>
              <a:rPr lang="en-US" dirty="0"/>
              <a:t>•	Identify when the coaching is at an end and transitioning your employee to other growth opportunities.</a:t>
            </a:r>
          </a:p>
          <a:p>
            <a:r>
              <a:rPr lang="en-US" dirty="0"/>
              <a:t>•	Identify the difference between mentoring and coaching, using both to enable long-term development through a positive relationship with your employee.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a:t>
            </a:fld>
            <a:endParaRPr lang="en-CA" dirty="0"/>
          </a:p>
        </p:txBody>
      </p:sp>
    </p:spTree>
    <p:extLst>
      <p:ext uri="{BB962C8B-B14F-4D97-AF65-F5344CB8AC3E}">
        <p14:creationId xmlns:p14="http://schemas.microsoft.com/office/powerpoint/2010/main" val="4018794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Before getting deeper into the subject of coaching, it is prudent to discuss mentoring and what it tries to achieve. Understanding the difference between coaching and mentoring will help you be clear on your coaching objective. Many times, these two concepts are misunderstood.</a:t>
            </a:r>
          </a:p>
          <a:p>
            <a:pPr eaLnBrk="1" hangingPunct="1"/>
            <a:r>
              <a:rPr lang="en-US" dirty="0"/>
              <a:t>The goal of this module is to define both concepts and introduce a coaching model that will allow you to focus on improving performance. Let us begin by defining what coaching is.</a:t>
            </a:r>
          </a:p>
          <a:p>
            <a:pPr eaLnBrk="1" hangingPunct="1"/>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4DA09F-8EA5-419E-85A8-6DE94FD0D0EE}" type="slidenum">
              <a:rPr lang="en-CA" smtClean="0"/>
              <a:pPr eaLnBrk="1" hangingPunct="1"/>
              <a:t>10</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alpha val="9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0"/>
          </a:gradFill>
          <a:ln>
            <a:gradFill flip="none" rotWithShape="1">
              <a:gsLst>
                <a:gs pos="33000">
                  <a:schemeClr val="bg1"/>
                </a:gs>
                <a:gs pos="76000">
                  <a:schemeClr val="bg1">
                    <a:lumMod val="50000"/>
                  </a:schemeClr>
                </a:gs>
              </a:gsLst>
              <a:lin ang="16200000" scaled="0"/>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600746"/>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87042" name="Picture 2" descr="C:\Users\Darren\Desktop\New Photos\s00011.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1238" t="14314" r="20165" b="14852"/>
          <a:stretch/>
        </p:blipFill>
        <p:spPr bwMode="auto">
          <a:xfrm>
            <a:off x="7092280" y="3981746"/>
            <a:ext cx="1883296" cy="284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878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30590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843509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060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8867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2886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D99560D-3931-4898-834D-A791311E7116}" type="datetimeFigureOut">
              <a:rPr lang="en-US"/>
              <a:pPr>
                <a:defRPr/>
              </a:pPr>
              <a:t>7/11/2017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40E9108-16D1-48E9-90B9-8F15574D70E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1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210781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pPr eaLnBrk="1" hangingPunct="1">
              <a:defRPr/>
            </a:pPr>
            <a:r>
              <a:rPr lang="en-US" sz="3600" dirty="0"/>
              <a:t> </a:t>
            </a:r>
            <a:br>
              <a:rPr lang="en-CA" sz="3600" dirty="0"/>
            </a:br>
            <a:r>
              <a:rPr lang="en-US" sz="3600" dirty="0"/>
              <a:t>Module Two: Defining Coaching and Mentoring </a:t>
            </a:r>
            <a:br>
              <a:rPr lang="en-CA" sz="3600" dirty="0"/>
            </a:br>
            <a:endParaRPr lang="en-CA" sz="3600" dirty="0"/>
          </a:p>
        </p:txBody>
      </p:sp>
      <p:sp>
        <p:nvSpPr>
          <p:cNvPr id="8195" name="Content Placeholder 3"/>
          <p:cNvSpPr>
            <a:spLocks noGrp="1"/>
          </p:cNvSpPr>
          <p:nvPr>
            <p:ph idx="1"/>
          </p:nvPr>
        </p:nvSpPr>
        <p:spPr/>
        <p:txBody>
          <a:bodyPr/>
          <a:lstStyle/>
          <a:p>
            <a:pPr marL="0"/>
            <a:r>
              <a:rPr lang="en-CA" dirty="0"/>
              <a:t>The goal of this module is to define both concepts and introduce a coaching model that will allow you to focus on improving performance. Let us begin by defining what coaching is.</a:t>
            </a:r>
            <a:endParaRPr lang="en-US" dirty="0"/>
          </a:p>
        </p:txBody>
      </p:sp>
      <p:sp>
        <p:nvSpPr>
          <p:cNvPr id="8196"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We are all capable of change and growth; we just need to know where to begin.</a:t>
            </a:r>
            <a:endParaRPr lang="en-US" sz="1600" dirty="0">
              <a:latin typeface="Calibri"/>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Blaine Lee</a:t>
            </a:r>
            <a:endParaRPr lang="en-US" sz="1600" b="1" dirty="0">
              <a:latin typeface="Calibri"/>
              <a:ea typeface="Times New Roman"/>
              <a:cs typeface="Times New Roman"/>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sz="3400" dirty="0"/>
              <a:t>Module Eleven: How Mentoring Differs from Coaching </a:t>
            </a:r>
            <a:endParaRPr lang="en-CA" sz="3400" dirty="0"/>
          </a:p>
        </p:txBody>
      </p:sp>
      <p:sp>
        <p:nvSpPr>
          <p:cNvPr id="46083" name="Content Placeholder 4"/>
          <p:cNvSpPr>
            <a:spLocks noGrp="1"/>
          </p:cNvSpPr>
          <p:nvPr>
            <p:ph idx="1"/>
          </p:nvPr>
        </p:nvSpPr>
        <p:spPr>
          <a:xfrm>
            <a:off x="457200" y="1643063"/>
            <a:ext cx="6400800" cy="4525962"/>
          </a:xfrm>
        </p:spPr>
        <p:txBody>
          <a:bodyPr>
            <a:normAutofit/>
          </a:bodyPr>
          <a:lstStyle/>
          <a:p>
            <a:pPr marL="0" eaLnBrk="1" hangingPunct="1">
              <a:defRPr/>
            </a:pPr>
            <a:r>
              <a:rPr lang="en-CA" dirty="0"/>
              <a:t>In this module, you are going to learn the practical differences and blend the two for a balanced development program. In addition, we will discover how to integrate the GROW module when you are mentoring your employee and finally, you will learn how to focus more on building relationships. </a:t>
            </a:r>
            <a:endParaRPr lang="en-CA" sz="2800" dirty="0"/>
          </a:p>
        </p:txBody>
      </p:sp>
      <p:sp>
        <p:nvSpPr>
          <p:cNvPr id="46084" name="Text Placeholder 5"/>
          <p:cNvSpPr>
            <a:spLocks noGrp="1"/>
          </p:cNvSpPr>
          <p:nvPr>
            <p:ph type="body" sz="quarter" idx="10"/>
          </p:nvPr>
        </p:nvSpPr>
        <p:spPr/>
        <p:txBody>
          <a:bodyPr/>
          <a:lstStyle/>
          <a:p>
            <a:pPr>
              <a:lnSpc>
                <a:spcPct val="115000"/>
              </a:lnSpc>
              <a:spcBef>
                <a:spcPts val="0"/>
              </a:spcBef>
              <a:spcAft>
                <a:spcPts val="1000"/>
              </a:spcAft>
              <a:defRPr/>
            </a:pPr>
            <a:r>
              <a:rPr lang="en-US" sz="1800" dirty="0">
                <a:ea typeface="Times New Roman"/>
                <a:cs typeface="Times New Roman"/>
              </a:rPr>
              <a:t>Mentoring is a brain to pick, an ear to listen, and a push in the right direction.</a:t>
            </a:r>
            <a:endParaRPr lang="en-US" sz="1400" dirty="0">
              <a:latin typeface="Calibri"/>
              <a:ea typeface="Times New Roman"/>
              <a:cs typeface="Times New Roman"/>
            </a:endParaRPr>
          </a:p>
          <a:p>
            <a:pPr algn="ctr">
              <a:lnSpc>
                <a:spcPct val="115000"/>
              </a:lnSpc>
              <a:spcBef>
                <a:spcPts val="0"/>
              </a:spcBef>
              <a:spcAft>
                <a:spcPts val="1000"/>
              </a:spcAft>
              <a:defRPr/>
            </a:pPr>
            <a:r>
              <a:rPr lang="en-US" sz="1800" b="1" dirty="0">
                <a:ea typeface="Times New Roman"/>
                <a:cs typeface="Times New Roman"/>
              </a:rPr>
              <a:t>John Crosby</a:t>
            </a:r>
            <a:endParaRPr lang="en-US" sz="1400" b="1" dirty="0">
              <a:latin typeface="Calibri"/>
              <a:ea typeface="Times New Roman"/>
              <a:cs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r>
              <a:rPr lang="en-CA" sz="4000" dirty="0"/>
              <a:t>The Basic Differences </a:t>
            </a:r>
            <a:endParaRPr lang="en-US"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87079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Blending the Two Models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74573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pPr eaLnBrk="1" hangingPunct="1">
              <a:defRPr/>
            </a:pPr>
            <a:r>
              <a:rPr lang="en-US" dirty="0"/>
              <a:t>Adapting the GROW </a:t>
            </a:r>
            <a:br>
              <a:rPr lang="en-US" dirty="0"/>
            </a:br>
            <a:r>
              <a:rPr lang="en-US" dirty="0"/>
              <a:t>Model for Mentoring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275128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dirty="0"/>
              <a:t>Focusing on the Relationship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36654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characteristic of coaching?</a:t>
            </a:r>
          </a:p>
          <a:p>
            <a:pPr lvl="1">
              <a:lnSpc>
                <a:spcPct val="115000"/>
              </a:lnSpc>
              <a:spcBef>
                <a:spcPts val="0"/>
              </a:spcBef>
              <a:spcAft>
                <a:spcPts val="0"/>
              </a:spcAft>
              <a:buFont typeface="+mj-lt"/>
              <a:buAutoNum type="alphaLcParenR"/>
            </a:pPr>
            <a:r>
              <a:rPr lang="en-US" dirty="0">
                <a:ea typeface="Times New Roman"/>
                <a:cs typeface="Times New Roman"/>
              </a:rPr>
              <a:t>The interaction usually is for a set amount of time</a:t>
            </a:r>
          </a:p>
          <a:p>
            <a:pPr lvl="1">
              <a:lnSpc>
                <a:spcPct val="115000"/>
              </a:lnSpc>
              <a:spcBef>
                <a:spcPts val="0"/>
              </a:spcBef>
              <a:spcAft>
                <a:spcPts val="0"/>
              </a:spcAft>
              <a:buFont typeface="+mj-lt"/>
              <a:buAutoNum type="alphaLcParenR"/>
            </a:pPr>
            <a:r>
              <a:rPr lang="en-US" dirty="0">
                <a:ea typeface="Times New Roman"/>
                <a:cs typeface="Times New Roman"/>
              </a:rPr>
              <a:t>Interaction is usually voluntary</a:t>
            </a:r>
          </a:p>
          <a:p>
            <a:pPr lvl="1">
              <a:lnSpc>
                <a:spcPct val="115000"/>
              </a:lnSpc>
              <a:spcBef>
                <a:spcPts val="0"/>
              </a:spcBef>
              <a:spcAft>
                <a:spcPts val="0"/>
              </a:spcAft>
              <a:buFont typeface="+mj-lt"/>
              <a:buAutoNum type="alphaLcParenR"/>
            </a:pPr>
            <a:r>
              <a:rPr lang="en-US" dirty="0">
                <a:ea typeface="Times New Roman"/>
                <a:cs typeface="Times New Roman"/>
              </a:rPr>
              <a:t>The goal is to produce a more immediate change or result</a:t>
            </a:r>
          </a:p>
          <a:p>
            <a:pPr lvl="1">
              <a:lnSpc>
                <a:spcPct val="115000"/>
              </a:lnSpc>
              <a:spcBef>
                <a:spcPts val="0"/>
              </a:spcBef>
              <a:spcAft>
                <a:spcPts val="1000"/>
              </a:spcAft>
              <a:buFont typeface="+mj-lt"/>
              <a:buAutoNum type="alphaLcParenR"/>
            </a:pPr>
            <a:r>
              <a:rPr lang="en-US" dirty="0">
                <a:ea typeface="Times New Roman"/>
                <a:cs typeface="Times New Roman"/>
              </a:rPr>
              <a:t>The interaction is structured and meetings are typically confined to scheduled meetings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characteristic of mentoring?</a:t>
            </a:r>
          </a:p>
          <a:p>
            <a:pPr lvl="1">
              <a:lnSpc>
                <a:spcPct val="115000"/>
              </a:lnSpc>
              <a:spcBef>
                <a:spcPts val="0"/>
              </a:spcBef>
              <a:spcAft>
                <a:spcPts val="0"/>
              </a:spcAft>
              <a:buFont typeface="+mj-lt"/>
              <a:buAutoNum type="alphaLcParenR"/>
            </a:pPr>
            <a:r>
              <a:rPr lang="en-US" dirty="0">
                <a:ea typeface="Times New Roman"/>
                <a:cs typeface="Times New Roman"/>
              </a:rPr>
              <a:t>The focus is on a particular job function developmental issue</a:t>
            </a:r>
          </a:p>
          <a:p>
            <a:pPr lvl="1">
              <a:lnSpc>
                <a:spcPct val="115000"/>
              </a:lnSpc>
              <a:spcBef>
                <a:spcPts val="0"/>
              </a:spcBef>
              <a:spcAft>
                <a:spcPts val="0"/>
              </a:spcAft>
              <a:buFont typeface="+mj-lt"/>
              <a:buAutoNum type="alphaLcParenR"/>
            </a:pPr>
            <a:r>
              <a:rPr lang="en-US" dirty="0">
                <a:ea typeface="Times New Roman"/>
                <a:cs typeface="Times New Roman"/>
              </a:rPr>
              <a:t>The goal is to develop areas that the protégé deems necessary for their development for future roles</a:t>
            </a:r>
          </a:p>
          <a:p>
            <a:pPr lvl="1">
              <a:lnSpc>
                <a:spcPct val="115000"/>
              </a:lnSpc>
              <a:spcBef>
                <a:spcPts val="0"/>
              </a:spcBef>
              <a:spcAft>
                <a:spcPts val="0"/>
              </a:spcAft>
              <a:buFont typeface="+mj-lt"/>
              <a:buAutoNum type="alphaLcParenR"/>
            </a:pPr>
            <a:r>
              <a:rPr lang="en-US" dirty="0">
                <a:ea typeface="Times New Roman"/>
                <a:cs typeface="Times New Roman"/>
              </a:rPr>
              <a:t>Interaction is less structured with more causal than structured meetings</a:t>
            </a:r>
          </a:p>
          <a:p>
            <a:pPr lvl="1">
              <a:lnSpc>
                <a:spcPct val="115000"/>
              </a:lnSpc>
              <a:spcBef>
                <a:spcPts val="0"/>
              </a:spcBef>
              <a:spcAft>
                <a:spcPts val="1000"/>
              </a:spcAft>
              <a:buFont typeface="+mj-lt"/>
              <a:buAutoNum type="alphaLcParenR"/>
            </a:pPr>
            <a:r>
              <a:rPr lang="en-US" dirty="0">
                <a:ea typeface="Times New Roman"/>
                <a:cs typeface="Times New Roman"/>
              </a:rPr>
              <a:t>Relationship is usually long-term  over an extensive period of time</a:t>
            </a:r>
          </a:p>
          <a:p>
            <a:endParaRPr lang="en-US" dirty="0"/>
          </a:p>
        </p:txBody>
      </p:sp>
    </p:spTree>
    <p:extLst>
      <p:ext uri="{BB962C8B-B14F-4D97-AF65-F5344CB8AC3E}">
        <p14:creationId xmlns:p14="http://schemas.microsoft.com/office/powerpoint/2010/main" val="28813666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6075" lvl="0" indent="-346075">
              <a:lnSpc>
                <a:spcPct val="115000"/>
              </a:lnSpc>
              <a:spcBef>
                <a:spcPts val="0"/>
              </a:spcBef>
              <a:spcAft>
                <a:spcPts val="1000"/>
              </a:spcAft>
              <a:buFont typeface="+mj-lt"/>
              <a:buAutoNum type="arabicParenR" startAt="3"/>
              <a:tabLst>
                <a:tab pos="7985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Coaching and mentoring never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always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can be combined</a:t>
            </a:r>
          </a:p>
          <a:p>
            <a:pPr lvl="1">
              <a:lnSpc>
                <a:spcPct val="115000"/>
              </a:lnSpc>
              <a:spcBef>
                <a:spcPts val="0"/>
              </a:spcBef>
              <a:spcAft>
                <a:spcPts val="1000"/>
              </a:spcAft>
              <a:buFont typeface="+mj-lt"/>
              <a:buAutoNum type="alphaLcParenR"/>
            </a:pPr>
            <a:r>
              <a:rPr lang="en-US" dirty="0">
                <a:ea typeface="Times New Roman"/>
                <a:cs typeface="Times New Roman"/>
              </a:rPr>
              <a:t>It is not good to combine coaching and mentoring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can be the result of combining coaching and mentoring?</a:t>
            </a:r>
          </a:p>
          <a:p>
            <a:pPr lvl="1">
              <a:lnSpc>
                <a:spcPct val="115000"/>
              </a:lnSpc>
              <a:spcBef>
                <a:spcPts val="0"/>
              </a:spcBef>
              <a:spcAft>
                <a:spcPts val="0"/>
              </a:spcAft>
              <a:buFont typeface="+mj-lt"/>
              <a:buAutoNum type="alphaLcParenR"/>
            </a:pPr>
            <a:r>
              <a:rPr lang="en-US" dirty="0">
                <a:ea typeface="Times New Roman"/>
                <a:cs typeface="Times New Roman"/>
              </a:rPr>
              <a:t>Decreased flexibility </a:t>
            </a:r>
          </a:p>
          <a:p>
            <a:pPr lvl="1">
              <a:lnSpc>
                <a:spcPct val="115000"/>
              </a:lnSpc>
              <a:spcBef>
                <a:spcPts val="0"/>
              </a:spcBef>
              <a:spcAft>
                <a:spcPts val="0"/>
              </a:spcAft>
              <a:buFont typeface="+mj-lt"/>
              <a:buAutoNum type="alphaLcParenR"/>
            </a:pPr>
            <a:r>
              <a:rPr lang="en-US" dirty="0">
                <a:ea typeface="Times New Roman"/>
                <a:cs typeface="Times New Roman"/>
              </a:rPr>
              <a:t>Confusions about further development</a:t>
            </a:r>
          </a:p>
          <a:p>
            <a:pPr lvl="1">
              <a:lnSpc>
                <a:spcPct val="115000"/>
              </a:lnSpc>
              <a:spcBef>
                <a:spcPts val="0"/>
              </a:spcBef>
              <a:spcAft>
                <a:spcPts val="0"/>
              </a:spcAft>
              <a:buFont typeface="+mj-lt"/>
              <a:buAutoNum type="alphaLcParenR"/>
            </a:pPr>
            <a:r>
              <a:rPr lang="en-US" dirty="0">
                <a:ea typeface="Times New Roman"/>
                <a:cs typeface="Times New Roman"/>
              </a:rPr>
              <a:t>Losing authority</a:t>
            </a:r>
          </a:p>
          <a:p>
            <a:pPr lvl="1">
              <a:lnSpc>
                <a:spcPct val="115000"/>
              </a:lnSpc>
              <a:spcBef>
                <a:spcPts val="0"/>
              </a:spcBef>
              <a:spcAft>
                <a:spcPts val="1000"/>
              </a:spcAft>
              <a:buFont typeface="+mj-lt"/>
              <a:buAutoNum type="alphaLcParenR"/>
            </a:pPr>
            <a:r>
              <a:rPr lang="en-US" dirty="0">
                <a:ea typeface="Times New Roman"/>
                <a:cs typeface="Times New Roman"/>
              </a:rPr>
              <a:t>Greater satisfaction for both you and your employee</a:t>
            </a:r>
          </a:p>
          <a:p>
            <a:endParaRPr lang="en-US" dirty="0"/>
          </a:p>
        </p:txBody>
      </p:sp>
    </p:spTree>
    <p:extLst>
      <p:ext uri="{BB962C8B-B14F-4D97-AF65-F5344CB8AC3E}">
        <p14:creationId xmlns:p14="http://schemas.microsoft.com/office/powerpoint/2010/main" val="334484803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0"/>
              </a:spcBef>
              <a:spcAft>
                <a:spcPts val="1000"/>
              </a:spcAft>
              <a:buFont typeface="+mj-lt"/>
              <a:buAutoNum type="arabicParenR" startAt="5"/>
              <a:tabLst>
                <a:tab pos="746125" algn="l"/>
              </a:tabLst>
            </a:pPr>
            <a:r>
              <a:rPr lang="en-US" dirty="0">
                <a:ea typeface="Times New Roman"/>
                <a:cs typeface="Times New Roman"/>
              </a:rPr>
              <a:t>What is the acronym of the model used as a guide for the coach to structure their dialogue with their employee?</a:t>
            </a:r>
          </a:p>
          <a:p>
            <a:pPr lvl="1">
              <a:lnSpc>
                <a:spcPct val="115000"/>
              </a:lnSpc>
              <a:spcBef>
                <a:spcPts val="0"/>
              </a:spcBef>
              <a:spcAft>
                <a:spcPts val="0"/>
              </a:spcAft>
              <a:buFont typeface="+mj-lt"/>
              <a:buAutoNum type="alphaLcParenR"/>
            </a:pPr>
            <a:r>
              <a:rPr lang="en-US" dirty="0">
                <a:ea typeface="Times New Roman"/>
                <a:cs typeface="Times New Roman"/>
              </a:rPr>
              <a:t>GRAW</a:t>
            </a:r>
          </a:p>
          <a:p>
            <a:pPr lvl="1">
              <a:lnSpc>
                <a:spcPct val="115000"/>
              </a:lnSpc>
              <a:spcBef>
                <a:spcPts val="0"/>
              </a:spcBef>
              <a:spcAft>
                <a:spcPts val="0"/>
              </a:spcAft>
              <a:buFont typeface="+mj-lt"/>
              <a:buAutoNum type="alphaLcParenR"/>
            </a:pPr>
            <a:r>
              <a:rPr lang="en-US" dirty="0">
                <a:ea typeface="Times New Roman"/>
                <a:cs typeface="Times New Roman"/>
              </a:rPr>
              <a:t>GREW</a:t>
            </a:r>
          </a:p>
          <a:p>
            <a:pPr lvl="1">
              <a:lnSpc>
                <a:spcPct val="115000"/>
              </a:lnSpc>
              <a:spcBef>
                <a:spcPts val="0"/>
              </a:spcBef>
              <a:spcAft>
                <a:spcPts val="0"/>
              </a:spcAft>
              <a:buFont typeface="+mj-lt"/>
              <a:buAutoNum type="alphaLcParenR"/>
            </a:pPr>
            <a:r>
              <a:rPr lang="en-US" dirty="0">
                <a:ea typeface="Times New Roman"/>
                <a:cs typeface="Times New Roman"/>
              </a:rPr>
              <a:t>GROW</a:t>
            </a:r>
          </a:p>
          <a:p>
            <a:pPr lvl="1">
              <a:lnSpc>
                <a:spcPct val="115000"/>
              </a:lnSpc>
              <a:spcBef>
                <a:spcPts val="0"/>
              </a:spcBef>
              <a:spcAft>
                <a:spcPts val="1000"/>
              </a:spcAft>
              <a:buFont typeface="+mj-lt"/>
              <a:buAutoNum type="alphaLcParenR"/>
            </a:pPr>
            <a:r>
              <a:rPr lang="en-US" dirty="0">
                <a:ea typeface="Times New Roman"/>
                <a:cs typeface="Times New Roman"/>
              </a:rPr>
              <a:t>GRUW</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does the letter R in the acronym of the model used as a guide for the coach presented in previous module?</a:t>
            </a:r>
          </a:p>
          <a:p>
            <a:pPr lvl="1">
              <a:lnSpc>
                <a:spcPct val="115000"/>
              </a:lnSpc>
              <a:spcBef>
                <a:spcPts val="0"/>
              </a:spcBef>
              <a:spcAft>
                <a:spcPts val="0"/>
              </a:spcAft>
              <a:buFont typeface="+mj-lt"/>
              <a:buAutoNum type="alphaLcParenR"/>
            </a:pPr>
            <a:r>
              <a:rPr lang="en-US" dirty="0">
                <a:ea typeface="Times New Roman"/>
                <a:cs typeface="Times New Roman"/>
              </a:rPr>
              <a:t>Rationalization</a:t>
            </a:r>
          </a:p>
          <a:p>
            <a:pPr lvl="1">
              <a:lnSpc>
                <a:spcPct val="115000"/>
              </a:lnSpc>
              <a:spcBef>
                <a:spcPts val="0"/>
              </a:spcBef>
              <a:spcAft>
                <a:spcPts val="0"/>
              </a:spcAft>
              <a:buFont typeface="+mj-lt"/>
              <a:buAutoNum type="alphaLcParenR"/>
            </a:pPr>
            <a:r>
              <a:rPr lang="en-US" dirty="0">
                <a:ea typeface="Times New Roman"/>
                <a:cs typeface="Times New Roman"/>
              </a:rPr>
              <a:t>Reality</a:t>
            </a:r>
          </a:p>
          <a:p>
            <a:pPr lvl="1">
              <a:lnSpc>
                <a:spcPct val="115000"/>
              </a:lnSpc>
              <a:spcBef>
                <a:spcPts val="0"/>
              </a:spcBef>
              <a:spcAft>
                <a:spcPts val="0"/>
              </a:spcAft>
              <a:buFont typeface="+mj-lt"/>
              <a:buAutoNum type="alphaLcParenR"/>
            </a:pPr>
            <a:r>
              <a:rPr lang="en-US" dirty="0">
                <a:ea typeface="Times New Roman"/>
                <a:cs typeface="Times New Roman"/>
              </a:rPr>
              <a:t>Reasoning</a:t>
            </a:r>
          </a:p>
          <a:p>
            <a:pPr lvl="1">
              <a:lnSpc>
                <a:spcPct val="115000"/>
              </a:lnSpc>
              <a:spcBef>
                <a:spcPts val="0"/>
              </a:spcBef>
              <a:spcAft>
                <a:spcPts val="1000"/>
              </a:spcAft>
              <a:buFont typeface="+mj-lt"/>
              <a:buAutoNum type="alphaLcParenR"/>
            </a:pPr>
            <a:r>
              <a:rPr lang="en-US" dirty="0">
                <a:ea typeface="Times New Roman"/>
                <a:cs typeface="Times New Roman"/>
              </a:rPr>
              <a:t>Randomization</a:t>
            </a:r>
          </a:p>
        </p:txBody>
      </p:sp>
    </p:spTree>
    <p:extLst>
      <p:ext uri="{BB962C8B-B14F-4D97-AF65-F5344CB8AC3E}">
        <p14:creationId xmlns:p14="http://schemas.microsoft.com/office/powerpoint/2010/main" val="1854878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characteristic of coaching?</a:t>
            </a:r>
          </a:p>
          <a:p>
            <a:pPr lvl="1">
              <a:lnSpc>
                <a:spcPct val="115000"/>
              </a:lnSpc>
              <a:spcBef>
                <a:spcPts val="0"/>
              </a:spcBef>
              <a:spcAft>
                <a:spcPts val="0"/>
              </a:spcAft>
              <a:buFont typeface="+mj-lt"/>
              <a:buAutoNum type="alphaLcParenR"/>
            </a:pPr>
            <a:r>
              <a:rPr lang="en-US" dirty="0">
                <a:ea typeface="Times New Roman"/>
                <a:cs typeface="Times New Roman"/>
              </a:rPr>
              <a:t>The interaction usually is for a set amount of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Interaction is usually voluntary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goal is to produce a more immediate change or result</a:t>
            </a:r>
          </a:p>
          <a:p>
            <a:pPr lvl="1">
              <a:lnSpc>
                <a:spcPct val="115000"/>
              </a:lnSpc>
              <a:spcBef>
                <a:spcPts val="0"/>
              </a:spcBef>
              <a:spcAft>
                <a:spcPts val="1000"/>
              </a:spcAft>
              <a:buFont typeface="+mj-lt"/>
              <a:buAutoNum type="alphaLcParenR"/>
            </a:pPr>
            <a:r>
              <a:rPr lang="en-US" dirty="0">
                <a:ea typeface="Times New Roman"/>
                <a:cs typeface="Times New Roman"/>
              </a:rPr>
              <a:t>The interaction is structured and meetings are typically confined to scheduled meetings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characteristic of mentoring?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focus is on a particular job function developmental issue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goal is to develop areas that the protégé deems necessary for their development for future roles</a:t>
            </a:r>
          </a:p>
          <a:p>
            <a:pPr lvl="1">
              <a:lnSpc>
                <a:spcPct val="115000"/>
              </a:lnSpc>
              <a:spcBef>
                <a:spcPts val="0"/>
              </a:spcBef>
              <a:spcAft>
                <a:spcPts val="0"/>
              </a:spcAft>
              <a:buFont typeface="+mj-lt"/>
              <a:buAutoNum type="alphaLcParenR"/>
            </a:pPr>
            <a:r>
              <a:rPr lang="en-US" dirty="0">
                <a:ea typeface="Times New Roman"/>
                <a:cs typeface="Times New Roman"/>
              </a:rPr>
              <a:t>Interaction is less structured with more causal than structured meetings</a:t>
            </a:r>
          </a:p>
          <a:p>
            <a:pPr lvl="1">
              <a:lnSpc>
                <a:spcPct val="115000"/>
              </a:lnSpc>
              <a:spcBef>
                <a:spcPts val="0"/>
              </a:spcBef>
              <a:spcAft>
                <a:spcPts val="1000"/>
              </a:spcAft>
              <a:buFont typeface="+mj-lt"/>
              <a:buAutoNum type="alphaLcParenR"/>
            </a:pPr>
            <a:r>
              <a:rPr lang="en-US" dirty="0">
                <a:ea typeface="Times New Roman"/>
                <a:cs typeface="Times New Roman"/>
              </a:rPr>
              <a:t>Relationship is usually long-term  over an extensive period of time</a:t>
            </a:r>
          </a:p>
          <a:p>
            <a:endParaRPr lang="en-US" dirty="0"/>
          </a:p>
        </p:txBody>
      </p:sp>
    </p:spTree>
    <p:extLst>
      <p:ext uri="{BB962C8B-B14F-4D97-AF65-F5344CB8AC3E}">
        <p14:creationId xmlns:p14="http://schemas.microsoft.com/office/powerpoint/2010/main" val="17136673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6075" lvl="0" indent="-346075">
              <a:lnSpc>
                <a:spcPct val="115000"/>
              </a:lnSpc>
              <a:spcBef>
                <a:spcPts val="0"/>
              </a:spcBef>
              <a:spcAft>
                <a:spcPts val="1000"/>
              </a:spcAft>
              <a:buFont typeface="+mj-lt"/>
              <a:buAutoNum type="arabicParenR" startAt="3"/>
              <a:tabLst>
                <a:tab pos="7985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Coaching and mentoring never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always combine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Coaching and mentoring can be combined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is not good to combine coaching and mentoring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can be the result of combining coaching and mentoring?</a:t>
            </a:r>
          </a:p>
          <a:p>
            <a:pPr lvl="1">
              <a:lnSpc>
                <a:spcPct val="115000"/>
              </a:lnSpc>
              <a:spcBef>
                <a:spcPts val="0"/>
              </a:spcBef>
              <a:spcAft>
                <a:spcPts val="0"/>
              </a:spcAft>
              <a:buFont typeface="+mj-lt"/>
              <a:buAutoNum type="alphaLcParenR"/>
            </a:pPr>
            <a:r>
              <a:rPr lang="en-US" dirty="0">
                <a:ea typeface="Times New Roman"/>
                <a:cs typeface="Times New Roman"/>
              </a:rPr>
              <a:t>Decreased flexibility </a:t>
            </a:r>
          </a:p>
          <a:p>
            <a:pPr lvl="1">
              <a:lnSpc>
                <a:spcPct val="115000"/>
              </a:lnSpc>
              <a:spcBef>
                <a:spcPts val="0"/>
              </a:spcBef>
              <a:spcAft>
                <a:spcPts val="0"/>
              </a:spcAft>
              <a:buFont typeface="+mj-lt"/>
              <a:buAutoNum type="alphaLcParenR"/>
            </a:pPr>
            <a:r>
              <a:rPr lang="en-US" dirty="0">
                <a:ea typeface="Times New Roman"/>
                <a:cs typeface="Times New Roman"/>
              </a:rPr>
              <a:t>Confusions about further development</a:t>
            </a:r>
          </a:p>
          <a:p>
            <a:pPr lvl="1">
              <a:lnSpc>
                <a:spcPct val="115000"/>
              </a:lnSpc>
              <a:spcBef>
                <a:spcPts val="0"/>
              </a:spcBef>
              <a:spcAft>
                <a:spcPts val="0"/>
              </a:spcAft>
              <a:buFont typeface="+mj-lt"/>
              <a:buAutoNum type="alphaLcParenR"/>
            </a:pPr>
            <a:r>
              <a:rPr lang="en-US" dirty="0">
                <a:ea typeface="Times New Roman"/>
                <a:cs typeface="Times New Roman"/>
              </a:rPr>
              <a:t>Losing authority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Greater satisfaction for both you and your employee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2016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What is Coaching?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853925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0"/>
              </a:spcBef>
              <a:spcAft>
                <a:spcPts val="1000"/>
              </a:spcAft>
              <a:buFont typeface="+mj-lt"/>
              <a:buAutoNum type="arabicParenR" startAt="5"/>
              <a:tabLst>
                <a:tab pos="746125" algn="l"/>
              </a:tabLst>
            </a:pPr>
            <a:r>
              <a:rPr lang="en-US" dirty="0">
                <a:ea typeface="Times New Roman"/>
                <a:cs typeface="Times New Roman"/>
              </a:rPr>
              <a:t>What is the acronym of the model used as a guide for the coach to structure their dialogue with their employee?</a:t>
            </a:r>
          </a:p>
          <a:p>
            <a:pPr lvl="1">
              <a:lnSpc>
                <a:spcPct val="115000"/>
              </a:lnSpc>
              <a:spcBef>
                <a:spcPts val="0"/>
              </a:spcBef>
              <a:spcAft>
                <a:spcPts val="0"/>
              </a:spcAft>
              <a:buFont typeface="+mj-lt"/>
              <a:buAutoNum type="alphaLcParenR"/>
            </a:pPr>
            <a:r>
              <a:rPr lang="en-US" dirty="0">
                <a:ea typeface="Times New Roman"/>
                <a:cs typeface="Times New Roman"/>
              </a:rPr>
              <a:t>GRAW</a:t>
            </a:r>
          </a:p>
          <a:p>
            <a:pPr lvl="1">
              <a:lnSpc>
                <a:spcPct val="115000"/>
              </a:lnSpc>
              <a:spcBef>
                <a:spcPts val="0"/>
              </a:spcBef>
              <a:spcAft>
                <a:spcPts val="0"/>
              </a:spcAft>
              <a:buFont typeface="+mj-lt"/>
              <a:buAutoNum type="alphaLcParenR"/>
            </a:pPr>
            <a:r>
              <a:rPr lang="en-US" dirty="0">
                <a:ea typeface="Times New Roman"/>
                <a:cs typeface="Times New Roman"/>
              </a:rPr>
              <a:t>GREW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GROW</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GRUW</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does the letter R in the acronym of the model used as a guide for the coach presented in previous module?</a:t>
            </a:r>
          </a:p>
          <a:p>
            <a:pPr lvl="1">
              <a:lnSpc>
                <a:spcPct val="115000"/>
              </a:lnSpc>
              <a:spcBef>
                <a:spcPts val="0"/>
              </a:spcBef>
              <a:spcAft>
                <a:spcPts val="0"/>
              </a:spcAft>
              <a:buFont typeface="+mj-lt"/>
              <a:buAutoNum type="alphaLcParenR"/>
            </a:pPr>
            <a:r>
              <a:rPr lang="en-US" dirty="0">
                <a:ea typeface="Times New Roman"/>
                <a:cs typeface="Times New Roman"/>
              </a:rPr>
              <a:t>Rationalization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Reality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Reasoning</a:t>
            </a:r>
          </a:p>
          <a:p>
            <a:pPr lvl="1">
              <a:lnSpc>
                <a:spcPct val="115000"/>
              </a:lnSpc>
              <a:spcBef>
                <a:spcPts val="0"/>
              </a:spcBef>
              <a:spcAft>
                <a:spcPts val="1000"/>
              </a:spcAft>
              <a:buFont typeface="+mj-lt"/>
              <a:buAutoNum type="alphaLcParenR"/>
            </a:pPr>
            <a:r>
              <a:rPr lang="en-US" dirty="0">
                <a:ea typeface="Times New Roman"/>
                <a:cs typeface="Times New Roman"/>
              </a:rPr>
              <a:t>Randomization</a:t>
            </a:r>
          </a:p>
        </p:txBody>
      </p:sp>
    </p:spTree>
    <p:extLst>
      <p:ext uri="{BB962C8B-B14F-4D97-AF65-F5344CB8AC3E}">
        <p14:creationId xmlns:p14="http://schemas.microsoft.com/office/powerpoint/2010/main" val="13662394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 </a:t>
            </a:r>
            <a:br>
              <a:rPr lang="en-CA" dirty="0"/>
            </a:br>
            <a:r>
              <a:rPr lang="en-US" dirty="0"/>
              <a:t>Module Twelve: Wrapping it Up </a:t>
            </a:r>
            <a:br>
              <a:rPr lang="en-CA" dirty="0"/>
            </a:br>
            <a:endParaRPr lang="en-CA" dirty="0"/>
          </a:p>
        </p:txBody>
      </p:sp>
      <p:sp>
        <p:nvSpPr>
          <p:cNvPr id="52227" name="Content Placeholder 3"/>
          <p:cNvSpPr>
            <a:spLocks noGrp="1"/>
          </p:cNvSpPr>
          <p:nvPr>
            <p:ph idx="1"/>
          </p:nvPr>
        </p:nvSpPr>
        <p:spPr/>
        <p:txBody>
          <a:bodyPr>
            <a:normAutofit/>
          </a:bodyPr>
          <a:lstStyle/>
          <a:p>
            <a:pPr marL="0">
              <a:defRPr/>
            </a:pPr>
            <a:r>
              <a:rPr lang="en-CA" dirty="0"/>
              <a:t>This is the last module of today’s session. We hope you have learned many things about coaching. Remember that coaching is an equation that includes you. Your employee will respond better if they see you are willing to change to help them reach higher performance.  </a:t>
            </a:r>
            <a:endParaRPr lang="en-US" dirty="0"/>
          </a:p>
        </p:txBody>
      </p:sp>
      <p:sp>
        <p:nvSpPr>
          <p:cNvPr id="52228" name="Text Placeholder 4"/>
          <p:cNvSpPr>
            <a:spLocks noGrp="1"/>
          </p:cNvSpPr>
          <p:nvPr>
            <p:ph type="body" sz="quarter" idx="10"/>
          </p:nvPr>
        </p:nvSpPr>
        <p:spPr>
          <a:xfrm>
            <a:off x="7391400" y="381000"/>
            <a:ext cx="1752600" cy="3192016"/>
          </a:xfrm>
        </p:spPr>
        <p:txBody>
          <a:bodyPr/>
          <a:lstStyle/>
          <a:p>
            <a:pPr>
              <a:lnSpc>
                <a:spcPct val="115000"/>
              </a:lnSpc>
              <a:spcBef>
                <a:spcPts val="0"/>
              </a:spcBef>
              <a:spcAft>
                <a:spcPts val="1000"/>
              </a:spcAft>
              <a:defRPr/>
            </a:pPr>
            <a:r>
              <a:rPr lang="en-US" sz="2000" dirty="0">
                <a:ea typeface="Times New Roman"/>
                <a:cs typeface="Times New Roman"/>
              </a:rPr>
              <a:t>Things do not change; we change.</a:t>
            </a:r>
            <a:endParaRPr lang="en-US" sz="1600" dirty="0">
              <a:latin typeface="Calibri"/>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Henry Davie Thoreau</a:t>
            </a:r>
            <a:endParaRPr lang="en-US" sz="1600" b="1" dirty="0">
              <a:latin typeface="Calibri"/>
              <a:ea typeface="Times New Roman"/>
              <a:cs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CA" dirty="0"/>
              <a:t>Words from the Wise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4091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216218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998508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956131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Mentoring?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2661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Introducing the G.R.O.W. Model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523180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coaching?</a:t>
            </a: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a specific goal or skill</a:t>
            </a: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general skills</a:t>
            </a:r>
          </a:p>
          <a:p>
            <a:pPr lvl="1">
              <a:lnSpc>
                <a:spcPct val="115000"/>
              </a:lnSpc>
              <a:spcBef>
                <a:spcPts val="0"/>
              </a:spcBef>
              <a:spcAft>
                <a:spcPts val="0"/>
              </a:spcAft>
              <a:buFont typeface="+mj-lt"/>
              <a:buAutoNum type="alphaLcParenR"/>
            </a:pPr>
            <a:r>
              <a:rPr lang="en-US" dirty="0">
                <a:ea typeface="Times New Roman"/>
                <a:cs typeface="Times New Roman"/>
              </a:rPr>
              <a:t>Teaching a person how to improve physical abilities</a:t>
            </a:r>
          </a:p>
          <a:p>
            <a:pPr lvl="1">
              <a:lnSpc>
                <a:spcPct val="115000"/>
              </a:lnSpc>
              <a:spcBef>
                <a:spcPts val="0"/>
              </a:spcBef>
              <a:spcAft>
                <a:spcPts val="1000"/>
              </a:spcAft>
              <a:buFont typeface="+mj-lt"/>
              <a:buAutoNum type="alphaLcParenR"/>
            </a:pPr>
            <a:r>
              <a:rPr lang="en-US" dirty="0">
                <a:ea typeface="Times New Roman"/>
                <a:cs typeface="Times New Roman"/>
              </a:rPr>
              <a:t>Teaching a person how to improve skills using the sport analogy</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characteristics of coaches?</a:t>
            </a:r>
          </a:p>
          <a:p>
            <a:pPr lvl="1">
              <a:lnSpc>
                <a:spcPct val="115000"/>
              </a:lnSpc>
              <a:spcBef>
                <a:spcPts val="0"/>
              </a:spcBef>
              <a:spcAft>
                <a:spcPts val="0"/>
              </a:spcAft>
              <a:buFont typeface="+mj-lt"/>
              <a:buAutoNum type="alphaLcParenR"/>
            </a:pPr>
            <a:r>
              <a:rPr lang="en-US" dirty="0">
                <a:ea typeface="Times New Roman"/>
                <a:cs typeface="Times New Roman"/>
              </a:rPr>
              <a:t>They focus on one or two skills at a time</a:t>
            </a:r>
          </a:p>
          <a:p>
            <a:pPr lvl="1">
              <a:lnSpc>
                <a:spcPct val="115000"/>
              </a:lnSpc>
              <a:spcBef>
                <a:spcPts val="0"/>
              </a:spcBef>
              <a:spcAft>
                <a:spcPts val="0"/>
              </a:spcAft>
              <a:buFont typeface="+mj-lt"/>
              <a:buAutoNum type="alphaLcParenR"/>
            </a:pPr>
            <a:r>
              <a:rPr lang="en-US" dirty="0">
                <a:ea typeface="Times New Roman"/>
                <a:cs typeface="Times New Roman"/>
              </a:rPr>
              <a:t>Their interaction is planned and structured</a:t>
            </a:r>
          </a:p>
          <a:p>
            <a:pPr lvl="1">
              <a:lnSpc>
                <a:spcPct val="115000"/>
              </a:lnSpc>
              <a:spcBef>
                <a:spcPts val="0"/>
              </a:spcBef>
              <a:spcAft>
                <a:spcPts val="0"/>
              </a:spcAft>
              <a:buFont typeface="+mj-lt"/>
              <a:buAutoNum type="alphaLcParenR"/>
            </a:pPr>
            <a:r>
              <a:rPr lang="en-US" dirty="0">
                <a:ea typeface="Times New Roman"/>
                <a:cs typeface="Times New Roman"/>
              </a:rPr>
              <a:t>They are strict</a:t>
            </a:r>
          </a:p>
          <a:p>
            <a:pPr lvl="1">
              <a:lnSpc>
                <a:spcPct val="115000"/>
              </a:lnSpc>
              <a:spcBef>
                <a:spcPts val="0"/>
              </a:spcBef>
              <a:spcAft>
                <a:spcPts val="1000"/>
              </a:spcAft>
              <a:buFont typeface="+mj-lt"/>
              <a:buAutoNum type="alphaLcParenR"/>
            </a:pPr>
            <a:r>
              <a:rPr lang="en-US" dirty="0">
                <a:ea typeface="Times New Roman"/>
                <a:cs typeface="Times New Roman"/>
              </a:rPr>
              <a:t>They are tutors and instructors</a:t>
            </a:r>
          </a:p>
        </p:txBody>
      </p:sp>
    </p:spTree>
    <p:extLst>
      <p:ext uri="{BB962C8B-B14F-4D97-AF65-F5344CB8AC3E}">
        <p14:creationId xmlns:p14="http://schemas.microsoft.com/office/powerpoint/2010/main" val="517689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3"/>
              <a:tabLst>
                <a:tab pos="801688"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Mentoring is fundamentally teaching</a:t>
            </a:r>
          </a:p>
          <a:p>
            <a:pPr lvl="1">
              <a:lnSpc>
                <a:spcPct val="115000"/>
              </a:lnSpc>
              <a:spcBef>
                <a:spcPts val="0"/>
              </a:spcBef>
              <a:spcAft>
                <a:spcPts val="0"/>
              </a:spcAft>
              <a:buFont typeface="+mj-lt"/>
              <a:buAutoNum type="alphaLcParenR"/>
            </a:pPr>
            <a:r>
              <a:rPr lang="en-US" dirty="0">
                <a:ea typeface="Times New Roman"/>
                <a:cs typeface="Times New Roman"/>
              </a:rPr>
              <a:t>Mentorship is more voluntary than coaching</a:t>
            </a:r>
          </a:p>
          <a:p>
            <a:pPr lvl="1">
              <a:lnSpc>
                <a:spcPct val="115000"/>
              </a:lnSpc>
              <a:spcBef>
                <a:spcPts val="0"/>
              </a:spcBef>
              <a:spcAft>
                <a:spcPts val="0"/>
              </a:spcAft>
              <a:buFont typeface="+mj-lt"/>
              <a:buAutoNum type="alphaLcParenR"/>
            </a:pPr>
            <a:r>
              <a:rPr lang="en-US" dirty="0">
                <a:ea typeface="Times New Roman"/>
                <a:cs typeface="Times New Roman"/>
              </a:rPr>
              <a:t>Mentoring is less formal than coaching</a:t>
            </a:r>
          </a:p>
          <a:p>
            <a:pPr lvl="1">
              <a:lnSpc>
                <a:spcPct val="115000"/>
              </a:lnSpc>
              <a:spcBef>
                <a:spcPts val="0"/>
              </a:spcBef>
              <a:spcAft>
                <a:spcPts val="1000"/>
              </a:spcAft>
              <a:buFont typeface="+mj-lt"/>
              <a:buAutoNum type="alphaLcParenR"/>
            </a:pPr>
            <a:r>
              <a:rPr lang="en-US" dirty="0">
                <a:ea typeface="Times New Roman"/>
                <a:cs typeface="Times New Roman"/>
              </a:rPr>
              <a:t>Mentoring is pretty much the same as coaching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included in mentoring scenarios matching your activity?</a:t>
            </a:r>
          </a:p>
          <a:p>
            <a:pPr lvl="1">
              <a:lnSpc>
                <a:spcPct val="115000"/>
              </a:lnSpc>
              <a:spcBef>
                <a:spcPts val="0"/>
              </a:spcBef>
              <a:spcAft>
                <a:spcPts val="0"/>
              </a:spcAft>
              <a:buFont typeface="+mj-lt"/>
              <a:buAutoNum type="alphaLcParenR"/>
            </a:pPr>
            <a:r>
              <a:rPr lang="en-US" dirty="0">
                <a:ea typeface="Times New Roman"/>
                <a:cs typeface="Times New Roman"/>
              </a:rPr>
              <a:t>Political strategizing</a:t>
            </a:r>
          </a:p>
          <a:p>
            <a:pPr lvl="1">
              <a:lnSpc>
                <a:spcPct val="115000"/>
              </a:lnSpc>
              <a:spcBef>
                <a:spcPts val="0"/>
              </a:spcBef>
              <a:spcAft>
                <a:spcPts val="0"/>
              </a:spcAft>
              <a:buFont typeface="+mj-lt"/>
              <a:buAutoNum type="alphaLcParenR"/>
            </a:pPr>
            <a:r>
              <a:rPr lang="en-US" dirty="0">
                <a:ea typeface="Times New Roman"/>
                <a:cs typeface="Times New Roman"/>
              </a:rPr>
              <a:t>Negotiating</a:t>
            </a:r>
          </a:p>
          <a:p>
            <a:pPr lvl="1">
              <a:lnSpc>
                <a:spcPct val="115000"/>
              </a:lnSpc>
              <a:spcBef>
                <a:spcPts val="0"/>
              </a:spcBef>
              <a:spcAft>
                <a:spcPts val="0"/>
              </a:spcAft>
              <a:buFont typeface="+mj-lt"/>
              <a:buAutoNum type="alphaLcParenR"/>
            </a:pPr>
            <a:r>
              <a:rPr lang="en-US" dirty="0">
                <a:ea typeface="Times New Roman"/>
                <a:cs typeface="Times New Roman"/>
              </a:rPr>
              <a:t>Behavioral issues like tardiness</a:t>
            </a:r>
          </a:p>
          <a:p>
            <a:pPr lvl="1">
              <a:lnSpc>
                <a:spcPct val="115000"/>
              </a:lnSpc>
              <a:spcBef>
                <a:spcPts val="0"/>
              </a:spcBef>
              <a:spcAft>
                <a:spcPts val="1000"/>
              </a:spcAft>
              <a:buFont typeface="+mj-lt"/>
              <a:buAutoNum type="alphaLcParenR"/>
            </a:pPr>
            <a:r>
              <a:rPr lang="en-US" dirty="0">
                <a:ea typeface="Times New Roman"/>
                <a:cs typeface="Times New Roman"/>
              </a:rPr>
              <a:t>Managing</a:t>
            </a:r>
          </a:p>
          <a:p>
            <a:endParaRPr lang="en-US" dirty="0"/>
          </a:p>
        </p:txBody>
      </p:sp>
    </p:spTree>
    <p:extLst>
      <p:ext uri="{BB962C8B-B14F-4D97-AF65-F5344CB8AC3E}">
        <p14:creationId xmlns:p14="http://schemas.microsoft.com/office/powerpoint/2010/main" val="663849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In the GROW model, letter O refers to:</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0"/>
              </a:spcAft>
              <a:buFont typeface="+mj-lt"/>
              <a:buAutoNum type="alphaLcParenR"/>
            </a:pPr>
            <a:r>
              <a:rPr lang="en-US" dirty="0">
                <a:ea typeface="Times New Roman"/>
                <a:cs typeface="Times New Roman"/>
              </a:rPr>
              <a:t>Organization development</a:t>
            </a:r>
          </a:p>
          <a:p>
            <a:pPr lvl="1">
              <a:lnSpc>
                <a:spcPct val="115000"/>
              </a:lnSpc>
              <a:spcBef>
                <a:spcPts val="0"/>
              </a:spcBef>
              <a:spcAft>
                <a:spcPts val="0"/>
              </a:spcAft>
              <a:buFont typeface="+mj-lt"/>
              <a:buAutoNum type="alphaLcParenR"/>
            </a:pPr>
            <a:r>
              <a:rPr lang="en-US" dirty="0">
                <a:ea typeface="Times New Roman"/>
                <a:cs typeface="Times New Roman"/>
              </a:rPr>
              <a:t>Organizing</a:t>
            </a:r>
          </a:p>
          <a:p>
            <a:pPr lvl="1">
              <a:lnSpc>
                <a:spcPct val="115000"/>
              </a:lnSpc>
              <a:spcBef>
                <a:spcPts val="0"/>
              </a:spcBef>
              <a:spcAft>
                <a:spcPts val="1000"/>
              </a:spcAft>
              <a:buFont typeface="+mj-lt"/>
              <a:buAutoNum type="alphaLcParenR"/>
            </a:pPr>
            <a:r>
              <a:rPr lang="en-US" dirty="0">
                <a:ea typeface="Times New Roman"/>
                <a:cs typeface="Times New Roman"/>
              </a:rPr>
              <a:t>Options revisions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The GROW model is a:</a:t>
            </a:r>
          </a:p>
          <a:p>
            <a:pPr lvl="1">
              <a:lnSpc>
                <a:spcPct val="115000"/>
              </a:lnSpc>
              <a:spcBef>
                <a:spcPts val="0"/>
              </a:spcBef>
              <a:spcAft>
                <a:spcPts val="0"/>
              </a:spcAft>
              <a:buFont typeface="+mj-lt"/>
              <a:buAutoNum type="alphaLcParenR"/>
            </a:pPr>
            <a:r>
              <a:rPr lang="en-US" dirty="0">
                <a:ea typeface="Times New Roman"/>
                <a:cs typeface="Times New Roman"/>
              </a:rPr>
              <a:t>Tutoring model</a:t>
            </a:r>
          </a:p>
          <a:p>
            <a:pPr lvl="1">
              <a:lnSpc>
                <a:spcPct val="115000"/>
              </a:lnSpc>
              <a:spcBef>
                <a:spcPts val="0"/>
              </a:spcBef>
              <a:spcAft>
                <a:spcPts val="0"/>
              </a:spcAft>
              <a:buFont typeface="+mj-lt"/>
              <a:buAutoNum type="alphaLcParenR"/>
            </a:pPr>
            <a:r>
              <a:rPr lang="en-US" dirty="0">
                <a:ea typeface="Times New Roman"/>
                <a:cs typeface="Times New Roman"/>
              </a:rPr>
              <a:t>Coaching model</a:t>
            </a:r>
          </a:p>
          <a:p>
            <a:pPr lvl="1">
              <a:lnSpc>
                <a:spcPct val="115000"/>
              </a:lnSpc>
              <a:spcBef>
                <a:spcPts val="0"/>
              </a:spcBef>
              <a:spcAft>
                <a:spcPts val="0"/>
              </a:spcAft>
              <a:buFont typeface="+mj-lt"/>
              <a:buAutoNum type="alphaLcParenR"/>
            </a:pPr>
            <a:r>
              <a:rPr lang="en-US" dirty="0">
                <a:ea typeface="Times New Roman"/>
                <a:cs typeface="Times New Roman"/>
              </a:rPr>
              <a:t>Mentoring model</a:t>
            </a:r>
          </a:p>
          <a:p>
            <a:pPr lvl="1">
              <a:lnSpc>
                <a:spcPct val="115000"/>
              </a:lnSpc>
              <a:spcBef>
                <a:spcPts val="0"/>
              </a:spcBef>
              <a:spcAft>
                <a:spcPts val="1000"/>
              </a:spcAft>
              <a:buFont typeface="+mj-lt"/>
              <a:buAutoNum type="alphaLcParenR"/>
            </a:pPr>
            <a:r>
              <a:rPr lang="en-US" dirty="0">
                <a:ea typeface="Times New Roman"/>
                <a:cs typeface="Times New Roman"/>
              </a:rPr>
              <a:t>Universal teaching model </a:t>
            </a:r>
          </a:p>
          <a:p>
            <a:endParaRPr lang="en-US" dirty="0"/>
          </a:p>
        </p:txBody>
      </p:sp>
    </p:spTree>
    <p:extLst>
      <p:ext uri="{BB962C8B-B14F-4D97-AF65-F5344CB8AC3E}">
        <p14:creationId xmlns:p14="http://schemas.microsoft.com/office/powerpoint/2010/main" val="2438418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coaching?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Tutoring or instructing a person to achieve a specific goal or skill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general skills</a:t>
            </a:r>
          </a:p>
          <a:p>
            <a:pPr lvl="1">
              <a:lnSpc>
                <a:spcPct val="115000"/>
              </a:lnSpc>
              <a:spcBef>
                <a:spcPts val="0"/>
              </a:spcBef>
              <a:spcAft>
                <a:spcPts val="0"/>
              </a:spcAft>
              <a:buFont typeface="+mj-lt"/>
              <a:buAutoNum type="alphaLcParenR"/>
            </a:pPr>
            <a:r>
              <a:rPr lang="en-US" dirty="0">
                <a:ea typeface="Times New Roman"/>
                <a:cs typeface="Times New Roman"/>
              </a:rPr>
              <a:t>Teaching a person how to improve physical abilities</a:t>
            </a:r>
          </a:p>
          <a:p>
            <a:pPr lvl="1">
              <a:lnSpc>
                <a:spcPct val="115000"/>
              </a:lnSpc>
              <a:spcBef>
                <a:spcPts val="0"/>
              </a:spcBef>
              <a:spcAft>
                <a:spcPts val="1000"/>
              </a:spcAft>
              <a:buFont typeface="+mj-lt"/>
              <a:buAutoNum type="alphaLcParenR"/>
            </a:pPr>
            <a:r>
              <a:rPr lang="en-US" dirty="0">
                <a:ea typeface="Times New Roman"/>
                <a:cs typeface="Times New Roman"/>
              </a:rPr>
              <a:t>Teaching a person how to improve skills using the sport analogy</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characteristics of coaches?</a:t>
            </a:r>
          </a:p>
          <a:p>
            <a:pPr lvl="1">
              <a:lnSpc>
                <a:spcPct val="115000"/>
              </a:lnSpc>
              <a:spcBef>
                <a:spcPts val="0"/>
              </a:spcBef>
              <a:spcAft>
                <a:spcPts val="0"/>
              </a:spcAft>
              <a:buFont typeface="+mj-lt"/>
              <a:buAutoNum type="alphaLcParenR"/>
            </a:pPr>
            <a:r>
              <a:rPr lang="en-US" dirty="0">
                <a:ea typeface="Times New Roman"/>
                <a:cs typeface="Times New Roman"/>
              </a:rPr>
              <a:t>They focus on one or two skills at a time</a:t>
            </a:r>
          </a:p>
          <a:p>
            <a:pPr lvl="1">
              <a:lnSpc>
                <a:spcPct val="115000"/>
              </a:lnSpc>
              <a:spcBef>
                <a:spcPts val="0"/>
              </a:spcBef>
              <a:spcAft>
                <a:spcPts val="0"/>
              </a:spcAft>
              <a:buFont typeface="+mj-lt"/>
              <a:buAutoNum type="alphaLcParenR"/>
            </a:pPr>
            <a:r>
              <a:rPr lang="en-US" dirty="0">
                <a:ea typeface="Times New Roman"/>
                <a:cs typeface="Times New Roman"/>
              </a:rPr>
              <a:t>Their interaction is planned and structured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strict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They are tutors and instructors</a:t>
            </a:r>
          </a:p>
        </p:txBody>
      </p:sp>
    </p:spTree>
    <p:extLst>
      <p:ext uri="{BB962C8B-B14F-4D97-AF65-F5344CB8AC3E}">
        <p14:creationId xmlns:p14="http://schemas.microsoft.com/office/powerpoint/2010/main" val="522788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3"/>
              <a:tabLst>
                <a:tab pos="801688"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Mentoring is fundamentally teaching</a:t>
            </a:r>
          </a:p>
          <a:p>
            <a:pPr lvl="1">
              <a:lnSpc>
                <a:spcPct val="115000"/>
              </a:lnSpc>
              <a:spcBef>
                <a:spcPts val="0"/>
              </a:spcBef>
              <a:spcAft>
                <a:spcPts val="0"/>
              </a:spcAft>
              <a:buFont typeface="+mj-lt"/>
              <a:buAutoNum type="alphaLcParenR"/>
            </a:pPr>
            <a:r>
              <a:rPr lang="en-US" dirty="0">
                <a:ea typeface="Times New Roman"/>
                <a:cs typeface="Times New Roman"/>
              </a:rPr>
              <a:t>Mentorship is more voluntary than coaching</a:t>
            </a:r>
          </a:p>
          <a:p>
            <a:pPr lvl="1">
              <a:lnSpc>
                <a:spcPct val="115000"/>
              </a:lnSpc>
              <a:spcBef>
                <a:spcPts val="0"/>
              </a:spcBef>
              <a:spcAft>
                <a:spcPts val="0"/>
              </a:spcAft>
              <a:buFont typeface="+mj-lt"/>
              <a:buAutoNum type="alphaLcParenR"/>
            </a:pPr>
            <a:r>
              <a:rPr lang="en-US" dirty="0">
                <a:ea typeface="Times New Roman"/>
                <a:cs typeface="Times New Roman"/>
              </a:rPr>
              <a:t>Mentoring is less formal than coaching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Mentoring is pretty much the same as coaching</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included in mentoring scenarios matching your activity?</a:t>
            </a:r>
          </a:p>
          <a:p>
            <a:pPr lvl="1">
              <a:lnSpc>
                <a:spcPct val="115000"/>
              </a:lnSpc>
              <a:spcBef>
                <a:spcPts val="0"/>
              </a:spcBef>
              <a:spcAft>
                <a:spcPts val="0"/>
              </a:spcAft>
              <a:buFont typeface="+mj-lt"/>
              <a:buAutoNum type="alphaLcParenR"/>
            </a:pPr>
            <a:r>
              <a:rPr lang="en-US" dirty="0">
                <a:ea typeface="Times New Roman"/>
                <a:cs typeface="Times New Roman"/>
              </a:rPr>
              <a:t>Political strategizing</a:t>
            </a:r>
          </a:p>
          <a:p>
            <a:pPr lvl="1">
              <a:lnSpc>
                <a:spcPct val="115000"/>
              </a:lnSpc>
              <a:spcBef>
                <a:spcPts val="0"/>
              </a:spcBef>
              <a:spcAft>
                <a:spcPts val="0"/>
              </a:spcAft>
              <a:buFont typeface="+mj-lt"/>
              <a:buAutoNum type="alphaLcParenR"/>
            </a:pPr>
            <a:r>
              <a:rPr lang="en-US" dirty="0">
                <a:ea typeface="Times New Roman"/>
                <a:cs typeface="Times New Roman"/>
              </a:rPr>
              <a:t>Negotiating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Behavioral issues like tardiness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Managing</a:t>
            </a:r>
          </a:p>
          <a:p>
            <a:endParaRPr lang="en-US" dirty="0"/>
          </a:p>
        </p:txBody>
      </p:sp>
    </p:spTree>
    <p:extLst>
      <p:ext uri="{BB962C8B-B14F-4D97-AF65-F5344CB8AC3E}">
        <p14:creationId xmlns:p14="http://schemas.microsoft.com/office/powerpoint/2010/main" val="283134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In the GROW model, letter O refers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Options developed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Organization development</a:t>
            </a:r>
          </a:p>
          <a:p>
            <a:pPr lvl="1">
              <a:lnSpc>
                <a:spcPct val="115000"/>
              </a:lnSpc>
              <a:spcBef>
                <a:spcPts val="0"/>
              </a:spcBef>
              <a:spcAft>
                <a:spcPts val="0"/>
              </a:spcAft>
              <a:buFont typeface="+mj-lt"/>
              <a:buAutoNum type="alphaLcParenR"/>
            </a:pPr>
            <a:r>
              <a:rPr lang="en-US" dirty="0">
                <a:ea typeface="Times New Roman"/>
                <a:cs typeface="Times New Roman"/>
              </a:rPr>
              <a:t>Organizing</a:t>
            </a:r>
          </a:p>
          <a:p>
            <a:pPr lvl="1">
              <a:lnSpc>
                <a:spcPct val="115000"/>
              </a:lnSpc>
              <a:spcBef>
                <a:spcPts val="0"/>
              </a:spcBef>
              <a:spcAft>
                <a:spcPts val="1000"/>
              </a:spcAft>
              <a:buFont typeface="+mj-lt"/>
              <a:buAutoNum type="alphaLcParenR"/>
            </a:pPr>
            <a:r>
              <a:rPr lang="en-US" dirty="0">
                <a:ea typeface="Times New Roman"/>
                <a:cs typeface="Times New Roman"/>
              </a:rPr>
              <a:t>Options revisions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The GROW model is a:</a:t>
            </a:r>
          </a:p>
          <a:p>
            <a:pPr lvl="1">
              <a:lnSpc>
                <a:spcPct val="115000"/>
              </a:lnSpc>
              <a:spcBef>
                <a:spcPts val="0"/>
              </a:spcBef>
              <a:spcAft>
                <a:spcPts val="0"/>
              </a:spcAft>
              <a:buFont typeface="+mj-lt"/>
              <a:buAutoNum type="alphaLcParenR"/>
            </a:pPr>
            <a:r>
              <a:rPr lang="en-US" dirty="0">
                <a:ea typeface="Times New Roman"/>
                <a:cs typeface="Times New Roman"/>
              </a:rPr>
              <a:t>Tutoring model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Coaching model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Mentoring model</a:t>
            </a:r>
          </a:p>
          <a:p>
            <a:pPr lvl="1">
              <a:lnSpc>
                <a:spcPct val="115000"/>
              </a:lnSpc>
              <a:spcBef>
                <a:spcPts val="0"/>
              </a:spcBef>
              <a:spcAft>
                <a:spcPts val="1000"/>
              </a:spcAft>
              <a:buFont typeface="+mj-lt"/>
              <a:buAutoNum type="alphaLcParenR"/>
            </a:pPr>
            <a:r>
              <a:rPr lang="en-US" dirty="0">
                <a:ea typeface="Times New Roman"/>
                <a:cs typeface="Times New Roman"/>
              </a:rPr>
              <a:t>Universal teaching model </a:t>
            </a:r>
          </a:p>
          <a:p>
            <a:endParaRPr lang="en-US" dirty="0"/>
          </a:p>
        </p:txBody>
      </p:sp>
    </p:spTree>
    <p:extLst>
      <p:ext uri="{BB962C8B-B14F-4D97-AF65-F5344CB8AC3E}">
        <p14:creationId xmlns:p14="http://schemas.microsoft.com/office/powerpoint/2010/main" val="91554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145232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eaLnBrk="1" hangingPunct="1">
              <a:defRPr/>
            </a:pPr>
            <a:r>
              <a:rPr lang="en-US" dirty="0"/>
              <a:t> </a:t>
            </a:r>
            <a:br>
              <a:rPr lang="en-CA" dirty="0"/>
            </a:br>
            <a:r>
              <a:rPr lang="en-US" dirty="0"/>
              <a:t>Module Three: </a:t>
            </a:r>
            <a:br>
              <a:rPr lang="en-US" dirty="0"/>
            </a:br>
            <a:r>
              <a:rPr lang="en-US" dirty="0"/>
              <a:t>Setting Goals </a:t>
            </a:r>
            <a:br>
              <a:rPr lang="en-CA" dirty="0"/>
            </a:br>
            <a:endParaRPr lang="en-CA" dirty="0"/>
          </a:p>
        </p:txBody>
      </p:sp>
      <p:sp>
        <p:nvSpPr>
          <p:cNvPr id="12291" name="Content Placeholder 3"/>
          <p:cNvSpPr>
            <a:spLocks noGrp="1"/>
          </p:cNvSpPr>
          <p:nvPr>
            <p:ph idx="1"/>
          </p:nvPr>
        </p:nvSpPr>
        <p:spPr/>
        <p:txBody>
          <a:bodyPr/>
          <a:lstStyle/>
          <a:p>
            <a:pPr marL="0" eaLnBrk="1" hangingPunct="1">
              <a:defRPr/>
            </a:pPr>
            <a:r>
              <a:rPr lang="en-US" dirty="0"/>
              <a:t>This module will discuss setting </a:t>
            </a:r>
            <a:r>
              <a:rPr lang="en-US" b="1" dirty="0"/>
              <a:t>goals</a:t>
            </a:r>
            <a:r>
              <a:rPr lang="en-US" dirty="0"/>
              <a:t> with an easy-to-remember technique.  This is the first component or the “G” of the GROW method of coaching.  Let us explore what this is and how to develop it.   </a:t>
            </a:r>
            <a:endParaRPr lang="en-CA" dirty="0"/>
          </a:p>
          <a:p>
            <a:pPr eaLnBrk="1" hangingPunct="1">
              <a:defRPr/>
            </a:pPr>
            <a:endParaRPr lang="en-CA" dirty="0"/>
          </a:p>
        </p:txBody>
      </p:sp>
      <p:sp>
        <p:nvSpPr>
          <p:cNvPr id="12292" name="Text Placeholder 4"/>
          <p:cNvSpPr>
            <a:spLocks noGrp="1"/>
          </p:cNvSpPr>
          <p:nvPr>
            <p:ph type="body" sz="quarter" idx="10"/>
          </p:nvPr>
        </p:nvSpPr>
        <p:spPr>
          <a:xfrm>
            <a:off x="7391400" y="381000"/>
            <a:ext cx="1752600" cy="3624064"/>
          </a:xfrm>
        </p:spPr>
        <p:txBody>
          <a:bodyPr/>
          <a:lstStyle/>
          <a:p>
            <a:pPr>
              <a:lnSpc>
                <a:spcPct val="115000"/>
              </a:lnSpc>
              <a:spcBef>
                <a:spcPts val="0"/>
              </a:spcBef>
              <a:spcAft>
                <a:spcPts val="1000"/>
              </a:spcAft>
              <a:defRPr/>
            </a:pPr>
            <a:r>
              <a:rPr lang="en-US" sz="2000" dirty="0">
                <a:ea typeface="Times New Roman"/>
                <a:cs typeface="Times New Roman"/>
              </a:rPr>
              <a:t>If you don’t know where you are going, you will probably end up somewhere else.</a:t>
            </a:r>
            <a:endParaRPr lang="en-US" sz="1600" dirty="0">
              <a:latin typeface="Calibri"/>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Lawrence J. Peter</a:t>
            </a:r>
            <a:endParaRPr lang="en-US" sz="1600" b="1" dirty="0">
              <a:latin typeface="Calibri"/>
              <a:ea typeface="Times New Roman"/>
              <a:cs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pPr eaLnBrk="1" hangingPunct="1"/>
            <a:r>
              <a:rPr lang="en-US" dirty="0"/>
              <a:t>Goals in the Context of GROW</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98667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z="4000" dirty="0"/>
              <a:t>Identifying Appropriate </a:t>
            </a:r>
            <a:br>
              <a:rPr lang="en-US" sz="4000" dirty="0"/>
            </a:br>
            <a:r>
              <a:rPr lang="en-US" sz="4000" dirty="0"/>
              <a:t>Goal Areas </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913519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Setting SMART Goals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96093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first and the key step of GROW model is:</a:t>
            </a:r>
          </a:p>
          <a:p>
            <a:pPr lvl="1">
              <a:lnSpc>
                <a:spcPct val="115000"/>
              </a:lnSpc>
              <a:spcBef>
                <a:spcPts val="0"/>
              </a:spcBef>
              <a:spcAft>
                <a:spcPts val="0"/>
              </a:spcAft>
              <a:buFont typeface="+mj-lt"/>
              <a:buAutoNum type="alphaLcParenR"/>
            </a:pPr>
            <a:r>
              <a:rPr lang="en-US" dirty="0">
                <a:ea typeface="Times New Roman"/>
                <a:cs typeface="Times New Roman"/>
              </a:rPr>
              <a:t>Setting the goal</a:t>
            </a:r>
          </a:p>
          <a:p>
            <a:pPr lvl="1">
              <a:lnSpc>
                <a:spcPct val="115000"/>
              </a:lnSpc>
              <a:spcBef>
                <a:spcPts val="0"/>
              </a:spcBef>
              <a:spcAft>
                <a:spcPts val="0"/>
              </a:spcAft>
              <a:buFont typeface="+mj-lt"/>
              <a:buAutoNum type="alphaLcParenR"/>
            </a:pPr>
            <a:r>
              <a:rPr lang="en-US" dirty="0">
                <a:ea typeface="Times New Roman"/>
                <a:cs typeface="Times New Roman"/>
              </a:rPr>
              <a:t>Reality check</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1000"/>
              </a:spcAft>
              <a:buFont typeface="+mj-lt"/>
              <a:buAutoNum type="alphaLcParenR"/>
            </a:pPr>
            <a:r>
              <a:rPr lang="en-US" dirty="0">
                <a:ea typeface="Times New Roman"/>
                <a:cs typeface="Times New Roman"/>
              </a:rPr>
              <a:t>Wrap it up with a plan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benefits of setting goals?</a:t>
            </a:r>
          </a:p>
          <a:p>
            <a:pPr lvl="1">
              <a:lnSpc>
                <a:spcPct val="115000"/>
              </a:lnSpc>
              <a:spcBef>
                <a:spcPts val="0"/>
              </a:spcBef>
              <a:spcAft>
                <a:spcPts val="0"/>
              </a:spcAft>
              <a:buFont typeface="+mj-lt"/>
              <a:buAutoNum type="alphaLcParenR"/>
            </a:pPr>
            <a:r>
              <a:rPr lang="en-US" dirty="0">
                <a:ea typeface="Times New Roman"/>
                <a:cs typeface="Times New Roman"/>
              </a:rPr>
              <a:t>Coaching time is more efficient once goals are discussed upfront</a:t>
            </a:r>
          </a:p>
          <a:p>
            <a:pPr lvl="1">
              <a:lnSpc>
                <a:spcPct val="115000"/>
              </a:lnSpc>
              <a:spcBef>
                <a:spcPts val="0"/>
              </a:spcBef>
              <a:spcAft>
                <a:spcPts val="0"/>
              </a:spcAft>
              <a:buFont typeface="+mj-lt"/>
              <a:buAutoNum type="alphaLcParenR"/>
            </a:pPr>
            <a:r>
              <a:rPr lang="en-US" dirty="0">
                <a:ea typeface="Times New Roman"/>
                <a:cs typeface="Times New Roman"/>
              </a:rPr>
              <a:t>The coaching session is direct and avoids meandering</a:t>
            </a:r>
          </a:p>
          <a:p>
            <a:pPr lvl="1">
              <a:lnSpc>
                <a:spcPct val="115000"/>
              </a:lnSpc>
              <a:spcBef>
                <a:spcPts val="0"/>
              </a:spcBef>
              <a:spcAft>
                <a:spcPts val="0"/>
              </a:spcAft>
              <a:buFont typeface="+mj-lt"/>
              <a:buAutoNum type="alphaLcParenR"/>
            </a:pPr>
            <a:r>
              <a:rPr lang="en-US" dirty="0">
                <a:ea typeface="Times New Roman"/>
                <a:cs typeface="Times New Roman"/>
              </a:rPr>
              <a:t>The employees work faster </a:t>
            </a:r>
          </a:p>
          <a:p>
            <a:pPr lvl="1">
              <a:lnSpc>
                <a:spcPct val="115000"/>
              </a:lnSpc>
              <a:spcBef>
                <a:spcPts val="0"/>
              </a:spcBef>
              <a:spcAft>
                <a:spcPts val="1000"/>
              </a:spcAft>
              <a:buFont typeface="+mj-lt"/>
              <a:buAutoNum type="alphaLcParenR"/>
            </a:pPr>
            <a:r>
              <a:rPr lang="en-US" dirty="0">
                <a:ea typeface="Times New Roman"/>
                <a:cs typeface="Times New Roman"/>
              </a:rPr>
              <a:t>You will come across more clear, instilling confidence in your employees</a:t>
            </a:r>
          </a:p>
          <a:p>
            <a:endParaRPr lang="en-US" dirty="0"/>
          </a:p>
        </p:txBody>
      </p:sp>
    </p:spTree>
    <p:extLst>
      <p:ext uri="{BB962C8B-B14F-4D97-AF65-F5344CB8AC3E}">
        <p14:creationId xmlns:p14="http://schemas.microsoft.com/office/powerpoint/2010/main" val="2634179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among the common questions that help in setting goals?</a:t>
            </a:r>
          </a:p>
          <a:p>
            <a:pPr lvl="1">
              <a:lnSpc>
                <a:spcPct val="115000"/>
              </a:lnSpc>
              <a:spcBef>
                <a:spcPts val="0"/>
              </a:spcBef>
              <a:spcAft>
                <a:spcPts val="0"/>
              </a:spcAft>
              <a:buFont typeface="+mj-lt"/>
              <a:buAutoNum type="alphaLcParenR"/>
            </a:pPr>
            <a:r>
              <a:rPr lang="en-US" dirty="0">
                <a:ea typeface="Times New Roman"/>
                <a:cs typeface="Times New Roman"/>
              </a:rPr>
              <a:t>Where are you in relation to those goals?</a:t>
            </a:r>
          </a:p>
          <a:p>
            <a:pPr lvl="1">
              <a:lnSpc>
                <a:spcPct val="115000"/>
              </a:lnSpc>
              <a:spcBef>
                <a:spcPts val="0"/>
              </a:spcBef>
              <a:spcAft>
                <a:spcPts val="0"/>
              </a:spcAft>
              <a:buFont typeface="+mj-lt"/>
              <a:buAutoNum type="alphaLcParenR"/>
            </a:pPr>
            <a:r>
              <a:rPr lang="en-US" dirty="0">
                <a:ea typeface="Times New Roman"/>
                <a:cs typeface="Times New Roman"/>
              </a:rPr>
              <a:t>How will you know you reached that goal?</a:t>
            </a:r>
          </a:p>
          <a:p>
            <a:pPr lvl="1">
              <a:lnSpc>
                <a:spcPct val="115000"/>
              </a:lnSpc>
              <a:spcBef>
                <a:spcPts val="0"/>
              </a:spcBef>
              <a:spcAft>
                <a:spcPts val="0"/>
              </a:spcAft>
              <a:buFont typeface="+mj-lt"/>
              <a:buAutoNum type="alphaLcParenR"/>
            </a:pPr>
            <a:r>
              <a:rPr lang="en-US" dirty="0">
                <a:ea typeface="Times New Roman"/>
                <a:cs typeface="Times New Roman"/>
              </a:rPr>
              <a:t>What do you think is keeping you from reaching this goal?</a:t>
            </a:r>
          </a:p>
          <a:p>
            <a:pPr lvl="1">
              <a:lnSpc>
                <a:spcPct val="115000"/>
              </a:lnSpc>
              <a:spcBef>
                <a:spcPts val="0"/>
              </a:spcBef>
              <a:spcAft>
                <a:spcPts val="1000"/>
              </a:spcAft>
              <a:buFont typeface="+mj-lt"/>
              <a:buAutoNum type="alphaLcParenR"/>
            </a:pPr>
            <a:r>
              <a:rPr lang="en-US" dirty="0">
                <a:ea typeface="Times New Roman"/>
                <a:cs typeface="Times New Roman"/>
              </a:rPr>
              <a:t>How much will the reaching of this goal cost?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what roadblocks are preventing employees from reaching their goals will provide insight into their personal circumstances</a:t>
            </a:r>
          </a:p>
          <a:p>
            <a:pPr lvl="1">
              <a:lnSpc>
                <a:spcPct val="115000"/>
              </a:lnSpc>
              <a:spcBef>
                <a:spcPts val="0"/>
              </a:spcBef>
              <a:spcAft>
                <a:spcPts val="0"/>
              </a:spcAft>
              <a:buFont typeface="+mj-lt"/>
              <a:buAutoNum type="alphaLcParenR"/>
            </a:pPr>
            <a:r>
              <a:rPr lang="en-US" dirty="0">
                <a:ea typeface="Times New Roman"/>
                <a:cs typeface="Times New Roman"/>
              </a:rPr>
              <a:t>You will solve all the employee’s problems through the questions</a:t>
            </a:r>
          </a:p>
          <a:p>
            <a:pPr lvl="1">
              <a:lnSpc>
                <a:spcPct val="115000"/>
              </a:lnSpc>
              <a:spcBef>
                <a:spcPts val="0"/>
              </a:spcBef>
              <a:spcAft>
                <a:spcPts val="0"/>
              </a:spcAft>
              <a:buFont typeface="+mj-lt"/>
              <a:buAutoNum type="alphaLcParenR"/>
            </a:pPr>
            <a:r>
              <a:rPr lang="en-US" dirty="0">
                <a:ea typeface="Times New Roman"/>
                <a:cs typeface="Times New Roman"/>
              </a:rPr>
              <a:t>Allowing your employee to speak more enables you to gather more information</a:t>
            </a:r>
          </a:p>
          <a:p>
            <a:pPr lvl="1">
              <a:lnSpc>
                <a:spcPct val="115000"/>
              </a:lnSpc>
              <a:spcBef>
                <a:spcPts val="0"/>
              </a:spcBef>
              <a:spcAft>
                <a:spcPts val="1000"/>
              </a:spcAft>
              <a:buFont typeface="+mj-lt"/>
              <a:buAutoNum type="alphaLcParenR"/>
            </a:pPr>
            <a:r>
              <a:rPr lang="en-US" dirty="0">
                <a:ea typeface="Times New Roman"/>
                <a:cs typeface="Times New Roman"/>
              </a:rPr>
              <a:t>You should let your employees know that you are interested more in their personal goals as a way to help them reach goals at work</a:t>
            </a:r>
          </a:p>
          <a:p>
            <a:endParaRPr lang="en-US" dirty="0"/>
          </a:p>
        </p:txBody>
      </p:sp>
    </p:spTree>
    <p:extLst>
      <p:ext uri="{BB962C8B-B14F-4D97-AF65-F5344CB8AC3E}">
        <p14:creationId xmlns:p14="http://schemas.microsoft.com/office/powerpoint/2010/main" val="2084834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S refers to:</a:t>
            </a:r>
          </a:p>
          <a:p>
            <a:pPr lvl="1">
              <a:lnSpc>
                <a:spcPct val="115000"/>
              </a:lnSpc>
              <a:spcBef>
                <a:spcPts val="0"/>
              </a:spcBef>
              <a:spcAft>
                <a:spcPts val="0"/>
              </a:spcAft>
              <a:buFont typeface="+mj-lt"/>
              <a:buAutoNum type="alphaLcParenR"/>
            </a:pPr>
            <a:r>
              <a:rPr lang="en-US" dirty="0">
                <a:ea typeface="Times New Roman"/>
                <a:cs typeface="Times New Roman"/>
              </a:rPr>
              <a:t>Smart</a:t>
            </a:r>
          </a:p>
          <a:p>
            <a:pPr lvl="1">
              <a:lnSpc>
                <a:spcPct val="115000"/>
              </a:lnSpc>
              <a:spcBef>
                <a:spcPts val="0"/>
              </a:spcBef>
              <a:spcAft>
                <a:spcPts val="0"/>
              </a:spcAft>
              <a:buFont typeface="+mj-lt"/>
              <a:buAutoNum type="alphaLcParenR"/>
            </a:pPr>
            <a:r>
              <a:rPr lang="en-US" dirty="0">
                <a:ea typeface="Times New Roman"/>
                <a:cs typeface="Times New Roman"/>
              </a:rPr>
              <a:t>Strong</a:t>
            </a:r>
          </a:p>
          <a:p>
            <a:pPr lvl="1">
              <a:lnSpc>
                <a:spcPct val="115000"/>
              </a:lnSpc>
              <a:spcBef>
                <a:spcPts val="0"/>
              </a:spcBef>
              <a:spcAft>
                <a:spcPts val="0"/>
              </a:spcAft>
              <a:buFont typeface="+mj-lt"/>
              <a:buAutoNum type="alphaLcParenR"/>
            </a:pPr>
            <a:r>
              <a:rPr lang="en-US" dirty="0">
                <a:ea typeface="Times New Roman"/>
                <a:cs typeface="Times New Roman"/>
              </a:rPr>
              <a:t>Specific</a:t>
            </a:r>
          </a:p>
          <a:p>
            <a:pPr lvl="1">
              <a:lnSpc>
                <a:spcPct val="115000"/>
              </a:lnSpc>
              <a:spcBef>
                <a:spcPts val="0"/>
              </a:spcBef>
              <a:spcAft>
                <a:spcPts val="1000"/>
              </a:spcAft>
              <a:buFont typeface="+mj-lt"/>
              <a:buAutoNum type="alphaLcParenR"/>
            </a:pPr>
            <a:r>
              <a:rPr lang="en-US" dirty="0">
                <a:ea typeface="Times New Roman"/>
                <a:cs typeface="Times New Roman"/>
              </a:rPr>
              <a:t>Steady</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T refers to:</a:t>
            </a:r>
          </a:p>
          <a:p>
            <a:pPr lvl="1">
              <a:lnSpc>
                <a:spcPct val="115000"/>
              </a:lnSpc>
              <a:spcBef>
                <a:spcPts val="0"/>
              </a:spcBef>
              <a:spcAft>
                <a:spcPts val="0"/>
              </a:spcAft>
              <a:buFont typeface="+mj-lt"/>
              <a:buAutoNum type="alphaLcParenR"/>
            </a:pPr>
            <a:r>
              <a:rPr lang="en-US" dirty="0">
                <a:ea typeface="Times New Roman"/>
                <a:cs typeface="Times New Roman"/>
              </a:rPr>
              <a:t>Timely</a:t>
            </a:r>
          </a:p>
          <a:p>
            <a:pPr lvl="1">
              <a:lnSpc>
                <a:spcPct val="115000"/>
              </a:lnSpc>
              <a:spcBef>
                <a:spcPts val="0"/>
              </a:spcBef>
              <a:spcAft>
                <a:spcPts val="0"/>
              </a:spcAft>
              <a:buFont typeface="+mj-lt"/>
              <a:buAutoNum type="alphaLcParenR"/>
            </a:pPr>
            <a:r>
              <a:rPr lang="en-US" dirty="0">
                <a:ea typeface="Times New Roman"/>
                <a:cs typeface="Times New Roman"/>
              </a:rPr>
              <a:t>Talkative</a:t>
            </a:r>
          </a:p>
          <a:p>
            <a:pPr lvl="1">
              <a:lnSpc>
                <a:spcPct val="115000"/>
              </a:lnSpc>
              <a:spcBef>
                <a:spcPts val="0"/>
              </a:spcBef>
              <a:spcAft>
                <a:spcPts val="0"/>
              </a:spcAft>
              <a:buFont typeface="+mj-lt"/>
              <a:buAutoNum type="alphaLcParenR"/>
            </a:pPr>
            <a:r>
              <a:rPr lang="en-US" dirty="0">
                <a:ea typeface="Times New Roman"/>
                <a:cs typeface="Times New Roman"/>
              </a:rPr>
              <a:t>Tolerant </a:t>
            </a:r>
          </a:p>
          <a:p>
            <a:pPr lvl="1">
              <a:lnSpc>
                <a:spcPct val="115000"/>
              </a:lnSpc>
              <a:spcBef>
                <a:spcPts val="0"/>
              </a:spcBef>
              <a:spcAft>
                <a:spcPts val="1000"/>
              </a:spcAft>
              <a:buFont typeface="+mj-lt"/>
              <a:buAutoNum type="alphaLcParenR"/>
            </a:pPr>
            <a:r>
              <a:rPr lang="en-US" dirty="0">
                <a:ea typeface="Times New Roman"/>
                <a:cs typeface="Times New Roman"/>
              </a:rPr>
              <a:t>Trending</a:t>
            </a:r>
          </a:p>
        </p:txBody>
      </p:sp>
    </p:spTree>
    <p:extLst>
      <p:ext uri="{BB962C8B-B14F-4D97-AF65-F5344CB8AC3E}">
        <p14:creationId xmlns:p14="http://schemas.microsoft.com/office/powerpoint/2010/main" val="1228648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first and the key step of GROW model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the goal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Reality check</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1000"/>
              </a:spcAft>
              <a:buFont typeface="+mj-lt"/>
              <a:buAutoNum type="alphaLcParenR"/>
            </a:pPr>
            <a:r>
              <a:rPr lang="en-US" dirty="0">
                <a:ea typeface="Times New Roman"/>
                <a:cs typeface="Times New Roman"/>
              </a:rPr>
              <a:t>Wrap it up with a plan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benefits of setting goals?</a:t>
            </a:r>
          </a:p>
          <a:p>
            <a:pPr lvl="1">
              <a:lnSpc>
                <a:spcPct val="115000"/>
              </a:lnSpc>
              <a:spcBef>
                <a:spcPts val="0"/>
              </a:spcBef>
              <a:spcAft>
                <a:spcPts val="0"/>
              </a:spcAft>
              <a:buFont typeface="+mj-lt"/>
              <a:buAutoNum type="alphaLcParenR"/>
            </a:pPr>
            <a:r>
              <a:rPr lang="en-US" dirty="0">
                <a:ea typeface="Times New Roman"/>
                <a:cs typeface="Times New Roman"/>
              </a:rPr>
              <a:t>Coaching time is more efficient once goals are discussed upfront</a:t>
            </a:r>
          </a:p>
          <a:p>
            <a:pPr lvl="1">
              <a:lnSpc>
                <a:spcPct val="115000"/>
              </a:lnSpc>
              <a:spcBef>
                <a:spcPts val="0"/>
              </a:spcBef>
              <a:spcAft>
                <a:spcPts val="0"/>
              </a:spcAft>
              <a:buFont typeface="+mj-lt"/>
              <a:buAutoNum type="alphaLcParenR"/>
            </a:pPr>
            <a:r>
              <a:rPr lang="en-US" dirty="0">
                <a:ea typeface="Times New Roman"/>
                <a:cs typeface="Times New Roman"/>
              </a:rPr>
              <a:t>The coaching session is direct and avoids meandering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employees work faster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will come across more clear, instilling confidence in your employees</a:t>
            </a:r>
          </a:p>
          <a:p>
            <a:endParaRPr lang="en-US" dirty="0"/>
          </a:p>
        </p:txBody>
      </p:sp>
    </p:spTree>
    <p:extLst>
      <p:ext uri="{BB962C8B-B14F-4D97-AF65-F5344CB8AC3E}">
        <p14:creationId xmlns:p14="http://schemas.microsoft.com/office/powerpoint/2010/main" val="1749909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among the common questions that help in setting goals?</a:t>
            </a:r>
          </a:p>
          <a:p>
            <a:pPr lvl="1">
              <a:lnSpc>
                <a:spcPct val="115000"/>
              </a:lnSpc>
              <a:spcBef>
                <a:spcPts val="0"/>
              </a:spcBef>
              <a:spcAft>
                <a:spcPts val="0"/>
              </a:spcAft>
              <a:buFont typeface="+mj-lt"/>
              <a:buAutoNum type="alphaLcParenR"/>
            </a:pPr>
            <a:r>
              <a:rPr lang="en-US" dirty="0">
                <a:ea typeface="Times New Roman"/>
                <a:cs typeface="Times New Roman"/>
              </a:rPr>
              <a:t>Where are you in relation to those goals?</a:t>
            </a:r>
          </a:p>
          <a:p>
            <a:pPr lvl="1">
              <a:lnSpc>
                <a:spcPct val="115000"/>
              </a:lnSpc>
              <a:spcBef>
                <a:spcPts val="0"/>
              </a:spcBef>
              <a:spcAft>
                <a:spcPts val="0"/>
              </a:spcAft>
              <a:buFont typeface="+mj-lt"/>
              <a:buAutoNum type="alphaLcParenR"/>
            </a:pPr>
            <a:r>
              <a:rPr lang="en-US" dirty="0">
                <a:ea typeface="Times New Roman"/>
                <a:cs typeface="Times New Roman"/>
              </a:rPr>
              <a:t>How will you know you reached that goal?</a:t>
            </a:r>
          </a:p>
          <a:p>
            <a:pPr lvl="1">
              <a:lnSpc>
                <a:spcPct val="115000"/>
              </a:lnSpc>
              <a:spcBef>
                <a:spcPts val="0"/>
              </a:spcBef>
              <a:spcAft>
                <a:spcPts val="0"/>
              </a:spcAft>
              <a:buFont typeface="+mj-lt"/>
              <a:buAutoNum type="alphaLcParenR"/>
            </a:pPr>
            <a:r>
              <a:rPr lang="en-US" dirty="0">
                <a:ea typeface="Times New Roman"/>
                <a:cs typeface="Times New Roman"/>
              </a:rPr>
              <a:t>What do you think is keeping you from reaching this goal?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much will the reaching of this goal cost?</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what roadblocks are preventing employees from reaching their goals will provide insight into their personal circumstances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will solve all the employee’s problems through the questions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Allowing your employee to speak more enables you to gather more information</a:t>
            </a:r>
          </a:p>
          <a:p>
            <a:pPr lvl="1">
              <a:lnSpc>
                <a:spcPct val="115000"/>
              </a:lnSpc>
              <a:spcBef>
                <a:spcPts val="0"/>
              </a:spcBef>
              <a:spcAft>
                <a:spcPts val="1000"/>
              </a:spcAft>
              <a:buFont typeface="+mj-lt"/>
              <a:buAutoNum type="alphaLcParenR"/>
            </a:pPr>
            <a:r>
              <a:rPr lang="en-US" dirty="0">
                <a:ea typeface="Times New Roman"/>
                <a:cs typeface="Times New Roman"/>
              </a:rPr>
              <a:t>You should let your employees know that you are interested more in their personal goals as a way to help them reach goals at work</a:t>
            </a:r>
          </a:p>
          <a:p>
            <a:endParaRPr lang="en-US" dirty="0"/>
          </a:p>
        </p:txBody>
      </p:sp>
    </p:spTree>
    <p:extLst>
      <p:ext uri="{BB962C8B-B14F-4D97-AF65-F5344CB8AC3E}">
        <p14:creationId xmlns:p14="http://schemas.microsoft.com/office/powerpoint/2010/main" val="3229523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S refers to:</a:t>
            </a:r>
          </a:p>
          <a:p>
            <a:pPr lvl="1">
              <a:lnSpc>
                <a:spcPct val="115000"/>
              </a:lnSpc>
              <a:spcBef>
                <a:spcPts val="0"/>
              </a:spcBef>
              <a:spcAft>
                <a:spcPts val="0"/>
              </a:spcAft>
              <a:buFont typeface="+mj-lt"/>
              <a:buAutoNum type="alphaLcParenR"/>
            </a:pPr>
            <a:r>
              <a:rPr lang="en-US" dirty="0">
                <a:ea typeface="Times New Roman"/>
                <a:cs typeface="Times New Roman"/>
              </a:rPr>
              <a:t>Smart</a:t>
            </a:r>
          </a:p>
          <a:p>
            <a:pPr lvl="1">
              <a:lnSpc>
                <a:spcPct val="115000"/>
              </a:lnSpc>
              <a:spcBef>
                <a:spcPts val="0"/>
              </a:spcBef>
              <a:spcAft>
                <a:spcPts val="0"/>
              </a:spcAft>
              <a:buFont typeface="+mj-lt"/>
              <a:buAutoNum type="alphaLcParenR"/>
            </a:pPr>
            <a:r>
              <a:rPr lang="en-US" dirty="0">
                <a:ea typeface="Times New Roman"/>
                <a:cs typeface="Times New Roman"/>
              </a:rPr>
              <a:t>Strong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Steady</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T refers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Timely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Talkative</a:t>
            </a:r>
          </a:p>
          <a:p>
            <a:pPr lvl="1">
              <a:lnSpc>
                <a:spcPct val="115000"/>
              </a:lnSpc>
              <a:spcBef>
                <a:spcPts val="0"/>
              </a:spcBef>
              <a:spcAft>
                <a:spcPts val="0"/>
              </a:spcAft>
              <a:buFont typeface="+mj-lt"/>
              <a:buAutoNum type="alphaLcParenR"/>
            </a:pPr>
            <a:r>
              <a:rPr lang="en-US" dirty="0">
                <a:ea typeface="Times New Roman"/>
                <a:cs typeface="Times New Roman"/>
              </a:rPr>
              <a:t>Tolerant </a:t>
            </a:r>
          </a:p>
          <a:p>
            <a:pPr lvl="1">
              <a:lnSpc>
                <a:spcPct val="115000"/>
              </a:lnSpc>
              <a:spcBef>
                <a:spcPts val="0"/>
              </a:spcBef>
              <a:spcAft>
                <a:spcPts val="1000"/>
              </a:spcAft>
              <a:buFont typeface="+mj-lt"/>
              <a:buAutoNum type="alphaLcParenR"/>
            </a:pPr>
            <a:r>
              <a:rPr lang="en-US" dirty="0">
                <a:ea typeface="Times New Roman"/>
                <a:cs typeface="Times New Roman"/>
              </a:rPr>
              <a:t>Trending</a:t>
            </a:r>
          </a:p>
        </p:txBody>
      </p:sp>
    </p:spTree>
    <p:extLst>
      <p:ext uri="{BB962C8B-B14F-4D97-AF65-F5344CB8AC3E}">
        <p14:creationId xmlns:p14="http://schemas.microsoft.com/office/powerpoint/2010/main" val="4197802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984798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normAutofit fontScale="90000"/>
          </a:bodyPr>
          <a:lstStyle/>
          <a:p>
            <a:pPr eaLnBrk="1" hangingPunct="1">
              <a:defRPr/>
            </a:pPr>
            <a:r>
              <a:rPr lang="en-US" sz="3600" dirty="0"/>
              <a:t>Module Four: </a:t>
            </a:r>
            <a:br>
              <a:rPr lang="en-US" sz="3600" dirty="0"/>
            </a:br>
            <a:r>
              <a:rPr lang="en-US" sz="3600" dirty="0"/>
              <a:t>Understanding the Realities</a:t>
            </a:r>
            <a:endParaRPr lang="en-CA" sz="3600" dirty="0"/>
          </a:p>
        </p:txBody>
      </p:sp>
      <p:sp>
        <p:nvSpPr>
          <p:cNvPr id="16387" name="Content Placeholder 4"/>
          <p:cNvSpPr>
            <a:spLocks noGrp="1"/>
          </p:cNvSpPr>
          <p:nvPr>
            <p:ph idx="1"/>
          </p:nvPr>
        </p:nvSpPr>
        <p:spPr>
          <a:xfrm>
            <a:off x="457200" y="1500188"/>
            <a:ext cx="6400800" cy="4525962"/>
          </a:xfrm>
        </p:spPr>
        <p:txBody>
          <a:bodyPr/>
          <a:lstStyle/>
          <a:p>
            <a:pPr marL="0" eaLnBrk="1" hangingPunct="1">
              <a:defRPr/>
            </a:pPr>
            <a:r>
              <a:rPr lang="en-US" dirty="0"/>
              <a:t>In this module, you will learn how to place that stake in the ground, marking the beginning of the coaching journey.  Examining the current </a:t>
            </a:r>
            <a:r>
              <a:rPr lang="en-US" b="1" dirty="0"/>
              <a:t>realities</a:t>
            </a:r>
            <a:r>
              <a:rPr lang="en-US" dirty="0"/>
              <a:t> is the second component or the “R” of the GROW model.</a:t>
            </a:r>
            <a:endParaRPr lang="en-CA" dirty="0"/>
          </a:p>
          <a:p>
            <a:pPr eaLnBrk="1" hangingPunct="1">
              <a:defRPr/>
            </a:pPr>
            <a:endParaRPr lang="en-CA" dirty="0"/>
          </a:p>
        </p:txBody>
      </p:sp>
      <p:sp>
        <p:nvSpPr>
          <p:cNvPr id="16388" name="Text Placeholder 5"/>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Reality is that which, when you stop believing in it, doesn’t go away.  </a:t>
            </a:r>
            <a:endParaRPr lang="en-US" sz="1600" dirty="0">
              <a:latin typeface="Calibri"/>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Philip K. Dick</a:t>
            </a:r>
            <a:endParaRPr lang="en-US" sz="1600" b="1" dirty="0">
              <a:latin typeface="Calibri"/>
              <a:ea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normAutofit fontScale="90000"/>
          </a:bodyPr>
          <a:lstStyle/>
          <a:p>
            <a:pPr eaLnBrk="1" hangingPunct="1">
              <a:defRPr/>
            </a:pPr>
            <a:r>
              <a:rPr lang="en-US" dirty="0"/>
              <a:t>Getting a Picture of </a:t>
            </a:r>
            <a:br>
              <a:rPr lang="en-US" dirty="0"/>
            </a:br>
            <a:r>
              <a:rPr lang="en-US" dirty="0"/>
              <a:t>Where You Are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354007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Identifying Obstacles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709085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Exploring the Past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93215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Placing a marker at the starting point of your employee’s coaching journey is useful because:</a:t>
            </a:r>
          </a:p>
          <a:p>
            <a:pPr lvl="1">
              <a:lnSpc>
                <a:spcPct val="115000"/>
              </a:lnSpc>
              <a:spcBef>
                <a:spcPts val="0"/>
              </a:spcBef>
              <a:spcAft>
                <a:spcPts val="0"/>
              </a:spcAft>
              <a:buFont typeface="+mj-lt"/>
              <a:buAutoNum type="alphaLcParenR"/>
            </a:pPr>
            <a:r>
              <a:rPr lang="en-US" dirty="0">
                <a:ea typeface="Times New Roman"/>
                <a:cs typeface="Times New Roman"/>
              </a:rPr>
              <a:t>It enables you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your employee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both you and your employee to determine and measure progress</a:t>
            </a:r>
          </a:p>
          <a:p>
            <a:pPr lvl="1">
              <a:lnSpc>
                <a:spcPct val="115000"/>
              </a:lnSpc>
              <a:spcBef>
                <a:spcPts val="0"/>
              </a:spcBef>
              <a:spcAft>
                <a:spcPts val="1000"/>
              </a:spcAft>
              <a:buFont typeface="+mj-lt"/>
              <a:buAutoNum type="alphaLcParenR"/>
            </a:pPr>
            <a:r>
              <a:rPr lang="en-US" dirty="0">
                <a:ea typeface="Times New Roman"/>
                <a:cs typeface="Times New Roman"/>
              </a:rPr>
              <a:t>It is just a formality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questions is not useful for getting the picture of where you are?</a:t>
            </a:r>
          </a:p>
          <a:p>
            <a:pPr lvl="1">
              <a:lnSpc>
                <a:spcPct val="115000"/>
              </a:lnSpc>
              <a:spcBef>
                <a:spcPts val="0"/>
              </a:spcBef>
              <a:spcAft>
                <a:spcPts val="0"/>
              </a:spcAft>
              <a:buFont typeface="+mj-lt"/>
              <a:buAutoNum type="alphaLcParenR"/>
            </a:pPr>
            <a:r>
              <a:rPr lang="en-US" dirty="0">
                <a:ea typeface="Times New Roman"/>
                <a:cs typeface="Times New Roman"/>
              </a:rPr>
              <a:t>How often is this happening?</a:t>
            </a:r>
          </a:p>
          <a:p>
            <a:pPr lvl="1">
              <a:lnSpc>
                <a:spcPct val="115000"/>
              </a:lnSpc>
              <a:spcBef>
                <a:spcPts val="0"/>
              </a:spcBef>
              <a:spcAft>
                <a:spcPts val="0"/>
              </a:spcAft>
              <a:buFont typeface="+mj-lt"/>
              <a:buAutoNum type="alphaLcParenR"/>
            </a:pPr>
            <a:r>
              <a:rPr lang="en-US" dirty="0">
                <a:ea typeface="Times New Roman"/>
                <a:cs typeface="Times New Roman"/>
              </a:rPr>
              <a:t>When does it happen?</a:t>
            </a:r>
          </a:p>
          <a:p>
            <a:pPr lvl="1">
              <a:lnSpc>
                <a:spcPct val="115000"/>
              </a:lnSpc>
              <a:spcBef>
                <a:spcPts val="0"/>
              </a:spcBef>
              <a:spcAft>
                <a:spcPts val="0"/>
              </a:spcAft>
              <a:buFont typeface="+mj-lt"/>
              <a:buAutoNum type="alphaLcParenR"/>
            </a:pPr>
            <a:r>
              <a:rPr lang="en-US" dirty="0">
                <a:ea typeface="Times New Roman"/>
                <a:cs typeface="Times New Roman"/>
              </a:rPr>
              <a:t>What is the affect?</a:t>
            </a:r>
          </a:p>
          <a:p>
            <a:pPr lvl="1">
              <a:lnSpc>
                <a:spcPct val="115000"/>
              </a:lnSpc>
              <a:spcBef>
                <a:spcPts val="0"/>
              </a:spcBef>
              <a:spcAft>
                <a:spcPts val="1000"/>
              </a:spcAft>
              <a:buFont typeface="+mj-lt"/>
              <a:buAutoNum type="alphaLcParenR"/>
            </a:pPr>
            <a:r>
              <a:rPr lang="en-US" dirty="0">
                <a:ea typeface="Times New Roman"/>
                <a:cs typeface="Times New Roman"/>
              </a:rPr>
              <a:t>Who is guilty for the problems?</a:t>
            </a:r>
          </a:p>
          <a:p>
            <a:endParaRPr lang="en-US" dirty="0"/>
          </a:p>
        </p:txBody>
      </p:sp>
    </p:spTree>
    <p:extLst>
      <p:ext uri="{BB962C8B-B14F-4D97-AF65-F5344CB8AC3E}">
        <p14:creationId xmlns:p14="http://schemas.microsoft.com/office/powerpoint/2010/main" val="22455695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three steps process for identifying the obstacles?</a:t>
            </a:r>
          </a:p>
          <a:p>
            <a:pPr lvl="1">
              <a:lnSpc>
                <a:spcPct val="115000"/>
              </a:lnSpc>
              <a:spcBef>
                <a:spcPts val="0"/>
              </a:spcBef>
              <a:spcAft>
                <a:spcPts val="0"/>
              </a:spcAft>
              <a:buFont typeface="+mj-lt"/>
              <a:buAutoNum type="alphaLcParenR"/>
            </a:pPr>
            <a:r>
              <a:rPr lang="en-US" dirty="0">
                <a:ea typeface="Times New Roman"/>
                <a:cs typeface="Times New Roman"/>
              </a:rPr>
              <a:t>IPA</a:t>
            </a:r>
          </a:p>
          <a:p>
            <a:pPr lvl="1">
              <a:lnSpc>
                <a:spcPct val="115000"/>
              </a:lnSpc>
              <a:spcBef>
                <a:spcPts val="0"/>
              </a:spcBef>
              <a:spcAft>
                <a:spcPts val="0"/>
              </a:spcAft>
              <a:buFont typeface="+mj-lt"/>
              <a:buAutoNum type="alphaLcParenR"/>
            </a:pPr>
            <a:r>
              <a:rPr lang="en-US" dirty="0">
                <a:ea typeface="Times New Roman"/>
                <a:cs typeface="Times New Roman"/>
              </a:rPr>
              <a:t>IRA</a:t>
            </a:r>
          </a:p>
          <a:p>
            <a:pPr lvl="1">
              <a:lnSpc>
                <a:spcPct val="115000"/>
              </a:lnSpc>
              <a:spcBef>
                <a:spcPts val="0"/>
              </a:spcBef>
              <a:spcAft>
                <a:spcPts val="0"/>
              </a:spcAft>
              <a:buFont typeface="+mj-lt"/>
              <a:buAutoNum type="alphaLcParenR"/>
            </a:pPr>
            <a:r>
              <a:rPr lang="en-US" dirty="0">
                <a:ea typeface="Times New Roman"/>
                <a:cs typeface="Times New Roman"/>
              </a:rPr>
              <a:t>IDA</a:t>
            </a:r>
          </a:p>
          <a:p>
            <a:pPr lvl="1">
              <a:lnSpc>
                <a:spcPct val="115000"/>
              </a:lnSpc>
              <a:spcBef>
                <a:spcPts val="0"/>
              </a:spcBef>
              <a:spcAft>
                <a:spcPts val="1000"/>
              </a:spcAft>
              <a:buFont typeface="+mj-lt"/>
              <a:buAutoNum type="alphaLcParenR"/>
            </a:pPr>
            <a:r>
              <a:rPr lang="en-US" dirty="0">
                <a:ea typeface="Times New Roman"/>
                <a:cs typeface="Times New Roman"/>
              </a:rPr>
              <a:t>INA</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Letter A in the acronym of three steps process for identifying the obstacles refers to:</a:t>
            </a:r>
          </a:p>
          <a:p>
            <a:pPr lvl="1">
              <a:lnSpc>
                <a:spcPct val="115000"/>
              </a:lnSpc>
              <a:spcBef>
                <a:spcPts val="0"/>
              </a:spcBef>
              <a:spcAft>
                <a:spcPts val="0"/>
              </a:spcAft>
              <a:buFont typeface="+mj-lt"/>
              <a:buAutoNum type="alphaLcParenR"/>
            </a:pPr>
            <a:r>
              <a:rPr lang="en-US" dirty="0">
                <a:ea typeface="Times New Roman"/>
                <a:cs typeface="Times New Roman"/>
              </a:rPr>
              <a:t>Advantages</a:t>
            </a:r>
          </a:p>
          <a:p>
            <a:pPr lvl="1">
              <a:lnSpc>
                <a:spcPct val="115000"/>
              </a:lnSpc>
              <a:spcBef>
                <a:spcPts val="0"/>
              </a:spcBef>
              <a:spcAft>
                <a:spcPts val="0"/>
              </a:spcAft>
              <a:buFont typeface="+mj-lt"/>
              <a:buAutoNum type="alphaLcParenR"/>
            </a:pPr>
            <a:r>
              <a:rPr lang="en-US" dirty="0">
                <a:ea typeface="Times New Roman"/>
                <a:cs typeface="Times New Roman"/>
              </a:rPr>
              <a:t>Accidents </a:t>
            </a:r>
          </a:p>
          <a:p>
            <a:pPr lvl="1">
              <a:lnSpc>
                <a:spcPct val="115000"/>
              </a:lnSpc>
              <a:spcBef>
                <a:spcPts val="0"/>
              </a:spcBef>
              <a:spcAft>
                <a:spcPts val="0"/>
              </a:spcAft>
              <a:buFont typeface="+mj-lt"/>
              <a:buAutoNum type="alphaLcParenR"/>
            </a:pPr>
            <a:r>
              <a:rPr lang="en-US" dirty="0">
                <a:ea typeface="Times New Roman"/>
                <a:cs typeface="Times New Roman"/>
              </a:rPr>
              <a:t>Antidote given</a:t>
            </a:r>
          </a:p>
          <a:p>
            <a:pPr lvl="1">
              <a:lnSpc>
                <a:spcPct val="115000"/>
              </a:lnSpc>
              <a:spcBef>
                <a:spcPts val="0"/>
              </a:spcBef>
              <a:spcAft>
                <a:spcPts val="1000"/>
              </a:spcAft>
              <a:buFont typeface="+mj-lt"/>
              <a:buAutoNum type="alphaLcParenR"/>
            </a:pPr>
            <a:r>
              <a:rPr lang="en-US" dirty="0">
                <a:ea typeface="Times New Roman"/>
                <a:cs typeface="Times New Roman"/>
              </a:rPr>
              <a:t>Avoiding problems</a:t>
            </a:r>
          </a:p>
          <a:p>
            <a:endParaRPr lang="en-US" dirty="0"/>
          </a:p>
        </p:txBody>
      </p:sp>
    </p:spTree>
    <p:extLst>
      <p:ext uri="{BB962C8B-B14F-4D97-AF65-F5344CB8AC3E}">
        <p14:creationId xmlns:p14="http://schemas.microsoft.com/office/powerpoint/2010/main" val="265533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Why is exploring your employee’s past performance and development important?</a:t>
            </a:r>
          </a:p>
          <a:p>
            <a:pPr lvl="1">
              <a:lnSpc>
                <a:spcPct val="115000"/>
              </a:lnSpc>
              <a:spcBef>
                <a:spcPts val="0"/>
              </a:spcBef>
              <a:spcAft>
                <a:spcPts val="0"/>
              </a:spcAft>
              <a:buFont typeface="+mj-lt"/>
              <a:buAutoNum type="alphaLcParenR"/>
            </a:pPr>
            <a:r>
              <a:rPr lang="en-US" dirty="0">
                <a:ea typeface="Times New Roman"/>
                <a:cs typeface="Times New Roman"/>
              </a:rPr>
              <a:t>You need to know all the ‘dirty laundry’ </a:t>
            </a:r>
          </a:p>
          <a:p>
            <a:pPr lvl="1">
              <a:lnSpc>
                <a:spcPct val="115000"/>
              </a:lnSpc>
              <a:spcBef>
                <a:spcPts val="0"/>
              </a:spcBef>
              <a:spcAft>
                <a:spcPts val="0"/>
              </a:spcAft>
              <a:buFont typeface="+mj-lt"/>
              <a:buAutoNum type="alphaLcParenR"/>
            </a:pPr>
            <a:r>
              <a:rPr lang="en-US" dirty="0">
                <a:ea typeface="Times New Roman"/>
                <a:cs typeface="Times New Roman"/>
              </a:rPr>
              <a:t>It helps you develop the reality of today’s performance</a:t>
            </a:r>
          </a:p>
          <a:p>
            <a:pPr lvl="1">
              <a:lnSpc>
                <a:spcPct val="115000"/>
              </a:lnSpc>
              <a:spcBef>
                <a:spcPts val="0"/>
              </a:spcBef>
              <a:spcAft>
                <a:spcPts val="0"/>
              </a:spcAft>
              <a:buFont typeface="+mj-lt"/>
              <a:buAutoNum type="alphaLcParenR"/>
            </a:pPr>
            <a:r>
              <a:rPr lang="en-US" dirty="0">
                <a:ea typeface="Times New Roman"/>
                <a:cs typeface="Times New Roman"/>
              </a:rPr>
              <a:t>It can confirm your authority</a:t>
            </a:r>
          </a:p>
          <a:p>
            <a:pPr lvl="1">
              <a:lnSpc>
                <a:spcPct val="115000"/>
              </a:lnSpc>
              <a:spcBef>
                <a:spcPts val="0"/>
              </a:spcBef>
              <a:spcAft>
                <a:spcPts val="1000"/>
              </a:spcAft>
              <a:buFont typeface="+mj-lt"/>
              <a:buAutoNum type="alphaLcParenR"/>
            </a:pPr>
            <a:r>
              <a:rPr lang="en-US" dirty="0">
                <a:ea typeface="Times New Roman"/>
                <a:cs typeface="Times New Roman"/>
              </a:rPr>
              <a:t>It is not so important – it is optional</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among the primary things you should know about your employee’s past?</a:t>
            </a:r>
          </a:p>
          <a:p>
            <a:pPr lvl="1">
              <a:lnSpc>
                <a:spcPct val="115000"/>
              </a:lnSpc>
              <a:spcBef>
                <a:spcPts val="0"/>
              </a:spcBef>
              <a:spcAft>
                <a:spcPts val="0"/>
              </a:spcAft>
              <a:buFont typeface="+mj-lt"/>
              <a:buAutoNum type="alphaLcParenR"/>
            </a:pPr>
            <a:r>
              <a:rPr lang="en-US" dirty="0">
                <a:ea typeface="Times New Roman"/>
                <a:cs typeface="Times New Roman"/>
              </a:rPr>
              <a:t>Great behaviors</a:t>
            </a:r>
          </a:p>
          <a:p>
            <a:pPr lvl="1">
              <a:lnSpc>
                <a:spcPct val="115000"/>
              </a:lnSpc>
              <a:spcBef>
                <a:spcPts val="0"/>
              </a:spcBef>
              <a:spcAft>
                <a:spcPts val="0"/>
              </a:spcAft>
              <a:buFont typeface="+mj-lt"/>
              <a:buAutoNum type="alphaLcParenR"/>
            </a:pPr>
            <a:r>
              <a:rPr lang="en-US" dirty="0">
                <a:ea typeface="Times New Roman"/>
                <a:cs typeface="Times New Roman"/>
              </a:rPr>
              <a:t>Problems solved</a:t>
            </a:r>
          </a:p>
          <a:p>
            <a:pPr lvl="1">
              <a:lnSpc>
                <a:spcPct val="115000"/>
              </a:lnSpc>
              <a:spcBef>
                <a:spcPts val="0"/>
              </a:spcBef>
              <a:spcAft>
                <a:spcPts val="0"/>
              </a:spcAft>
              <a:buFont typeface="+mj-lt"/>
              <a:buAutoNum type="alphaLcParenR"/>
            </a:pPr>
            <a:r>
              <a:rPr lang="en-US" dirty="0">
                <a:ea typeface="Times New Roman"/>
                <a:cs typeface="Times New Roman"/>
              </a:rPr>
              <a:t>Problems caused</a:t>
            </a:r>
          </a:p>
          <a:p>
            <a:pPr lvl="1">
              <a:lnSpc>
                <a:spcPct val="115000"/>
              </a:lnSpc>
              <a:spcBef>
                <a:spcPts val="0"/>
              </a:spcBef>
              <a:spcAft>
                <a:spcPts val="1000"/>
              </a:spcAft>
              <a:buFont typeface="+mj-lt"/>
              <a:buAutoNum type="alphaLcParenR"/>
            </a:pPr>
            <a:r>
              <a:rPr lang="en-US" dirty="0">
                <a:ea typeface="Times New Roman"/>
                <a:cs typeface="Times New Roman"/>
              </a:rPr>
              <a:t>Great attitudes</a:t>
            </a:r>
          </a:p>
          <a:p>
            <a:pPr marL="0" marR="0">
              <a:lnSpc>
                <a:spcPct val="115000"/>
              </a:lnSpc>
              <a:spcBef>
                <a:spcPts val="0"/>
              </a:spcBef>
              <a:spcAft>
                <a:spcPts val="100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902355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Placing a marker at the starting point of your employee’s coaching journey is useful because:</a:t>
            </a:r>
          </a:p>
          <a:p>
            <a:pPr lvl="1">
              <a:lnSpc>
                <a:spcPct val="115000"/>
              </a:lnSpc>
              <a:spcBef>
                <a:spcPts val="0"/>
              </a:spcBef>
              <a:spcAft>
                <a:spcPts val="0"/>
              </a:spcAft>
              <a:buFont typeface="+mj-lt"/>
              <a:buAutoNum type="alphaLcParenR"/>
            </a:pPr>
            <a:r>
              <a:rPr lang="en-US" dirty="0">
                <a:ea typeface="Times New Roman"/>
                <a:cs typeface="Times New Roman"/>
              </a:rPr>
              <a:t>It enables you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your employee to determine and measure progress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enables both you and your employee to determine and measure progress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is just a formality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questions is not useful for getting the picture of where you are?</a:t>
            </a:r>
          </a:p>
          <a:p>
            <a:pPr lvl="1">
              <a:lnSpc>
                <a:spcPct val="115000"/>
              </a:lnSpc>
              <a:spcBef>
                <a:spcPts val="0"/>
              </a:spcBef>
              <a:spcAft>
                <a:spcPts val="0"/>
              </a:spcAft>
              <a:buFont typeface="+mj-lt"/>
              <a:buAutoNum type="alphaLcParenR"/>
            </a:pPr>
            <a:r>
              <a:rPr lang="en-US" dirty="0">
                <a:ea typeface="Times New Roman"/>
                <a:cs typeface="Times New Roman"/>
              </a:rPr>
              <a:t>How often is this happening?</a:t>
            </a:r>
          </a:p>
          <a:p>
            <a:pPr lvl="1">
              <a:lnSpc>
                <a:spcPct val="115000"/>
              </a:lnSpc>
              <a:spcBef>
                <a:spcPts val="0"/>
              </a:spcBef>
              <a:spcAft>
                <a:spcPts val="0"/>
              </a:spcAft>
              <a:buFont typeface="+mj-lt"/>
              <a:buAutoNum type="alphaLcParenR"/>
            </a:pPr>
            <a:r>
              <a:rPr lang="en-US" dirty="0">
                <a:ea typeface="Times New Roman"/>
                <a:cs typeface="Times New Roman"/>
              </a:rPr>
              <a:t>When does it happen?</a:t>
            </a:r>
          </a:p>
          <a:p>
            <a:pPr lvl="1">
              <a:lnSpc>
                <a:spcPct val="115000"/>
              </a:lnSpc>
              <a:spcBef>
                <a:spcPts val="0"/>
              </a:spcBef>
              <a:spcAft>
                <a:spcPts val="0"/>
              </a:spcAft>
              <a:buFont typeface="+mj-lt"/>
              <a:buAutoNum type="alphaLcParenR"/>
            </a:pPr>
            <a:r>
              <a:rPr lang="en-US" dirty="0">
                <a:ea typeface="Times New Roman"/>
                <a:cs typeface="Times New Roman"/>
              </a:rPr>
              <a:t>What is the affect?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Who is guilty for the problems?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64317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three steps process for identifying the obstacles?</a:t>
            </a:r>
          </a:p>
          <a:p>
            <a:pPr lvl="1">
              <a:lnSpc>
                <a:spcPct val="115000"/>
              </a:lnSpc>
              <a:spcBef>
                <a:spcPts val="0"/>
              </a:spcBef>
              <a:spcAft>
                <a:spcPts val="0"/>
              </a:spcAft>
              <a:buFont typeface="+mj-lt"/>
              <a:buAutoNum type="alphaLcParenR"/>
            </a:pPr>
            <a:r>
              <a:rPr lang="en-US" dirty="0">
                <a:ea typeface="Times New Roman"/>
                <a:cs typeface="Times New Roman"/>
              </a:rPr>
              <a:t>IPA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IRA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IDA</a:t>
            </a:r>
          </a:p>
          <a:p>
            <a:pPr lvl="1">
              <a:lnSpc>
                <a:spcPct val="115000"/>
              </a:lnSpc>
              <a:spcBef>
                <a:spcPts val="0"/>
              </a:spcBef>
              <a:spcAft>
                <a:spcPts val="1000"/>
              </a:spcAft>
              <a:buFont typeface="+mj-lt"/>
              <a:buAutoNum type="alphaLcParenR"/>
            </a:pPr>
            <a:r>
              <a:rPr lang="en-US" dirty="0">
                <a:ea typeface="Times New Roman"/>
                <a:cs typeface="Times New Roman"/>
              </a:rPr>
              <a:t>INA</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Letter A in the acronym of three steps process for identifying the obstacles refers to:</a:t>
            </a:r>
          </a:p>
          <a:p>
            <a:pPr lvl="1">
              <a:lnSpc>
                <a:spcPct val="115000"/>
              </a:lnSpc>
              <a:spcBef>
                <a:spcPts val="0"/>
              </a:spcBef>
              <a:spcAft>
                <a:spcPts val="0"/>
              </a:spcAft>
              <a:buFont typeface="+mj-lt"/>
              <a:buAutoNum type="alphaLcParenR"/>
            </a:pPr>
            <a:r>
              <a:rPr lang="en-US" dirty="0">
                <a:ea typeface="Times New Roman"/>
                <a:cs typeface="Times New Roman"/>
              </a:rPr>
              <a:t>Advantages</a:t>
            </a:r>
          </a:p>
          <a:p>
            <a:pPr lvl="1">
              <a:lnSpc>
                <a:spcPct val="115000"/>
              </a:lnSpc>
              <a:spcBef>
                <a:spcPts val="0"/>
              </a:spcBef>
              <a:spcAft>
                <a:spcPts val="0"/>
              </a:spcAft>
              <a:buFont typeface="+mj-lt"/>
              <a:buAutoNum type="alphaLcParenR"/>
            </a:pPr>
            <a:r>
              <a:rPr lang="en-US" dirty="0">
                <a:ea typeface="Times New Roman"/>
                <a:cs typeface="Times New Roman"/>
              </a:rPr>
              <a:t>Accidents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Antidote given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Avoiding problems</a:t>
            </a:r>
          </a:p>
          <a:p>
            <a:endParaRPr lang="en-US" dirty="0"/>
          </a:p>
        </p:txBody>
      </p:sp>
    </p:spTree>
    <p:extLst>
      <p:ext uri="{BB962C8B-B14F-4D97-AF65-F5344CB8AC3E}">
        <p14:creationId xmlns:p14="http://schemas.microsoft.com/office/powerpoint/2010/main" val="3289073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Why is exploring your employee’s past performance and development important?</a:t>
            </a:r>
          </a:p>
          <a:p>
            <a:pPr lvl="1">
              <a:lnSpc>
                <a:spcPct val="115000"/>
              </a:lnSpc>
              <a:spcBef>
                <a:spcPts val="0"/>
              </a:spcBef>
              <a:spcAft>
                <a:spcPts val="0"/>
              </a:spcAft>
              <a:buFont typeface="+mj-lt"/>
              <a:buAutoNum type="alphaLcParenR"/>
            </a:pPr>
            <a:r>
              <a:rPr lang="en-US" dirty="0">
                <a:ea typeface="Times New Roman"/>
                <a:cs typeface="Times New Roman"/>
              </a:rPr>
              <a:t>You need to know all the ‘dirty laundry’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helps you develop the reality of today’s performance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confirm your authority</a:t>
            </a:r>
          </a:p>
          <a:p>
            <a:pPr lvl="1">
              <a:lnSpc>
                <a:spcPct val="115000"/>
              </a:lnSpc>
              <a:spcBef>
                <a:spcPts val="0"/>
              </a:spcBef>
              <a:spcAft>
                <a:spcPts val="1000"/>
              </a:spcAft>
              <a:buFont typeface="+mj-lt"/>
              <a:buAutoNum type="alphaLcParenR"/>
            </a:pPr>
            <a:r>
              <a:rPr lang="en-US" dirty="0">
                <a:ea typeface="Times New Roman"/>
                <a:cs typeface="Times New Roman"/>
              </a:rPr>
              <a:t>It is not so important – it is optional</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among the primary things you should know about your employee’s past?</a:t>
            </a:r>
          </a:p>
          <a:p>
            <a:pPr lvl="1">
              <a:lnSpc>
                <a:spcPct val="115000"/>
              </a:lnSpc>
              <a:spcBef>
                <a:spcPts val="0"/>
              </a:spcBef>
              <a:spcAft>
                <a:spcPts val="0"/>
              </a:spcAft>
              <a:buFont typeface="+mj-lt"/>
              <a:buAutoNum type="alphaLcParenR"/>
            </a:pPr>
            <a:r>
              <a:rPr lang="en-US" dirty="0">
                <a:ea typeface="Times New Roman"/>
                <a:cs typeface="Times New Roman"/>
              </a:rPr>
              <a:t>Great behaviors</a:t>
            </a:r>
          </a:p>
          <a:p>
            <a:pPr lvl="1">
              <a:lnSpc>
                <a:spcPct val="115000"/>
              </a:lnSpc>
              <a:spcBef>
                <a:spcPts val="0"/>
              </a:spcBef>
              <a:spcAft>
                <a:spcPts val="0"/>
              </a:spcAft>
              <a:buFont typeface="+mj-lt"/>
              <a:buAutoNum type="alphaLcParenR"/>
            </a:pPr>
            <a:r>
              <a:rPr lang="en-US" dirty="0">
                <a:ea typeface="Times New Roman"/>
                <a:cs typeface="Times New Roman"/>
              </a:rPr>
              <a:t>Problems solved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Problems caused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Great attitudes</a:t>
            </a:r>
          </a:p>
          <a:p>
            <a:pPr marL="0" marR="0">
              <a:lnSpc>
                <a:spcPct val="115000"/>
              </a:lnSpc>
              <a:spcBef>
                <a:spcPts val="0"/>
              </a:spcBef>
              <a:spcAft>
                <a:spcPts val="100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99117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7681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a:t> </a:t>
            </a:r>
            <a:br>
              <a:rPr lang="en-CA" dirty="0"/>
            </a:br>
            <a:r>
              <a:rPr lang="en-US" dirty="0"/>
              <a:t>Module Five: Developing Options </a:t>
            </a:r>
            <a:br>
              <a:rPr lang="en-CA" dirty="0"/>
            </a:br>
            <a:endParaRPr lang="en-CA" dirty="0"/>
          </a:p>
        </p:txBody>
      </p:sp>
      <p:sp>
        <p:nvSpPr>
          <p:cNvPr id="20483" name="Content Placeholder 3"/>
          <p:cNvSpPr>
            <a:spLocks noGrp="1"/>
          </p:cNvSpPr>
          <p:nvPr>
            <p:ph idx="1"/>
          </p:nvPr>
        </p:nvSpPr>
        <p:spPr/>
        <p:txBody>
          <a:bodyPr/>
          <a:lstStyle/>
          <a:p>
            <a:pPr marL="0" eaLnBrk="1" hangingPunct="1"/>
            <a:r>
              <a:rPr lang="en-US" dirty="0"/>
              <a:t>This module discusses how to explore </a:t>
            </a:r>
            <a:r>
              <a:rPr lang="en-US" b="1" dirty="0"/>
              <a:t>options</a:t>
            </a:r>
            <a:r>
              <a:rPr lang="en-US" dirty="0"/>
              <a:t> that will enable your employee to move towards the goal that was set before them.  This is the next component or the “O” in the GROW model.</a:t>
            </a:r>
            <a:endParaRPr lang="en-CA" dirty="0"/>
          </a:p>
        </p:txBody>
      </p:sp>
      <p:sp>
        <p:nvSpPr>
          <p:cNvPr id="20484" name="Text Placeholder 4"/>
          <p:cNvSpPr>
            <a:spLocks noGrp="1"/>
          </p:cNvSpPr>
          <p:nvPr>
            <p:ph type="body" sz="quarter" idx="10"/>
          </p:nvPr>
        </p:nvSpPr>
        <p:spPr>
          <a:xfrm>
            <a:off x="7391400" y="381001"/>
            <a:ext cx="1752600" cy="3624064"/>
          </a:xfrm>
        </p:spPr>
        <p:txBody>
          <a:bodyPr>
            <a:normAutofit fontScale="92500" lnSpcReduction="10000"/>
          </a:bodyPr>
          <a:lstStyle/>
          <a:p>
            <a:pPr>
              <a:lnSpc>
                <a:spcPct val="115000"/>
              </a:lnSpc>
              <a:spcBef>
                <a:spcPts val="0"/>
              </a:spcBef>
              <a:spcAft>
                <a:spcPts val="1000"/>
              </a:spcAft>
              <a:defRPr/>
            </a:pPr>
            <a:r>
              <a:rPr lang="en-US" sz="1800" dirty="0">
                <a:ea typeface="Times New Roman"/>
                <a:cs typeface="Times New Roman"/>
              </a:rPr>
              <a:t>When a person acts without knowledge of what he thinks, feels, needs, or wants, he does not yet have the option of choosing to act differently. </a:t>
            </a:r>
            <a:endParaRPr lang="en-US" sz="1400" dirty="0">
              <a:latin typeface="Calibri"/>
              <a:ea typeface="Times New Roman"/>
              <a:cs typeface="Times New Roman"/>
            </a:endParaRPr>
          </a:p>
          <a:p>
            <a:pPr algn="ctr">
              <a:lnSpc>
                <a:spcPct val="115000"/>
              </a:lnSpc>
              <a:spcBef>
                <a:spcPts val="0"/>
              </a:spcBef>
              <a:spcAft>
                <a:spcPts val="1000"/>
              </a:spcAft>
              <a:defRPr/>
            </a:pPr>
            <a:r>
              <a:rPr lang="en-US" sz="1800" b="1" dirty="0">
                <a:ea typeface="Times New Roman"/>
                <a:cs typeface="Times New Roman"/>
              </a:rPr>
              <a:t>Clarke Moustakas</a:t>
            </a:r>
            <a:endParaRPr lang="en-US" sz="1400" b="1" dirty="0">
              <a:latin typeface="Calibri"/>
              <a:ea typeface="Times New Roman"/>
              <a:cs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4"/>
          <p:cNvSpPr>
            <a:spLocks noGrp="1"/>
          </p:cNvSpPr>
          <p:nvPr>
            <p:ph type="title"/>
          </p:nvPr>
        </p:nvSpPr>
        <p:spPr/>
        <p:txBody>
          <a:bodyPr/>
          <a:lstStyle/>
          <a:p>
            <a:pPr eaLnBrk="1" hangingPunct="1"/>
            <a:r>
              <a:rPr lang="en-US" dirty="0"/>
              <a:t>Identifying Paths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88615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Choosing Your Final Approach</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99211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Structuring a Plan</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437434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Sharing the </a:t>
            </a:r>
            <a:r>
              <a:rPr lang="en-US" dirty="0">
                <a:solidFill>
                  <a:srgbClr val="000000"/>
                </a:solidFill>
                <a:ea typeface="Times New Roman"/>
                <a:cs typeface="Times New Roman"/>
              </a:rPr>
              <a:t>development of options will result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B.A.G. results</a:t>
            </a:r>
          </a:p>
          <a:p>
            <a:pPr lvl="1">
              <a:lnSpc>
                <a:spcPct val="115000"/>
              </a:lnSpc>
              <a:spcBef>
                <a:spcPts val="0"/>
              </a:spcBef>
              <a:spcAft>
                <a:spcPts val="0"/>
              </a:spcAft>
              <a:buFont typeface="+mj-lt"/>
              <a:buAutoNum type="alphaLcParenR"/>
            </a:pPr>
            <a:r>
              <a:rPr lang="en-US" dirty="0">
                <a:ea typeface="Times New Roman"/>
                <a:cs typeface="Times New Roman"/>
              </a:rPr>
              <a:t>B.E.G. results</a:t>
            </a:r>
          </a:p>
          <a:p>
            <a:pPr lvl="1">
              <a:lnSpc>
                <a:spcPct val="115000"/>
              </a:lnSpc>
              <a:spcBef>
                <a:spcPts val="0"/>
              </a:spcBef>
              <a:spcAft>
                <a:spcPts val="0"/>
              </a:spcAft>
              <a:buFont typeface="+mj-lt"/>
              <a:buAutoNum type="alphaLcParenR"/>
            </a:pPr>
            <a:r>
              <a:rPr lang="en-US" dirty="0">
                <a:ea typeface="Times New Roman"/>
                <a:cs typeface="Times New Roman"/>
              </a:rPr>
              <a:t>B.I.G results</a:t>
            </a:r>
          </a:p>
          <a:p>
            <a:pPr lvl="1">
              <a:lnSpc>
                <a:spcPct val="115000"/>
              </a:lnSpc>
              <a:spcBef>
                <a:spcPts val="0"/>
              </a:spcBef>
              <a:spcAft>
                <a:spcPts val="1000"/>
              </a:spcAft>
              <a:buFont typeface="+mj-lt"/>
              <a:buAutoNum type="alphaLcParenR"/>
            </a:pPr>
            <a:r>
              <a:rPr lang="en-US" dirty="0">
                <a:ea typeface="Times New Roman"/>
                <a:cs typeface="Times New Roman"/>
              </a:rPr>
              <a:t>B.U.G. results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the results of sharing the development of options, letter G refers to:</a:t>
            </a:r>
          </a:p>
          <a:p>
            <a:pPr lvl="1">
              <a:lnSpc>
                <a:spcPct val="115000"/>
              </a:lnSpc>
              <a:spcBef>
                <a:spcPts val="0"/>
              </a:spcBef>
              <a:spcAft>
                <a:spcPts val="0"/>
              </a:spcAft>
              <a:buFont typeface="+mj-lt"/>
              <a:buAutoNum type="alphaLcParenR"/>
            </a:pPr>
            <a:r>
              <a:rPr lang="en-US" dirty="0">
                <a:ea typeface="Times New Roman"/>
                <a:cs typeface="Times New Roman"/>
              </a:rPr>
              <a:t>Gaining</a:t>
            </a:r>
          </a:p>
          <a:p>
            <a:pPr lvl="1">
              <a:lnSpc>
                <a:spcPct val="115000"/>
              </a:lnSpc>
              <a:spcBef>
                <a:spcPts val="0"/>
              </a:spcBef>
              <a:spcAft>
                <a:spcPts val="0"/>
              </a:spcAft>
              <a:buFont typeface="+mj-lt"/>
              <a:buAutoNum type="alphaLcParenR"/>
            </a:pPr>
            <a:r>
              <a:rPr lang="en-US" dirty="0">
                <a:ea typeface="Times New Roman"/>
                <a:cs typeface="Times New Roman"/>
              </a:rPr>
              <a:t>Growth</a:t>
            </a:r>
          </a:p>
          <a:p>
            <a:pPr lvl="1">
              <a:lnSpc>
                <a:spcPct val="115000"/>
              </a:lnSpc>
              <a:spcBef>
                <a:spcPts val="0"/>
              </a:spcBef>
              <a:spcAft>
                <a:spcPts val="0"/>
              </a:spcAft>
              <a:buFont typeface="+mj-lt"/>
              <a:buAutoNum type="alphaLcParenR"/>
            </a:pPr>
            <a:r>
              <a:rPr lang="en-US" dirty="0">
                <a:ea typeface="Times New Roman"/>
                <a:cs typeface="Times New Roman"/>
              </a:rPr>
              <a:t>General </a:t>
            </a:r>
          </a:p>
          <a:p>
            <a:pPr lvl="1">
              <a:lnSpc>
                <a:spcPct val="115000"/>
              </a:lnSpc>
              <a:spcBef>
                <a:spcPts val="0"/>
              </a:spcBef>
              <a:spcAft>
                <a:spcPts val="1000"/>
              </a:spcAft>
              <a:buFont typeface="+mj-lt"/>
              <a:buAutoNum type="alphaLcParenR"/>
            </a:pPr>
            <a:r>
              <a:rPr lang="en-US" dirty="0">
                <a:ea typeface="Times New Roman"/>
                <a:cs typeface="Times New Roman"/>
              </a:rPr>
              <a:t>Goals</a:t>
            </a:r>
          </a:p>
        </p:txBody>
      </p:sp>
    </p:spTree>
    <p:extLst>
      <p:ext uri="{BB962C8B-B14F-4D97-AF65-F5344CB8AC3E}">
        <p14:creationId xmlns:p14="http://schemas.microsoft.com/office/powerpoint/2010/main" val="45577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 pos="688975" algn="l"/>
                <a:tab pos="801688" algn="l"/>
              </a:tabLst>
            </a:pPr>
            <a:r>
              <a:rPr lang="en-US" dirty="0">
                <a:ea typeface="Times New Roman"/>
                <a:cs typeface="Times New Roman"/>
              </a:rPr>
              <a:t>Which of the following IS NOT among the things you should consider when choosing the final approach?</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0"/>
              </a:spcAft>
              <a:buFont typeface="+mj-lt"/>
              <a:buAutoNum type="alphaLcParenR"/>
            </a:pPr>
            <a:r>
              <a:rPr lang="en-US" dirty="0">
                <a:ea typeface="Times New Roman"/>
                <a:cs typeface="Times New Roman"/>
              </a:rPr>
              <a:t>Time</a:t>
            </a:r>
          </a:p>
          <a:p>
            <a:pPr lvl="1">
              <a:lnSpc>
                <a:spcPct val="115000"/>
              </a:lnSpc>
              <a:spcBef>
                <a:spcPts val="0"/>
              </a:spcBef>
              <a:spcAft>
                <a:spcPts val="0"/>
              </a:spcAft>
              <a:buFont typeface="+mj-lt"/>
              <a:buAutoNum type="alphaLcParenR"/>
            </a:pPr>
            <a:r>
              <a:rPr lang="en-US" dirty="0">
                <a:ea typeface="Times New Roman"/>
                <a:cs typeface="Times New Roman"/>
              </a:rPr>
              <a:t>How challenging is it</a:t>
            </a:r>
          </a:p>
          <a:p>
            <a:pPr lvl="1">
              <a:lnSpc>
                <a:spcPct val="115000"/>
              </a:lnSpc>
              <a:spcBef>
                <a:spcPts val="0"/>
              </a:spcBef>
              <a:spcAft>
                <a:spcPts val="1000"/>
              </a:spcAft>
              <a:buFont typeface="+mj-lt"/>
              <a:buAutoNum type="alphaLcParenR"/>
            </a:pPr>
            <a:r>
              <a:rPr lang="en-US" dirty="0">
                <a:ea typeface="Times New Roman"/>
                <a:cs typeface="Times New Roman"/>
              </a:rPr>
              <a:t>Disruption of the business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you should consider when you are rating the relevancy of the options to the goal?</a:t>
            </a:r>
          </a:p>
          <a:p>
            <a:pPr lvl="1">
              <a:lnSpc>
                <a:spcPct val="115000"/>
              </a:lnSpc>
              <a:spcBef>
                <a:spcPts val="0"/>
              </a:spcBef>
              <a:spcAft>
                <a:spcPts val="0"/>
              </a:spcAft>
              <a:buFont typeface="+mj-lt"/>
              <a:buAutoNum type="alphaLcParenR"/>
            </a:pPr>
            <a:r>
              <a:rPr lang="en-US" dirty="0">
                <a:ea typeface="Times New Roman"/>
                <a:cs typeface="Times New Roman"/>
              </a:rPr>
              <a:t>Does this option require more employees?</a:t>
            </a:r>
          </a:p>
          <a:p>
            <a:pPr lvl="1">
              <a:lnSpc>
                <a:spcPct val="115000"/>
              </a:lnSpc>
              <a:spcBef>
                <a:spcPts val="0"/>
              </a:spcBef>
              <a:spcAft>
                <a:spcPts val="0"/>
              </a:spcAft>
              <a:buFont typeface="+mj-lt"/>
              <a:buAutoNum type="alphaLcParenR"/>
            </a:pPr>
            <a:r>
              <a:rPr lang="en-US" dirty="0">
                <a:ea typeface="Times New Roman"/>
                <a:cs typeface="Times New Roman"/>
              </a:rPr>
              <a:t>Does this option build new supporting skills?</a:t>
            </a:r>
          </a:p>
          <a:p>
            <a:pPr lvl="1">
              <a:lnSpc>
                <a:spcPct val="115000"/>
              </a:lnSpc>
              <a:spcBef>
                <a:spcPts val="0"/>
              </a:spcBef>
              <a:spcAft>
                <a:spcPts val="0"/>
              </a:spcAft>
              <a:buFont typeface="+mj-lt"/>
              <a:buAutoNum type="alphaLcParenR"/>
            </a:pPr>
            <a:r>
              <a:rPr lang="en-US" dirty="0">
                <a:ea typeface="Times New Roman"/>
                <a:cs typeface="Times New Roman"/>
              </a:rPr>
              <a:t>Is this option measurable?</a:t>
            </a:r>
          </a:p>
          <a:p>
            <a:pPr lvl="1">
              <a:lnSpc>
                <a:spcPct val="115000"/>
              </a:lnSpc>
              <a:spcBef>
                <a:spcPts val="0"/>
              </a:spcBef>
              <a:spcAft>
                <a:spcPts val="1000"/>
              </a:spcAft>
              <a:buFont typeface="+mj-lt"/>
              <a:buAutoNum type="alphaLcParenR"/>
            </a:pPr>
            <a:r>
              <a:rPr lang="en-US" dirty="0">
                <a:ea typeface="Times New Roman"/>
                <a:cs typeface="Times New Roman"/>
              </a:rPr>
              <a:t>Does this option meet the time requirement of the goal?</a:t>
            </a:r>
          </a:p>
          <a:p>
            <a:endParaRPr lang="en-US" dirty="0"/>
          </a:p>
        </p:txBody>
      </p:sp>
    </p:spTree>
    <p:extLst>
      <p:ext uri="{BB962C8B-B14F-4D97-AF65-F5344CB8AC3E}">
        <p14:creationId xmlns:p14="http://schemas.microsoft.com/office/powerpoint/2010/main" val="2157562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The 3T</a:t>
            </a:r>
            <a:r>
              <a:rPr lang="en-US" b="1" dirty="0">
                <a:ea typeface="Times New Roman"/>
                <a:cs typeface="Times New Roman"/>
              </a:rPr>
              <a:t> </a:t>
            </a:r>
            <a:r>
              <a:rPr lang="en-US" dirty="0">
                <a:ea typeface="Times New Roman"/>
                <a:cs typeface="Times New Roman"/>
              </a:rPr>
              <a:t>asking technique DOES NOT refer to what are you going to do:</a:t>
            </a:r>
          </a:p>
          <a:p>
            <a:pPr lvl="1">
              <a:lnSpc>
                <a:spcPct val="115000"/>
              </a:lnSpc>
              <a:spcBef>
                <a:spcPts val="0"/>
              </a:spcBef>
              <a:spcAft>
                <a:spcPts val="0"/>
              </a:spcAft>
              <a:buFont typeface="+mj-lt"/>
              <a:buAutoNum type="alphaLcParenR"/>
            </a:pPr>
            <a:r>
              <a:rPr lang="en-US" dirty="0">
                <a:ea typeface="Times New Roman"/>
                <a:cs typeface="Times New Roman"/>
              </a:rPr>
              <a:t>Tomorrow</a:t>
            </a:r>
          </a:p>
          <a:p>
            <a:pPr lvl="1">
              <a:lnSpc>
                <a:spcPct val="115000"/>
              </a:lnSpc>
              <a:spcBef>
                <a:spcPts val="0"/>
              </a:spcBef>
              <a:spcAft>
                <a:spcPts val="0"/>
              </a:spcAft>
              <a:buFont typeface="+mj-lt"/>
              <a:buAutoNum type="alphaLcParenR"/>
            </a:pPr>
            <a:r>
              <a:rPr lang="en-US" dirty="0">
                <a:ea typeface="Times New Roman"/>
                <a:cs typeface="Times New Roman"/>
              </a:rPr>
              <a:t>In two weeks</a:t>
            </a:r>
          </a:p>
          <a:p>
            <a:pPr lvl="1">
              <a:lnSpc>
                <a:spcPct val="115000"/>
              </a:lnSpc>
              <a:spcBef>
                <a:spcPts val="0"/>
              </a:spcBef>
              <a:spcAft>
                <a:spcPts val="0"/>
              </a:spcAft>
              <a:buFont typeface="+mj-lt"/>
              <a:buAutoNum type="alphaLcParenR"/>
            </a:pPr>
            <a:r>
              <a:rPr lang="en-US" dirty="0">
                <a:ea typeface="Times New Roman"/>
                <a:cs typeface="Times New Roman"/>
              </a:rPr>
              <a:t>In thirty days</a:t>
            </a:r>
          </a:p>
          <a:p>
            <a:pPr lvl="1">
              <a:lnSpc>
                <a:spcPct val="115000"/>
              </a:lnSpc>
              <a:spcBef>
                <a:spcPts val="0"/>
              </a:spcBef>
              <a:spcAft>
                <a:spcPts val="1000"/>
              </a:spcAft>
              <a:buFont typeface="+mj-lt"/>
              <a:buAutoNum type="alphaLcParenR"/>
            </a:pPr>
            <a:r>
              <a:rPr lang="en-US" dirty="0">
                <a:ea typeface="Times New Roman"/>
                <a:cs typeface="Times New Roman"/>
              </a:rPr>
              <a:t>In three months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first question of the 3T technique, you:</a:t>
            </a:r>
          </a:p>
          <a:p>
            <a:pPr lvl="1">
              <a:lnSpc>
                <a:spcPct val="115000"/>
              </a:lnSpc>
              <a:spcBef>
                <a:spcPts val="0"/>
              </a:spcBef>
              <a:spcAft>
                <a:spcPts val="0"/>
              </a:spcAft>
              <a:buFont typeface="+mj-lt"/>
              <a:buAutoNum type="alphaLcParenR"/>
            </a:pPr>
            <a:r>
              <a:rPr lang="en-US" dirty="0">
                <a:ea typeface="Times New Roman"/>
                <a:cs typeface="Times New Roman"/>
              </a:rPr>
              <a:t>Are going to get the answer easily</a:t>
            </a:r>
          </a:p>
          <a:p>
            <a:pPr lvl="1">
              <a:lnSpc>
                <a:spcPct val="115000"/>
              </a:lnSpc>
              <a:spcBef>
                <a:spcPts val="0"/>
              </a:spcBef>
              <a:spcAft>
                <a:spcPts val="0"/>
              </a:spcAft>
              <a:buFont typeface="+mj-lt"/>
              <a:buAutoNum type="alphaLcParenR"/>
            </a:pPr>
            <a:r>
              <a:rPr lang="en-US" dirty="0">
                <a:ea typeface="Times New Roman"/>
                <a:cs typeface="Times New Roman"/>
              </a:rPr>
              <a:t>May need to guide your employee when answering it</a:t>
            </a:r>
          </a:p>
          <a:p>
            <a:pPr lvl="1">
              <a:lnSpc>
                <a:spcPct val="115000"/>
              </a:lnSpc>
              <a:spcBef>
                <a:spcPts val="0"/>
              </a:spcBef>
              <a:spcAft>
                <a:spcPts val="0"/>
              </a:spcAft>
              <a:buFont typeface="+mj-lt"/>
              <a:buAutoNum type="alphaLcParenR"/>
            </a:pPr>
            <a:r>
              <a:rPr lang="en-US" dirty="0">
                <a:ea typeface="Times New Roman"/>
                <a:cs typeface="Times New Roman"/>
              </a:rPr>
              <a:t>May need to force the employee to come up with something</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320648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Sharing the </a:t>
            </a:r>
            <a:r>
              <a:rPr lang="en-US" dirty="0">
                <a:solidFill>
                  <a:srgbClr val="000000"/>
                </a:solidFill>
                <a:ea typeface="Times New Roman"/>
                <a:cs typeface="Times New Roman"/>
              </a:rPr>
              <a:t>development of options will result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B.A.G. results</a:t>
            </a:r>
          </a:p>
          <a:p>
            <a:pPr lvl="1">
              <a:lnSpc>
                <a:spcPct val="115000"/>
              </a:lnSpc>
              <a:spcBef>
                <a:spcPts val="0"/>
              </a:spcBef>
              <a:spcAft>
                <a:spcPts val="0"/>
              </a:spcAft>
              <a:buFont typeface="+mj-lt"/>
              <a:buAutoNum type="alphaLcParenR"/>
            </a:pPr>
            <a:r>
              <a:rPr lang="en-US" dirty="0">
                <a:ea typeface="Times New Roman"/>
                <a:cs typeface="Times New Roman"/>
              </a:rPr>
              <a:t>B.E.G. results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B.I.G results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B.U.G. results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the results of sharing the development of options, letter G refers to:</a:t>
            </a:r>
          </a:p>
          <a:p>
            <a:pPr lvl="1">
              <a:lnSpc>
                <a:spcPct val="115000"/>
              </a:lnSpc>
              <a:spcBef>
                <a:spcPts val="0"/>
              </a:spcBef>
              <a:spcAft>
                <a:spcPts val="0"/>
              </a:spcAft>
              <a:buFont typeface="+mj-lt"/>
              <a:buAutoNum type="alphaLcParenR"/>
            </a:pPr>
            <a:r>
              <a:rPr lang="en-US" dirty="0">
                <a:ea typeface="Times New Roman"/>
                <a:cs typeface="Times New Roman"/>
              </a:rPr>
              <a:t>Gaining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Growth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General </a:t>
            </a:r>
          </a:p>
          <a:p>
            <a:pPr lvl="1">
              <a:lnSpc>
                <a:spcPct val="115000"/>
              </a:lnSpc>
              <a:spcBef>
                <a:spcPts val="0"/>
              </a:spcBef>
              <a:spcAft>
                <a:spcPts val="1000"/>
              </a:spcAft>
              <a:buFont typeface="+mj-lt"/>
              <a:buAutoNum type="alphaLcParenR"/>
            </a:pPr>
            <a:r>
              <a:rPr lang="en-US" dirty="0">
                <a:ea typeface="Times New Roman"/>
                <a:cs typeface="Times New Roman"/>
              </a:rPr>
              <a:t>Goals</a:t>
            </a:r>
          </a:p>
        </p:txBody>
      </p:sp>
    </p:spTree>
    <p:extLst>
      <p:ext uri="{BB962C8B-B14F-4D97-AF65-F5344CB8AC3E}">
        <p14:creationId xmlns:p14="http://schemas.microsoft.com/office/powerpoint/2010/main" val="658267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 pos="688975" algn="l"/>
                <a:tab pos="801688" algn="l"/>
              </a:tabLst>
            </a:pPr>
            <a:r>
              <a:rPr lang="en-US" dirty="0">
                <a:ea typeface="Times New Roman"/>
                <a:cs typeface="Times New Roman"/>
              </a:rPr>
              <a:t>Which of the following IS NOT among the things you should consider when choosing the final approach?</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0"/>
              </a:spcAft>
              <a:buFont typeface="+mj-lt"/>
              <a:buAutoNum type="alphaLcParenR"/>
            </a:pPr>
            <a:r>
              <a:rPr lang="en-US" dirty="0">
                <a:ea typeface="Times New Roman"/>
                <a:cs typeface="Times New Roman"/>
              </a:rPr>
              <a:t>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challenging is it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Disruption of the business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you should consider when you are rating the relevancy of the options to the goal?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Does this option require more employees?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Does this option build new supporting skills?</a:t>
            </a:r>
          </a:p>
          <a:p>
            <a:pPr lvl="1">
              <a:lnSpc>
                <a:spcPct val="115000"/>
              </a:lnSpc>
              <a:spcBef>
                <a:spcPts val="0"/>
              </a:spcBef>
              <a:spcAft>
                <a:spcPts val="0"/>
              </a:spcAft>
              <a:buFont typeface="+mj-lt"/>
              <a:buAutoNum type="alphaLcParenR"/>
            </a:pPr>
            <a:r>
              <a:rPr lang="en-US" dirty="0">
                <a:ea typeface="Times New Roman"/>
                <a:cs typeface="Times New Roman"/>
              </a:rPr>
              <a:t>Is this option measurable?</a:t>
            </a:r>
          </a:p>
          <a:p>
            <a:pPr lvl="1">
              <a:lnSpc>
                <a:spcPct val="115000"/>
              </a:lnSpc>
              <a:spcBef>
                <a:spcPts val="0"/>
              </a:spcBef>
              <a:spcAft>
                <a:spcPts val="1000"/>
              </a:spcAft>
              <a:buFont typeface="+mj-lt"/>
              <a:buAutoNum type="alphaLcParenR"/>
            </a:pPr>
            <a:r>
              <a:rPr lang="en-US" dirty="0">
                <a:ea typeface="Times New Roman"/>
                <a:cs typeface="Times New Roman"/>
              </a:rPr>
              <a:t>Does this option meet the time requirement of the goal?</a:t>
            </a:r>
          </a:p>
          <a:p>
            <a:endParaRPr lang="en-US" dirty="0"/>
          </a:p>
        </p:txBody>
      </p:sp>
    </p:spTree>
    <p:extLst>
      <p:ext uri="{BB962C8B-B14F-4D97-AF65-F5344CB8AC3E}">
        <p14:creationId xmlns:p14="http://schemas.microsoft.com/office/powerpoint/2010/main" val="3335630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The 3T</a:t>
            </a:r>
            <a:r>
              <a:rPr lang="en-US" b="1" dirty="0">
                <a:ea typeface="Times New Roman"/>
                <a:cs typeface="Times New Roman"/>
              </a:rPr>
              <a:t> </a:t>
            </a:r>
            <a:r>
              <a:rPr lang="en-US" dirty="0">
                <a:ea typeface="Times New Roman"/>
                <a:cs typeface="Times New Roman"/>
              </a:rPr>
              <a:t>asking technique DOES NOT refer to what are you going to do:</a:t>
            </a:r>
          </a:p>
          <a:p>
            <a:pPr lvl="1">
              <a:lnSpc>
                <a:spcPct val="115000"/>
              </a:lnSpc>
              <a:spcBef>
                <a:spcPts val="0"/>
              </a:spcBef>
              <a:spcAft>
                <a:spcPts val="0"/>
              </a:spcAft>
              <a:buFont typeface="+mj-lt"/>
              <a:buAutoNum type="alphaLcParenR"/>
            </a:pPr>
            <a:r>
              <a:rPr lang="en-US" dirty="0">
                <a:ea typeface="Times New Roman"/>
                <a:cs typeface="Times New Roman"/>
              </a:rPr>
              <a:t>Tomorrow</a:t>
            </a:r>
          </a:p>
          <a:p>
            <a:pPr lvl="1">
              <a:lnSpc>
                <a:spcPct val="115000"/>
              </a:lnSpc>
              <a:spcBef>
                <a:spcPts val="0"/>
              </a:spcBef>
              <a:spcAft>
                <a:spcPts val="0"/>
              </a:spcAft>
              <a:buFont typeface="+mj-lt"/>
              <a:buAutoNum type="alphaLcParenR"/>
            </a:pPr>
            <a:r>
              <a:rPr lang="en-US" dirty="0">
                <a:ea typeface="Times New Roman"/>
                <a:cs typeface="Times New Roman"/>
              </a:rPr>
              <a:t>In two weeks</a:t>
            </a:r>
          </a:p>
          <a:p>
            <a:pPr lvl="1">
              <a:lnSpc>
                <a:spcPct val="115000"/>
              </a:lnSpc>
              <a:spcBef>
                <a:spcPts val="0"/>
              </a:spcBef>
              <a:spcAft>
                <a:spcPts val="0"/>
              </a:spcAft>
              <a:buFont typeface="+mj-lt"/>
              <a:buAutoNum type="alphaLcParenR"/>
            </a:pPr>
            <a:r>
              <a:rPr lang="en-US" dirty="0">
                <a:ea typeface="Times New Roman"/>
                <a:cs typeface="Times New Roman"/>
              </a:rPr>
              <a:t>In thirty days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In three months</a:t>
            </a:r>
            <a:endParaRPr lang="en-US" dirty="0">
              <a:ea typeface="Times New Roman"/>
              <a:cs typeface="Times New Roman"/>
            </a:endParaRP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first question of the 3T technique, you:</a:t>
            </a:r>
          </a:p>
          <a:p>
            <a:pPr lvl="1">
              <a:lnSpc>
                <a:spcPct val="115000"/>
              </a:lnSpc>
              <a:spcBef>
                <a:spcPts val="0"/>
              </a:spcBef>
              <a:spcAft>
                <a:spcPts val="0"/>
              </a:spcAft>
              <a:buFont typeface="+mj-lt"/>
              <a:buAutoNum type="alphaLcParenR"/>
            </a:pPr>
            <a:r>
              <a:rPr lang="en-US" dirty="0">
                <a:ea typeface="Times New Roman"/>
                <a:cs typeface="Times New Roman"/>
              </a:rPr>
              <a:t>Are going to get the answer easily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May need to guide your employee when answering it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May need to force the employee to come up with something</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729833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3700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pPr eaLnBrk="1" hangingPunct="1">
              <a:defRPr/>
            </a:pPr>
            <a:r>
              <a:rPr lang="en-CA" dirty="0"/>
              <a:t>Module Six: Wrapping it All Up</a:t>
            </a:r>
          </a:p>
        </p:txBody>
      </p:sp>
      <p:sp>
        <p:nvSpPr>
          <p:cNvPr id="24579" name="Content Placeholder 3"/>
          <p:cNvSpPr>
            <a:spLocks noGrp="1"/>
          </p:cNvSpPr>
          <p:nvPr>
            <p:ph idx="1"/>
          </p:nvPr>
        </p:nvSpPr>
        <p:spPr/>
        <p:txBody>
          <a:bodyPr/>
          <a:lstStyle/>
          <a:p>
            <a:pPr marL="0" eaLnBrk="1" hangingPunct="1"/>
            <a:r>
              <a:rPr lang="en-US" dirty="0"/>
              <a:t>In this module, you are going to learn how to finalize your employee’s plan in a way that motivates them to take action immediately.  Wrapping up the coaching session is the final component or the “W” in the GROW model to coaching.</a:t>
            </a:r>
            <a:endParaRPr lang="en-CA" dirty="0"/>
          </a:p>
        </p:txBody>
      </p:sp>
      <p:sp>
        <p:nvSpPr>
          <p:cNvPr id="24580" name="Text Placeholder 4"/>
          <p:cNvSpPr>
            <a:spLocks noGrp="1"/>
          </p:cNvSpPr>
          <p:nvPr>
            <p:ph type="body" sz="quarter" idx="10"/>
          </p:nvPr>
        </p:nvSpPr>
        <p:spPr/>
        <p:txBody>
          <a:bodyPr/>
          <a:lstStyle/>
          <a:p>
            <a:pPr>
              <a:lnSpc>
                <a:spcPct val="115000"/>
              </a:lnSpc>
              <a:spcBef>
                <a:spcPts val="0"/>
              </a:spcBef>
              <a:spcAft>
                <a:spcPts val="1000"/>
              </a:spcAft>
              <a:defRPr/>
            </a:pPr>
            <a:r>
              <a:rPr lang="en-US" sz="2000" dirty="0">
                <a:ea typeface="Times New Roman"/>
                <a:cs typeface="Times New Roman"/>
              </a:rPr>
              <a:t>A good plan today is better than a perfect plan tomorrow.</a:t>
            </a:r>
            <a:endParaRPr lang="en-US" sz="1600" dirty="0">
              <a:latin typeface="Calibri"/>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Chinese Proverb</a:t>
            </a:r>
            <a:endParaRPr lang="en-US" sz="1600" b="1" dirty="0">
              <a:latin typeface="Calibri"/>
              <a:ea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pPr eaLnBrk="1" hangingPunct="1"/>
            <a:r>
              <a:rPr lang="en-US" dirty="0"/>
              <a:t>Creating the Final Plan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60674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Identifying the First Step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483829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Getting Motivated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98535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acronym of a process designed to approach the planning activity in a consistent and efficient manner?</a:t>
            </a:r>
          </a:p>
          <a:p>
            <a:pPr lvl="1">
              <a:lnSpc>
                <a:spcPct val="115000"/>
              </a:lnSpc>
              <a:spcBef>
                <a:spcPts val="0"/>
              </a:spcBef>
              <a:spcAft>
                <a:spcPts val="0"/>
              </a:spcAft>
              <a:buFont typeface="+mj-lt"/>
              <a:buAutoNum type="alphaLcParenR"/>
            </a:pPr>
            <a:r>
              <a:rPr lang="en-US" dirty="0">
                <a:ea typeface="Times New Roman"/>
                <a:cs typeface="Times New Roman"/>
              </a:rPr>
              <a:t>LAMA</a:t>
            </a:r>
          </a:p>
          <a:p>
            <a:pPr lvl="1">
              <a:lnSpc>
                <a:spcPct val="115000"/>
              </a:lnSpc>
              <a:spcBef>
                <a:spcPts val="0"/>
              </a:spcBef>
              <a:spcAft>
                <a:spcPts val="0"/>
              </a:spcAft>
              <a:buFont typeface="+mj-lt"/>
              <a:buAutoNum type="alphaLcParenR"/>
            </a:pPr>
            <a:r>
              <a:rPr lang="en-US" dirty="0">
                <a:ea typeface="Times New Roman"/>
                <a:cs typeface="Times New Roman"/>
              </a:rPr>
              <a:t>LANA</a:t>
            </a:r>
          </a:p>
          <a:p>
            <a:pPr lvl="1">
              <a:lnSpc>
                <a:spcPct val="115000"/>
              </a:lnSpc>
              <a:spcBef>
                <a:spcPts val="0"/>
              </a:spcBef>
              <a:spcAft>
                <a:spcPts val="0"/>
              </a:spcAft>
              <a:buFont typeface="+mj-lt"/>
              <a:buAutoNum type="alphaLcParenR"/>
            </a:pPr>
            <a:r>
              <a:rPr lang="en-US" dirty="0">
                <a:ea typeface="Times New Roman"/>
                <a:cs typeface="Times New Roman"/>
              </a:rPr>
              <a:t>LARA</a:t>
            </a:r>
          </a:p>
          <a:p>
            <a:pPr lvl="1">
              <a:lnSpc>
                <a:spcPct val="115000"/>
              </a:lnSpc>
              <a:spcBef>
                <a:spcPts val="0"/>
              </a:spcBef>
              <a:spcAft>
                <a:spcPts val="1000"/>
              </a:spcAft>
              <a:buFont typeface="+mj-lt"/>
              <a:buAutoNum type="alphaLcParenR"/>
            </a:pPr>
            <a:r>
              <a:rPr lang="en-US" dirty="0">
                <a:ea typeface="Times New Roman"/>
                <a:cs typeface="Times New Roman"/>
              </a:rPr>
              <a:t>LADA</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a process designed to approach the planning activity, the two A’s refer to:</a:t>
            </a:r>
          </a:p>
          <a:p>
            <a:pPr lvl="1">
              <a:lnSpc>
                <a:spcPct val="115000"/>
              </a:lnSpc>
              <a:spcBef>
                <a:spcPts val="0"/>
              </a:spcBef>
              <a:spcAft>
                <a:spcPts val="0"/>
              </a:spcAft>
              <a:buFont typeface="+mj-lt"/>
              <a:buAutoNum type="alphaLcParenR"/>
            </a:pPr>
            <a:r>
              <a:rPr lang="en-US" dirty="0">
                <a:ea typeface="Times New Roman"/>
                <a:cs typeface="Times New Roman"/>
              </a:rPr>
              <a:t>Applying and advising</a:t>
            </a:r>
          </a:p>
          <a:p>
            <a:pPr lvl="1">
              <a:lnSpc>
                <a:spcPct val="115000"/>
              </a:lnSpc>
              <a:spcBef>
                <a:spcPts val="0"/>
              </a:spcBef>
              <a:spcAft>
                <a:spcPts val="0"/>
              </a:spcAft>
              <a:buFont typeface="+mj-lt"/>
              <a:buAutoNum type="alphaLcParenR"/>
            </a:pPr>
            <a:r>
              <a:rPr lang="en-US" dirty="0">
                <a:ea typeface="Times New Roman"/>
                <a:cs typeface="Times New Roman"/>
              </a:rPr>
              <a:t>Applying and assessing </a:t>
            </a:r>
          </a:p>
          <a:p>
            <a:pPr lvl="1">
              <a:lnSpc>
                <a:spcPct val="115000"/>
              </a:lnSpc>
              <a:spcBef>
                <a:spcPts val="0"/>
              </a:spcBef>
              <a:spcAft>
                <a:spcPts val="0"/>
              </a:spcAft>
              <a:buFont typeface="+mj-lt"/>
              <a:buAutoNum type="alphaLcParenR"/>
            </a:pPr>
            <a:r>
              <a:rPr lang="en-US" dirty="0">
                <a:ea typeface="Times New Roman"/>
                <a:cs typeface="Times New Roman"/>
              </a:rPr>
              <a:t>Advantages and assess</a:t>
            </a:r>
          </a:p>
          <a:p>
            <a:pPr lvl="1">
              <a:lnSpc>
                <a:spcPct val="115000"/>
              </a:lnSpc>
              <a:spcBef>
                <a:spcPts val="0"/>
              </a:spcBef>
              <a:spcAft>
                <a:spcPts val="1000"/>
              </a:spcAft>
              <a:buFont typeface="+mj-lt"/>
              <a:buAutoNum type="alphaLcParenR"/>
            </a:pPr>
            <a:r>
              <a:rPr lang="en-US" dirty="0">
                <a:ea typeface="Times New Roman"/>
                <a:cs typeface="Times New Roman"/>
              </a:rPr>
              <a:t>Advantages and assessing</a:t>
            </a:r>
          </a:p>
          <a:p>
            <a:endParaRPr lang="en-US" dirty="0"/>
          </a:p>
        </p:txBody>
      </p:sp>
    </p:spTree>
    <p:extLst>
      <p:ext uri="{BB962C8B-B14F-4D97-AF65-F5344CB8AC3E}">
        <p14:creationId xmlns:p14="http://schemas.microsoft.com/office/powerpoint/2010/main" val="41998007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 is the first step to any developing activity?</a:t>
            </a:r>
          </a:p>
          <a:p>
            <a:pPr lvl="1">
              <a:lnSpc>
                <a:spcPct val="115000"/>
              </a:lnSpc>
              <a:spcBef>
                <a:spcPts val="0"/>
              </a:spcBef>
              <a:spcAft>
                <a:spcPts val="0"/>
              </a:spcAft>
              <a:buFont typeface="+mj-lt"/>
              <a:buAutoNum type="alphaLcParenR"/>
            </a:pPr>
            <a:r>
              <a:rPr lang="en-US" dirty="0">
                <a:ea typeface="Times New Roman"/>
                <a:cs typeface="Times New Roman"/>
              </a:rPr>
              <a:t>Practicing</a:t>
            </a:r>
          </a:p>
          <a:p>
            <a:pPr lvl="1">
              <a:lnSpc>
                <a:spcPct val="115000"/>
              </a:lnSpc>
              <a:spcBef>
                <a:spcPts val="0"/>
              </a:spcBef>
              <a:spcAft>
                <a:spcPts val="0"/>
              </a:spcAft>
              <a:buFont typeface="+mj-lt"/>
              <a:buAutoNum type="alphaLcParenR"/>
            </a:pPr>
            <a:r>
              <a:rPr lang="en-US" dirty="0">
                <a:ea typeface="Times New Roman"/>
                <a:cs typeface="Times New Roman"/>
              </a:rPr>
              <a:t>Working</a:t>
            </a:r>
          </a:p>
          <a:p>
            <a:pPr lvl="1">
              <a:lnSpc>
                <a:spcPct val="115000"/>
              </a:lnSpc>
              <a:spcBef>
                <a:spcPts val="0"/>
              </a:spcBef>
              <a:spcAft>
                <a:spcPts val="0"/>
              </a:spcAft>
              <a:buFont typeface="+mj-lt"/>
              <a:buAutoNum type="alphaLcParenR"/>
            </a:pPr>
            <a:r>
              <a:rPr lang="en-US" dirty="0">
                <a:ea typeface="Times New Roman"/>
                <a:cs typeface="Times New Roman"/>
              </a:rPr>
              <a:t>Learning</a:t>
            </a:r>
          </a:p>
          <a:p>
            <a:pPr lvl="1">
              <a:lnSpc>
                <a:spcPct val="115000"/>
              </a:lnSpc>
              <a:spcBef>
                <a:spcPts val="0"/>
              </a:spcBef>
              <a:spcAft>
                <a:spcPts val="1000"/>
              </a:spcAft>
              <a:buFont typeface="+mj-lt"/>
              <a:buAutoNum type="alphaLcParenR"/>
            </a:pPr>
            <a:r>
              <a:rPr lang="en-US" dirty="0">
                <a:ea typeface="Times New Roman"/>
                <a:cs typeface="Times New Roman"/>
              </a:rPr>
              <a:t>Each activity has its own first step</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mentioned benefits of learning?</a:t>
            </a:r>
          </a:p>
          <a:p>
            <a:pPr lvl="1">
              <a:lnSpc>
                <a:spcPct val="115000"/>
              </a:lnSpc>
              <a:spcBef>
                <a:spcPts val="0"/>
              </a:spcBef>
              <a:spcAft>
                <a:spcPts val="0"/>
              </a:spcAft>
              <a:buFont typeface="+mj-lt"/>
              <a:buAutoNum type="alphaLcParenR"/>
            </a:pPr>
            <a:r>
              <a:rPr lang="en-US" dirty="0">
                <a:ea typeface="Times New Roman"/>
                <a:cs typeface="Times New Roman"/>
              </a:rPr>
              <a:t>You give a chance for a role model to become a mentor to your employee</a:t>
            </a:r>
          </a:p>
          <a:p>
            <a:pPr lvl="1">
              <a:lnSpc>
                <a:spcPct val="115000"/>
              </a:lnSpc>
              <a:spcBef>
                <a:spcPts val="0"/>
              </a:spcBef>
              <a:spcAft>
                <a:spcPts val="0"/>
              </a:spcAft>
              <a:buFont typeface="+mj-lt"/>
              <a:buAutoNum type="alphaLcParenR"/>
            </a:pPr>
            <a:r>
              <a:rPr lang="en-US" dirty="0">
                <a:ea typeface="Times New Roman"/>
                <a:cs typeface="Times New Roman"/>
              </a:rPr>
              <a:t>New skills learned could be shared with other employees</a:t>
            </a:r>
          </a:p>
          <a:p>
            <a:pPr lvl="1">
              <a:lnSpc>
                <a:spcPct val="115000"/>
              </a:lnSpc>
              <a:spcBef>
                <a:spcPts val="0"/>
              </a:spcBef>
              <a:spcAft>
                <a:spcPts val="0"/>
              </a:spcAft>
              <a:buFont typeface="+mj-lt"/>
              <a:buAutoNum type="alphaLcParenR"/>
            </a:pPr>
            <a:r>
              <a:rPr lang="en-US" dirty="0">
                <a:ea typeface="Times New Roman"/>
                <a:cs typeface="Times New Roman"/>
              </a:rPr>
              <a:t>Employee feels valued with the investment you are making in them</a:t>
            </a:r>
          </a:p>
          <a:p>
            <a:pPr lvl="1">
              <a:lnSpc>
                <a:spcPct val="115000"/>
              </a:lnSpc>
              <a:spcBef>
                <a:spcPts val="0"/>
              </a:spcBef>
              <a:spcAft>
                <a:spcPts val="1000"/>
              </a:spcAft>
              <a:buFont typeface="+mj-lt"/>
              <a:buAutoNum type="alphaLcParenR"/>
            </a:pPr>
            <a:r>
              <a:rPr lang="en-US" dirty="0">
                <a:ea typeface="Times New Roman"/>
                <a:cs typeface="Times New Roman"/>
              </a:rPr>
              <a:t>You establish a whole new level of your own authority</a:t>
            </a:r>
          </a:p>
          <a:p>
            <a:endParaRPr lang="en-US" dirty="0"/>
          </a:p>
        </p:txBody>
      </p:sp>
    </p:spTree>
    <p:extLst>
      <p:ext uri="{BB962C8B-B14F-4D97-AF65-F5344CB8AC3E}">
        <p14:creationId xmlns:p14="http://schemas.microsoft.com/office/powerpoint/2010/main" val="28488837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5"/>
              <a:tabLst>
                <a:tab pos="688975" algn="l"/>
                <a:tab pos="739775"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Motivating by money is usually enough</a:t>
            </a:r>
          </a:p>
          <a:p>
            <a:pPr lvl="1">
              <a:lnSpc>
                <a:spcPct val="115000"/>
              </a:lnSpc>
              <a:spcBef>
                <a:spcPts val="0"/>
              </a:spcBef>
              <a:spcAft>
                <a:spcPts val="0"/>
              </a:spcAft>
              <a:buFont typeface="+mj-lt"/>
              <a:buAutoNum type="alphaLcParenR"/>
            </a:pPr>
            <a:r>
              <a:rPr lang="en-US" dirty="0">
                <a:ea typeface="Times New Roman"/>
                <a:cs typeface="Times New Roman"/>
              </a:rPr>
              <a:t>Many times, motivating by money alone is not enough</a:t>
            </a:r>
          </a:p>
          <a:p>
            <a:pPr lvl="1">
              <a:lnSpc>
                <a:spcPct val="115000"/>
              </a:lnSpc>
              <a:spcBef>
                <a:spcPts val="0"/>
              </a:spcBef>
              <a:spcAft>
                <a:spcPts val="0"/>
              </a:spcAft>
              <a:buFont typeface="+mj-lt"/>
              <a:buAutoNum type="alphaLcParenR"/>
            </a:pPr>
            <a:r>
              <a:rPr lang="en-US" dirty="0">
                <a:ea typeface="Times New Roman"/>
                <a:cs typeface="Times New Roman"/>
              </a:rPr>
              <a:t>Motivating by money is always enough</a:t>
            </a:r>
          </a:p>
          <a:p>
            <a:pPr lvl="1">
              <a:lnSpc>
                <a:spcPct val="115000"/>
              </a:lnSpc>
              <a:spcBef>
                <a:spcPts val="0"/>
              </a:spcBef>
              <a:spcAft>
                <a:spcPts val="1000"/>
              </a:spcAft>
              <a:buFont typeface="+mj-lt"/>
              <a:buAutoNum type="alphaLcParenR"/>
            </a:pPr>
            <a:r>
              <a:rPr lang="en-US" dirty="0">
                <a:ea typeface="Times New Roman"/>
                <a:cs typeface="Times New Roman"/>
              </a:rPr>
              <a:t>Motivating by money is never enough</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five B’s for keeping the employees motivated?</a:t>
            </a:r>
          </a:p>
          <a:p>
            <a:pPr lvl="1">
              <a:lnSpc>
                <a:spcPct val="115000"/>
              </a:lnSpc>
              <a:spcBef>
                <a:spcPts val="0"/>
              </a:spcBef>
              <a:spcAft>
                <a:spcPts val="0"/>
              </a:spcAft>
              <a:buFont typeface="+mj-lt"/>
              <a:buAutoNum type="alphaLcParenR"/>
            </a:pPr>
            <a:r>
              <a:rPr lang="en-US" dirty="0">
                <a:ea typeface="Times New Roman"/>
                <a:cs typeface="Times New Roman"/>
              </a:rPr>
              <a:t>Be a cheerleader</a:t>
            </a:r>
          </a:p>
          <a:p>
            <a:pPr lvl="1">
              <a:lnSpc>
                <a:spcPct val="115000"/>
              </a:lnSpc>
              <a:spcBef>
                <a:spcPts val="0"/>
              </a:spcBef>
              <a:spcAft>
                <a:spcPts val="0"/>
              </a:spcAft>
              <a:buFont typeface="+mj-lt"/>
              <a:buAutoNum type="alphaLcParenR"/>
            </a:pPr>
            <a:r>
              <a:rPr lang="en-US" dirty="0">
                <a:ea typeface="Times New Roman"/>
                <a:cs typeface="Times New Roman"/>
              </a:rPr>
              <a:t>Be respectful</a:t>
            </a:r>
          </a:p>
          <a:p>
            <a:pPr lvl="1">
              <a:lnSpc>
                <a:spcPct val="115000"/>
              </a:lnSpc>
              <a:spcBef>
                <a:spcPts val="0"/>
              </a:spcBef>
              <a:spcAft>
                <a:spcPts val="0"/>
              </a:spcAft>
              <a:buFont typeface="+mj-lt"/>
              <a:buAutoNum type="alphaLcParenR"/>
            </a:pPr>
            <a:r>
              <a:rPr lang="en-US" dirty="0">
                <a:ea typeface="Times New Roman"/>
                <a:cs typeface="Times New Roman"/>
              </a:rPr>
              <a:t>Be strict</a:t>
            </a:r>
          </a:p>
          <a:p>
            <a:pPr lvl="1">
              <a:lnSpc>
                <a:spcPct val="115000"/>
              </a:lnSpc>
              <a:spcBef>
                <a:spcPts val="0"/>
              </a:spcBef>
              <a:spcAft>
                <a:spcPts val="1000"/>
              </a:spcAft>
              <a:buFont typeface="+mj-lt"/>
              <a:buAutoNum type="alphaLcParenR"/>
            </a:pPr>
            <a:r>
              <a:rPr lang="en-US" dirty="0">
                <a:ea typeface="Times New Roman"/>
                <a:cs typeface="Times New Roman"/>
              </a:rPr>
              <a:t>Be flexible</a:t>
            </a:r>
          </a:p>
          <a:p>
            <a:endParaRPr lang="en-US" dirty="0"/>
          </a:p>
        </p:txBody>
      </p:sp>
    </p:spTree>
    <p:extLst>
      <p:ext uri="{BB962C8B-B14F-4D97-AF65-F5344CB8AC3E}">
        <p14:creationId xmlns:p14="http://schemas.microsoft.com/office/powerpoint/2010/main" val="39755062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acronym of a process designed to approach the planning activity in a consistent and efficient manner?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LAMA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LANA</a:t>
            </a:r>
          </a:p>
          <a:p>
            <a:pPr lvl="1">
              <a:lnSpc>
                <a:spcPct val="115000"/>
              </a:lnSpc>
              <a:spcBef>
                <a:spcPts val="0"/>
              </a:spcBef>
              <a:spcAft>
                <a:spcPts val="0"/>
              </a:spcAft>
              <a:buFont typeface="+mj-lt"/>
              <a:buAutoNum type="alphaLcParenR"/>
            </a:pPr>
            <a:r>
              <a:rPr lang="en-US" dirty="0">
                <a:ea typeface="Times New Roman"/>
                <a:cs typeface="Times New Roman"/>
              </a:rPr>
              <a:t>LARA</a:t>
            </a:r>
          </a:p>
          <a:p>
            <a:pPr lvl="1">
              <a:lnSpc>
                <a:spcPct val="115000"/>
              </a:lnSpc>
              <a:spcBef>
                <a:spcPts val="0"/>
              </a:spcBef>
              <a:spcAft>
                <a:spcPts val="1000"/>
              </a:spcAft>
              <a:buFont typeface="+mj-lt"/>
              <a:buAutoNum type="alphaLcParenR"/>
            </a:pPr>
            <a:r>
              <a:rPr lang="en-US" dirty="0">
                <a:ea typeface="Times New Roman"/>
                <a:cs typeface="Times New Roman"/>
              </a:rPr>
              <a:t>LADA</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a process designed to approach the planning activity, the two A’s refer to:</a:t>
            </a:r>
          </a:p>
          <a:p>
            <a:pPr lvl="1">
              <a:lnSpc>
                <a:spcPct val="115000"/>
              </a:lnSpc>
              <a:spcBef>
                <a:spcPts val="0"/>
              </a:spcBef>
              <a:spcAft>
                <a:spcPts val="0"/>
              </a:spcAft>
              <a:buFont typeface="+mj-lt"/>
              <a:buAutoNum type="alphaLcParenR"/>
            </a:pPr>
            <a:r>
              <a:rPr lang="en-US" dirty="0">
                <a:ea typeface="Times New Roman"/>
                <a:cs typeface="Times New Roman"/>
              </a:rPr>
              <a:t>Applying and advising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Applying and assessing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Advantages and assess</a:t>
            </a:r>
          </a:p>
          <a:p>
            <a:pPr lvl="1">
              <a:lnSpc>
                <a:spcPct val="115000"/>
              </a:lnSpc>
              <a:spcBef>
                <a:spcPts val="0"/>
              </a:spcBef>
              <a:spcAft>
                <a:spcPts val="1000"/>
              </a:spcAft>
              <a:buFont typeface="+mj-lt"/>
              <a:buAutoNum type="alphaLcParenR"/>
            </a:pPr>
            <a:r>
              <a:rPr lang="en-US" dirty="0">
                <a:ea typeface="Times New Roman"/>
                <a:cs typeface="Times New Roman"/>
              </a:rPr>
              <a:t>Advantages and assessing</a:t>
            </a:r>
          </a:p>
          <a:p>
            <a:endParaRPr lang="en-US" dirty="0"/>
          </a:p>
        </p:txBody>
      </p:sp>
    </p:spTree>
    <p:extLst>
      <p:ext uri="{BB962C8B-B14F-4D97-AF65-F5344CB8AC3E}">
        <p14:creationId xmlns:p14="http://schemas.microsoft.com/office/powerpoint/2010/main" val="38206077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 is the first step to any developing activity?</a:t>
            </a:r>
          </a:p>
          <a:p>
            <a:pPr lvl="1">
              <a:lnSpc>
                <a:spcPct val="115000"/>
              </a:lnSpc>
              <a:spcBef>
                <a:spcPts val="0"/>
              </a:spcBef>
              <a:spcAft>
                <a:spcPts val="0"/>
              </a:spcAft>
              <a:buFont typeface="+mj-lt"/>
              <a:buAutoNum type="alphaLcParenR"/>
            </a:pPr>
            <a:r>
              <a:rPr lang="en-US" dirty="0">
                <a:ea typeface="Times New Roman"/>
                <a:cs typeface="Times New Roman"/>
              </a:rPr>
              <a:t>Practicing</a:t>
            </a:r>
          </a:p>
          <a:p>
            <a:pPr lvl="1">
              <a:lnSpc>
                <a:spcPct val="115000"/>
              </a:lnSpc>
              <a:spcBef>
                <a:spcPts val="0"/>
              </a:spcBef>
              <a:spcAft>
                <a:spcPts val="0"/>
              </a:spcAft>
              <a:buFont typeface="+mj-lt"/>
              <a:buAutoNum type="alphaLcParenR"/>
            </a:pPr>
            <a:r>
              <a:rPr lang="en-US" dirty="0">
                <a:ea typeface="Times New Roman"/>
                <a:cs typeface="Times New Roman"/>
              </a:rPr>
              <a:t>Working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Each activity has its own first step</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mentioned benefits of learning?</a:t>
            </a:r>
          </a:p>
          <a:p>
            <a:pPr lvl="1">
              <a:lnSpc>
                <a:spcPct val="115000"/>
              </a:lnSpc>
              <a:spcBef>
                <a:spcPts val="0"/>
              </a:spcBef>
              <a:spcAft>
                <a:spcPts val="0"/>
              </a:spcAft>
              <a:buFont typeface="+mj-lt"/>
              <a:buAutoNum type="alphaLcParenR"/>
            </a:pPr>
            <a:r>
              <a:rPr lang="en-US" dirty="0">
                <a:ea typeface="Times New Roman"/>
                <a:cs typeface="Times New Roman"/>
              </a:rPr>
              <a:t>You give a chance for a role model to become a mentor to your employee</a:t>
            </a:r>
          </a:p>
          <a:p>
            <a:pPr lvl="1">
              <a:lnSpc>
                <a:spcPct val="115000"/>
              </a:lnSpc>
              <a:spcBef>
                <a:spcPts val="0"/>
              </a:spcBef>
              <a:spcAft>
                <a:spcPts val="0"/>
              </a:spcAft>
              <a:buFont typeface="+mj-lt"/>
              <a:buAutoNum type="alphaLcParenR"/>
            </a:pPr>
            <a:r>
              <a:rPr lang="en-US" dirty="0">
                <a:ea typeface="Times New Roman"/>
                <a:cs typeface="Times New Roman"/>
              </a:rPr>
              <a:t>New skills learned could be shared with other employees</a:t>
            </a:r>
          </a:p>
          <a:p>
            <a:pPr lvl="1">
              <a:lnSpc>
                <a:spcPct val="115000"/>
              </a:lnSpc>
              <a:spcBef>
                <a:spcPts val="0"/>
              </a:spcBef>
              <a:spcAft>
                <a:spcPts val="0"/>
              </a:spcAft>
              <a:buFont typeface="+mj-lt"/>
              <a:buAutoNum type="alphaLcParenR"/>
            </a:pPr>
            <a:r>
              <a:rPr lang="en-US" dirty="0">
                <a:ea typeface="Times New Roman"/>
                <a:cs typeface="Times New Roman"/>
              </a:rPr>
              <a:t>Employee feels valued with the investment you are making in them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establish a whole new level of your own authority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89264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5"/>
              <a:tabLst>
                <a:tab pos="688975" algn="l"/>
                <a:tab pos="739775"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Motivating by money is usually enough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Many times, motivating by money alone is not enough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Motivating by money is always enough</a:t>
            </a:r>
          </a:p>
          <a:p>
            <a:pPr lvl="1">
              <a:lnSpc>
                <a:spcPct val="115000"/>
              </a:lnSpc>
              <a:spcBef>
                <a:spcPts val="0"/>
              </a:spcBef>
              <a:spcAft>
                <a:spcPts val="1000"/>
              </a:spcAft>
              <a:buFont typeface="+mj-lt"/>
              <a:buAutoNum type="alphaLcParenR"/>
            </a:pPr>
            <a:r>
              <a:rPr lang="en-US" dirty="0">
                <a:ea typeface="Times New Roman"/>
                <a:cs typeface="Times New Roman"/>
              </a:rPr>
              <a:t>Motivating by money is never enough</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five B’s for keeping the employees motivated?</a:t>
            </a:r>
          </a:p>
          <a:p>
            <a:pPr lvl="1">
              <a:lnSpc>
                <a:spcPct val="115000"/>
              </a:lnSpc>
              <a:spcBef>
                <a:spcPts val="0"/>
              </a:spcBef>
              <a:spcAft>
                <a:spcPts val="0"/>
              </a:spcAft>
              <a:buFont typeface="+mj-lt"/>
              <a:buAutoNum type="alphaLcParenR"/>
            </a:pPr>
            <a:r>
              <a:rPr lang="en-US" dirty="0">
                <a:ea typeface="Times New Roman"/>
                <a:cs typeface="Times New Roman"/>
              </a:rPr>
              <a:t>Be a cheerleader</a:t>
            </a:r>
          </a:p>
          <a:p>
            <a:pPr lvl="1">
              <a:lnSpc>
                <a:spcPct val="115000"/>
              </a:lnSpc>
              <a:spcBef>
                <a:spcPts val="0"/>
              </a:spcBef>
              <a:spcAft>
                <a:spcPts val="0"/>
              </a:spcAft>
              <a:buFont typeface="+mj-lt"/>
              <a:buAutoNum type="alphaLcParenR"/>
            </a:pPr>
            <a:r>
              <a:rPr lang="en-US" dirty="0">
                <a:ea typeface="Times New Roman"/>
                <a:cs typeface="Times New Roman"/>
              </a:rPr>
              <a:t>Be respectful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 strict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Be flexible</a:t>
            </a:r>
          </a:p>
          <a:p>
            <a:endParaRPr lang="en-US" dirty="0"/>
          </a:p>
        </p:txBody>
      </p:sp>
    </p:spTree>
    <p:extLst>
      <p:ext uri="{BB962C8B-B14F-4D97-AF65-F5344CB8AC3E}">
        <p14:creationId xmlns:p14="http://schemas.microsoft.com/office/powerpoint/2010/main" val="4048393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17875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CA" dirty="0"/>
              <a:t>Module Seven: The Importance of Trust</a:t>
            </a:r>
          </a:p>
        </p:txBody>
      </p:sp>
      <p:sp>
        <p:nvSpPr>
          <p:cNvPr id="28675" name="Content Placeholder 3"/>
          <p:cNvSpPr>
            <a:spLocks noGrp="1"/>
          </p:cNvSpPr>
          <p:nvPr>
            <p:ph idx="1"/>
          </p:nvPr>
        </p:nvSpPr>
        <p:spPr/>
        <p:txBody>
          <a:bodyPr/>
          <a:lstStyle/>
          <a:p>
            <a:pPr marL="0"/>
            <a:r>
              <a:rPr lang="en-CA" dirty="0"/>
              <a:t>This module discusses the meaning of trust, its relationship to coaching and building trust. Building trust must be a sincere desire in you. It requires an investment in time and emotion. Anything less will not foster a trusting relationship between you and your employee. First let us begin by defining what trust is.  </a:t>
            </a:r>
            <a:endParaRPr lang="en-US" dirty="0"/>
          </a:p>
        </p:txBody>
      </p:sp>
      <p:sp>
        <p:nvSpPr>
          <p:cNvPr id="28676" name="Text Placeholder 4"/>
          <p:cNvSpPr>
            <a:spLocks noGrp="1"/>
          </p:cNvSpPr>
          <p:nvPr>
            <p:ph type="body" sz="quarter" idx="10"/>
          </p:nvPr>
        </p:nvSpPr>
        <p:spPr>
          <a:xfrm>
            <a:off x="7391400" y="381000"/>
            <a:ext cx="1752600" cy="3408363"/>
          </a:xfrm>
        </p:spPr>
        <p:txBody>
          <a:bodyPr/>
          <a:lstStyle/>
          <a:p>
            <a:pPr>
              <a:lnSpc>
                <a:spcPct val="115000"/>
              </a:lnSpc>
              <a:spcBef>
                <a:spcPts val="0"/>
              </a:spcBef>
              <a:spcAft>
                <a:spcPts val="1000"/>
              </a:spcAft>
              <a:defRPr/>
            </a:pPr>
            <a:r>
              <a:rPr lang="en-US" sz="2000" dirty="0">
                <a:ea typeface="Times New Roman"/>
                <a:cs typeface="Times New Roman"/>
              </a:rPr>
              <a:t>Without trust, words become the hollow sound of a wooden gong. With trust, words become life itself.</a:t>
            </a:r>
            <a:endParaRPr lang="en-US" sz="1600" dirty="0">
              <a:latin typeface="Calibri"/>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Anonymous</a:t>
            </a:r>
            <a:endParaRPr lang="en-US" sz="1600" b="1" dirty="0">
              <a:latin typeface="Calibri"/>
              <a:ea typeface="Times New Roman"/>
              <a:cs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US" dirty="0"/>
              <a:t>What is Trust?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24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a:t>Trust and Coaching</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729059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a:t>Building Trust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54783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a:pPr>
            <a:r>
              <a:rPr lang="en-US" dirty="0">
                <a:ea typeface="Times New Roman"/>
                <a:cs typeface="Times New Roman"/>
              </a:rPr>
              <a:t>Building trust must be:</a:t>
            </a:r>
          </a:p>
          <a:p>
            <a:pPr lvl="1">
              <a:lnSpc>
                <a:spcPct val="115000"/>
              </a:lnSpc>
              <a:spcBef>
                <a:spcPts val="0"/>
              </a:spcBef>
              <a:spcAft>
                <a:spcPts val="0"/>
              </a:spcAft>
              <a:buFont typeface="+mj-lt"/>
              <a:buAutoNum type="alphaLcParenR"/>
            </a:pPr>
            <a:r>
              <a:rPr lang="en-US" dirty="0">
                <a:ea typeface="Times New Roman"/>
                <a:cs typeface="Times New Roman"/>
              </a:rPr>
              <a:t>Established at least by force</a:t>
            </a:r>
          </a:p>
          <a:p>
            <a:pPr lvl="1">
              <a:lnSpc>
                <a:spcPct val="115000"/>
              </a:lnSpc>
              <a:spcBef>
                <a:spcPts val="0"/>
              </a:spcBef>
              <a:spcAft>
                <a:spcPts val="0"/>
              </a:spcAft>
              <a:buFont typeface="+mj-lt"/>
              <a:buAutoNum type="alphaLcParenR"/>
            </a:pPr>
            <a:r>
              <a:rPr lang="en-US" dirty="0">
                <a:ea typeface="Times New Roman"/>
                <a:cs typeface="Times New Roman"/>
              </a:rPr>
              <a:t>A sincere desire in you</a:t>
            </a:r>
          </a:p>
          <a:p>
            <a:pPr lvl="1">
              <a:lnSpc>
                <a:spcPct val="115000"/>
              </a:lnSpc>
              <a:spcBef>
                <a:spcPts val="0"/>
              </a:spcBef>
              <a:spcAft>
                <a:spcPts val="0"/>
              </a:spcAft>
              <a:buFont typeface="+mj-lt"/>
              <a:buAutoNum type="alphaLcParenR"/>
            </a:pPr>
            <a:r>
              <a:rPr lang="en-US" dirty="0">
                <a:ea typeface="Times New Roman"/>
                <a:cs typeface="Times New Roman"/>
              </a:rPr>
              <a:t>At least ostensibly if not sincere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Trust is accomplished by:</a:t>
            </a:r>
          </a:p>
          <a:p>
            <a:pPr lvl="1">
              <a:lnSpc>
                <a:spcPct val="115000"/>
              </a:lnSpc>
              <a:spcBef>
                <a:spcPts val="0"/>
              </a:spcBef>
              <a:spcAft>
                <a:spcPts val="0"/>
              </a:spcAft>
              <a:buFont typeface="+mj-lt"/>
              <a:buAutoNum type="alphaLcParenR"/>
            </a:pPr>
            <a:r>
              <a:rPr lang="en-US" dirty="0">
                <a:ea typeface="Times New Roman"/>
                <a:cs typeface="Times New Roman"/>
              </a:rPr>
              <a:t>Your thoughts</a:t>
            </a:r>
          </a:p>
          <a:p>
            <a:pPr lvl="1">
              <a:lnSpc>
                <a:spcPct val="115000"/>
              </a:lnSpc>
              <a:spcBef>
                <a:spcPts val="0"/>
              </a:spcBef>
              <a:spcAft>
                <a:spcPts val="0"/>
              </a:spcAft>
              <a:buFont typeface="+mj-lt"/>
              <a:buAutoNum type="alphaLcParenR"/>
            </a:pPr>
            <a:r>
              <a:rPr lang="en-US" dirty="0">
                <a:ea typeface="Times New Roman"/>
                <a:cs typeface="Times New Roman"/>
              </a:rPr>
              <a:t>Following certain rules</a:t>
            </a:r>
          </a:p>
          <a:p>
            <a:pPr lvl="1">
              <a:lnSpc>
                <a:spcPct val="115000"/>
              </a:lnSpc>
              <a:spcBef>
                <a:spcPts val="0"/>
              </a:spcBef>
              <a:spcAft>
                <a:spcPts val="0"/>
              </a:spcAft>
              <a:buFont typeface="+mj-lt"/>
              <a:buAutoNum type="alphaLcParenR"/>
            </a:pPr>
            <a:r>
              <a:rPr lang="en-US" dirty="0">
                <a:ea typeface="Times New Roman"/>
                <a:cs typeface="Times New Roman"/>
              </a:rPr>
              <a:t>Your actions</a:t>
            </a:r>
          </a:p>
          <a:p>
            <a:pPr lvl="1">
              <a:lnSpc>
                <a:spcPct val="115000"/>
              </a:lnSpc>
              <a:spcBef>
                <a:spcPts val="0"/>
              </a:spcBef>
              <a:spcAft>
                <a:spcPts val="1000"/>
              </a:spcAft>
              <a:buFont typeface="+mj-lt"/>
              <a:buAutoNum type="alphaLcParenR"/>
            </a:pPr>
            <a:r>
              <a:rPr lang="en-US" dirty="0">
                <a:ea typeface="Times New Roman"/>
                <a:cs typeface="Times New Roman"/>
              </a:rPr>
              <a:t>Force</a:t>
            </a:r>
          </a:p>
        </p:txBody>
      </p:sp>
    </p:spTree>
    <p:extLst>
      <p:ext uri="{BB962C8B-B14F-4D97-AF65-F5344CB8AC3E}">
        <p14:creationId xmlns:p14="http://schemas.microsoft.com/office/powerpoint/2010/main" val="35844626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688975" algn="l"/>
                <a:tab pos="801688" algn="l"/>
              </a:tabLst>
            </a:pPr>
            <a:r>
              <a:rPr lang="en-US" dirty="0">
                <a:ea typeface="Times New Roman"/>
                <a:cs typeface="Times New Roman"/>
              </a:rPr>
              <a:t>The acronym of things you should avoid when coaching is:</a:t>
            </a:r>
          </a:p>
          <a:p>
            <a:pPr lvl="1">
              <a:lnSpc>
                <a:spcPct val="115000"/>
              </a:lnSpc>
              <a:spcBef>
                <a:spcPts val="0"/>
              </a:spcBef>
              <a:spcAft>
                <a:spcPts val="0"/>
              </a:spcAft>
              <a:buFont typeface="+mj-lt"/>
              <a:buAutoNum type="alphaLcParenR"/>
            </a:pPr>
            <a:r>
              <a:rPr lang="en-US" dirty="0">
                <a:ea typeface="Times New Roman"/>
                <a:cs typeface="Times New Roman"/>
              </a:rPr>
              <a:t>DOME</a:t>
            </a:r>
          </a:p>
          <a:p>
            <a:pPr lvl="1">
              <a:lnSpc>
                <a:spcPct val="115000"/>
              </a:lnSpc>
              <a:spcBef>
                <a:spcPts val="0"/>
              </a:spcBef>
              <a:spcAft>
                <a:spcPts val="0"/>
              </a:spcAft>
              <a:buFont typeface="+mj-lt"/>
              <a:buAutoNum type="alphaLcParenR"/>
            </a:pPr>
            <a:r>
              <a:rPr lang="en-US" dirty="0">
                <a:ea typeface="Times New Roman"/>
                <a:cs typeface="Times New Roman"/>
              </a:rPr>
              <a:t>DORE</a:t>
            </a:r>
          </a:p>
          <a:p>
            <a:pPr lvl="1">
              <a:lnSpc>
                <a:spcPct val="115000"/>
              </a:lnSpc>
              <a:spcBef>
                <a:spcPts val="0"/>
              </a:spcBef>
              <a:spcAft>
                <a:spcPts val="0"/>
              </a:spcAft>
              <a:buFont typeface="+mj-lt"/>
              <a:buAutoNum type="alphaLcParenR"/>
            </a:pPr>
            <a:r>
              <a:rPr lang="en-US" dirty="0">
                <a:ea typeface="Times New Roman"/>
                <a:cs typeface="Times New Roman"/>
              </a:rPr>
              <a:t>DODE</a:t>
            </a:r>
          </a:p>
          <a:p>
            <a:pPr lvl="1">
              <a:lnSpc>
                <a:spcPct val="115000"/>
              </a:lnSpc>
              <a:spcBef>
                <a:spcPts val="0"/>
              </a:spcBef>
              <a:spcAft>
                <a:spcPts val="1000"/>
              </a:spcAft>
              <a:buFont typeface="+mj-lt"/>
              <a:buAutoNum type="alphaLcParenR"/>
            </a:pPr>
            <a:r>
              <a:rPr lang="en-US" dirty="0">
                <a:ea typeface="Times New Roman"/>
                <a:cs typeface="Times New Roman"/>
              </a:rPr>
              <a:t>DOPE</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the acronym of things you should when coaching, letter D stands for:</a:t>
            </a:r>
          </a:p>
          <a:p>
            <a:pPr lvl="1">
              <a:lnSpc>
                <a:spcPct val="115000"/>
              </a:lnSpc>
              <a:spcBef>
                <a:spcPts val="0"/>
              </a:spcBef>
              <a:spcAft>
                <a:spcPts val="0"/>
              </a:spcAft>
              <a:buFont typeface="+mj-lt"/>
              <a:buAutoNum type="alphaLcParenR"/>
            </a:pPr>
            <a:r>
              <a:rPr lang="en-US" dirty="0">
                <a:ea typeface="Times New Roman"/>
                <a:cs typeface="Times New Roman"/>
              </a:rPr>
              <a:t>Defending</a:t>
            </a:r>
          </a:p>
          <a:p>
            <a:pPr lvl="1">
              <a:lnSpc>
                <a:spcPct val="115000"/>
              </a:lnSpc>
              <a:spcBef>
                <a:spcPts val="0"/>
              </a:spcBef>
              <a:spcAft>
                <a:spcPts val="0"/>
              </a:spcAft>
              <a:buFont typeface="+mj-lt"/>
              <a:buAutoNum type="alphaLcParenR"/>
            </a:pPr>
            <a:r>
              <a:rPr lang="en-US" dirty="0">
                <a:ea typeface="Times New Roman"/>
                <a:cs typeface="Times New Roman"/>
              </a:rPr>
              <a:t>Degrading</a:t>
            </a:r>
          </a:p>
          <a:p>
            <a:pPr lvl="1">
              <a:lnSpc>
                <a:spcPct val="115000"/>
              </a:lnSpc>
              <a:spcBef>
                <a:spcPts val="0"/>
              </a:spcBef>
              <a:spcAft>
                <a:spcPts val="0"/>
              </a:spcAft>
              <a:buFont typeface="+mj-lt"/>
              <a:buAutoNum type="alphaLcParenR"/>
            </a:pPr>
            <a:r>
              <a:rPr lang="en-US" dirty="0">
                <a:ea typeface="Times New Roman"/>
                <a:cs typeface="Times New Roman"/>
              </a:rPr>
              <a:t>Dictating</a:t>
            </a:r>
          </a:p>
          <a:p>
            <a:pPr lvl="1">
              <a:lnSpc>
                <a:spcPct val="115000"/>
              </a:lnSpc>
              <a:spcBef>
                <a:spcPts val="0"/>
              </a:spcBef>
              <a:spcAft>
                <a:spcPts val="1000"/>
              </a:spcAft>
              <a:buFont typeface="+mj-lt"/>
              <a:buAutoNum type="alphaLcParenR"/>
            </a:pPr>
            <a:r>
              <a:rPr lang="en-US" dirty="0">
                <a:ea typeface="Times New Roman"/>
                <a:cs typeface="Times New Roman"/>
              </a:rPr>
              <a:t>Dismissing </a:t>
            </a:r>
          </a:p>
        </p:txBody>
      </p:sp>
    </p:spTree>
    <p:extLst>
      <p:ext uri="{BB962C8B-B14F-4D97-AF65-F5344CB8AC3E}">
        <p14:creationId xmlns:p14="http://schemas.microsoft.com/office/powerpoint/2010/main" val="9902006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There are nine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Building trust takes practice</a:t>
            </a:r>
          </a:p>
          <a:p>
            <a:pPr lvl="1">
              <a:lnSpc>
                <a:spcPct val="115000"/>
              </a:lnSpc>
              <a:spcBef>
                <a:spcPts val="0"/>
              </a:spcBef>
              <a:spcAft>
                <a:spcPts val="0"/>
              </a:spcAft>
              <a:buFont typeface="+mj-lt"/>
              <a:buAutoNum type="alphaLcParenR"/>
            </a:pPr>
            <a:r>
              <a:rPr lang="en-US" dirty="0">
                <a:ea typeface="Times New Roman"/>
                <a:cs typeface="Times New Roman"/>
              </a:rPr>
              <a:t>You need to be sensitive to employee’s needs to build trust</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Be confident</a:t>
            </a:r>
          </a:p>
          <a:p>
            <a:pPr lvl="1">
              <a:lnSpc>
                <a:spcPct val="115000"/>
              </a:lnSpc>
              <a:spcBef>
                <a:spcPts val="0"/>
              </a:spcBef>
              <a:spcAft>
                <a:spcPts val="0"/>
              </a:spcAft>
              <a:buFont typeface="+mj-lt"/>
              <a:buAutoNum type="alphaLcParenR"/>
            </a:pPr>
            <a:r>
              <a:rPr lang="en-US" dirty="0">
                <a:ea typeface="Times New Roman"/>
                <a:cs typeface="Times New Roman"/>
              </a:rPr>
              <a:t>Maintain positive body language</a:t>
            </a:r>
          </a:p>
          <a:p>
            <a:pPr lvl="1">
              <a:lnSpc>
                <a:spcPct val="115000"/>
              </a:lnSpc>
              <a:spcBef>
                <a:spcPts val="0"/>
              </a:spcBef>
              <a:spcAft>
                <a:spcPts val="0"/>
              </a:spcAft>
              <a:buFont typeface="+mj-lt"/>
              <a:buAutoNum type="alphaLcParenR"/>
            </a:pPr>
            <a:r>
              <a:rPr lang="en-US" dirty="0">
                <a:ea typeface="Times New Roman"/>
                <a:cs typeface="Times New Roman"/>
              </a:rPr>
              <a:t>Keep thing confidential</a:t>
            </a:r>
          </a:p>
          <a:p>
            <a:pPr lvl="1">
              <a:lnSpc>
                <a:spcPct val="115000"/>
              </a:lnSpc>
              <a:spcBef>
                <a:spcPts val="0"/>
              </a:spcBef>
              <a:spcAft>
                <a:spcPts val="1000"/>
              </a:spcAft>
              <a:buFont typeface="+mj-lt"/>
              <a:buAutoNum type="alphaLcParenR"/>
            </a:pPr>
            <a:r>
              <a:rPr lang="en-US" dirty="0">
                <a:ea typeface="Times New Roman"/>
                <a:cs typeface="Times New Roman"/>
              </a:rPr>
              <a:t>Taking the authoritative attitude</a:t>
            </a:r>
          </a:p>
          <a:p>
            <a:endParaRPr lang="en-US" dirty="0"/>
          </a:p>
        </p:txBody>
      </p:sp>
    </p:spTree>
    <p:extLst>
      <p:ext uri="{BB962C8B-B14F-4D97-AF65-F5344CB8AC3E}">
        <p14:creationId xmlns:p14="http://schemas.microsoft.com/office/powerpoint/2010/main" val="25055300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a:pPr>
            <a:r>
              <a:rPr lang="en-US" dirty="0">
                <a:ea typeface="Times New Roman"/>
                <a:cs typeface="Times New Roman"/>
              </a:rPr>
              <a:t>Building trust must be:</a:t>
            </a:r>
          </a:p>
          <a:p>
            <a:pPr lvl="1">
              <a:lnSpc>
                <a:spcPct val="115000"/>
              </a:lnSpc>
              <a:spcBef>
                <a:spcPts val="0"/>
              </a:spcBef>
              <a:spcAft>
                <a:spcPts val="0"/>
              </a:spcAft>
              <a:buFont typeface="+mj-lt"/>
              <a:buAutoNum type="alphaLcParenR"/>
            </a:pPr>
            <a:r>
              <a:rPr lang="en-US" dirty="0">
                <a:ea typeface="Times New Roman"/>
                <a:cs typeface="Times New Roman"/>
              </a:rPr>
              <a:t>Established at least by force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sincere desire in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At least ostensibly if not sincere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Trust is accomplished by:</a:t>
            </a:r>
          </a:p>
          <a:p>
            <a:pPr lvl="1">
              <a:lnSpc>
                <a:spcPct val="115000"/>
              </a:lnSpc>
              <a:spcBef>
                <a:spcPts val="0"/>
              </a:spcBef>
              <a:spcAft>
                <a:spcPts val="0"/>
              </a:spcAft>
              <a:buFont typeface="+mj-lt"/>
              <a:buAutoNum type="alphaLcParenR"/>
            </a:pPr>
            <a:r>
              <a:rPr lang="en-US" dirty="0">
                <a:ea typeface="Times New Roman"/>
                <a:cs typeface="Times New Roman"/>
              </a:rPr>
              <a:t>Your thoughts</a:t>
            </a:r>
          </a:p>
          <a:p>
            <a:pPr lvl="1">
              <a:lnSpc>
                <a:spcPct val="115000"/>
              </a:lnSpc>
              <a:spcBef>
                <a:spcPts val="0"/>
              </a:spcBef>
              <a:spcAft>
                <a:spcPts val="0"/>
              </a:spcAft>
              <a:buFont typeface="+mj-lt"/>
              <a:buAutoNum type="alphaLcParenR"/>
            </a:pPr>
            <a:r>
              <a:rPr lang="en-US" dirty="0">
                <a:ea typeface="Times New Roman"/>
                <a:cs typeface="Times New Roman"/>
              </a:rPr>
              <a:t>Following certain rules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actions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Force</a:t>
            </a:r>
          </a:p>
        </p:txBody>
      </p:sp>
    </p:spTree>
    <p:extLst>
      <p:ext uri="{BB962C8B-B14F-4D97-AF65-F5344CB8AC3E}">
        <p14:creationId xmlns:p14="http://schemas.microsoft.com/office/powerpoint/2010/main" val="13595143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688975" algn="l"/>
                <a:tab pos="801688" algn="l"/>
              </a:tabLst>
            </a:pPr>
            <a:r>
              <a:rPr lang="en-US" dirty="0">
                <a:ea typeface="Times New Roman"/>
                <a:cs typeface="Times New Roman"/>
              </a:rPr>
              <a:t>The acronym of things you should avoid when coaching is:</a:t>
            </a:r>
          </a:p>
          <a:p>
            <a:pPr lvl="1">
              <a:lnSpc>
                <a:spcPct val="115000"/>
              </a:lnSpc>
              <a:spcBef>
                <a:spcPts val="0"/>
              </a:spcBef>
              <a:spcAft>
                <a:spcPts val="0"/>
              </a:spcAft>
              <a:buFont typeface="+mj-lt"/>
              <a:buAutoNum type="alphaLcParenR"/>
            </a:pPr>
            <a:r>
              <a:rPr lang="en-US" dirty="0">
                <a:ea typeface="Times New Roman"/>
                <a:cs typeface="Times New Roman"/>
              </a:rPr>
              <a:t>DOME</a:t>
            </a:r>
          </a:p>
          <a:p>
            <a:pPr lvl="1">
              <a:lnSpc>
                <a:spcPct val="115000"/>
              </a:lnSpc>
              <a:spcBef>
                <a:spcPts val="0"/>
              </a:spcBef>
              <a:spcAft>
                <a:spcPts val="0"/>
              </a:spcAft>
              <a:buFont typeface="+mj-lt"/>
              <a:buAutoNum type="alphaLcParenR"/>
            </a:pPr>
            <a:r>
              <a:rPr lang="en-US" dirty="0">
                <a:ea typeface="Times New Roman"/>
                <a:cs typeface="Times New Roman"/>
              </a:rPr>
              <a:t>DORE</a:t>
            </a:r>
          </a:p>
          <a:p>
            <a:pPr lvl="1">
              <a:lnSpc>
                <a:spcPct val="115000"/>
              </a:lnSpc>
              <a:spcBef>
                <a:spcPts val="0"/>
              </a:spcBef>
              <a:spcAft>
                <a:spcPts val="0"/>
              </a:spcAft>
              <a:buFont typeface="+mj-lt"/>
              <a:buAutoNum type="alphaLcParenR"/>
            </a:pPr>
            <a:r>
              <a:rPr lang="en-US" dirty="0">
                <a:ea typeface="Times New Roman"/>
                <a:cs typeface="Times New Roman"/>
              </a:rPr>
              <a:t>DODE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DOPE</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the acronym of things you should when coaching, letter D stands for:</a:t>
            </a:r>
          </a:p>
          <a:p>
            <a:pPr lvl="1">
              <a:lnSpc>
                <a:spcPct val="115000"/>
              </a:lnSpc>
              <a:spcBef>
                <a:spcPts val="0"/>
              </a:spcBef>
              <a:spcAft>
                <a:spcPts val="0"/>
              </a:spcAft>
              <a:buFont typeface="+mj-lt"/>
              <a:buAutoNum type="alphaLcParenR"/>
            </a:pPr>
            <a:r>
              <a:rPr lang="en-US" dirty="0">
                <a:ea typeface="Times New Roman"/>
                <a:cs typeface="Times New Roman"/>
              </a:rPr>
              <a:t>Defending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Degrading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Dictating</a:t>
            </a:r>
          </a:p>
          <a:p>
            <a:pPr lvl="1">
              <a:lnSpc>
                <a:spcPct val="115000"/>
              </a:lnSpc>
              <a:spcBef>
                <a:spcPts val="0"/>
              </a:spcBef>
              <a:spcAft>
                <a:spcPts val="1000"/>
              </a:spcAft>
              <a:buFont typeface="+mj-lt"/>
              <a:buAutoNum type="alphaLcParenR"/>
            </a:pPr>
            <a:r>
              <a:rPr lang="en-US" dirty="0">
                <a:ea typeface="Times New Roman"/>
                <a:cs typeface="Times New Roman"/>
              </a:rPr>
              <a:t>Dismissing </a:t>
            </a:r>
          </a:p>
        </p:txBody>
      </p:sp>
    </p:spTree>
    <p:extLst>
      <p:ext uri="{BB962C8B-B14F-4D97-AF65-F5344CB8AC3E}">
        <p14:creationId xmlns:p14="http://schemas.microsoft.com/office/powerpoint/2010/main" val="40246333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are nine easy steps for building trust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Building trust takes practice</a:t>
            </a:r>
          </a:p>
          <a:p>
            <a:pPr lvl="1">
              <a:lnSpc>
                <a:spcPct val="115000"/>
              </a:lnSpc>
              <a:spcBef>
                <a:spcPts val="0"/>
              </a:spcBef>
              <a:spcAft>
                <a:spcPts val="0"/>
              </a:spcAft>
              <a:buFont typeface="+mj-lt"/>
              <a:buAutoNum type="alphaLcParenR"/>
            </a:pPr>
            <a:r>
              <a:rPr lang="en-US" dirty="0">
                <a:ea typeface="Times New Roman"/>
                <a:cs typeface="Times New Roman"/>
              </a:rPr>
              <a:t>You need to be sensitive to employee’s needs to build trust</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Be confident</a:t>
            </a:r>
          </a:p>
          <a:p>
            <a:pPr lvl="1">
              <a:lnSpc>
                <a:spcPct val="115000"/>
              </a:lnSpc>
              <a:spcBef>
                <a:spcPts val="0"/>
              </a:spcBef>
              <a:spcAft>
                <a:spcPts val="0"/>
              </a:spcAft>
              <a:buFont typeface="+mj-lt"/>
              <a:buAutoNum type="alphaLcParenR"/>
            </a:pPr>
            <a:r>
              <a:rPr lang="en-US" dirty="0">
                <a:ea typeface="Times New Roman"/>
                <a:cs typeface="Times New Roman"/>
              </a:rPr>
              <a:t>Maintain positive body language</a:t>
            </a:r>
          </a:p>
          <a:p>
            <a:pPr lvl="1">
              <a:lnSpc>
                <a:spcPct val="115000"/>
              </a:lnSpc>
              <a:spcBef>
                <a:spcPts val="0"/>
              </a:spcBef>
              <a:spcAft>
                <a:spcPts val="0"/>
              </a:spcAft>
              <a:buFont typeface="+mj-lt"/>
              <a:buAutoNum type="alphaLcParenR"/>
            </a:pPr>
            <a:r>
              <a:rPr lang="en-US" dirty="0">
                <a:ea typeface="Times New Roman"/>
                <a:cs typeface="Times New Roman"/>
              </a:rPr>
              <a:t>Keep thing confidential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Taking the authoritative attitude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9816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Coaching and Mentoring</a:t>
            </a:r>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6" name="Picture 2" descr="C:\Users\Darren\Desktop\New Photos\s00011.png"/>
          <p:cNvPicPr>
            <a:picLocks noChangeAspect="1" noChangeArrowheads="1"/>
          </p:cNvPicPr>
          <p:nvPr/>
        </p:nvPicPr>
        <p:blipFill rotWithShape="1">
          <a:blip r:embed="rId2">
            <a:extLst>
              <a:ext uri="{28A0092B-C50C-407E-A947-70E740481C1C}">
                <a14:useLocalDpi xmlns:a14="http://schemas.microsoft.com/office/drawing/2010/main" val="0"/>
              </a:ext>
            </a:extLst>
          </a:blip>
          <a:srcRect l="21238" t="14314" r="20165" b="14852"/>
          <a:stretch/>
        </p:blipFill>
        <p:spPr bwMode="auto">
          <a:xfrm>
            <a:off x="7092280" y="3981746"/>
            <a:ext cx="1883296" cy="284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6413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CA" dirty="0"/>
              <a:t>Module Eight: </a:t>
            </a:r>
            <a:br>
              <a:rPr lang="en-CA" dirty="0"/>
            </a:br>
            <a:r>
              <a:rPr lang="en-CA" dirty="0"/>
              <a:t>Providing Feedback</a:t>
            </a:r>
          </a:p>
        </p:txBody>
      </p:sp>
      <p:sp>
        <p:nvSpPr>
          <p:cNvPr id="32771" name="Content Placeholder 3"/>
          <p:cNvSpPr>
            <a:spLocks noGrp="1"/>
          </p:cNvSpPr>
          <p:nvPr>
            <p:ph idx="1"/>
          </p:nvPr>
        </p:nvSpPr>
        <p:spPr/>
        <p:txBody>
          <a:bodyPr/>
          <a:lstStyle/>
          <a:p>
            <a:pPr marL="0"/>
            <a:r>
              <a:rPr lang="en-CA" dirty="0"/>
              <a:t>Understanding how to structure feedback is essential in balancing trust with the need to discuss desired and undesired behaviors with your employee. In this module, you are going to learn techniques for delivering feedback well. Let us begin.  </a:t>
            </a:r>
            <a:endParaRPr lang="en-US" dirty="0"/>
          </a:p>
        </p:txBody>
      </p:sp>
      <p:sp>
        <p:nvSpPr>
          <p:cNvPr id="32772" name="Text Placeholder 4"/>
          <p:cNvSpPr>
            <a:spLocks noGrp="1"/>
          </p:cNvSpPr>
          <p:nvPr>
            <p:ph type="body" sz="quarter" idx="10"/>
          </p:nvPr>
        </p:nvSpPr>
        <p:spPr/>
        <p:txBody>
          <a:bodyPr/>
          <a:lstStyle/>
          <a:p>
            <a:pPr>
              <a:lnSpc>
                <a:spcPct val="115000"/>
              </a:lnSpc>
              <a:spcBef>
                <a:spcPts val="0"/>
              </a:spcBef>
              <a:spcAft>
                <a:spcPts val="1000"/>
              </a:spcAft>
              <a:defRPr/>
            </a:pPr>
            <a:r>
              <a:rPr lang="en-US" sz="1800" dirty="0">
                <a:ea typeface="Times New Roman"/>
                <a:cs typeface="Times New Roman"/>
              </a:rPr>
              <a:t>I’ve learned that mistakes can often be as good a teacher as success.</a:t>
            </a:r>
            <a:endParaRPr lang="en-US" sz="1400" dirty="0">
              <a:latin typeface="Calibri"/>
              <a:ea typeface="Times New Roman"/>
              <a:cs typeface="Times New Roman"/>
            </a:endParaRPr>
          </a:p>
          <a:p>
            <a:pPr algn="ctr">
              <a:lnSpc>
                <a:spcPct val="115000"/>
              </a:lnSpc>
              <a:spcBef>
                <a:spcPts val="0"/>
              </a:spcBef>
              <a:spcAft>
                <a:spcPts val="1000"/>
              </a:spcAft>
              <a:defRPr/>
            </a:pPr>
            <a:r>
              <a:rPr lang="en-US" sz="1800" b="1" dirty="0">
                <a:ea typeface="Times New Roman"/>
                <a:cs typeface="Times New Roman"/>
              </a:rPr>
              <a:t>Jack Welch</a:t>
            </a:r>
            <a:endParaRPr lang="en-US" sz="1400" b="1" dirty="0">
              <a:latin typeface="Calibri"/>
              <a:ea typeface="Times New Roman"/>
              <a:cs typeface="Times New Roman"/>
            </a:endParaRPr>
          </a:p>
          <a:p>
            <a:pPr eaLnBrk="1" hangingPunct="1">
              <a:defRPr/>
            </a:pPr>
            <a:endParaRPr lang="en-CA" sz="1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a:t>The Feedback Sandwich</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89567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Providing </a:t>
            </a:r>
            <a:br>
              <a:rPr lang="en-US" dirty="0"/>
            </a:br>
            <a:r>
              <a:rPr lang="en-US" dirty="0"/>
              <a:t>Constructive Criticism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143427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pPr eaLnBrk="1" hangingPunct="1">
              <a:defRPr/>
            </a:pPr>
            <a:r>
              <a:rPr lang="en-US" dirty="0"/>
              <a:t>Encouraging Growth </a:t>
            </a:r>
            <a:br>
              <a:rPr lang="en-US" dirty="0"/>
            </a:br>
            <a:r>
              <a:rPr lang="en-US" dirty="0"/>
              <a:t>and Development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46133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the positive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negative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both positive and negative feedback</a:t>
            </a:r>
          </a:p>
          <a:p>
            <a:pPr lvl="1">
              <a:lnSpc>
                <a:spcPct val="115000"/>
              </a:lnSpc>
              <a:spcBef>
                <a:spcPts val="0"/>
              </a:spcBef>
              <a:spcAft>
                <a:spcPts val="1000"/>
              </a:spcAft>
              <a:buFont typeface="+mj-lt"/>
              <a:buAutoNum type="alphaLcParenR"/>
            </a:pPr>
            <a:r>
              <a:rPr lang="en-US" dirty="0">
                <a:ea typeface="Times New Roman"/>
                <a:cs typeface="Times New Roman"/>
              </a:rPr>
              <a:t>Feedbacks are not required, they are optional</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A method of introducing feedback to your employee surrounded by praise is called:</a:t>
            </a:r>
          </a:p>
          <a:p>
            <a:pPr lvl="1">
              <a:lnSpc>
                <a:spcPct val="115000"/>
              </a:lnSpc>
              <a:spcBef>
                <a:spcPts val="0"/>
              </a:spcBef>
              <a:spcAft>
                <a:spcPts val="0"/>
              </a:spcAft>
              <a:buFont typeface="+mj-lt"/>
              <a:buAutoNum type="alphaLcParenR"/>
            </a:pPr>
            <a:r>
              <a:rPr lang="en-US" dirty="0">
                <a:ea typeface="Times New Roman"/>
                <a:cs typeface="Times New Roman"/>
              </a:rPr>
              <a:t>The feedback stew</a:t>
            </a:r>
          </a:p>
          <a:p>
            <a:pPr lvl="1">
              <a:lnSpc>
                <a:spcPct val="115000"/>
              </a:lnSpc>
              <a:spcBef>
                <a:spcPts val="0"/>
              </a:spcBef>
              <a:spcAft>
                <a:spcPts val="0"/>
              </a:spcAft>
              <a:buFont typeface="+mj-lt"/>
              <a:buAutoNum type="alphaLcParenR"/>
            </a:pPr>
            <a:r>
              <a:rPr lang="en-US" dirty="0">
                <a:ea typeface="Times New Roman"/>
                <a:cs typeface="Times New Roman"/>
              </a:rPr>
              <a:t>The feedback sandwich</a:t>
            </a:r>
          </a:p>
          <a:p>
            <a:pPr lvl="1">
              <a:lnSpc>
                <a:spcPct val="115000"/>
              </a:lnSpc>
              <a:spcBef>
                <a:spcPts val="0"/>
              </a:spcBef>
              <a:spcAft>
                <a:spcPts val="0"/>
              </a:spcAft>
              <a:buFont typeface="+mj-lt"/>
              <a:buAutoNum type="alphaLcParenR"/>
            </a:pPr>
            <a:r>
              <a:rPr lang="en-US" dirty="0">
                <a:ea typeface="Times New Roman"/>
                <a:cs typeface="Times New Roman"/>
              </a:rPr>
              <a:t>The feedback doughnut</a:t>
            </a:r>
          </a:p>
          <a:p>
            <a:pPr lvl="1">
              <a:lnSpc>
                <a:spcPct val="115000"/>
              </a:lnSpc>
              <a:spcBef>
                <a:spcPts val="0"/>
              </a:spcBef>
              <a:spcAft>
                <a:spcPts val="1000"/>
              </a:spcAft>
              <a:buFont typeface="+mj-lt"/>
              <a:buAutoNum type="alphaLcParenR"/>
            </a:pPr>
            <a:r>
              <a:rPr lang="en-US" dirty="0">
                <a:ea typeface="Times New Roman"/>
                <a:cs typeface="Times New Roman"/>
              </a:rPr>
              <a:t>The feedback pizza</a:t>
            </a:r>
          </a:p>
        </p:txBody>
      </p:sp>
    </p:spTree>
    <p:extLst>
      <p:ext uri="{BB962C8B-B14F-4D97-AF65-F5344CB8AC3E}">
        <p14:creationId xmlns:p14="http://schemas.microsoft.com/office/powerpoint/2010/main" val="38301878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The method of introducing feedback presented in previous module starts with:</a:t>
            </a:r>
          </a:p>
          <a:p>
            <a:pPr lvl="1">
              <a:lnSpc>
                <a:spcPct val="115000"/>
              </a:lnSpc>
              <a:spcBef>
                <a:spcPts val="0"/>
              </a:spcBef>
              <a:spcAft>
                <a:spcPts val="0"/>
              </a:spcAft>
              <a:buFont typeface="+mj-lt"/>
              <a:buAutoNum type="alphaLcParenR"/>
            </a:pPr>
            <a:r>
              <a:rPr lang="en-US" dirty="0">
                <a:ea typeface="Times New Roman"/>
                <a:cs typeface="Times New Roman"/>
              </a:rPr>
              <a:t>Reviewing a positive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Reviewing a negative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Casual conversation for breaking the ice</a:t>
            </a:r>
          </a:p>
          <a:p>
            <a:pPr lvl="1">
              <a:lnSpc>
                <a:spcPct val="115000"/>
              </a:lnSpc>
              <a:spcBef>
                <a:spcPts val="0"/>
              </a:spcBef>
              <a:spcAft>
                <a:spcPts val="1000"/>
              </a:spcAft>
              <a:buFont typeface="+mj-lt"/>
              <a:buAutoNum type="alphaLcParenR"/>
            </a:pPr>
            <a:r>
              <a:rPr lang="en-US" dirty="0">
                <a:ea typeface="Times New Roman"/>
                <a:cs typeface="Times New Roman"/>
              </a:rPr>
              <a:t>Accusing the employee for the mistakes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feedback session presented in previous module should be closed in:</a:t>
            </a:r>
          </a:p>
          <a:p>
            <a:pPr lvl="1">
              <a:lnSpc>
                <a:spcPct val="115000"/>
              </a:lnSpc>
              <a:spcBef>
                <a:spcPts val="0"/>
              </a:spcBef>
              <a:spcAft>
                <a:spcPts val="0"/>
              </a:spcAft>
              <a:buFont typeface="+mj-lt"/>
              <a:buAutoNum type="alphaLcParenR"/>
            </a:pPr>
            <a:r>
              <a:rPr lang="en-US" dirty="0">
                <a:ea typeface="Times New Roman"/>
                <a:cs typeface="Times New Roman"/>
              </a:rPr>
              <a:t>Warning note</a:t>
            </a:r>
          </a:p>
          <a:p>
            <a:pPr lvl="1">
              <a:lnSpc>
                <a:spcPct val="115000"/>
              </a:lnSpc>
              <a:spcBef>
                <a:spcPts val="0"/>
              </a:spcBef>
              <a:spcAft>
                <a:spcPts val="0"/>
              </a:spcAft>
              <a:buFont typeface="+mj-lt"/>
              <a:buAutoNum type="alphaLcParenR"/>
            </a:pPr>
            <a:r>
              <a:rPr lang="en-US" dirty="0">
                <a:ea typeface="Times New Roman"/>
                <a:cs typeface="Times New Roman"/>
              </a:rPr>
              <a:t>Neutral note</a:t>
            </a:r>
          </a:p>
          <a:p>
            <a:pPr lvl="1">
              <a:lnSpc>
                <a:spcPct val="115000"/>
              </a:lnSpc>
              <a:spcBef>
                <a:spcPts val="0"/>
              </a:spcBef>
              <a:spcAft>
                <a:spcPts val="0"/>
              </a:spcAft>
              <a:buFont typeface="+mj-lt"/>
              <a:buAutoNum type="alphaLcParenR"/>
            </a:pPr>
            <a:r>
              <a:rPr lang="en-US" dirty="0">
                <a:ea typeface="Times New Roman"/>
                <a:cs typeface="Times New Roman"/>
              </a:rPr>
              <a:t>Positive note</a:t>
            </a:r>
          </a:p>
          <a:p>
            <a:pPr lvl="1">
              <a:lnSpc>
                <a:spcPct val="115000"/>
              </a:lnSpc>
              <a:spcBef>
                <a:spcPts val="0"/>
              </a:spcBef>
              <a:spcAft>
                <a:spcPts val="1000"/>
              </a:spcAft>
              <a:buFont typeface="+mj-lt"/>
              <a:buAutoNum type="alphaLcParenR"/>
            </a:pPr>
            <a:r>
              <a:rPr lang="en-US" dirty="0">
                <a:ea typeface="Times New Roman"/>
                <a:cs typeface="Times New Roman"/>
              </a:rPr>
              <a:t>Serious note</a:t>
            </a:r>
            <a:endParaRPr lang="en-US" dirty="0"/>
          </a:p>
        </p:txBody>
      </p:sp>
    </p:spTree>
    <p:extLst>
      <p:ext uri="{BB962C8B-B14F-4D97-AF65-F5344CB8AC3E}">
        <p14:creationId xmlns:p14="http://schemas.microsoft.com/office/powerpoint/2010/main" val="15495930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739775" algn="l"/>
              </a:tabLst>
            </a:pPr>
            <a:r>
              <a:rPr lang="en-US" dirty="0">
                <a:ea typeface="Times New Roman"/>
                <a:cs typeface="Times New Roman"/>
              </a:rPr>
              <a:t>Providing constructive criticism is a skill that requires you to focus on:</a:t>
            </a:r>
          </a:p>
          <a:p>
            <a:pPr lvl="1">
              <a:lnSpc>
                <a:spcPct val="115000"/>
              </a:lnSpc>
              <a:spcBef>
                <a:spcPts val="0"/>
              </a:spcBef>
              <a:spcAft>
                <a:spcPts val="0"/>
              </a:spcAft>
              <a:buFont typeface="+mj-lt"/>
              <a:buAutoNum type="alphaLcParenR"/>
            </a:pPr>
            <a:r>
              <a:rPr lang="en-US" dirty="0">
                <a:ea typeface="Times New Roman"/>
                <a:cs typeface="Times New Roman"/>
              </a:rPr>
              <a:t>Everything at once</a:t>
            </a:r>
          </a:p>
          <a:p>
            <a:pPr lvl="1">
              <a:lnSpc>
                <a:spcPct val="115000"/>
              </a:lnSpc>
              <a:spcBef>
                <a:spcPts val="0"/>
              </a:spcBef>
              <a:spcAft>
                <a:spcPts val="0"/>
              </a:spcAft>
              <a:buFont typeface="+mj-lt"/>
              <a:buAutoNum type="alphaLcParenR"/>
            </a:pPr>
            <a:r>
              <a:rPr lang="en-US" dirty="0">
                <a:ea typeface="Times New Roman"/>
                <a:cs typeface="Times New Roman"/>
              </a:rPr>
              <a:t>The key areas</a:t>
            </a:r>
          </a:p>
          <a:p>
            <a:pPr lvl="1">
              <a:lnSpc>
                <a:spcPct val="115000"/>
              </a:lnSpc>
              <a:spcBef>
                <a:spcPts val="0"/>
              </a:spcBef>
              <a:spcAft>
                <a:spcPts val="0"/>
              </a:spcAft>
              <a:buFont typeface="+mj-lt"/>
              <a:buAutoNum type="alphaLcParenR"/>
            </a:pPr>
            <a:r>
              <a:rPr lang="en-US" dirty="0">
                <a:ea typeface="Times New Roman"/>
                <a:cs typeface="Times New Roman"/>
              </a:rPr>
              <a:t>Couple of topics</a:t>
            </a:r>
          </a:p>
          <a:p>
            <a:pPr lvl="1">
              <a:lnSpc>
                <a:spcPct val="115000"/>
              </a:lnSpc>
              <a:spcBef>
                <a:spcPts val="0"/>
              </a:spcBef>
              <a:spcAft>
                <a:spcPts val="1000"/>
              </a:spcAft>
              <a:buFont typeface="+mj-lt"/>
              <a:buAutoNum type="alphaLcParenR"/>
            </a:pPr>
            <a:r>
              <a:rPr lang="en-US" dirty="0">
                <a:ea typeface="Times New Roman"/>
                <a:cs typeface="Times New Roman"/>
              </a:rPr>
              <a:t>Everything you can</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being timely</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one issue at a time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observable actions or behaviors</a:t>
            </a:r>
          </a:p>
          <a:p>
            <a:pPr lvl="1">
              <a:lnSpc>
                <a:spcPct val="115000"/>
              </a:lnSpc>
              <a:spcBef>
                <a:spcPts val="0"/>
              </a:spcBef>
              <a:spcAft>
                <a:spcPts val="1000"/>
              </a:spcAft>
              <a:buFont typeface="+mj-lt"/>
              <a:buAutoNum type="alphaLcParenR"/>
            </a:pPr>
            <a:r>
              <a:rPr lang="en-US" dirty="0">
                <a:ea typeface="Times New Roman"/>
                <a:cs typeface="Times New Roman"/>
              </a:rPr>
              <a:t>Providing constructive criticism requires you to focus on anything you want at the moment</a:t>
            </a:r>
          </a:p>
          <a:p>
            <a:endParaRPr lang="en-US" dirty="0"/>
          </a:p>
        </p:txBody>
      </p:sp>
    </p:spTree>
    <p:extLst>
      <p:ext uri="{BB962C8B-B14F-4D97-AF65-F5344CB8AC3E}">
        <p14:creationId xmlns:p14="http://schemas.microsoft.com/office/powerpoint/2010/main" val="21335536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the positive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negative feedback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are required to provide both positive and negative feedback</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Feedbacks are not required, they are optional</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A method of introducing feedback to your employee surrounded by praise is called:</a:t>
            </a:r>
          </a:p>
          <a:p>
            <a:pPr lvl="1">
              <a:lnSpc>
                <a:spcPct val="115000"/>
              </a:lnSpc>
              <a:spcBef>
                <a:spcPts val="0"/>
              </a:spcBef>
              <a:spcAft>
                <a:spcPts val="0"/>
              </a:spcAft>
              <a:buFont typeface="+mj-lt"/>
              <a:buAutoNum type="alphaLcParenR"/>
            </a:pPr>
            <a:r>
              <a:rPr lang="en-US" dirty="0">
                <a:ea typeface="Times New Roman"/>
                <a:cs typeface="Times New Roman"/>
              </a:rPr>
              <a:t>The feedback stew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feedback sandwich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feedback doughnut</a:t>
            </a:r>
          </a:p>
          <a:p>
            <a:pPr lvl="1">
              <a:lnSpc>
                <a:spcPct val="115000"/>
              </a:lnSpc>
              <a:spcBef>
                <a:spcPts val="0"/>
              </a:spcBef>
              <a:spcAft>
                <a:spcPts val="1000"/>
              </a:spcAft>
              <a:buFont typeface="+mj-lt"/>
              <a:buAutoNum type="alphaLcParenR"/>
            </a:pPr>
            <a:r>
              <a:rPr lang="en-US" dirty="0">
                <a:ea typeface="Times New Roman"/>
                <a:cs typeface="Times New Roman"/>
              </a:rPr>
              <a:t>The feedback pizza</a:t>
            </a:r>
          </a:p>
        </p:txBody>
      </p:sp>
    </p:spTree>
    <p:extLst>
      <p:ext uri="{BB962C8B-B14F-4D97-AF65-F5344CB8AC3E}">
        <p14:creationId xmlns:p14="http://schemas.microsoft.com/office/powerpoint/2010/main" val="6522955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The method of introducing feedback presented in previous module starts with: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Reviewing a positive aspect your employee is currently demonstrating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Reviewing a negative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Casual conversation for breaking the ice</a:t>
            </a:r>
          </a:p>
          <a:p>
            <a:pPr lvl="1">
              <a:lnSpc>
                <a:spcPct val="115000"/>
              </a:lnSpc>
              <a:spcBef>
                <a:spcPts val="0"/>
              </a:spcBef>
              <a:spcAft>
                <a:spcPts val="1000"/>
              </a:spcAft>
              <a:buFont typeface="+mj-lt"/>
              <a:buAutoNum type="alphaLcParenR"/>
            </a:pPr>
            <a:r>
              <a:rPr lang="en-US" dirty="0">
                <a:ea typeface="Times New Roman"/>
                <a:cs typeface="Times New Roman"/>
              </a:rPr>
              <a:t>Accusing the employee for the mistakes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feedback session presented in previous module should be closed in:</a:t>
            </a:r>
          </a:p>
          <a:p>
            <a:pPr lvl="1">
              <a:lnSpc>
                <a:spcPct val="115000"/>
              </a:lnSpc>
              <a:spcBef>
                <a:spcPts val="0"/>
              </a:spcBef>
              <a:spcAft>
                <a:spcPts val="0"/>
              </a:spcAft>
              <a:buFont typeface="+mj-lt"/>
              <a:buAutoNum type="alphaLcParenR"/>
            </a:pPr>
            <a:r>
              <a:rPr lang="en-US" dirty="0">
                <a:ea typeface="Times New Roman"/>
                <a:cs typeface="Times New Roman"/>
              </a:rPr>
              <a:t>Warning note</a:t>
            </a:r>
          </a:p>
          <a:p>
            <a:pPr lvl="1">
              <a:lnSpc>
                <a:spcPct val="115000"/>
              </a:lnSpc>
              <a:spcBef>
                <a:spcPts val="0"/>
              </a:spcBef>
              <a:spcAft>
                <a:spcPts val="0"/>
              </a:spcAft>
              <a:buFont typeface="+mj-lt"/>
              <a:buAutoNum type="alphaLcParenR"/>
            </a:pPr>
            <a:r>
              <a:rPr lang="en-US" dirty="0">
                <a:ea typeface="Times New Roman"/>
                <a:cs typeface="Times New Roman"/>
              </a:rPr>
              <a:t>Neutral note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 note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Serious note</a:t>
            </a:r>
            <a:endParaRPr lang="en-US" dirty="0"/>
          </a:p>
        </p:txBody>
      </p:sp>
    </p:spTree>
    <p:extLst>
      <p:ext uri="{BB962C8B-B14F-4D97-AF65-F5344CB8AC3E}">
        <p14:creationId xmlns:p14="http://schemas.microsoft.com/office/powerpoint/2010/main" val="3539662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739775" algn="l"/>
              </a:tabLst>
            </a:pPr>
            <a:r>
              <a:rPr lang="en-US" dirty="0">
                <a:ea typeface="Times New Roman"/>
                <a:cs typeface="Times New Roman"/>
              </a:rPr>
              <a:t>Providing constructive criticism is a skill that requires you to focus on:</a:t>
            </a:r>
          </a:p>
          <a:p>
            <a:pPr lvl="1">
              <a:lnSpc>
                <a:spcPct val="115000"/>
              </a:lnSpc>
              <a:spcBef>
                <a:spcPts val="0"/>
              </a:spcBef>
              <a:spcAft>
                <a:spcPts val="0"/>
              </a:spcAft>
              <a:buFont typeface="+mj-lt"/>
              <a:buAutoNum type="alphaLcParenR"/>
            </a:pPr>
            <a:r>
              <a:rPr lang="en-US" dirty="0">
                <a:ea typeface="Times New Roman"/>
                <a:cs typeface="Times New Roman"/>
              </a:rPr>
              <a:t>Everything at once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key areas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Couple of topics</a:t>
            </a:r>
          </a:p>
          <a:p>
            <a:pPr lvl="1">
              <a:lnSpc>
                <a:spcPct val="115000"/>
              </a:lnSpc>
              <a:spcBef>
                <a:spcPts val="0"/>
              </a:spcBef>
              <a:spcAft>
                <a:spcPts val="1000"/>
              </a:spcAft>
              <a:buFont typeface="+mj-lt"/>
              <a:buAutoNum type="alphaLcParenR"/>
            </a:pPr>
            <a:r>
              <a:rPr lang="en-US" dirty="0">
                <a:ea typeface="Times New Roman"/>
                <a:cs typeface="Times New Roman"/>
              </a:rPr>
              <a:t>Everything you can</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being timely</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one issue at a time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observable actions or behaviors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Providing constructive criticism requires you to focus on anything you want at the moment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5410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One: </a:t>
            </a:r>
            <a:br>
              <a:rPr lang="en-CA" dirty="0"/>
            </a:br>
            <a:r>
              <a:rPr lang="en-CA" dirty="0"/>
              <a:t>Getting Started</a:t>
            </a:r>
          </a:p>
        </p:txBody>
      </p:sp>
      <p:sp>
        <p:nvSpPr>
          <p:cNvPr id="6147" name="Content Placeholder 2"/>
          <p:cNvSpPr>
            <a:spLocks noGrp="1"/>
          </p:cNvSpPr>
          <p:nvPr>
            <p:ph idx="1"/>
          </p:nvPr>
        </p:nvSpPr>
        <p:spPr/>
        <p:txBody>
          <a:bodyPr/>
          <a:lstStyle/>
          <a:p>
            <a:pPr marL="0" eaLnBrk="1" hangingPunct="1"/>
            <a:r>
              <a:rPr lang="en-US" sz="2800" dirty="0"/>
              <a:t>This workshop focuses on how to better coach your employees to higher performance.  Coaching is a process of relationship building and setting goals. An easy-to-understand coaching model taught in this workshop will guide you through the process. </a:t>
            </a:r>
          </a:p>
        </p:txBody>
      </p:sp>
      <p:sp>
        <p:nvSpPr>
          <p:cNvPr id="6148" name="Text Placeholder 3"/>
          <p:cNvSpPr>
            <a:spLocks noGrp="1"/>
          </p:cNvSpPr>
          <p:nvPr>
            <p:ph type="body" sz="quarter" idx="10"/>
          </p:nvPr>
        </p:nvSpPr>
        <p:spPr/>
        <p:txBody>
          <a:bodyPr/>
          <a:lstStyle/>
          <a:p>
            <a:pPr>
              <a:lnSpc>
                <a:spcPct val="115000"/>
              </a:lnSpc>
              <a:spcBef>
                <a:spcPts val="0"/>
              </a:spcBef>
              <a:spcAft>
                <a:spcPts val="1000"/>
              </a:spcAft>
              <a:defRPr/>
            </a:pPr>
            <a:r>
              <a:rPr lang="en-US" sz="2400" dirty="0">
                <a:latin typeface="+mj-lt"/>
                <a:ea typeface="Times New Roman"/>
                <a:cs typeface="Times New Roman"/>
              </a:rPr>
              <a:t>What makes a good coach? Complete dedication.</a:t>
            </a:r>
            <a:endParaRPr lang="en-US" sz="1800" dirty="0">
              <a:latin typeface="+mj-lt"/>
              <a:ea typeface="Times New Roman"/>
              <a:cs typeface="Times New Roman"/>
            </a:endParaRPr>
          </a:p>
          <a:p>
            <a:pPr algn="ctr">
              <a:lnSpc>
                <a:spcPct val="115000"/>
              </a:lnSpc>
              <a:spcBef>
                <a:spcPts val="0"/>
              </a:spcBef>
              <a:spcAft>
                <a:spcPts val="1000"/>
              </a:spcAft>
              <a:defRPr/>
            </a:pPr>
            <a:r>
              <a:rPr lang="en-US" sz="2400" b="1" dirty="0">
                <a:latin typeface="+mj-lt"/>
                <a:ea typeface="Times New Roman"/>
                <a:cs typeface="Times New Roman"/>
              </a:rPr>
              <a:t>George Halas</a:t>
            </a:r>
            <a:endParaRPr lang="en-US" sz="1800" b="1" dirty="0">
              <a:latin typeface="+mj-lt"/>
              <a:ea typeface="Times New Roman"/>
              <a:cs typeface="Times New Roman"/>
            </a:endParaRPr>
          </a:p>
          <a:p>
            <a:pPr eaLnBrk="1" hangingPunct="1">
              <a:defRPr/>
            </a:pPr>
            <a:endParaRPr lang="en-CA"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eaLnBrk="1" hangingPunct="1">
              <a:defRPr/>
            </a:pPr>
            <a:r>
              <a:rPr lang="en-US" dirty="0"/>
              <a:t> Module Nine: Overcoming Roadblocks </a:t>
            </a:r>
            <a:endParaRPr lang="en-CA" dirty="0"/>
          </a:p>
        </p:txBody>
      </p:sp>
      <p:sp>
        <p:nvSpPr>
          <p:cNvPr id="36867" name="Content Placeholder 3"/>
          <p:cNvSpPr>
            <a:spLocks noGrp="1"/>
          </p:cNvSpPr>
          <p:nvPr>
            <p:ph idx="1"/>
          </p:nvPr>
        </p:nvSpPr>
        <p:spPr/>
        <p:txBody>
          <a:bodyPr/>
          <a:lstStyle/>
          <a:p>
            <a:pPr marL="0"/>
            <a:endParaRPr lang="en-CA" dirty="0"/>
          </a:p>
          <a:p>
            <a:pPr marL="0"/>
            <a:r>
              <a:rPr lang="en-CA" dirty="0"/>
              <a:t>In this module, we will discuss ways to overcoming roadblocks. Some of the things you will learn are identifying common roadblocks re-evaluate goals and focus on progress. Roadblocks are not dead ends. </a:t>
            </a:r>
            <a:endParaRPr lang="en-US" dirty="0"/>
          </a:p>
        </p:txBody>
      </p:sp>
      <p:sp>
        <p:nvSpPr>
          <p:cNvPr id="36868" name="Text Placeholder 4"/>
          <p:cNvSpPr>
            <a:spLocks noGrp="1"/>
          </p:cNvSpPr>
          <p:nvPr>
            <p:ph type="body" sz="quarter" idx="10"/>
          </p:nvPr>
        </p:nvSpPr>
        <p:spPr/>
        <p:txBody>
          <a:bodyPr/>
          <a:lstStyle/>
          <a:p>
            <a:pPr>
              <a:lnSpc>
                <a:spcPct val="115000"/>
              </a:lnSpc>
              <a:spcBef>
                <a:spcPts val="0"/>
              </a:spcBef>
              <a:spcAft>
                <a:spcPts val="1000"/>
              </a:spcAft>
              <a:defRPr/>
            </a:pPr>
            <a:r>
              <a:rPr lang="en-US" sz="1800" dirty="0">
                <a:ea typeface="Times New Roman"/>
                <a:cs typeface="Times New Roman"/>
              </a:rPr>
              <a:t>Obstacles are those frightful things you see when you take your eyes off your goal. </a:t>
            </a:r>
            <a:endParaRPr lang="en-US" sz="1400" dirty="0">
              <a:latin typeface="Calibri"/>
              <a:ea typeface="Times New Roman"/>
              <a:cs typeface="Times New Roman"/>
            </a:endParaRPr>
          </a:p>
          <a:p>
            <a:pPr algn="ctr">
              <a:lnSpc>
                <a:spcPct val="115000"/>
              </a:lnSpc>
              <a:spcBef>
                <a:spcPts val="0"/>
              </a:spcBef>
              <a:spcAft>
                <a:spcPts val="1000"/>
              </a:spcAft>
              <a:defRPr/>
            </a:pPr>
            <a:r>
              <a:rPr lang="en-US" sz="1800" b="1" dirty="0">
                <a:ea typeface="Times New Roman"/>
                <a:cs typeface="Times New Roman"/>
              </a:rPr>
              <a:t>Henry Ford</a:t>
            </a:r>
            <a:endParaRPr lang="en-US" sz="1400" b="1" dirty="0">
              <a:latin typeface="Calibri"/>
              <a:ea typeface="Times New Roman"/>
              <a:cs typeface="Times New Roman"/>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a:t>Common Obstacles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040415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Re-evaluating Goals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227927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Focusing on Progress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0777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listed as the common obstacle we as managers create? </a:t>
            </a:r>
          </a:p>
          <a:p>
            <a:pPr lvl="1">
              <a:lnSpc>
                <a:spcPct val="115000"/>
              </a:lnSpc>
              <a:spcBef>
                <a:spcPts val="0"/>
              </a:spcBef>
              <a:spcAft>
                <a:spcPts val="0"/>
              </a:spcAft>
              <a:buFont typeface="+mj-lt"/>
              <a:buAutoNum type="alphaLcParenR"/>
            </a:pPr>
            <a:r>
              <a:rPr lang="en-US" dirty="0">
                <a:ea typeface="Times New Roman"/>
                <a:cs typeface="Times New Roman"/>
              </a:rPr>
              <a:t>Feels awkward</a:t>
            </a:r>
          </a:p>
          <a:p>
            <a:pPr lvl="1">
              <a:lnSpc>
                <a:spcPct val="115000"/>
              </a:lnSpc>
              <a:spcBef>
                <a:spcPts val="0"/>
              </a:spcBef>
              <a:spcAft>
                <a:spcPts val="0"/>
              </a:spcAft>
              <a:buFont typeface="+mj-lt"/>
              <a:buAutoNum type="alphaLcParenR"/>
            </a:pPr>
            <a:r>
              <a:rPr lang="en-US" dirty="0">
                <a:ea typeface="Times New Roman"/>
                <a:cs typeface="Times New Roman"/>
              </a:rPr>
              <a:t>Fear of confrontation</a:t>
            </a:r>
          </a:p>
          <a:p>
            <a:pPr lvl="1">
              <a:lnSpc>
                <a:spcPct val="115000"/>
              </a:lnSpc>
              <a:spcBef>
                <a:spcPts val="0"/>
              </a:spcBef>
              <a:spcAft>
                <a:spcPts val="0"/>
              </a:spcAft>
              <a:buFont typeface="+mj-lt"/>
              <a:buAutoNum type="alphaLcParenR"/>
            </a:pPr>
            <a:r>
              <a:rPr lang="en-US" dirty="0">
                <a:ea typeface="Times New Roman"/>
                <a:cs typeface="Times New Roman"/>
              </a:rPr>
              <a:t>Denial there is anything wrong</a:t>
            </a:r>
          </a:p>
          <a:p>
            <a:pPr lvl="1">
              <a:lnSpc>
                <a:spcPct val="115000"/>
              </a:lnSpc>
              <a:spcBef>
                <a:spcPts val="0"/>
              </a:spcBef>
              <a:spcAft>
                <a:spcPts val="1000"/>
              </a:spcAft>
              <a:buFont typeface="+mj-lt"/>
              <a:buAutoNum type="alphaLcParenR"/>
            </a:pPr>
            <a:r>
              <a:rPr lang="en-US" dirty="0">
                <a:ea typeface="Times New Roman"/>
                <a:cs typeface="Times New Roman"/>
              </a:rPr>
              <a:t>Afraid employee will not respond</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basics of all needs are:</a:t>
            </a:r>
          </a:p>
          <a:p>
            <a:pPr lvl="1">
              <a:lnSpc>
                <a:spcPct val="115000"/>
              </a:lnSpc>
              <a:spcBef>
                <a:spcPts val="0"/>
              </a:spcBef>
              <a:spcAft>
                <a:spcPts val="0"/>
              </a:spcAft>
              <a:buFont typeface="+mj-lt"/>
              <a:buAutoNum type="alphaLcParenR"/>
            </a:pPr>
            <a:r>
              <a:rPr lang="en-US" dirty="0">
                <a:ea typeface="Times New Roman"/>
                <a:cs typeface="Times New Roman"/>
              </a:rPr>
              <a:t>The physical and the safety needs</a:t>
            </a:r>
          </a:p>
          <a:p>
            <a:pPr lvl="1">
              <a:lnSpc>
                <a:spcPct val="115000"/>
              </a:lnSpc>
              <a:spcBef>
                <a:spcPts val="0"/>
              </a:spcBef>
              <a:spcAft>
                <a:spcPts val="0"/>
              </a:spcAft>
              <a:buFont typeface="+mj-lt"/>
              <a:buAutoNum type="alphaLcParenR"/>
            </a:pPr>
            <a:r>
              <a:rPr lang="en-US" dirty="0">
                <a:ea typeface="Times New Roman"/>
                <a:cs typeface="Times New Roman"/>
              </a:rPr>
              <a:t>The physical and the social needs</a:t>
            </a:r>
          </a:p>
          <a:p>
            <a:pPr lvl="1">
              <a:lnSpc>
                <a:spcPct val="115000"/>
              </a:lnSpc>
              <a:spcBef>
                <a:spcPts val="0"/>
              </a:spcBef>
              <a:spcAft>
                <a:spcPts val="0"/>
              </a:spcAft>
              <a:buFont typeface="+mj-lt"/>
              <a:buAutoNum type="alphaLcParenR"/>
            </a:pPr>
            <a:r>
              <a:rPr lang="en-US" dirty="0">
                <a:ea typeface="Times New Roman"/>
                <a:cs typeface="Times New Roman"/>
              </a:rPr>
              <a:t>The safety and the social needs</a:t>
            </a:r>
          </a:p>
          <a:p>
            <a:pPr lvl="1">
              <a:lnSpc>
                <a:spcPct val="115000"/>
              </a:lnSpc>
              <a:spcBef>
                <a:spcPts val="0"/>
              </a:spcBef>
              <a:spcAft>
                <a:spcPts val="1000"/>
              </a:spcAft>
              <a:buFont typeface="+mj-lt"/>
              <a:buAutoNum type="alphaLcParenR"/>
            </a:pPr>
            <a:r>
              <a:rPr lang="en-US" dirty="0">
                <a:ea typeface="Times New Roman"/>
                <a:cs typeface="Times New Roman"/>
              </a:rPr>
              <a:t>The physical and the growth needs</a:t>
            </a:r>
          </a:p>
        </p:txBody>
      </p:sp>
    </p:spTree>
    <p:extLst>
      <p:ext uri="{BB962C8B-B14F-4D97-AF65-F5344CB8AC3E}">
        <p14:creationId xmlns:p14="http://schemas.microsoft.com/office/powerpoint/2010/main" val="8234772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Which of the following IS NOT one of the steps you should take when re-evaluating your goals?</a:t>
            </a:r>
          </a:p>
          <a:p>
            <a:pPr lvl="1">
              <a:lnSpc>
                <a:spcPct val="115000"/>
              </a:lnSpc>
              <a:spcBef>
                <a:spcPts val="0"/>
              </a:spcBef>
              <a:spcAft>
                <a:spcPts val="0"/>
              </a:spcAft>
              <a:buFont typeface="+mj-lt"/>
              <a:buAutoNum type="alphaLcParenR"/>
            </a:pPr>
            <a:r>
              <a:rPr lang="en-US" dirty="0">
                <a:ea typeface="Times New Roman"/>
                <a:cs typeface="Times New Roman"/>
              </a:rPr>
              <a:t>Determine if the time remaining before the goal date is adequate to fulfill the goal</a:t>
            </a:r>
          </a:p>
          <a:p>
            <a:pPr lvl="1">
              <a:lnSpc>
                <a:spcPct val="115000"/>
              </a:lnSpc>
              <a:spcBef>
                <a:spcPts val="0"/>
              </a:spcBef>
              <a:spcAft>
                <a:spcPts val="0"/>
              </a:spcAft>
              <a:buFont typeface="+mj-lt"/>
              <a:buAutoNum type="alphaLcParenR"/>
            </a:pPr>
            <a:r>
              <a:rPr lang="en-US" dirty="0">
                <a:ea typeface="Times New Roman"/>
                <a:cs typeface="Times New Roman"/>
              </a:rPr>
              <a:t>Revisit the starting point</a:t>
            </a:r>
          </a:p>
          <a:p>
            <a:pPr lvl="1">
              <a:lnSpc>
                <a:spcPct val="115000"/>
              </a:lnSpc>
              <a:spcBef>
                <a:spcPts val="0"/>
              </a:spcBef>
              <a:spcAft>
                <a:spcPts val="0"/>
              </a:spcAft>
              <a:buFont typeface="+mj-lt"/>
              <a:buAutoNum type="alphaLcParenR"/>
            </a:pPr>
            <a:r>
              <a:rPr lang="en-US" dirty="0">
                <a:ea typeface="Times New Roman"/>
                <a:cs typeface="Times New Roman"/>
              </a:rPr>
              <a:t>Changing the goal</a:t>
            </a:r>
          </a:p>
          <a:p>
            <a:pPr lvl="1">
              <a:lnSpc>
                <a:spcPct val="115000"/>
              </a:lnSpc>
              <a:spcBef>
                <a:spcPts val="0"/>
              </a:spcBef>
              <a:spcAft>
                <a:spcPts val="1000"/>
              </a:spcAft>
              <a:buFont typeface="+mj-lt"/>
              <a:buAutoNum type="alphaLcParenR"/>
            </a:pPr>
            <a:r>
              <a:rPr lang="en-US" dirty="0">
                <a:ea typeface="Times New Roman"/>
                <a:cs typeface="Times New Roman"/>
              </a:rPr>
              <a:t>Determine what has been accomplished</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there is enough time for accomplishing the goal, you should:</a:t>
            </a:r>
          </a:p>
          <a:p>
            <a:pPr lvl="1">
              <a:lnSpc>
                <a:spcPct val="115000"/>
              </a:lnSpc>
              <a:spcBef>
                <a:spcPts val="0"/>
              </a:spcBef>
              <a:spcAft>
                <a:spcPts val="0"/>
              </a:spcAft>
              <a:buFont typeface="+mj-lt"/>
              <a:buAutoNum type="alphaLcParenR"/>
            </a:pPr>
            <a:r>
              <a:rPr lang="en-US" dirty="0">
                <a:ea typeface="Times New Roman"/>
                <a:cs typeface="Times New Roman"/>
              </a:rPr>
              <a:t>Set smaller goals to help the employee move towards the established general goal</a:t>
            </a:r>
          </a:p>
          <a:p>
            <a:pPr lvl="1">
              <a:lnSpc>
                <a:spcPct val="115000"/>
              </a:lnSpc>
              <a:spcBef>
                <a:spcPts val="0"/>
              </a:spcBef>
              <a:spcAft>
                <a:spcPts val="0"/>
              </a:spcAft>
              <a:buFont typeface="+mj-lt"/>
              <a:buAutoNum type="alphaLcParenR"/>
            </a:pPr>
            <a:r>
              <a:rPr lang="en-US" dirty="0">
                <a:ea typeface="Times New Roman"/>
                <a:cs typeface="Times New Roman"/>
              </a:rPr>
              <a:t>Make the general goal more complicated and challenging</a:t>
            </a:r>
          </a:p>
          <a:p>
            <a:pPr lvl="1">
              <a:lnSpc>
                <a:spcPct val="115000"/>
              </a:lnSpc>
              <a:spcBef>
                <a:spcPts val="0"/>
              </a:spcBef>
              <a:spcAft>
                <a:spcPts val="0"/>
              </a:spcAft>
              <a:buFont typeface="+mj-lt"/>
              <a:buAutoNum type="alphaLcParenR"/>
            </a:pPr>
            <a:r>
              <a:rPr lang="en-US" dirty="0">
                <a:ea typeface="Times New Roman"/>
                <a:cs typeface="Times New Roman"/>
              </a:rPr>
              <a:t>Congratulate the employee and wait for the goal to be accomplished</a:t>
            </a:r>
          </a:p>
          <a:p>
            <a:pPr lvl="1">
              <a:lnSpc>
                <a:spcPct val="115000"/>
              </a:lnSpc>
              <a:spcBef>
                <a:spcPts val="0"/>
              </a:spcBef>
              <a:spcAft>
                <a:spcPts val="1000"/>
              </a:spcAft>
              <a:buFont typeface="+mj-lt"/>
              <a:buAutoNum type="alphaLcParenR"/>
            </a:pPr>
            <a:r>
              <a:rPr lang="en-US" dirty="0">
                <a:ea typeface="Times New Roman"/>
                <a:cs typeface="Times New Roman"/>
              </a:rPr>
              <a:t>Not do anything</a:t>
            </a:r>
          </a:p>
          <a:p>
            <a:endParaRPr lang="en-US" dirty="0"/>
          </a:p>
        </p:txBody>
      </p:sp>
    </p:spTree>
    <p:extLst>
      <p:ext uri="{BB962C8B-B14F-4D97-AF65-F5344CB8AC3E}">
        <p14:creationId xmlns:p14="http://schemas.microsoft.com/office/powerpoint/2010/main" val="4363421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852488" algn="l"/>
              </a:tabLst>
            </a:pPr>
            <a:r>
              <a:rPr lang="en-US" dirty="0">
                <a:ea typeface="Times New Roman"/>
                <a:cs typeface="Times New Roman"/>
              </a:rPr>
              <a:t>If you find yourself with an employee struggling with reaching their goals, you should:</a:t>
            </a:r>
          </a:p>
          <a:p>
            <a:pPr lvl="1">
              <a:lnSpc>
                <a:spcPct val="115000"/>
              </a:lnSpc>
              <a:spcBef>
                <a:spcPts val="0"/>
              </a:spcBef>
              <a:spcAft>
                <a:spcPts val="0"/>
              </a:spcAft>
              <a:buFont typeface="+mj-lt"/>
              <a:buAutoNum type="alphaLcParenR"/>
            </a:pPr>
            <a:r>
              <a:rPr lang="en-US" dirty="0">
                <a:ea typeface="Times New Roman"/>
                <a:cs typeface="Times New Roman"/>
              </a:rPr>
              <a:t>Focus on the negative aspects to detect the problems</a:t>
            </a:r>
          </a:p>
          <a:p>
            <a:pPr lvl="1">
              <a:lnSpc>
                <a:spcPct val="115000"/>
              </a:lnSpc>
              <a:spcBef>
                <a:spcPts val="0"/>
              </a:spcBef>
              <a:spcAft>
                <a:spcPts val="0"/>
              </a:spcAft>
              <a:buFont typeface="+mj-lt"/>
              <a:buAutoNum type="alphaLcParenR"/>
            </a:pPr>
            <a:r>
              <a:rPr lang="en-US" dirty="0">
                <a:ea typeface="Times New Roman"/>
                <a:cs typeface="Times New Roman"/>
              </a:rPr>
              <a:t>Focus on the progress</a:t>
            </a:r>
          </a:p>
          <a:p>
            <a:pPr lvl="1">
              <a:lnSpc>
                <a:spcPct val="115000"/>
              </a:lnSpc>
              <a:spcBef>
                <a:spcPts val="0"/>
              </a:spcBef>
              <a:spcAft>
                <a:spcPts val="0"/>
              </a:spcAft>
              <a:buFont typeface="+mj-lt"/>
              <a:buAutoNum type="alphaLcParenR"/>
            </a:pPr>
            <a:r>
              <a:rPr lang="en-US" dirty="0">
                <a:ea typeface="Times New Roman"/>
                <a:cs typeface="Times New Roman"/>
              </a:rPr>
              <a:t>Change the goals</a:t>
            </a:r>
          </a:p>
          <a:p>
            <a:pPr lvl="1">
              <a:lnSpc>
                <a:spcPct val="115000"/>
              </a:lnSpc>
              <a:spcBef>
                <a:spcPts val="0"/>
              </a:spcBef>
              <a:spcAft>
                <a:spcPts val="1000"/>
              </a:spcAft>
              <a:buFont typeface="+mj-lt"/>
              <a:buAutoNum type="alphaLcParenR"/>
            </a:pPr>
            <a:r>
              <a:rPr lang="en-US" dirty="0">
                <a:ea typeface="Times New Roman"/>
                <a:cs typeface="Times New Roman"/>
              </a:rPr>
              <a:t>Modify the goals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benefits when you focus on progress?</a:t>
            </a:r>
          </a:p>
          <a:p>
            <a:pPr lvl="1">
              <a:lnSpc>
                <a:spcPct val="115000"/>
              </a:lnSpc>
              <a:spcBef>
                <a:spcPts val="0"/>
              </a:spcBef>
              <a:spcAft>
                <a:spcPts val="0"/>
              </a:spcAft>
              <a:buFont typeface="+mj-lt"/>
              <a:buAutoNum type="alphaLcParenR"/>
            </a:pPr>
            <a:r>
              <a:rPr lang="en-US" dirty="0">
                <a:ea typeface="Times New Roman"/>
                <a:cs typeface="Times New Roman"/>
              </a:rPr>
              <a:t>Building trust</a:t>
            </a:r>
          </a:p>
          <a:p>
            <a:pPr lvl="1">
              <a:lnSpc>
                <a:spcPct val="115000"/>
              </a:lnSpc>
              <a:spcBef>
                <a:spcPts val="0"/>
              </a:spcBef>
              <a:spcAft>
                <a:spcPts val="0"/>
              </a:spcAft>
              <a:buFont typeface="+mj-lt"/>
              <a:buAutoNum type="alphaLcParenR"/>
            </a:pPr>
            <a:r>
              <a:rPr lang="en-US" dirty="0">
                <a:ea typeface="Times New Roman"/>
                <a:cs typeface="Times New Roman"/>
              </a:rPr>
              <a:t>Increasing motivation</a:t>
            </a:r>
          </a:p>
          <a:p>
            <a:pPr lvl="1">
              <a:lnSpc>
                <a:spcPct val="115000"/>
              </a:lnSpc>
              <a:spcBef>
                <a:spcPts val="0"/>
              </a:spcBef>
              <a:spcAft>
                <a:spcPts val="0"/>
              </a:spcAft>
              <a:buFont typeface="+mj-lt"/>
              <a:buAutoNum type="alphaLcParenR"/>
            </a:pPr>
            <a:r>
              <a:rPr lang="en-US" dirty="0">
                <a:ea typeface="Times New Roman"/>
                <a:cs typeface="Times New Roman"/>
              </a:rPr>
              <a:t>Establishing the faster tempo of working</a:t>
            </a:r>
          </a:p>
          <a:p>
            <a:pPr lvl="1">
              <a:lnSpc>
                <a:spcPct val="115000"/>
              </a:lnSpc>
              <a:spcBef>
                <a:spcPts val="0"/>
              </a:spcBef>
              <a:spcAft>
                <a:spcPts val="1000"/>
              </a:spcAft>
              <a:buFont typeface="+mj-lt"/>
              <a:buAutoNum type="alphaLcParenR"/>
            </a:pPr>
            <a:r>
              <a:rPr lang="en-US" dirty="0">
                <a:ea typeface="Times New Roman"/>
                <a:cs typeface="Times New Roman"/>
              </a:rPr>
              <a:t>Increasing the communication</a:t>
            </a:r>
          </a:p>
          <a:p>
            <a:endParaRPr lang="en-US" dirty="0"/>
          </a:p>
        </p:txBody>
      </p:sp>
    </p:spTree>
    <p:extLst>
      <p:ext uri="{BB962C8B-B14F-4D97-AF65-F5344CB8AC3E}">
        <p14:creationId xmlns:p14="http://schemas.microsoft.com/office/powerpoint/2010/main" val="22761740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listed as the common obstacle we as managers create? </a:t>
            </a:r>
          </a:p>
          <a:p>
            <a:pPr lvl="1">
              <a:lnSpc>
                <a:spcPct val="115000"/>
              </a:lnSpc>
              <a:spcBef>
                <a:spcPts val="0"/>
              </a:spcBef>
              <a:spcAft>
                <a:spcPts val="0"/>
              </a:spcAft>
              <a:buFont typeface="+mj-lt"/>
              <a:buAutoNum type="alphaLcParenR"/>
            </a:pPr>
            <a:r>
              <a:rPr lang="en-US" dirty="0">
                <a:ea typeface="Times New Roman"/>
                <a:cs typeface="Times New Roman"/>
              </a:rPr>
              <a:t>Feels awkward</a:t>
            </a:r>
          </a:p>
          <a:p>
            <a:pPr lvl="1">
              <a:lnSpc>
                <a:spcPct val="115000"/>
              </a:lnSpc>
              <a:spcBef>
                <a:spcPts val="0"/>
              </a:spcBef>
              <a:spcAft>
                <a:spcPts val="0"/>
              </a:spcAft>
              <a:buFont typeface="+mj-lt"/>
              <a:buAutoNum type="alphaLcParenR"/>
            </a:pPr>
            <a:r>
              <a:rPr lang="en-US" dirty="0">
                <a:ea typeface="Times New Roman"/>
                <a:cs typeface="Times New Roman"/>
              </a:rPr>
              <a:t>Fear of confrontation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Denial there is anything wrong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Afraid employee will not respond</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basics of all needs are: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physical and the safety needs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physical and the social needs</a:t>
            </a:r>
          </a:p>
          <a:p>
            <a:pPr lvl="1">
              <a:lnSpc>
                <a:spcPct val="115000"/>
              </a:lnSpc>
              <a:spcBef>
                <a:spcPts val="0"/>
              </a:spcBef>
              <a:spcAft>
                <a:spcPts val="0"/>
              </a:spcAft>
              <a:buFont typeface="+mj-lt"/>
              <a:buAutoNum type="alphaLcParenR"/>
            </a:pPr>
            <a:r>
              <a:rPr lang="en-US" dirty="0">
                <a:ea typeface="Times New Roman"/>
                <a:cs typeface="Times New Roman"/>
              </a:rPr>
              <a:t>The safety and the social needs</a:t>
            </a:r>
          </a:p>
          <a:p>
            <a:pPr lvl="1">
              <a:lnSpc>
                <a:spcPct val="115000"/>
              </a:lnSpc>
              <a:spcBef>
                <a:spcPts val="0"/>
              </a:spcBef>
              <a:spcAft>
                <a:spcPts val="1000"/>
              </a:spcAft>
              <a:buFont typeface="+mj-lt"/>
              <a:buAutoNum type="alphaLcParenR"/>
            </a:pPr>
            <a:r>
              <a:rPr lang="en-US" dirty="0">
                <a:ea typeface="Times New Roman"/>
                <a:cs typeface="Times New Roman"/>
              </a:rPr>
              <a:t>The physical and the growth needs</a:t>
            </a:r>
          </a:p>
        </p:txBody>
      </p:sp>
    </p:spTree>
    <p:extLst>
      <p:ext uri="{BB962C8B-B14F-4D97-AF65-F5344CB8AC3E}">
        <p14:creationId xmlns:p14="http://schemas.microsoft.com/office/powerpoint/2010/main" val="30772715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Which of the following IS NOT one of the steps you should take when re-evaluating your goals?</a:t>
            </a:r>
          </a:p>
          <a:p>
            <a:pPr lvl="1">
              <a:lnSpc>
                <a:spcPct val="115000"/>
              </a:lnSpc>
              <a:spcBef>
                <a:spcPts val="0"/>
              </a:spcBef>
              <a:spcAft>
                <a:spcPts val="0"/>
              </a:spcAft>
              <a:buFont typeface="+mj-lt"/>
              <a:buAutoNum type="alphaLcParenR"/>
            </a:pPr>
            <a:r>
              <a:rPr lang="en-US" dirty="0">
                <a:ea typeface="Times New Roman"/>
                <a:cs typeface="Times New Roman"/>
              </a:rPr>
              <a:t>Determine if the time remaining before the goal date is adequate to fulfill the goal</a:t>
            </a:r>
          </a:p>
          <a:p>
            <a:pPr lvl="1">
              <a:lnSpc>
                <a:spcPct val="115000"/>
              </a:lnSpc>
              <a:spcBef>
                <a:spcPts val="0"/>
              </a:spcBef>
              <a:spcAft>
                <a:spcPts val="0"/>
              </a:spcAft>
              <a:buFont typeface="+mj-lt"/>
              <a:buAutoNum type="alphaLcParenR"/>
            </a:pPr>
            <a:r>
              <a:rPr lang="en-US" dirty="0">
                <a:ea typeface="Times New Roman"/>
                <a:cs typeface="Times New Roman"/>
              </a:rPr>
              <a:t>Revisit the starting point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Changing the goal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Determine what has been accomplished</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there is enough time for accomplishing the goal, you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Set smaller goals to help the employee move towards the established general goal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the general goal more complicated and challenging</a:t>
            </a:r>
          </a:p>
          <a:p>
            <a:pPr lvl="1">
              <a:lnSpc>
                <a:spcPct val="115000"/>
              </a:lnSpc>
              <a:spcBef>
                <a:spcPts val="0"/>
              </a:spcBef>
              <a:spcAft>
                <a:spcPts val="0"/>
              </a:spcAft>
              <a:buFont typeface="+mj-lt"/>
              <a:buAutoNum type="alphaLcParenR"/>
            </a:pPr>
            <a:r>
              <a:rPr lang="en-US" dirty="0">
                <a:ea typeface="Times New Roman"/>
                <a:cs typeface="Times New Roman"/>
              </a:rPr>
              <a:t>Congratulate the employee and wait for the goal to be accomplished</a:t>
            </a:r>
          </a:p>
          <a:p>
            <a:pPr lvl="1">
              <a:lnSpc>
                <a:spcPct val="115000"/>
              </a:lnSpc>
              <a:spcBef>
                <a:spcPts val="0"/>
              </a:spcBef>
              <a:spcAft>
                <a:spcPts val="1000"/>
              </a:spcAft>
              <a:buFont typeface="+mj-lt"/>
              <a:buAutoNum type="alphaLcParenR"/>
            </a:pPr>
            <a:r>
              <a:rPr lang="en-US" dirty="0">
                <a:ea typeface="Times New Roman"/>
                <a:cs typeface="Times New Roman"/>
              </a:rPr>
              <a:t>Not do anything</a:t>
            </a:r>
          </a:p>
          <a:p>
            <a:endParaRPr lang="en-US" dirty="0"/>
          </a:p>
        </p:txBody>
      </p:sp>
    </p:spTree>
    <p:extLst>
      <p:ext uri="{BB962C8B-B14F-4D97-AF65-F5344CB8AC3E}">
        <p14:creationId xmlns:p14="http://schemas.microsoft.com/office/powerpoint/2010/main" val="3816335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852488" algn="l"/>
              </a:tabLst>
            </a:pPr>
            <a:r>
              <a:rPr lang="en-US" dirty="0">
                <a:ea typeface="Times New Roman"/>
                <a:cs typeface="Times New Roman"/>
              </a:rPr>
              <a:t>If you find yourself with an employee struggling with reaching their goals, you should:</a:t>
            </a:r>
          </a:p>
          <a:p>
            <a:pPr lvl="1">
              <a:lnSpc>
                <a:spcPct val="115000"/>
              </a:lnSpc>
              <a:spcBef>
                <a:spcPts val="0"/>
              </a:spcBef>
              <a:spcAft>
                <a:spcPts val="0"/>
              </a:spcAft>
              <a:buFont typeface="+mj-lt"/>
              <a:buAutoNum type="alphaLcParenR"/>
            </a:pPr>
            <a:r>
              <a:rPr lang="en-US" dirty="0">
                <a:ea typeface="Times New Roman"/>
                <a:cs typeface="Times New Roman"/>
              </a:rPr>
              <a:t>Focus on the negative aspects to detect the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on the progress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Change the goals</a:t>
            </a:r>
          </a:p>
          <a:p>
            <a:pPr lvl="1">
              <a:lnSpc>
                <a:spcPct val="115000"/>
              </a:lnSpc>
              <a:spcBef>
                <a:spcPts val="0"/>
              </a:spcBef>
              <a:spcAft>
                <a:spcPts val="1000"/>
              </a:spcAft>
              <a:buFont typeface="+mj-lt"/>
              <a:buAutoNum type="alphaLcParenR"/>
            </a:pPr>
            <a:r>
              <a:rPr lang="en-US" dirty="0">
                <a:ea typeface="Times New Roman"/>
                <a:cs typeface="Times New Roman"/>
              </a:rPr>
              <a:t>Modify the goals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benefits when you focus on progress?</a:t>
            </a:r>
          </a:p>
          <a:p>
            <a:pPr lvl="1">
              <a:lnSpc>
                <a:spcPct val="115000"/>
              </a:lnSpc>
              <a:spcBef>
                <a:spcPts val="0"/>
              </a:spcBef>
              <a:spcAft>
                <a:spcPts val="0"/>
              </a:spcAft>
              <a:buFont typeface="+mj-lt"/>
              <a:buAutoNum type="alphaLcParenR"/>
            </a:pPr>
            <a:r>
              <a:rPr lang="en-US" dirty="0">
                <a:ea typeface="Times New Roman"/>
                <a:cs typeface="Times New Roman"/>
              </a:rPr>
              <a:t>Building trust</a:t>
            </a:r>
          </a:p>
          <a:p>
            <a:pPr lvl="1">
              <a:lnSpc>
                <a:spcPct val="115000"/>
              </a:lnSpc>
              <a:spcBef>
                <a:spcPts val="0"/>
              </a:spcBef>
              <a:spcAft>
                <a:spcPts val="0"/>
              </a:spcAft>
              <a:buFont typeface="+mj-lt"/>
              <a:buAutoNum type="alphaLcParenR"/>
            </a:pPr>
            <a:r>
              <a:rPr lang="en-US" dirty="0">
                <a:ea typeface="Times New Roman"/>
                <a:cs typeface="Times New Roman"/>
              </a:rPr>
              <a:t>Increasing motivation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Establishing the faster tempo of working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Increasing the communication</a:t>
            </a:r>
          </a:p>
          <a:p>
            <a:endParaRPr lang="en-US" dirty="0"/>
          </a:p>
        </p:txBody>
      </p:sp>
    </p:spTree>
    <p:extLst>
      <p:ext uri="{BB962C8B-B14F-4D97-AF65-F5344CB8AC3E}">
        <p14:creationId xmlns:p14="http://schemas.microsoft.com/office/powerpoint/2010/main" val="617931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98426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dirty="0"/>
              <a:t> </a:t>
            </a:r>
            <a:br>
              <a:rPr lang="en-CA" dirty="0"/>
            </a:br>
            <a:r>
              <a:rPr lang="en-US" dirty="0"/>
              <a:t>Module Ten: </a:t>
            </a:r>
            <a:br>
              <a:rPr lang="en-US" dirty="0"/>
            </a:br>
            <a:r>
              <a:rPr lang="en-US" dirty="0"/>
              <a:t>Reaching the End </a:t>
            </a:r>
            <a:br>
              <a:rPr lang="en-CA" dirty="0"/>
            </a:br>
            <a:endParaRPr lang="en-CA" dirty="0"/>
          </a:p>
        </p:txBody>
      </p:sp>
      <p:sp>
        <p:nvSpPr>
          <p:cNvPr id="40963" name="Content Placeholder 3"/>
          <p:cNvSpPr>
            <a:spLocks noGrp="1"/>
          </p:cNvSpPr>
          <p:nvPr>
            <p:ph idx="1"/>
          </p:nvPr>
        </p:nvSpPr>
        <p:spPr/>
        <p:txBody>
          <a:bodyPr/>
          <a:lstStyle/>
          <a:p>
            <a:pPr marL="0"/>
            <a:r>
              <a:rPr lang="en-CA" dirty="0"/>
              <a:t>In this module, you will learn to recognize success, transition your employee from this coaching goal to another and wrapping it up. Let us begin by discussing how to know when you have achieved success.  </a:t>
            </a:r>
            <a:endParaRPr lang="en-US" dirty="0"/>
          </a:p>
        </p:txBody>
      </p:sp>
      <p:sp>
        <p:nvSpPr>
          <p:cNvPr id="41988" name="Text Placeholder 4"/>
          <p:cNvSpPr>
            <a:spLocks noGrp="1"/>
          </p:cNvSpPr>
          <p:nvPr>
            <p:ph type="body" sz="quarter" idx="10"/>
          </p:nvPr>
        </p:nvSpPr>
        <p:spPr>
          <a:xfrm>
            <a:off x="7391400" y="381000"/>
            <a:ext cx="1752600" cy="2903538"/>
          </a:xfrm>
        </p:spPr>
        <p:txBody>
          <a:bodyPr/>
          <a:lstStyle/>
          <a:p>
            <a:pPr>
              <a:lnSpc>
                <a:spcPct val="115000"/>
              </a:lnSpc>
              <a:spcBef>
                <a:spcPts val="0"/>
              </a:spcBef>
              <a:spcAft>
                <a:spcPts val="1000"/>
              </a:spcAft>
              <a:defRPr/>
            </a:pPr>
            <a:r>
              <a:rPr lang="en-US" sz="1800" dirty="0">
                <a:ea typeface="Times New Roman"/>
                <a:cs typeface="Times New Roman"/>
              </a:rPr>
              <a:t>The reason goals are not reached is that we spend time doing second things first.</a:t>
            </a:r>
            <a:endParaRPr lang="en-US" sz="1400" dirty="0">
              <a:latin typeface="Calibri"/>
              <a:ea typeface="Times New Roman"/>
              <a:cs typeface="Times New Roman"/>
            </a:endParaRPr>
          </a:p>
          <a:p>
            <a:pPr algn="ctr">
              <a:lnSpc>
                <a:spcPct val="115000"/>
              </a:lnSpc>
              <a:spcBef>
                <a:spcPts val="0"/>
              </a:spcBef>
              <a:spcAft>
                <a:spcPts val="1000"/>
              </a:spcAft>
              <a:defRPr/>
            </a:pPr>
            <a:r>
              <a:rPr lang="en-US" sz="1800" b="1" dirty="0">
                <a:ea typeface="Times New Roman"/>
                <a:cs typeface="Times New Roman"/>
              </a:rPr>
              <a:t>Robert J. McKain</a:t>
            </a:r>
            <a:endParaRPr lang="en-US" sz="1400" b="1" dirty="0">
              <a:latin typeface="Calibri"/>
              <a:ea typeface="Times New Roman"/>
              <a:cs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p:cNvSpPr>
            <a:spLocks noGrp="1"/>
          </p:cNvSpPr>
          <p:nvPr>
            <p:ph type="title"/>
          </p:nvPr>
        </p:nvSpPr>
        <p:spPr/>
        <p:txBody>
          <a:bodyPr>
            <a:normAutofit fontScale="90000"/>
          </a:bodyPr>
          <a:lstStyle/>
          <a:p>
            <a:pPr eaLnBrk="1" hangingPunct="1">
              <a:defRPr/>
            </a:pPr>
            <a:r>
              <a:rPr lang="en-US" sz="4000" dirty="0"/>
              <a:t>How to Know When You’ve Achieved Success</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094207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Transitioning the Coach</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40573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a:t>Wrapping it All Up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500546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if success is achieved is a crucial element to the coaching process</a:t>
            </a:r>
          </a:p>
          <a:p>
            <a:pPr lvl="1">
              <a:lnSpc>
                <a:spcPct val="115000"/>
              </a:lnSpc>
              <a:spcBef>
                <a:spcPts val="0"/>
              </a:spcBef>
              <a:spcAft>
                <a:spcPts val="0"/>
              </a:spcAft>
              <a:buFont typeface="+mj-lt"/>
              <a:buAutoNum type="alphaLcParenR"/>
            </a:pPr>
            <a:r>
              <a:rPr lang="en-US" dirty="0">
                <a:ea typeface="Times New Roman"/>
                <a:cs typeface="Times New Roman"/>
              </a:rPr>
              <a:t>If you fail to recognize success, you could hurt your coaching program</a:t>
            </a:r>
          </a:p>
          <a:p>
            <a:pPr lvl="1">
              <a:lnSpc>
                <a:spcPct val="115000"/>
              </a:lnSpc>
              <a:spcBef>
                <a:spcPts val="0"/>
              </a:spcBef>
              <a:spcAft>
                <a:spcPts val="0"/>
              </a:spcAft>
              <a:buFont typeface="+mj-lt"/>
              <a:buAutoNum type="alphaLcParenR"/>
            </a:pPr>
            <a:r>
              <a:rPr lang="en-US" dirty="0">
                <a:ea typeface="Times New Roman"/>
                <a:cs typeface="Times New Roman"/>
              </a:rPr>
              <a:t>Taking inventory of your employee’s accomplishments helps you to determine how well your employee has achieved success</a:t>
            </a:r>
          </a:p>
          <a:p>
            <a:pPr lvl="1">
              <a:lnSpc>
                <a:spcPct val="115000"/>
              </a:lnSpc>
              <a:spcBef>
                <a:spcPts val="0"/>
              </a:spcBef>
              <a:spcAft>
                <a:spcPts val="1000"/>
              </a:spcAft>
              <a:buFont typeface="+mj-lt"/>
              <a:buAutoNum type="alphaLcParenR"/>
            </a:pPr>
            <a:r>
              <a:rPr lang="en-US" dirty="0">
                <a:ea typeface="Times New Roman"/>
                <a:cs typeface="Times New Roman"/>
              </a:rPr>
              <a:t>Regardless of the success, your employee should move into the next level after the coaching program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among the areas you should review when taking inventory?</a:t>
            </a:r>
          </a:p>
          <a:p>
            <a:pPr lvl="1">
              <a:lnSpc>
                <a:spcPct val="115000"/>
              </a:lnSpc>
              <a:spcBef>
                <a:spcPts val="0"/>
              </a:spcBef>
              <a:spcAft>
                <a:spcPts val="0"/>
              </a:spcAft>
              <a:buFont typeface="+mj-lt"/>
              <a:buAutoNum type="alphaLcParenR"/>
            </a:pPr>
            <a:r>
              <a:rPr lang="en-US" dirty="0">
                <a:ea typeface="Times New Roman"/>
                <a:cs typeface="Times New Roman"/>
              </a:rPr>
              <a:t>The behaviors you employee demonstrated during the coaching progress</a:t>
            </a:r>
          </a:p>
          <a:p>
            <a:pPr lvl="1">
              <a:lnSpc>
                <a:spcPct val="115000"/>
              </a:lnSpc>
              <a:spcBef>
                <a:spcPts val="0"/>
              </a:spcBef>
              <a:spcAft>
                <a:spcPts val="0"/>
              </a:spcAft>
              <a:buFont typeface="+mj-lt"/>
              <a:buAutoNum type="alphaLcParenR"/>
            </a:pPr>
            <a:r>
              <a:rPr lang="en-US" dirty="0">
                <a:ea typeface="Times New Roman"/>
                <a:cs typeface="Times New Roman"/>
              </a:rPr>
              <a:t>Your employee’s strengths </a:t>
            </a:r>
          </a:p>
          <a:p>
            <a:pPr lvl="1">
              <a:lnSpc>
                <a:spcPct val="115000"/>
              </a:lnSpc>
              <a:spcBef>
                <a:spcPts val="0"/>
              </a:spcBef>
              <a:spcAft>
                <a:spcPts val="0"/>
              </a:spcAft>
              <a:buFont typeface="+mj-lt"/>
              <a:buAutoNum type="alphaLcParenR"/>
            </a:pPr>
            <a:r>
              <a:rPr lang="en-US" dirty="0">
                <a:ea typeface="Times New Roman"/>
                <a:cs typeface="Times New Roman"/>
              </a:rPr>
              <a:t>Your expectations  compared to how well your employee meets or exceeds your expectations</a:t>
            </a:r>
          </a:p>
          <a:p>
            <a:pPr lvl="1">
              <a:lnSpc>
                <a:spcPct val="115000"/>
              </a:lnSpc>
              <a:spcBef>
                <a:spcPts val="0"/>
              </a:spcBef>
              <a:spcAft>
                <a:spcPts val="1000"/>
              </a:spcAft>
              <a:buFont typeface="+mj-lt"/>
              <a:buAutoNum type="alphaLcParenR"/>
            </a:pPr>
            <a:r>
              <a:rPr lang="en-US" dirty="0">
                <a:ea typeface="Times New Roman"/>
                <a:cs typeface="Times New Roman"/>
              </a:rPr>
              <a:t>Your employee’s speed of learning</a:t>
            </a:r>
          </a:p>
        </p:txBody>
      </p:sp>
    </p:spTree>
    <p:extLst>
      <p:ext uri="{BB962C8B-B14F-4D97-AF65-F5344CB8AC3E}">
        <p14:creationId xmlns:p14="http://schemas.microsoft.com/office/powerpoint/2010/main" val="11663608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739775" algn="l"/>
              </a:tabLst>
            </a:pPr>
            <a:r>
              <a:rPr lang="en-US" dirty="0">
                <a:ea typeface="Times New Roman"/>
                <a:cs typeface="Times New Roman"/>
              </a:rPr>
              <a:t>Which of the following IS NOT a good step for making a transition?</a:t>
            </a:r>
          </a:p>
          <a:p>
            <a:pPr lvl="1">
              <a:lnSpc>
                <a:spcPct val="115000"/>
              </a:lnSpc>
              <a:spcBef>
                <a:spcPts val="0"/>
              </a:spcBef>
              <a:spcAft>
                <a:spcPts val="0"/>
              </a:spcAft>
              <a:buFont typeface="+mj-lt"/>
              <a:buAutoNum type="alphaLcParenR"/>
            </a:pPr>
            <a:r>
              <a:rPr lang="en-US" dirty="0">
                <a:ea typeface="Times New Roman"/>
                <a:cs typeface="Times New Roman"/>
              </a:rPr>
              <a:t>Making a statement of success</a:t>
            </a:r>
          </a:p>
          <a:p>
            <a:pPr lvl="1">
              <a:lnSpc>
                <a:spcPct val="115000"/>
              </a:lnSpc>
              <a:spcBef>
                <a:spcPts val="0"/>
              </a:spcBef>
              <a:spcAft>
                <a:spcPts val="0"/>
              </a:spcAft>
              <a:buFont typeface="+mj-lt"/>
              <a:buAutoNum type="alphaLcParenR"/>
            </a:pPr>
            <a:r>
              <a:rPr lang="en-US" dirty="0">
                <a:ea typeface="Times New Roman"/>
                <a:cs typeface="Times New Roman"/>
              </a:rPr>
              <a:t>Overview of accomplishes given</a:t>
            </a:r>
          </a:p>
          <a:p>
            <a:pPr lvl="1">
              <a:lnSpc>
                <a:spcPct val="115000"/>
              </a:lnSpc>
              <a:spcBef>
                <a:spcPts val="0"/>
              </a:spcBef>
              <a:spcAft>
                <a:spcPts val="0"/>
              </a:spcAft>
              <a:buFont typeface="+mj-lt"/>
              <a:buAutoNum type="alphaLcParenR"/>
            </a:pPr>
            <a:r>
              <a:rPr lang="en-US" dirty="0">
                <a:ea typeface="Times New Roman"/>
                <a:cs typeface="Times New Roman"/>
              </a:rPr>
              <a:t>Mentioning the employee’s weaknesses</a:t>
            </a:r>
          </a:p>
          <a:p>
            <a:pPr lvl="1">
              <a:lnSpc>
                <a:spcPct val="115000"/>
              </a:lnSpc>
              <a:spcBef>
                <a:spcPts val="0"/>
              </a:spcBef>
              <a:spcAft>
                <a:spcPts val="1000"/>
              </a:spcAft>
              <a:buFont typeface="+mj-lt"/>
              <a:buAutoNum type="alphaLcParenR"/>
            </a:pPr>
            <a:r>
              <a:rPr lang="en-US" dirty="0">
                <a:ea typeface="Times New Roman"/>
                <a:cs typeface="Times New Roman"/>
              </a:rPr>
              <a:t>Engaging the employee with the next level of development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transitions need to be:</a:t>
            </a:r>
          </a:p>
          <a:p>
            <a:pPr lvl="1">
              <a:lnSpc>
                <a:spcPct val="115000"/>
              </a:lnSpc>
              <a:spcBef>
                <a:spcPts val="0"/>
              </a:spcBef>
              <a:spcAft>
                <a:spcPts val="0"/>
              </a:spcAft>
              <a:buFont typeface="+mj-lt"/>
              <a:buAutoNum type="alphaLcParenR"/>
            </a:pPr>
            <a:r>
              <a:rPr lang="en-US" dirty="0">
                <a:ea typeface="Times New Roman"/>
                <a:cs typeface="Times New Roman"/>
              </a:rPr>
              <a:t>Clear</a:t>
            </a:r>
          </a:p>
          <a:p>
            <a:pPr lvl="1">
              <a:lnSpc>
                <a:spcPct val="115000"/>
              </a:lnSpc>
              <a:spcBef>
                <a:spcPts val="0"/>
              </a:spcBef>
              <a:spcAft>
                <a:spcPts val="0"/>
              </a:spcAft>
              <a:buFont typeface="+mj-lt"/>
              <a:buAutoNum type="alphaLcParenR"/>
            </a:pPr>
            <a:r>
              <a:rPr lang="en-US" dirty="0">
                <a:ea typeface="Times New Roman"/>
                <a:cs typeface="Times New Roman"/>
              </a:rPr>
              <a:t>Fast</a:t>
            </a:r>
          </a:p>
          <a:p>
            <a:pPr lvl="1">
              <a:lnSpc>
                <a:spcPct val="115000"/>
              </a:lnSpc>
              <a:spcBef>
                <a:spcPts val="0"/>
              </a:spcBef>
              <a:spcAft>
                <a:spcPts val="0"/>
              </a:spcAft>
              <a:buFont typeface="+mj-lt"/>
              <a:buAutoNum type="alphaLcParenR"/>
            </a:pPr>
            <a:r>
              <a:rPr lang="en-US" dirty="0">
                <a:ea typeface="Times New Roman"/>
                <a:cs typeface="Times New Roman"/>
              </a:rPr>
              <a:t>Slow</a:t>
            </a:r>
          </a:p>
          <a:p>
            <a:pPr lvl="1">
              <a:lnSpc>
                <a:spcPct val="115000"/>
              </a:lnSpc>
              <a:spcBef>
                <a:spcPts val="0"/>
              </a:spcBef>
              <a:spcAft>
                <a:spcPts val="1000"/>
              </a:spcAft>
              <a:buFont typeface="+mj-lt"/>
              <a:buAutoNum type="alphaLcParenR"/>
            </a:pPr>
            <a:r>
              <a:rPr lang="en-US" dirty="0">
                <a:ea typeface="Times New Roman"/>
                <a:cs typeface="Times New Roman"/>
              </a:rPr>
              <a:t>Perfect</a:t>
            </a:r>
          </a:p>
          <a:p>
            <a:endParaRPr lang="en-US" dirty="0"/>
          </a:p>
        </p:txBody>
      </p:sp>
    </p:spTree>
    <p:extLst>
      <p:ext uri="{BB962C8B-B14F-4D97-AF65-F5344CB8AC3E}">
        <p14:creationId xmlns:p14="http://schemas.microsoft.com/office/powerpoint/2010/main" val="964423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0"/>
              </a:spcBef>
              <a:spcAft>
                <a:spcPts val="1000"/>
              </a:spcAft>
              <a:buFont typeface="+mj-lt"/>
              <a:buAutoNum type="arabicParenR" startAt="5"/>
              <a:tabLst>
                <a:tab pos="51435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Wrapping it all up is just a matter of organizing your employee’s coaching file and transitioning the file to the next manager for reference</a:t>
            </a:r>
          </a:p>
          <a:p>
            <a:pPr lvl="1">
              <a:lnSpc>
                <a:spcPct val="115000"/>
              </a:lnSpc>
              <a:spcBef>
                <a:spcPts val="0"/>
              </a:spcBef>
              <a:spcAft>
                <a:spcPts val="0"/>
              </a:spcAft>
              <a:buFont typeface="+mj-lt"/>
              <a:buAutoNum type="alphaLcParenR"/>
            </a:pPr>
            <a:r>
              <a:rPr lang="en-US" dirty="0">
                <a:ea typeface="Times New Roman"/>
                <a:cs typeface="Times New Roman"/>
              </a:rPr>
              <a:t>Even if you do not plan to transition your employee over to a new manager, you should wrap up the coaching file and keep it accessible for future use</a:t>
            </a:r>
          </a:p>
          <a:p>
            <a:pPr lvl="1">
              <a:lnSpc>
                <a:spcPct val="115000"/>
              </a:lnSpc>
              <a:spcBef>
                <a:spcPts val="0"/>
              </a:spcBef>
              <a:spcAft>
                <a:spcPts val="0"/>
              </a:spcAft>
              <a:buFont typeface="+mj-lt"/>
              <a:buAutoNum type="alphaLcParenR"/>
            </a:pPr>
            <a:r>
              <a:rPr lang="en-US" dirty="0">
                <a:ea typeface="Times New Roman"/>
                <a:cs typeface="Times New Roman"/>
              </a:rPr>
              <a:t>You should have all your coaching documents related to your employee placed in a file folder</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that Wrapping it up worksheet outlines?</a:t>
            </a:r>
          </a:p>
          <a:p>
            <a:pPr lvl="1">
              <a:lnSpc>
                <a:spcPct val="115000"/>
              </a:lnSpc>
              <a:spcBef>
                <a:spcPts val="0"/>
              </a:spcBef>
              <a:spcAft>
                <a:spcPts val="0"/>
              </a:spcAft>
              <a:buFont typeface="+mj-lt"/>
              <a:buAutoNum type="alphaLcParenR"/>
            </a:pPr>
            <a:r>
              <a:rPr lang="en-US" dirty="0">
                <a:ea typeface="Times New Roman"/>
                <a:cs typeface="Times New Roman"/>
              </a:rPr>
              <a:t>List of achievements</a:t>
            </a:r>
          </a:p>
          <a:p>
            <a:pPr lvl="1">
              <a:lnSpc>
                <a:spcPct val="115000"/>
              </a:lnSpc>
              <a:spcBef>
                <a:spcPts val="0"/>
              </a:spcBef>
              <a:spcAft>
                <a:spcPts val="0"/>
              </a:spcAft>
              <a:buFont typeface="+mj-lt"/>
              <a:buAutoNum type="alphaLcParenR"/>
            </a:pPr>
            <a:r>
              <a:rPr lang="en-US" dirty="0">
                <a:ea typeface="Times New Roman"/>
                <a:cs typeface="Times New Roman"/>
              </a:rPr>
              <a:t>Your recommendation</a:t>
            </a:r>
          </a:p>
          <a:p>
            <a:pPr lvl="1">
              <a:lnSpc>
                <a:spcPct val="115000"/>
              </a:lnSpc>
              <a:spcBef>
                <a:spcPts val="0"/>
              </a:spcBef>
              <a:spcAft>
                <a:spcPts val="0"/>
              </a:spcAft>
              <a:buFont typeface="+mj-lt"/>
              <a:buAutoNum type="alphaLcParenR"/>
            </a:pPr>
            <a:r>
              <a:rPr lang="en-US" dirty="0">
                <a:ea typeface="Times New Roman"/>
                <a:cs typeface="Times New Roman"/>
              </a:rPr>
              <a:t>List of employee’s negative traits</a:t>
            </a:r>
          </a:p>
          <a:p>
            <a:pPr lvl="1">
              <a:lnSpc>
                <a:spcPct val="115000"/>
              </a:lnSpc>
              <a:spcBef>
                <a:spcPts val="0"/>
              </a:spcBef>
              <a:spcAft>
                <a:spcPts val="1000"/>
              </a:spcAft>
              <a:buFont typeface="+mj-lt"/>
              <a:buAutoNum type="alphaLcParenR"/>
            </a:pPr>
            <a:r>
              <a:rPr lang="en-US" dirty="0">
                <a:ea typeface="Times New Roman"/>
                <a:cs typeface="Times New Roman"/>
              </a:rPr>
              <a:t>List of goals your employee would like to achieve</a:t>
            </a:r>
          </a:p>
        </p:txBody>
      </p:sp>
    </p:spTree>
    <p:extLst>
      <p:ext uri="{BB962C8B-B14F-4D97-AF65-F5344CB8AC3E}">
        <p14:creationId xmlns:p14="http://schemas.microsoft.com/office/powerpoint/2010/main" val="13735420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if success is achieved is a crucial element to the coaching process</a:t>
            </a:r>
          </a:p>
          <a:p>
            <a:pPr lvl="1">
              <a:lnSpc>
                <a:spcPct val="115000"/>
              </a:lnSpc>
              <a:spcBef>
                <a:spcPts val="0"/>
              </a:spcBef>
              <a:spcAft>
                <a:spcPts val="0"/>
              </a:spcAft>
              <a:buFont typeface="+mj-lt"/>
              <a:buAutoNum type="alphaLcParenR"/>
            </a:pPr>
            <a:r>
              <a:rPr lang="en-US" dirty="0">
                <a:ea typeface="Times New Roman"/>
                <a:cs typeface="Times New Roman"/>
              </a:rPr>
              <a:t>If you fail to recognize success, you could hurt your coaching program</a:t>
            </a:r>
          </a:p>
          <a:p>
            <a:pPr lvl="1">
              <a:lnSpc>
                <a:spcPct val="115000"/>
              </a:lnSpc>
              <a:spcBef>
                <a:spcPts val="0"/>
              </a:spcBef>
              <a:spcAft>
                <a:spcPts val="0"/>
              </a:spcAft>
              <a:buFont typeface="+mj-lt"/>
              <a:buAutoNum type="alphaLcParenR"/>
            </a:pPr>
            <a:r>
              <a:rPr lang="en-US" dirty="0">
                <a:ea typeface="Times New Roman"/>
                <a:cs typeface="Times New Roman"/>
              </a:rPr>
              <a:t>Taking inventory of your employee’s accomplishments helps you to determine how well your employee has achieved success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Regardless of the success, your employee should move into the next level after the coaching program </a:t>
            </a:r>
            <a:endParaRPr lang="en-US" dirty="0">
              <a:ea typeface="Times New Roman"/>
              <a:cs typeface="Times New Roman"/>
            </a:endParaRP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among the areas you should review when taking inventory?</a:t>
            </a:r>
          </a:p>
          <a:p>
            <a:pPr lvl="1">
              <a:lnSpc>
                <a:spcPct val="115000"/>
              </a:lnSpc>
              <a:spcBef>
                <a:spcPts val="0"/>
              </a:spcBef>
              <a:spcAft>
                <a:spcPts val="0"/>
              </a:spcAft>
              <a:buFont typeface="+mj-lt"/>
              <a:buAutoNum type="alphaLcParenR"/>
            </a:pPr>
            <a:r>
              <a:rPr lang="en-US" dirty="0">
                <a:ea typeface="Times New Roman"/>
                <a:cs typeface="Times New Roman"/>
              </a:rPr>
              <a:t>The behaviors you employee demonstrated during the coaching progress</a:t>
            </a:r>
          </a:p>
          <a:p>
            <a:pPr lvl="1">
              <a:lnSpc>
                <a:spcPct val="115000"/>
              </a:lnSpc>
              <a:spcBef>
                <a:spcPts val="0"/>
              </a:spcBef>
              <a:spcAft>
                <a:spcPts val="0"/>
              </a:spcAft>
              <a:buFont typeface="+mj-lt"/>
              <a:buAutoNum type="alphaLcParenR"/>
            </a:pPr>
            <a:r>
              <a:rPr lang="en-US" dirty="0">
                <a:ea typeface="Times New Roman"/>
                <a:cs typeface="Times New Roman"/>
              </a:rPr>
              <a:t>Your employee’s strengths </a:t>
            </a:r>
          </a:p>
          <a:p>
            <a:pPr lvl="1">
              <a:lnSpc>
                <a:spcPct val="115000"/>
              </a:lnSpc>
              <a:spcBef>
                <a:spcPts val="0"/>
              </a:spcBef>
              <a:spcAft>
                <a:spcPts val="0"/>
              </a:spcAft>
              <a:buFont typeface="+mj-lt"/>
              <a:buAutoNum type="alphaLcParenR"/>
            </a:pPr>
            <a:r>
              <a:rPr lang="en-US" dirty="0">
                <a:ea typeface="Times New Roman"/>
                <a:cs typeface="Times New Roman"/>
              </a:rPr>
              <a:t>Your expectations  compared to how well your employee meets or exceeds your expectations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Your employee’s speed of learning</a:t>
            </a:r>
            <a:endParaRPr lang="en-US" dirty="0">
              <a:ea typeface="Times New Roman"/>
              <a:cs typeface="Times New Roman"/>
            </a:endParaRPr>
          </a:p>
        </p:txBody>
      </p:sp>
    </p:spTree>
    <p:extLst>
      <p:ext uri="{BB962C8B-B14F-4D97-AF65-F5344CB8AC3E}">
        <p14:creationId xmlns:p14="http://schemas.microsoft.com/office/powerpoint/2010/main" val="11198870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739775" algn="l"/>
              </a:tabLst>
            </a:pPr>
            <a:r>
              <a:rPr lang="en-US" dirty="0">
                <a:ea typeface="Times New Roman"/>
                <a:cs typeface="Times New Roman"/>
              </a:rPr>
              <a:t>Which of the following IS NOT a good step for making a transition?</a:t>
            </a:r>
          </a:p>
          <a:p>
            <a:pPr lvl="1">
              <a:lnSpc>
                <a:spcPct val="115000"/>
              </a:lnSpc>
              <a:spcBef>
                <a:spcPts val="0"/>
              </a:spcBef>
              <a:spcAft>
                <a:spcPts val="0"/>
              </a:spcAft>
              <a:buFont typeface="+mj-lt"/>
              <a:buAutoNum type="alphaLcParenR"/>
            </a:pPr>
            <a:r>
              <a:rPr lang="en-US" dirty="0">
                <a:ea typeface="Times New Roman"/>
                <a:cs typeface="Times New Roman"/>
              </a:rPr>
              <a:t>Making a statement of success</a:t>
            </a:r>
          </a:p>
          <a:p>
            <a:pPr lvl="1">
              <a:lnSpc>
                <a:spcPct val="115000"/>
              </a:lnSpc>
              <a:spcBef>
                <a:spcPts val="0"/>
              </a:spcBef>
              <a:spcAft>
                <a:spcPts val="0"/>
              </a:spcAft>
              <a:buFont typeface="+mj-lt"/>
              <a:buAutoNum type="alphaLcParenR"/>
            </a:pPr>
            <a:r>
              <a:rPr lang="en-US" dirty="0">
                <a:ea typeface="Times New Roman"/>
                <a:cs typeface="Times New Roman"/>
              </a:rPr>
              <a:t>Overview of accomplishes given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Mentioning the employee’s weaknesses</a:t>
            </a:r>
          </a:p>
          <a:p>
            <a:pPr lvl="1">
              <a:lnSpc>
                <a:spcPct val="115000"/>
              </a:lnSpc>
              <a:spcBef>
                <a:spcPts val="0"/>
              </a:spcBef>
              <a:spcAft>
                <a:spcPts val="1000"/>
              </a:spcAft>
              <a:buFont typeface="+mj-lt"/>
              <a:buAutoNum type="alphaLcParenR"/>
            </a:pPr>
            <a:r>
              <a:rPr lang="en-US" dirty="0">
                <a:ea typeface="Times New Roman"/>
                <a:cs typeface="Times New Roman"/>
              </a:rPr>
              <a:t>Engaging the employee with the next level of development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transitions need to be: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Fast</a:t>
            </a:r>
          </a:p>
          <a:p>
            <a:pPr lvl="1">
              <a:lnSpc>
                <a:spcPct val="115000"/>
              </a:lnSpc>
              <a:spcBef>
                <a:spcPts val="0"/>
              </a:spcBef>
              <a:spcAft>
                <a:spcPts val="0"/>
              </a:spcAft>
              <a:buFont typeface="+mj-lt"/>
              <a:buAutoNum type="alphaLcParenR"/>
            </a:pPr>
            <a:r>
              <a:rPr lang="en-US" dirty="0">
                <a:ea typeface="Times New Roman"/>
                <a:cs typeface="Times New Roman"/>
              </a:rPr>
              <a:t>Slow</a:t>
            </a:r>
          </a:p>
          <a:p>
            <a:pPr lvl="1">
              <a:lnSpc>
                <a:spcPct val="115000"/>
              </a:lnSpc>
              <a:spcBef>
                <a:spcPts val="0"/>
              </a:spcBef>
              <a:spcAft>
                <a:spcPts val="1000"/>
              </a:spcAft>
              <a:buFont typeface="+mj-lt"/>
              <a:buAutoNum type="alphaLcParenR"/>
            </a:pPr>
            <a:r>
              <a:rPr lang="en-US" dirty="0">
                <a:ea typeface="Times New Roman"/>
                <a:cs typeface="Times New Roman"/>
              </a:rPr>
              <a:t>Perfect</a:t>
            </a:r>
          </a:p>
          <a:p>
            <a:endParaRPr lang="en-US" dirty="0"/>
          </a:p>
        </p:txBody>
      </p:sp>
    </p:spTree>
    <p:extLst>
      <p:ext uri="{BB962C8B-B14F-4D97-AF65-F5344CB8AC3E}">
        <p14:creationId xmlns:p14="http://schemas.microsoft.com/office/powerpoint/2010/main" val="18479494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0"/>
              </a:spcBef>
              <a:spcAft>
                <a:spcPts val="1000"/>
              </a:spcAft>
              <a:buFont typeface="+mj-lt"/>
              <a:buAutoNum type="arabicParenR" startAt="5"/>
              <a:tabLst>
                <a:tab pos="51435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Wrapping it all up is just a matter of organizing your employee’s coaching file and transitioning the file to the next manager for reference</a:t>
            </a:r>
          </a:p>
          <a:p>
            <a:pPr lvl="1">
              <a:lnSpc>
                <a:spcPct val="115000"/>
              </a:lnSpc>
              <a:spcBef>
                <a:spcPts val="0"/>
              </a:spcBef>
              <a:spcAft>
                <a:spcPts val="0"/>
              </a:spcAft>
              <a:buFont typeface="+mj-lt"/>
              <a:buAutoNum type="alphaLcParenR"/>
            </a:pPr>
            <a:r>
              <a:rPr lang="en-US" dirty="0">
                <a:ea typeface="Times New Roman"/>
                <a:cs typeface="Times New Roman"/>
              </a:rPr>
              <a:t>Even if you do not plan to transition your employee over to a new manager, you should wrap up the coaching file and keep it accessible for future use</a:t>
            </a:r>
          </a:p>
          <a:p>
            <a:pPr lvl="1">
              <a:lnSpc>
                <a:spcPct val="115000"/>
              </a:lnSpc>
              <a:spcBef>
                <a:spcPts val="0"/>
              </a:spcBef>
              <a:spcAft>
                <a:spcPts val="0"/>
              </a:spcAft>
              <a:buFont typeface="+mj-lt"/>
              <a:buAutoNum type="alphaLcParenR"/>
            </a:pPr>
            <a:r>
              <a:rPr lang="en-US" dirty="0">
                <a:ea typeface="Times New Roman"/>
                <a:cs typeface="Times New Roman"/>
              </a:rPr>
              <a:t>You should have all your coaching documents related to your employee placed in a file folder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the statements are true</a:t>
            </a:r>
            <a:endParaRPr lang="en-US" dirty="0">
              <a:ea typeface="Times New Roman"/>
              <a:cs typeface="Times New Roman"/>
            </a:endParaRP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that Wrapping it up worksheet outlines?</a:t>
            </a:r>
          </a:p>
          <a:p>
            <a:pPr lvl="1">
              <a:lnSpc>
                <a:spcPct val="115000"/>
              </a:lnSpc>
              <a:spcBef>
                <a:spcPts val="0"/>
              </a:spcBef>
              <a:spcAft>
                <a:spcPts val="0"/>
              </a:spcAft>
              <a:buFont typeface="+mj-lt"/>
              <a:buAutoNum type="alphaLcParenR"/>
            </a:pPr>
            <a:r>
              <a:rPr lang="en-US" dirty="0">
                <a:ea typeface="Times New Roman"/>
                <a:cs typeface="Times New Roman"/>
              </a:rPr>
              <a:t>List of achievements</a:t>
            </a:r>
          </a:p>
          <a:p>
            <a:pPr lvl="1">
              <a:lnSpc>
                <a:spcPct val="115000"/>
              </a:lnSpc>
              <a:spcBef>
                <a:spcPts val="0"/>
              </a:spcBef>
              <a:spcAft>
                <a:spcPts val="0"/>
              </a:spcAft>
              <a:buFont typeface="+mj-lt"/>
              <a:buAutoNum type="alphaLcParenR"/>
            </a:pPr>
            <a:r>
              <a:rPr lang="en-US" dirty="0">
                <a:ea typeface="Times New Roman"/>
                <a:cs typeface="Times New Roman"/>
              </a:rPr>
              <a:t>Your recommendation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employee’s negative traits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List of goals your employee would like to achieve</a:t>
            </a:r>
          </a:p>
        </p:txBody>
      </p:sp>
    </p:spTree>
    <p:extLst>
      <p:ext uri="{BB962C8B-B14F-4D97-AF65-F5344CB8AC3E}">
        <p14:creationId xmlns:p14="http://schemas.microsoft.com/office/powerpoint/2010/main" val="1350713626"/>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461</TotalTime>
  <Words>21256</Words>
  <Application>Microsoft Office PowerPoint</Application>
  <PresentationFormat>On-screen Show (4:3)</PresentationFormat>
  <Paragraphs>2374</Paragraphs>
  <Slides>115</Slides>
  <Notes>53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115</vt:i4>
      </vt:variant>
    </vt:vector>
  </HeadingPairs>
  <TitlesOfParts>
    <vt:vector size="125"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 </vt:lpstr>
      <vt:lpstr>  Module Two: Defining Coaching and Mentoring  </vt:lpstr>
      <vt:lpstr>What is Coaching?</vt:lpstr>
      <vt:lpstr>What is Mentoring?</vt:lpstr>
      <vt:lpstr>Introducing the G.R.O.W. Model </vt:lpstr>
      <vt:lpstr>Module Two: Review Questions</vt:lpstr>
      <vt:lpstr>Module Two: Review Questions</vt:lpstr>
      <vt:lpstr>Module Two: Review Questions</vt:lpstr>
      <vt:lpstr>Module Two: Review Questions</vt:lpstr>
      <vt:lpstr>Module Two: Review Questions</vt:lpstr>
      <vt:lpstr>Module Two: Review Questions</vt:lpstr>
      <vt:lpstr>  Module Three:  Setting Goals  </vt:lpstr>
      <vt:lpstr>Goals in the Context of GROW</vt:lpstr>
      <vt:lpstr>Identifying Appropriate  Goal Areas </vt:lpstr>
      <vt:lpstr>Setting SMART Goals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Understanding the Realities</vt:lpstr>
      <vt:lpstr>Getting a Picture of  Where You Are </vt:lpstr>
      <vt:lpstr>Identifying Obstacles </vt:lpstr>
      <vt:lpstr>Exploring the Past </vt:lpstr>
      <vt:lpstr>Module Four: Review Questions</vt:lpstr>
      <vt:lpstr>Module Four: Review Questions</vt:lpstr>
      <vt:lpstr>Module Four: Review Questions</vt:lpstr>
      <vt:lpstr>Module Four: Review Questions</vt:lpstr>
      <vt:lpstr>Module Four: Review Questions</vt:lpstr>
      <vt:lpstr>Module Four: Review Questions</vt:lpstr>
      <vt:lpstr>  Module Five: Developing Options  </vt:lpstr>
      <vt:lpstr>Identifying Paths </vt:lpstr>
      <vt:lpstr>Choosing Your Final Approach</vt:lpstr>
      <vt:lpstr>Structuring a Plan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Wrapping it All Up</vt:lpstr>
      <vt:lpstr>Creating the Final Plan</vt:lpstr>
      <vt:lpstr>Identifying the First Step</vt:lpstr>
      <vt:lpstr>Getting Motivated</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The Importance of Trust</vt:lpstr>
      <vt:lpstr>What is Trust?</vt:lpstr>
      <vt:lpstr>Trust and Coaching</vt:lpstr>
      <vt:lpstr>Building Trust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Providing Feedback</vt:lpstr>
      <vt:lpstr>The Feedback Sandwich</vt:lpstr>
      <vt:lpstr>Providing  Constructive Criticism</vt:lpstr>
      <vt:lpstr>Encouraging Growth  and Development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 Module Nine: Overcoming Roadblocks </vt:lpstr>
      <vt:lpstr>Common Obstacles</vt:lpstr>
      <vt:lpstr>Re-evaluating Goals </vt:lpstr>
      <vt:lpstr>Focusing on Progress </vt:lpstr>
      <vt:lpstr>Module Nine: Review Questions</vt:lpstr>
      <vt:lpstr>Module Nine: Review Questions</vt:lpstr>
      <vt:lpstr>Module Nine: Review Questions</vt:lpstr>
      <vt:lpstr>Module Nine: Review Questions</vt:lpstr>
      <vt:lpstr>Module Nine: Review Questions</vt:lpstr>
      <vt:lpstr>Module Nine: Review Questions</vt:lpstr>
      <vt:lpstr>  Module Ten:  Reaching the End  </vt:lpstr>
      <vt:lpstr>How to Know When You’ve Achieved Success</vt:lpstr>
      <vt:lpstr>Transitioning the Coach</vt:lpstr>
      <vt:lpstr>Wrapping it All Up</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How Mentoring Differs from Coaching </vt:lpstr>
      <vt:lpstr>The Basic Differences </vt:lpstr>
      <vt:lpstr>Blending the Two Models </vt:lpstr>
      <vt:lpstr>Adapting the GROW  Model for Mentoring </vt:lpstr>
      <vt:lpstr>Focusing on the Relationship </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it Up  </vt:lpstr>
      <vt:lpstr>Words from the Wise </vt:lpstr>
      <vt:lpstr>Recap and Reflect</vt:lpstr>
      <vt:lpstr>Revisiting Your Answer</vt:lpstr>
      <vt:lpstr>PowerPoint Presentation</vt:lpstr>
    </vt:vector>
  </TitlesOfParts>
  <Company>Global Courseware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Christopher Colon</dc:creator>
  <cp:lastModifiedBy>AIM1</cp:lastModifiedBy>
  <cp:revision>64</cp:revision>
  <dcterms:created xsi:type="dcterms:W3CDTF">2009-08-11T16:53:13Z</dcterms:created>
  <dcterms:modified xsi:type="dcterms:W3CDTF">2017-07-11T18:44:24Z</dcterms:modified>
</cp:coreProperties>
</file>